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1" r:id="rId2"/>
    <p:sldId id="257" r:id="rId3"/>
    <p:sldId id="258" r:id="rId4"/>
    <p:sldId id="260" r:id="rId5"/>
    <p:sldId id="261" r:id="rId6"/>
    <p:sldId id="262" r:id="rId7"/>
    <p:sldId id="263" r:id="rId8"/>
    <p:sldId id="264" r:id="rId9"/>
    <p:sldId id="267" r:id="rId10"/>
    <p:sldId id="268" r:id="rId11"/>
    <p:sldId id="269" r:id="rId12"/>
    <p:sldId id="270" r:id="rId13"/>
    <p:sldId id="265" r:id="rId14"/>
    <p:sldId id="271" r:id="rId15"/>
    <p:sldId id="272" r:id="rId16"/>
    <p:sldId id="273" r:id="rId17"/>
    <p:sldId id="274" r:id="rId18"/>
    <p:sldId id="266" r:id="rId19"/>
    <p:sldId id="275" r:id="rId20"/>
    <p:sldId id="276" r:id="rId21"/>
    <p:sldId id="277" r:id="rId22"/>
    <p:sldId id="278" r:id="rId23"/>
    <p:sldId id="279" r:id="rId24"/>
    <p:sldId id="280"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A9"/>
    <a:srgbClr val="EA6103"/>
    <a:srgbClr val="EA5E66"/>
    <a:srgbClr val="F7636B"/>
    <a:srgbClr val="00A2B3"/>
    <a:srgbClr val="FFAB3F"/>
    <a:srgbClr val="D95A03"/>
    <a:srgbClr val="E99C3A"/>
    <a:srgbClr val="F8F8F8"/>
    <a:srgbClr val="0094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2" autoAdjust="0"/>
    <p:restoredTop sz="88513" autoAdjust="0"/>
  </p:normalViewPr>
  <p:slideViewPr>
    <p:cSldViewPr snapToGrid="0">
      <p:cViewPr varScale="1">
        <p:scale>
          <a:sx n="147" d="100"/>
          <a:sy n="147" d="100"/>
        </p:scale>
        <p:origin x="-606" y="-102"/>
      </p:cViewPr>
      <p:guideLst>
        <p:guide orient="horz" pos="1570"/>
        <p:guide pos="2901"/>
      </p:guideLst>
    </p:cSldViewPr>
  </p:slideViewPr>
  <p:notesTextViewPr>
    <p:cViewPr>
      <p:scale>
        <a:sx n="1" d="1"/>
        <a:sy n="1" d="1"/>
      </p:scale>
      <p:origin x="0" y="5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A0C4B-B445-43FE-954D-760A33048E71}"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1FAE-F02B-4105-9FB8-6BE5C8896E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71FAE-F02B-4105-9FB8-6BE5C8896EA8}"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0"/>
            <a:ext cx="9143999" cy="51444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 y="0"/>
            <a:ext cx="9143999" cy="514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txStyles>
    <p:titleStyle>
      <a:lvl1pPr algn="l" defTabSz="685165" rtl="0" eaLnBrk="1" latinLnBrk="0" hangingPunct="1">
        <a:lnSpc>
          <a:spcPct val="90000"/>
        </a:lnSpc>
        <a:spcBef>
          <a:spcPct val="0"/>
        </a:spcBef>
        <a:buNone/>
        <a:defRPr sz="2100" b="1" kern="1200">
          <a:solidFill>
            <a:schemeClr val="accent1"/>
          </a:solidFill>
          <a:latin typeface="+mj-lt"/>
          <a:ea typeface="+mj-ea"/>
          <a:cs typeface="+mj-cs"/>
        </a:defRPr>
      </a:lvl1pPr>
    </p:titleStyle>
    <p:bodyStyle>
      <a:lvl1pPr marL="267970" indent="-267335" algn="l" defTabSz="685165" rtl="0" eaLnBrk="1" latinLnBrk="0" hangingPunct="1">
        <a:lnSpc>
          <a:spcPct val="110000"/>
        </a:lnSpc>
        <a:spcBef>
          <a:spcPts val="1350"/>
        </a:spcBef>
        <a:buClr>
          <a:schemeClr val="accent2"/>
        </a:buClr>
        <a:buSzPct val="100000"/>
        <a:buFont typeface="Webdings" panose="05030102010509060703" pitchFamily="18" charset="2"/>
        <a:buChar char=""/>
        <a:defRPr sz="1500" kern="1200">
          <a:solidFill>
            <a:schemeClr val="tx2">
              <a:lumMod val="75000"/>
            </a:schemeClr>
          </a:solidFill>
          <a:latin typeface="+mn-lt"/>
          <a:ea typeface="+mn-ea"/>
          <a:cs typeface="+mn-cs"/>
        </a:defRPr>
      </a:lvl1pPr>
      <a:lvl2pPr marL="267970" indent="-267335" algn="l" defTabSz="685165" rtl="0" eaLnBrk="1" latinLnBrk="0" hangingPunct="1">
        <a:lnSpc>
          <a:spcPct val="130000"/>
        </a:lnSpc>
        <a:spcBef>
          <a:spcPts val="375"/>
        </a:spcBef>
        <a:buFont typeface="Calibri" panose="020F0502020204030204" pitchFamily="34" charset="0"/>
        <a:buChar char=" "/>
        <a:defRPr sz="1200" kern="1200">
          <a:solidFill>
            <a:schemeClr val="bg1">
              <a:lumMod val="50000"/>
            </a:schemeClr>
          </a:solidFill>
          <a:latin typeface="+mn-lt"/>
          <a:ea typeface="+mn-ea"/>
          <a:cs typeface="+mn-cs"/>
        </a:defRPr>
      </a:lvl2pPr>
      <a:lvl3pPr marL="857250" indent="-170815"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8035" algn="l" defTabSz="685165" rtl="0" eaLnBrk="1" latinLnBrk="0" hangingPunct="1">
        <a:defRPr sz="1350" kern="1200">
          <a:solidFill>
            <a:schemeClr val="tx1"/>
          </a:solidFill>
          <a:latin typeface="+mn-lt"/>
          <a:ea typeface="+mn-ea"/>
          <a:cs typeface="+mn-cs"/>
        </a:defRPr>
      </a:lvl7pPr>
      <a:lvl8pPr marL="2400935" algn="l" defTabSz="685165" rtl="0" eaLnBrk="1" latinLnBrk="0" hangingPunct="1">
        <a:defRPr sz="1350" kern="1200">
          <a:solidFill>
            <a:schemeClr val="tx1"/>
          </a:solidFill>
          <a:latin typeface="+mn-lt"/>
          <a:ea typeface="+mn-ea"/>
          <a:cs typeface="+mn-cs"/>
        </a:defRPr>
      </a:lvl8pPr>
      <a:lvl9pPr marL="2743835"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jpeg"/><Relationship Id="rId5" Type="http://schemas.microsoft.com/office/2007/relationships/hdphoto" Target="../media/hdphoto1.wdp"/><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6.jpeg"/><Relationship Id="rId5" Type="http://schemas.microsoft.com/office/2007/relationships/hdphoto" Target="../media/hdphoto5.wdp"/><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954738" y="753352"/>
            <a:ext cx="3475135" cy="3475135"/>
            <a:chOff x="4082917" y="940873"/>
            <a:chExt cx="3955398" cy="3955398"/>
          </a:xfrm>
        </p:grpSpPr>
        <p:sp>
          <p:nvSpPr>
            <p:cNvPr id="37" name="Oval 3"/>
            <p:cNvSpPr/>
            <p:nvPr/>
          </p:nvSpPr>
          <p:spPr>
            <a:xfrm>
              <a:off x="4218041" y="1091688"/>
              <a:ext cx="3692380" cy="3692380"/>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25">
                <a:solidFill>
                  <a:srgbClr val="00B0F0"/>
                </a:solidFill>
                <a:latin typeface="+mn-ea"/>
              </a:endParaRPr>
            </a:p>
          </p:txBody>
        </p:sp>
        <p:sp>
          <p:nvSpPr>
            <p:cNvPr id="38" name="Oval 3"/>
            <p:cNvSpPr/>
            <p:nvPr/>
          </p:nvSpPr>
          <p:spPr>
            <a:xfrm>
              <a:off x="4082917" y="940873"/>
              <a:ext cx="3955398" cy="3955398"/>
            </a:xfrm>
            <a:prstGeom prst="ellipse">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25">
                <a:latin typeface="+mn-ea"/>
              </a:endParaRPr>
            </a:p>
          </p:txBody>
        </p:sp>
      </p:grpSp>
      <p:sp>
        <p:nvSpPr>
          <p:cNvPr id="39" name="矩形 38"/>
          <p:cNvSpPr/>
          <p:nvPr/>
        </p:nvSpPr>
        <p:spPr>
          <a:xfrm>
            <a:off x="3915421" y="3406493"/>
            <a:ext cx="1609736" cy="336246"/>
          </a:xfrm>
          <a:prstGeom prst="rect">
            <a:avLst/>
          </a:prstGeom>
        </p:spPr>
        <p:txBody>
          <a:bodyPr wrap="none">
            <a:spAutoFit/>
          </a:bodyPr>
          <a:lstStyle/>
          <a:p>
            <a:pPr lvl="0" algn="ctr">
              <a:defRPr>
                <a:uFillTx/>
              </a:defRPr>
            </a:pPr>
            <a:r>
              <a:rPr lang="zh-CN" altLang="en-US" sz="158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rPr>
              <a:t>亮亮图文旗舰店</a:t>
            </a:r>
            <a:endParaRPr lang="zh-CN" altLang="en-US" sz="158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endParaRPr>
          </a:p>
        </p:txBody>
      </p:sp>
      <p:sp>
        <p:nvSpPr>
          <p:cNvPr id="40" name="矩形 39"/>
          <p:cNvSpPr/>
          <p:nvPr/>
        </p:nvSpPr>
        <p:spPr>
          <a:xfrm>
            <a:off x="3403573" y="2231999"/>
            <a:ext cx="2600960" cy="867410"/>
          </a:xfrm>
          <a:prstGeom prst="rect">
            <a:avLst/>
          </a:prstGeom>
        </p:spPr>
        <p:txBody>
          <a:bodyPr wrap="none">
            <a:spAutoFit/>
          </a:bodyPr>
          <a:lstStyle/>
          <a:p>
            <a:pPr lvl="0" algn="ctr">
              <a:defRPr>
                <a:uFillTx/>
              </a:defRPr>
            </a:pPr>
            <a:r>
              <a:rPr lang="zh-CN" altLang="en-US" sz="4760"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rPr>
              <a:t>求职简历</a:t>
            </a:r>
          </a:p>
        </p:txBody>
      </p:sp>
      <p:sp>
        <p:nvSpPr>
          <p:cNvPr id="41" name="矩形 40"/>
          <p:cNvSpPr/>
          <p:nvPr/>
        </p:nvSpPr>
        <p:spPr>
          <a:xfrm>
            <a:off x="3874950" y="2871029"/>
            <a:ext cx="1607185" cy="580390"/>
          </a:xfrm>
          <a:prstGeom prst="rect">
            <a:avLst/>
          </a:prstGeom>
        </p:spPr>
        <p:txBody>
          <a:bodyPr wrap="none">
            <a:spAutoFit/>
          </a:bodyPr>
          <a:lstStyle/>
          <a:p>
            <a:pPr lvl="0" algn="ctr">
              <a:defRPr>
                <a:uFillTx/>
              </a:defRPr>
            </a:pPr>
            <a:r>
              <a:rPr lang="en-US" altLang="zh-CN" sz="3175" b="1" dirty="0" smtClean="0">
                <a:solidFill>
                  <a:schemeClr val="bg1"/>
                </a:solidFill>
                <a:ea typeface="微软雅黑" panose="020B0503020204020204" pitchFamily="34" charset="-122"/>
              </a:rPr>
              <a:t>RESUME</a:t>
            </a:r>
            <a:endParaRPr lang="en-US" altLang="zh-CN" sz="317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endParaRPr>
          </a:p>
        </p:txBody>
      </p:sp>
      <p:grpSp>
        <p:nvGrpSpPr>
          <p:cNvPr id="42" name="组合 41"/>
          <p:cNvGrpSpPr/>
          <p:nvPr/>
        </p:nvGrpSpPr>
        <p:grpSpPr>
          <a:xfrm>
            <a:off x="5461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
        <p:nvSpPr>
          <p:cNvPr id="52" name="Oval 10"/>
          <p:cNvSpPr>
            <a:spLocks noChangeArrowheads="1"/>
          </p:cNvSpPr>
          <p:nvPr/>
        </p:nvSpPr>
        <p:spPr bwMode="auto">
          <a:xfrm>
            <a:off x="4000539" y="981013"/>
            <a:ext cx="1383533" cy="1349383"/>
          </a:xfrm>
          <a:prstGeom prst="ellipse">
            <a:avLst/>
          </a:prstGeom>
          <a:noFill/>
          <a:ln w="28575">
            <a:solidFill>
              <a:schemeClr val="bg1"/>
            </a:solidFill>
            <a:prstDash val="dashDot"/>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pPr>
            <a:endParaRPr lang="zh-CN" altLang="en-US" sz="1825">
              <a:solidFill>
                <a:srgbClr val="00B0F0"/>
              </a:solidFill>
            </a:endParaRPr>
          </a:p>
        </p:txBody>
      </p:sp>
      <p:sp>
        <p:nvSpPr>
          <p:cNvPr id="53" name="Oval 11" descr="12549117_141957901001_2"/>
          <p:cNvSpPr>
            <a:spLocks noChangeArrowheads="1"/>
          </p:cNvSpPr>
          <p:nvPr/>
        </p:nvSpPr>
        <p:spPr bwMode="auto">
          <a:xfrm>
            <a:off x="4048377" y="1012005"/>
            <a:ext cx="1311988" cy="1287398"/>
          </a:xfrm>
          <a:prstGeom prst="ellipse">
            <a:avLst/>
          </a:prstGeom>
          <a:blipFill dpi="0" rotWithShape="1">
            <a:blip r:embed="rId3" cstate="print"/>
            <a:srcRect/>
            <a:stretch>
              <a:fillRect/>
            </a:stretch>
          </a:blipFill>
          <a:ln>
            <a:noFill/>
          </a:ln>
          <a:effectLst/>
        </p:spPr>
        <p:txBody>
          <a:bodyPr anchor="ctr"/>
          <a:lstStyle/>
          <a:p>
            <a:pPr eaLnBrk="1" hangingPunct="1">
              <a:buFont typeface="Arial" panose="020B0604020202020204" pitchFamily="34" charset="0"/>
              <a:buNone/>
            </a:pPr>
            <a:endParaRPr lang="zh-CN" altLang="en-US" sz="1825"/>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p:cTn id="15" dur="1000" fill="hold"/>
                                        <p:tgtEl>
                                          <p:spTgt spid="53"/>
                                        </p:tgtEl>
                                        <p:attrNameLst>
                                          <p:attrName>ppt_w</p:attrName>
                                        </p:attrNameLst>
                                      </p:cBhvr>
                                      <p:tavLst>
                                        <p:tav tm="0">
                                          <p:val>
                                            <p:fltVal val="0"/>
                                          </p:val>
                                        </p:tav>
                                        <p:tav tm="100000">
                                          <p:val>
                                            <p:strVal val="#ppt_w"/>
                                          </p:val>
                                        </p:tav>
                                      </p:tavLst>
                                    </p:anim>
                                    <p:anim calcmode="lin" valueType="num">
                                      <p:cBhvr>
                                        <p:cTn id="16" dur="1000" fill="hold"/>
                                        <p:tgtEl>
                                          <p:spTgt spid="53"/>
                                        </p:tgtEl>
                                        <p:attrNameLst>
                                          <p:attrName>ppt_h</p:attrName>
                                        </p:attrNameLst>
                                      </p:cBhvr>
                                      <p:tavLst>
                                        <p:tav tm="0">
                                          <p:val>
                                            <p:fltVal val="0"/>
                                          </p:val>
                                        </p:tav>
                                        <p:tav tm="100000">
                                          <p:val>
                                            <p:strVal val="#ppt_h"/>
                                          </p:val>
                                        </p:tav>
                                      </p:tavLst>
                                    </p:anim>
                                    <p:anim calcmode="lin" valueType="num">
                                      <p:cBhvr>
                                        <p:cTn id="17" dur="1000" fill="hold"/>
                                        <p:tgtEl>
                                          <p:spTgt spid="53"/>
                                        </p:tgtEl>
                                        <p:attrNameLst>
                                          <p:attrName>style.rotation</p:attrName>
                                        </p:attrNameLst>
                                      </p:cBhvr>
                                      <p:tavLst>
                                        <p:tav tm="0">
                                          <p:val>
                                            <p:fltVal val="90"/>
                                          </p:val>
                                        </p:tav>
                                        <p:tav tm="100000">
                                          <p:val>
                                            <p:fltVal val="0"/>
                                          </p:val>
                                        </p:tav>
                                      </p:tavLst>
                                    </p:anim>
                                    <p:animEffect transition="in" filter="fade">
                                      <p:cBhvr>
                                        <p:cTn id="18" dur="1000"/>
                                        <p:tgtEl>
                                          <p:spTgt spid="53"/>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ppt_w</p:attrName>
                                        </p:attrNameLst>
                                      </p:cBhvr>
                                      <p:tavLst>
                                        <p:tav tm="0">
                                          <p:val>
                                            <p:fltVal val="0"/>
                                          </p:val>
                                        </p:tav>
                                        <p:tav tm="100000">
                                          <p:val>
                                            <p:strVal val="#ppt_w"/>
                                          </p:val>
                                        </p:tav>
                                      </p:tavLst>
                                    </p:anim>
                                    <p:anim calcmode="lin" valueType="num">
                                      <p:cBhvr>
                                        <p:cTn id="22" dur="1000" fill="hold"/>
                                        <p:tgtEl>
                                          <p:spTgt spid="52"/>
                                        </p:tgtEl>
                                        <p:attrNameLst>
                                          <p:attrName>ppt_h</p:attrName>
                                        </p:attrNameLst>
                                      </p:cBhvr>
                                      <p:tavLst>
                                        <p:tav tm="0">
                                          <p:val>
                                            <p:fltVal val="0"/>
                                          </p:val>
                                        </p:tav>
                                        <p:tav tm="100000">
                                          <p:val>
                                            <p:strVal val="#ppt_h"/>
                                          </p:val>
                                        </p:tav>
                                      </p:tavLst>
                                    </p:anim>
                                    <p:anim calcmode="lin" valueType="num">
                                      <p:cBhvr>
                                        <p:cTn id="23" dur="1000" fill="hold"/>
                                        <p:tgtEl>
                                          <p:spTgt spid="52"/>
                                        </p:tgtEl>
                                        <p:attrNameLst>
                                          <p:attrName>style.rotation</p:attrName>
                                        </p:attrNameLst>
                                      </p:cBhvr>
                                      <p:tavLst>
                                        <p:tav tm="0">
                                          <p:val>
                                            <p:fltVal val="90"/>
                                          </p:val>
                                        </p:tav>
                                        <p:tav tm="100000">
                                          <p:val>
                                            <p:fltVal val="0"/>
                                          </p:val>
                                        </p:tav>
                                      </p:tavLst>
                                    </p:anim>
                                    <p:animEffect transition="in" filter="fade">
                                      <p:cBhvr>
                                        <p:cTn id="24" dur="10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40"/>
                                        </p:tgtEl>
                                        <p:attrNameLst>
                                          <p:attrName>ppt_y</p:attrName>
                                        </p:attrNameLst>
                                      </p:cBhvr>
                                      <p:tavLst>
                                        <p:tav tm="0">
                                          <p:val>
                                            <p:strVal val="#ppt_y"/>
                                          </p:val>
                                        </p:tav>
                                        <p:tav tm="100000">
                                          <p:val>
                                            <p:strVal val="#ppt_y"/>
                                          </p:val>
                                        </p:tav>
                                      </p:tavLst>
                                    </p:anim>
                                    <p:anim calcmode="lin" valueType="num">
                                      <p:cBhvr>
                                        <p:cTn id="31"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40"/>
                                        </p:tgtEl>
                                      </p:cBhvr>
                                    </p:animEffect>
                                  </p:childTnLst>
                                </p:cTn>
                              </p:par>
                              <p:par>
                                <p:cTn id="34" presetID="10" presetClass="entr" presetSubtype="0" fill="hold" grpId="0" nodeType="withEffect">
                                  <p:stCondLst>
                                    <p:cond delay="0"/>
                                  </p:stCondLst>
                                  <p:iterate type="lt">
                                    <p:tmPct val="10000"/>
                                  </p:iterate>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randombar(horizontal)">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right)">
                                      <p:cBhvr>
                                        <p:cTn id="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2" grpId="0" bldLvl="0" animBg="1"/>
      <p:bldP spid="5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6845" y="368576"/>
            <a:ext cx="2297430" cy="502920"/>
          </a:xfrm>
          <a:prstGeom prst="rect">
            <a:avLst/>
          </a:prstGeom>
        </p:spPr>
        <p:txBody>
          <a:bodyPr wrap="none">
            <a:spAutoFit/>
          </a:bodyPr>
          <a:lstStyle/>
          <a:p>
            <a:pPr algn="l"/>
            <a:r>
              <a:rPr lang="zh-CN" altLang="en-US" sz="2700" dirty="0">
                <a:solidFill>
                  <a:srgbClr val="FFAB3F"/>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FAB3F"/>
                </a:solidFill>
                <a:latin typeface="方正兰亭准黑_GBK" panose="02000000000000000000" pitchFamily="2" charset="-122"/>
                <a:ea typeface="方正兰亭准黑_GBK" panose="02000000000000000000" pitchFamily="2" charset="-122"/>
              </a:rPr>
              <a:t>Honor</a:t>
            </a:r>
          </a:p>
        </p:txBody>
      </p:sp>
      <p:cxnSp>
        <p:nvCxnSpPr>
          <p:cNvPr id="3" name="直接连接符 2"/>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120781" y="3274607"/>
            <a:ext cx="4832267" cy="1622101"/>
            <a:chOff x="1685647" y="3197027"/>
            <a:chExt cx="8577897" cy="3167382"/>
          </a:xfrm>
        </p:grpSpPr>
        <p:sp>
          <p:nvSpPr>
            <p:cNvPr id="13" name="梯形 1037"/>
            <p:cNvSpPr/>
            <p:nvPr/>
          </p:nvSpPr>
          <p:spPr>
            <a:xfrm>
              <a:off x="1685647" y="4670719"/>
              <a:ext cx="8577897" cy="1693690"/>
            </a:xfrm>
            <a:custGeom>
              <a:avLst/>
              <a:gdLst>
                <a:gd name="connsiteX0" fmla="*/ 0 w 8663676"/>
                <a:gd name="connsiteY0" fmla="*/ 1863059 h 1863059"/>
                <a:gd name="connsiteX1" fmla="*/ 966909 w 8663676"/>
                <a:gd name="connsiteY1" fmla="*/ 0 h 1863059"/>
                <a:gd name="connsiteX2" fmla="*/ 7696767 w 8663676"/>
                <a:gd name="connsiteY2" fmla="*/ 0 h 1863059"/>
                <a:gd name="connsiteX3" fmla="*/ 8663676 w 8663676"/>
                <a:gd name="connsiteY3" fmla="*/ 1863059 h 1863059"/>
                <a:gd name="connsiteX4" fmla="*/ 0 w 8663676"/>
                <a:gd name="connsiteY4" fmla="*/ 1863059 h 1863059"/>
                <a:gd name="connsiteX0-1" fmla="*/ 0 w 8663676"/>
                <a:gd name="connsiteY0-2" fmla="*/ 1863059 h 1863059"/>
                <a:gd name="connsiteX1-3" fmla="*/ 966909 w 8663676"/>
                <a:gd name="connsiteY1-4" fmla="*/ 0 h 1863059"/>
                <a:gd name="connsiteX2-5" fmla="*/ 7696767 w 8663676"/>
                <a:gd name="connsiteY2-6" fmla="*/ 0 h 1863059"/>
                <a:gd name="connsiteX3-7" fmla="*/ 8663676 w 8663676"/>
                <a:gd name="connsiteY3-8" fmla="*/ 1863059 h 1863059"/>
                <a:gd name="connsiteX4-9" fmla="*/ 0 w 8663676"/>
                <a:gd name="connsiteY4-10" fmla="*/ 1863059 h 1863059"/>
                <a:gd name="connsiteX0-11" fmla="*/ 0 w 8663676"/>
                <a:gd name="connsiteY0-12" fmla="*/ 1863059 h 1863059"/>
                <a:gd name="connsiteX1-13" fmla="*/ 966909 w 8663676"/>
                <a:gd name="connsiteY1-14" fmla="*/ 0 h 1863059"/>
                <a:gd name="connsiteX2-15" fmla="*/ 7696767 w 8663676"/>
                <a:gd name="connsiteY2-16" fmla="*/ 0 h 1863059"/>
                <a:gd name="connsiteX3-17" fmla="*/ 8663676 w 8663676"/>
                <a:gd name="connsiteY3-18" fmla="*/ 1863059 h 1863059"/>
                <a:gd name="connsiteX4-19" fmla="*/ 0 w 8663676"/>
                <a:gd name="connsiteY4-20" fmla="*/ 1863059 h 1863059"/>
                <a:gd name="connsiteX0-21" fmla="*/ 0 w 8663676"/>
                <a:gd name="connsiteY0-22" fmla="*/ 1863059 h 1863059"/>
                <a:gd name="connsiteX1-23" fmla="*/ 966909 w 8663676"/>
                <a:gd name="connsiteY1-24" fmla="*/ 0 h 1863059"/>
                <a:gd name="connsiteX2-25" fmla="*/ 7696767 w 8663676"/>
                <a:gd name="connsiteY2-26" fmla="*/ 0 h 1863059"/>
                <a:gd name="connsiteX3-27" fmla="*/ 8663676 w 8663676"/>
                <a:gd name="connsiteY3-28" fmla="*/ 1863059 h 1863059"/>
                <a:gd name="connsiteX4-29" fmla="*/ 0 w 8663676"/>
                <a:gd name="connsiteY4-30" fmla="*/ 1863059 h 1863059"/>
                <a:gd name="connsiteX0-31" fmla="*/ 0 w 8663676"/>
                <a:gd name="connsiteY0-32" fmla="*/ 1863059 h 1863059"/>
                <a:gd name="connsiteX1-33" fmla="*/ 966909 w 8663676"/>
                <a:gd name="connsiteY1-34" fmla="*/ 0 h 1863059"/>
                <a:gd name="connsiteX2-35" fmla="*/ 7696767 w 8663676"/>
                <a:gd name="connsiteY2-36" fmla="*/ 0 h 1863059"/>
                <a:gd name="connsiteX3-37" fmla="*/ 8663676 w 8663676"/>
                <a:gd name="connsiteY3-38" fmla="*/ 1863059 h 1863059"/>
                <a:gd name="connsiteX4-39" fmla="*/ 0 w 8663676"/>
                <a:gd name="connsiteY4-40" fmla="*/ 1863059 h 18630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663676" h="1863059">
                  <a:moveTo>
                    <a:pt x="0" y="1863059"/>
                  </a:moveTo>
                  <a:lnTo>
                    <a:pt x="966909" y="0"/>
                  </a:lnTo>
                  <a:lnTo>
                    <a:pt x="7696767" y="0"/>
                  </a:lnTo>
                  <a:lnTo>
                    <a:pt x="8663676" y="1863059"/>
                  </a:lnTo>
                  <a:cubicBezTo>
                    <a:pt x="5631800" y="1614997"/>
                    <a:pt x="3200936" y="1608399"/>
                    <a:pt x="0" y="1863059"/>
                  </a:cubicBezTo>
                  <a:close/>
                </a:path>
              </a:pathLst>
            </a:custGeom>
            <a:gradFill flip="none" rotWithShape="1">
              <a:gsLst>
                <a:gs pos="0">
                  <a:schemeClr val="tx1">
                    <a:alpha val="27000"/>
                  </a:schemeClr>
                </a:gs>
                <a:gs pos="100000">
                  <a:srgbClr val="B2B2B2">
                    <a:alpha val="41000"/>
                  </a:srgbClr>
                </a:gs>
                <a:gs pos="58000">
                  <a:srgbClr val="777777">
                    <a:alpha val="29000"/>
                  </a:srgbClr>
                </a:gs>
              </a:gsLst>
              <a:path path="shape">
                <a:fillToRect l="50000" t="50000" r="50000" b="50000"/>
              </a:path>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Group 26"/>
            <p:cNvGrpSpPr>
              <a:grpSpLocks noChangeAspect="1"/>
            </p:cNvGrpSpPr>
            <p:nvPr/>
          </p:nvGrpSpPr>
          <p:grpSpPr bwMode="auto">
            <a:xfrm>
              <a:off x="2133872" y="3197027"/>
              <a:ext cx="7924257" cy="2195757"/>
              <a:chOff x="-40" y="982"/>
              <a:chExt cx="7747" cy="2356"/>
            </a:xfrm>
          </p:grpSpPr>
          <p:sp>
            <p:nvSpPr>
              <p:cNvPr id="15" name="Freeform 27"/>
              <p:cNvSpPr/>
              <p:nvPr/>
            </p:nvSpPr>
            <p:spPr bwMode="auto">
              <a:xfrm>
                <a:off x="-7" y="2540"/>
                <a:ext cx="7692" cy="798"/>
              </a:xfrm>
              <a:custGeom>
                <a:avLst/>
                <a:gdLst>
                  <a:gd name="T0" fmla="*/ 3249 w 3253"/>
                  <a:gd name="T1" fmla="*/ 290 h 337"/>
                  <a:gd name="T2" fmla="*/ 3230 w 3253"/>
                  <a:gd name="T3" fmla="*/ 253 h 337"/>
                  <a:gd name="T4" fmla="*/ 3236 w 3253"/>
                  <a:gd name="T5" fmla="*/ 150 h 337"/>
                  <a:gd name="T6" fmla="*/ 3229 w 3253"/>
                  <a:gd name="T7" fmla="*/ 131 h 337"/>
                  <a:gd name="T8" fmla="*/ 3222 w 3253"/>
                  <a:gd name="T9" fmla="*/ 109 h 337"/>
                  <a:gd name="T10" fmla="*/ 2814 w 3253"/>
                  <a:gd name="T11" fmla="*/ 62 h 337"/>
                  <a:gd name="T12" fmla="*/ 1816 w 3253"/>
                  <a:gd name="T13" fmla="*/ 67 h 337"/>
                  <a:gd name="T14" fmla="*/ 1634 w 3253"/>
                  <a:gd name="T15" fmla="*/ 118 h 337"/>
                  <a:gd name="T16" fmla="*/ 1080 w 3253"/>
                  <a:gd name="T17" fmla="*/ 46 h 337"/>
                  <a:gd name="T18" fmla="*/ 414 w 3253"/>
                  <a:gd name="T19" fmla="*/ 80 h 337"/>
                  <a:gd name="T20" fmla="*/ 72 w 3253"/>
                  <a:gd name="T21" fmla="*/ 92 h 337"/>
                  <a:gd name="T22" fmla="*/ 26 w 3253"/>
                  <a:gd name="T23" fmla="*/ 101 h 337"/>
                  <a:gd name="T24" fmla="*/ 11 w 3253"/>
                  <a:gd name="T25" fmla="*/ 127 h 337"/>
                  <a:gd name="T26" fmla="*/ 6 w 3253"/>
                  <a:gd name="T27" fmla="*/ 206 h 337"/>
                  <a:gd name="T28" fmla="*/ 9 w 3253"/>
                  <a:gd name="T29" fmla="*/ 209 h 337"/>
                  <a:gd name="T30" fmla="*/ 9 w 3253"/>
                  <a:gd name="T31" fmla="*/ 314 h 337"/>
                  <a:gd name="T32" fmla="*/ 27 w 3253"/>
                  <a:gd name="T33" fmla="*/ 328 h 337"/>
                  <a:gd name="T34" fmla="*/ 56 w 3253"/>
                  <a:gd name="T35" fmla="*/ 327 h 337"/>
                  <a:gd name="T36" fmla="*/ 222 w 3253"/>
                  <a:gd name="T37" fmla="*/ 328 h 337"/>
                  <a:gd name="T38" fmla="*/ 353 w 3253"/>
                  <a:gd name="T39" fmla="*/ 329 h 337"/>
                  <a:gd name="T40" fmla="*/ 481 w 3253"/>
                  <a:gd name="T41" fmla="*/ 332 h 337"/>
                  <a:gd name="T42" fmla="*/ 511 w 3253"/>
                  <a:gd name="T43" fmla="*/ 330 h 337"/>
                  <a:gd name="T44" fmla="*/ 568 w 3253"/>
                  <a:gd name="T45" fmla="*/ 326 h 337"/>
                  <a:gd name="T46" fmla="*/ 652 w 3253"/>
                  <a:gd name="T47" fmla="*/ 328 h 337"/>
                  <a:gd name="T48" fmla="*/ 717 w 3253"/>
                  <a:gd name="T49" fmla="*/ 328 h 337"/>
                  <a:gd name="T50" fmla="*/ 762 w 3253"/>
                  <a:gd name="T51" fmla="*/ 331 h 337"/>
                  <a:gd name="T52" fmla="*/ 806 w 3253"/>
                  <a:gd name="T53" fmla="*/ 331 h 337"/>
                  <a:gd name="T54" fmla="*/ 1589 w 3253"/>
                  <a:gd name="T55" fmla="*/ 337 h 337"/>
                  <a:gd name="T56" fmla="*/ 1607 w 3253"/>
                  <a:gd name="T57" fmla="*/ 317 h 337"/>
                  <a:gd name="T58" fmla="*/ 1617 w 3253"/>
                  <a:gd name="T59" fmla="*/ 159 h 337"/>
                  <a:gd name="T60" fmla="*/ 1623 w 3253"/>
                  <a:gd name="T61" fmla="*/ 148 h 337"/>
                  <a:gd name="T62" fmla="*/ 1628 w 3253"/>
                  <a:gd name="T63" fmla="*/ 141 h 337"/>
                  <a:gd name="T64" fmla="*/ 1636 w 3253"/>
                  <a:gd name="T65" fmla="*/ 128 h 337"/>
                  <a:gd name="T66" fmla="*/ 1649 w 3253"/>
                  <a:gd name="T67" fmla="*/ 162 h 337"/>
                  <a:gd name="T68" fmla="*/ 1648 w 3253"/>
                  <a:gd name="T69" fmla="*/ 207 h 337"/>
                  <a:gd name="T70" fmla="*/ 1639 w 3253"/>
                  <a:gd name="T71" fmla="*/ 273 h 337"/>
                  <a:gd name="T72" fmla="*/ 1649 w 3253"/>
                  <a:gd name="T73" fmla="*/ 276 h 337"/>
                  <a:gd name="T74" fmla="*/ 1654 w 3253"/>
                  <a:gd name="T75" fmla="*/ 276 h 337"/>
                  <a:gd name="T76" fmla="*/ 1654 w 3253"/>
                  <a:gd name="T77" fmla="*/ 289 h 337"/>
                  <a:gd name="T78" fmla="*/ 1665 w 3253"/>
                  <a:gd name="T79" fmla="*/ 291 h 337"/>
                  <a:gd name="T80" fmla="*/ 1664 w 3253"/>
                  <a:gd name="T81" fmla="*/ 316 h 337"/>
                  <a:gd name="T82" fmla="*/ 1690 w 3253"/>
                  <a:gd name="T83" fmla="*/ 324 h 337"/>
                  <a:gd name="T84" fmla="*/ 3200 w 3253"/>
                  <a:gd name="T85" fmla="*/ 325 h 337"/>
                  <a:gd name="T86" fmla="*/ 3249 w 3253"/>
                  <a:gd name="T87" fmla="*/ 29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3" h="337">
                    <a:moveTo>
                      <a:pt x="3249" y="290"/>
                    </a:moveTo>
                    <a:cubicBezTo>
                      <a:pt x="3246" y="277"/>
                      <a:pt x="3230" y="253"/>
                      <a:pt x="3230" y="253"/>
                    </a:cubicBezTo>
                    <a:cubicBezTo>
                      <a:pt x="3236" y="150"/>
                      <a:pt x="3236" y="150"/>
                      <a:pt x="3236" y="150"/>
                    </a:cubicBezTo>
                    <a:cubicBezTo>
                      <a:pt x="3236" y="150"/>
                      <a:pt x="3238" y="141"/>
                      <a:pt x="3229" y="131"/>
                    </a:cubicBezTo>
                    <a:cubicBezTo>
                      <a:pt x="3221" y="116"/>
                      <a:pt x="3222" y="109"/>
                      <a:pt x="3222" y="109"/>
                    </a:cubicBezTo>
                    <a:cubicBezTo>
                      <a:pt x="3222" y="109"/>
                      <a:pt x="2992" y="77"/>
                      <a:pt x="2814" y="62"/>
                    </a:cubicBezTo>
                    <a:cubicBezTo>
                      <a:pt x="2625" y="46"/>
                      <a:pt x="2150" y="0"/>
                      <a:pt x="1816" y="67"/>
                    </a:cubicBezTo>
                    <a:cubicBezTo>
                      <a:pt x="1816" y="67"/>
                      <a:pt x="1700" y="97"/>
                      <a:pt x="1634" y="118"/>
                    </a:cubicBezTo>
                    <a:cubicBezTo>
                      <a:pt x="1387" y="41"/>
                      <a:pt x="1145" y="48"/>
                      <a:pt x="1080" y="46"/>
                    </a:cubicBezTo>
                    <a:cubicBezTo>
                      <a:pt x="961" y="47"/>
                      <a:pt x="467" y="77"/>
                      <a:pt x="414" y="80"/>
                    </a:cubicBezTo>
                    <a:cubicBezTo>
                      <a:pt x="361" y="82"/>
                      <a:pt x="108" y="95"/>
                      <a:pt x="72" y="92"/>
                    </a:cubicBezTo>
                    <a:cubicBezTo>
                      <a:pt x="33" y="93"/>
                      <a:pt x="26" y="101"/>
                      <a:pt x="26" y="101"/>
                    </a:cubicBezTo>
                    <a:cubicBezTo>
                      <a:pt x="8" y="122"/>
                      <a:pt x="11" y="121"/>
                      <a:pt x="11" y="127"/>
                    </a:cubicBezTo>
                    <a:cubicBezTo>
                      <a:pt x="1" y="178"/>
                      <a:pt x="6" y="206"/>
                      <a:pt x="6" y="206"/>
                    </a:cubicBezTo>
                    <a:cubicBezTo>
                      <a:pt x="6" y="206"/>
                      <a:pt x="6" y="206"/>
                      <a:pt x="9" y="209"/>
                    </a:cubicBezTo>
                    <a:cubicBezTo>
                      <a:pt x="0" y="249"/>
                      <a:pt x="6" y="299"/>
                      <a:pt x="9" y="314"/>
                    </a:cubicBezTo>
                    <a:cubicBezTo>
                      <a:pt x="11" y="329"/>
                      <a:pt x="27" y="328"/>
                      <a:pt x="27" y="328"/>
                    </a:cubicBezTo>
                    <a:cubicBezTo>
                      <a:pt x="27" y="328"/>
                      <a:pt x="35" y="328"/>
                      <a:pt x="56" y="327"/>
                    </a:cubicBezTo>
                    <a:cubicBezTo>
                      <a:pt x="86" y="324"/>
                      <a:pt x="110" y="326"/>
                      <a:pt x="222" y="328"/>
                    </a:cubicBezTo>
                    <a:cubicBezTo>
                      <a:pt x="254" y="326"/>
                      <a:pt x="320" y="327"/>
                      <a:pt x="353" y="329"/>
                    </a:cubicBezTo>
                    <a:cubicBezTo>
                      <a:pt x="369" y="331"/>
                      <a:pt x="472" y="331"/>
                      <a:pt x="481" y="332"/>
                    </a:cubicBezTo>
                    <a:cubicBezTo>
                      <a:pt x="490" y="332"/>
                      <a:pt x="511" y="330"/>
                      <a:pt x="511" y="330"/>
                    </a:cubicBezTo>
                    <a:cubicBezTo>
                      <a:pt x="511" y="330"/>
                      <a:pt x="511" y="330"/>
                      <a:pt x="568" y="326"/>
                    </a:cubicBezTo>
                    <a:cubicBezTo>
                      <a:pt x="631" y="328"/>
                      <a:pt x="652" y="328"/>
                      <a:pt x="652" y="328"/>
                    </a:cubicBezTo>
                    <a:cubicBezTo>
                      <a:pt x="652" y="328"/>
                      <a:pt x="699" y="328"/>
                      <a:pt x="717" y="328"/>
                    </a:cubicBezTo>
                    <a:cubicBezTo>
                      <a:pt x="735" y="328"/>
                      <a:pt x="745" y="331"/>
                      <a:pt x="762" y="331"/>
                    </a:cubicBezTo>
                    <a:cubicBezTo>
                      <a:pt x="777" y="329"/>
                      <a:pt x="806" y="331"/>
                      <a:pt x="806" y="331"/>
                    </a:cubicBezTo>
                    <a:cubicBezTo>
                      <a:pt x="806" y="331"/>
                      <a:pt x="1306" y="336"/>
                      <a:pt x="1589" y="337"/>
                    </a:cubicBezTo>
                    <a:cubicBezTo>
                      <a:pt x="1611" y="336"/>
                      <a:pt x="1607" y="317"/>
                      <a:pt x="1607" y="317"/>
                    </a:cubicBezTo>
                    <a:cubicBezTo>
                      <a:pt x="1607" y="317"/>
                      <a:pt x="1617" y="163"/>
                      <a:pt x="1617" y="159"/>
                    </a:cubicBezTo>
                    <a:cubicBezTo>
                      <a:pt x="1617" y="155"/>
                      <a:pt x="1623" y="148"/>
                      <a:pt x="1623" y="148"/>
                    </a:cubicBezTo>
                    <a:cubicBezTo>
                      <a:pt x="1623" y="148"/>
                      <a:pt x="1628" y="145"/>
                      <a:pt x="1628" y="141"/>
                    </a:cubicBezTo>
                    <a:cubicBezTo>
                      <a:pt x="1629" y="139"/>
                      <a:pt x="1633" y="133"/>
                      <a:pt x="1636" y="128"/>
                    </a:cubicBezTo>
                    <a:cubicBezTo>
                      <a:pt x="1640" y="132"/>
                      <a:pt x="1649" y="146"/>
                      <a:pt x="1649" y="162"/>
                    </a:cubicBezTo>
                    <a:cubicBezTo>
                      <a:pt x="1649" y="182"/>
                      <a:pt x="1654" y="179"/>
                      <a:pt x="1648" y="207"/>
                    </a:cubicBezTo>
                    <a:cubicBezTo>
                      <a:pt x="1644" y="237"/>
                      <a:pt x="1639" y="273"/>
                      <a:pt x="1639" y="273"/>
                    </a:cubicBezTo>
                    <a:cubicBezTo>
                      <a:pt x="1649" y="276"/>
                      <a:pt x="1649" y="276"/>
                      <a:pt x="1649" y="276"/>
                    </a:cubicBezTo>
                    <a:cubicBezTo>
                      <a:pt x="1654" y="276"/>
                      <a:pt x="1654" y="276"/>
                      <a:pt x="1654" y="276"/>
                    </a:cubicBezTo>
                    <a:cubicBezTo>
                      <a:pt x="1654" y="289"/>
                      <a:pt x="1654" y="289"/>
                      <a:pt x="1654" y="289"/>
                    </a:cubicBezTo>
                    <a:cubicBezTo>
                      <a:pt x="1654" y="289"/>
                      <a:pt x="1657" y="292"/>
                      <a:pt x="1665" y="291"/>
                    </a:cubicBezTo>
                    <a:cubicBezTo>
                      <a:pt x="1664" y="316"/>
                      <a:pt x="1664" y="316"/>
                      <a:pt x="1664" y="316"/>
                    </a:cubicBezTo>
                    <a:cubicBezTo>
                      <a:pt x="1664" y="316"/>
                      <a:pt x="1677" y="323"/>
                      <a:pt x="1690" y="324"/>
                    </a:cubicBezTo>
                    <a:cubicBezTo>
                      <a:pt x="1702" y="324"/>
                      <a:pt x="3200" y="325"/>
                      <a:pt x="3200" y="325"/>
                    </a:cubicBezTo>
                    <a:cubicBezTo>
                      <a:pt x="3200" y="325"/>
                      <a:pt x="3253" y="333"/>
                      <a:pt x="3249" y="29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4" name="Freeform 28"/>
              <p:cNvSpPr/>
              <p:nvPr/>
            </p:nvSpPr>
            <p:spPr bwMode="auto">
              <a:xfrm>
                <a:off x="21" y="1756"/>
                <a:ext cx="3821" cy="1066"/>
              </a:xfrm>
              <a:custGeom>
                <a:avLst/>
                <a:gdLst>
                  <a:gd name="T0" fmla="*/ 1616 w 1616"/>
                  <a:gd name="T1" fmla="*/ 450 h 450"/>
                  <a:gd name="T2" fmla="*/ 1607 w 1616"/>
                  <a:gd name="T3" fmla="*/ 446 h 450"/>
                  <a:gd name="T4" fmla="*/ 1055 w 1616"/>
                  <a:gd name="T5" fmla="*/ 369 h 450"/>
                  <a:gd name="T6" fmla="*/ 388 w 1616"/>
                  <a:gd name="T7" fmla="*/ 402 h 450"/>
                  <a:gd name="T8" fmla="*/ 47 w 1616"/>
                  <a:gd name="T9" fmla="*/ 415 h 450"/>
                  <a:gd name="T10" fmla="*/ 0 w 1616"/>
                  <a:gd name="T11" fmla="*/ 424 h 450"/>
                  <a:gd name="T12" fmla="*/ 95 w 1616"/>
                  <a:gd name="T13" fmla="*/ 292 h 450"/>
                  <a:gd name="T14" fmla="*/ 277 w 1616"/>
                  <a:gd name="T15" fmla="*/ 0 h 450"/>
                  <a:gd name="T16" fmla="*/ 284 w 1616"/>
                  <a:gd name="T17" fmla="*/ 1 h 450"/>
                  <a:gd name="T18" fmla="*/ 45 w 1616"/>
                  <a:gd name="T19" fmla="*/ 386 h 450"/>
                  <a:gd name="T20" fmla="*/ 451 w 1616"/>
                  <a:gd name="T21" fmla="*/ 361 h 450"/>
                  <a:gd name="T22" fmla="*/ 1239 w 1616"/>
                  <a:gd name="T23" fmla="*/ 353 h 450"/>
                  <a:gd name="T24" fmla="*/ 1616 w 1616"/>
                  <a:gd name="T2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6" h="450">
                    <a:moveTo>
                      <a:pt x="1616" y="450"/>
                    </a:moveTo>
                    <a:cubicBezTo>
                      <a:pt x="1607" y="446"/>
                      <a:pt x="1607" y="446"/>
                      <a:pt x="1607" y="446"/>
                    </a:cubicBezTo>
                    <a:cubicBezTo>
                      <a:pt x="1360" y="370"/>
                      <a:pt x="1120" y="371"/>
                      <a:pt x="1055" y="369"/>
                    </a:cubicBezTo>
                    <a:cubicBezTo>
                      <a:pt x="936" y="370"/>
                      <a:pt x="441" y="400"/>
                      <a:pt x="388" y="402"/>
                    </a:cubicBezTo>
                    <a:cubicBezTo>
                      <a:pt x="335" y="405"/>
                      <a:pt x="82" y="417"/>
                      <a:pt x="47" y="415"/>
                    </a:cubicBezTo>
                    <a:cubicBezTo>
                      <a:pt x="8" y="416"/>
                      <a:pt x="0" y="424"/>
                      <a:pt x="0" y="424"/>
                    </a:cubicBezTo>
                    <a:cubicBezTo>
                      <a:pt x="0" y="424"/>
                      <a:pt x="62" y="348"/>
                      <a:pt x="95" y="292"/>
                    </a:cubicBezTo>
                    <a:cubicBezTo>
                      <a:pt x="277" y="0"/>
                      <a:pt x="277" y="0"/>
                      <a:pt x="277" y="0"/>
                    </a:cubicBezTo>
                    <a:cubicBezTo>
                      <a:pt x="284" y="1"/>
                      <a:pt x="284" y="1"/>
                      <a:pt x="284" y="1"/>
                    </a:cubicBezTo>
                    <a:cubicBezTo>
                      <a:pt x="45" y="386"/>
                      <a:pt x="45" y="386"/>
                      <a:pt x="45" y="386"/>
                    </a:cubicBezTo>
                    <a:cubicBezTo>
                      <a:pt x="45" y="386"/>
                      <a:pt x="358" y="367"/>
                      <a:pt x="451" y="361"/>
                    </a:cubicBezTo>
                    <a:cubicBezTo>
                      <a:pt x="547" y="355"/>
                      <a:pt x="1008" y="317"/>
                      <a:pt x="1239" y="353"/>
                    </a:cubicBezTo>
                    <a:cubicBezTo>
                      <a:pt x="1287" y="360"/>
                      <a:pt x="1473" y="385"/>
                      <a:pt x="1616" y="450"/>
                    </a:cubicBezTo>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5" name="Freeform 29"/>
              <p:cNvSpPr/>
              <p:nvPr/>
            </p:nvSpPr>
            <p:spPr bwMode="auto">
              <a:xfrm>
                <a:off x="3845" y="1801"/>
                <a:ext cx="3679" cy="1021"/>
              </a:xfrm>
              <a:custGeom>
                <a:avLst/>
                <a:gdLst>
                  <a:gd name="T0" fmla="*/ 9 w 1556"/>
                  <a:gd name="T1" fmla="*/ 424 h 431"/>
                  <a:gd name="T2" fmla="*/ 39 w 1556"/>
                  <a:gd name="T3" fmla="*/ 402 h 431"/>
                  <a:gd name="T4" fmla="*/ 162 w 1556"/>
                  <a:gd name="T5" fmla="*/ 307 h 431"/>
                  <a:gd name="T6" fmla="*/ 481 w 1556"/>
                  <a:gd name="T7" fmla="*/ 164 h 431"/>
                  <a:gd name="T8" fmla="*/ 1212 w 1556"/>
                  <a:gd name="T9" fmla="*/ 0 h 431"/>
                  <a:gd name="T10" fmla="*/ 1214 w 1556"/>
                  <a:gd name="T11" fmla="*/ 2 h 431"/>
                  <a:gd name="T12" fmla="*/ 1340 w 1556"/>
                  <a:gd name="T13" fmla="*/ 140 h 431"/>
                  <a:gd name="T14" fmla="*/ 1556 w 1556"/>
                  <a:gd name="T15" fmla="*/ 388 h 431"/>
                  <a:gd name="T16" fmla="*/ 1549 w 1556"/>
                  <a:gd name="T17" fmla="*/ 390 h 431"/>
                  <a:gd name="T18" fmla="*/ 1129 w 1556"/>
                  <a:gd name="T19" fmla="*/ 332 h 431"/>
                  <a:gd name="T20" fmla="*/ 641 w 1556"/>
                  <a:gd name="T21" fmla="*/ 302 h 431"/>
                  <a:gd name="T22" fmla="*/ 145 w 1556"/>
                  <a:gd name="T23" fmla="*/ 376 h 431"/>
                  <a:gd name="T24" fmla="*/ 19 w 1556"/>
                  <a:gd name="T25" fmla="*/ 426 h 431"/>
                  <a:gd name="T26" fmla="*/ 2 w 1556"/>
                  <a:gd name="T27" fmla="*/ 431 h 431"/>
                  <a:gd name="T28" fmla="*/ 0 w 1556"/>
                  <a:gd name="T29" fmla="*/ 430 h 431"/>
                  <a:gd name="T30" fmla="*/ 10 w 1556"/>
                  <a:gd name="T31" fmla="*/ 423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431">
                    <a:moveTo>
                      <a:pt x="9" y="424"/>
                    </a:moveTo>
                    <a:cubicBezTo>
                      <a:pt x="9" y="424"/>
                      <a:pt x="12" y="422"/>
                      <a:pt x="39" y="402"/>
                    </a:cubicBezTo>
                    <a:cubicBezTo>
                      <a:pt x="98" y="346"/>
                      <a:pt x="162" y="307"/>
                      <a:pt x="162" y="307"/>
                    </a:cubicBezTo>
                    <a:cubicBezTo>
                      <a:pt x="310" y="218"/>
                      <a:pt x="434" y="179"/>
                      <a:pt x="481" y="164"/>
                    </a:cubicBezTo>
                    <a:cubicBezTo>
                      <a:pt x="914" y="30"/>
                      <a:pt x="1212" y="0"/>
                      <a:pt x="1212" y="0"/>
                    </a:cubicBezTo>
                    <a:cubicBezTo>
                      <a:pt x="1212" y="0"/>
                      <a:pt x="1212" y="0"/>
                      <a:pt x="1214" y="2"/>
                    </a:cubicBezTo>
                    <a:cubicBezTo>
                      <a:pt x="1214" y="2"/>
                      <a:pt x="1222" y="17"/>
                      <a:pt x="1340" y="140"/>
                    </a:cubicBezTo>
                    <a:cubicBezTo>
                      <a:pt x="1459" y="251"/>
                      <a:pt x="1552" y="378"/>
                      <a:pt x="1556" y="388"/>
                    </a:cubicBezTo>
                    <a:cubicBezTo>
                      <a:pt x="1556" y="392"/>
                      <a:pt x="1549" y="390"/>
                      <a:pt x="1549" y="390"/>
                    </a:cubicBezTo>
                    <a:cubicBezTo>
                      <a:pt x="1489" y="375"/>
                      <a:pt x="1129" y="332"/>
                      <a:pt x="1129" y="332"/>
                    </a:cubicBezTo>
                    <a:cubicBezTo>
                      <a:pt x="912" y="306"/>
                      <a:pt x="731" y="300"/>
                      <a:pt x="641" y="302"/>
                    </a:cubicBezTo>
                    <a:cubicBezTo>
                      <a:pt x="324" y="306"/>
                      <a:pt x="172" y="366"/>
                      <a:pt x="145" y="376"/>
                    </a:cubicBezTo>
                    <a:cubicBezTo>
                      <a:pt x="109" y="388"/>
                      <a:pt x="19" y="426"/>
                      <a:pt x="19" y="426"/>
                    </a:cubicBezTo>
                    <a:cubicBezTo>
                      <a:pt x="2" y="431"/>
                      <a:pt x="2" y="431"/>
                      <a:pt x="2" y="431"/>
                    </a:cubicBezTo>
                    <a:cubicBezTo>
                      <a:pt x="0" y="430"/>
                      <a:pt x="0" y="430"/>
                      <a:pt x="0" y="430"/>
                    </a:cubicBezTo>
                    <a:cubicBezTo>
                      <a:pt x="10" y="423"/>
                      <a:pt x="10" y="423"/>
                      <a:pt x="10" y="423"/>
                    </a:cubicBezTo>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18" name="Freeform 30"/>
              <p:cNvSpPr/>
              <p:nvPr/>
            </p:nvSpPr>
            <p:spPr bwMode="auto">
              <a:xfrm>
                <a:off x="130" y="1761"/>
                <a:ext cx="3736" cy="1061"/>
              </a:xfrm>
              <a:custGeom>
                <a:avLst/>
                <a:gdLst>
                  <a:gd name="T0" fmla="*/ 0 w 1580"/>
                  <a:gd name="T1" fmla="*/ 384 h 448"/>
                  <a:gd name="T2" fmla="*/ 237 w 1580"/>
                  <a:gd name="T3" fmla="*/ 0 h 448"/>
                  <a:gd name="T4" fmla="*/ 1235 w 1580"/>
                  <a:gd name="T5" fmla="*/ 244 h 448"/>
                  <a:gd name="T6" fmla="*/ 1580 w 1580"/>
                  <a:gd name="T7" fmla="*/ 441 h 448"/>
                  <a:gd name="T8" fmla="*/ 1570 w 1580"/>
                  <a:gd name="T9" fmla="*/ 448 h 448"/>
                  <a:gd name="T10" fmla="*/ 1285 w 1580"/>
                  <a:gd name="T11" fmla="*/ 366 h 448"/>
                  <a:gd name="T12" fmla="*/ 580 w 1580"/>
                  <a:gd name="T13" fmla="*/ 347 h 448"/>
                  <a:gd name="T14" fmla="*/ 0 w 1580"/>
                  <a:gd name="T15" fmla="*/ 384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0" h="448">
                    <a:moveTo>
                      <a:pt x="0" y="384"/>
                    </a:moveTo>
                    <a:cubicBezTo>
                      <a:pt x="237" y="0"/>
                      <a:pt x="237" y="0"/>
                      <a:pt x="237" y="0"/>
                    </a:cubicBezTo>
                    <a:cubicBezTo>
                      <a:pt x="237" y="0"/>
                      <a:pt x="993" y="132"/>
                      <a:pt x="1235" y="244"/>
                    </a:cubicBezTo>
                    <a:cubicBezTo>
                      <a:pt x="1358" y="293"/>
                      <a:pt x="1489" y="351"/>
                      <a:pt x="1580" y="441"/>
                    </a:cubicBezTo>
                    <a:cubicBezTo>
                      <a:pt x="1570" y="448"/>
                      <a:pt x="1570" y="448"/>
                      <a:pt x="1570" y="448"/>
                    </a:cubicBezTo>
                    <a:cubicBezTo>
                      <a:pt x="1570" y="448"/>
                      <a:pt x="1445" y="392"/>
                      <a:pt x="1285" y="366"/>
                    </a:cubicBezTo>
                    <a:cubicBezTo>
                      <a:pt x="1208" y="353"/>
                      <a:pt x="1062" y="318"/>
                      <a:pt x="580" y="347"/>
                    </a:cubicBezTo>
                    <a:cubicBezTo>
                      <a:pt x="103" y="382"/>
                      <a:pt x="0" y="384"/>
                      <a:pt x="0" y="384"/>
                    </a:cubicBezTo>
                    <a:close/>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19" name="Freeform 31"/>
              <p:cNvSpPr/>
              <p:nvPr/>
            </p:nvSpPr>
            <p:spPr bwMode="auto">
              <a:xfrm>
                <a:off x="-40" y="2630"/>
                <a:ext cx="3882" cy="689"/>
              </a:xfrm>
              <a:custGeom>
                <a:avLst/>
                <a:gdLst>
                  <a:gd name="T0" fmla="*/ 1633 w 1642"/>
                  <a:gd name="T1" fmla="*/ 77 h 291"/>
                  <a:gd name="T2" fmla="*/ 1081 w 1642"/>
                  <a:gd name="T3" fmla="*/ 0 h 291"/>
                  <a:gd name="T4" fmla="*/ 414 w 1642"/>
                  <a:gd name="T5" fmla="*/ 33 h 291"/>
                  <a:gd name="T6" fmla="*/ 73 w 1642"/>
                  <a:gd name="T7" fmla="*/ 46 h 291"/>
                  <a:gd name="T8" fmla="*/ 26 w 1642"/>
                  <a:gd name="T9" fmla="*/ 55 h 291"/>
                  <a:gd name="T10" fmla="*/ 11 w 1642"/>
                  <a:gd name="T11" fmla="*/ 80 h 291"/>
                  <a:gd name="T12" fmla="*/ 7 w 1642"/>
                  <a:gd name="T13" fmla="*/ 159 h 291"/>
                  <a:gd name="T14" fmla="*/ 9 w 1642"/>
                  <a:gd name="T15" fmla="*/ 163 h 291"/>
                  <a:gd name="T16" fmla="*/ 9 w 1642"/>
                  <a:gd name="T17" fmla="*/ 268 h 291"/>
                  <a:gd name="T18" fmla="*/ 28 w 1642"/>
                  <a:gd name="T19" fmla="*/ 281 h 291"/>
                  <a:gd name="T20" fmla="*/ 57 w 1642"/>
                  <a:gd name="T21" fmla="*/ 281 h 291"/>
                  <a:gd name="T22" fmla="*/ 223 w 1642"/>
                  <a:gd name="T23" fmla="*/ 281 h 291"/>
                  <a:gd name="T24" fmla="*/ 354 w 1642"/>
                  <a:gd name="T25" fmla="*/ 282 h 291"/>
                  <a:gd name="T26" fmla="*/ 482 w 1642"/>
                  <a:gd name="T27" fmla="*/ 285 h 291"/>
                  <a:gd name="T28" fmla="*/ 512 w 1642"/>
                  <a:gd name="T29" fmla="*/ 283 h 291"/>
                  <a:gd name="T30" fmla="*/ 568 w 1642"/>
                  <a:gd name="T31" fmla="*/ 280 h 291"/>
                  <a:gd name="T32" fmla="*/ 653 w 1642"/>
                  <a:gd name="T33" fmla="*/ 281 h 291"/>
                  <a:gd name="T34" fmla="*/ 718 w 1642"/>
                  <a:gd name="T35" fmla="*/ 281 h 291"/>
                  <a:gd name="T36" fmla="*/ 762 w 1642"/>
                  <a:gd name="T37" fmla="*/ 284 h 291"/>
                  <a:gd name="T38" fmla="*/ 806 w 1642"/>
                  <a:gd name="T39" fmla="*/ 285 h 291"/>
                  <a:gd name="T40" fmla="*/ 1590 w 1642"/>
                  <a:gd name="T41" fmla="*/ 291 h 291"/>
                  <a:gd name="T42" fmla="*/ 1608 w 1642"/>
                  <a:gd name="T43" fmla="*/ 271 h 291"/>
                  <a:gd name="T44" fmla="*/ 1618 w 1642"/>
                  <a:gd name="T45" fmla="*/ 113 h 291"/>
                  <a:gd name="T46" fmla="*/ 1624 w 1642"/>
                  <a:gd name="T47" fmla="*/ 102 h 291"/>
                  <a:gd name="T48" fmla="*/ 1629 w 1642"/>
                  <a:gd name="T49" fmla="*/ 95 h 291"/>
                  <a:gd name="T50" fmla="*/ 1642 w 1642"/>
                  <a:gd name="T51" fmla="*/ 81 h 291"/>
                  <a:gd name="T52" fmla="*/ 1633 w 1642"/>
                  <a:gd name="T53" fmla="*/ 7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2" h="291">
                    <a:moveTo>
                      <a:pt x="1633" y="77"/>
                    </a:moveTo>
                    <a:cubicBezTo>
                      <a:pt x="1386" y="1"/>
                      <a:pt x="1146" y="2"/>
                      <a:pt x="1081" y="0"/>
                    </a:cubicBezTo>
                    <a:cubicBezTo>
                      <a:pt x="962" y="1"/>
                      <a:pt x="467" y="31"/>
                      <a:pt x="414" y="33"/>
                    </a:cubicBezTo>
                    <a:cubicBezTo>
                      <a:pt x="361" y="36"/>
                      <a:pt x="108" y="48"/>
                      <a:pt x="73" y="46"/>
                    </a:cubicBezTo>
                    <a:cubicBezTo>
                      <a:pt x="34" y="47"/>
                      <a:pt x="26" y="55"/>
                      <a:pt x="26" y="55"/>
                    </a:cubicBezTo>
                    <a:cubicBezTo>
                      <a:pt x="9" y="75"/>
                      <a:pt x="12" y="75"/>
                      <a:pt x="11" y="80"/>
                    </a:cubicBezTo>
                    <a:cubicBezTo>
                      <a:pt x="2" y="132"/>
                      <a:pt x="7" y="159"/>
                      <a:pt x="7" y="159"/>
                    </a:cubicBezTo>
                    <a:cubicBezTo>
                      <a:pt x="7" y="159"/>
                      <a:pt x="7" y="159"/>
                      <a:pt x="9" y="163"/>
                    </a:cubicBezTo>
                    <a:cubicBezTo>
                      <a:pt x="0" y="203"/>
                      <a:pt x="7" y="253"/>
                      <a:pt x="9" y="268"/>
                    </a:cubicBezTo>
                    <a:cubicBezTo>
                      <a:pt x="12" y="282"/>
                      <a:pt x="28" y="281"/>
                      <a:pt x="28" y="281"/>
                    </a:cubicBezTo>
                    <a:cubicBezTo>
                      <a:pt x="28" y="281"/>
                      <a:pt x="36" y="282"/>
                      <a:pt x="57" y="281"/>
                    </a:cubicBezTo>
                    <a:cubicBezTo>
                      <a:pt x="87" y="278"/>
                      <a:pt x="110" y="280"/>
                      <a:pt x="223" y="281"/>
                    </a:cubicBezTo>
                    <a:cubicBezTo>
                      <a:pt x="255" y="280"/>
                      <a:pt x="320" y="281"/>
                      <a:pt x="354" y="282"/>
                    </a:cubicBezTo>
                    <a:cubicBezTo>
                      <a:pt x="370" y="285"/>
                      <a:pt x="472" y="285"/>
                      <a:pt x="482" y="285"/>
                    </a:cubicBezTo>
                    <a:cubicBezTo>
                      <a:pt x="491" y="286"/>
                      <a:pt x="512" y="283"/>
                      <a:pt x="512" y="283"/>
                    </a:cubicBezTo>
                    <a:cubicBezTo>
                      <a:pt x="512" y="283"/>
                      <a:pt x="512" y="283"/>
                      <a:pt x="568" y="280"/>
                    </a:cubicBezTo>
                    <a:cubicBezTo>
                      <a:pt x="631" y="282"/>
                      <a:pt x="653" y="281"/>
                      <a:pt x="653" y="281"/>
                    </a:cubicBezTo>
                    <a:cubicBezTo>
                      <a:pt x="653" y="281"/>
                      <a:pt x="699" y="281"/>
                      <a:pt x="718" y="281"/>
                    </a:cubicBezTo>
                    <a:cubicBezTo>
                      <a:pt x="736" y="281"/>
                      <a:pt x="746" y="284"/>
                      <a:pt x="762" y="284"/>
                    </a:cubicBezTo>
                    <a:cubicBezTo>
                      <a:pt x="777" y="283"/>
                      <a:pt x="806" y="285"/>
                      <a:pt x="806" y="285"/>
                    </a:cubicBezTo>
                    <a:cubicBezTo>
                      <a:pt x="806" y="285"/>
                      <a:pt x="1306" y="290"/>
                      <a:pt x="1590" y="291"/>
                    </a:cubicBezTo>
                    <a:cubicBezTo>
                      <a:pt x="1611" y="290"/>
                      <a:pt x="1608" y="271"/>
                      <a:pt x="1608" y="271"/>
                    </a:cubicBezTo>
                    <a:cubicBezTo>
                      <a:pt x="1608" y="271"/>
                      <a:pt x="1618" y="117"/>
                      <a:pt x="1618" y="113"/>
                    </a:cubicBezTo>
                    <a:cubicBezTo>
                      <a:pt x="1618" y="109"/>
                      <a:pt x="1624" y="102"/>
                      <a:pt x="1624" y="102"/>
                    </a:cubicBezTo>
                    <a:cubicBezTo>
                      <a:pt x="1624" y="102"/>
                      <a:pt x="1628" y="99"/>
                      <a:pt x="1629" y="95"/>
                    </a:cubicBezTo>
                    <a:cubicBezTo>
                      <a:pt x="1630" y="90"/>
                      <a:pt x="1642" y="81"/>
                      <a:pt x="1642" y="81"/>
                    </a:cubicBezTo>
                    <a:lnTo>
                      <a:pt x="1633" y="77"/>
                    </a:lnTo>
                    <a:close/>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0" name="Freeform 32"/>
              <p:cNvSpPr/>
              <p:nvPr/>
            </p:nvSpPr>
            <p:spPr bwMode="auto">
              <a:xfrm>
                <a:off x="3890" y="1801"/>
                <a:ext cx="3757" cy="1009"/>
              </a:xfrm>
              <a:custGeom>
                <a:avLst/>
                <a:gdLst>
                  <a:gd name="T0" fmla="*/ 312 w 1589"/>
                  <a:gd name="T1" fmla="*/ 327 h 426"/>
                  <a:gd name="T2" fmla="*/ 925 w 1589"/>
                  <a:gd name="T3" fmla="*/ 313 h 426"/>
                  <a:gd name="T4" fmla="*/ 1535 w 1589"/>
                  <a:gd name="T5" fmla="*/ 391 h 426"/>
                  <a:gd name="T6" fmla="*/ 1415 w 1589"/>
                  <a:gd name="T7" fmla="*/ 237 h 426"/>
                  <a:gd name="T8" fmla="*/ 1193 w 1589"/>
                  <a:gd name="T9" fmla="*/ 0 h 426"/>
                  <a:gd name="T10" fmla="*/ 1557 w 1589"/>
                  <a:gd name="T11" fmla="*/ 375 h 426"/>
                  <a:gd name="T12" fmla="*/ 1585 w 1589"/>
                  <a:gd name="T13" fmla="*/ 416 h 426"/>
                  <a:gd name="T14" fmla="*/ 1179 w 1589"/>
                  <a:gd name="T15" fmla="*/ 370 h 426"/>
                  <a:gd name="T16" fmla="*/ 181 w 1589"/>
                  <a:gd name="T17" fmla="*/ 375 h 426"/>
                  <a:gd name="T18" fmla="*/ 0 w 1589"/>
                  <a:gd name="T19" fmla="*/ 426 h 426"/>
                  <a:gd name="T20" fmla="*/ 312 w 1589"/>
                  <a:gd name="T21" fmla="*/ 3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9" h="426">
                    <a:moveTo>
                      <a:pt x="312" y="327"/>
                    </a:moveTo>
                    <a:cubicBezTo>
                      <a:pt x="635" y="280"/>
                      <a:pt x="833" y="307"/>
                      <a:pt x="925" y="313"/>
                    </a:cubicBezTo>
                    <a:cubicBezTo>
                      <a:pt x="1255" y="341"/>
                      <a:pt x="1523" y="388"/>
                      <a:pt x="1535" y="391"/>
                    </a:cubicBezTo>
                    <a:cubicBezTo>
                      <a:pt x="1543" y="370"/>
                      <a:pt x="1415" y="237"/>
                      <a:pt x="1415" y="237"/>
                    </a:cubicBezTo>
                    <a:cubicBezTo>
                      <a:pt x="1415" y="237"/>
                      <a:pt x="1415" y="237"/>
                      <a:pt x="1193" y="0"/>
                    </a:cubicBezTo>
                    <a:cubicBezTo>
                      <a:pt x="1199" y="13"/>
                      <a:pt x="1526" y="341"/>
                      <a:pt x="1557" y="375"/>
                    </a:cubicBezTo>
                    <a:cubicBezTo>
                      <a:pt x="1589" y="409"/>
                      <a:pt x="1585" y="416"/>
                      <a:pt x="1585" y="416"/>
                    </a:cubicBezTo>
                    <a:cubicBezTo>
                      <a:pt x="1558" y="413"/>
                      <a:pt x="1346" y="384"/>
                      <a:pt x="1179" y="370"/>
                    </a:cubicBezTo>
                    <a:cubicBezTo>
                      <a:pt x="991" y="354"/>
                      <a:pt x="516" y="308"/>
                      <a:pt x="181" y="375"/>
                    </a:cubicBezTo>
                    <a:cubicBezTo>
                      <a:pt x="181" y="375"/>
                      <a:pt x="65" y="405"/>
                      <a:pt x="0" y="426"/>
                    </a:cubicBezTo>
                    <a:cubicBezTo>
                      <a:pt x="0" y="426"/>
                      <a:pt x="169" y="346"/>
                      <a:pt x="312" y="327"/>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1" name="Freeform 33"/>
              <p:cNvSpPr/>
              <p:nvPr/>
            </p:nvSpPr>
            <p:spPr bwMode="auto">
              <a:xfrm>
                <a:off x="3879" y="2526"/>
                <a:ext cx="3828" cy="788"/>
              </a:xfrm>
              <a:custGeom>
                <a:avLst/>
                <a:gdLst>
                  <a:gd name="T0" fmla="*/ 0 w 1619"/>
                  <a:gd name="T1" fmla="*/ 118 h 333"/>
                  <a:gd name="T2" fmla="*/ 1 w 1619"/>
                  <a:gd name="T3" fmla="*/ 126 h 333"/>
                  <a:gd name="T4" fmla="*/ 14 w 1619"/>
                  <a:gd name="T5" fmla="*/ 162 h 333"/>
                  <a:gd name="T6" fmla="*/ 13 w 1619"/>
                  <a:gd name="T7" fmla="*/ 207 h 333"/>
                  <a:gd name="T8" fmla="*/ 5 w 1619"/>
                  <a:gd name="T9" fmla="*/ 273 h 333"/>
                  <a:gd name="T10" fmla="*/ 15 w 1619"/>
                  <a:gd name="T11" fmla="*/ 276 h 333"/>
                  <a:gd name="T12" fmla="*/ 20 w 1619"/>
                  <a:gd name="T13" fmla="*/ 276 h 333"/>
                  <a:gd name="T14" fmla="*/ 19 w 1619"/>
                  <a:gd name="T15" fmla="*/ 289 h 333"/>
                  <a:gd name="T16" fmla="*/ 30 w 1619"/>
                  <a:gd name="T17" fmla="*/ 291 h 333"/>
                  <a:gd name="T18" fmla="*/ 29 w 1619"/>
                  <a:gd name="T19" fmla="*/ 316 h 333"/>
                  <a:gd name="T20" fmla="*/ 55 w 1619"/>
                  <a:gd name="T21" fmla="*/ 324 h 333"/>
                  <a:gd name="T22" fmla="*/ 1566 w 1619"/>
                  <a:gd name="T23" fmla="*/ 325 h 333"/>
                  <a:gd name="T24" fmla="*/ 1614 w 1619"/>
                  <a:gd name="T25" fmla="*/ 290 h 333"/>
                  <a:gd name="T26" fmla="*/ 1596 w 1619"/>
                  <a:gd name="T27" fmla="*/ 253 h 333"/>
                  <a:gd name="T28" fmla="*/ 1602 w 1619"/>
                  <a:gd name="T29" fmla="*/ 150 h 333"/>
                  <a:gd name="T30" fmla="*/ 1595 w 1619"/>
                  <a:gd name="T31" fmla="*/ 131 h 333"/>
                  <a:gd name="T32" fmla="*/ 1587 w 1619"/>
                  <a:gd name="T33" fmla="*/ 109 h 333"/>
                  <a:gd name="T34" fmla="*/ 1179 w 1619"/>
                  <a:gd name="T35" fmla="*/ 62 h 333"/>
                  <a:gd name="T36" fmla="*/ 181 w 1619"/>
                  <a:gd name="T37" fmla="*/ 67 h 333"/>
                  <a:gd name="T38" fmla="*/ 0 w 1619"/>
                  <a:gd name="T39" fmla="*/ 11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19" h="333">
                    <a:moveTo>
                      <a:pt x="0" y="118"/>
                    </a:moveTo>
                    <a:cubicBezTo>
                      <a:pt x="1" y="126"/>
                      <a:pt x="1" y="126"/>
                      <a:pt x="1" y="126"/>
                    </a:cubicBezTo>
                    <a:cubicBezTo>
                      <a:pt x="1" y="126"/>
                      <a:pt x="14" y="142"/>
                      <a:pt x="14" y="162"/>
                    </a:cubicBezTo>
                    <a:cubicBezTo>
                      <a:pt x="14" y="183"/>
                      <a:pt x="20" y="179"/>
                      <a:pt x="13" y="207"/>
                    </a:cubicBezTo>
                    <a:cubicBezTo>
                      <a:pt x="9" y="237"/>
                      <a:pt x="5" y="273"/>
                      <a:pt x="5" y="273"/>
                    </a:cubicBezTo>
                    <a:cubicBezTo>
                      <a:pt x="15" y="276"/>
                      <a:pt x="15" y="276"/>
                      <a:pt x="15" y="276"/>
                    </a:cubicBezTo>
                    <a:cubicBezTo>
                      <a:pt x="20" y="276"/>
                      <a:pt x="20" y="276"/>
                      <a:pt x="20" y="276"/>
                    </a:cubicBezTo>
                    <a:cubicBezTo>
                      <a:pt x="19" y="289"/>
                      <a:pt x="19" y="289"/>
                      <a:pt x="19" y="289"/>
                    </a:cubicBezTo>
                    <a:cubicBezTo>
                      <a:pt x="19" y="289"/>
                      <a:pt x="22" y="292"/>
                      <a:pt x="30" y="291"/>
                    </a:cubicBezTo>
                    <a:cubicBezTo>
                      <a:pt x="29" y="316"/>
                      <a:pt x="29" y="316"/>
                      <a:pt x="29" y="316"/>
                    </a:cubicBezTo>
                    <a:cubicBezTo>
                      <a:pt x="29" y="316"/>
                      <a:pt x="43" y="323"/>
                      <a:pt x="55" y="324"/>
                    </a:cubicBezTo>
                    <a:cubicBezTo>
                      <a:pt x="68" y="324"/>
                      <a:pt x="1566" y="325"/>
                      <a:pt x="1566" y="325"/>
                    </a:cubicBezTo>
                    <a:cubicBezTo>
                      <a:pt x="1566" y="325"/>
                      <a:pt x="1619" y="333"/>
                      <a:pt x="1614" y="290"/>
                    </a:cubicBezTo>
                    <a:cubicBezTo>
                      <a:pt x="1612" y="277"/>
                      <a:pt x="1596" y="253"/>
                      <a:pt x="1596" y="253"/>
                    </a:cubicBezTo>
                    <a:cubicBezTo>
                      <a:pt x="1602" y="150"/>
                      <a:pt x="1602" y="150"/>
                      <a:pt x="1602" y="150"/>
                    </a:cubicBezTo>
                    <a:cubicBezTo>
                      <a:pt x="1602" y="150"/>
                      <a:pt x="1603" y="141"/>
                      <a:pt x="1595" y="131"/>
                    </a:cubicBezTo>
                    <a:cubicBezTo>
                      <a:pt x="1587" y="116"/>
                      <a:pt x="1587" y="109"/>
                      <a:pt x="1587" y="109"/>
                    </a:cubicBezTo>
                    <a:cubicBezTo>
                      <a:pt x="1587" y="109"/>
                      <a:pt x="1357" y="77"/>
                      <a:pt x="1179" y="62"/>
                    </a:cubicBezTo>
                    <a:cubicBezTo>
                      <a:pt x="991" y="46"/>
                      <a:pt x="516" y="0"/>
                      <a:pt x="181" y="67"/>
                    </a:cubicBezTo>
                    <a:cubicBezTo>
                      <a:pt x="181" y="67"/>
                      <a:pt x="65" y="97"/>
                      <a:pt x="0" y="118"/>
                    </a:cubicBezTo>
                    <a:close/>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2" name="Freeform 34"/>
              <p:cNvSpPr/>
              <p:nvPr/>
            </p:nvSpPr>
            <p:spPr bwMode="auto">
              <a:xfrm>
                <a:off x="317" y="2647"/>
                <a:ext cx="3457" cy="161"/>
              </a:xfrm>
              <a:custGeom>
                <a:avLst/>
                <a:gdLst>
                  <a:gd name="T0" fmla="*/ 1462 w 1462"/>
                  <a:gd name="T1" fmla="*/ 68 h 68"/>
                  <a:gd name="T2" fmla="*/ 980 w 1462"/>
                  <a:gd name="T3" fmla="*/ 1 h 68"/>
                  <a:gd name="T4" fmla="*/ 594 w 1462"/>
                  <a:gd name="T5" fmla="*/ 10 h 68"/>
                  <a:gd name="T6" fmla="*/ 58 w 1462"/>
                  <a:gd name="T7" fmla="*/ 38 h 68"/>
                  <a:gd name="T8" fmla="*/ 0 w 1462"/>
                  <a:gd name="T9" fmla="*/ 40 h 68"/>
                  <a:gd name="T10" fmla="*/ 263 w 1462"/>
                  <a:gd name="T11" fmla="*/ 34 h 68"/>
                  <a:gd name="T12" fmla="*/ 820 w 1462"/>
                  <a:gd name="T13" fmla="*/ 10 h 68"/>
                  <a:gd name="T14" fmla="*/ 1330 w 1462"/>
                  <a:gd name="T15" fmla="*/ 41 h 68"/>
                  <a:gd name="T16" fmla="*/ 1462 w 1462"/>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2" h="68">
                    <a:moveTo>
                      <a:pt x="1462" y="68"/>
                    </a:moveTo>
                    <a:cubicBezTo>
                      <a:pt x="1462" y="68"/>
                      <a:pt x="1277" y="8"/>
                      <a:pt x="980" y="1"/>
                    </a:cubicBezTo>
                    <a:cubicBezTo>
                      <a:pt x="940" y="0"/>
                      <a:pt x="774" y="0"/>
                      <a:pt x="594" y="10"/>
                    </a:cubicBezTo>
                    <a:cubicBezTo>
                      <a:pt x="413" y="21"/>
                      <a:pt x="58" y="38"/>
                      <a:pt x="58" y="38"/>
                    </a:cubicBezTo>
                    <a:cubicBezTo>
                      <a:pt x="0" y="40"/>
                      <a:pt x="0" y="40"/>
                      <a:pt x="0" y="40"/>
                    </a:cubicBezTo>
                    <a:cubicBezTo>
                      <a:pt x="263" y="34"/>
                      <a:pt x="263" y="34"/>
                      <a:pt x="263" y="34"/>
                    </a:cubicBezTo>
                    <a:cubicBezTo>
                      <a:pt x="263" y="34"/>
                      <a:pt x="729" y="10"/>
                      <a:pt x="820" y="10"/>
                    </a:cubicBezTo>
                    <a:cubicBezTo>
                      <a:pt x="912" y="9"/>
                      <a:pt x="1031" y="5"/>
                      <a:pt x="1330" y="41"/>
                    </a:cubicBezTo>
                    <a:cubicBezTo>
                      <a:pt x="1358" y="45"/>
                      <a:pt x="1451" y="62"/>
                      <a:pt x="1462" y="68"/>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3" name="Freeform 35"/>
              <p:cNvSpPr/>
              <p:nvPr/>
            </p:nvSpPr>
            <p:spPr bwMode="auto">
              <a:xfrm>
                <a:off x="698" y="2666"/>
                <a:ext cx="3031" cy="139"/>
              </a:xfrm>
              <a:custGeom>
                <a:avLst/>
                <a:gdLst>
                  <a:gd name="T0" fmla="*/ 1282 w 1282"/>
                  <a:gd name="T1" fmla="*/ 59 h 59"/>
                  <a:gd name="T2" fmla="*/ 750 w 1282"/>
                  <a:gd name="T3" fmla="*/ 9 h 59"/>
                  <a:gd name="T4" fmla="*/ 315 w 1282"/>
                  <a:gd name="T5" fmla="*/ 21 h 59"/>
                  <a:gd name="T6" fmla="*/ 0 w 1282"/>
                  <a:gd name="T7" fmla="*/ 33 h 59"/>
                  <a:gd name="T8" fmla="*/ 441 w 1282"/>
                  <a:gd name="T9" fmla="*/ 18 h 59"/>
                  <a:gd name="T10" fmla="*/ 998 w 1282"/>
                  <a:gd name="T11" fmla="*/ 23 h 59"/>
                  <a:gd name="T12" fmla="*/ 1282 w 1282"/>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1282" h="59">
                    <a:moveTo>
                      <a:pt x="1282" y="59"/>
                    </a:moveTo>
                    <a:cubicBezTo>
                      <a:pt x="1282" y="59"/>
                      <a:pt x="1105" y="17"/>
                      <a:pt x="750" y="9"/>
                    </a:cubicBezTo>
                    <a:cubicBezTo>
                      <a:pt x="716" y="8"/>
                      <a:pt x="495" y="12"/>
                      <a:pt x="315" y="21"/>
                    </a:cubicBezTo>
                    <a:cubicBezTo>
                      <a:pt x="107" y="30"/>
                      <a:pt x="0" y="33"/>
                      <a:pt x="0" y="33"/>
                    </a:cubicBezTo>
                    <a:cubicBezTo>
                      <a:pt x="441" y="18"/>
                      <a:pt x="441" y="18"/>
                      <a:pt x="441" y="18"/>
                    </a:cubicBezTo>
                    <a:cubicBezTo>
                      <a:pt x="441" y="18"/>
                      <a:pt x="761" y="0"/>
                      <a:pt x="998" y="23"/>
                    </a:cubicBezTo>
                    <a:cubicBezTo>
                      <a:pt x="1149" y="39"/>
                      <a:pt x="1241" y="51"/>
                      <a:pt x="1282" y="59"/>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4" name="Freeform 36"/>
              <p:cNvSpPr/>
              <p:nvPr/>
            </p:nvSpPr>
            <p:spPr bwMode="auto">
              <a:xfrm>
                <a:off x="854" y="2694"/>
                <a:ext cx="2594" cy="88"/>
              </a:xfrm>
              <a:custGeom>
                <a:avLst/>
                <a:gdLst>
                  <a:gd name="T0" fmla="*/ 1097 w 1097"/>
                  <a:gd name="T1" fmla="*/ 37 h 37"/>
                  <a:gd name="T2" fmla="*/ 524 w 1097"/>
                  <a:gd name="T3" fmla="*/ 14 h 37"/>
                  <a:gd name="T4" fmla="*/ 0 w 1097"/>
                  <a:gd name="T5" fmla="*/ 30 h 37"/>
                  <a:gd name="T6" fmla="*/ 504 w 1097"/>
                  <a:gd name="T7" fmla="*/ 17 h 37"/>
                  <a:gd name="T8" fmla="*/ 1097 w 1097"/>
                  <a:gd name="T9" fmla="*/ 37 h 37"/>
                </a:gdLst>
                <a:ahLst/>
                <a:cxnLst>
                  <a:cxn ang="0">
                    <a:pos x="T0" y="T1"/>
                  </a:cxn>
                  <a:cxn ang="0">
                    <a:pos x="T2" y="T3"/>
                  </a:cxn>
                  <a:cxn ang="0">
                    <a:pos x="T4" y="T5"/>
                  </a:cxn>
                  <a:cxn ang="0">
                    <a:pos x="T6" y="T7"/>
                  </a:cxn>
                  <a:cxn ang="0">
                    <a:pos x="T8" y="T9"/>
                  </a:cxn>
                </a:cxnLst>
                <a:rect l="0" t="0" r="r" b="b"/>
                <a:pathLst>
                  <a:path w="1097" h="37">
                    <a:moveTo>
                      <a:pt x="1097" y="37"/>
                    </a:moveTo>
                    <a:cubicBezTo>
                      <a:pt x="1097" y="37"/>
                      <a:pt x="852" y="0"/>
                      <a:pt x="524" y="14"/>
                    </a:cubicBezTo>
                    <a:cubicBezTo>
                      <a:pt x="401" y="17"/>
                      <a:pt x="0" y="30"/>
                      <a:pt x="0" y="30"/>
                    </a:cubicBezTo>
                    <a:cubicBezTo>
                      <a:pt x="504" y="17"/>
                      <a:pt x="504" y="17"/>
                      <a:pt x="504" y="17"/>
                    </a:cubicBezTo>
                    <a:cubicBezTo>
                      <a:pt x="504" y="17"/>
                      <a:pt x="928" y="7"/>
                      <a:pt x="1097" y="37"/>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5" name="Freeform 37"/>
              <p:cNvSpPr/>
              <p:nvPr/>
            </p:nvSpPr>
            <p:spPr bwMode="auto">
              <a:xfrm>
                <a:off x="73" y="2739"/>
                <a:ext cx="3658" cy="119"/>
              </a:xfrm>
              <a:custGeom>
                <a:avLst/>
                <a:gdLst>
                  <a:gd name="T0" fmla="*/ 0 w 1547"/>
                  <a:gd name="T1" fmla="*/ 27 h 50"/>
                  <a:gd name="T2" fmla="*/ 514 w 1547"/>
                  <a:gd name="T3" fmla="*/ 23 h 50"/>
                  <a:gd name="T4" fmla="*/ 1484 w 1547"/>
                  <a:gd name="T5" fmla="*/ 40 h 50"/>
                  <a:gd name="T6" fmla="*/ 1547 w 1547"/>
                  <a:gd name="T7" fmla="*/ 50 h 50"/>
                  <a:gd name="T8" fmla="*/ 1069 w 1547"/>
                  <a:gd name="T9" fmla="*/ 25 h 50"/>
                  <a:gd name="T10" fmla="*/ 604 w 1547"/>
                  <a:gd name="T11" fmla="*/ 28 h 50"/>
                  <a:gd name="T12" fmla="*/ 0 w 1547"/>
                  <a:gd name="T13" fmla="*/ 27 h 50"/>
                </a:gdLst>
                <a:ahLst/>
                <a:cxnLst>
                  <a:cxn ang="0">
                    <a:pos x="T0" y="T1"/>
                  </a:cxn>
                  <a:cxn ang="0">
                    <a:pos x="T2" y="T3"/>
                  </a:cxn>
                  <a:cxn ang="0">
                    <a:pos x="T4" y="T5"/>
                  </a:cxn>
                  <a:cxn ang="0">
                    <a:pos x="T6" y="T7"/>
                  </a:cxn>
                  <a:cxn ang="0">
                    <a:pos x="T8" y="T9"/>
                  </a:cxn>
                  <a:cxn ang="0">
                    <a:pos x="T10" y="T11"/>
                  </a:cxn>
                  <a:cxn ang="0">
                    <a:pos x="T12" y="T13"/>
                  </a:cxn>
                </a:cxnLst>
                <a:rect l="0" t="0" r="r" b="b"/>
                <a:pathLst>
                  <a:path w="1547" h="50">
                    <a:moveTo>
                      <a:pt x="0" y="27"/>
                    </a:moveTo>
                    <a:cubicBezTo>
                      <a:pt x="0" y="27"/>
                      <a:pt x="306" y="31"/>
                      <a:pt x="514" y="23"/>
                    </a:cubicBezTo>
                    <a:cubicBezTo>
                      <a:pt x="722" y="19"/>
                      <a:pt x="1088" y="0"/>
                      <a:pt x="1484" y="40"/>
                    </a:cubicBezTo>
                    <a:cubicBezTo>
                      <a:pt x="1547" y="50"/>
                      <a:pt x="1547" y="50"/>
                      <a:pt x="1547" y="50"/>
                    </a:cubicBezTo>
                    <a:cubicBezTo>
                      <a:pt x="1547" y="50"/>
                      <a:pt x="1416" y="26"/>
                      <a:pt x="1069" y="25"/>
                    </a:cubicBezTo>
                    <a:cubicBezTo>
                      <a:pt x="604" y="28"/>
                      <a:pt x="604" y="28"/>
                      <a:pt x="604" y="28"/>
                    </a:cubicBezTo>
                    <a:cubicBezTo>
                      <a:pt x="604" y="28"/>
                      <a:pt x="30" y="35"/>
                      <a:pt x="0" y="27"/>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6" name="Freeform 38"/>
              <p:cNvSpPr/>
              <p:nvPr/>
            </p:nvSpPr>
            <p:spPr bwMode="auto">
              <a:xfrm>
                <a:off x="3968" y="2623"/>
                <a:ext cx="3369" cy="175"/>
              </a:xfrm>
              <a:custGeom>
                <a:avLst/>
                <a:gdLst>
                  <a:gd name="T0" fmla="*/ 0 w 1425"/>
                  <a:gd name="T1" fmla="*/ 74 h 74"/>
                  <a:gd name="T2" fmla="*/ 751 w 1425"/>
                  <a:gd name="T3" fmla="*/ 20 h 74"/>
                  <a:gd name="T4" fmla="*/ 1425 w 1425"/>
                  <a:gd name="T5" fmla="*/ 55 h 74"/>
                  <a:gd name="T6" fmla="*/ 664 w 1425"/>
                  <a:gd name="T7" fmla="*/ 27 h 74"/>
                  <a:gd name="T8" fmla="*/ 0 w 1425"/>
                  <a:gd name="T9" fmla="*/ 74 h 74"/>
                </a:gdLst>
                <a:ahLst/>
                <a:cxnLst>
                  <a:cxn ang="0">
                    <a:pos x="T0" y="T1"/>
                  </a:cxn>
                  <a:cxn ang="0">
                    <a:pos x="T2" y="T3"/>
                  </a:cxn>
                  <a:cxn ang="0">
                    <a:pos x="T4" y="T5"/>
                  </a:cxn>
                  <a:cxn ang="0">
                    <a:pos x="T6" y="T7"/>
                  </a:cxn>
                  <a:cxn ang="0">
                    <a:pos x="T8" y="T9"/>
                  </a:cxn>
                </a:cxnLst>
                <a:rect l="0" t="0" r="r" b="b"/>
                <a:pathLst>
                  <a:path w="1425" h="74">
                    <a:moveTo>
                      <a:pt x="0" y="74"/>
                    </a:moveTo>
                    <a:cubicBezTo>
                      <a:pt x="0" y="74"/>
                      <a:pt x="266" y="0"/>
                      <a:pt x="751" y="20"/>
                    </a:cubicBezTo>
                    <a:cubicBezTo>
                      <a:pt x="1084" y="35"/>
                      <a:pt x="1425" y="55"/>
                      <a:pt x="1425" y="55"/>
                    </a:cubicBezTo>
                    <a:cubicBezTo>
                      <a:pt x="1425" y="55"/>
                      <a:pt x="808" y="27"/>
                      <a:pt x="664" y="27"/>
                    </a:cubicBezTo>
                    <a:cubicBezTo>
                      <a:pt x="517" y="27"/>
                      <a:pt x="294" y="19"/>
                      <a:pt x="0" y="74"/>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7" name="Freeform 39"/>
              <p:cNvSpPr/>
              <p:nvPr/>
            </p:nvSpPr>
            <p:spPr bwMode="auto">
              <a:xfrm>
                <a:off x="4095" y="2687"/>
                <a:ext cx="3245" cy="92"/>
              </a:xfrm>
              <a:custGeom>
                <a:avLst/>
                <a:gdLst>
                  <a:gd name="T0" fmla="*/ 0 w 1372"/>
                  <a:gd name="T1" fmla="*/ 39 h 39"/>
                  <a:gd name="T2" fmla="*/ 448 w 1372"/>
                  <a:gd name="T3" fmla="*/ 10 h 39"/>
                  <a:gd name="T4" fmla="*/ 1087 w 1372"/>
                  <a:gd name="T5" fmla="*/ 24 h 39"/>
                  <a:gd name="T6" fmla="*/ 1306 w 1372"/>
                  <a:gd name="T7" fmla="*/ 30 h 39"/>
                  <a:gd name="T8" fmla="*/ 1372 w 1372"/>
                  <a:gd name="T9" fmla="*/ 31 h 39"/>
                  <a:gd name="T10" fmla="*/ 719 w 1372"/>
                  <a:gd name="T11" fmla="*/ 17 h 39"/>
                  <a:gd name="T12" fmla="*/ 0 w 137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2" h="39">
                    <a:moveTo>
                      <a:pt x="0" y="39"/>
                    </a:moveTo>
                    <a:cubicBezTo>
                      <a:pt x="0" y="39"/>
                      <a:pt x="214" y="8"/>
                      <a:pt x="448" y="10"/>
                    </a:cubicBezTo>
                    <a:cubicBezTo>
                      <a:pt x="688" y="11"/>
                      <a:pt x="1087" y="24"/>
                      <a:pt x="1087" y="24"/>
                    </a:cubicBezTo>
                    <a:cubicBezTo>
                      <a:pt x="1306" y="30"/>
                      <a:pt x="1306" y="30"/>
                      <a:pt x="1306" y="30"/>
                    </a:cubicBezTo>
                    <a:cubicBezTo>
                      <a:pt x="1372" y="31"/>
                      <a:pt x="1372" y="31"/>
                      <a:pt x="1372" y="31"/>
                    </a:cubicBezTo>
                    <a:cubicBezTo>
                      <a:pt x="719" y="17"/>
                      <a:pt x="719" y="17"/>
                      <a:pt x="719" y="17"/>
                    </a:cubicBezTo>
                    <a:cubicBezTo>
                      <a:pt x="719" y="17"/>
                      <a:pt x="365" y="0"/>
                      <a:pt x="0" y="39"/>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8" name="Freeform 40"/>
              <p:cNvSpPr/>
              <p:nvPr/>
            </p:nvSpPr>
            <p:spPr bwMode="auto">
              <a:xfrm>
                <a:off x="4311" y="2730"/>
                <a:ext cx="2612" cy="38"/>
              </a:xfrm>
              <a:custGeom>
                <a:avLst/>
                <a:gdLst>
                  <a:gd name="T0" fmla="*/ 0 w 1105"/>
                  <a:gd name="T1" fmla="*/ 16 h 16"/>
                  <a:gd name="T2" fmla="*/ 392 w 1105"/>
                  <a:gd name="T3" fmla="*/ 2 h 16"/>
                  <a:gd name="T4" fmla="*/ 1105 w 1105"/>
                  <a:gd name="T5" fmla="*/ 13 h 16"/>
                  <a:gd name="T6" fmla="*/ 372 w 1105"/>
                  <a:gd name="T7" fmla="*/ 7 h 16"/>
                  <a:gd name="T8" fmla="*/ 0 w 1105"/>
                  <a:gd name="T9" fmla="*/ 16 h 16"/>
                </a:gdLst>
                <a:ahLst/>
                <a:cxnLst>
                  <a:cxn ang="0">
                    <a:pos x="T0" y="T1"/>
                  </a:cxn>
                  <a:cxn ang="0">
                    <a:pos x="T2" y="T3"/>
                  </a:cxn>
                  <a:cxn ang="0">
                    <a:pos x="T4" y="T5"/>
                  </a:cxn>
                  <a:cxn ang="0">
                    <a:pos x="T6" y="T7"/>
                  </a:cxn>
                  <a:cxn ang="0">
                    <a:pos x="T8" y="T9"/>
                  </a:cxn>
                </a:cxnLst>
                <a:rect l="0" t="0" r="r" b="b"/>
                <a:pathLst>
                  <a:path w="1105" h="16">
                    <a:moveTo>
                      <a:pt x="0" y="16"/>
                    </a:moveTo>
                    <a:cubicBezTo>
                      <a:pt x="0" y="16"/>
                      <a:pt x="207" y="0"/>
                      <a:pt x="392" y="2"/>
                    </a:cubicBezTo>
                    <a:cubicBezTo>
                      <a:pt x="577" y="3"/>
                      <a:pt x="1105" y="13"/>
                      <a:pt x="1105" y="13"/>
                    </a:cubicBezTo>
                    <a:cubicBezTo>
                      <a:pt x="372" y="7"/>
                      <a:pt x="372" y="7"/>
                      <a:pt x="372" y="7"/>
                    </a:cubicBezTo>
                    <a:cubicBezTo>
                      <a:pt x="372" y="7"/>
                      <a:pt x="48" y="9"/>
                      <a:pt x="0" y="16"/>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29" name="Freeform 41"/>
              <p:cNvSpPr/>
              <p:nvPr/>
            </p:nvSpPr>
            <p:spPr bwMode="auto">
              <a:xfrm>
                <a:off x="4006" y="2777"/>
                <a:ext cx="2991" cy="85"/>
              </a:xfrm>
              <a:custGeom>
                <a:avLst/>
                <a:gdLst>
                  <a:gd name="T0" fmla="*/ 0 w 1265"/>
                  <a:gd name="T1" fmla="*/ 36 h 36"/>
                  <a:gd name="T2" fmla="*/ 1265 w 1265"/>
                  <a:gd name="T3" fmla="*/ 22 h 36"/>
                  <a:gd name="T4" fmla="*/ 912 w 1265"/>
                  <a:gd name="T5" fmla="*/ 25 h 36"/>
                  <a:gd name="T6" fmla="*/ 315 w 1265"/>
                  <a:gd name="T7" fmla="*/ 28 h 36"/>
                  <a:gd name="T8" fmla="*/ 0 w 1265"/>
                  <a:gd name="T9" fmla="*/ 36 h 36"/>
                </a:gdLst>
                <a:ahLst/>
                <a:cxnLst>
                  <a:cxn ang="0">
                    <a:pos x="T0" y="T1"/>
                  </a:cxn>
                  <a:cxn ang="0">
                    <a:pos x="T2" y="T3"/>
                  </a:cxn>
                  <a:cxn ang="0">
                    <a:pos x="T4" y="T5"/>
                  </a:cxn>
                  <a:cxn ang="0">
                    <a:pos x="T6" y="T7"/>
                  </a:cxn>
                  <a:cxn ang="0">
                    <a:pos x="T8" y="T9"/>
                  </a:cxn>
                </a:cxnLst>
                <a:rect l="0" t="0" r="r" b="b"/>
                <a:pathLst>
                  <a:path w="1265" h="36">
                    <a:moveTo>
                      <a:pt x="0" y="36"/>
                    </a:moveTo>
                    <a:cubicBezTo>
                      <a:pt x="0" y="36"/>
                      <a:pt x="445" y="0"/>
                      <a:pt x="1265" y="22"/>
                    </a:cubicBezTo>
                    <a:cubicBezTo>
                      <a:pt x="912" y="25"/>
                      <a:pt x="912" y="25"/>
                      <a:pt x="912" y="25"/>
                    </a:cubicBezTo>
                    <a:cubicBezTo>
                      <a:pt x="315" y="28"/>
                      <a:pt x="315" y="28"/>
                      <a:pt x="315" y="28"/>
                    </a:cubicBezTo>
                    <a:lnTo>
                      <a:pt x="0" y="3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0" name="Freeform 42"/>
              <p:cNvSpPr/>
              <p:nvPr/>
            </p:nvSpPr>
            <p:spPr bwMode="auto">
              <a:xfrm>
                <a:off x="3866" y="1770"/>
                <a:ext cx="3360" cy="1038"/>
              </a:xfrm>
              <a:custGeom>
                <a:avLst/>
                <a:gdLst>
                  <a:gd name="T0" fmla="*/ 0 w 1421"/>
                  <a:gd name="T1" fmla="*/ 437 h 438"/>
                  <a:gd name="T2" fmla="*/ 8 w 1421"/>
                  <a:gd name="T3" fmla="*/ 431 h 438"/>
                  <a:gd name="T4" fmla="*/ 11 w 1421"/>
                  <a:gd name="T5" fmla="*/ 429 h 438"/>
                  <a:gd name="T6" fmla="*/ 28 w 1421"/>
                  <a:gd name="T7" fmla="*/ 416 h 438"/>
                  <a:gd name="T8" fmla="*/ 66 w 1421"/>
                  <a:gd name="T9" fmla="*/ 383 h 438"/>
                  <a:gd name="T10" fmla="*/ 95 w 1421"/>
                  <a:gd name="T11" fmla="*/ 360 h 438"/>
                  <a:gd name="T12" fmla="*/ 355 w 1421"/>
                  <a:gd name="T13" fmla="*/ 220 h 438"/>
                  <a:gd name="T14" fmla="*/ 913 w 1421"/>
                  <a:gd name="T15" fmla="*/ 66 h 438"/>
                  <a:gd name="T16" fmla="*/ 1377 w 1421"/>
                  <a:gd name="T17" fmla="*/ 0 h 438"/>
                  <a:gd name="T18" fmla="*/ 1421 w 1421"/>
                  <a:gd name="T19" fmla="*/ 52 h 438"/>
                  <a:gd name="T20" fmla="*/ 1 w 1421"/>
                  <a:gd name="T21" fmla="*/ 43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1" h="438">
                    <a:moveTo>
                      <a:pt x="0" y="437"/>
                    </a:moveTo>
                    <a:cubicBezTo>
                      <a:pt x="0" y="438"/>
                      <a:pt x="5" y="433"/>
                      <a:pt x="8" y="431"/>
                    </a:cubicBezTo>
                    <a:cubicBezTo>
                      <a:pt x="11" y="429"/>
                      <a:pt x="11" y="429"/>
                      <a:pt x="11" y="429"/>
                    </a:cubicBezTo>
                    <a:cubicBezTo>
                      <a:pt x="23" y="420"/>
                      <a:pt x="28" y="416"/>
                      <a:pt x="28" y="416"/>
                    </a:cubicBezTo>
                    <a:cubicBezTo>
                      <a:pt x="66" y="383"/>
                      <a:pt x="66" y="383"/>
                      <a:pt x="66" y="383"/>
                    </a:cubicBezTo>
                    <a:cubicBezTo>
                      <a:pt x="95" y="360"/>
                      <a:pt x="95" y="360"/>
                      <a:pt x="95" y="360"/>
                    </a:cubicBezTo>
                    <a:cubicBezTo>
                      <a:pt x="179" y="296"/>
                      <a:pt x="299" y="243"/>
                      <a:pt x="355" y="220"/>
                    </a:cubicBezTo>
                    <a:cubicBezTo>
                      <a:pt x="536" y="149"/>
                      <a:pt x="689" y="114"/>
                      <a:pt x="913" y="66"/>
                    </a:cubicBezTo>
                    <a:cubicBezTo>
                      <a:pt x="1137" y="18"/>
                      <a:pt x="1377" y="0"/>
                      <a:pt x="1377" y="0"/>
                    </a:cubicBezTo>
                    <a:cubicBezTo>
                      <a:pt x="1421" y="52"/>
                      <a:pt x="1421" y="52"/>
                      <a:pt x="1421" y="52"/>
                    </a:cubicBezTo>
                    <a:cubicBezTo>
                      <a:pt x="1421" y="52"/>
                      <a:pt x="502" y="55"/>
                      <a:pt x="1" y="437"/>
                    </a:cubicBezTo>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1" name="Freeform 43"/>
              <p:cNvSpPr/>
              <p:nvPr/>
            </p:nvSpPr>
            <p:spPr bwMode="auto">
              <a:xfrm>
                <a:off x="513" y="1737"/>
                <a:ext cx="3353" cy="1068"/>
              </a:xfrm>
              <a:custGeom>
                <a:avLst/>
                <a:gdLst>
                  <a:gd name="T0" fmla="*/ 42 w 1418"/>
                  <a:gd name="T1" fmla="*/ 0 h 451"/>
                  <a:gd name="T2" fmla="*/ 0 w 1418"/>
                  <a:gd name="T3" fmla="*/ 57 h 451"/>
                  <a:gd name="T4" fmla="*/ 1418 w 1418"/>
                  <a:gd name="T5" fmla="*/ 451 h 451"/>
                  <a:gd name="T6" fmla="*/ 42 w 1418"/>
                  <a:gd name="T7" fmla="*/ 0 h 451"/>
                </a:gdLst>
                <a:ahLst/>
                <a:cxnLst>
                  <a:cxn ang="0">
                    <a:pos x="T0" y="T1"/>
                  </a:cxn>
                  <a:cxn ang="0">
                    <a:pos x="T2" y="T3"/>
                  </a:cxn>
                  <a:cxn ang="0">
                    <a:pos x="T4" y="T5"/>
                  </a:cxn>
                  <a:cxn ang="0">
                    <a:pos x="T6" y="T7"/>
                  </a:cxn>
                </a:cxnLst>
                <a:rect l="0" t="0" r="r" b="b"/>
                <a:pathLst>
                  <a:path w="1418" h="451">
                    <a:moveTo>
                      <a:pt x="42" y="0"/>
                    </a:moveTo>
                    <a:cubicBezTo>
                      <a:pt x="0" y="57"/>
                      <a:pt x="0" y="57"/>
                      <a:pt x="0" y="57"/>
                    </a:cubicBezTo>
                    <a:cubicBezTo>
                      <a:pt x="0" y="57"/>
                      <a:pt x="930" y="155"/>
                      <a:pt x="1418" y="451"/>
                    </a:cubicBezTo>
                    <a:cubicBezTo>
                      <a:pt x="1375" y="410"/>
                      <a:pt x="1156" y="166"/>
                      <a:pt x="42" y="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2" name="Freeform 44"/>
              <p:cNvSpPr/>
              <p:nvPr/>
            </p:nvSpPr>
            <p:spPr bwMode="auto">
              <a:xfrm>
                <a:off x="553" y="982"/>
                <a:ext cx="3323" cy="1823"/>
              </a:xfrm>
              <a:custGeom>
                <a:avLst/>
                <a:gdLst>
                  <a:gd name="T0" fmla="*/ 1335 w 1405"/>
                  <a:gd name="T1" fmla="*/ 454 h 770"/>
                  <a:gd name="T2" fmla="*/ 180 w 1405"/>
                  <a:gd name="T3" fmla="*/ 0 h 770"/>
                  <a:gd name="T4" fmla="*/ 136 w 1405"/>
                  <a:gd name="T5" fmla="*/ 86 h 770"/>
                  <a:gd name="T6" fmla="*/ 0 w 1405"/>
                  <a:gd name="T7" fmla="*/ 317 h 770"/>
                  <a:gd name="T8" fmla="*/ 526 w 1405"/>
                  <a:gd name="T9" fmla="*/ 423 h 770"/>
                  <a:gd name="T10" fmla="*/ 1094 w 1405"/>
                  <a:gd name="T11" fmla="*/ 588 h 770"/>
                  <a:gd name="T12" fmla="*/ 1402 w 1405"/>
                  <a:gd name="T13" fmla="*/ 770 h 770"/>
                  <a:gd name="T14" fmla="*/ 1335 w 1405"/>
                  <a:gd name="T15" fmla="*/ 454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5" h="770">
                    <a:moveTo>
                      <a:pt x="1335" y="454"/>
                    </a:moveTo>
                    <a:cubicBezTo>
                      <a:pt x="1105" y="16"/>
                      <a:pt x="180" y="0"/>
                      <a:pt x="180" y="0"/>
                    </a:cubicBezTo>
                    <a:cubicBezTo>
                      <a:pt x="136" y="86"/>
                      <a:pt x="136" y="86"/>
                      <a:pt x="136" y="86"/>
                    </a:cubicBezTo>
                    <a:cubicBezTo>
                      <a:pt x="0" y="317"/>
                      <a:pt x="0" y="317"/>
                      <a:pt x="0" y="317"/>
                    </a:cubicBezTo>
                    <a:cubicBezTo>
                      <a:pt x="0" y="317"/>
                      <a:pt x="442" y="405"/>
                      <a:pt x="526" y="423"/>
                    </a:cubicBezTo>
                    <a:cubicBezTo>
                      <a:pt x="585" y="436"/>
                      <a:pt x="857" y="493"/>
                      <a:pt x="1094" y="588"/>
                    </a:cubicBezTo>
                    <a:cubicBezTo>
                      <a:pt x="1318" y="693"/>
                      <a:pt x="1402" y="770"/>
                      <a:pt x="1402" y="770"/>
                    </a:cubicBezTo>
                    <a:cubicBezTo>
                      <a:pt x="1402" y="770"/>
                      <a:pt x="1405" y="744"/>
                      <a:pt x="1335" y="454"/>
                    </a:cubicBezTo>
                    <a:close/>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3" name="Freeform 45"/>
              <p:cNvSpPr/>
              <p:nvPr/>
            </p:nvSpPr>
            <p:spPr bwMode="auto">
              <a:xfrm>
                <a:off x="3696" y="1043"/>
                <a:ext cx="3516" cy="1765"/>
              </a:xfrm>
              <a:custGeom>
                <a:avLst/>
                <a:gdLst>
                  <a:gd name="T0" fmla="*/ 1480 w 1487"/>
                  <a:gd name="T1" fmla="*/ 309 h 745"/>
                  <a:gd name="T2" fmla="*/ 1486 w 1487"/>
                  <a:gd name="T3" fmla="*/ 302 h 745"/>
                  <a:gd name="T4" fmla="*/ 1464 w 1487"/>
                  <a:gd name="T5" fmla="*/ 277 h 745"/>
                  <a:gd name="T6" fmla="*/ 1466 w 1487"/>
                  <a:gd name="T7" fmla="*/ 277 h 745"/>
                  <a:gd name="T8" fmla="*/ 1448 w 1487"/>
                  <a:gd name="T9" fmla="*/ 263 h 745"/>
                  <a:gd name="T10" fmla="*/ 1403 w 1487"/>
                  <a:gd name="T11" fmla="*/ 225 h 745"/>
                  <a:gd name="T12" fmla="*/ 1402 w 1487"/>
                  <a:gd name="T13" fmla="*/ 226 h 745"/>
                  <a:gd name="T14" fmla="*/ 1117 w 1487"/>
                  <a:gd name="T15" fmla="*/ 0 h 745"/>
                  <a:gd name="T16" fmla="*/ 0 w 1487"/>
                  <a:gd name="T17" fmla="*/ 417 h 745"/>
                  <a:gd name="T18" fmla="*/ 72 w 1487"/>
                  <a:gd name="T19" fmla="*/ 744 h 745"/>
                  <a:gd name="T20" fmla="*/ 80 w 1487"/>
                  <a:gd name="T21" fmla="*/ 738 h 745"/>
                  <a:gd name="T22" fmla="*/ 83 w 1487"/>
                  <a:gd name="T23" fmla="*/ 736 h 745"/>
                  <a:gd name="T24" fmla="*/ 100 w 1487"/>
                  <a:gd name="T25" fmla="*/ 723 h 745"/>
                  <a:gd name="T26" fmla="*/ 138 w 1487"/>
                  <a:gd name="T27" fmla="*/ 690 h 745"/>
                  <a:gd name="T28" fmla="*/ 167 w 1487"/>
                  <a:gd name="T29" fmla="*/ 667 h 745"/>
                  <a:gd name="T30" fmla="*/ 427 w 1487"/>
                  <a:gd name="T31" fmla="*/ 527 h 745"/>
                  <a:gd name="T32" fmla="*/ 985 w 1487"/>
                  <a:gd name="T33" fmla="*/ 373 h 745"/>
                  <a:gd name="T34" fmla="*/ 1480 w 1487"/>
                  <a:gd name="T35" fmla="*/ 30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7" h="745">
                    <a:moveTo>
                      <a:pt x="1480" y="309"/>
                    </a:moveTo>
                    <a:cubicBezTo>
                      <a:pt x="1485" y="309"/>
                      <a:pt x="1487" y="307"/>
                      <a:pt x="1486" y="302"/>
                    </a:cubicBezTo>
                    <a:cubicBezTo>
                      <a:pt x="1482" y="295"/>
                      <a:pt x="1473" y="287"/>
                      <a:pt x="1464" y="277"/>
                    </a:cubicBezTo>
                    <a:cubicBezTo>
                      <a:pt x="1465" y="277"/>
                      <a:pt x="1466" y="277"/>
                      <a:pt x="1466" y="277"/>
                    </a:cubicBezTo>
                    <a:cubicBezTo>
                      <a:pt x="1466" y="277"/>
                      <a:pt x="1466" y="277"/>
                      <a:pt x="1448" y="263"/>
                    </a:cubicBezTo>
                    <a:cubicBezTo>
                      <a:pt x="1426" y="243"/>
                      <a:pt x="1403" y="225"/>
                      <a:pt x="1403" y="225"/>
                    </a:cubicBezTo>
                    <a:cubicBezTo>
                      <a:pt x="1403" y="225"/>
                      <a:pt x="1403" y="225"/>
                      <a:pt x="1402" y="226"/>
                    </a:cubicBezTo>
                    <a:cubicBezTo>
                      <a:pt x="1356" y="188"/>
                      <a:pt x="1253" y="110"/>
                      <a:pt x="1117" y="0"/>
                    </a:cubicBezTo>
                    <a:cubicBezTo>
                      <a:pt x="73" y="22"/>
                      <a:pt x="0" y="417"/>
                      <a:pt x="0" y="417"/>
                    </a:cubicBezTo>
                    <a:cubicBezTo>
                      <a:pt x="0" y="417"/>
                      <a:pt x="7" y="422"/>
                      <a:pt x="72" y="744"/>
                    </a:cubicBezTo>
                    <a:cubicBezTo>
                      <a:pt x="72" y="745"/>
                      <a:pt x="77" y="740"/>
                      <a:pt x="80" y="738"/>
                    </a:cubicBezTo>
                    <a:cubicBezTo>
                      <a:pt x="83" y="736"/>
                      <a:pt x="83" y="736"/>
                      <a:pt x="83" y="736"/>
                    </a:cubicBezTo>
                    <a:cubicBezTo>
                      <a:pt x="95" y="727"/>
                      <a:pt x="100" y="723"/>
                      <a:pt x="100" y="723"/>
                    </a:cubicBezTo>
                    <a:cubicBezTo>
                      <a:pt x="138" y="690"/>
                      <a:pt x="138" y="690"/>
                      <a:pt x="138" y="690"/>
                    </a:cubicBezTo>
                    <a:cubicBezTo>
                      <a:pt x="167" y="667"/>
                      <a:pt x="167" y="667"/>
                      <a:pt x="167" y="667"/>
                    </a:cubicBezTo>
                    <a:cubicBezTo>
                      <a:pt x="251" y="603"/>
                      <a:pt x="371" y="550"/>
                      <a:pt x="427" y="527"/>
                    </a:cubicBezTo>
                    <a:cubicBezTo>
                      <a:pt x="608" y="456"/>
                      <a:pt x="761" y="421"/>
                      <a:pt x="985" y="373"/>
                    </a:cubicBezTo>
                    <a:cubicBezTo>
                      <a:pt x="1209" y="325"/>
                      <a:pt x="1480" y="309"/>
                      <a:pt x="1480" y="309"/>
                    </a:cubicBezTo>
                  </a:path>
                </a:pathLst>
              </a:custGeom>
              <a:solidFill>
                <a:srgbClr val="FBFBFB"/>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grpSp>
      </p:grpSp>
      <p:grpSp>
        <p:nvGrpSpPr>
          <p:cNvPr id="34" name="Group 48"/>
          <p:cNvGrpSpPr>
            <a:grpSpLocks noChangeAspect="1"/>
          </p:cNvGrpSpPr>
          <p:nvPr/>
        </p:nvGrpSpPr>
        <p:grpSpPr bwMode="auto">
          <a:xfrm>
            <a:off x="1519589" y="926339"/>
            <a:ext cx="6002771" cy="2377188"/>
            <a:chOff x="-627" y="390"/>
            <a:chExt cx="8934" cy="3538"/>
          </a:xfrm>
          <a:solidFill>
            <a:srgbClr val="BFBFBF">
              <a:alpha val="58039"/>
            </a:srgbClr>
          </a:solidFill>
        </p:grpSpPr>
        <p:sp>
          <p:nvSpPr>
            <p:cNvPr id="35" name="Freeform 49"/>
            <p:cNvSpPr>
              <a:spLocks noEditPoints="1"/>
            </p:cNvSpPr>
            <p:nvPr/>
          </p:nvSpPr>
          <p:spPr bwMode="auto">
            <a:xfrm>
              <a:off x="-578" y="390"/>
              <a:ext cx="8885" cy="3538"/>
            </a:xfrm>
            <a:custGeom>
              <a:avLst/>
              <a:gdLst>
                <a:gd name="T0" fmla="*/ 2291 w 3758"/>
                <a:gd name="T1" fmla="*/ 237 h 1495"/>
                <a:gd name="T2" fmla="*/ 2322 w 3758"/>
                <a:gd name="T3" fmla="*/ 397 h 1495"/>
                <a:gd name="T4" fmla="*/ 2366 w 3758"/>
                <a:gd name="T5" fmla="*/ 228 h 1495"/>
                <a:gd name="T6" fmla="*/ 1776 w 3758"/>
                <a:gd name="T7" fmla="*/ 158 h 1495"/>
                <a:gd name="T8" fmla="*/ 1332 w 3758"/>
                <a:gd name="T9" fmla="*/ 125 h 1495"/>
                <a:gd name="T10" fmla="*/ 1806 w 3758"/>
                <a:gd name="T11" fmla="*/ 387 h 1495"/>
                <a:gd name="T12" fmla="*/ 1930 w 3758"/>
                <a:gd name="T13" fmla="*/ 436 h 1495"/>
                <a:gd name="T14" fmla="*/ 2203 w 3758"/>
                <a:gd name="T15" fmla="*/ 303 h 1495"/>
                <a:gd name="T16" fmla="*/ 1811 w 3758"/>
                <a:gd name="T17" fmla="*/ 227 h 1495"/>
                <a:gd name="T18" fmla="*/ 1453 w 3758"/>
                <a:gd name="T19" fmla="*/ 189 h 1495"/>
                <a:gd name="T20" fmla="*/ 1337 w 3758"/>
                <a:gd name="T21" fmla="*/ 97 h 1495"/>
                <a:gd name="T22" fmla="*/ 3253 w 3758"/>
                <a:gd name="T23" fmla="*/ 1486 h 1495"/>
                <a:gd name="T24" fmla="*/ 416 w 3758"/>
                <a:gd name="T25" fmla="*/ 1045 h 1495"/>
                <a:gd name="T26" fmla="*/ 679 w 3758"/>
                <a:gd name="T27" fmla="*/ 1017 h 1495"/>
                <a:gd name="T28" fmla="*/ 3144 w 3758"/>
                <a:gd name="T29" fmla="*/ 1434 h 1495"/>
                <a:gd name="T30" fmla="*/ 3273 w 3758"/>
                <a:gd name="T31" fmla="*/ 1311 h 1495"/>
                <a:gd name="T32" fmla="*/ 1549 w 3758"/>
                <a:gd name="T33" fmla="*/ 981 h 1495"/>
                <a:gd name="T34" fmla="*/ 1526 w 3758"/>
                <a:gd name="T35" fmla="*/ 976 h 1495"/>
                <a:gd name="T36" fmla="*/ 1273 w 3758"/>
                <a:gd name="T37" fmla="*/ 920 h 1495"/>
                <a:gd name="T38" fmla="*/ 1541 w 3758"/>
                <a:gd name="T39" fmla="*/ 877 h 1495"/>
                <a:gd name="T40" fmla="*/ 1502 w 3758"/>
                <a:gd name="T41" fmla="*/ 821 h 1495"/>
                <a:gd name="T42" fmla="*/ 1644 w 3758"/>
                <a:gd name="T43" fmla="*/ 671 h 1495"/>
                <a:gd name="T44" fmla="*/ 1273 w 3758"/>
                <a:gd name="T45" fmla="*/ 842 h 1495"/>
                <a:gd name="T46" fmla="*/ 1523 w 3758"/>
                <a:gd name="T47" fmla="*/ 633 h 1495"/>
                <a:gd name="T48" fmla="*/ 1737 w 3758"/>
                <a:gd name="T49" fmla="*/ 498 h 1495"/>
                <a:gd name="T50" fmla="*/ 216 w 3758"/>
                <a:gd name="T51" fmla="*/ 419 h 1495"/>
                <a:gd name="T52" fmla="*/ 484 w 3758"/>
                <a:gd name="T53" fmla="*/ 389 h 1495"/>
                <a:gd name="T54" fmla="*/ 58 w 3758"/>
                <a:gd name="T55" fmla="*/ 336 h 1495"/>
                <a:gd name="T56" fmla="*/ 3114 w 3758"/>
                <a:gd name="T57" fmla="*/ 270 h 1495"/>
                <a:gd name="T58" fmla="*/ 2938 w 3758"/>
                <a:gd name="T59" fmla="*/ 269 h 1495"/>
                <a:gd name="T60" fmla="*/ 2642 w 3758"/>
                <a:gd name="T61" fmla="*/ 239 h 1495"/>
                <a:gd name="T62" fmla="*/ 3300 w 3758"/>
                <a:gd name="T63" fmla="*/ 450 h 1495"/>
                <a:gd name="T64" fmla="*/ 2947 w 3758"/>
                <a:gd name="T65" fmla="*/ 392 h 1495"/>
                <a:gd name="T66" fmla="*/ 2990 w 3758"/>
                <a:gd name="T67" fmla="*/ 262 h 1495"/>
                <a:gd name="T68" fmla="*/ 3027 w 3758"/>
                <a:gd name="T69" fmla="*/ 176 h 1495"/>
                <a:gd name="T70" fmla="*/ 3216 w 3758"/>
                <a:gd name="T71" fmla="*/ 303 h 1495"/>
                <a:gd name="T72" fmla="*/ 3084 w 3758"/>
                <a:gd name="T73" fmla="*/ 197 h 1495"/>
                <a:gd name="T74" fmla="*/ 2770 w 3758"/>
                <a:gd name="T75" fmla="*/ 191 h 1495"/>
                <a:gd name="T76" fmla="*/ 2833 w 3758"/>
                <a:gd name="T77" fmla="*/ 173 h 1495"/>
                <a:gd name="T78" fmla="*/ 1125 w 3758"/>
                <a:gd name="T79" fmla="*/ 227 h 1495"/>
                <a:gd name="T80" fmla="*/ 1004 w 3758"/>
                <a:gd name="T81" fmla="*/ 207 h 1495"/>
                <a:gd name="T82" fmla="*/ 732 w 3758"/>
                <a:gd name="T83" fmla="*/ 292 h 1495"/>
                <a:gd name="T84" fmla="*/ 506 w 3758"/>
                <a:gd name="T85" fmla="*/ 257 h 1495"/>
                <a:gd name="T86" fmla="*/ 459 w 3758"/>
                <a:gd name="T87" fmla="*/ 423 h 1495"/>
                <a:gd name="T88" fmla="*/ 351 w 3758"/>
                <a:gd name="T89" fmla="*/ 468 h 1495"/>
                <a:gd name="T90" fmla="*/ 851 w 3758"/>
                <a:gd name="T91" fmla="*/ 182 h 1495"/>
                <a:gd name="T92" fmla="*/ 2769 w 3758"/>
                <a:gd name="T93" fmla="*/ 153 h 1495"/>
                <a:gd name="T94" fmla="*/ 3001 w 3758"/>
                <a:gd name="T95" fmla="*/ 148 h 1495"/>
                <a:gd name="T96" fmla="*/ 2760 w 3758"/>
                <a:gd name="T97" fmla="*/ 97 h 1495"/>
                <a:gd name="T98" fmla="*/ 428 w 3758"/>
                <a:gd name="T99" fmla="*/ 90 h 1495"/>
                <a:gd name="T100" fmla="*/ 896 w 3758"/>
                <a:gd name="T101" fmla="*/ 86 h 1495"/>
                <a:gd name="T102" fmla="*/ 550 w 3758"/>
                <a:gd name="T103" fmla="*/ 103 h 1495"/>
                <a:gd name="T104" fmla="*/ 1205 w 3758"/>
                <a:gd name="T105" fmla="*/ 54 h 1495"/>
                <a:gd name="T106" fmla="*/ 2950 w 3758"/>
                <a:gd name="T107" fmla="*/ 44 h 1495"/>
                <a:gd name="T108" fmla="*/ 3126 w 3758"/>
                <a:gd name="T109" fmla="*/ 17 h 1495"/>
                <a:gd name="T110" fmla="*/ 3042 w 3758"/>
                <a:gd name="T111" fmla="*/ 62 h 1495"/>
                <a:gd name="T112" fmla="*/ 3139 w 3758"/>
                <a:gd name="T113" fmla="*/ 79 h 1495"/>
                <a:gd name="T114" fmla="*/ 3351 w 3758"/>
                <a:gd name="T115" fmla="*/ 23 h 1495"/>
                <a:gd name="T116" fmla="*/ 3155 w 3758"/>
                <a:gd name="T117" fmla="*/ 93 h 1495"/>
                <a:gd name="T118" fmla="*/ 3360 w 3758"/>
                <a:gd name="T119" fmla="*/ 267 h 1495"/>
                <a:gd name="T120" fmla="*/ 3620 w 3758"/>
                <a:gd name="T121" fmla="*/ 218 h 1495"/>
                <a:gd name="T122" fmla="*/ 3662 w 3758"/>
                <a:gd name="T123" fmla="*/ 126 h 1495"/>
                <a:gd name="T124" fmla="*/ 3425 w 3758"/>
                <a:gd name="T125" fmla="*/ 28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58" h="1495">
                  <a:moveTo>
                    <a:pt x="3271" y="498"/>
                  </a:moveTo>
                  <a:cubicBezTo>
                    <a:pt x="3249" y="498"/>
                    <a:pt x="3249" y="498"/>
                    <a:pt x="3249" y="498"/>
                  </a:cubicBezTo>
                  <a:cubicBezTo>
                    <a:pt x="3251" y="502"/>
                    <a:pt x="3258" y="505"/>
                    <a:pt x="3263" y="505"/>
                  </a:cubicBezTo>
                  <a:cubicBezTo>
                    <a:pt x="3268" y="505"/>
                    <a:pt x="3272" y="503"/>
                    <a:pt x="3273" y="499"/>
                  </a:cubicBezTo>
                  <a:cubicBezTo>
                    <a:pt x="3273" y="499"/>
                    <a:pt x="3272" y="498"/>
                    <a:pt x="3271" y="498"/>
                  </a:cubicBezTo>
                  <a:moveTo>
                    <a:pt x="3334" y="498"/>
                  </a:moveTo>
                  <a:cubicBezTo>
                    <a:pt x="3308" y="498"/>
                    <a:pt x="3308" y="498"/>
                    <a:pt x="3308" y="498"/>
                  </a:cubicBezTo>
                  <a:cubicBezTo>
                    <a:pt x="3302" y="504"/>
                    <a:pt x="3294" y="509"/>
                    <a:pt x="3297" y="519"/>
                  </a:cubicBezTo>
                  <a:cubicBezTo>
                    <a:pt x="3299" y="520"/>
                    <a:pt x="3301" y="520"/>
                    <a:pt x="3303" y="520"/>
                  </a:cubicBezTo>
                  <a:cubicBezTo>
                    <a:pt x="3306" y="520"/>
                    <a:pt x="3309" y="520"/>
                    <a:pt x="3312" y="519"/>
                  </a:cubicBezTo>
                  <a:cubicBezTo>
                    <a:pt x="3316" y="519"/>
                    <a:pt x="3319" y="519"/>
                    <a:pt x="3322" y="519"/>
                  </a:cubicBezTo>
                  <a:cubicBezTo>
                    <a:pt x="3326" y="519"/>
                    <a:pt x="3329" y="519"/>
                    <a:pt x="3331" y="522"/>
                  </a:cubicBezTo>
                  <a:cubicBezTo>
                    <a:pt x="3329" y="524"/>
                    <a:pt x="3324" y="527"/>
                    <a:pt x="3328" y="531"/>
                  </a:cubicBezTo>
                  <a:cubicBezTo>
                    <a:pt x="3329" y="531"/>
                    <a:pt x="3330" y="531"/>
                    <a:pt x="3330" y="531"/>
                  </a:cubicBezTo>
                  <a:cubicBezTo>
                    <a:pt x="3336" y="531"/>
                    <a:pt x="3338" y="524"/>
                    <a:pt x="3342" y="522"/>
                  </a:cubicBezTo>
                  <a:cubicBezTo>
                    <a:pt x="3350" y="523"/>
                    <a:pt x="3347" y="532"/>
                    <a:pt x="3355" y="532"/>
                  </a:cubicBezTo>
                  <a:cubicBezTo>
                    <a:pt x="3356" y="532"/>
                    <a:pt x="3356" y="532"/>
                    <a:pt x="3357" y="531"/>
                  </a:cubicBezTo>
                  <a:cubicBezTo>
                    <a:pt x="3360" y="529"/>
                    <a:pt x="3363" y="526"/>
                    <a:pt x="3363" y="521"/>
                  </a:cubicBezTo>
                  <a:cubicBezTo>
                    <a:pt x="3361" y="517"/>
                    <a:pt x="3356" y="516"/>
                    <a:pt x="3353" y="513"/>
                  </a:cubicBezTo>
                  <a:cubicBezTo>
                    <a:pt x="3353" y="509"/>
                    <a:pt x="3358" y="510"/>
                    <a:pt x="3357" y="505"/>
                  </a:cubicBezTo>
                  <a:cubicBezTo>
                    <a:pt x="3351" y="502"/>
                    <a:pt x="3341" y="501"/>
                    <a:pt x="3334" y="498"/>
                  </a:cubicBezTo>
                  <a:moveTo>
                    <a:pt x="1944" y="395"/>
                  </a:moveTo>
                  <a:cubicBezTo>
                    <a:pt x="1937" y="395"/>
                    <a:pt x="1931" y="403"/>
                    <a:pt x="1935" y="407"/>
                  </a:cubicBezTo>
                  <a:cubicBezTo>
                    <a:pt x="1944" y="407"/>
                    <a:pt x="1947" y="403"/>
                    <a:pt x="1949" y="397"/>
                  </a:cubicBezTo>
                  <a:cubicBezTo>
                    <a:pt x="1947" y="396"/>
                    <a:pt x="1945" y="395"/>
                    <a:pt x="1944" y="395"/>
                  </a:cubicBezTo>
                  <a:moveTo>
                    <a:pt x="1991" y="248"/>
                  </a:moveTo>
                  <a:cubicBezTo>
                    <a:pt x="1987" y="248"/>
                    <a:pt x="1983" y="250"/>
                    <a:pt x="1984" y="253"/>
                  </a:cubicBezTo>
                  <a:cubicBezTo>
                    <a:pt x="1986" y="254"/>
                    <a:pt x="1988" y="255"/>
                    <a:pt x="1990" y="255"/>
                  </a:cubicBezTo>
                  <a:cubicBezTo>
                    <a:pt x="1993" y="255"/>
                    <a:pt x="1997" y="253"/>
                    <a:pt x="1996" y="250"/>
                  </a:cubicBezTo>
                  <a:cubicBezTo>
                    <a:pt x="1995" y="248"/>
                    <a:pt x="1993" y="248"/>
                    <a:pt x="1991" y="248"/>
                  </a:cubicBezTo>
                  <a:moveTo>
                    <a:pt x="2331" y="226"/>
                  </a:moveTo>
                  <a:cubicBezTo>
                    <a:pt x="2327" y="226"/>
                    <a:pt x="2323" y="227"/>
                    <a:pt x="2318" y="228"/>
                  </a:cubicBezTo>
                  <a:cubicBezTo>
                    <a:pt x="2313" y="229"/>
                    <a:pt x="2309" y="229"/>
                    <a:pt x="2304" y="229"/>
                  </a:cubicBezTo>
                  <a:cubicBezTo>
                    <a:pt x="2303" y="229"/>
                    <a:pt x="2303" y="229"/>
                    <a:pt x="2302" y="229"/>
                  </a:cubicBezTo>
                  <a:cubicBezTo>
                    <a:pt x="2299" y="231"/>
                    <a:pt x="2299" y="236"/>
                    <a:pt x="2295" y="238"/>
                  </a:cubicBezTo>
                  <a:cubicBezTo>
                    <a:pt x="2294" y="237"/>
                    <a:pt x="2293" y="237"/>
                    <a:pt x="2291" y="237"/>
                  </a:cubicBezTo>
                  <a:cubicBezTo>
                    <a:pt x="2289" y="237"/>
                    <a:pt x="2287" y="238"/>
                    <a:pt x="2285" y="239"/>
                  </a:cubicBezTo>
                  <a:cubicBezTo>
                    <a:pt x="2283" y="240"/>
                    <a:pt x="2281" y="242"/>
                    <a:pt x="2278" y="242"/>
                  </a:cubicBezTo>
                  <a:cubicBezTo>
                    <a:pt x="2277" y="242"/>
                    <a:pt x="2276" y="242"/>
                    <a:pt x="2274" y="241"/>
                  </a:cubicBezTo>
                  <a:cubicBezTo>
                    <a:pt x="2267" y="245"/>
                    <a:pt x="2267" y="251"/>
                    <a:pt x="2258" y="256"/>
                  </a:cubicBezTo>
                  <a:cubicBezTo>
                    <a:pt x="2251" y="260"/>
                    <a:pt x="2235" y="262"/>
                    <a:pt x="2236" y="270"/>
                  </a:cubicBezTo>
                  <a:cubicBezTo>
                    <a:pt x="2236" y="275"/>
                    <a:pt x="2247" y="276"/>
                    <a:pt x="2253" y="278"/>
                  </a:cubicBezTo>
                  <a:cubicBezTo>
                    <a:pt x="2260" y="281"/>
                    <a:pt x="2264" y="287"/>
                    <a:pt x="2271" y="288"/>
                  </a:cubicBezTo>
                  <a:cubicBezTo>
                    <a:pt x="2271" y="288"/>
                    <a:pt x="2272" y="288"/>
                    <a:pt x="2273" y="288"/>
                  </a:cubicBezTo>
                  <a:cubicBezTo>
                    <a:pt x="2275" y="288"/>
                    <a:pt x="2277" y="287"/>
                    <a:pt x="2280" y="287"/>
                  </a:cubicBezTo>
                  <a:cubicBezTo>
                    <a:pt x="2282" y="287"/>
                    <a:pt x="2285" y="287"/>
                    <a:pt x="2287" y="287"/>
                  </a:cubicBezTo>
                  <a:cubicBezTo>
                    <a:pt x="2292" y="287"/>
                    <a:pt x="2296" y="288"/>
                    <a:pt x="2296" y="292"/>
                  </a:cubicBezTo>
                  <a:cubicBezTo>
                    <a:pt x="2295" y="295"/>
                    <a:pt x="2292" y="296"/>
                    <a:pt x="2288" y="296"/>
                  </a:cubicBezTo>
                  <a:cubicBezTo>
                    <a:pt x="2285" y="296"/>
                    <a:pt x="2281" y="295"/>
                    <a:pt x="2279" y="294"/>
                  </a:cubicBezTo>
                  <a:cubicBezTo>
                    <a:pt x="2276" y="295"/>
                    <a:pt x="2279" y="301"/>
                    <a:pt x="2275" y="302"/>
                  </a:cubicBezTo>
                  <a:cubicBezTo>
                    <a:pt x="2264" y="301"/>
                    <a:pt x="2262" y="291"/>
                    <a:pt x="2252" y="289"/>
                  </a:cubicBezTo>
                  <a:cubicBezTo>
                    <a:pt x="2246" y="292"/>
                    <a:pt x="2243" y="297"/>
                    <a:pt x="2237" y="301"/>
                  </a:cubicBezTo>
                  <a:cubicBezTo>
                    <a:pt x="2231" y="304"/>
                    <a:pt x="2222" y="305"/>
                    <a:pt x="2219" y="311"/>
                  </a:cubicBezTo>
                  <a:cubicBezTo>
                    <a:pt x="2219" y="314"/>
                    <a:pt x="2220" y="314"/>
                    <a:pt x="2222" y="314"/>
                  </a:cubicBezTo>
                  <a:cubicBezTo>
                    <a:pt x="2223" y="314"/>
                    <a:pt x="2223" y="314"/>
                    <a:pt x="2223" y="314"/>
                  </a:cubicBezTo>
                  <a:cubicBezTo>
                    <a:pt x="2224" y="314"/>
                    <a:pt x="2225" y="314"/>
                    <a:pt x="2227" y="315"/>
                  </a:cubicBezTo>
                  <a:cubicBezTo>
                    <a:pt x="2231" y="317"/>
                    <a:pt x="2231" y="323"/>
                    <a:pt x="2237" y="325"/>
                  </a:cubicBezTo>
                  <a:cubicBezTo>
                    <a:pt x="2239" y="326"/>
                    <a:pt x="2242" y="326"/>
                    <a:pt x="2245" y="326"/>
                  </a:cubicBezTo>
                  <a:cubicBezTo>
                    <a:pt x="2257" y="326"/>
                    <a:pt x="2268" y="319"/>
                    <a:pt x="2280" y="317"/>
                  </a:cubicBezTo>
                  <a:cubicBezTo>
                    <a:pt x="2287" y="319"/>
                    <a:pt x="2288" y="326"/>
                    <a:pt x="2291" y="331"/>
                  </a:cubicBezTo>
                  <a:cubicBezTo>
                    <a:pt x="2286" y="340"/>
                    <a:pt x="2271" y="340"/>
                    <a:pt x="2259" y="342"/>
                  </a:cubicBezTo>
                  <a:cubicBezTo>
                    <a:pt x="2251" y="348"/>
                    <a:pt x="2242" y="353"/>
                    <a:pt x="2239" y="364"/>
                  </a:cubicBezTo>
                  <a:cubicBezTo>
                    <a:pt x="2241" y="370"/>
                    <a:pt x="2256" y="366"/>
                    <a:pt x="2257" y="373"/>
                  </a:cubicBezTo>
                  <a:cubicBezTo>
                    <a:pt x="2255" y="376"/>
                    <a:pt x="2248" y="375"/>
                    <a:pt x="2248" y="379"/>
                  </a:cubicBezTo>
                  <a:cubicBezTo>
                    <a:pt x="2249" y="389"/>
                    <a:pt x="2265" y="386"/>
                    <a:pt x="2275" y="388"/>
                  </a:cubicBezTo>
                  <a:cubicBezTo>
                    <a:pt x="2278" y="393"/>
                    <a:pt x="2275" y="397"/>
                    <a:pt x="2278" y="401"/>
                  </a:cubicBezTo>
                  <a:cubicBezTo>
                    <a:pt x="2279" y="401"/>
                    <a:pt x="2280" y="401"/>
                    <a:pt x="2281" y="401"/>
                  </a:cubicBezTo>
                  <a:cubicBezTo>
                    <a:pt x="2285" y="401"/>
                    <a:pt x="2287" y="400"/>
                    <a:pt x="2290" y="399"/>
                  </a:cubicBezTo>
                  <a:cubicBezTo>
                    <a:pt x="2293" y="399"/>
                    <a:pt x="2296" y="398"/>
                    <a:pt x="2299" y="398"/>
                  </a:cubicBezTo>
                  <a:cubicBezTo>
                    <a:pt x="2299" y="398"/>
                    <a:pt x="2300" y="398"/>
                    <a:pt x="2300" y="398"/>
                  </a:cubicBezTo>
                  <a:cubicBezTo>
                    <a:pt x="2303" y="399"/>
                    <a:pt x="2303" y="403"/>
                    <a:pt x="2305" y="404"/>
                  </a:cubicBezTo>
                  <a:cubicBezTo>
                    <a:pt x="2313" y="403"/>
                    <a:pt x="2313" y="397"/>
                    <a:pt x="2322" y="397"/>
                  </a:cubicBezTo>
                  <a:cubicBezTo>
                    <a:pt x="2322" y="397"/>
                    <a:pt x="2323" y="397"/>
                    <a:pt x="2323" y="397"/>
                  </a:cubicBezTo>
                  <a:cubicBezTo>
                    <a:pt x="2323" y="398"/>
                    <a:pt x="2325" y="399"/>
                    <a:pt x="2325" y="400"/>
                  </a:cubicBezTo>
                  <a:cubicBezTo>
                    <a:pt x="2322" y="407"/>
                    <a:pt x="2314" y="411"/>
                    <a:pt x="2311" y="418"/>
                  </a:cubicBezTo>
                  <a:cubicBezTo>
                    <a:pt x="2297" y="420"/>
                    <a:pt x="2293" y="429"/>
                    <a:pt x="2284" y="434"/>
                  </a:cubicBezTo>
                  <a:cubicBezTo>
                    <a:pt x="2274" y="434"/>
                    <a:pt x="2267" y="437"/>
                    <a:pt x="2265" y="444"/>
                  </a:cubicBezTo>
                  <a:cubicBezTo>
                    <a:pt x="2267" y="444"/>
                    <a:pt x="2269" y="444"/>
                    <a:pt x="2271" y="444"/>
                  </a:cubicBezTo>
                  <a:cubicBezTo>
                    <a:pt x="2299" y="444"/>
                    <a:pt x="2329" y="431"/>
                    <a:pt x="2332" y="409"/>
                  </a:cubicBezTo>
                  <a:cubicBezTo>
                    <a:pt x="2335" y="410"/>
                    <a:pt x="2337" y="410"/>
                    <a:pt x="2339" y="410"/>
                  </a:cubicBezTo>
                  <a:cubicBezTo>
                    <a:pt x="2349" y="410"/>
                    <a:pt x="2356" y="402"/>
                    <a:pt x="2361" y="396"/>
                  </a:cubicBezTo>
                  <a:cubicBezTo>
                    <a:pt x="2359" y="393"/>
                    <a:pt x="2354" y="392"/>
                    <a:pt x="2353" y="388"/>
                  </a:cubicBezTo>
                  <a:cubicBezTo>
                    <a:pt x="2367" y="383"/>
                    <a:pt x="2371" y="371"/>
                    <a:pt x="2383" y="365"/>
                  </a:cubicBezTo>
                  <a:cubicBezTo>
                    <a:pt x="2387" y="362"/>
                    <a:pt x="2392" y="361"/>
                    <a:pt x="2396" y="361"/>
                  </a:cubicBezTo>
                  <a:cubicBezTo>
                    <a:pt x="2400" y="361"/>
                    <a:pt x="2403" y="362"/>
                    <a:pt x="2403" y="367"/>
                  </a:cubicBezTo>
                  <a:cubicBezTo>
                    <a:pt x="2395" y="372"/>
                    <a:pt x="2381" y="369"/>
                    <a:pt x="2377" y="378"/>
                  </a:cubicBezTo>
                  <a:cubicBezTo>
                    <a:pt x="2377" y="381"/>
                    <a:pt x="2377" y="390"/>
                    <a:pt x="2378" y="394"/>
                  </a:cubicBezTo>
                  <a:cubicBezTo>
                    <a:pt x="2388" y="388"/>
                    <a:pt x="2404" y="387"/>
                    <a:pt x="2414" y="381"/>
                  </a:cubicBezTo>
                  <a:cubicBezTo>
                    <a:pt x="2415" y="377"/>
                    <a:pt x="2410" y="377"/>
                    <a:pt x="2411" y="373"/>
                  </a:cubicBezTo>
                  <a:cubicBezTo>
                    <a:pt x="2413" y="369"/>
                    <a:pt x="2416" y="368"/>
                    <a:pt x="2418" y="368"/>
                  </a:cubicBezTo>
                  <a:cubicBezTo>
                    <a:pt x="2423" y="368"/>
                    <a:pt x="2427" y="373"/>
                    <a:pt x="2433" y="375"/>
                  </a:cubicBezTo>
                  <a:cubicBezTo>
                    <a:pt x="2441" y="378"/>
                    <a:pt x="2456" y="377"/>
                    <a:pt x="2467" y="378"/>
                  </a:cubicBezTo>
                  <a:cubicBezTo>
                    <a:pt x="2476" y="379"/>
                    <a:pt x="2482" y="383"/>
                    <a:pt x="2489" y="383"/>
                  </a:cubicBezTo>
                  <a:cubicBezTo>
                    <a:pt x="2491" y="383"/>
                    <a:pt x="2493" y="383"/>
                    <a:pt x="2495" y="382"/>
                  </a:cubicBezTo>
                  <a:cubicBezTo>
                    <a:pt x="2496" y="383"/>
                    <a:pt x="2498" y="384"/>
                    <a:pt x="2499" y="385"/>
                  </a:cubicBezTo>
                  <a:cubicBezTo>
                    <a:pt x="2499" y="247"/>
                    <a:pt x="2499" y="247"/>
                    <a:pt x="2499" y="247"/>
                  </a:cubicBezTo>
                  <a:cubicBezTo>
                    <a:pt x="2495" y="246"/>
                    <a:pt x="2490" y="245"/>
                    <a:pt x="2484" y="245"/>
                  </a:cubicBezTo>
                  <a:cubicBezTo>
                    <a:pt x="2482" y="245"/>
                    <a:pt x="2479" y="245"/>
                    <a:pt x="2477" y="245"/>
                  </a:cubicBezTo>
                  <a:cubicBezTo>
                    <a:pt x="2470" y="239"/>
                    <a:pt x="2458" y="242"/>
                    <a:pt x="2448" y="239"/>
                  </a:cubicBezTo>
                  <a:cubicBezTo>
                    <a:pt x="2445" y="239"/>
                    <a:pt x="2443" y="236"/>
                    <a:pt x="2439" y="236"/>
                  </a:cubicBezTo>
                  <a:cubicBezTo>
                    <a:pt x="2437" y="235"/>
                    <a:pt x="2435" y="235"/>
                    <a:pt x="2433" y="235"/>
                  </a:cubicBezTo>
                  <a:cubicBezTo>
                    <a:pt x="2430" y="235"/>
                    <a:pt x="2427" y="236"/>
                    <a:pt x="2425" y="236"/>
                  </a:cubicBezTo>
                  <a:cubicBezTo>
                    <a:pt x="2422" y="236"/>
                    <a:pt x="2419" y="236"/>
                    <a:pt x="2416" y="236"/>
                  </a:cubicBezTo>
                  <a:cubicBezTo>
                    <a:pt x="2410" y="236"/>
                    <a:pt x="2404" y="235"/>
                    <a:pt x="2399" y="232"/>
                  </a:cubicBezTo>
                  <a:cubicBezTo>
                    <a:pt x="2394" y="232"/>
                    <a:pt x="2393" y="237"/>
                    <a:pt x="2387" y="237"/>
                  </a:cubicBezTo>
                  <a:cubicBezTo>
                    <a:pt x="2387" y="237"/>
                    <a:pt x="2386" y="237"/>
                    <a:pt x="2385" y="237"/>
                  </a:cubicBezTo>
                  <a:cubicBezTo>
                    <a:pt x="2381" y="234"/>
                    <a:pt x="2381" y="229"/>
                    <a:pt x="2376" y="227"/>
                  </a:cubicBezTo>
                  <a:cubicBezTo>
                    <a:pt x="2373" y="228"/>
                    <a:pt x="2369" y="228"/>
                    <a:pt x="2366" y="228"/>
                  </a:cubicBezTo>
                  <a:cubicBezTo>
                    <a:pt x="2364" y="228"/>
                    <a:pt x="2362" y="228"/>
                    <a:pt x="2360" y="228"/>
                  </a:cubicBezTo>
                  <a:cubicBezTo>
                    <a:pt x="2357" y="228"/>
                    <a:pt x="2355" y="228"/>
                    <a:pt x="2353" y="228"/>
                  </a:cubicBezTo>
                  <a:cubicBezTo>
                    <a:pt x="2349" y="228"/>
                    <a:pt x="2346" y="228"/>
                    <a:pt x="2342" y="230"/>
                  </a:cubicBezTo>
                  <a:cubicBezTo>
                    <a:pt x="2339" y="227"/>
                    <a:pt x="2335" y="226"/>
                    <a:pt x="2331" y="226"/>
                  </a:cubicBezTo>
                  <a:moveTo>
                    <a:pt x="2101" y="224"/>
                  </a:moveTo>
                  <a:cubicBezTo>
                    <a:pt x="2100" y="224"/>
                    <a:pt x="2100" y="224"/>
                    <a:pt x="2099" y="224"/>
                  </a:cubicBezTo>
                  <a:cubicBezTo>
                    <a:pt x="2092" y="225"/>
                    <a:pt x="2087" y="232"/>
                    <a:pt x="2088" y="240"/>
                  </a:cubicBezTo>
                  <a:cubicBezTo>
                    <a:pt x="2090" y="240"/>
                    <a:pt x="2092" y="240"/>
                    <a:pt x="2094" y="240"/>
                  </a:cubicBezTo>
                  <a:cubicBezTo>
                    <a:pt x="2096" y="240"/>
                    <a:pt x="2098" y="240"/>
                    <a:pt x="2100" y="240"/>
                  </a:cubicBezTo>
                  <a:cubicBezTo>
                    <a:pt x="2103" y="240"/>
                    <a:pt x="2105" y="240"/>
                    <a:pt x="2108" y="240"/>
                  </a:cubicBezTo>
                  <a:cubicBezTo>
                    <a:pt x="2121" y="240"/>
                    <a:pt x="2133" y="239"/>
                    <a:pt x="2130" y="227"/>
                  </a:cubicBezTo>
                  <a:cubicBezTo>
                    <a:pt x="2129" y="228"/>
                    <a:pt x="2127" y="228"/>
                    <a:pt x="2125" y="228"/>
                  </a:cubicBezTo>
                  <a:cubicBezTo>
                    <a:pt x="2121" y="228"/>
                    <a:pt x="2116" y="227"/>
                    <a:pt x="2112" y="226"/>
                  </a:cubicBezTo>
                  <a:cubicBezTo>
                    <a:pt x="2108" y="225"/>
                    <a:pt x="2104" y="224"/>
                    <a:pt x="2101" y="224"/>
                  </a:cubicBezTo>
                  <a:moveTo>
                    <a:pt x="1660" y="182"/>
                  </a:moveTo>
                  <a:cubicBezTo>
                    <a:pt x="1655" y="182"/>
                    <a:pt x="1650" y="185"/>
                    <a:pt x="1657" y="190"/>
                  </a:cubicBezTo>
                  <a:cubicBezTo>
                    <a:pt x="1665" y="190"/>
                    <a:pt x="1665" y="190"/>
                    <a:pt x="1665" y="190"/>
                  </a:cubicBezTo>
                  <a:cubicBezTo>
                    <a:pt x="1669" y="184"/>
                    <a:pt x="1664" y="182"/>
                    <a:pt x="1660" y="182"/>
                  </a:cubicBezTo>
                  <a:moveTo>
                    <a:pt x="1707" y="181"/>
                  </a:moveTo>
                  <a:cubicBezTo>
                    <a:pt x="1701" y="181"/>
                    <a:pt x="1699" y="192"/>
                    <a:pt x="1698" y="198"/>
                  </a:cubicBezTo>
                  <a:cubicBezTo>
                    <a:pt x="1702" y="199"/>
                    <a:pt x="1705" y="199"/>
                    <a:pt x="1709" y="199"/>
                  </a:cubicBezTo>
                  <a:cubicBezTo>
                    <a:pt x="1714" y="199"/>
                    <a:pt x="1718" y="199"/>
                    <a:pt x="1723" y="198"/>
                  </a:cubicBezTo>
                  <a:cubicBezTo>
                    <a:pt x="1727" y="198"/>
                    <a:pt x="1731" y="198"/>
                    <a:pt x="1736" y="198"/>
                  </a:cubicBezTo>
                  <a:cubicBezTo>
                    <a:pt x="1736" y="198"/>
                    <a:pt x="1737" y="198"/>
                    <a:pt x="1738" y="198"/>
                  </a:cubicBezTo>
                  <a:cubicBezTo>
                    <a:pt x="1737" y="191"/>
                    <a:pt x="1733" y="189"/>
                    <a:pt x="1727" y="189"/>
                  </a:cubicBezTo>
                  <a:cubicBezTo>
                    <a:pt x="1724" y="189"/>
                    <a:pt x="1721" y="189"/>
                    <a:pt x="1718" y="190"/>
                  </a:cubicBezTo>
                  <a:cubicBezTo>
                    <a:pt x="1715" y="190"/>
                    <a:pt x="1712" y="190"/>
                    <a:pt x="1710" y="190"/>
                  </a:cubicBezTo>
                  <a:cubicBezTo>
                    <a:pt x="1709" y="190"/>
                    <a:pt x="1708" y="190"/>
                    <a:pt x="1707" y="190"/>
                  </a:cubicBezTo>
                  <a:cubicBezTo>
                    <a:pt x="1707" y="187"/>
                    <a:pt x="1711" y="187"/>
                    <a:pt x="1711" y="183"/>
                  </a:cubicBezTo>
                  <a:cubicBezTo>
                    <a:pt x="1709" y="181"/>
                    <a:pt x="1708" y="181"/>
                    <a:pt x="1707" y="181"/>
                  </a:cubicBezTo>
                  <a:moveTo>
                    <a:pt x="1427" y="175"/>
                  </a:moveTo>
                  <a:cubicBezTo>
                    <a:pt x="1424" y="175"/>
                    <a:pt x="1420" y="177"/>
                    <a:pt x="1419" y="180"/>
                  </a:cubicBezTo>
                  <a:cubicBezTo>
                    <a:pt x="1420" y="182"/>
                    <a:pt x="1422" y="183"/>
                    <a:pt x="1425" y="183"/>
                  </a:cubicBezTo>
                  <a:cubicBezTo>
                    <a:pt x="1428" y="183"/>
                    <a:pt x="1431" y="182"/>
                    <a:pt x="1432" y="180"/>
                  </a:cubicBezTo>
                  <a:cubicBezTo>
                    <a:pt x="1432" y="176"/>
                    <a:pt x="1430" y="175"/>
                    <a:pt x="1427" y="175"/>
                  </a:cubicBezTo>
                  <a:moveTo>
                    <a:pt x="1776" y="158"/>
                  </a:moveTo>
                  <a:cubicBezTo>
                    <a:pt x="1772" y="158"/>
                    <a:pt x="1767" y="159"/>
                    <a:pt x="1763" y="161"/>
                  </a:cubicBezTo>
                  <a:cubicBezTo>
                    <a:pt x="1764" y="170"/>
                    <a:pt x="1781" y="179"/>
                    <a:pt x="1795" y="179"/>
                  </a:cubicBezTo>
                  <a:cubicBezTo>
                    <a:pt x="1804" y="179"/>
                    <a:pt x="1812" y="175"/>
                    <a:pt x="1813" y="165"/>
                  </a:cubicBezTo>
                  <a:cubicBezTo>
                    <a:pt x="1799" y="165"/>
                    <a:pt x="1789" y="158"/>
                    <a:pt x="1776" y="158"/>
                  </a:cubicBezTo>
                  <a:moveTo>
                    <a:pt x="1657" y="154"/>
                  </a:moveTo>
                  <a:cubicBezTo>
                    <a:pt x="1651" y="154"/>
                    <a:pt x="1648" y="162"/>
                    <a:pt x="1652" y="168"/>
                  </a:cubicBezTo>
                  <a:cubicBezTo>
                    <a:pt x="1652" y="168"/>
                    <a:pt x="1653" y="168"/>
                    <a:pt x="1654" y="168"/>
                  </a:cubicBezTo>
                  <a:cubicBezTo>
                    <a:pt x="1662" y="168"/>
                    <a:pt x="1663" y="163"/>
                    <a:pt x="1663" y="156"/>
                  </a:cubicBezTo>
                  <a:cubicBezTo>
                    <a:pt x="1661" y="154"/>
                    <a:pt x="1659" y="154"/>
                    <a:pt x="1657" y="154"/>
                  </a:cubicBezTo>
                  <a:moveTo>
                    <a:pt x="1728" y="165"/>
                  </a:moveTo>
                  <a:cubicBezTo>
                    <a:pt x="1726" y="164"/>
                    <a:pt x="1724" y="164"/>
                    <a:pt x="1725" y="161"/>
                  </a:cubicBezTo>
                  <a:cubicBezTo>
                    <a:pt x="1725" y="160"/>
                    <a:pt x="1726" y="160"/>
                    <a:pt x="1726" y="160"/>
                  </a:cubicBezTo>
                  <a:cubicBezTo>
                    <a:pt x="1730" y="160"/>
                    <a:pt x="1730" y="164"/>
                    <a:pt x="1728" y="165"/>
                  </a:cubicBezTo>
                  <a:moveTo>
                    <a:pt x="1712" y="151"/>
                  </a:moveTo>
                  <a:cubicBezTo>
                    <a:pt x="1710" y="154"/>
                    <a:pt x="1711" y="158"/>
                    <a:pt x="1707" y="159"/>
                  </a:cubicBezTo>
                  <a:cubicBezTo>
                    <a:pt x="1702" y="154"/>
                    <a:pt x="1695" y="152"/>
                    <a:pt x="1688" y="152"/>
                  </a:cubicBezTo>
                  <a:cubicBezTo>
                    <a:pt x="1678" y="152"/>
                    <a:pt x="1669" y="158"/>
                    <a:pt x="1670" y="171"/>
                  </a:cubicBezTo>
                  <a:cubicBezTo>
                    <a:pt x="1672" y="175"/>
                    <a:pt x="1677" y="176"/>
                    <a:pt x="1683" y="176"/>
                  </a:cubicBezTo>
                  <a:cubicBezTo>
                    <a:pt x="1688" y="176"/>
                    <a:pt x="1694" y="175"/>
                    <a:pt x="1697" y="173"/>
                  </a:cubicBezTo>
                  <a:cubicBezTo>
                    <a:pt x="1702" y="173"/>
                    <a:pt x="1706" y="174"/>
                    <a:pt x="1710" y="174"/>
                  </a:cubicBezTo>
                  <a:cubicBezTo>
                    <a:pt x="1713" y="174"/>
                    <a:pt x="1716" y="174"/>
                    <a:pt x="1718" y="172"/>
                  </a:cubicBezTo>
                  <a:cubicBezTo>
                    <a:pt x="1721" y="174"/>
                    <a:pt x="1724" y="175"/>
                    <a:pt x="1728" y="175"/>
                  </a:cubicBezTo>
                  <a:cubicBezTo>
                    <a:pt x="1735" y="167"/>
                    <a:pt x="1754" y="174"/>
                    <a:pt x="1751" y="158"/>
                  </a:cubicBezTo>
                  <a:cubicBezTo>
                    <a:pt x="1746" y="149"/>
                    <a:pt x="1725" y="153"/>
                    <a:pt x="1712" y="151"/>
                  </a:cubicBezTo>
                  <a:moveTo>
                    <a:pt x="1258" y="133"/>
                  </a:moveTo>
                  <a:cubicBezTo>
                    <a:pt x="1254" y="133"/>
                    <a:pt x="1249" y="137"/>
                    <a:pt x="1253" y="141"/>
                  </a:cubicBezTo>
                  <a:cubicBezTo>
                    <a:pt x="1254" y="141"/>
                    <a:pt x="1254" y="141"/>
                    <a:pt x="1255" y="141"/>
                  </a:cubicBezTo>
                  <a:cubicBezTo>
                    <a:pt x="1260" y="141"/>
                    <a:pt x="1263" y="139"/>
                    <a:pt x="1263" y="135"/>
                  </a:cubicBezTo>
                  <a:cubicBezTo>
                    <a:pt x="1262" y="133"/>
                    <a:pt x="1260" y="133"/>
                    <a:pt x="1258" y="133"/>
                  </a:cubicBezTo>
                  <a:moveTo>
                    <a:pt x="1571" y="217"/>
                  </a:moveTo>
                  <a:cubicBezTo>
                    <a:pt x="1568" y="217"/>
                    <a:pt x="1565" y="216"/>
                    <a:pt x="1563" y="215"/>
                  </a:cubicBezTo>
                  <a:cubicBezTo>
                    <a:pt x="1562" y="210"/>
                    <a:pt x="1568" y="209"/>
                    <a:pt x="1574" y="209"/>
                  </a:cubicBezTo>
                  <a:cubicBezTo>
                    <a:pt x="1578" y="209"/>
                    <a:pt x="1584" y="210"/>
                    <a:pt x="1585" y="212"/>
                  </a:cubicBezTo>
                  <a:cubicBezTo>
                    <a:pt x="1584" y="215"/>
                    <a:pt x="1577" y="217"/>
                    <a:pt x="1571" y="217"/>
                  </a:cubicBezTo>
                  <a:moveTo>
                    <a:pt x="1334" y="125"/>
                  </a:moveTo>
                  <a:cubicBezTo>
                    <a:pt x="1333" y="125"/>
                    <a:pt x="1332" y="125"/>
                    <a:pt x="1332" y="125"/>
                  </a:cubicBezTo>
                  <a:cubicBezTo>
                    <a:pt x="1325" y="129"/>
                    <a:pt x="1316" y="134"/>
                    <a:pt x="1311" y="137"/>
                  </a:cubicBezTo>
                  <a:cubicBezTo>
                    <a:pt x="1313" y="146"/>
                    <a:pt x="1328" y="143"/>
                    <a:pt x="1332" y="150"/>
                  </a:cubicBezTo>
                  <a:cubicBezTo>
                    <a:pt x="1330" y="152"/>
                    <a:pt x="1328" y="152"/>
                    <a:pt x="1326" y="152"/>
                  </a:cubicBezTo>
                  <a:cubicBezTo>
                    <a:pt x="1323" y="152"/>
                    <a:pt x="1319" y="151"/>
                    <a:pt x="1315" y="149"/>
                  </a:cubicBezTo>
                  <a:cubicBezTo>
                    <a:pt x="1311" y="147"/>
                    <a:pt x="1306" y="146"/>
                    <a:pt x="1301" y="146"/>
                  </a:cubicBezTo>
                  <a:cubicBezTo>
                    <a:pt x="1299" y="146"/>
                    <a:pt x="1297" y="146"/>
                    <a:pt x="1295" y="147"/>
                  </a:cubicBezTo>
                  <a:cubicBezTo>
                    <a:pt x="1295" y="152"/>
                    <a:pt x="1307" y="154"/>
                    <a:pt x="1300" y="160"/>
                  </a:cubicBezTo>
                  <a:cubicBezTo>
                    <a:pt x="1292" y="157"/>
                    <a:pt x="1286" y="150"/>
                    <a:pt x="1280" y="150"/>
                  </a:cubicBezTo>
                  <a:cubicBezTo>
                    <a:pt x="1277" y="150"/>
                    <a:pt x="1273" y="152"/>
                    <a:pt x="1270" y="155"/>
                  </a:cubicBezTo>
                  <a:cubicBezTo>
                    <a:pt x="1267" y="151"/>
                    <a:pt x="1258" y="149"/>
                    <a:pt x="1248" y="149"/>
                  </a:cubicBezTo>
                  <a:cubicBezTo>
                    <a:pt x="1245" y="149"/>
                    <a:pt x="1241" y="149"/>
                    <a:pt x="1237" y="150"/>
                  </a:cubicBezTo>
                  <a:cubicBezTo>
                    <a:pt x="1237" y="498"/>
                    <a:pt x="1237" y="498"/>
                    <a:pt x="1237" y="498"/>
                  </a:cubicBezTo>
                  <a:cubicBezTo>
                    <a:pt x="1705" y="498"/>
                    <a:pt x="1705" y="498"/>
                    <a:pt x="1705" y="498"/>
                  </a:cubicBezTo>
                  <a:cubicBezTo>
                    <a:pt x="1705" y="490"/>
                    <a:pt x="1705" y="483"/>
                    <a:pt x="1715" y="479"/>
                  </a:cubicBezTo>
                  <a:cubicBezTo>
                    <a:pt x="1718" y="484"/>
                    <a:pt x="1719" y="491"/>
                    <a:pt x="1719" y="498"/>
                  </a:cubicBezTo>
                  <a:cubicBezTo>
                    <a:pt x="1737" y="498"/>
                    <a:pt x="1737" y="498"/>
                    <a:pt x="1737" y="498"/>
                  </a:cubicBezTo>
                  <a:cubicBezTo>
                    <a:pt x="1737" y="496"/>
                    <a:pt x="1738" y="493"/>
                    <a:pt x="1737" y="491"/>
                  </a:cubicBezTo>
                  <a:cubicBezTo>
                    <a:pt x="1736" y="487"/>
                    <a:pt x="1732" y="484"/>
                    <a:pt x="1732" y="480"/>
                  </a:cubicBezTo>
                  <a:cubicBezTo>
                    <a:pt x="1731" y="477"/>
                    <a:pt x="1734" y="474"/>
                    <a:pt x="1734" y="471"/>
                  </a:cubicBezTo>
                  <a:cubicBezTo>
                    <a:pt x="1734" y="467"/>
                    <a:pt x="1730" y="458"/>
                    <a:pt x="1726" y="455"/>
                  </a:cubicBezTo>
                  <a:cubicBezTo>
                    <a:pt x="1726" y="455"/>
                    <a:pt x="1726" y="455"/>
                    <a:pt x="1726" y="455"/>
                  </a:cubicBezTo>
                  <a:cubicBezTo>
                    <a:pt x="1717" y="455"/>
                    <a:pt x="1721" y="466"/>
                    <a:pt x="1716" y="469"/>
                  </a:cubicBezTo>
                  <a:cubicBezTo>
                    <a:pt x="1708" y="464"/>
                    <a:pt x="1706" y="455"/>
                    <a:pt x="1694" y="455"/>
                  </a:cubicBezTo>
                  <a:cubicBezTo>
                    <a:pt x="1694" y="455"/>
                    <a:pt x="1694" y="455"/>
                    <a:pt x="1694" y="455"/>
                  </a:cubicBezTo>
                  <a:cubicBezTo>
                    <a:pt x="1687" y="455"/>
                    <a:pt x="1682" y="461"/>
                    <a:pt x="1674" y="462"/>
                  </a:cubicBezTo>
                  <a:cubicBezTo>
                    <a:pt x="1668" y="457"/>
                    <a:pt x="1655" y="455"/>
                    <a:pt x="1655" y="448"/>
                  </a:cubicBezTo>
                  <a:cubicBezTo>
                    <a:pt x="1655" y="443"/>
                    <a:pt x="1664" y="444"/>
                    <a:pt x="1671" y="439"/>
                  </a:cubicBezTo>
                  <a:cubicBezTo>
                    <a:pt x="1676" y="435"/>
                    <a:pt x="1679" y="426"/>
                    <a:pt x="1687" y="426"/>
                  </a:cubicBezTo>
                  <a:cubicBezTo>
                    <a:pt x="1688" y="426"/>
                    <a:pt x="1689" y="426"/>
                    <a:pt x="1691" y="427"/>
                  </a:cubicBezTo>
                  <a:cubicBezTo>
                    <a:pt x="1702" y="412"/>
                    <a:pt x="1721" y="394"/>
                    <a:pt x="1746" y="394"/>
                  </a:cubicBezTo>
                  <a:cubicBezTo>
                    <a:pt x="1753" y="394"/>
                    <a:pt x="1760" y="395"/>
                    <a:pt x="1768" y="398"/>
                  </a:cubicBezTo>
                  <a:cubicBezTo>
                    <a:pt x="1772" y="396"/>
                    <a:pt x="1777" y="395"/>
                    <a:pt x="1782" y="395"/>
                  </a:cubicBezTo>
                  <a:cubicBezTo>
                    <a:pt x="1783" y="395"/>
                    <a:pt x="1783" y="395"/>
                    <a:pt x="1783" y="395"/>
                  </a:cubicBezTo>
                  <a:cubicBezTo>
                    <a:pt x="1784" y="395"/>
                    <a:pt x="1784" y="395"/>
                    <a:pt x="1784" y="395"/>
                  </a:cubicBezTo>
                  <a:cubicBezTo>
                    <a:pt x="1786" y="395"/>
                    <a:pt x="1788" y="395"/>
                    <a:pt x="1790" y="395"/>
                  </a:cubicBezTo>
                  <a:cubicBezTo>
                    <a:pt x="1791" y="390"/>
                    <a:pt x="1799" y="387"/>
                    <a:pt x="1806" y="387"/>
                  </a:cubicBezTo>
                  <a:cubicBezTo>
                    <a:pt x="1812" y="387"/>
                    <a:pt x="1817" y="389"/>
                    <a:pt x="1820" y="392"/>
                  </a:cubicBezTo>
                  <a:cubicBezTo>
                    <a:pt x="1821" y="397"/>
                    <a:pt x="1812" y="394"/>
                    <a:pt x="1813" y="400"/>
                  </a:cubicBezTo>
                  <a:cubicBezTo>
                    <a:pt x="1815" y="401"/>
                    <a:pt x="1817" y="402"/>
                    <a:pt x="1819" y="402"/>
                  </a:cubicBezTo>
                  <a:cubicBezTo>
                    <a:pt x="1825" y="402"/>
                    <a:pt x="1830" y="397"/>
                    <a:pt x="1836" y="397"/>
                  </a:cubicBezTo>
                  <a:cubicBezTo>
                    <a:pt x="1836" y="397"/>
                    <a:pt x="1836" y="397"/>
                    <a:pt x="1836" y="397"/>
                  </a:cubicBezTo>
                  <a:cubicBezTo>
                    <a:pt x="1839" y="397"/>
                    <a:pt x="1841" y="398"/>
                    <a:pt x="1844" y="398"/>
                  </a:cubicBezTo>
                  <a:cubicBezTo>
                    <a:pt x="1846" y="399"/>
                    <a:pt x="1849" y="400"/>
                    <a:pt x="1851" y="400"/>
                  </a:cubicBezTo>
                  <a:cubicBezTo>
                    <a:pt x="1853" y="400"/>
                    <a:pt x="1855" y="399"/>
                    <a:pt x="1857" y="397"/>
                  </a:cubicBezTo>
                  <a:cubicBezTo>
                    <a:pt x="1860" y="392"/>
                    <a:pt x="1846" y="393"/>
                    <a:pt x="1843" y="389"/>
                  </a:cubicBezTo>
                  <a:cubicBezTo>
                    <a:pt x="1857" y="384"/>
                    <a:pt x="1864" y="374"/>
                    <a:pt x="1871" y="364"/>
                  </a:cubicBezTo>
                  <a:cubicBezTo>
                    <a:pt x="1875" y="363"/>
                    <a:pt x="1879" y="362"/>
                    <a:pt x="1883" y="362"/>
                  </a:cubicBezTo>
                  <a:cubicBezTo>
                    <a:pt x="1891" y="362"/>
                    <a:pt x="1899" y="364"/>
                    <a:pt x="1904" y="367"/>
                  </a:cubicBezTo>
                  <a:cubicBezTo>
                    <a:pt x="1904" y="372"/>
                    <a:pt x="1898" y="372"/>
                    <a:pt x="1899" y="378"/>
                  </a:cubicBezTo>
                  <a:cubicBezTo>
                    <a:pt x="1902" y="380"/>
                    <a:pt x="1904" y="381"/>
                    <a:pt x="1906" y="381"/>
                  </a:cubicBezTo>
                  <a:cubicBezTo>
                    <a:pt x="1910" y="381"/>
                    <a:pt x="1913" y="379"/>
                    <a:pt x="1917" y="376"/>
                  </a:cubicBezTo>
                  <a:cubicBezTo>
                    <a:pt x="1921" y="374"/>
                    <a:pt x="1925" y="371"/>
                    <a:pt x="1930" y="371"/>
                  </a:cubicBezTo>
                  <a:cubicBezTo>
                    <a:pt x="1930" y="371"/>
                    <a:pt x="1930" y="371"/>
                    <a:pt x="1931" y="371"/>
                  </a:cubicBezTo>
                  <a:cubicBezTo>
                    <a:pt x="1932" y="368"/>
                    <a:pt x="1932" y="365"/>
                    <a:pt x="1931" y="362"/>
                  </a:cubicBezTo>
                  <a:cubicBezTo>
                    <a:pt x="1933" y="359"/>
                    <a:pt x="1939" y="354"/>
                    <a:pt x="1944" y="354"/>
                  </a:cubicBezTo>
                  <a:cubicBezTo>
                    <a:pt x="1946" y="354"/>
                    <a:pt x="1948" y="354"/>
                    <a:pt x="1950" y="356"/>
                  </a:cubicBezTo>
                  <a:cubicBezTo>
                    <a:pt x="1949" y="363"/>
                    <a:pt x="1943" y="365"/>
                    <a:pt x="1943" y="372"/>
                  </a:cubicBezTo>
                  <a:cubicBezTo>
                    <a:pt x="1931" y="380"/>
                    <a:pt x="1917" y="383"/>
                    <a:pt x="1907" y="391"/>
                  </a:cubicBezTo>
                  <a:cubicBezTo>
                    <a:pt x="1903" y="393"/>
                    <a:pt x="1901" y="398"/>
                    <a:pt x="1897" y="401"/>
                  </a:cubicBezTo>
                  <a:cubicBezTo>
                    <a:pt x="1889" y="406"/>
                    <a:pt x="1879" y="409"/>
                    <a:pt x="1869" y="412"/>
                  </a:cubicBezTo>
                  <a:cubicBezTo>
                    <a:pt x="1868" y="424"/>
                    <a:pt x="1855" y="426"/>
                    <a:pt x="1855" y="442"/>
                  </a:cubicBezTo>
                  <a:cubicBezTo>
                    <a:pt x="1854" y="464"/>
                    <a:pt x="1864" y="476"/>
                    <a:pt x="1863" y="493"/>
                  </a:cubicBezTo>
                  <a:cubicBezTo>
                    <a:pt x="1874" y="492"/>
                    <a:pt x="1877" y="485"/>
                    <a:pt x="1887" y="482"/>
                  </a:cubicBezTo>
                  <a:cubicBezTo>
                    <a:pt x="1883" y="469"/>
                    <a:pt x="1895" y="470"/>
                    <a:pt x="1901" y="467"/>
                  </a:cubicBezTo>
                  <a:cubicBezTo>
                    <a:pt x="1904" y="464"/>
                    <a:pt x="1899" y="457"/>
                    <a:pt x="1902" y="454"/>
                  </a:cubicBezTo>
                  <a:cubicBezTo>
                    <a:pt x="1903" y="453"/>
                    <a:pt x="1905" y="453"/>
                    <a:pt x="1906" y="453"/>
                  </a:cubicBezTo>
                  <a:cubicBezTo>
                    <a:pt x="1907" y="453"/>
                    <a:pt x="1909" y="453"/>
                    <a:pt x="1911" y="453"/>
                  </a:cubicBezTo>
                  <a:cubicBezTo>
                    <a:pt x="1912" y="453"/>
                    <a:pt x="1914" y="454"/>
                    <a:pt x="1916" y="454"/>
                  </a:cubicBezTo>
                  <a:cubicBezTo>
                    <a:pt x="1917" y="454"/>
                    <a:pt x="1919" y="453"/>
                    <a:pt x="1920" y="453"/>
                  </a:cubicBezTo>
                  <a:cubicBezTo>
                    <a:pt x="1921" y="445"/>
                    <a:pt x="1915" y="444"/>
                    <a:pt x="1915" y="438"/>
                  </a:cubicBezTo>
                  <a:cubicBezTo>
                    <a:pt x="1917" y="436"/>
                    <a:pt x="1919" y="434"/>
                    <a:pt x="1922" y="433"/>
                  </a:cubicBezTo>
                  <a:cubicBezTo>
                    <a:pt x="1925" y="434"/>
                    <a:pt x="1927" y="436"/>
                    <a:pt x="1930" y="436"/>
                  </a:cubicBezTo>
                  <a:cubicBezTo>
                    <a:pt x="1931" y="436"/>
                    <a:pt x="1932" y="436"/>
                    <a:pt x="1933" y="435"/>
                  </a:cubicBezTo>
                  <a:cubicBezTo>
                    <a:pt x="1936" y="429"/>
                    <a:pt x="1928" y="425"/>
                    <a:pt x="1932" y="417"/>
                  </a:cubicBezTo>
                  <a:cubicBezTo>
                    <a:pt x="1929" y="414"/>
                    <a:pt x="1921" y="414"/>
                    <a:pt x="1920" y="409"/>
                  </a:cubicBezTo>
                  <a:cubicBezTo>
                    <a:pt x="1926" y="401"/>
                    <a:pt x="1931" y="393"/>
                    <a:pt x="1942" y="389"/>
                  </a:cubicBezTo>
                  <a:cubicBezTo>
                    <a:pt x="1944" y="389"/>
                    <a:pt x="1945" y="390"/>
                    <a:pt x="1947" y="390"/>
                  </a:cubicBezTo>
                  <a:cubicBezTo>
                    <a:pt x="1953" y="390"/>
                    <a:pt x="1955" y="384"/>
                    <a:pt x="1961" y="382"/>
                  </a:cubicBezTo>
                  <a:cubicBezTo>
                    <a:pt x="1964" y="383"/>
                    <a:pt x="1963" y="388"/>
                    <a:pt x="1967" y="388"/>
                  </a:cubicBezTo>
                  <a:cubicBezTo>
                    <a:pt x="1967" y="388"/>
                    <a:pt x="1967" y="388"/>
                    <a:pt x="1967" y="388"/>
                  </a:cubicBezTo>
                  <a:cubicBezTo>
                    <a:pt x="1975" y="385"/>
                    <a:pt x="1979" y="379"/>
                    <a:pt x="1989" y="378"/>
                  </a:cubicBezTo>
                  <a:cubicBezTo>
                    <a:pt x="1992" y="384"/>
                    <a:pt x="1994" y="391"/>
                    <a:pt x="2003" y="392"/>
                  </a:cubicBezTo>
                  <a:cubicBezTo>
                    <a:pt x="2011" y="381"/>
                    <a:pt x="2026" y="374"/>
                    <a:pt x="2036" y="365"/>
                  </a:cubicBezTo>
                  <a:cubicBezTo>
                    <a:pt x="2038" y="365"/>
                    <a:pt x="2039" y="365"/>
                    <a:pt x="2040" y="365"/>
                  </a:cubicBezTo>
                  <a:cubicBezTo>
                    <a:pt x="2054" y="365"/>
                    <a:pt x="2061" y="354"/>
                    <a:pt x="2075" y="353"/>
                  </a:cubicBezTo>
                  <a:cubicBezTo>
                    <a:pt x="2079" y="356"/>
                    <a:pt x="2085" y="358"/>
                    <a:pt x="2090" y="358"/>
                  </a:cubicBezTo>
                  <a:cubicBezTo>
                    <a:pt x="2095" y="358"/>
                    <a:pt x="2100" y="355"/>
                    <a:pt x="2100" y="348"/>
                  </a:cubicBezTo>
                  <a:cubicBezTo>
                    <a:pt x="2088" y="344"/>
                    <a:pt x="2089" y="332"/>
                    <a:pt x="2076" y="329"/>
                  </a:cubicBezTo>
                  <a:cubicBezTo>
                    <a:pt x="2076" y="329"/>
                    <a:pt x="2075" y="329"/>
                    <a:pt x="2075" y="329"/>
                  </a:cubicBezTo>
                  <a:cubicBezTo>
                    <a:pt x="2073" y="329"/>
                    <a:pt x="2072" y="330"/>
                    <a:pt x="2071" y="330"/>
                  </a:cubicBezTo>
                  <a:cubicBezTo>
                    <a:pt x="2070" y="330"/>
                    <a:pt x="2069" y="330"/>
                    <a:pt x="2067" y="330"/>
                  </a:cubicBezTo>
                  <a:cubicBezTo>
                    <a:pt x="2066" y="330"/>
                    <a:pt x="2064" y="330"/>
                    <a:pt x="2063" y="328"/>
                  </a:cubicBezTo>
                  <a:cubicBezTo>
                    <a:pt x="2062" y="327"/>
                    <a:pt x="2061" y="326"/>
                    <a:pt x="2062" y="324"/>
                  </a:cubicBezTo>
                  <a:cubicBezTo>
                    <a:pt x="2065" y="320"/>
                    <a:pt x="2068" y="319"/>
                    <a:pt x="2071" y="319"/>
                  </a:cubicBezTo>
                  <a:cubicBezTo>
                    <a:pt x="2075" y="319"/>
                    <a:pt x="2080" y="322"/>
                    <a:pt x="2084" y="324"/>
                  </a:cubicBezTo>
                  <a:cubicBezTo>
                    <a:pt x="2088" y="326"/>
                    <a:pt x="2093" y="329"/>
                    <a:pt x="2097" y="329"/>
                  </a:cubicBezTo>
                  <a:cubicBezTo>
                    <a:pt x="2097" y="329"/>
                    <a:pt x="2098" y="329"/>
                    <a:pt x="2098" y="328"/>
                  </a:cubicBezTo>
                  <a:cubicBezTo>
                    <a:pt x="2104" y="328"/>
                    <a:pt x="2106" y="322"/>
                    <a:pt x="2109" y="317"/>
                  </a:cubicBezTo>
                  <a:cubicBezTo>
                    <a:pt x="2107" y="314"/>
                    <a:pt x="2104" y="312"/>
                    <a:pt x="2104" y="308"/>
                  </a:cubicBezTo>
                  <a:cubicBezTo>
                    <a:pt x="2105" y="306"/>
                    <a:pt x="2108" y="304"/>
                    <a:pt x="2112" y="303"/>
                  </a:cubicBezTo>
                  <a:cubicBezTo>
                    <a:pt x="2116" y="305"/>
                    <a:pt x="2115" y="311"/>
                    <a:pt x="2117" y="315"/>
                  </a:cubicBezTo>
                  <a:cubicBezTo>
                    <a:pt x="2120" y="317"/>
                    <a:pt x="2125" y="317"/>
                    <a:pt x="2131" y="317"/>
                  </a:cubicBezTo>
                  <a:cubicBezTo>
                    <a:pt x="2132" y="317"/>
                    <a:pt x="2133" y="317"/>
                    <a:pt x="2134" y="317"/>
                  </a:cubicBezTo>
                  <a:cubicBezTo>
                    <a:pt x="2135" y="317"/>
                    <a:pt x="2136" y="317"/>
                    <a:pt x="2137" y="317"/>
                  </a:cubicBezTo>
                  <a:cubicBezTo>
                    <a:pt x="2138" y="317"/>
                    <a:pt x="2138" y="317"/>
                    <a:pt x="2138" y="317"/>
                  </a:cubicBezTo>
                  <a:cubicBezTo>
                    <a:pt x="2142" y="326"/>
                    <a:pt x="2154" y="335"/>
                    <a:pt x="2167" y="335"/>
                  </a:cubicBezTo>
                  <a:cubicBezTo>
                    <a:pt x="2170" y="335"/>
                    <a:pt x="2173" y="335"/>
                    <a:pt x="2177" y="333"/>
                  </a:cubicBezTo>
                  <a:cubicBezTo>
                    <a:pt x="2167" y="311"/>
                    <a:pt x="2204" y="317"/>
                    <a:pt x="2203" y="303"/>
                  </a:cubicBezTo>
                  <a:cubicBezTo>
                    <a:pt x="2202" y="302"/>
                    <a:pt x="2201" y="302"/>
                    <a:pt x="2199" y="302"/>
                  </a:cubicBezTo>
                  <a:cubicBezTo>
                    <a:pt x="2199" y="302"/>
                    <a:pt x="2198" y="302"/>
                    <a:pt x="2197" y="302"/>
                  </a:cubicBezTo>
                  <a:cubicBezTo>
                    <a:pt x="2196" y="302"/>
                    <a:pt x="2195" y="302"/>
                    <a:pt x="2195" y="302"/>
                  </a:cubicBezTo>
                  <a:cubicBezTo>
                    <a:pt x="2194" y="302"/>
                    <a:pt x="2193" y="302"/>
                    <a:pt x="2192" y="302"/>
                  </a:cubicBezTo>
                  <a:cubicBezTo>
                    <a:pt x="2192" y="294"/>
                    <a:pt x="2181" y="293"/>
                    <a:pt x="2171" y="293"/>
                  </a:cubicBezTo>
                  <a:cubicBezTo>
                    <a:pt x="2167" y="293"/>
                    <a:pt x="2163" y="293"/>
                    <a:pt x="2160" y="293"/>
                  </a:cubicBezTo>
                  <a:cubicBezTo>
                    <a:pt x="2159" y="298"/>
                    <a:pt x="2166" y="299"/>
                    <a:pt x="2162" y="303"/>
                  </a:cubicBezTo>
                  <a:cubicBezTo>
                    <a:pt x="2161" y="304"/>
                    <a:pt x="2159" y="304"/>
                    <a:pt x="2158" y="304"/>
                  </a:cubicBezTo>
                  <a:cubicBezTo>
                    <a:pt x="2151" y="304"/>
                    <a:pt x="2151" y="294"/>
                    <a:pt x="2152" y="290"/>
                  </a:cubicBezTo>
                  <a:cubicBezTo>
                    <a:pt x="2137" y="278"/>
                    <a:pt x="2109" y="275"/>
                    <a:pt x="2095" y="262"/>
                  </a:cubicBezTo>
                  <a:cubicBezTo>
                    <a:pt x="2094" y="262"/>
                    <a:pt x="2094" y="262"/>
                    <a:pt x="2094" y="262"/>
                  </a:cubicBezTo>
                  <a:cubicBezTo>
                    <a:pt x="2092" y="262"/>
                    <a:pt x="2091" y="262"/>
                    <a:pt x="2090" y="262"/>
                  </a:cubicBezTo>
                  <a:cubicBezTo>
                    <a:pt x="2089" y="262"/>
                    <a:pt x="2088" y="263"/>
                    <a:pt x="2087" y="263"/>
                  </a:cubicBezTo>
                  <a:cubicBezTo>
                    <a:pt x="2086" y="263"/>
                    <a:pt x="2086" y="263"/>
                    <a:pt x="2085" y="263"/>
                  </a:cubicBezTo>
                  <a:cubicBezTo>
                    <a:pt x="2076" y="260"/>
                    <a:pt x="2070" y="253"/>
                    <a:pt x="2059" y="251"/>
                  </a:cubicBezTo>
                  <a:cubicBezTo>
                    <a:pt x="2059" y="251"/>
                    <a:pt x="2058" y="251"/>
                    <a:pt x="2057" y="251"/>
                  </a:cubicBezTo>
                  <a:cubicBezTo>
                    <a:pt x="2053" y="251"/>
                    <a:pt x="2049" y="252"/>
                    <a:pt x="2045" y="253"/>
                  </a:cubicBezTo>
                  <a:cubicBezTo>
                    <a:pt x="2041" y="254"/>
                    <a:pt x="2037" y="254"/>
                    <a:pt x="2033" y="254"/>
                  </a:cubicBezTo>
                  <a:cubicBezTo>
                    <a:pt x="2032" y="254"/>
                    <a:pt x="2031" y="254"/>
                    <a:pt x="2031" y="254"/>
                  </a:cubicBezTo>
                  <a:cubicBezTo>
                    <a:pt x="2022" y="253"/>
                    <a:pt x="2019" y="248"/>
                    <a:pt x="2012" y="248"/>
                  </a:cubicBezTo>
                  <a:cubicBezTo>
                    <a:pt x="2011" y="248"/>
                    <a:pt x="2009" y="248"/>
                    <a:pt x="2007" y="249"/>
                  </a:cubicBezTo>
                  <a:cubicBezTo>
                    <a:pt x="2003" y="253"/>
                    <a:pt x="2009" y="259"/>
                    <a:pt x="2008" y="265"/>
                  </a:cubicBezTo>
                  <a:cubicBezTo>
                    <a:pt x="2006" y="268"/>
                    <a:pt x="2003" y="269"/>
                    <a:pt x="2001" y="269"/>
                  </a:cubicBezTo>
                  <a:cubicBezTo>
                    <a:pt x="1993" y="269"/>
                    <a:pt x="1985" y="259"/>
                    <a:pt x="1979" y="255"/>
                  </a:cubicBezTo>
                  <a:cubicBezTo>
                    <a:pt x="1976" y="256"/>
                    <a:pt x="1974" y="257"/>
                    <a:pt x="1972" y="257"/>
                  </a:cubicBezTo>
                  <a:cubicBezTo>
                    <a:pt x="1969" y="257"/>
                    <a:pt x="1966" y="256"/>
                    <a:pt x="1964" y="256"/>
                  </a:cubicBezTo>
                  <a:cubicBezTo>
                    <a:pt x="1961" y="255"/>
                    <a:pt x="1959" y="255"/>
                    <a:pt x="1956" y="255"/>
                  </a:cubicBezTo>
                  <a:cubicBezTo>
                    <a:pt x="1954" y="255"/>
                    <a:pt x="1951" y="255"/>
                    <a:pt x="1949" y="256"/>
                  </a:cubicBezTo>
                  <a:cubicBezTo>
                    <a:pt x="1945" y="253"/>
                    <a:pt x="1938" y="252"/>
                    <a:pt x="1932" y="252"/>
                  </a:cubicBezTo>
                  <a:cubicBezTo>
                    <a:pt x="1927" y="252"/>
                    <a:pt x="1922" y="253"/>
                    <a:pt x="1919" y="255"/>
                  </a:cubicBezTo>
                  <a:cubicBezTo>
                    <a:pt x="1916" y="259"/>
                    <a:pt x="1918" y="265"/>
                    <a:pt x="1913" y="266"/>
                  </a:cubicBezTo>
                  <a:cubicBezTo>
                    <a:pt x="1909" y="262"/>
                    <a:pt x="1906" y="255"/>
                    <a:pt x="1901" y="251"/>
                  </a:cubicBezTo>
                  <a:cubicBezTo>
                    <a:pt x="1901" y="248"/>
                    <a:pt x="1904" y="247"/>
                    <a:pt x="1903" y="243"/>
                  </a:cubicBezTo>
                  <a:cubicBezTo>
                    <a:pt x="1895" y="235"/>
                    <a:pt x="1876" y="235"/>
                    <a:pt x="1862" y="231"/>
                  </a:cubicBezTo>
                  <a:cubicBezTo>
                    <a:pt x="1856" y="235"/>
                    <a:pt x="1847" y="237"/>
                    <a:pt x="1838" y="237"/>
                  </a:cubicBezTo>
                  <a:cubicBezTo>
                    <a:pt x="1826" y="237"/>
                    <a:pt x="1815" y="234"/>
                    <a:pt x="1811" y="227"/>
                  </a:cubicBezTo>
                  <a:cubicBezTo>
                    <a:pt x="1811" y="227"/>
                    <a:pt x="1811" y="227"/>
                    <a:pt x="1811" y="227"/>
                  </a:cubicBezTo>
                  <a:cubicBezTo>
                    <a:pt x="1809" y="227"/>
                    <a:pt x="1808" y="228"/>
                    <a:pt x="1806" y="228"/>
                  </a:cubicBezTo>
                  <a:cubicBezTo>
                    <a:pt x="1805" y="228"/>
                    <a:pt x="1803" y="228"/>
                    <a:pt x="1802" y="228"/>
                  </a:cubicBezTo>
                  <a:cubicBezTo>
                    <a:pt x="1799" y="228"/>
                    <a:pt x="1796" y="227"/>
                    <a:pt x="1795" y="226"/>
                  </a:cubicBezTo>
                  <a:cubicBezTo>
                    <a:pt x="1795" y="222"/>
                    <a:pt x="1801" y="223"/>
                    <a:pt x="1800" y="219"/>
                  </a:cubicBezTo>
                  <a:cubicBezTo>
                    <a:pt x="1793" y="216"/>
                    <a:pt x="1786" y="212"/>
                    <a:pt x="1775" y="212"/>
                  </a:cubicBezTo>
                  <a:cubicBezTo>
                    <a:pt x="1770" y="218"/>
                    <a:pt x="1761" y="226"/>
                    <a:pt x="1751" y="226"/>
                  </a:cubicBezTo>
                  <a:cubicBezTo>
                    <a:pt x="1751" y="226"/>
                    <a:pt x="1751" y="226"/>
                    <a:pt x="1750" y="226"/>
                  </a:cubicBezTo>
                  <a:cubicBezTo>
                    <a:pt x="1749" y="220"/>
                    <a:pt x="1758" y="215"/>
                    <a:pt x="1760" y="210"/>
                  </a:cubicBezTo>
                  <a:cubicBezTo>
                    <a:pt x="1755" y="207"/>
                    <a:pt x="1744" y="206"/>
                    <a:pt x="1734" y="206"/>
                  </a:cubicBezTo>
                  <a:cubicBezTo>
                    <a:pt x="1725" y="206"/>
                    <a:pt x="1715" y="207"/>
                    <a:pt x="1707" y="207"/>
                  </a:cubicBezTo>
                  <a:cubicBezTo>
                    <a:pt x="1707" y="207"/>
                    <a:pt x="1707" y="207"/>
                    <a:pt x="1707" y="207"/>
                  </a:cubicBezTo>
                  <a:cubicBezTo>
                    <a:pt x="1705" y="207"/>
                    <a:pt x="1704" y="207"/>
                    <a:pt x="1702" y="207"/>
                  </a:cubicBezTo>
                  <a:cubicBezTo>
                    <a:pt x="1701" y="207"/>
                    <a:pt x="1699" y="206"/>
                    <a:pt x="1698" y="206"/>
                  </a:cubicBezTo>
                  <a:cubicBezTo>
                    <a:pt x="1695" y="206"/>
                    <a:pt x="1692" y="207"/>
                    <a:pt x="1692" y="211"/>
                  </a:cubicBezTo>
                  <a:cubicBezTo>
                    <a:pt x="1699" y="212"/>
                    <a:pt x="1701" y="224"/>
                    <a:pt x="1695" y="228"/>
                  </a:cubicBezTo>
                  <a:cubicBezTo>
                    <a:pt x="1686" y="227"/>
                    <a:pt x="1684" y="221"/>
                    <a:pt x="1675" y="220"/>
                  </a:cubicBezTo>
                  <a:cubicBezTo>
                    <a:pt x="1672" y="223"/>
                    <a:pt x="1680" y="227"/>
                    <a:pt x="1676" y="230"/>
                  </a:cubicBezTo>
                  <a:cubicBezTo>
                    <a:pt x="1667" y="229"/>
                    <a:pt x="1666" y="223"/>
                    <a:pt x="1659" y="223"/>
                  </a:cubicBezTo>
                  <a:cubicBezTo>
                    <a:pt x="1658" y="223"/>
                    <a:pt x="1658" y="223"/>
                    <a:pt x="1657" y="223"/>
                  </a:cubicBezTo>
                  <a:cubicBezTo>
                    <a:pt x="1652" y="223"/>
                    <a:pt x="1648" y="231"/>
                    <a:pt x="1641" y="231"/>
                  </a:cubicBezTo>
                  <a:cubicBezTo>
                    <a:pt x="1640" y="231"/>
                    <a:pt x="1639" y="231"/>
                    <a:pt x="1639" y="231"/>
                  </a:cubicBezTo>
                  <a:cubicBezTo>
                    <a:pt x="1632" y="231"/>
                    <a:pt x="1632" y="229"/>
                    <a:pt x="1625" y="224"/>
                  </a:cubicBezTo>
                  <a:cubicBezTo>
                    <a:pt x="1619" y="229"/>
                    <a:pt x="1618" y="239"/>
                    <a:pt x="1609" y="239"/>
                  </a:cubicBezTo>
                  <a:cubicBezTo>
                    <a:pt x="1609" y="239"/>
                    <a:pt x="1609" y="239"/>
                    <a:pt x="1609" y="239"/>
                  </a:cubicBezTo>
                  <a:cubicBezTo>
                    <a:pt x="1602" y="239"/>
                    <a:pt x="1597" y="228"/>
                    <a:pt x="1591" y="223"/>
                  </a:cubicBezTo>
                  <a:cubicBezTo>
                    <a:pt x="1588" y="220"/>
                    <a:pt x="1583" y="222"/>
                    <a:pt x="1584" y="217"/>
                  </a:cubicBezTo>
                  <a:cubicBezTo>
                    <a:pt x="1585" y="217"/>
                    <a:pt x="1586" y="218"/>
                    <a:pt x="1587" y="218"/>
                  </a:cubicBezTo>
                  <a:cubicBezTo>
                    <a:pt x="1591" y="218"/>
                    <a:pt x="1592" y="215"/>
                    <a:pt x="1594" y="213"/>
                  </a:cubicBezTo>
                  <a:cubicBezTo>
                    <a:pt x="1592" y="202"/>
                    <a:pt x="1582" y="195"/>
                    <a:pt x="1569" y="195"/>
                  </a:cubicBezTo>
                  <a:cubicBezTo>
                    <a:pt x="1565" y="195"/>
                    <a:pt x="1561" y="195"/>
                    <a:pt x="1558" y="197"/>
                  </a:cubicBezTo>
                  <a:cubicBezTo>
                    <a:pt x="1551" y="195"/>
                    <a:pt x="1546" y="192"/>
                    <a:pt x="1538" y="191"/>
                  </a:cubicBezTo>
                  <a:cubicBezTo>
                    <a:pt x="1529" y="196"/>
                    <a:pt x="1529" y="206"/>
                    <a:pt x="1531" y="213"/>
                  </a:cubicBezTo>
                  <a:cubicBezTo>
                    <a:pt x="1520" y="207"/>
                    <a:pt x="1501" y="207"/>
                    <a:pt x="1488" y="203"/>
                  </a:cubicBezTo>
                  <a:cubicBezTo>
                    <a:pt x="1487" y="200"/>
                    <a:pt x="1491" y="200"/>
                    <a:pt x="1490" y="196"/>
                  </a:cubicBezTo>
                  <a:cubicBezTo>
                    <a:pt x="1480" y="194"/>
                    <a:pt x="1466" y="189"/>
                    <a:pt x="1453" y="189"/>
                  </a:cubicBezTo>
                  <a:cubicBezTo>
                    <a:pt x="1447" y="189"/>
                    <a:pt x="1441" y="191"/>
                    <a:pt x="1436" y="194"/>
                  </a:cubicBezTo>
                  <a:cubicBezTo>
                    <a:pt x="1428" y="190"/>
                    <a:pt x="1417" y="189"/>
                    <a:pt x="1407" y="186"/>
                  </a:cubicBezTo>
                  <a:cubicBezTo>
                    <a:pt x="1403" y="187"/>
                    <a:pt x="1402" y="191"/>
                    <a:pt x="1401" y="195"/>
                  </a:cubicBezTo>
                  <a:cubicBezTo>
                    <a:pt x="1391" y="198"/>
                    <a:pt x="1381" y="205"/>
                    <a:pt x="1369" y="205"/>
                  </a:cubicBezTo>
                  <a:cubicBezTo>
                    <a:pt x="1369" y="205"/>
                    <a:pt x="1368" y="205"/>
                    <a:pt x="1368" y="205"/>
                  </a:cubicBezTo>
                  <a:cubicBezTo>
                    <a:pt x="1363" y="208"/>
                    <a:pt x="1361" y="213"/>
                    <a:pt x="1354" y="213"/>
                  </a:cubicBezTo>
                  <a:cubicBezTo>
                    <a:pt x="1350" y="205"/>
                    <a:pt x="1361" y="196"/>
                    <a:pt x="1373" y="193"/>
                  </a:cubicBezTo>
                  <a:cubicBezTo>
                    <a:pt x="1376" y="192"/>
                    <a:pt x="1381" y="193"/>
                    <a:pt x="1385" y="191"/>
                  </a:cubicBezTo>
                  <a:cubicBezTo>
                    <a:pt x="1392" y="188"/>
                    <a:pt x="1396" y="181"/>
                    <a:pt x="1403" y="178"/>
                  </a:cubicBezTo>
                  <a:cubicBezTo>
                    <a:pt x="1406" y="177"/>
                    <a:pt x="1409" y="178"/>
                    <a:pt x="1413" y="176"/>
                  </a:cubicBezTo>
                  <a:cubicBezTo>
                    <a:pt x="1419" y="174"/>
                    <a:pt x="1426" y="168"/>
                    <a:pt x="1435" y="168"/>
                  </a:cubicBezTo>
                  <a:cubicBezTo>
                    <a:pt x="1432" y="161"/>
                    <a:pt x="1436" y="159"/>
                    <a:pt x="1438" y="153"/>
                  </a:cubicBezTo>
                  <a:cubicBezTo>
                    <a:pt x="1429" y="150"/>
                    <a:pt x="1421" y="139"/>
                    <a:pt x="1410" y="137"/>
                  </a:cubicBezTo>
                  <a:cubicBezTo>
                    <a:pt x="1410" y="137"/>
                    <a:pt x="1409" y="137"/>
                    <a:pt x="1408" y="137"/>
                  </a:cubicBezTo>
                  <a:cubicBezTo>
                    <a:pt x="1405" y="137"/>
                    <a:pt x="1401" y="138"/>
                    <a:pt x="1398" y="139"/>
                  </a:cubicBezTo>
                  <a:cubicBezTo>
                    <a:pt x="1394" y="140"/>
                    <a:pt x="1390" y="141"/>
                    <a:pt x="1386" y="141"/>
                  </a:cubicBezTo>
                  <a:cubicBezTo>
                    <a:pt x="1386" y="141"/>
                    <a:pt x="1385" y="141"/>
                    <a:pt x="1385" y="141"/>
                  </a:cubicBezTo>
                  <a:cubicBezTo>
                    <a:pt x="1380" y="143"/>
                    <a:pt x="1381" y="151"/>
                    <a:pt x="1374" y="151"/>
                  </a:cubicBezTo>
                  <a:cubicBezTo>
                    <a:pt x="1374" y="151"/>
                    <a:pt x="1373" y="150"/>
                    <a:pt x="1373" y="150"/>
                  </a:cubicBezTo>
                  <a:cubicBezTo>
                    <a:pt x="1370" y="148"/>
                    <a:pt x="1374" y="145"/>
                    <a:pt x="1372" y="142"/>
                  </a:cubicBezTo>
                  <a:cubicBezTo>
                    <a:pt x="1365" y="141"/>
                    <a:pt x="1358" y="140"/>
                    <a:pt x="1356" y="136"/>
                  </a:cubicBezTo>
                  <a:cubicBezTo>
                    <a:pt x="1357" y="134"/>
                    <a:pt x="1362" y="132"/>
                    <a:pt x="1359" y="129"/>
                  </a:cubicBezTo>
                  <a:cubicBezTo>
                    <a:pt x="1358" y="129"/>
                    <a:pt x="1358" y="129"/>
                    <a:pt x="1357" y="129"/>
                  </a:cubicBezTo>
                  <a:cubicBezTo>
                    <a:pt x="1353" y="129"/>
                    <a:pt x="1348" y="128"/>
                    <a:pt x="1344" y="127"/>
                  </a:cubicBezTo>
                  <a:cubicBezTo>
                    <a:pt x="1340" y="126"/>
                    <a:pt x="1336" y="125"/>
                    <a:pt x="1334" y="125"/>
                  </a:cubicBezTo>
                  <a:moveTo>
                    <a:pt x="1328" y="92"/>
                  </a:moveTo>
                  <a:cubicBezTo>
                    <a:pt x="1322" y="92"/>
                    <a:pt x="1315" y="97"/>
                    <a:pt x="1311" y="99"/>
                  </a:cubicBezTo>
                  <a:cubicBezTo>
                    <a:pt x="1310" y="110"/>
                    <a:pt x="1297" y="111"/>
                    <a:pt x="1296" y="122"/>
                  </a:cubicBezTo>
                  <a:cubicBezTo>
                    <a:pt x="1297" y="122"/>
                    <a:pt x="1298" y="122"/>
                    <a:pt x="1300" y="122"/>
                  </a:cubicBezTo>
                  <a:cubicBezTo>
                    <a:pt x="1306" y="122"/>
                    <a:pt x="1310" y="117"/>
                    <a:pt x="1316" y="116"/>
                  </a:cubicBezTo>
                  <a:cubicBezTo>
                    <a:pt x="1318" y="116"/>
                    <a:pt x="1319" y="116"/>
                    <a:pt x="1321" y="116"/>
                  </a:cubicBezTo>
                  <a:cubicBezTo>
                    <a:pt x="1324" y="116"/>
                    <a:pt x="1328" y="116"/>
                    <a:pt x="1331" y="117"/>
                  </a:cubicBezTo>
                  <a:cubicBezTo>
                    <a:pt x="1335" y="117"/>
                    <a:pt x="1339" y="117"/>
                    <a:pt x="1342" y="117"/>
                  </a:cubicBezTo>
                  <a:cubicBezTo>
                    <a:pt x="1347" y="117"/>
                    <a:pt x="1352" y="117"/>
                    <a:pt x="1356" y="114"/>
                  </a:cubicBezTo>
                  <a:cubicBezTo>
                    <a:pt x="1355" y="106"/>
                    <a:pt x="1349" y="103"/>
                    <a:pt x="1345" y="98"/>
                  </a:cubicBezTo>
                  <a:cubicBezTo>
                    <a:pt x="1343" y="97"/>
                    <a:pt x="1340" y="97"/>
                    <a:pt x="1337" y="97"/>
                  </a:cubicBezTo>
                  <a:cubicBezTo>
                    <a:pt x="1337" y="97"/>
                    <a:pt x="1336" y="97"/>
                    <a:pt x="1335" y="97"/>
                  </a:cubicBezTo>
                  <a:cubicBezTo>
                    <a:pt x="1333" y="93"/>
                    <a:pt x="1331" y="92"/>
                    <a:pt x="1328" y="92"/>
                  </a:cubicBezTo>
                  <a:moveTo>
                    <a:pt x="1246" y="80"/>
                  </a:moveTo>
                  <a:cubicBezTo>
                    <a:pt x="1247" y="76"/>
                    <a:pt x="1249" y="75"/>
                    <a:pt x="1253" y="75"/>
                  </a:cubicBezTo>
                  <a:cubicBezTo>
                    <a:pt x="1256" y="75"/>
                    <a:pt x="1259" y="76"/>
                    <a:pt x="1262" y="76"/>
                  </a:cubicBezTo>
                  <a:cubicBezTo>
                    <a:pt x="1261" y="80"/>
                    <a:pt x="1256" y="80"/>
                    <a:pt x="1250" y="80"/>
                  </a:cubicBezTo>
                  <a:cubicBezTo>
                    <a:pt x="1250" y="80"/>
                    <a:pt x="1249" y="80"/>
                    <a:pt x="1249" y="80"/>
                  </a:cubicBezTo>
                  <a:cubicBezTo>
                    <a:pt x="1249" y="80"/>
                    <a:pt x="1248" y="80"/>
                    <a:pt x="1248" y="80"/>
                  </a:cubicBezTo>
                  <a:cubicBezTo>
                    <a:pt x="1247" y="80"/>
                    <a:pt x="1247" y="80"/>
                    <a:pt x="1246" y="80"/>
                  </a:cubicBezTo>
                  <a:moveTo>
                    <a:pt x="1259" y="53"/>
                  </a:moveTo>
                  <a:cubicBezTo>
                    <a:pt x="1254" y="58"/>
                    <a:pt x="1246" y="60"/>
                    <a:pt x="1237" y="62"/>
                  </a:cubicBezTo>
                  <a:cubicBezTo>
                    <a:pt x="1237" y="80"/>
                    <a:pt x="1237" y="80"/>
                    <a:pt x="1237" y="80"/>
                  </a:cubicBezTo>
                  <a:cubicBezTo>
                    <a:pt x="1239" y="81"/>
                    <a:pt x="1242" y="81"/>
                    <a:pt x="1244" y="81"/>
                  </a:cubicBezTo>
                  <a:cubicBezTo>
                    <a:pt x="1244" y="84"/>
                    <a:pt x="1241" y="84"/>
                    <a:pt x="1239" y="85"/>
                  </a:cubicBezTo>
                  <a:cubicBezTo>
                    <a:pt x="1238" y="84"/>
                    <a:pt x="1238" y="84"/>
                    <a:pt x="1237" y="84"/>
                  </a:cubicBezTo>
                  <a:cubicBezTo>
                    <a:pt x="1237" y="92"/>
                    <a:pt x="1237" y="92"/>
                    <a:pt x="1237" y="92"/>
                  </a:cubicBezTo>
                  <a:cubicBezTo>
                    <a:pt x="1238" y="92"/>
                    <a:pt x="1238" y="92"/>
                    <a:pt x="1239" y="92"/>
                  </a:cubicBezTo>
                  <a:cubicBezTo>
                    <a:pt x="1243" y="98"/>
                    <a:pt x="1255" y="99"/>
                    <a:pt x="1262" y="104"/>
                  </a:cubicBezTo>
                  <a:cubicBezTo>
                    <a:pt x="1263" y="104"/>
                    <a:pt x="1264" y="104"/>
                    <a:pt x="1265" y="104"/>
                  </a:cubicBezTo>
                  <a:cubicBezTo>
                    <a:pt x="1269" y="104"/>
                    <a:pt x="1273" y="105"/>
                    <a:pt x="1277" y="106"/>
                  </a:cubicBezTo>
                  <a:cubicBezTo>
                    <a:pt x="1281" y="108"/>
                    <a:pt x="1284" y="109"/>
                    <a:pt x="1288" y="109"/>
                  </a:cubicBezTo>
                  <a:cubicBezTo>
                    <a:pt x="1291" y="109"/>
                    <a:pt x="1294" y="107"/>
                    <a:pt x="1297" y="103"/>
                  </a:cubicBezTo>
                  <a:cubicBezTo>
                    <a:pt x="1295" y="95"/>
                    <a:pt x="1299" y="92"/>
                    <a:pt x="1302" y="86"/>
                  </a:cubicBezTo>
                  <a:cubicBezTo>
                    <a:pt x="1300" y="83"/>
                    <a:pt x="1296" y="81"/>
                    <a:pt x="1292" y="81"/>
                  </a:cubicBezTo>
                  <a:cubicBezTo>
                    <a:pt x="1289" y="81"/>
                    <a:pt x="1285" y="82"/>
                    <a:pt x="1282" y="84"/>
                  </a:cubicBezTo>
                  <a:cubicBezTo>
                    <a:pt x="1279" y="82"/>
                    <a:pt x="1283" y="81"/>
                    <a:pt x="1282" y="77"/>
                  </a:cubicBezTo>
                  <a:cubicBezTo>
                    <a:pt x="1281" y="76"/>
                    <a:pt x="1279" y="76"/>
                    <a:pt x="1278" y="76"/>
                  </a:cubicBezTo>
                  <a:cubicBezTo>
                    <a:pt x="1277" y="76"/>
                    <a:pt x="1275" y="76"/>
                    <a:pt x="1274" y="77"/>
                  </a:cubicBezTo>
                  <a:cubicBezTo>
                    <a:pt x="1273" y="77"/>
                    <a:pt x="1272" y="77"/>
                    <a:pt x="1271" y="77"/>
                  </a:cubicBezTo>
                  <a:cubicBezTo>
                    <a:pt x="1269" y="77"/>
                    <a:pt x="1268" y="77"/>
                    <a:pt x="1267" y="75"/>
                  </a:cubicBezTo>
                  <a:cubicBezTo>
                    <a:pt x="1269" y="70"/>
                    <a:pt x="1281" y="73"/>
                    <a:pt x="1280" y="65"/>
                  </a:cubicBezTo>
                  <a:cubicBezTo>
                    <a:pt x="1271" y="63"/>
                    <a:pt x="1267" y="56"/>
                    <a:pt x="1259" y="53"/>
                  </a:cubicBezTo>
                  <a:moveTo>
                    <a:pt x="3248" y="1479"/>
                  </a:moveTo>
                  <a:cubicBezTo>
                    <a:pt x="3243" y="1479"/>
                    <a:pt x="3242" y="1482"/>
                    <a:pt x="3241" y="1486"/>
                  </a:cubicBezTo>
                  <a:cubicBezTo>
                    <a:pt x="3242" y="1488"/>
                    <a:pt x="3245" y="1488"/>
                    <a:pt x="3247" y="1488"/>
                  </a:cubicBezTo>
                  <a:cubicBezTo>
                    <a:pt x="3250" y="1488"/>
                    <a:pt x="3253" y="1488"/>
                    <a:pt x="3253" y="1486"/>
                  </a:cubicBezTo>
                  <a:cubicBezTo>
                    <a:pt x="3254" y="1482"/>
                    <a:pt x="3252" y="1481"/>
                    <a:pt x="3250" y="1479"/>
                  </a:cubicBezTo>
                  <a:cubicBezTo>
                    <a:pt x="3249" y="1479"/>
                    <a:pt x="3249" y="1479"/>
                    <a:pt x="3248" y="1479"/>
                  </a:cubicBezTo>
                  <a:moveTo>
                    <a:pt x="780" y="1068"/>
                  </a:moveTo>
                  <a:cubicBezTo>
                    <a:pt x="779" y="1068"/>
                    <a:pt x="779" y="1068"/>
                    <a:pt x="779" y="1068"/>
                  </a:cubicBezTo>
                  <a:cubicBezTo>
                    <a:pt x="773" y="1072"/>
                    <a:pt x="776" y="1080"/>
                    <a:pt x="767" y="1083"/>
                  </a:cubicBezTo>
                  <a:cubicBezTo>
                    <a:pt x="766" y="1085"/>
                    <a:pt x="765" y="1088"/>
                    <a:pt x="766" y="1091"/>
                  </a:cubicBezTo>
                  <a:cubicBezTo>
                    <a:pt x="758" y="1098"/>
                    <a:pt x="742" y="1098"/>
                    <a:pt x="733" y="1104"/>
                  </a:cubicBezTo>
                  <a:cubicBezTo>
                    <a:pt x="726" y="1116"/>
                    <a:pt x="736" y="1126"/>
                    <a:pt x="732" y="1137"/>
                  </a:cubicBezTo>
                  <a:cubicBezTo>
                    <a:pt x="731" y="1142"/>
                    <a:pt x="722" y="1145"/>
                    <a:pt x="721" y="1150"/>
                  </a:cubicBezTo>
                  <a:cubicBezTo>
                    <a:pt x="721" y="1153"/>
                    <a:pt x="725" y="1156"/>
                    <a:pt x="726" y="1160"/>
                  </a:cubicBezTo>
                  <a:cubicBezTo>
                    <a:pt x="727" y="1167"/>
                    <a:pt x="724" y="1174"/>
                    <a:pt x="728" y="1180"/>
                  </a:cubicBezTo>
                  <a:cubicBezTo>
                    <a:pt x="733" y="1183"/>
                    <a:pt x="740" y="1187"/>
                    <a:pt x="748" y="1187"/>
                  </a:cubicBezTo>
                  <a:cubicBezTo>
                    <a:pt x="750" y="1187"/>
                    <a:pt x="752" y="1187"/>
                    <a:pt x="755" y="1186"/>
                  </a:cubicBezTo>
                  <a:cubicBezTo>
                    <a:pt x="764" y="1183"/>
                    <a:pt x="769" y="1165"/>
                    <a:pt x="773" y="1154"/>
                  </a:cubicBezTo>
                  <a:cubicBezTo>
                    <a:pt x="775" y="1148"/>
                    <a:pt x="778" y="1142"/>
                    <a:pt x="779" y="1138"/>
                  </a:cubicBezTo>
                  <a:cubicBezTo>
                    <a:pt x="779" y="1135"/>
                    <a:pt x="778" y="1132"/>
                    <a:pt x="779" y="1129"/>
                  </a:cubicBezTo>
                  <a:cubicBezTo>
                    <a:pt x="781" y="1123"/>
                    <a:pt x="787" y="1118"/>
                    <a:pt x="788" y="1113"/>
                  </a:cubicBezTo>
                  <a:cubicBezTo>
                    <a:pt x="788" y="1108"/>
                    <a:pt x="786" y="1105"/>
                    <a:pt x="787" y="1103"/>
                  </a:cubicBezTo>
                  <a:cubicBezTo>
                    <a:pt x="788" y="1096"/>
                    <a:pt x="797" y="1093"/>
                    <a:pt x="797" y="1088"/>
                  </a:cubicBezTo>
                  <a:cubicBezTo>
                    <a:pt x="797" y="1084"/>
                    <a:pt x="786" y="1068"/>
                    <a:pt x="780" y="1068"/>
                  </a:cubicBezTo>
                  <a:moveTo>
                    <a:pt x="733" y="1067"/>
                  </a:moveTo>
                  <a:cubicBezTo>
                    <a:pt x="728" y="1067"/>
                    <a:pt x="723" y="1069"/>
                    <a:pt x="722" y="1074"/>
                  </a:cubicBezTo>
                  <a:cubicBezTo>
                    <a:pt x="729" y="1076"/>
                    <a:pt x="738" y="1076"/>
                    <a:pt x="743" y="1078"/>
                  </a:cubicBezTo>
                  <a:cubicBezTo>
                    <a:pt x="747" y="1071"/>
                    <a:pt x="740" y="1067"/>
                    <a:pt x="733" y="1067"/>
                  </a:cubicBezTo>
                  <a:moveTo>
                    <a:pt x="818" y="1010"/>
                  </a:moveTo>
                  <a:cubicBezTo>
                    <a:pt x="806" y="1010"/>
                    <a:pt x="811" y="1021"/>
                    <a:pt x="813" y="1027"/>
                  </a:cubicBezTo>
                  <a:cubicBezTo>
                    <a:pt x="814" y="1027"/>
                    <a:pt x="815" y="1027"/>
                    <a:pt x="815" y="1027"/>
                  </a:cubicBezTo>
                  <a:cubicBezTo>
                    <a:pt x="817" y="1027"/>
                    <a:pt x="819" y="1026"/>
                    <a:pt x="821" y="1026"/>
                  </a:cubicBezTo>
                  <a:cubicBezTo>
                    <a:pt x="822" y="1022"/>
                    <a:pt x="821" y="1015"/>
                    <a:pt x="820" y="1010"/>
                  </a:cubicBezTo>
                  <a:cubicBezTo>
                    <a:pt x="819" y="1010"/>
                    <a:pt x="819" y="1010"/>
                    <a:pt x="818" y="1010"/>
                  </a:cubicBezTo>
                  <a:moveTo>
                    <a:pt x="687" y="997"/>
                  </a:moveTo>
                  <a:cubicBezTo>
                    <a:pt x="393" y="997"/>
                    <a:pt x="393" y="997"/>
                    <a:pt x="393" y="997"/>
                  </a:cubicBezTo>
                  <a:cubicBezTo>
                    <a:pt x="397" y="1000"/>
                    <a:pt x="401" y="1003"/>
                    <a:pt x="403" y="1007"/>
                  </a:cubicBezTo>
                  <a:cubicBezTo>
                    <a:pt x="405" y="1010"/>
                    <a:pt x="404" y="1013"/>
                    <a:pt x="405" y="1016"/>
                  </a:cubicBezTo>
                  <a:cubicBezTo>
                    <a:pt x="406" y="1023"/>
                    <a:pt x="414" y="1028"/>
                    <a:pt x="416" y="1035"/>
                  </a:cubicBezTo>
                  <a:cubicBezTo>
                    <a:pt x="416" y="1038"/>
                    <a:pt x="415" y="1041"/>
                    <a:pt x="416" y="1045"/>
                  </a:cubicBezTo>
                  <a:cubicBezTo>
                    <a:pt x="417" y="1049"/>
                    <a:pt x="422" y="1052"/>
                    <a:pt x="422" y="1056"/>
                  </a:cubicBezTo>
                  <a:cubicBezTo>
                    <a:pt x="424" y="1069"/>
                    <a:pt x="414" y="1074"/>
                    <a:pt x="411" y="1081"/>
                  </a:cubicBezTo>
                  <a:cubicBezTo>
                    <a:pt x="410" y="1084"/>
                    <a:pt x="411" y="1088"/>
                    <a:pt x="410" y="1090"/>
                  </a:cubicBezTo>
                  <a:cubicBezTo>
                    <a:pt x="408" y="1094"/>
                    <a:pt x="404" y="1096"/>
                    <a:pt x="402" y="1099"/>
                  </a:cubicBezTo>
                  <a:cubicBezTo>
                    <a:pt x="401" y="1103"/>
                    <a:pt x="401" y="1120"/>
                    <a:pt x="402" y="1124"/>
                  </a:cubicBezTo>
                  <a:cubicBezTo>
                    <a:pt x="404" y="1131"/>
                    <a:pt x="420" y="1136"/>
                    <a:pt x="415" y="1144"/>
                  </a:cubicBezTo>
                  <a:cubicBezTo>
                    <a:pt x="429" y="1158"/>
                    <a:pt x="427" y="1184"/>
                    <a:pt x="437" y="1200"/>
                  </a:cubicBezTo>
                  <a:cubicBezTo>
                    <a:pt x="445" y="1215"/>
                    <a:pt x="462" y="1228"/>
                    <a:pt x="467" y="1245"/>
                  </a:cubicBezTo>
                  <a:cubicBezTo>
                    <a:pt x="469" y="1254"/>
                    <a:pt x="466" y="1264"/>
                    <a:pt x="474" y="1270"/>
                  </a:cubicBezTo>
                  <a:cubicBezTo>
                    <a:pt x="481" y="1271"/>
                    <a:pt x="488" y="1272"/>
                    <a:pt x="495" y="1272"/>
                  </a:cubicBezTo>
                  <a:cubicBezTo>
                    <a:pt x="500" y="1272"/>
                    <a:pt x="504" y="1271"/>
                    <a:pt x="509" y="1270"/>
                  </a:cubicBezTo>
                  <a:cubicBezTo>
                    <a:pt x="512" y="1270"/>
                    <a:pt x="515" y="1266"/>
                    <a:pt x="519" y="1266"/>
                  </a:cubicBezTo>
                  <a:cubicBezTo>
                    <a:pt x="521" y="1265"/>
                    <a:pt x="523" y="1265"/>
                    <a:pt x="525" y="1265"/>
                  </a:cubicBezTo>
                  <a:cubicBezTo>
                    <a:pt x="526" y="1265"/>
                    <a:pt x="527" y="1265"/>
                    <a:pt x="528" y="1265"/>
                  </a:cubicBezTo>
                  <a:cubicBezTo>
                    <a:pt x="529" y="1265"/>
                    <a:pt x="530" y="1265"/>
                    <a:pt x="530" y="1265"/>
                  </a:cubicBezTo>
                  <a:cubicBezTo>
                    <a:pt x="532" y="1265"/>
                    <a:pt x="534" y="1265"/>
                    <a:pt x="536" y="1265"/>
                  </a:cubicBezTo>
                  <a:cubicBezTo>
                    <a:pt x="541" y="1264"/>
                    <a:pt x="545" y="1262"/>
                    <a:pt x="550" y="1261"/>
                  </a:cubicBezTo>
                  <a:cubicBezTo>
                    <a:pt x="550" y="1261"/>
                    <a:pt x="551" y="1261"/>
                    <a:pt x="551" y="1261"/>
                  </a:cubicBezTo>
                  <a:cubicBezTo>
                    <a:pt x="552" y="1261"/>
                    <a:pt x="554" y="1261"/>
                    <a:pt x="555" y="1261"/>
                  </a:cubicBezTo>
                  <a:cubicBezTo>
                    <a:pt x="556" y="1261"/>
                    <a:pt x="557" y="1261"/>
                    <a:pt x="558" y="1261"/>
                  </a:cubicBezTo>
                  <a:cubicBezTo>
                    <a:pt x="559" y="1261"/>
                    <a:pt x="560" y="1261"/>
                    <a:pt x="561" y="1261"/>
                  </a:cubicBezTo>
                  <a:cubicBezTo>
                    <a:pt x="570" y="1259"/>
                    <a:pt x="572" y="1249"/>
                    <a:pt x="580" y="1243"/>
                  </a:cubicBezTo>
                  <a:cubicBezTo>
                    <a:pt x="586" y="1239"/>
                    <a:pt x="593" y="1240"/>
                    <a:pt x="596" y="1234"/>
                  </a:cubicBezTo>
                  <a:cubicBezTo>
                    <a:pt x="597" y="1230"/>
                    <a:pt x="595" y="1227"/>
                    <a:pt x="594" y="1224"/>
                  </a:cubicBezTo>
                  <a:cubicBezTo>
                    <a:pt x="600" y="1217"/>
                    <a:pt x="613" y="1215"/>
                    <a:pt x="616" y="1205"/>
                  </a:cubicBezTo>
                  <a:cubicBezTo>
                    <a:pt x="617" y="1201"/>
                    <a:pt x="615" y="1197"/>
                    <a:pt x="616" y="1194"/>
                  </a:cubicBezTo>
                  <a:cubicBezTo>
                    <a:pt x="618" y="1186"/>
                    <a:pt x="627" y="1184"/>
                    <a:pt x="636" y="1181"/>
                  </a:cubicBezTo>
                  <a:cubicBezTo>
                    <a:pt x="640" y="1173"/>
                    <a:pt x="646" y="1161"/>
                    <a:pt x="642" y="1149"/>
                  </a:cubicBezTo>
                  <a:cubicBezTo>
                    <a:pt x="640" y="1145"/>
                    <a:pt x="635" y="1143"/>
                    <a:pt x="636" y="1139"/>
                  </a:cubicBezTo>
                  <a:cubicBezTo>
                    <a:pt x="637" y="1135"/>
                    <a:pt x="647" y="1129"/>
                    <a:pt x="650" y="1127"/>
                  </a:cubicBezTo>
                  <a:cubicBezTo>
                    <a:pt x="655" y="1123"/>
                    <a:pt x="661" y="1117"/>
                    <a:pt x="666" y="1115"/>
                  </a:cubicBezTo>
                  <a:cubicBezTo>
                    <a:pt x="679" y="1108"/>
                    <a:pt x="695" y="1105"/>
                    <a:pt x="697" y="1090"/>
                  </a:cubicBezTo>
                  <a:cubicBezTo>
                    <a:pt x="698" y="1084"/>
                    <a:pt x="694" y="1072"/>
                    <a:pt x="694" y="1064"/>
                  </a:cubicBezTo>
                  <a:cubicBezTo>
                    <a:pt x="693" y="1054"/>
                    <a:pt x="689" y="1054"/>
                    <a:pt x="687" y="1045"/>
                  </a:cubicBezTo>
                  <a:cubicBezTo>
                    <a:pt x="686" y="1042"/>
                    <a:pt x="689" y="1036"/>
                    <a:pt x="688" y="1032"/>
                  </a:cubicBezTo>
                  <a:cubicBezTo>
                    <a:pt x="687" y="1027"/>
                    <a:pt x="680" y="1023"/>
                    <a:pt x="679" y="1017"/>
                  </a:cubicBezTo>
                  <a:cubicBezTo>
                    <a:pt x="678" y="1010"/>
                    <a:pt x="682" y="1003"/>
                    <a:pt x="687" y="997"/>
                  </a:cubicBezTo>
                  <a:moveTo>
                    <a:pt x="3157" y="1349"/>
                  </a:moveTo>
                  <a:cubicBezTo>
                    <a:pt x="3154" y="1348"/>
                    <a:pt x="3153" y="1346"/>
                    <a:pt x="3154" y="1343"/>
                  </a:cubicBezTo>
                  <a:cubicBezTo>
                    <a:pt x="3157" y="1343"/>
                    <a:pt x="3157" y="1343"/>
                    <a:pt x="3157" y="1343"/>
                  </a:cubicBezTo>
                  <a:cubicBezTo>
                    <a:pt x="3159" y="1344"/>
                    <a:pt x="3159" y="1348"/>
                    <a:pt x="3157" y="1349"/>
                  </a:cubicBezTo>
                  <a:moveTo>
                    <a:pt x="3372" y="1235"/>
                  </a:moveTo>
                  <a:cubicBezTo>
                    <a:pt x="3371" y="1235"/>
                    <a:pt x="3371" y="1235"/>
                    <a:pt x="3371" y="1235"/>
                  </a:cubicBezTo>
                  <a:cubicBezTo>
                    <a:pt x="3371" y="1230"/>
                    <a:pt x="3375" y="1228"/>
                    <a:pt x="3376" y="1225"/>
                  </a:cubicBezTo>
                  <a:cubicBezTo>
                    <a:pt x="3377" y="1225"/>
                    <a:pt x="3378" y="1226"/>
                    <a:pt x="3380" y="1226"/>
                  </a:cubicBezTo>
                  <a:cubicBezTo>
                    <a:pt x="3381" y="1232"/>
                    <a:pt x="3375" y="1235"/>
                    <a:pt x="3372" y="1235"/>
                  </a:cubicBezTo>
                  <a:moveTo>
                    <a:pt x="3508" y="997"/>
                  </a:moveTo>
                  <a:cubicBezTo>
                    <a:pt x="3081" y="997"/>
                    <a:pt x="3081" y="997"/>
                    <a:pt x="3081" y="997"/>
                  </a:cubicBezTo>
                  <a:cubicBezTo>
                    <a:pt x="3078" y="1004"/>
                    <a:pt x="3073" y="1011"/>
                    <a:pt x="3079" y="1015"/>
                  </a:cubicBezTo>
                  <a:cubicBezTo>
                    <a:pt x="3082" y="1016"/>
                    <a:pt x="3085" y="1017"/>
                    <a:pt x="3088" y="1018"/>
                  </a:cubicBezTo>
                  <a:cubicBezTo>
                    <a:pt x="3097" y="1029"/>
                    <a:pt x="3105" y="1040"/>
                    <a:pt x="3110" y="1051"/>
                  </a:cubicBezTo>
                  <a:cubicBezTo>
                    <a:pt x="3111" y="1055"/>
                    <a:pt x="3111" y="1060"/>
                    <a:pt x="3113" y="1064"/>
                  </a:cubicBezTo>
                  <a:cubicBezTo>
                    <a:pt x="3115" y="1067"/>
                    <a:pt x="3119" y="1070"/>
                    <a:pt x="3122" y="1074"/>
                  </a:cubicBezTo>
                  <a:cubicBezTo>
                    <a:pt x="3123" y="1077"/>
                    <a:pt x="3123" y="1081"/>
                    <a:pt x="3125" y="1084"/>
                  </a:cubicBezTo>
                  <a:cubicBezTo>
                    <a:pt x="3130" y="1092"/>
                    <a:pt x="3143" y="1102"/>
                    <a:pt x="3150" y="1105"/>
                  </a:cubicBezTo>
                  <a:cubicBezTo>
                    <a:pt x="3156" y="1108"/>
                    <a:pt x="3163" y="1107"/>
                    <a:pt x="3170" y="1111"/>
                  </a:cubicBezTo>
                  <a:cubicBezTo>
                    <a:pt x="3182" y="1117"/>
                    <a:pt x="3185" y="1141"/>
                    <a:pt x="3184" y="1156"/>
                  </a:cubicBezTo>
                  <a:cubicBezTo>
                    <a:pt x="3183" y="1166"/>
                    <a:pt x="3187" y="1175"/>
                    <a:pt x="3187" y="1182"/>
                  </a:cubicBezTo>
                  <a:cubicBezTo>
                    <a:pt x="3187" y="1194"/>
                    <a:pt x="3175" y="1198"/>
                    <a:pt x="3173" y="1209"/>
                  </a:cubicBezTo>
                  <a:cubicBezTo>
                    <a:pt x="3168" y="1227"/>
                    <a:pt x="3179" y="1247"/>
                    <a:pt x="3173" y="1264"/>
                  </a:cubicBezTo>
                  <a:cubicBezTo>
                    <a:pt x="3166" y="1283"/>
                    <a:pt x="3148" y="1294"/>
                    <a:pt x="3157" y="1318"/>
                  </a:cubicBezTo>
                  <a:cubicBezTo>
                    <a:pt x="3156" y="1322"/>
                    <a:pt x="3149" y="1327"/>
                    <a:pt x="3147" y="1333"/>
                  </a:cubicBezTo>
                  <a:cubicBezTo>
                    <a:pt x="3147" y="1335"/>
                    <a:pt x="3149" y="1338"/>
                    <a:pt x="3148" y="1340"/>
                  </a:cubicBezTo>
                  <a:cubicBezTo>
                    <a:pt x="3147" y="1347"/>
                    <a:pt x="3140" y="1351"/>
                    <a:pt x="3148" y="1356"/>
                  </a:cubicBezTo>
                  <a:cubicBezTo>
                    <a:pt x="3149" y="1356"/>
                    <a:pt x="3149" y="1356"/>
                    <a:pt x="3150" y="1356"/>
                  </a:cubicBezTo>
                  <a:cubicBezTo>
                    <a:pt x="3152" y="1356"/>
                    <a:pt x="3153" y="1355"/>
                    <a:pt x="3155" y="1354"/>
                  </a:cubicBezTo>
                  <a:cubicBezTo>
                    <a:pt x="3156" y="1354"/>
                    <a:pt x="3158" y="1353"/>
                    <a:pt x="3160" y="1353"/>
                  </a:cubicBezTo>
                  <a:cubicBezTo>
                    <a:pt x="3160" y="1353"/>
                    <a:pt x="3160" y="1353"/>
                    <a:pt x="3160" y="1353"/>
                  </a:cubicBezTo>
                  <a:cubicBezTo>
                    <a:pt x="3165" y="1364"/>
                    <a:pt x="3150" y="1366"/>
                    <a:pt x="3156" y="1377"/>
                  </a:cubicBezTo>
                  <a:cubicBezTo>
                    <a:pt x="3155" y="1384"/>
                    <a:pt x="3143" y="1383"/>
                    <a:pt x="3139" y="1388"/>
                  </a:cubicBezTo>
                  <a:cubicBezTo>
                    <a:pt x="3141" y="1398"/>
                    <a:pt x="3148" y="1402"/>
                    <a:pt x="3152" y="1410"/>
                  </a:cubicBezTo>
                  <a:cubicBezTo>
                    <a:pt x="3144" y="1415"/>
                    <a:pt x="3150" y="1427"/>
                    <a:pt x="3144" y="1434"/>
                  </a:cubicBezTo>
                  <a:cubicBezTo>
                    <a:pt x="3148" y="1449"/>
                    <a:pt x="3156" y="1460"/>
                    <a:pt x="3172" y="1466"/>
                  </a:cubicBezTo>
                  <a:cubicBezTo>
                    <a:pt x="3172" y="1469"/>
                    <a:pt x="3173" y="1471"/>
                    <a:pt x="3174" y="1473"/>
                  </a:cubicBezTo>
                  <a:cubicBezTo>
                    <a:pt x="3178" y="1475"/>
                    <a:pt x="3188" y="1473"/>
                    <a:pt x="3189" y="1477"/>
                  </a:cubicBezTo>
                  <a:cubicBezTo>
                    <a:pt x="3184" y="1480"/>
                    <a:pt x="3176" y="1481"/>
                    <a:pt x="3176" y="1488"/>
                  </a:cubicBezTo>
                  <a:cubicBezTo>
                    <a:pt x="3177" y="1489"/>
                    <a:pt x="3179" y="1489"/>
                    <a:pt x="3180" y="1489"/>
                  </a:cubicBezTo>
                  <a:cubicBezTo>
                    <a:pt x="3182" y="1489"/>
                    <a:pt x="3183" y="1488"/>
                    <a:pt x="3185" y="1487"/>
                  </a:cubicBezTo>
                  <a:cubicBezTo>
                    <a:pt x="3186" y="1485"/>
                    <a:pt x="3188" y="1484"/>
                    <a:pt x="3191" y="1484"/>
                  </a:cubicBezTo>
                  <a:cubicBezTo>
                    <a:pt x="3192" y="1484"/>
                    <a:pt x="3193" y="1484"/>
                    <a:pt x="3194" y="1484"/>
                  </a:cubicBezTo>
                  <a:cubicBezTo>
                    <a:pt x="3194" y="1488"/>
                    <a:pt x="3188" y="1489"/>
                    <a:pt x="3191" y="1492"/>
                  </a:cubicBezTo>
                  <a:cubicBezTo>
                    <a:pt x="3193" y="1492"/>
                    <a:pt x="3194" y="1492"/>
                    <a:pt x="3195" y="1492"/>
                  </a:cubicBezTo>
                  <a:cubicBezTo>
                    <a:pt x="3196" y="1492"/>
                    <a:pt x="3197" y="1492"/>
                    <a:pt x="3198" y="1492"/>
                  </a:cubicBezTo>
                  <a:cubicBezTo>
                    <a:pt x="3199" y="1492"/>
                    <a:pt x="3200" y="1492"/>
                    <a:pt x="3201" y="1492"/>
                  </a:cubicBezTo>
                  <a:cubicBezTo>
                    <a:pt x="3206" y="1492"/>
                    <a:pt x="3210" y="1492"/>
                    <a:pt x="3214" y="1495"/>
                  </a:cubicBezTo>
                  <a:cubicBezTo>
                    <a:pt x="3218" y="1487"/>
                    <a:pt x="3237" y="1492"/>
                    <a:pt x="3237" y="1481"/>
                  </a:cubicBezTo>
                  <a:cubicBezTo>
                    <a:pt x="3234" y="1476"/>
                    <a:pt x="3229" y="1478"/>
                    <a:pt x="3224" y="1475"/>
                  </a:cubicBezTo>
                  <a:cubicBezTo>
                    <a:pt x="3214" y="1470"/>
                    <a:pt x="3208" y="1461"/>
                    <a:pt x="3197" y="1461"/>
                  </a:cubicBezTo>
                  <a:cubicBezTo>
                    <a:pt x="3196" y="1461"/>
                    <a:pt x="3196" y="1461"/>
                    <a:pt x="3195" y="1461"/>
                  </a:cubicBezTo>
                  <a:cubicBezTo>
                    <a:pt x="3190" y="1462"/>
                    <a:pt x="3189" y="1466"/>
                    <a:pt x="3184" y="1466"/>
                  </a:cubicBezTo>
                  <a:cubicBezTo>
                    <a:pt x="3183" y="1466"/>
                    <a:pt x="3182" y="1466"/>
                    <a:pt x="3180" y="1465"/>
                  </a:cubicBezTo>
                  <a:cubicBezTo>
                    <a:pt x="3181" y="1456"/>
                    <a:pt x="3193" y="1456"/>
                    <a:pt x="3202" y="1456"/>
                  </a:cubicBezTo>
                  <a:cubicBezTo>
                    <a:pt x="3203" y="1456"/>
                    <a:pt x="3204" y="1456"/>
                    <a:pt x="3205" y="1456"/>
                  </a:cubicBezTo>
                  <a:cubicBezTo>
                    <a:pt x="3202" y="1449"/>
                    <a:pt x="3185" y="1437"/>
                    <a:pt x="3201" y="1429"/>
                  </a:cubicBezTo>
                  <a:cubicBezTo>
                    <a:pt x="3204" y="1429"/>
                    <a:pt x="3205" y="1432"/>
                    <a:pt x="3208" y="1432"/>
                  </a:cubicBezTo>
                  <a:cubicBezTo>
                    <a:pt x="3208" y="1432"/>
                    <a:pt x="3209" y="1432"/>
                    <a:pt x="3209" y="1432"/>
                  </a:cubicBezTo>
                  <a:cubicBezTo>
                    <a:pt x="3209" y="1416"/>
                    <a:pt x="3225" y="1414"/>
                    <a:pt x="3235" y="1406"/>
                  </a:cubicBezTo>
                  <a:cubicBezTo>
                    <a:pt x="3233" y="1394"/>
                    <a:pt x="3216" y="1398"/>
                    <a:pt x="3215" y="1388"/>
                  </a:cubicBezTo>
                  <a:cubicBezTo>
                    <a:pt x="3214" y="1378"/>
                    <a:pt x="3230" y="1378"/>
                    <a:pt x="3237" y="1370"/>
                  </a:cubicBezTo>
                  <a:cubicBezTo>
                    <a:pt x="3231" y="1357"/>
                    <a:pt x="3247" y="1356"/>
                    <a:pt x="3246" y="1344"/>
                  </a:cubicBezTo>
                  <a:cubicBezTo>
                    <a:pt x="3238" y="1341"/>
                    <a:pt x="3232" y="1342"/>
                    <a:pt x="3232" y="1335"/>
                  </a:cubicBezTo>
                  <a:cubicBezTo>
                    <a:pt x="3233" y="1331"/>
                    <a:pt x="3235" y="1330"/>
                    <a:pt x="3237" y="1330"/>
                  </a:cubicBezTo>
                  <a:cubicBezTo>
                    <a:pt x="3240" y="1330"/>
                    <a:pt x="3244" y="1331"/>
                    <a:pt x="3247" y="1333"/>
                  </a:cubicBezTo>
                  <a:cubicBezTo>
                    <a:pt x="3251" y="1335"/>
                    <a:pt x="3254" y="1336"/>
                    <a:pt x="3256" y="1336"/>
                  </a:cubicBezTo>
                  <a:cubicBezTo>
                    <a:pt x="3256" y="1336"/>
                    <a:pt x="3257" y="1336"/>
                    <a:pt x="3257" y="1336"/>
                  </a:cubicBezTo>
                  <a:cubicBezTo>
                    <a:pt x="3269" y="1334"/>
                    <a:pt x="3261" y="1318"/>
                    <a:pt x="3263" y="1310"/>
                  </a:cubicBezTo>
                  <a:cubicBezTo>
                    <a:pt x="3265" y="1310"/>
                    <a:pt x="3266" y="1310"/>
                    <a:pt x="3267" y="1310"/>
                  </a:cubicBezTo>
                  <a:cubicBezTo>
                    <a:pt x="3270" y="1310"/>
                    <a:pt x="3272" y="1310"/>
                    <a:pt x="3273" y="1311"/>
                  </a:cubicBezTo>
                  <a:cubicBezTo>
                    <a:pt x="3275" y="1311"/>
                    <a:pt x="3277" y="1312"/>
                    <a:pt x="3280" y="1312"/>
                  </a:cubicBezTo>
                  <a:cubicBezTo>
                    <a:pt x="3280" y="1312"/>
                    <a:pt x="3280" y="1312"/>
                    <a:pt x="3280" y="1312"/>
                  </a:cubicBezTo>
                  <a:cubicBezTo>
                    <a:pt x="3289" y="1312"/>
                    <a:pt x="3295" y="1305"/>
                    <a:pt x="3302" y="1305"/>
                  </a:cubicBezTo>
                  <a:cubicBezTo>
                    <a:pt x="3304" y="1305"/>
                    <a:pt x="3306" y="1306"/>
                    <a:pt x="3308" y="1306"/>
                  </a:cubicBezTo>
                  <a:cubicBezTo>
                    <a:pt x="3315" y="1303"/>
                    <a:pt x="3322" y="1299"/>
                    <a:pt x="3323" y="1292"/>
                  </a:cubicBezTo>
                  <a:cubicBezTo>
                    <a:pt x="3325" y="1279"/>
                    <a:pt x="3307" y="1275"/>
                    <a:pt x="3307" y="1266"/>
                  </a:cubicBezTo>
                  <a:cubicBezTo>
                    <a:pt x="3307" y="1266"/>
                    <a:pt x="3307" y="1266"/>
                    <a:pt x="3307" y="1266"/>
                  </a:cubicBezTo>
                  <a:cubicBezTo>
                    <a:pt x="3318" y="1266"/>
                    <a:pt x="3322" y="1271"/>
                    <a:pt x="3330" y="1274"/>
                  </a:cubicBezTo>
                  <a:cubicBezTo>
                    <a:pt x="3349" y="1269"/>
                    <a:pt x="3359" y="1257"/>
                    <a:pt x="3367" y="1243"/>
                  </a:cubicBezTo>
                  <a:cubicBezTo>
                    <a:pt x="3383" y="1241"/>
                    <a:pt x="3386" y="1229"/>
                    <a:pt x="3394" y="1219"/>
                  </a:cubicBezTo>
                  <a:cubicBezTo>
                    <a:pt x="3398" y="1215"/>
                    <a:pt x="3404" y="1210"/>
                    <a:pt x="3404" y="1206"/>
                  </a:cubicBezTo>
                  <a:cubicBezTo>
                    <a:pt x="3405" y="1199"/>
                    <a:pt x="3399" y="1194"/>
                    <a:pt x="3401" y="1187"/>
                  </a:cubicBezTo>
                  <a:cubicBezTo>
                    <a:pt x="3405" y="1172"/>
                    <a:pt x="3437" y="1170"/>
                    <a:pt x="3447" y="1161"/>
                  </a:cubicBezTo>
                  <a:cubicBezTo>
                    <a:pt x="3450" y="1161"/>
                    <a:pt x="3453" y="1161"/>
                    <a:pt x="3455" y="1161"/>
                  </a:cubicBezTo>
                  <a:cubicBezTo>
                    <a:pt x="3462" y="1161"/>
                    <a:pt x="3467" y="1160"/>
                    <a:pt x="3473" y="1158"/>
                  </a:cubicBezTo>
                  <a:cubicBezTo>
                    <a:pt x="3476" y="1152"/>
                    <a:pt x="3480" y="1147"/>
                    <a:pt x="3481" y="1139"/>
                  </a:cubicBezTo>
                  <a:cubicBezTo>
                    <a:pt x="3502" y="1125"/>
                    <a:pt x="3493" y="1093"/>
                    <a:pt x="3501" y="1072"/>
                  </a:cubicBezTo>
                  <a:cubicBezTo>
                    <a:pt x="3502" y="1067"/>
                    <a:pt x="3509" y="1067"/>
                    <a:pt x="3513" y="1064"/>
                  </a:cubicBezTo>
                  <a:cubicBezTo>
                    <a:pt x="3519" y="1058"/>
                    <a:pt x="3522" y="1049"/>
                    <a:pt x="3527" y="1042"/>
                  </a:cubicBezTo>
                  <a:cubicBezTo>
                    <a:pt x="3533" y="1035"/>
                    <a:pt x="3541" y="1028"/>
                    <a:pt x="3541" y="1020"/>
                  </a:cubicBezTo>
                  <a:cubicBezTo>
                    <a:pt x="3537" y="1017"/>
                    <a:pt x="3537" y="1013"/>
                    <a:pt x="3537" y="1008"/>
                  </a:cubicBezTo>
                  <a:cubicBezTo>
                    <a:pt x="3527" y="1006"/>
                    <a:pt x="3517" y="1002"/>
                    <a:pt x="3508" y="997"/>
                  </a:cubicBezTo>
                  <a:moveTo>
                    <a:pt x="1591" y="984"/>
                  </a:moveTo>
                  <a:cubicBezTo>
                    <a:pt x="1581" y="984"/>
                    <a:pt x="1570" y="988"/>
                    <a:pt x="1574" y="995"/>
                  </a:cubicBezTo>
                  <a:cubicBezTo>
                    <a:pt x="1578" y="996"/>
                    <a:pt x="1583" y="996"/>
                    <a:pt x="1588" y="996"/>
                  </a:cubicBezTo>
                  <a:cubicBezTo>
                    <a:pt x="1597" y="996"/>
                    <a:pt x="1606" y="994"/>
                    <a:pt x="1607" y="989"/>
                  </a:cubicBezTo>
                  <a:cubicBezTo>
                    <a:pt x="1605" y="986"/>
                    <a:pt x="1598" y="984"/>
                    <a:pt x="1591" y="984"/>
                  </a:cubicBezTo>
                  <a:moveTo>
                    <a:pt x="1808" y="980"/>
                  </a:moveTo>
                  <a:cubicBezTo>
                    <a:pt x="1805" y="980"/>
                    <a:pt x="1803" y="981"/>
                    <a:pt x="1801" y="984"/>
                  </a:cubicBezTo>
                  <a:cubicBezTo>
                    <a:pt x="1805" y="990"/>
                    <a:pt x="1814" y="991"/>
                    <a:pt x="1818" y="997"/>
                  </a:cubicBezTo>
                  <a:cubicBezTo>
                    <a:pt x="1829" y="997"/>
                    <a:pt x="1829" y="997"/>
                    <a:pt x="1829" y="997"/>
                  </a:cubicBezTo>
                  <a:cubicBezTo>
                    <a:pt x="1826" y="990"/>
                    <a:pt x="1816" y="980"/>
                    <a:pt x="1808" y="980"/>
                  </a:cubicBezTo>
                  <a:moveTo>
                    <a:pt x="1546" y="972"/>
                  </a:moveTo>
                  <a:cubicBezTo>
                    <a:pt x="1541" y="972"/>
                    <a:pt x="1537" y="974"/>
                    <a:pt x="1538" y="979"/>
                  </a:cubicBezTo>
                  <a:cubicBezTo>
                    <a:pt x="1539" y="981"/>
                    <a:pt x="1541" y="982"/>
                    <a:pt x="1544" y="982"/>
                  </a:cubicBezTo>
                  <a:cubicBezTo>
                    <a:pt x="1546" y="982"/>
                    <a:pt x="1547" y="981"/>
                    <a:pt x="1549" y="981"/>
                  </a:cubicBezTo>
                  <a:cubicBezTo>
                    <a:pt x="1551" y="981"/>
                    <a:pt x="1553" y="981"/>
                    <a:pt x="1555" y="981"/>
                  </a:cubicBezTo>
                  <a:cubicBezTo>
                    <a:pt x="1556" y="981"/>
                    <a:pt x="1558" y="981"/>
                    <a:pt x="1559" y="981"/>
                  </a:cubicBezTo>
                  <a:cubicBezTo>
                    <a:pt x="1559" y="979"/>
                    <a:pt x="1560" y="978"/>
                    <a:pt x="1560" y="975"/>
                  </a:cubicBezTo>
                  <a:cubicBezTo>
                    <a:pt x="1557" y="973"/>
                    <a:pt x="1551" y="972"/>
                    <a:pt x="1546" y="972"/>
                  </a:cubicBezTo>
                  <a:moveTo>
                    <a:pt x="1619" y="964"/>
                  </a:moveTo>
                  <a:cubicBezTo>
                    <a:pt x="1613" y="964"/>
                    <a:pt x="1609" y="966"/>
                    <a:pt x="1607" y="971"/>
                  </a:cubicBezTo>
                  <a:cubicBezTo>
                    <a:pt x="1606" y="977"/>
                    <a:pt x="1614" y="980"/>
                    <a:pt x="1619" y="985"/>
                  </a:cubicBezTo>
                  <a:cubicBezTo>
                    <a:pt x="1618" y="988"/>
                    <a:pt x="1619" y="994"/>
                    <a:pt x="1621" y="997"/>
                  </a:cubicBezTo>
                  <a:cubicBezTo>
                    <a:pt x="1631" y="997"/>
                    <a:pt x="1631" y="997"/>
                    <a:pt x="1631" y="997"/>
                  </a:cubicBezTo>
                  <a:cubicBezTo>
                    <a:pt x="1632" y="997"/>
                    <a:pt x="1633" y="996"/>
                    <a:pt x="1634" y="996"/>
                  </a:cubicBezTo>
                  <a:cubicBezTo>
                    <a:pt x="1635" y="996"/>
                    <a:pt x="1635" y="997"/>
                    <a:pt x="1636" y="997"/>
                  </a:cubicBezTo>
                  <a:cubicBezTo>
                    <a:pt x="1746" y="997"/>
                    <a:pt x="1746" y="997"/>
                    <a:pt x="1746" y="997"/>
                  </a:cubicBezTo>
                  <a:cubicBezTo>
                    <a:pt x="1742" y="995"/>
                    <a:pt x="1738" y="993"/>
                    <a:pt x="1734" y="990"/>
                  </a:cubicBezTo>
                  <a:cubicBezTo>
                    <a:pt x="1732" y="991"/>
                    <a:pt x="1730" y="991"/>
                    <a:pt x="1728" y="991"/>
                  </a:cubicBezTo>
                  <a:cubicBezTo>
                    <a:pt x="1717" y="991"/>
                    <a:pt x="1713" y="984"/>
                    <a:pt x="1706" y="982"/>
                  </a:cubicBezTo>
                  <a:cubicBezTo>
                    <a:pt x="1702" y="981"/>
                    <a:pt x="1696" y="981"/>
                    <a:pt x="1692" y="980"/>
                  </a:cubicBezTo>
                  <a:cubicBezTo>
                    <a:pt x="1684" y="978"/>
                    <a:pt x="1680" y="975"/>
                    <a:pt x="1676" y="975"/>
                  </a:cubicBezTo>
                  <a:cubicBezTo>
                    <a:pt x="1675" y="975"/>
                    <a:pt x="1675" y="975"/>
                    <a:pt x="1674" y="976"/>
                  </a:cubicBezTo>
                  <a:cubicBezTo>
                    <a:pt x="1665" y="977"/>
                    <a:pt x="1662" y="986"/>
                    <a:pt x="1652" y="988"/>
                  </a:cubicBezTo>
                  <a:cubicBezTo>
                    <a:pt x="1646" y="983"/>
                    <a:pt x="1638" y="980"/>
                    <a:pt x="1639" y="969"/>
                  </a:cubicBezTo>
                  <a:cubicBezTo>
                    <a:pt x="1633" y="966"/>
                    <a:pt x="1626" y="964"/>
                    <a:pt x="1619" y="964"/>
                  </a:cubicBezTo>
                  <a:moveTo>
                    <a:pt x="1548" y="948"/>
                  </a:moveTo>
                  <a:cubicBezTo>
                    <a:pt x="1542" y="948"/>
                    <a:pt x="1537" y="953"/>
                    <a:pt x="1532" y="953"/>
                  </a:cubicBezTo>
                  <a:cubicBezTo>
                    <a:pt x="1531" y="953"/>
                    <a:pt x="1531" y="953"/>
                    <a:pt x="1530" y="953"/>
                  </a:cubicBezTo>
                  <a:cubicBezTo>
                    <a:pt x="1527" y="953"/>
                    <a:pt x="1525" y="953"/>
                    <a:pt x="1523" y="952"/>
                  </a:cubicBezTo>
                  <a:cubicBezTo>
                    <a:pt x="1520" y="952"/>
                    <a:pt x="1518" y="951"/>
                    <a:pt x="1516" y="951"/>
                  </a:cubicBezTo>
                  <a:cubicBezTo>
                    <a:pt x="1516" y="951"/>
                    <a:pt x="1516" y="951"/>
                    <a:pt x="1516" y="951"/>
                  </a:cubicBezTo>
                  <a:cubicBezTo>
                    <a:pt x="1485" y="952"/>
                    <a:pt x="1493" y="973"/>
                    <a:pt x="1483" y="989"/>
                  </a:cubicBezTo>
                  <a:cubicBezTo>
                    <a:pt x="1485" y="993"/>
                    <a:pt x="1488" y="994"/>
                    <a:pt x="1490" y="997"/>
                  </a:cubicBezTo>
                  <a:cubicBezTo>
                    <a:pt x="1501" y="997"/>
                    <a:pt x="1501" y="997"/>
                    <a:pt x="1501" y="997"/>
                  </a:cubicBezTo>
                  <a:cubicBezTo>
                    <a:pt x="1501" y="993"/>
                    <a:pt x="1502" y="990"/>
                    <a:pt x="1506" y="989"/>
                  </a:cubicBezTo>
                  <a:cubicBezTo>
                    <a:pt x="1507" y="991"/>
                    <a:pt x="1508" y="994"/>
                    <a:pt x="1509" y="997"/>
                  </a:cubicBezTo>
                  <a:cubicBezTo>
                    <a:pt x="1524" y="997"/>
                    <a:pt x="1524" y="997"/>
                    <a:pt x="1524" y="997"/>
                  </a:cubicBezTo>
                  <a:cubicBezTo>
                    <a:pt x="1525" y="991"/>
                    <a:pt x="1519" y="983"/>
                    <a:pt x="1514" y="979"/>
                  </a:cubicBezTo>
                  <a:cubicBezTo>
                    <a:pt x="1516" y="976"/>
                    <a:pt x="1520" y="976"/>
                    <a:pt x="1523" y="976"/>
                  </a:cubicBezTo>
                  <a:cubicBezTo>
                    <a:pt x="1524" y="976"/>
                    <a:pt x="1525" y="976"/>
                    <a:pt x="1526" y="976"/>
                  </a:cubicBezTo>
                  <a:cubicBezTo>
                    <a:pt x="1526" y="976"/>
                    <a:pt x="1527" y="976"/>
                    <a:pt x="1528" y="976"/>
                  </a:cubicBezTo>
                  <a:cubicBezTo>
                    <a:pt x="1529" y="976"/>
                    <a:pt x="1531" y="976"/>
                    <a:pt x="1532" y="976"/>
                  </a:cubicBezTo>
                  <a:cubicBezTo>
                    <a:pt x="1535" y="970"/>
                    <a:pt x="1530" y="967"/>
                    <a:pt x="1527" y="964"/>
                  </a:cubicBezTo>
                  <a:cubicBezTo>
                    <a:pt x="1521" y="965"/>
                    <a:pt x="1514" y="971"/>
                    <a:pt x="1508" y="971"/>
                  </a:cubicBezTo>
                  <a:cubicBezTo>
                    <a:pt x="1506" y="971"/>
                    <a:pt x="1504" y="970"/>
                    <a:pt x="1502" y="968"/>
                  </a:cubicBezTo>
                  <a:cubicBezTo>
                    <a:pt x="1505" y="962"/>
                    <a:pt x="1512" y="960"/>
                    <a:pt x="1520" y="960"/>
                  </a:cubicBezTo>
                  <a:cubicBezTo>
                    <a:pt x="1522" y="960"/>
                    <a:pt x="1525" y="960"/>
                    <a:pt x="1528" y="961"/>
                  </a:cubicBezTo>
                  <a:cubicBezTo>
                    <a:pt x="1531" y="961"/>
                    <a:pt x="1533" y="961"/>
                    <a:pt x="1536" y="961"/>
                  </a:cubicBezTo>
                  <a:cubicBezTo>
                    <a:pt x="1545" y="961"/>
                    <a:pt x="1552" y="959"/>
                    <a:pt x="1550" y="948"/>
                  </a:cubicBezTo>
                  <a:cubicBezTo>
                    <a:pt x="1549" y="948"/>
                    <a:pt x="1549" y="948"/>
                    <a:pt x="1548" y="948"/>
                  </a:cubicBezTo>
                  <a:moveTo>
                    <a:pt x="1572" y="944"/>
                  </a:moveTo>
                  <a:cubicBezTo>
                    <a:pt x="1572" y="944"/>
                    <a:pt x="1572" y="944"/>
                    <a:pt x="1572" y="944"/>
                  </a:cubicBezTo>
                  <a:cubicBezTo>
                    <a:pt x="1569" y="951"/>
                    <a:pt x="1561" y="971"/>
                    <a:pt x="1574" y="973"/>
                  </a:cubicBezTo>
                  <a:cubicBezTo>
                    <a:pt x="1579" y="969"/>
                    <a:pt x="1581" y="964"/>
                    <a:pt x="1588" y="962"/>
                  </a:cubicBezTo>
                  <a:cubicBezTo>
                    <a:pt x="1588" y="951"/>
                    <a:pt x="1588" y="951"/>
                    <a:pt x="1588" y="951"/>
                  </a:cubicBezTo>
                  <a:cubicBezTo>
                    <a:pt x="1583" y="948"/>
                    <a:pt x="1580" y="944"/>
                    <a:pt x="1572" y="944"/>
                  </a:cubicBezTo>
                  <a:moveTo>
                    <a:pt x="1253" y="915"/>
                  </a:moveTo>
                  <a:cubicBezTo>
                    <a:pt x="1250" y="915"/>
                    <a:pt x="1249" y="916"/>
                    <a:pt x="1247" y="919"/>
                  </a:cubicBezTo>
                  <a:cubicBezTo>
                    <a:pt x="1245" y="925"/>
                    <a:pt x="1261" y="934"/>
                    <a:pt x="1267" y="939"/>
                  </a:cubicBezTo>
                  <a:cubicBezTo>
                    <a:pt x="1277" y="948"/>
                    <a:pt x="1284" y="954"/>
                    <a:pt x="1286" y="962"/>
                  </a:cubicBezTo>
                  <a:cubicBezTo>
                    <a:pt x="1299" y="967"/>
                    <a:pt x="1298" y="981"/>
                    <a:pt x="1307" y="990"/>
                  </a:cubicBezTo>
                  <a:cubicBezTo>
                    <a:pt x="1309" y="993"/>
                    <a:pt x="1312" y="995"/>
                    <a:pt x="1315" y="997"/>
                  </a:cubicBezTo>
                  <a:cubicBezTo>
                    <a:pt x="1354" y="997"/>
                    <a:pt x="1354" y="997"/>
                    <a:pt x="1354" y="997"/>
                  </a:cubicBezTo>
                  <a:cubicBezTo>
                    <a:pt x="1354" y="996"/>
                    <a:pt x="1353" y="994"/>
                    <a:pt x="1353" y="992"/>
                  </a:cubicBezTo>
                  <a:cubicBezTo>
                    <a:pt x="1364" y="989"/>
                    <a:pt x="1368" y="976"/>
                    <a:pt x="1353" y="974"/>
                  </a:cubicBezTo>
                  <a:cubicBezTo>
                    <a:pt x="1352" y="974"/>
                    <a:pt x="1352" y="974"/>
                    <a:pt x="1351" y="974"/>
                  </a:cubicBezTo>
                  <a:cubicBezTo>
                    <a:pt x="1350" y="974"/>
                    <a:pt x="1349" y="974"/>
                    <a:pt x="1348" y="975"/>
                  </a:cubicBezTo>
                  <a:cubicBezTo>
                    <a:pt x="1348" y="976"/>
                    <a:pt x="1347" y="976"/>
                    <a:pt x="1345" y="976"/>
                  </a:cubicBezTo>
                  <a:cubicBezTo>
                    <a:pt x="1345" y="976"/>
                    <a:pt x="1345" y="976"/>
                    <a:pt x="1345" y="976"/>
                  </a:cubicBezTo>
                  <a:cubicBezTo>
                    <a:pt x="1339" y="972"/>
                    <a:pt x="1330" y="971"/>
                    <a:pt x="1325" y="964"/>
                  </a:cubicBezTo>
                  <a:cubicBezTo>
                    <a:pt x="1323" y="962"/>
                    <a:pt x="1323" y="958"/>
                    <a:pt x="1321" y="955"/>
                  </a:cubicBezTo>
                  <a:cubicBezTo>
                    <a:pt x="1317" y="950"/>
                    <a:pt x="1310" y="950"/>
                    <a:pt x="1304" y="946"/>
                  </a:cubicBezTo>
                  <a:cubicBezTo>
                    <a:pt x="1301" y="944"/>
                    <a:pt x="1299" y="940"/>
                    <a:pt x="1296" y="938"/>
                  </a:cubicBezTo>
                  <a:cubicBezTo>
                    <a:pt x="1293" y="935"/>
                    <a:pt x="1289" y="935"/>
                    <a:pt x="1286" y="933"/>
                  </a:cubicBezTo>
                  <a:cubicBezTo>
                    <a:pt x="1281" y="929"/>
                    <a:pt x="1281" y="923"/>
                    <a:pt x="1273" y="920"/>
                  </a:cubicBezTo>
                  <a:cubicBezTo>
                    <a:pt x="1273" y="920"/>
                    <a:pt x="1273" y="920"/>
                    <a:pt x="1273" y="920"/>
                  </a:cubicBezTo>
                  <a:cubicBezTo>
                    <a:pt x="1270" y="920"/>
                    <a:pt x="1266" y="919"/>
                    <a:pt x="1263" y="918"/>
                  </a:cubicBezTo>
                  <a:cubicBezTo>
                    <a:pt x="1259" y="916"/>
                    <a:pt x="1256" y="915"/>
                    <a:pt x="1253" y="915"/>
                  </a:cubicBezTo>
                  <a:moveTo>
                    <a:pt x="1468" y="904"/>
                  </a:moveTo>
                  <a:cubicBezTo>
                    <a:pt x="1461" y="904"/>
                    <a:pt x="1459" y="910"/>
                    <a:pt x="1455" y="915"/>
                  </a:cubicBezTo>
                  <a:cubicBezTo>
                    <a:pt x="1452" y="921"/>
                    <a:pt x="1449" y="926"/>
                    <a:pt x="1440" y="926"/>
                  </a:cubicBezTo>
                  <a:cubicBezTo>
                    <a:pt x="1440" y="926"/>
                    <a:pt x="1439" y="926"/>
                    <a:pt x="1439" y="926"/>
                  </a:cubicBezTo>
                  <a:cubicBezTo>
                    <a:pt x="1431" y="937"/>
                    <a:pt x="1416" y="942"/>
                    <a:pt x="1404" y="950"/>
                  </a:cubicBezTo>
                  <a:cubicBezTo>
                    <a:pt x="1401" y="949"/>
                    <a:pt x="1399" y="945"/>
                    <a:pt x="1397" y="945"/>
                  </a:cubicBezTo>
                  <a:cubicBezTo>
                    <a:pt x="1396" y="945"/>
                    <a:pt x="1395" y="945"/>
                    <a:pt x="1395" y="946"/>
                  </a:cubicBezTo>
                  <a:cubicBezTo>
                    <a:pt x="1387" y="949"/>
                    <a:pt x="1383" y="957"/>
                    <a:pt x="1384" y="962"/>
                  </a:cubicBezTo>
                  <a:cubicBezTo>
                    <a:pt x="1384" y="965"/>
                    <a:pt x="1391" y="977"/>
                    <a:pt x="1397" y="983"/>
                  </a:cubicBezTo>
                  <a:cubicBezTo>
                    <a:pt x="1405" y="991"/>
                    <a:pt x="1414" y="988"/>
                    <a:pt x="1427" y="990"/>
                  </a:cubicBezTo>
                  <a:cubicBezTo>
                    <a:pt x="1436" y="992"/>
                    <a:pt x="1442" y="996"/>
                    <a:pt x="1448" y="996"/>
                  </a:cubicBezTo>
                  <a:cubicBezTo>
                    <a:pt x="1448" y="996"/>
                    <a:pt x="1449" y="996"/>
                    <a:pt x="1449" y="996"/>
                  </a:cubicBezTo>
                  <a:cubicBezTo>
                    <a:pt x="1458" y="995"/>
                    <a:pt x="1464" y="983"/>
                    <a:pt x="1465" y="975"/>
                  </a:cubicBezTo>
                  <a:cubicBezTo>
                    <a:pt x="1470" y="966"/>
                    <a:pt x="1478" y="960"/>
                    <a:pt x="1486" y="953"/>
                  </a:cubicBezTo>
                  <a:cubicBezTo>
                    <a:pt x="1479" y="949"/>
                    <a:pt x="1476" y="941"/>
                    <a:pt x="1476" y="931"/>
                  </a:cubicBezTo>
                  <a:cubicBezTo>
                    <a:pt x="1480" y="925"/>
                    <a:pt x="1489" y="923"/>
                    <a:pt x="1491" y="915"/>
                  </a:cubicBezTo>
                  <a:cubicBezTo>
                    <a:pt x="1490" y="914"/>
                    <a:pt x="1489" y="914"/>
                    <a:pt x="1488" y="914"/>
                  </a:cubicBezTo>
                  <a:cubicBezTo>
                    <a:pt x="1487" y="914"/>
                    <a:pt x="1486" y="914"/>
                    <a:pt x="1484" y="914"/>
                  </a:cubicBezTo>
                  <a:cubicBezTo>
                    <a:pt x="1483" y="914"/>
                    <a:pt x="1482" y="914"/>
                    <a:pt x="1481" y="914"/>
                  </a:cubicBezTo>
                  <a:cubicBezTo>
                    <a:pt x="1480" y="914"/>
                    <a:pt x="1480" y="914"/>
                    <a:pt x="1479" y="914"/>
                  </a:cubicBezTo>
                  <a:cubicBezTo>
                    <a:pt x="1476" y="913"/>
                    <a:pt x="1477" y="909"/>
                    <a:pt x="1476" y="906"/>
                  </a:cubicBezTo>
                  <a:cubicBezTo>
                    <a:pt x="1473" y="905"/>
                    <a:pt x="1470" y="904"/>
                    <a:pt x="1468" y="904"/>
                  </a:cubicBezTo>
                  <a:moveTo>
                    <a:pt x="1555" y="882"/>
                  </a:moveTo>
                  <a:cubicBezTo>
                    <a:pt x="1549" y="882"/>
                    <a:pt x="1546" y="891"/>
                    <a:pt x="1538" y="891"/>
                  </a:cubicBezTo>
                  <a:cubicBezTo>
                    <a:pt x="1535" y="890"/>
                    <a:pt x="1534" y="887"/>
                    <a:pt x="1531" y="887"/>
                  </a:cubicBezTo>
                  <a:cubicBezTo>
                    <a:pt x="1530" y="887"/>
                    <a:pt x="1530" y="887"/>
                    <a:pt x="1530" y="887"/>
                  </a:cubicBezTo>
                  <a:cubicBezTo>
                    <a:pt x="1525" y="892"/>
                    <a:pt x="1518" y="894"/>
                    <a:pt x="1514" y="900"/>
                  </a:cubicBezTo>
                  <a:cubicBezTo>
                    <a:pt x="1516" y="902"/>
                    <a:pt x="1517" y="906"/>
                    <a:pt x="1521" y="906"/>
                  </a:cubicBezTo>
                  <a:cubicBezTo>
                    <a:pt x="1525" y="904"/>
                    <a:pt x="1528" y="900"/>
                    <a:pt x="1534" y="900"/>
                  </a:cubicBezTo>
                  <a:cubicBezTo>
                    <a:pt x="1540" y="902"/>
                    <a:pt x="1536" y="908"/>
                    <a:pt x="1538" y="912"/>
                  </a:cubicBezTo>
                  <a:cubicBezTo>
                    <a:pt x="1541" y="915"/>
                    <a:pt x="1548" y="915"/>
                    <a:pt x="1553" y="916"/>
                  </a:cubicBezTo>
                  <a:cubicBezTo>
                    <a:pt x="1560" y="910"/>
                    <a:pt x="1570" y="888"/>
                    <a:pt x="1559" y="883"/>
                  </a:cubicBezTo>
                  <a:cubicBezTo>
                    <a:pt x="1557" y="882"/>
                    <a:pt x="1556" y="882"/>
                    <a:pt x="1555" y="882"/>
                  </a:cubicBezTo>
                  <a:moveTo>
                    <a:pt x="1541" y="877"/>
                  </a:moveTo>
                  <a:cubicBezTo>
                    <a:pt x="1540" y="879"/>
                    <a:pt x="1536" y="879"/>
                    <a:pt x="1537" y="883"/>
                  </a:cubicBezTo>
                  <a:cubicBezTo>
                    <a:pt x="1538" y="883"/>
                    <a:pt x="1540" y="884"/>
                    <a:pt x="1542" y="884"/>
                  </a:cubicBezTo>
                  <a:cubicBezTo>
                    <a:pt x="1543" y="884"/>
                    <a:pt x="1544" y="884"/>
                    <a:pt x="1544" y="883"/>
                  </a:cubicBezTo>
                  <a:cubicBezTo>
                    <a:pt x="1545" y="880"/>
                    <a:pt x="1543" y="878"/>
                    <a:pt x="1541" y="877"/>
                  </a:cubicBezTo>
                  <a:moveTo>
                    <a:pt x="1544" y="866"/>
                  </a:moveTo>
                  <a:cubicBezTo>
                    <a:pt x="1543" y="866"/>
                    <a:pt x="1541" y="866"/>
                    <a:pt x="1540" y="867"/>
                  </a:cubicBezTo>
                  <a:cubicBezTo>
                    <a:pt x="1540" y="871"/>
                    <a:pt x="1543" y="873"/>
                    <a:pt x="1544" y="876"/>
                  </a:cubicBezTo>
                  <a:cubicBezTo>
                    <a:pt x="1545" y="876"/>
                    <a:pt x="1546" y="876"/>
                    <a:pt x="1546" y="876"/>
                  </a:cubicBezTo>
                  <a:cubicBezTo>
                    <a:pt x="1550" y="876"/>
                    <a:pt x="1551" y="874"/>
                    <a:pt x="1552" y="872"/>
                  </a:cubicBezTo>
                  <a:cubicBezTo>
                    <a:pt x="1551" y="869"/>
                    <a:pt x="1548" y="866"/>
                    <a:pt x="1544" y="866"/>
                  </a:cubicBezTo>
                  <a:moveTo>
                    <a:pt x="1523" y="864"/>
                  </a:moveTo>
                  <a:cubicBezTo>
                    <a:pt x="1516" y="864"/>
                    <a:pt x="1510" y="870"/>
                    <a:pt x="1513" y="875"/>
                  </a:cubicBezTo>
                  <a:cubicBezTo>
                    <a:pt x="1514" y="875"/>
                    <a:pt x="1514" y="876"/>
                    <a:pt x="1514" y="876"/>
                  </a:cubicBezTo>
                  <a:cubicBezTo>
                    <a:pt x="1516" y="876"/>
                    <a:pt x="1517" y="875"/>
                    <a:pt x="1518" y="874"/>
                  </a:cubicBezTo>
                  <a:cubicBezTo>
                    <a:pt x="1519" y="874"/>
                    <a:pt x="1520" y="873"/>
                    <a:pt x="1521" y="873"/>
                  </a:cubicBezTo>
                  <a:cubicBezTo>
                    <a:pt x="1521" y="873"/>
                    <a:pt x="1522" y="873"/>
                    <a:pt x="1522" y="874"/>
                  </a:cubicBezTo>
                  <a:cubicBezTo>
                    <a:pt x="1522" y="878"/>
                    <a:pt x="1521" y="883"/>
                    <a:pt x="1524" y="885"/>
                  </a:cubicBezTo>
                  <a:cubicBezTo>
                    <a:pt x="1525" y="885"/>
                    <a:pt x="1525" y="885"/>
                    <a:pt x="1525" y="885"/>
                  </a:cubicBezTo>
                  <a:cubicBezTo>
                    <a:pt x="1532" y="885"/>
                    <a:pt x="1533" y="879"/>
                    <a:pt x="1532" y="873"/>
                  </a:cubicBezTo>
                  <a:cubicBezTo>
                    <a:pt x="1532" y="872"/>
                    <a:pt x="1531" y="872"/>
                    <a:pt x="1530" y="872"/>
                  </a:cubicBezTo>
                  <a:cubicBezTo>
                    <a:pt x="1530" y="872"/>
                    <a:pt x="1529" y="872"/>
                    <a:pt x="1528" y="872"/>
                  </a:cubicBezTo>
                  <a:cubicBezTo>
                    <a:pt x="1528" y="872"/>
                    <a:pt x="1527" y="872"/>
                    <a:pt x="1527" y="872"/>
                  </a:cubicBezTo>
                  <a:cubicBezTo>
                    <a:pt x="1526" y="872"/>
                    <a:pt x="1526" y="872"/>
                    <a:pt x="1525" y="872"/>
                  </a:cubicBezTo>
                  <a:cubicBezTo>
                    <a:pt x="1527" y="870"/>
                    <a:pt x="1526" y="867"/>
                    <a:pt x="1527" y="864"/>
                  </a:cubicBezTo>
                  <a:cubicBezTo>
                    <a:pt x="1525" y="864"/>
                    <a:pt x="1524" y="864"/>
                    <a:pt x="1523" y="864"/>
                  </a:cubicBezTo>
                  <a:moveTo>
                    <a:pt x="1506" y="851"/>
                  </a:moveTo>
                  <a:cubicBezTo>
                    <a:pt x="1500" y="851"/>
                    <a:pt x="1492" y="857"/>
                    <a:pt x="1494" y="864"/>
                  </a:cubicBezTo>
                  <a:cubicBezTo>
                    <a:pt x="1491" y="865"/>
                    <a:pt x="1488" y="866"/>
                    <a:pt x="1486" y="867"/>
                  </a:cubicBezTo>
                  <a:cubicBezTo>
                    <a:pt x="1484" y="878"/>
                    <a:pt x="1465" y="882"/>
                    <a:pt x="1471" y="894"/>
                  </a:cubicBezTo>
                  <a:cubicBezTo>
                    <a:pt x="1484" y="891"/>
                    <a:pt x="1487" y="879"/>
                    <a:pt x="1496" y="873"/>
                  </a:cubicBezTo>
                  <a:cubicBezTo>
                    <a:pt x="1496" y="866"/>
                    <a:pt x="1496" y="866"/>
                    <a:pt x="1496" y="866"/>
                  </a:cubicBezTo>
                  <a:cubicBezTo>
                    <a:pt x="1501" y="863"/>
                    <a:pt x="1503" y="857"/>
                    <a:pt x="1512" y="857"/>
                  </a:cubicBezTo>
                  <a:cubicBezTo>
                    <a:pt x="1512" y="857"/>
                    <a:pt x="1512" y="857"/>
                    <a:pt x="1512" y="857"/>
                  </a:cubicBezTo>
                  <a:cubicBezTo>
                    <a:pt x="1512" y="853"/>
                    <a:pt x="1509" y="851"/>
                    <a:pt x="1506" y="851"/>
                  </a:cubicBezTo>
                  <a:moveTo>
                    <a:pt x="1514" y="803"/>
                  </a:moveTo>
                  <a:cubicBezTo>
                    <a:pt x="1507" y="803"/>
                    <a:pt x="1500" y="809"/>
                    <a:pt x="1502" y="821"/>
                  </a:cubicBezTo>
                  <a:cubicBezTo>
                    <a:pt x="1500" y="826"/>
                    <a:pt x="1494" y="825"/>
                    <a:pt x="1493" y="830"/>
                  </a:cubicBezTo>
                  <a:cubicBezTo>
                    <a:pt x="1492" y="843"/>
                    <a:pt x="1513" y="845"/>
                    <a:pt x="1524" y="849"/>
                  </a:cubicBezTo>
                  <a:cubicBezTo>
                    <a:pt x="1531" y="852"/>
                    <a:pt x="1535" y="857"/>
                    <a:pt x="1540" y="857"/>
                  </a:cubicBezTo>
                  <a:cubicBezTo>
                    <a:pt x="1541" y="857"/>
                    <a:pt x="1542" y="857"/>
                    <a:pt x="1543" y="857"/>
                  </a:cubicBezTo>
                  <a:cubicBezTo>
                    <a:pt x="1545" y="839"/>
                    <a:pt x="1519" y="844"/>
                    <a:pt x="1514" y="831"/>
                  </a:cubicBezTo>
                  <a:cubicBezTo>
                    <a:pt x="1518" y="824"/>
                    <a:pt x="1527" y="822"/>
                    <a:pt x="1527" y="813"/>
                  </a:cubicBezTo>
                  <a:cubicBezTo>
                    <a:pt x="1526" y="807"/>
                    <a:pt x="1520" y="803"/>
                    <a:pt x="1514" y="803"/>
                  </a:cubicBezTo>
                  <a:moveTo>
                    <a:pt x="1561" y="666"/>
                  </a:moveTo>
                  <a:cubicBezTo>
                    <a:pt x="1559" y="666"/>
                    <a:pt x="1557" y="668"/>
                    <a:pt x="1557" y="671"/>
                  </a:cubicBezTo>
                  <a:cubicBezTo>
                    <a:pt x="1558" y="673"/>
                    <a:pt x="1559" y="675"/>
                    <a:pt x="1564" y="675"/>
                  </a:cubicBezTo>
                  <a:cubicBezTo>
                    <a:pt x="1564" y="675"/>
                    <a:pt x="1564" y="675"/>
                    <a:pt x="1564" y="675"/>
                  </a:cubicBezTo>
                  <a:cubicBezTo>
                    <a:pt x="1568" y="671"/>
                    <a:pt x="1564" y="666"/>
                    <a:pt x="1561" y="666"/>
                  </a:cubicBezTo>
                  <a:moveTo>
                    <a:pt x="1717" y="594"/>
                  </a:moveTo>
                  <a:cubicBezTo>
                    <a:pt x="1706" y="595"/>
                    <a:pt x="1697" y="597"/>
                    <a:pt x="1695" y="605"/>
                  </a:cubicBezTo>
                  <a:cubicBezTo>
                    <a:pt x="1694" y="608"/>
                    <a:pt x="1698" y="611"/>
                    <a:pt x="1697" y="614"/>
                  </a:cubicBezTo>
                  <a:cubicBezTo>
                    <a:pt x="1696" y="621"/>
                    <a:pt x="1690" y="622"/>
                    <a:pt x="1683" y="626"/>
                  </a:cubicBezTo>
                  <a:cubicBezTo>
                    <a:pt x="1681" y="628"/>
                    <a:pt x="1683" y="633"/>
                    <a:pt x="1681" y="635"/>
                  </a:cubicBezTo>
                  <a:cubicBezTo>
                    <a:pt x="1680" y="635"/>
                    <a:pt x="1679" y="635"/>
                    <a:pt x="1678" y="635"/>
                  </a:cubicBezTo>
                  <a:cubicBezTo>
                    <a:pt x="1675" y="635"/>
                    <a:pt x="1672" y="635"/>
                    <a:pt x="1670" y="634"/>
                  </a:cubicBezTo>
                  <a:cubicBezTo>
                    <a:pt x="1662" y="638"/>
                    <a:pt x="1661" y="647"/>
                    <a:pt x="1652" y="649"/>
                  </a:cubicBezTo>
                  <a:cubicBezTo>
                    <a:pt x="1650" y="650"/>
                    <a:pt x="1649" y="650"/>
                    <a:pt x="1648" y="650"/>
                  </a:cubicBezTo>
                  <a:cubicBezTo>
                    <a:pt x="1645" y="650"/>
                    <a:pt x="1642" y="649"/>
                    <a:pt x="1640" y="649"/>
                  </a:cubicBezTo>
                  <a:cubicBezTo>
                    <a:pt x="1637" y="648"/>
                    <a:pt x="1634" y="648"/>
                    <a:pt x="1632" y="648"/>
                  </a:cubicBezTo>
                  <a:cubicBezTo>
                    <a:pt x="1630" y="648"/>
                    <a:pt x="1629" y="648"/>
                    <a:pt x="1627" y="648"/>
                  </a:cubicBezTo>
                  <a:cubicBezTo>
                    <a:pt x="1618" y="650"/>
                    <a:pt x="1617" y="658"/>
                    <a:pt x="1607" y="658"/>
                  </a:cubicBezTo>
                  <a:cubicBezTo>
                    <a:pt x="1608" y="670"/>
                    <a:pt x="1591" y="666"/>
                    <a:pt x="1591" y="677"/>
                  </a:cubicBezTo>
                  <a:cubicBezTo>
                    <a:pt x="1597" y="682"/>
                    <a:pt x="1599" y="694"/>
                    <a:pt x="1608" y="694"/>
                  </a:cubicBezTo>
                  <a:cubicBezTo>
                    <a:pt x="1608" y="694"/>
                    <a:pt x="1608" y="694"/>
                    <a:pt x="1609" y="694"/>
                  </a:cubicBezTo>
                  <a:cubicBezTo>
                    <a:pt x="1620" y="693"/>
                    <a:pt x="1619" y="674"/>
                    <a:pt x="1611" y="668"/>
                  </a:cubicBezTo>
                  <a:cubicBezTo>
                    <a:pt x="1618" y="667"/>
                    <a:pt x="1630" y="661"/>
                    <a:pt x="1639" y="661"/>
                  </a:cubicBezTo>
                  <a:cubicBezTo>
                    <a:pt x="1643" y="661"/>
                    <a:pt x="1647" y="663"/>
                    <a:pt x="1648" y="667"/>
                  </a:cubicBezTo>
                  <a:cubicBezTo>
                    <a:pt x="1647" y="667"/>
                    <a:pt x="1647" y="668"/>
                    <a:pt x="1646" y="669"/>
                  </a:cubicBezTo>
                  <a:cubicBezTo>
                    <a:pt x="1642" y="667"/>
                    <a:pt x="1638" y="665"/>
                    <a:pt x="1631" y="665"/>
                  </a:cubicBezTo>
                  <a:cubicBezTo>
                    <a:pt x="1630" y="665"/>
                    <a:pt x="1629" y="665"/>
                    <a:pt x="1627" y="665"/>
                  </a:cubicBezTo>
                  <a:cubicBezTo>
                    <a:pt x="1623" y="669"/>
                    <a:pt x="1619" y="677"/>
                    <a:pt x="1627" y="680"/>
                  </a:cubicBezTo>
                  <a:cubicBezTo>
                    <a:pt x="1632" y="676"/>
                    <a:pt x="1639" y="675"/>
                    <a:pt x="1644" y="671"/>
                  </a:cubicBezTo>
                  <a:cubicBezTo>
                    <a:pt x="1647" y="672"/>
                    <a:pt x="1647" y="675"/>
                    <a:pt x="1650" y="675"/>
                  </a:cubicBezTo>
                  <a:cubicBezTo>
                    <a:pt x="1651" y="675"/>
                    <a:pt x="1651" y="675"/>
                    <a:pt x="1652" y="675"/>
                  </a:cubicBezTo>
                  <a:cubicBezTo>
                    <a:pt x="1663" y="673"/>
                    <a:pt x="1665" y="660"/>
                    <a:pt x="1675" y="658"/>
                  </a:cubicBezTo>
                  <a:cubicBezTo>
                    <a:pt x="1675" y="658"/>
                    <a:pt x="1676" y="658"/>
                    <a:pt x="1676" y="658"/>
                  </a:cubicBezTo>
                  <a:cubicBezTo>
                    <a:pt x="1678" y="658"/>
                    <a:pt x="1680" y="659"/>
                    <a:pt x="1682" y="660"/>
                  </a:cubicBezTo>
                  <a:cubicBezTo>
                    <a:pt x="1683" y="661"/>
                    <a:pt x="1685" y="661"/>
                    <a:pt x="1687" y="661"/>
                  </a:cubicBezTo>
                  <a:cubicBezTo>
                    <a:pt x="1687" y="661"/>
                    <a:pt x="1687" y="661"/>
                    <a:pt x="1687" y="661"/>
                  </a:cubicBezTo>
                  <a:cubicBezTo>
                    <a:pt x="1692" y="661"/>
                    <a:pt x="1694" y="657"/>
                    <a:pt x="1698" y="657"/>
                  </a:cubicBezTo>
                  <a:cubicBezTo>
                    <a:pt x="1699" y="657"/>
                    <a:pt x="1700" y="658"/>
                    <a:pt x="1702" y="658"/>
                  </a:cubicBezTo>
                  <a:cubicBezTo>
                    <a:pt x="1710" y="639"/>
                    <a:pt x="1723" y="617"/>
                    <a:pt x="1717" y="594"/>
                  </a:cubicBezTo>
                  <a:moveTo>
                    <a:pt x="1784" y="550"/>
                  </a:moveTo>
                  <a:cubicBezTo>
                    <a:pt x="1773" y="550"/>
                    <a:pt x="1762" y="564"/>
                    <a:pt x="1754" y="569"/>
                  </a:cubicBezTo>
                  <a:cubicBezTo>
                    <a:pt x="1737" y="567"/>
                    <a:pt x="1730" y="558"/>
                    <a:pt x="1719" y="552"/>
                  </a:cubicBezTo>
                  <a:cubicBezTo>
                    <a:pt x="1716" y="555"/>
                    <a:pt x="1716" y="558"/>
                    <a:pt x="1717" y="563"/>
                  </a:cubicBezTo>
                  <a:cubicBezTo>
                    <a:pt x="1714" y="571"/>
                    <a:pt x="1688" y="577"/>
                    <a:pt x="1693" y="589"/>
                  </a:cubicBezTo>
                  <a:cubicBezTo>
                    <a:pt x="1694" y="592"/>
                    <a:pt x="1696" y="594"/>
                    <a:pt x="1698" y="594"/>
                  </a:cubicBezTo>
                  <a:cubicBezTo>
                    <a:pt x="1704" y="594"/>
                    <a:pt x="1711" y="586"/>
                    <a:pt x="1714" y="583"/>
                  </a:cubicBezTo>
                  <a:cubicBezTo>
                    <a:pt x="1722" y="584"/>
                    <a:pt x="1726" y="588"/>
                    <a:pt x="1733" y="590"/>
                  </a:cubicBezTo>
                  <a:cubicBezTo>
                    <a:pt x="1738" y="581"/>
                    <a:pt x="1753" y="579"/>
                    <a:pt x="1758" y="569"/>
                  </a:cubicBezTo>
                  <a:cubicBezTo>
                    <a:pt x="1766" y="569"/>
                    <a:pt x="1766" y="569"/>
                    <a:pt x="1766" y="569"/>
                  </a:cubicBezTo>
                  <a:cubicBezTo>
                    <a:pt x="1769" y="560"/>
                    <a:pt x="1789" y="564"/>
                    <a:pt x="1791" y="553"/>
                  </a:cubicBezTo>
                  <a:cubicBezTo>
                    <a:pt x="1789" y="551"/>
                    <a:pt x="1786" y="550"/>
                    <a:pt x="1784" y="550"/>
                  </a:cubicBezTo>
                  <a:moveTo>
                    <a:pt x="1705" y="498"/>
                  </a:moveTo>
                  <a:cubicBezTo>
                    <a:pt x="1237" y="498"/>
                    <a:pt x="1237" y="498"/>
                    <a:pt x="1237" y="498"/>
                  </a:cubicBezTo>
                  <a:cubicBezTo>
                    <a:pt x="1237" y="800"/>
                    <a:pt x="1237" y="800"/>
                    <a:pt x="1237" y="800"/>
                  </a:cubicBezTo>
                  <a:cubicBezTo>
                    <a:pt x="1238" y="801"/>
                    <a:pt x="1238" y="801"/>
                    <a:pt x="1239" y="802"/>
                  </a:cubicBezTo>
                  <a:cubicBezTo>
                    <a:pt x="1240" y="808"/>
                    <a:pt x="1238" y="814"/>
                    <a:pt x="1237" y="820"/>
                  </a:cubicBezTo>
                  <a:cubicBezTo>
                    <a:pt x="1237" y="828"/>
                    <a:pt x="1237" y="828"/>
                    <a:pt x="1237" y="828"/>
                  </a:cubicBezTo>
                  <a:cubicBezTo>
                    <a:pt x="1237" y="828"/>
                    <a:pt x="1237" y="829"/>
                    <a:pt x="1238" y="829"/>
                  </a:cubicBezTo>
                  <a:cubicBezTo>
                    <a:pt x="1239" y="830"/>
                    <a:pt x="1241" y="830"/>
                    <a:pt x="1244" y="830"/>
                  </a:cubicBezTo>
                  <a:cubicBezTo>
                    <a:pt x="1245" y="830"/>
                    <a:pt x="1247" y="830"/>
                    <a:pt x="1248" y="830"/>
                  </a:cubicBezTo>
                  <a:cubicBezTo>
                    <a:pt x="1249" y="830"/>
                    <a:pt x="1250" y="830"/>
                    <a:pt x="1252" y="830"/>
                  </a:cubicBezTo>
                  <a:cubicBezTo>
                    <a:pt x="1253" y="830"/>
                    <a:pt x="1253" y="830"/>
                    <a:pt x="1254" y="830"/>
                  </a:cubicBezTo>
                  <a:cubicBezTo>
                    <a:pt x="1259" y="828"/>
                    <a:pt x="1259" y="821"/>
                    <a:pt x="1266" y="821"/>
                  </a:cubicBezTo>
                  <a:cubicBezTo>
                    <a:pt x="1266" y="827"/>
                    <a:pt x="1273" y="832"/>
                    <a:pt x="1274" y="837"/>
                  </a:cubicBezTo>
                  <a:cubicBezTo>
                    <a:pt x="1274" y="838"/>
                    <a:pt x="1272" y="841"/>
                    <a:pt x="1273" y="842"/>
                  </a:cubicBezTo>
                  <a:cubicBezTo>
                    <a:pt x="1275" y="847"/>
                    <a:pt x="1281" y="849"/>
                    <a:pt x="1282" y="854"/>
                  </a:cubicBezTo>
                  <a:cubicBezTo>
                    <a:pt x="1285" y="865"/>
                    <a:pt x="1275" y="876"/>
                    <a:pt x="1278" y="891"/>
                  </a:cubicBezTo>
                  <a:cubicBezTo>
                    <a:pt x="1286" y="899"/>
                    <a:pt x="1295" y="907"/>
                    <a:pt x="1296" y="921"/>
                  </a:cubicBezTo>
                  <a:cubicBezTo>
                    <a:pt x="1302" y="924"/>
                    <a:pt x="1303" y="934"/>
                    <a:pt x="1311" y="940"/>
                  </a:cubicBezTo>
                  <a:cubicBezTo>
                    <a:pt x="1312" y="942"/>
                    <a:pt x="1317" y="943"/>
                    <a:pt x="1319" y="944"/>
                  </a:cubicBezTo>
                  <a:cubicBezTo>
                    <a:pt x="1327" y="949"/>
                    <a:pt x="1330" y="959"/>
                    <a:pt x="1339" y="959"/>
                  </a:cubicBezTo>
                  <a:cubicBezTo>
                    <a:pt x="1341" y="959"/>
                    <a:pt x="1343" y="959"/>
                    <a:pt x="1346" y="957"/>
                  </a:cubicBezTo>
                  <a:cubicBezTo>
                    <a:pt x="1346" y="946"/>
                    <a:pt x="1334" y="941"/>
                    <a:pt x="1332" y="931"/>
                  </a:cubicBezTo>
                  <a:cubicBezTo>
                    <a:pt x="1330" y="926"/>
                    <a:pt x="1333" y="920"/>
                    <a:pt x="1328" y="915"/>
                  </a:cubicBezTo>
                  <a:cubicBezTo>
                    <a:pt x="1319" y="911"/>
                    <a:pt x="1306" y="909"/>
                    <a:pt x="1302" y="900"/>
                  </a:cubicBezTo>
                  <a:cubicBezTo>
                    <a:pt x="1306" y="889"/>
                    <a:pt x="1293" y="890"/>
                    <a:pt x="1291" y="880"/>
                  </a:cubicBezTo>
                  <a:cubicBezTo>
                    <a:pt x="1290" y="879"/>
                    <a:pt x="1293" y="863"/>
                    <a:pt x="1295" y="861"/>
                  </a:cubicBezTo>
                  <a:cubicBezTo>
                    <a:pt x="1298" y="856"/>
                    <a:pt x="1301" y="854"/>
                    <a:pt x="1304" y="854"/>
                  </a:cubicBezTo>
                  <a:cubicBezTo>
                    <a:pt x="1312" y="854"/>
                    <a:pt x="1319" y="864"/>
                    <a:pt x="1324" y="868"/>
                  </a:cubicBezTo>
                  <a:cubicBezTo>
                    <a:pt x="1330" y="873"/>
                    <a:pt x="1338" y="873"/>
                    <a:pt x="1340" y="879"/>
                  </a:cubicBezTo>
                  <a:cubicBezTo>
                    <a:pt x="1337" y="887"/>
                    <a:pt x="1340" y="894"/>
                    <a:pt x="1346" y="895"/>
                  </a:cubicBezTo>
                  <a:cubicBezTo>
                    <a:pt x="1346" y="895"/>
                    <a:pt x="1346" y="895"/>
                    <a:pt x="1347" y="895"/>
                  </a:cubicBezTo>
                  <a:cubicBezTo>
                    <a:pt x="1353" y="895"/>
                    <a:pt x="1358" y="884"/>
                    <a:pt x="1364" y="880"/>
                  </a:cubicBezTo>
                  <a:cubicBezTo>
                    <a:pt x="1374" y="873"/>
                    <a:pt x="1383" y="872"/>
                    <a:pt x="1388" y="868"/>
                  </a:cubicBezTo>
                  <a:cubicBezTo>
                    <a:pt x="1397" y="855"/>
                    <a:pt x="1395" y="836"/>
                    <a:pt x="1385" y="826"/>
                  </a:cubicBezTo>
                  <a:cubicBezTo>
                    <a:pt x="1379" y="821"/>
                    <a:pt x="1371" y="820"/>
                    <a:pt x="1366" y="814"/>
                  </a:cubicBezTo>
                  <a:cubicBezTo>
                    <a:pt x="1363" y="810"/>
                    <a:pt x="1358" y="803"/>
                    <a:pt x="1358" y="799"/>
                  </a:cubicBezTo>
                  <a:cubicBezTo>
                    <a:pt x="1358" y="789"/>
                    <a:pt x="1377" y="778"/>
                    <a:pt x="1388" y="777"/>
                  </a:cubicBezTo>
                  <a:cubicBezTo>
                    <a:pt x="1395" y="779"/>
                    <a:pt x="1392" y="789"/>
                    <a:pt x="1400" y="790"/>
                  </a:cubicBezTo>
                  <a:cubicBezTo>
                    <a:pt x="1405" y="784"/>
                    <a:pt x="1411" y="783"/>
                    <a:pt x="1423" y="781"/>
                  </a:cubicBezTo>
                  <a:cubicBezTo>
                    <a:pt x="1438" y="778"/>
                    <a:pt x="1444" y="766"/>
                    <a:pt x="1458" y="766"/>
                  </a:cubicBezTo>
                  <a:cubicBezTo>
                    <a:pt x="1460" y="766"/>
                    <a:pt x="1463" y="766"/>
                    <a:pt x="1466" y="767"/>
                  </a:cubicBezTo>
                  <a:cubicBezTo>
                    <a:pt x="1475" y="764"/>
                    <a:pt x="1476" y="754"/>
                    <a:pt x="1486" y="751"/>
                  </a:cubicBezTo>
                  <a:cubicBezTo>
                    <a:pt x="1491" y="739"/>
                    <a:pt x="1498" y="734"/>
                    <a:pt x="1507" y="723"/>
                  </a:cubicBezTo>
                  <a:cubicBezTo>
                    <a:pt x="1512" y="717"/>
                    <a:pt x="1527" y="703"/>
                    <a:pt x="1524" y="693"/>
                  </a:cubicBezTo>
                  <a:cubicBezTo>
                    <a:pt x="1523" y="687"/>
                    <a:pt x="1509" y="681"/>
                    <a:pt x="1504" y="671"/>
                  </a:cubicBezTo>
                  <a:cubicBezTo>
                    <a:pt x="1503" y="668"/>
                    <a:pt x="1503" y="664"/>
                    <a:pt x="1502" y="662"/>
                  </a:cubicBezTo>
                  <a:cubicBezTo>
                    <a:pt x="1500" y="658"/>
                    <a:pt x="1494" y="658"/>
                    <a:pt x="1494" y="653"/>
                  </a:cubicBezTo>
                  <a:cubicBezTo>
                    <a:pt x="1495" y="646"/>
                    <a:pt x="1511" y="644"/>
                    <a:pt x="1511" y="639"/>
                  </a:cubicBezTo>
                  <a:cubicBezTo>
                    <a:pt x="1513" y="639"/>
                    <a:pt x="1514" y="639"/>
                    <a:pt x="1516" y="639"/>
                  </a:cubicBezTo>
                  <a:cubicBezTo>
                    <a:pt x="1521" y="639"/>
                    <a:pt x="1524" y="638"/>
                    <a:pt x="1523" y="633"/>
                  </a:cubicBezTo>
                  <a:cubicBezTo>
                    <a:pt x="1519" y="631"/>
                    <a:pt x="1515" y="631"/>
                    <a:pt x="1510" y="631"/>
                  </a:cubicBezTo>
                  <a:cubicBezTo>
                    <a:pt x="1507" y="631"/>
                    <a:pt x="1504" y="631"/>
                    <a:pt x="1501" y="631"/>
                  </a:cubicBezTo>
                  <a:cubicBezTo>
                    <a:pt x="1498" y="631"/>
                    <a:pt x="1495" y="632"/>
                    <a:pt x="1493" y="632"/>
                  </a:cubicBezTo>
                  <a:cubicBezTo>
                    <a:pt x="1483" y="632"/>
                    <a:pt x="1475" y="630"/>
                    <a:pt x="1475" y="619"/>
                  </a:cubicBezTo>
                  <a:cubicBezTo>
                    <a:pt x="1475" y="619"/>
                    <a:pt x="1475" y="619"/>
                    <a:pt x="1475" y="619"/>
                  </a:cubicBezTo>
                  <a:cubicBezTo>
                    <a:pt x="1483" y="619"/>
                    <a:pt x="1488" y="614"/>
                    <a:pt x="1494" y="610"/>
                  </a:cubicBezTo>
                  <a:cubicBezTo>
                    <a:pt x="1499" y="605"/>
                    <a:pt x="1504" y="601"/>
                    <a:pt x="1512" y="601"/>
                  </a:cubicBezTo>
                  <a:cubicBezTo>
                    <a:pt x="1514" y="601"/>
                    <a:pt x="1516" y="601"/>
                    <a:pt x="1518" y="602"/>
                  </a:cubicBezTo>
                  <a:cubicBezTo>
                    <a:pt x="1518" y="609"/>
                    <a:pt x="1509" y="612"/>
                    <a:pt x="1513" y="620"/>
                  </a:cubicBezTo>
                  <a:cubicBezTo>
                    <a:pt x="1520" y="617"/>
                    <a:pt x="1532" y="610"/>
                    <a:pt x="1541" y="610"/>
                  </a:cubicBezTo>
                  <a:cubicBezTo>
                    <a:pt x="1545" y="610"/>
                    <a:pt x="1549" y="612"/>
                    <a:pt x="1552" y="617"/>
                  </a:cubicBezTo>
                  <a:cubicBezTo>
                    <a:pt x="1550" y="619"/>
                    <a:pt x="1549" y="622"/>
                    <a:pt x="1548" y="625"/>
                  </a:cubicBezTo>
                  <a:cubicBezTo>
                    <a:pt x="1560" y="632"/>
                    <a:pt x="1570" y="646"/>
                    <a:pt x="1561" y="660"/>
                  </a:cubicBezTo>
                  <a:cubicBezTo>
                    <a:pt x="1563" y="662"/>
                    <a:pt x="1567" y="663"/>
                    <a:pt x="1570" y="663"/>
                  </a:cubicBezTo>
                  <a:cubicBezTo>
                    <a:pt x="1578" y="663"/>
                    <a:pt x="1588" y="660"/>
                    <a:pt x="1592" y="657"/>
                  </a:cubicBezTo>
                  <a:cubicBezTo>
                    <a:pt x="1588" y="646"/>
                    <a:pt x="1595" y="644"/>
                    <a:pt x="1592" y="634"/>
                  </a:cubicBezTo>
                  <a:cubicBezTo>
                    <a:pt x="1589" y="625"/>
                    <a:pt x="1572" y="622"/>
                    <a:pt x="1574" y="613"/>
                  </a:cubicBezTo>
                  <a:cubicBezTo>
                    <a:pt x="1575" y="610"/>
                    <a:pt x="1580" y="610"/>
                    <a:pt x="1584" y="607"/>
                  </a:cubicBezTo>
                  <a:cubicBezTo>
                    <a:pt x="1585" y="606"/>
                    <a:pt x="1585" y="603"/>
                    <a:pt x="1588" y="601"/>
                  </a:cubicBezTo>
                  <a:cubicBezTo>
                    <a:pt x="1590" y="598"/>
                    <a:pt x="1596" y="596"/>
                    <a:pt x="1599" y="594"/>
                  </a:cubicBezTo>
                  <a:cubicBezTo>
                    <a:pt x="1606" y="586"/>
                    <a:pt x="1607" y="579"/>
                    <a:pt x="1619" y="577"/>
                  </a:cubicBezTo>
                  <a:cubicBezTo>
                    <a:pt x="1624" y="578"/>
                    <a:pt x="1624" y="583"/>
                    <a:pt x="1631" y="583"/>
                  </a:cubicBezTo>
                  <a:cubicBezTo>
                    <a:pt x="1647" y="576"/>
                    <a:pt x="1663" y="569"/>
                    <a:pt x="1668" y="553"/>
                  </a:cubicBezTo>
                  <a:cubicBezTo>
                    <a:pt x="1677" y="551"/>
                    <a:pt x="1677" y="543"/>
                    <a:pt x="1683" y="536"/>
                  </a:cubicBezTo>
                  <a:cubicBezTo>
                    <a:pt x="1689" y="529"/>
                    <a:pt x="1701" y="522"/>
                    <a:pt x="1704" y="515"/>
                  </a:cubicBezTo>
                  <a:cubicBezTo>
                    <a:pt x="1706" y="509"/>
                    <a:pt x="1705" y="503"/>
                    <a:pt x="1705" y="498"/>
                  </a:cubicBezTo>
                  <a:moveTo>
                    <a:pt x="1737" y="498"/>
                  </a:moveTo>
                  <a:cubicBezTo>
                    <a:pt x="1719" y="498"/>
                    <a:pt x="1719" y="498"/>
                    <a:pt x="1719" y="498"/>
                  </a:cubicBezTo>
                  <a:cubicBezTo>
                    <a:pt x="1719" y="502"/>
                    <a:pt x="1719" y="506"/>
                    <a:pt x="1718" y="509"/>
                  </a:cubicBezTo>
                  <a:cubicBezTo>
                    <a:pt x="1716" y="523"/>
                    <a:pt x="1707" y="541"/>
                    <a:pt x="1720" y="548"/>
                  </a:cubicBezTo>
                  <a:cubicBezTo>
                    <a:pt x="1724" y="543"/>
                    <a:pt x="1729" y="543"/>
                    <a:pt x="1736" y="543"/>
                  </a:cubicBezTo>
                  <a:cubicBezTo>
                    <a:pt x="1738" y="534"/>
                    <a:pt x="1714" y="522"/>
                    <a:pt x="1729" y="511"/>
                  </a:cubicBezTo>
                  <a:cubicBezTo>
                    <a:pt x="1734" y="512"/>
                    <a:pt x="1738" y="516"/>
                    <a:pt x="1742" y="516"/>
                  </a:cubicBezTo>
                  <a:cubicBezTo>
                    <a:pt x="1744" y="516"/>
                    <a:pt x="1745" y="516"/>
                    <a:pt x="1747" y="515"/>
                  </a:cubicBezTo>
                  <a:cubicBezTo>
                    <a:pt x="1747" y="509"/>
                    <a:pt x="1739" y="506"/>
                    <a:pt x="1737" y="500"/>
                  </a:cubicBezTo>
                  <a:cubicBezTo>
                    <a:pt x="1737" y="499"/>
                    <a:pt x="1737" y="499"/>
                    <a:pt x="1737" y="498"/>
                  </a:cubicBezTo>
                  <a:moveTo>
                    <a:pt x="3255" y="494"/>
                  </a:moveTo>
                  <a:cubicBezTo>
                    <a:pt x="3252" y="494"/>
                    <a:pt x="3250" y="494"/>
                    <a:pt x="3248" y="496"/>
                  </a:cubicBezTo>
                  <a:cubicBezTo>
                    <a:pt x="3248" y="497"/>
                    <a:pt x="3248" y="497"/>
                    <a:pt x="3249" y="498"/>
                  </a:cubicBezTo>
                  <a:cubicBezTo>
                    <a:pt x="3271" y="498"/>
                    <a:pt x="3271" y="498"/>
                    <a:pt x="3271" y="498"/>
                  </a:cubicBezTo>
                  <a:cubicBezTo>
                    <a:pt x="3266" y="496"/>
                    <a:pt x="3260" y="494"/>
                    <a:pt x="3255" y="494"/>
                  </a:cubicBezTo>
                  <a:moveTo>
                    <a:pt x="2613" y="491"/>
                  </a:moveTo>
                  <a:cubicBezTo>
                    <a:pt x="2612" y="491"/>
                    <a:pt x="2611" y="491"/>
                    <a:pt x="2610" y="491"/>
                  </a:cubicBezTo>
                  <a:cubicBezTo>
                    <a:pt x="2610" y="494"/>
                    <a:pt x="2612" y="496"/>
                    <a:pt x="2614" y="498"/>
                  </a:cubicBezTo>
                  <a:cubicBezTo>
                    <a:pt x="2640" y="498"/>
                    <a:pt x="2640" y="498"/>
                    <a:pt x="2640" y="498"/>
                  </a:cubicBezTo>
                  <a:cubicBezTo>
                    <a:pt x="2633" y="493"/>
                    <a:pt x="2624" y="491"/>
                    <a:pt x="2613" y="491"/>
                  </a:cubicBezTo>
                  <a:moveTo>
                    <a:pt x="3329" y="474"/>
                  </a:moveTo>
                  <a:cubicBezTo>
                    <a:pt x="3329" y="474"/>
                    <a:pt x="3328" y="474"/>
                    <a:pt x="3328" y="474"/>
                  </a:cubicBezTo>
                  <a:cubicBezTo>
                    <a:pt x="3323" y="476"/>
                    <a:pt x="3320" y="480"/>
                    <a:pt x="3317" y="482"/>
                  </a:cubicBezTo>
                  <a:cubicBezTo>
                    <a:pt x="3316" y="489"/>
                    <a:pt x="3312" y="494"/>
                    <a:pt x="3308" y="498"/>
                  </a:cubicBezTo>
                  <a:cubicBezTo>
                    <a:pt x="3334" y="498"/>
                    <a:pt x="3334" y="498"/>
                    <a:pt x="3334" y="498"/>
                  </a:cubicBezTo>
                  <a:cubicBezTo>
                    <a:pt x="3330" y="496"/>
                    <a:pt x="3326" y="494"/>
                    <a:pt x="3324" y="491"/>
                  </a:cubicBezTo>
                  <a:cubicBezTo>
                    <a:pt x="3324" y="483"/>
                    <a:pt x="3333" y="483"/>
                    <a:pt x="3333" y="476"/>
                  </a:cubicBezTo>
                  <a:cubicBezTo>
                    <a:pt x="3331" y="475"/>
                    <a:pt x="3331" y="474"/>
                    <a:pt x="3329" y="474"/>
                  </a:cubicBezTo>
                  <a:moveTo>
                    <a:pt x="208" y="446"/>
                  </a:moveTo>
                  <a:cubicBezTo>
                    <a:pt x="206" y="446"/>
                    <a:pt x="203" y="447"/>
                    <a:pt x="201" y="448"/>
                  </a:cubicBezTo>
                  <a:cubicBezTo>
                    <a:pt x="195" y="451"/>
                    <a:pt x="199" y="456"/>
                    <a:pt x="194" y="460"/>
                  </a:cubicBezTo>
                  <a:cubicBezTo>
                    <a:pt x="192" y="462"/>
                    <a:pt x="187" y="460"/>
                    <a:pt x="185" y="462"/>
                  </a:cubicBezTo>
                  <a:cubicBezTo>
                    <a:pt x="179" y="470"/>
                    <a:pt x="173" y="493"/>
                    <a:pt x="187" y="494"/>
                  </a:cubicBezTo>
                  <a:cubicBezTo>
                    <a:pt x="188" y="494"/>
                    <a:pt x="188" y="494"/>
                    <a:pt x="188" y="494"/>
                  </a:cubicBezTo>
                  <a:cubicBezTo>
                    <a:pt x="192" y="494"/>
                    <a:pt x="200" y="492"/>
                    <a:pt x="204" y="491"/>
                  </a:cubicBezTo>
                  <a:cubicBezTo>
                    <a:pt x="212" y="488"/>
                    <a:pt x="218" y="484"/>
                    <a:pt x="223" y="480"/>
                  </a:cubicBezTo>
                  <a:cubicBezTo>
                    <a:pt x="225" y="472"/>
                    <a:pt x="226" y="466"/>
                    <a:pt x="227" y="458"/>
                  </a:cubicBezTo>
                  <a:cubicBezTo>
                    <a:pt x="225" y="452"/>
                    <a:pt x="217" y="446"/>
                    <a:pt x="208" y="446"/>
                  </a:cubicBezTo>
                  <a:moveTo>
                    <a:pt x="477" y="415"/>
                  </a:moveTo>
                  <a:cubicBezTo>
                    <a:pt x="469" y="415"/>
                    <a:pt x="468" y="425"/>
                    <a:pt x="470" y="429"/>
                  </a:cubicBezTo>
                  <a:cubicBezTo>
                    <a:pt x="471" y="430"/>
                    <a:pt x="471" y="430"/>
                    <a:pt x="472" y="430"/>
                  </a:cubicBezTo>
                  <a:cubicBezTo>
                    <a:pt x="480" y="430"/>
                    <a:pt x="479" y="420"/>
                    <a:pt x="478" y="415"/>
                  </a:cubicBezTo>
                  <a:cubicBezTo>
                    <a:pt x="477" y="415"/>
                    <a:pt x="477" y="415"/>
                    <a:pt x="477" y="415"/>
                  </a:cubicBezTo>
                  <a:moveTo>
                    <a:pt x="217" y="407"/>
                  </a:moveTo>
                  <a:cubicBezTo>
                    <a:pt x="212" y="407"/>
                    <a:pt x="209" y="412"/>
                    <a:pt x="208" y="417"/>
                  </a:cubicBezTo>
                  <a:cubicBezTo>
                    <a:pt x="211" y="418"/>
                    <a:pt x="213" y="419"/>
                    <a:pt x="216" y="419"/>
                  </a:cubicBezTo>
                  <a:cubicBezTo>
                    <a:pt x="217" y="419"/>
                    <a:pt x="218" y="419"/>
                    <a:pt x="218" y="419"/>
                  </a:cubicBezTo>
                  <a:cubicBezTo>
                    <a:pt x="219" y="416"/>
                    <a:pt x="221" y="413"/>
                    <a:pt x="222" y="410"/>
                  </a:cubicBezTo>
                  <a:cubicBezTo>
                    <a:pt x="220" y="408"/>
                    <a:pt x="218" y="407"/>
                    <a:pt x="217" y="407"/>
                  </a:cubicBezTo>
                  <a:moveTo>
                    <a:pt x="517" y="400"/>
                  </a:moveTo>
                  <a:cubicBezTo>
                    <a:pt x="511" y="400"/>
                    <a:pt x="503" y="408"/>
                    <a:pt x="517" y="411"/>
                  </a:cubicBezTo>
                  <a:cubicBezTo>
                    <a:pt x="518" y="410"/>
                    <a:pt x="518" y="410"/>
                    <a:pt x="519" y="410"/>
                  </a:cubicBezTo>
                  <a:cubicBezTo>
                    <a:pt x="519" y="410"/>
                    <a:pt x="520" y="410"/>
                    <a:pt x="520" y="410"/>
                  </a:cubicBezTo>
                  <a:cubicBezTo>
                    <a:pt x="522" y="403"/>
                    <a:pt x="520" y="400"/>
                    <a:pt x="517" y="400"/>
                  </a:cubicBezTo>
                  <a:moveTo>
                    <a:pt x="252" y="396"/>
                  </a:moveTo>
                  <a:cubicBezTo>
                    <a:pt x="252" y="396"/>
                    <a:pt x="252" y="396"/>
                    <a:pt x="252" y="396"/>
                  </a:cubicBezTo>
                  <a:cubicBezTo>
                    <a:pt x="253" y="404"/>
                    <a:pt x="245" y="408"/>
                    <a:pt x="234" y="408"/>
                  </a:cubicBezTo>
                  <a:cubicBezTo>
                    <a:pt x="233" y="417"/>
                    <a:pt x="216" y="417"/>
                    <a:pt x="218" y="426"/>
                  </a:cubicBezTo>
                  <a:cubicBezTo>
                    <a:pt x="219" y="426"/>
                    <a:pt x="220" y="426"/>
                    <a:pt x="220" y="426"/>
                  </a:cubicBezTo>
                  <a:cubicBezTo>
                    <a:pt x="222" y="426"/>
                    <a:pt x="223" y="425"/>
                    <a:pt x="224" y="424"/>
                  </a:cubicBezTo>
                  <a:cubicBezTo>
                    <a:pt x="224" y="423"/>
                    <a:pt x="225" y="422"/>
                    <a:pt x="227" y="422"/>
                  </a:cubicBezTo>
                  <a:cubicBezTo>
                    <a:pt x="227" y="422"/>
                    <a:pt x="227" y="422"/>
                    <a:pt x="227" y="422"/>
                  </a:cubicBezTo>
                  <a:cubicBezTo>
                    <a:pt x="232" y="428"/>
                    <a:pt x="220" y="434"/>
                    <a:pt x="223" y="444"/>
                  </a:cubicBezTo>
                  <a:cubicBezTo>
                    <a:pt x="231" y="454"/>
                    <a:pt x="254" y="451"/>
                    <a:pt x="256" y="467"/>
                  </a:cubicBezTo>
                  <a:cubicBezTo>
                    <a:pt x="256" y="474"/>
                    <a:pt x="240" y="469"/>
                    <a:pt x="237" y="474"/>
                  </a:cubicBezTo>
                  <a:cubicBezTo>
                    <a:pt x="236" y="479"/>
                    <a:pt x="240" y="479"/>
                    <a:pt x="239" y="482"/>
                  </a:cubicBezTo>
                  <a:cubicBezTo>
                    <a:pt x="238" y="484"/>
                    <a:pt x="234" y="485"/>
                    <a:pt x="232" y="486"/>
                  </a:cubicBezTo>
                  <a:cubicBezTo>
                    <a:pt x="233" y="491"/>
                    <a:pt x="240" y="489"/>
                    <a:pt x="241" y="494"/>
                  </a:cubicBezTo>
                  <a:cubicBezTo>
                    <a:pt x="240" y="496"/>
                    <a:pt x="239" y="497"/>
                    <a:pt x="238" y="498"/>
                  </a:cubicBezTo>
                  <a:cubicBezTo>
                    <a:pt x="293" y="498"/>
                    <a:pt x="293" y="498"/>
                    <a:pt x="293" y="498"/>
                  </a:cubicBezTo>
                  <a:cubicBezTo>
                    <a:pt x="300" y="495"/>
                    <a:pt x="304" y="490"/>
                    <a:pt x="304" y="481"/>
                  </a:cubicBezTo>
                  <a:cubicBezTo>
                    <a:pt x="296" y="474"/>
                    <a:pt x="281" y="473"/>
                    <a:pt x="283" y="458"/>
                  </a:cubicBezTo>
                  <a:cubicBezTo>
                    <a:pt x="275" y="453"/>
                    <a:pt x="256" y="444"/>
                    <a:pt x="257" y="436"/>
                  </a:cubicBezTo>
                  <a:cubicBezTo>
                    <a:pt x="258" y="428"/>
                    <a:pt x="271" y="433"/>
                    <a:pt x="270" y="422"/>
                  </a:cubicBezTo>
                  <a:cubicBezTo>
                    <a:pt x="269" y="421"/>
                    <a:pt x="266" y="421"/>
                    <a:pt x="264" y="421"/>
                  </a:cubicBezTo>
                  <a:cubicBezTo>
                    <a:pt x="262" y="421"/>
                    <a:pt x="261" y="421"/>
                    <a:pt x="260" y="421"/>
                  </a:cubicBezTo>
                  <a:cubicBezTo>
                    <a:pt x="258" y="421"/>
                    <a:pt x="257" y="421"/>
                    <a:pt x="255" y="421"/>
                  </a:cubicBezTo>
                  <a:cubicBezTo>
                    <a:pt x="252" y="421"/>
                    <a:pt x="249" y="421"/>
                    <a:pt x="247" y="419"/>
                  </a:cubicBezTo>
                  <a:cubicBezTo>
                    <a:pt x="254" y="412"/>
                    <a:pt x="254" y="405"/>
                    <a:pt x="262" y="400"/>
                  </a:cubicBezTo>
                  <a:cubicBezTo>
                    <a:pt x="258" y="399"/>
                    <a:pt x="256" y="396"/>
                    <a:pt x="252" y="396"/>
                  </a:cubicBezTo>
                  <a:moveTo>
                    <a:pt x="489" y="385"/>
                  </a:moveTo>
                  <a:cubicBezTo>
                    <a:pt x="487" y="385"/>
                    <a:pt x="484" y="386"/>
                    <a:pt x="484" y="389"/>
                  </a:cubicBezTo>
                  <a:cubicBezTo>
                    <a:pt x="484" y="391"/>
                    <a:pt x="487" y="392"/>
                    <a:pt x="489" y="392"/>
                  </a:cubicBezTo>
                  <a:cubicBezTo>
                    <a:pt x="491" y="392"/>
                    <a:pt x="492" y="391"/>
                    <a:pt x="493" y="391"/>
                  </a:cubicBezTo>
                  <a:cubicBezTo>
                    <a:pt x="494" y="388"/>
                    <a:pt x="494" y="389"/>
                    <a:pt x="493" y="386"/>
                  </a:cubicBezTo>
                  <a:cubicBezTo>
                    <a:pt x="492" y="385"/>
                    <a:pt x="491" y="385"/>
                    <a:pt x="489" y="385"/>
                  </a:cubicBezTo>
                  <a:moveTo>
                    <a:pt x="270" y="382"/>
                  </a:moveTo>
                  <a:cubicBezTo>
                    <a:pt x="267" y="382"/>
                    <a:pt x="265" y="385"/>
                    <a:pt x="265" y="388"/>
                  </a:cubicBezTo>
                  <a:cubicBezTo>
                    <a:pt x="265" y="391"/>
                    <a:pt x="268" y="394"/>
                    <a:pt x="273" y="394"/>
                  </a:cubicBezTo>
                  <a:cubicBezTo>
                    <a:pt x="274" y="394"/>
                    <a:pt x="275" y="394"/>
                    <a:pt x="276" y="394"/>
                  </a:cubicBezTo>
                  <a:cubicBezTo>
                    <a:pt x="278" y="391"/>
                    <a:pt x="278" y="387"/>
                    <a:pt x="276" y="384"/>
                  </a:cubicBezTo>
                  <a:cubicBezTo>
                    <a:pt x="274" y="383"/>
                    <a:pt x="272" y="382"/>
                    <a:pt x="270" y="382"/>
                  </a:cubicBezTo>
                  <a:moveTo>
                    <a:pt x="3064" y="335"/>
                  </a:moveTo>
                  <a:cubicBezTo>
                    <a:pt x="3059" y="335"/>
                    <a:pt x="3053" y="337"/>
                    <a:pt x="3051" y="340"/>
                  </a:cubicBezTo>
                  <a:cubicBezTo>
                    <a:pt x="3050" y="345"/>
                    <a:pt x="3054" y="347"/>
                    <a:pt x="3058" y="347"/>
                  </a:cubicBezTo>
                  <a:cubicBezTo>
                    <a:pt x="3064" y="347"/>
                    <a:pt x="3071" y="344"/>
                    <a:pt x="3072" y="339"/>
                  </a:cubicBezTo>
                  <a:cubicBezTo>
                    <a:pt x="3070" y="336"/>
                    <a:pt x="3067" y="335"/>
                    <a:pt x="3064" y="335"/>
                  </a:cubicBezTo>
                  <a:moveTo>
                    <a:pt x="3034" y="302"/>
                  </a:moveTo>
                  <a:cubicBezTo>
                    <a:pt x="3033" y="302"/>
                    <a:pt x="3033" y="302"/>
                    <a:pt x="3032" y="302"/>
                  </a:cubicBezTo>
                  <a:cubicBezTo>
                    <a:pt x="3028" y="309"/>
                    <a:pt x="3023" y="320"/>
                    <a:pt x="3025" y="328"/>
                  </a:cubicBezTo>
                  <a:cubicBezTo>
                    <a:pt x="3031" y="331"/>
                    <a:pt x="3036" y="333"/>
                    <a:pt x="3043" y="335"/>
                  </a:cubicBezTo>
                  <a:cubicBezTo>
                    <a:pt x="3049" y="331"/>
                    <a:pt x="3047" y="326"/>
                    <a:pt x="3054" y="325"/>
                  </a:cubicBezTo>
                  <a:cubicBezTo>
                    <a:pt x="3055" y="325"/>
                    <a:pt x="3056" y="324"/>
                    <a:pt x="3057" y="324"/>
                  </a:cubicBezTo>
                  <a:cubicBezTo>
                    <a:pt x="3060" y="324"/>
                    <a:pt x="3064" y="326"/>
                    <a:pt x="3068" y="327"/>
                  </a:cubicBezTo>
                  <a:cubicBezTo>
                    <a:pt x="3071" y="328"/>
                    <a:pt x="3075" y="329"/>
                    <a:pt x="3078" y="329"/>
                  </a:cubicBezTo>
                  <a:cubicBezTo>
                    <a:pt x="3082" y="329"/>
                    <a:pt x="3085" y="327"/>
                    <a:pt x="3085" y="318"/>
                  </a:cubicBezTo>
                  <a:cubicBezTo>
                    <a:pt x="3068" y="313"/>
                    <a:pt x="3056" y="302"/>
                    <a:pt x="3034" y="302"/>
                  </a:cubicBezTo>
                  <a:moveTo>
                    <a:pt x="55" y="302"/>
                  </a:moveTo>
                  <a:cubicBezTo>
                    <a:pt x="53" y="302"/>
                    <a:pt x="51" y="302"/>
                    <a:pt x="50" y="302"/>
                  </a:cubicBezTo>
                  <a:cubicBezTo>
                    <a:pt x="50" y="306"/>
                    <a:pt x="52" y="307"/>
                    <a:pt x="53" y="309"/>
                  </a:cubicBezTo>
                  <a:cubicBezTo>
                    <a:pt x="49" y="313"/>
                    <a:pt x="40" y="314"/>
                    <a:pt x="37" y="319"/>
                  </a:cubicBezTo>
                  <a:cubicBezTo>
                    <a:pt x="37" y="322"/>
                    <a:pt x="37" y="322"/>
                    <a:pt x="37" y="322"/>
                  </a:cubicBezTo>
                  <a:cubicBezTo>
                    <a:pt x="37" y="325"/>
                    <a:pt x="44" y="324"/>
                    <a:pt x="45" y="327"/>
                  </a:cubicBezTo>
                  <a:cubicBezTo>
                    <a:pt x="44" y="330"/>
                    <a:pt x="42" y="330"/>
                    <a:pt x="43" y="333"/>
                  </a:cubicBezTo>
                  <a:cubicBezTo>
                    <a:pt x="44" y="333"/>
                    <a:pt x="45" y="333"/>
                    <a:pt x="45" y="333"/>
                  </a:cubicBezTo>
                  <a:cubicBezTo>
                    <a:pt x="46" y="333"/>
                    <a:pt x="47" y="333"/>
                    <a:pt x="48" y="333"/>
                  </a:cubicBezTo>
                  <a:cubicBezTo>
                    <a:pt x="49" y="333"/>
                    <a:pt x="50" y="333"/>
                    <a:pt x="51" y="333"/>
                  </a:cubicBezTo>
                  <a:cubicBezTo>
                    <a:pt x="54" y="333"/>
                    <a:pt x="57" y="333"/>
                    <a:pt x="58" y="336"/>
                  </a:cubicBezTo>
                  <a:cubicBezTo>
                    <a:pt x="55" y="338"/>
                    <a:pt x="55" y="343"/>
                    <a:pt x="58" y="345"/>
                  </a:cubicBezTo>
                  <a:cubicBezTo>
                    <a:pt x="59" y="345"/>
                    <a:pt x="61" y="345"/>
                    <a:pt x="63" y="345"/>
                  </a:cubicBezTo>
                  <a:cubicBezTo>
                    <a:pt x="68" y="345"/>
                    <a:pt x="74" y="346"/>
                    <a:pt x="79" y="347"/>
                  </a:cubicBezTo>
                  <a:cubicBezTo>
                    <a:pt x="85" y="348"/>
                    <a:pt x="91" y="350"/>
                    <a:pt x="96" y="350"/>
                  </a:cubicBezTo>
                  <a:cubicBezTo>
                    <a:pt x="101" y="350"/>
                    <a:pt x="107" y="348"/>
                    <a:pt x="111" y="343"/>
                  </a:cubicBezTo>
                  <a:cubicBezTo>
                    <a:pt x="129" y="342"/>
                    <a:pt x="137" y="334"/>
                    <a:pt x="149" y="328"/>
                  </a:cubicBezTo>
                  <a:cubicBezTo>
                    <a:pt x="145" y="319"/>
                    <a:pt x="139" y="312"/>
                    <a:pt x="131" y="307"/>
                  </a:cubicBezTo>
                  <a:cubicBezTo>
                    <a:pt x="127" y="308"/>
                    <a:pt x="124" y="308"/>
                    <a:pt x="120" y="308"/>
                  </a:cubicBezTo>
                  <a:cubicBezTo>
                    <a:pt x="117" y="308"/>
                    <a:pt x="114" y="308"/>
                    <a:pt x="111" y="308"/>
                  </a:cubicBezTo>
                  <a:cubicBezTo>
                    <a:pt x="108" y="308"/>
                    <a:pt x="105" y="307"/>
                    <a:pt x="102" y="307"/>
                  </a:cubicBezTo>
                  <a:cubicBezTo>
                    <a:pt x="99" y="307"/>
                    <a:pt x="97" y="308"/>
                    <a:pt x="94" y="308"/>
                  </a:cubicBezTo>
                  <a:cubicBezTo>
                    <a:pt x="84" y="310"/>
                    <a:pt x="84" y="319"/>
                    <a:pt x="76" y="321"/>
                  </a:cubicBezTo>
                  <a:cubicBezTo>
                    <a:pt x="67" y="317"/>
                    <a:pt x="66" y="306"/>
                    <a:pt x="58" y="302"/>
                  </a:cubicBezTo>
                  <a:cubicBezTo>
                    <a:pt x="57" y="302"/>
                    <a:pt x="56" y="302"/>
                    <a:pt x="55" y="302"/>
                  </a:cubicBezTo>
                  <a:moveTo>
                    <a:pt x="433" y="279"/>
                  </a:moveTo>
                  <a:cubicBezTo>
                    <a:pt x="423" y="279"/>
                    <a:pt x="412" y="283"/>
                    <a:pt x="416" y="292"/>
                  </a:cubicBezTo>
                  <a:cubicBezTo>
                    <a:pt x="421" y="291"/>
                    <a:pt x="426" y="289"/>
                    <a:pt x="432" y="289"/>
                  </a:cubicBezTo>
                  <a:cubicBezTo>
                    <a:pt x="434" y="286"/>
                    <a:pt x="435" y="282"/>
                    <a:pt x="433" y="279"/>
                  </a:cubicBezTo>
                  <a:moveTo>
                    <a:pt x="3732" y="279"/>
                  </a:moveTo>
                  <a:cubicBezTo>
                    <a:pt x="3725" y="281"/>
                    <a:pt x="3718" y="281"/>
                    <a:pt x="3710" y="281"/>
                  </a:cubicBezTo>
                  <a:cubicBezTo>
                    <a:pt x="3709" y="281"/>
                    <a:pt x="3709" y="281"/>
                    <a:pt x="3708" y="281"/>
                  </a:cubicBezTo>
                  <a:cubicBezTo>
                    <a:pt x="3707" y="281"/>
                    <a:pt x="3706" y="281"/>
                    <a:pt x="3705" y="281"/>
                  </a:cubicBezTo>
                  <a:cubicBezTo>
                    <a:pt x="3692" y="281"/>
                    <a:pt x="3679" y="281"/>
                    <a:pt x="3673" y="289"/>
                  </a:cubicBezTo>
                  <a:cubicBezTo>
                    <a:pt x="3668" y="287"/>
                    <a:pt x="3667" y="281"/>
                    <a:pt x="3660" y="281"/>
                  </a:cubicBezTo>
                  <a:cubicBezTo>
                    <a:pt x="3660" y="281"/>
                    <a:pt x="3659" y="281"/>
                    <a:pt x="3659" y="281"/>
                  </a:cubicBezTo>
                  <a:cubicBezTo>
                    <a:pt x="3655" y="287"/>
                    <a:pt x="3647" y="290"/>
                    <a:pt x="3645" y="298"/>
                  </a:cubicBezTo>
                  <a:cubicBezTo>
                    <a:pt x="3649" y="304"/>
                    <a:pt x="3655" y="310"/>
                    <a:pt x="3663" y="314"/>
                  </a:cubicBezTo>
                  <a:cubicBezTo>
                    <a:pt x="3661" y="316"/>
                    <a:pt x="3658" y="318"/>
                    <a:pt x="3659" y="324"/>
                  </a:cubicBezTo>
                  <a:cubicBezTo>
                    <a:pt x="3661" y="325"/>
                    <a:pt x="3662" y="325"/>
                    <a:pt x="3664" y="325"/>
                  </a:cubicBezTo>
                  <a:cubicBezTo>
                    <a:pt x="3670" y="325"/>
                    <a:pt x="3673" y="319"/>
                    <a:pt x="3679" y="318"/>
                  </a:cubicBezTo>
                  <a:cubicBezTo>
                    <a:pt x="3683" y="320"/>
                    <a:pt x="3688" y="321"/>
                    <a:pt x="3692" y="321"/>
                  </a:cubicBezTo>
                  <a:cubicBezTo>
                    <a:pt x="3701" y="321"/>
                    <a:pt x="3710" y="318"/>
                    <a:pt x="3717" y="316"/>
                  </a:cubicBezTo>
                  <a:cubicBezTo>
                    <a:pt x="3733" y="313"/>
                    <a:pt x="3754" y="314"/>
                    <a:pt x="3758" y="301"/>
                  </a:cubicBezTo>
                  <a:cubicBezTo>
                    <a:pt x="3751" y="292"/>
                    <a:pt x="3742" y="285"/>
                    <a:pt x="3732" y="279"/>
                  </a:cubicBezTo>
                  <a:moveTo>
                    <a:pt x="3132" y="261"/>
                  </a:moveTo>
                  <a:cubicBezTo>
                    <a:pt x="3126" y="261"/>
                    <a:pt x="3117" y="266"/>
                    <a:pt x="3114" y="270"/>
                  </a:cubicBezTo>
                  <a:cubicBezTo>
                    <a:pt x="3113" y="277"/>
                    <a:pt x="3115" y="281"/>
                    <a:pt x="3122" y="282"/>
                  </a:cubicBezTo>
                  <a:cubicBezTo>
                    <a:pt x="3127" y="277"/>
                    <a:pt x="3141" y="274"/>
                    <a:pt x="3138" y="265"/>
                  </a:cubicBezTo>
                  <a:cubicBezTo>
                    <a:pt x="3137" y="262"/>
                    <a:pt x="3135" y="261"/>
                    <a:pt x="3132" y="261"/>
                  </a:cubicBezTo>
                  <a:moveTo>
                    <a:pt x="465" y="257"/>
                  </a:moveTo>
                  <a:cubicBezTo>
                    <a:pt x="464" y="257"/>
                    <a:pt x="464" y="257"/>
                    <a:pt x="463" y="257"/>
                  </a:cubicBezTo>
                  <a:cubicBezTo>
                    <a:pt x="461" y="259"/>
                    <a:pt x="459" y="262"/>
                    <a:pt x="459" y="265"/>
                  </a:cubicBezTo>
                  <a:cubicBezTo>
                    <a:pt x="460" y="266"/>
                    <a:pt x="460" y="266"/>
                    <a:pt x="461" y="266"/>
                  </a:cubicBezTo>
                  <a:cubicBezTo>
                    <a:pt x="466" y="266"/>
                    <a:pt x="468" y="262"/>
                    <a:pt x="469" y="259"/>
                  </a:cubicBezTo>
                  <a:cubicBezTo>
                    <a:pt x="467" y="259"/>
                    <a:pt x="467" y="257"/>
                    <a:pt x="465" y="257"/>
                  </a:cubicBezTo>
                  <a:moveTo>
                    <a:pt x="785" y="256"/>
                  </a:moveTo>
                  <a:cubicBezTo>
                    <a:pt x="784" y="256"/>
                    <a:pt x="782" y="256"/>
                    <a:pt x="781" y="256"/>
                  </a:cubicBezTo>
                  <a:cubicBezTo>
                    <a:pt x="768" y="259"/>
                    <a:pt x="773" y="275"/>
                    <a:pt x="783" y="275"/>
                  </a:cubicBezTo>
                  <a:cubicBezTo>
                    <a:pt x="783" y="275"/>
                    <a:pt x="783" y="275"/>
                    <a:pt x="783" y="275"/>
                  </a:cubicBezTo>
                  <a:cubicBezTo>
                    <a:pt x="793" y="274"/>
                    <a:pt x="798" y="256"/>
                    <a:pt x="785" y="256"/>
                  </a:cubicBezTo>
                  <a:moveTo>
                    <a:pt x="489" y="245"/>
                  </a:moveTo>
                  <a:cubicBezTo>
                    <a:pt x="484" y="245"/>
                    <a:pt x="481" y="249"/>
                    <a:pt x="479" y="252"/>
                  </a:cubicBezTo>
                  <a:cubicBezTo>
                    <a:pt x="480" y="254"/>
                    <a:pt x="482" y="254"/>
                    <a:pt x="484" y="254"/>
                  </a:cubicBezTo>
                  <a:cubicBezTo>
                    <a:pt x="488" y="254"/>
                    <a:pt x="493" y="250"/>
                    <a:pt x="492" y="246"/>
                  </a:cubicBezTo>
                  <a:cubicBezTo>
                    <a:pt x="491" y="245"/>
                    <a:pt x="490" y="245"/>
                    <a:pt x="489" y="245"/>
                  </a:cubicBezTo>
                  <a:moveTo>
                    <a:pt x="2912" y="241"/>
                  </a:moveTo>
                  <a:cubicBezTo>
                    <a:pt x="2904" y="241"/>
                    <a:pt x="2897" y="244"/>
                    <a:pt x="2896" y="252"/>
                  </a:cubicBezTo>
                  <a:cubicBezTo>
                    <a:pt x="2906" y="253"/>
                    <a:pt x="2916" y="258"/>
                    <a:pt x="2926" y="258"/>
                  </a:cubicBezTo>
                  <a:cubicBezTo>
                    <a:pt x="2930" y="258"/>
                    <a:pt x="2934" y="257"/>
                    <a:pt x="2938" y="254"/>
                  </a:cubicBezTo>
                  <a:cubicBezTo>
                    <a:pt x="2936" y="247"/>
                    <a:pt x="2923" y="241"/>
                    <a:pt x="2912" y="241"/>
                  </a:cubicBezTo>
                  <a:moveTo>
                    <a:pt x="23" y="237"/>
                  </a:moveTo>
                  <a:cubicBezTo>
                    <a:pt x="16" y="237"/>
                    <a:pt x="6" y="240"/>
                    <a:pt x="0" y="241"/>
                  </a:cubicBezTo>
                  <a:cubicBezTo>
                    <a:pt x="2" y="247"/>
                    <a:pt x="8" y="249"/>
                    <a:pt x="15" y="249"/>
                  </a:cubicBezTo>
                  <a:cubicBezTo>
                    <a:pt x="22" y="249"/>
                    <a:pt x="30" y="247"/>
                    <a:pt x="33" y="243"/>
                  </a:cubicBezTo>
                  <a:cubicBezTo>
                    <a:pt x="32" y="239"/>
                    <a:pt x="28" y="237"/>
                    <a:pt x="23" y="237"/>
                  </a:cubicBezTo>
                  <a:moveTo>
                    <a:pt x="2951" y="212"/>
                  </a:moveTo>
                  <a:cubicBezTo>
                    <a:pt x="2938" y="212"/>
                    <a:pt x="2927" y="214"/>
                    <a:pt x="2926" y="223"/>
                  </a:cubicBezTo>
                  <a:cubicBezTo>
                    <a:pt x="2925" y="227"/>
                    <a:pt x="2931" y="233"/>
                    <a:pt x="2929" y="239"/>
                  </a:cubicBezTo>
                  <a:cubicBezTo>
                    <a:pt x="2936" y="241"/>
                    <a:pt x="2946" y="241"/>
                    <a:pt x="2951" y="246"/>
                  </a:cubicBezTo>
                  <a:cubicBezTo>
                    <a:pt x="2951" y="250"/>
                    <a:pt x="2944" y="248"/>
                    <a:pt x="2946" y="253"/>
                  </a:cubicBezTo>
                  <a:cubicBezTo>
                    <a:pt x="2946" y="257"/>
                    <a:pt x="2953" y="255"/>
                    <a:pt x="2952" y="260"/>
                  </a:cubicBezTo>
                  <a:cubicBezTo>
                    <a:pt x="2949" y="264"/>
                    <a:pt x="2940" y="264"/>
                    <a:pt x="2938" y="269"/>
                  </a:cubicBezTo>
                  <a:cubicBezTo>
                    <a:pt x="2939" y="273"/>
                    <a:pt x="2943" y="282"/>
                    <a:pt x="2935" y="282"/>
                  </a:cubicBezTo>
                  <a:cubicBezTo>
                    <a:pt x="2935" y="282"/>
                    <a:pt x="2934" y="282"/>
                    <a:pt x="2933" y="282"/>
                  </a:cubicBezTo>
                  <a:cubicBezTo>
                    <a:pt x="2929" y="279"/>
                    <a:pt x="2931" y="271"/>
                    <a:pt x="2929" y="266"/>
                  </a:cubicBezTo>
                  <a:cubicBezTo>
                    <a:pt x="2927" y="266"/>
                    <a:pt x="2925" y="265"/>
                    <a:pt x="2923" y="265"/>
                  </a:cubicBezTo>
                  <a:cubicBezTo>
                    <a:pt x="2922" y="265"/>
                    <a:pt x="2922" y="265"/>
                    <a:pt x="2921" y="265"/>
                  </a:cubicBezTo>
                  <a:cubicBezTo>
                    <a:pt x="2917" y="267"/>
                    <a:pt x="2920" y="274"/>
                    <a:pt x="2915" y="274"/>
                  </a:cubicBezTo>
                  <a:cubicBezTo>
                    <a:pt x="2915" y="274"/>
                    <a:pt x="2915" y="274"/>
                    <a:pt x="2915" y="274"/>
                  </a:cubicBezTo>
                  <a:cubicBezTo>
                    <a:pt x="2909" y="273"/>
                    <a:pt x="2909" y="268"/>
                    <a:pt x="2903" y="267"/>
                  </a:cubicBezTo>
                  <a:cubicBezTo>
                    <a:pt x="2898" y="270"/>
                    <a:pt x="2893" y="271"/>
                    <a:pt x="2887" y="271"/>
                  </a:cubicBezTo>
                  <a:cubicBezTo>
                    <a:pt x="2880" y="271"/>
                    <a:pt x="2872" y="270"/>
                    <a:pt x="2865" y="268"/>
                  </a:cubicBezTo>
                  <a:cubicBezTo>
                    <a:pt x="2858" y="267"/>
                    <a:pt x="2851" y="265"/>
                    <a:pt x="2845" y="265"/>
                  </a:cubicBezTo>
                  <a:cubicBezTo>
                    <a:pt x="2844" y="265"/>
                    <a:pt x="2843" y="265"/>
                    <a:pt x="2843" y="265"/>
                  </a:cubicBezTo>
                  <a:cubicBezTo>
                    <a:pt x="2837" y="263"/>
                    <a:pt x="2835" y="257"/>
                    <a:pt x="2828" y="255"/>
                  </a:cubicBezTo>
                  <a:cubicBezTo>
                    <a:pt x="2821" y="260"/>
                    <a:pt x="2811" y="258"/>
                    <a:pt x="2807" y="264"/>
                  </a:cubicBezTo>
                  <a:cubicBezTo>
                    <a:pt x="2808" y="266"/>
                    <a:pt x="2810" y="267"/>
                    <a:pt x="2812" y="267"/>
                  </a:cubicBezTo>
                  <a:cubicBezTo>
                    <a:pt x="2814" y="267"/>
                    <a:pt x="2816" y="266"/>
                    <a:pt x="2818" y="265"/>
                  </a:cubicBezTo>
                  <a:cubicBezTo>
                    <a:pt x="2821" y="264"/>
                    <a:pt x="2823" y="263"/>
                    <a:pt x="2825" y="263"/>
                  </a:cubicBezTo>
                  <a:cubicBezTo>
                    <a:pt x="2826" y="263"/>
                    <a:pt x="2827" y="263"/>
                    <a:pt x="2828" y="264"/>
                  </a:cubicBezTo>
                  <a:cubicBezTo>
                    <a:pt x="2825" y="269"/>
                    <a:pt x="2818" y="270"/>
                    <a:pt x="2813" y="272"/>
                  </a:cubicBezTo>
                  <a:cubicBezTo>
                    <a:pt x="2817" y="276"/>
                    <a:pt x="2823" y="288"/>
                    <a:pt x="2810" y="288"/>
                  </a:cubicBezTo>
                  <a:cubicBezTo>
                    <a:pt x="2809" y="288"/>
                    <a:pt x="2809" y="288"/>
                    <a:pt x="2808" y="288"/>
                  </a:cubicBezTo>
                  <a:cubicBezTo>
                    <a:pt x="2805" y="284"/>
                    <a:pt x="2810" y="280"/>
                    <a:pt x="2807" y="277"/>
                  </a:cubicBezTo>
                  <a:cubicBezTo>
                    <a:pt x="2801" y="275"/>
                    <a:pt x="2797" y="268"/>
                    <a:pt x="2788" y="268"/>
                  </a:cubicBezTo>
                  <a:cubicBezTo>
                    <a:pt x="2788" y="268"/>
                    <a:pt x="2788" y="268"/>
                    <a:pt x="2788" y="268"/>
                  </a:cubicBezTo>
                  <a:cubicBezTo>
                    <a:pt x="2785" y="268"/>
                    <a:pt x="2780" y="271"/>
                    <a:pt x="2776" y="272"/>
                  </a:cubicBezTo>
                  <a:cubicBezTo>
                    <a:pt x="2772" y="272"/>
                    <a:pt x="2768" y="273"/>
                    <a:pt x="2764" y="273"/>
                  </a:cubicBezTo>
                  <a:cubicBezTo>
                    <a:pt x="2756" y="273"/>
                    <a:pt x="2748" y="272"/>
                    <a:pt x="2742" y="269"/>
                  </a:cubicBezTo>
                  <a:cubicBezTo>
                    <a:pt x="2741" y="264"/>
                    <a:pt x="2747" y="265"/>
                    <a:pt x="2747" y="262"/>
                  </a:cubicBezTo>
                  <a:cubicBezTo>
                    <a:pt x="2744" y="258"/>
                    <a:pt x="2741" y="257"/>
                    <a:pt x="2738" y="257"/>
                  </a:cubicBezTo>
                  <a:cubicBezTo>
                    <a:pt x="2734" y="257"/>
                    <a:pt x="2731" y="258"/>
                    <a:pt x="2727" y="258"/>
                  </a:cubicBezTo>
                  <a:cubicBezTo>
                    <a:pt x="2727" y="258"/>
                    <a:pt x="2727" y="258"/>
                    <a:pt x="2727" y="258"/>
                  </a:cubicBezTo>
                  <a:cubicBezTo>
                    <a:pt x="2718" y="258"/>
                    <a:pt x="2714" y="252"/>
                    <a:pt x="2705" y="249"/>
                  </a:cubicBezTo>
                  <a:cubicBezTo>
                    <a:pt x="2692" y="245"/>
                    <a:pt x="2677" y="247"/>
                    <a:pt x="2662" y="244"/>
                  </a:cubicBezTo>
                  <a:cubicBezTo>
                    <a:pt x="2658" y="245"/>
                    <a:pt x="2659" y="250"/>
                    <a:pt x="2654" y="250"/>
                  </a:cubicBezTo>
                  <a:cubicBezTo>
                    <a:pt x="2654" y="250"/>
                    <a:pt x="2654" y="250"/>
                    <a:pt x="2654" y="250"/>
                  </a:cubicBezTo>
                  <a:cubicBezTo>
                    <a:pt x="2648" y="248"/>
                    <a:pt x="2650" y="239"/>
                    <a:pt x="2642" y="239"/>
                  </a:cubicBezTo>
                  <a:cubicBezTo>
                    <a:pt x="2638" y="241"/>
                    <a:pt x="2642" y="250"/>
                    <a:pt x="2636" y="250"/>
                  </a:cubicBezTo>
                  <a:cubicBezTo>
                    <a:pt x="2636" y="250"/>
                    <a:pt x="2636" y="250"/>
                    <a:pt x="2635" y="250"/>
                  </a:cubicBezTo>
                  <a:cubicBezTo>
                    <a:pt x="2627" y="249"/>
                    <a:pt x="2627" y="231"/>
                    <a:pt x="2619" y="230"/>
                  </a:cubicBezTo>
                  <a:cubicBezTo>
                    <a:pt x="2618" y="230"/>
                    <a:pt x="2618" y="230"/>
                    <a:pt x="2617" y="230"/>
                  </a:cubicBezTo>
                  <a:cubicBezTo>
                    <a:pt x="2611" y="230"/>
                    <a:pt x="2610" y="235"/>
                    <a:pt x="2609" y="242"/>
                  </a:cubicBezTo>
                  <a:cubicBezTo>
                    <a:pt x="2603" y="245"/>
                    <a:pt x="2594" y="251"/>
                    <a:pt x="2587" y="251"/>
                  </a:cubicBezTo>
                  <a:cubicBezTo>
                    <a:pt x="2585" y="251"/>
                    <a:pt x="2583" y="250"/>
                    <a:pt x="2581" y="250"/>
                  </a:cubicBezTo>
                  <a:cubicBezTo>
                    <a:pt x="2575" y="253"/>
                    <a:pt x="2572" y="261"/>
                    <a:pt x="2564" y="261"/>
                  </a:cubicBezTo>
                  <a:cubicBezTo>
                    <a:pt x="2563" y="261"/>
                    <a:pt x="2561" y="261"/>
                    <a:pt x="2560" y="261"/>
                  </a:cubicBezTo>
                  <a:cubicBezTo>
                    <a:pt x="2562" y="244"/>
                    <a:pt x="2592" y="251"/>
                    <a:pt x="2596" y="237"/>
                  </a:cubicBezTo>
                  <a:cubicBezTo>
                    <a:pt x="2583" y="238"/>
                    <a:pt x="2568" y="245"/>
                    <a:pt x="2555" y="249"/>
                  </a:cubicBezTo>
                  <a:cubicBezTo>
                    <a:pt x="2552" y="247"/>
                    <a:pt x="2549" y="246"/>
                    <a:pt x="2546" y="246"/>
                  </a:cubicBezTo>
                  <a:cubicBezTo>
                    <a:pt x="2541" y="246"/>
                    <a:pt x="2535" y="248"/>
                    <a:pt x="2531" y="251"/>
                  </a:cubicBezTo>
                  <a:cubicBezTo>
                    <a:pt x="2530" y="254"/>
                    <a:pt x="2535" y="258"/>
                    <a:pt x="2532" y="260"/>
                  </a:cubicBezTo>
                  <a:cubicBezTo>
                    <a:pt x="2520" y="257"/>
                    <a:pt x="2511" y="251"/>
                    <a:pt x="2499" y="247"/>
                  </a:cubicBezTo>
                  <a:cubicBezTo>
                    <a:pt x="2499" y="385"/>
                    <a:pt x="2499" y="385"/>
                    <a:pt x="2499" y="385"/>
                  </a:cubicBezTo>
                  <a:cubicBezTo>
                    <a:pt x="2507" y="390"/>
                    <a:pt x="2515" y="395"/>
                    <a:pt x="2522" y="400"/>
                  </a:cubicBezTo>
                  <a:cubicBezTo>
                    <a:pt x="2528" y="396"/>
                    <a:pt x="2532" y="396"/>
                    <a:pt x="2541" y="396"/>
                  </a:cubicBezTo>
                  <a:cubicBezTo>
                    <a:pt x="2551" y="408"/>
                    <a:pt x="2570" y="413"/>
                    <a:pt x="2574" y="429"/>
                  </a:cubicBezTo>
                  <a:cubicBezTo>
                    <a:pt x="2586" y="430"/>
                    <a:pt x="2592" y="438"/>
                    <a:pt x="2590" y="448"/>
                  </a:cubicBezTo>
                  <a:cubicBezTo>
                    <a:pt x="2601" y="456"/>
                    <a:pt x="2610" y="466"/>
                    <a:pt x="2623" y="472"/>
                  </a:cubicBezTo>
                  <a:cubicBezTo>
                    <a:pt x="2623" y="477"/>
                    <a:pt x="2615" y="476"/>
                    <a:pt x="2617" y="482"/>
                  </a:cubicBezTo>
                  <a:cubicBezTo>
                    <a:pt x="2627" y="486"/>
                    <a:pt x="2641" y="491"/>
                    <a:pt x="2653" y="498"/>
                  </a:cubicBezTo>
                  <a:cubicBezTo>
                    <a:pt x="3212" y="498"/>
                    <a:pt x="3212" y="498"/>
                    <a:pt x="3212" y="498"/>
                  </a:cubicBezTo>
                  <a:cubicBezTo>
                    <a:pt x="3217" y="494"/>
                    <a:pt x="3221" y="491"/>
                    <a:pt x="3226" y="487"/>
                  </a:cubicBezTo>
                  <a:cubicBezTo>
                    <a:pt x="3231" y="489"/>
                    <a:pt x="3237" y="489"/>
                    <a:pt x="3243" y="489"/>
                  </a:cubicBezTo>
                  <a:cubicBezTo>
                    <a:pt x="3247" y="489"/>
                    <a:pt x="3252" y="489"/>
                    <a:pt x="3256" y="489"/>
                  </a:cubicBezTo>
                  <a:cubicBezTo>
                    <a:pt x="3260" y="488"/>
                    <a:pt x="3264" y="488"/>
                    <a:pt x="3269" y="488"/>
                  </a:cubicBezTo>
                  <a:cubicBezTo>
                    <a:pt x="3275" y="488"/>
                    <a:pt x="3280" y="489"/>
                    <a:pt x="3286" y="490"/>
                  </a:cubicBezTo>
                  <a:cubicBezTo>
                    <a:pt x="3286" y="489"/>
                    <a:pt x="3286" y="489"/>
                    <a:pt x="3287" y="489"/>
                  </a:cubicBezTo>
                  <a:cubicBezTo>
                    <a:pt x="3287" y="489"/>
                    <a:pt x="3288" y="489"/>
                    <a:pt x="3288" y="489"/>
                  </a:cubicBezTo>
                  <a:cubicBezTo>
                    <a:pt x="3294" y="484"/>
                    <a:pt x="3296" y="478"/>
                    <a:pt x="3306" y="475"/>
                  </a:cubicBezTo>
                  <a:cubicBezTo>
                    <a:pt x="3318" y="470"/>
                    <a:pt x="3335" y="471"/>
                    <a:pt x="3332" y="456"/>
                  </a:cubicBezTo>
                  <a:cubicBezTo>
                    <a:pt x="3325" y="453"/>
                    <a:pt x="3322" y="448"/>
                    <a:pt x="3314" y="447"/>
                  </a:cubicBezTo>
                  <a:cubicBezTo>
                    <a:pt x="3313" y="447"/>
                    <a:pt x="3312" y="447"/>
                    <a:pt x="3311" y="447"/>
                  </a:cubicBezTo>
                  <a:cubicBezTo>
                    <a:pt x="3307" y="447"/>
                    <a:pt x="3303" y="449"/>
                    <a:pt x="3300" y="450"/>
                  </a:cubicBezTo>
                  <a:cubicBezTo>
                    <a:pt x="3297" y="452"/>
                    <a:pt x="3294" y="454"/>
                    <a:pt x="3291" y="454"/>
                  </a:cubicBezTo>
                  <a:cubicBezTo>
                    <a:pt x="3289" y="454"/>
                    <a:pt x="3286" y="453"/>
                    <a:pt x="3283" y="452"/>
                  </a:cubicBezTo>
                  <a:cubicBezTo>
                    <a:pt x="3283" y="446"/>
                    <a:pt x="3287" y="445"/>
                    <a:pt x="3292" y="445"/>
                  </a:cubicBezTo>
                  <a:cubicBezTo>
                    <a:pt x="3294" y="445"/>
                    <a:pt x="3296" y="445"/>
                    <a:pt x="3298" y="445"/>
                  </a:cubicBezTo>
                  <a:cubicBezTo>
                    <a:pt x="3300" y="445"/>
                    <a:pt x="3302" y="446"/>
                    <a:pt x="3304" y="446"/>
                  </a:cubicBezTo>
                  <a:cubicBezTo>
                    <a:pt x="3308" y="446"/>
                    <a:pt x="3312" y="445"/>
                    <a:pt x="3313" y="441"/>
                  </a:cubicBezTo>
                  <a:cubicBezTo>
                    <a:pt x="3310" y="432"/>
                    <a:pt x="3290" y="438"/>
                    <a:pt x="3283" y="432"/>
                  </a:cubicBezTo>
                  <a:cubicBezTo>
                    <a:pt x="3273" y="420"/>
                    <a:pt x="3269" y="403"/>
                    <a:pt x="3257" y="392"/>
                  </a:cubicBezTo>
                  <a:cubicBezTo>
                    <a:pt x="3253" y="383"/>
                    <a:pt x="3253" y="371"/>
                    <a:pt x="3240" y="368"/>
                  </a:cubicBezTo>
                  <a:cubicBezTo>
                    <a:pt x="3229" y="377"/>
                    <a:pt x="3233" y="396"/>
                    <a:pt x="3216" y="396"/>
                  </a:cubicBezTo>
                  <a:cubicBezTo>
                    <a:pt x="3215" y="396"/>
                    <a:pt x="3214" y="396"/>
                    <a:pt x="3214" y="396"/>
                  </a:cubicBezTo>
                  <a:cubicBezTo>
                    <a:pt x="3210" y="396"/>
                    <a:pt x="3207" y="392"/>
                    <a:pt x="3203" y="391"/>
                  </a:cubicBezTo>
                  <a:cubicBezTo>
                    <a:pt x="3202" y="391"/>
                    <a:pt x="3201" y="391"/>
                    <a:pt x="3201" y="391"/>
                  </a:cubicBezTo>
                  <a:cubicBezTo>
                    <a:pt x="3200" y="391"/>
                    <a:pt x="3198" y="392"/>
                    <a:pt x="3197" y="392"/>
                  </a:cubicBezTo>
                  <a:cubicBezTo>
                    <a:pt x="3196" y="392"/>
                    <a:pt x="3195" y="392"/>
                    <a:pt x="3194" y="392"/>
                  </a:cubicBezTo>
                  <a:cubicBezTo>
                    <a:pt x="3192" y="392"/>
                    <a:pt x="3191" y="392"/>
                    <a:pt x="3189" y="391"/>
                  </a:cubicBezTo>
                  <a:cubicBezTo>
                    <a:pt x="3195" y="384"/>
                    <a:pt x="3188" y="375"/>
                    <a:pt x="3194" y="366"/>
                  </a:cubicBezTo>
                  <a:cubicBezTo>
                    <a:pt x="3190" y="363"/>
                    <a:pt x="3184" y="362"/>
                    <a:pt x="3177" y="361"/>
                  </a:cubicBezTo>
                  <a:cubicBezTo>
                    <a:pt x="3169" y="353"/>
                    <a:pt x="3161" y="343"/>
                    <a:pt x="3146" y="343"/>
                  </a:cubicBezTo>
                  <a:cubicBezTo>
                    <a:pt x="3143" y="343"/>
                    <a:pt x="3139" y="344"/>
                    <a:pt x="3135" y="345"/>
                  </a:cubicBezTo>
                  <a:cubicBezTo>
                    <a:pt x="3132" y="342"/>
                    <a:pt x="3125" y="341"/>
                    <a:pt x="3119" y="341"/>
                  </a:cubicBezTo>
                  <a:cubicBezTo>
                    <a:pt x="3112" y="341"/>
                    <a:pt x="3106" y="343"/>
                    <a:pt x="3105" y="348"/>
                  </a:cubicBezTo>
                  <a:cubicBezTo>
                    <a:pt x="3111" y="356"/>
                    <a:pt x="3107" y="367"/>
                    <a:pt x="3114" y="375"/>
                  </a:cubicBezTo>
                  <a:cubicBezTo>
                    <a:pt x="3111" y="381"/>
                    <a:pt x="3103" y="383"/>
                    <a:pt x="3104" y="390"/>
                  </a:cubicBezTo>
                  <a:cubicBezTo>
                    <a:pt x="3105" y="393"/>
                    <a:pt x="3111" y="394"/>
                    <a:pt x="3114" y="398"/>
                  </a:cubicBezTo>
                  <a:cubicBezTo>
                    <a:pt x="3119" y="405"/>
                    <a:pt x="3120" y="413"/>
                    <a:pt x="3124" y="418"/>
                  </a:cubicBezTo>
                  <a:cubicBezTo>
                    <a:pt x="3120" y="429"/>
                    <a:pt x="3107" y="433"/>
                    <a:pt x="3095" y="437"/>
                  </a:cubicBezTo>
                  <a:cubicBezTo>
                    <a:pt x="3098" y="451"/>
                    <a:pt x="3112" y="477"/>
                    <a:pt x="3091" y="482"/>
                  </a:cubicBezTo>
                  <a:cubicBezTo>
                    <a:pt x="3081" y="477"/>
                    <a:pt x="3073" y="469"/>
                    <a:pt x="3066" y="460"/>
                  </a:cubicBezTo>
                  <a:cubicBezTo>
                    <a:pt x="3065" y="450"/>
                    <a:pt x="3070" y="440"/>
                    <a:pt x="3063" y="435"/>
                  </a:cubicBezTo>
                  <a:cubicBezTo>
                    <a:pt x="3026" y="434"/>
                    <a:pt x="3008" y="417"/>
                    <a:pt x="2980" y="409"/>
                  </a:cubicBezTo>
                  <a:cubicBezTo>
                    <a:pt x="2975" y="409"/>
                    <a:pt x="2974" y="412"/>
                    <a:pt x="2969" y="412"/>
                  </a:cubicBezTo>
                  <a:cubicBezTo>
                    <a:pt x="2968" y="412"/>
                    <a:pt x="2968" y="412"/>
                    <a:pt x="2968" y="412"/>
                  </a:cubicBezTo>
                  <a:cubicBezTo>
                    <a:pt x="2963" y="407"/>
                    <a:pt x="2963" y="398"/>
                    <a:pt x="2958" y="393"/>
                  </a:cubicBezTo>
                  <a:cubicBezTo>
                    <a:pt x="2956" y="393"/>
                    <a:pt x="2953" y="392"/>
                    <a:pt x="2950" y="392"/>
                  </a:cubicBezTo>
                  <a:cubicBezTo>
                    <a:pt x="2949" y="392"/>
                    <a:pt x="2948" y="392"/>
                    <a:pt x="2947" y="392"/>
                  </a:cubicBezTo>
                  <a:cubicBezTo>
                    <a:pt x="2944" y="388"/>
                    <a:pt x="2940" y="384"/>
                    <a:pt x="2940" y="379"/>
                  </a:cubicBezTo>
                  <a:cubicBezTo>
                    <a:pt x="2940" y="372"/>
                    <a:pt x="2953" y="356"/>
                    <a:pt x="2958" y="352"/>
                  </a:cubicBezTo>
                  <a:cubicBezTo>
                    <a:pt x="2966" y="344"/>
                    <a:pt x="2981" y="343"/>
                    <a:pt x="2983" y="335"/>
                  </a:cubicBezTo>
                  <a:cubicBezTo>
                    <a:pt x="2969" y="329"/>
                    <a:pt x="2949" y="330"/>
                    <a:pt x="2936" y="322"/>
                  </a:cubicBezTo>
                  <a:cubicBezTo>
                    <a:pt x="2939" y="320"/>
                    <a:pt x="2943" y="319"/>
                    <a:pt x="2947" y="319"/>
                  </a:cubicBezTo>
                  <a:cubicBezTo>
                    <a:pt x="2959" y="319"/>
                    <a:pt x="2973" y="326"/>
                    <a:pt x="2985" y="327"/>
                  </a:cubicBezTo>
                  <a:cubicBezTo>
                    <a:pt x="2988" y="323"/>
                    <a:pt x="2993" y="320"/>
                    <a:pt x="2998" y="320"/>
                  </a:cubicBezTo>
                  <a:cubicBezTo>
                    <a:pt x="3000" y="320"/>
                    <a:pt x="3003" y="321"/>
                    <a:pt x="3005" y="322"/>
                  </a:cubicBezTo>
                  <a:cubicBezTo>
                    <a:pt x="3011" y="319"/>
                    <a:pt x="3018" y="316"/>
                    <a:pt x="3018" y="308"/>
                  </a:cubicBezTo>
                  <a:cubicBezTo>
                    <a:pt x="3008" y="306"/>
                    <a:pt x="2995" y="306"/>
                    <a:pt x="2991" y="299"/>
                  </a:cubicBezTo>
                  <a:cubicBezTo>
                    <a:pt x="2993" y="297"/>
                    <a:pt x="2996" y="297"/>
                    <a:pt x="2998" y="297"/>
                  </a:cubicBezTo>
                  <a:cubicBezTo>
                    <a:pt x="3002" y="297"/>
                    <a:pt x="3006" y="298"/>
                    <a:pt x="3010" y="299"/>
                  </a:cubicBezTo>
                  <a:cubicBezTo>
                    <a:pt x="3014" y="301"/>
                    <a:pt x="3018" y="302"/>
                    <a:pt x="3021" y="302"/>
                  </a:cubicBezTo>
                  <a:cubicBezTo>
                    <a:pt x="3022" y="302"/>
                    <a:pt x="3022" y="302"/>
                    <a:pt x="3023" y="302"/>
                  </a:cubicBezTo>
                  <a:cubicBezTo>
                    <a:pt x="3028" y="297"/>
                    <a:pt x="3024" y="287"/>
                    <a:pt x="3033" y="286"/>
                  </a:cubicBezTo>
                  <a:cubicBezTo>
                    <a:pt x="3037" y="286"/>
                    <a:pt x="3038" y="290"/>
                    <a:pt x="3042" y="290"/>
                  </a:cubicBezTo>
                  <a:cubicBezTo>
                    <a:pt x="3043" y="290"/>
                    <a:pt x="3043" y="290"/>
                    <a:pt x="3043" y="290"/>
                  </a:cubicBezTo>
                  <a:cubicBezTo>
                    <a:pt x="3047" y="289"/>
                    <a:pt x="3044" y="284"/>
                    <a:pt x="3048" y="284"/>
                  </a:cubicBezTo>
                  <a:cubicBezTo>
                    <a:pt x="3048" y="284"/>
                    <a:pt x="3048" y="284"/>
                    <a:pt x="3049" y="284"/>
                  </a:cubicBezTo>
                  <a:cubicBezTo>
                    <a:pt x="3054" y="285"/>
                    <a:pt x="3054" y="290"/>
                    <a:pt x="3060" y="290"/>
                  </a:cubicBezTo>
                  <a:cubicBezTo>
                    <a:pt x="3067" y="287"/>
                    <a:pt x="3073" y="282"/>
                    <a:pt x="3076" y="275"/>
                  </a:cubicBezTo>
                  <a:cubicBezTo>
                    <a:pt x="3073" y="270"/>
                    <a:pt x="3071" y="265"/>
                    <a:pt x="3067" y="261"/>
                  </a:cubicBezTo>
                  <a:cubicBezTo>
                    <a:pt x="3069" y="258"/>
                    <a:pt x="3073" y="257"/>
                    <a:pt x="3073" y="253"/>
                  </a:cubicBezTo>
                  <a:cubicBezTo>
                    <a:pt x="3070" y="248"/>
                    <a:pt x="3065" y="244"/>
                    <a:pt x="3056" y="244"/>
                  </a:cubicBezTo>
                  <a:cubicBezTo>
                    <a:pt x="3055" y="244"/>
                    <a:pt x="3054" y="244"/>
                    <a:pt x="3053" y="244"/>
                  </a:cubicBezTo>
                  <a:cubicBezTo>
                    <a:pt x="3050" y="242"/>
                    <a:pt x="3045" y="239"/>
                    <a:pt x="3041" y="239"/>
                  </a:cubicBezTo>
                  <a:cubicBezTo>
                    <a:pt x="3039" y="239"/>
                    <a:pt x="3037" y="240"/>
                    <a:pt x="3035" y="241"/>
                  </a:cubicBezTo>
                  <a:cubicBezTo>
                    <a:pt x="3034" y="247"/>
                    <a:pt x="3041" y="247"/>
                    <a:pt x="3040" y="253"/>
                  </a:cubicBezTo>
                  <a:cubicBezTo>
                    <a:pt x="3038" y="256"/>
                    <a:pt x="3034" y="256"/>
                    <a:pt x="3031" y="258"/>
                  </a:cubicBezTo>
                  <a:cubicBezTo>
                    <a:pt x="3034" y="268"/>
                    <a:pt x="3026" y="277"/>
                    <a:pt x="3017" y="277"/>
                  </a:cubicBezTo>
                  <a:cubicBezTo>
                    <a:pt x="3017" y="277"/>
                    <a:pt x="3017" y="277"/>
                    <a:pt x="3016" y="277"/>
                  </a:cubicBezTo>
                  <a:cubicBezTo>
                    <a:pt x="3001" y="275"/>
                    <a:pt x="3012" y="262"/>
                    <a:pt x="3011" y="255"/>
                  </a:cubicBezTo>
                  <a:cubicBezTo>
                    <a:pt x="3010" y="250"/>
                    <a:pt x="3003" y="247"/>
                    <a:pt x="2998" y="247"/>
                  </a:cubicBezTo>
                  <a:cubicBezTo>
                    <a:pt x="2997" y="247"/>
                    <a:pt x="2997" y="247"/>
                    <a:pt x="2997" y="247"/>
                  </a:cubicBezTo>
                  <a:cubicBezTo>
                    <a:pt x="2988" y="249"/>
                    <a:pt x="2994" y="254"/>
                    <a:pt x="2990" y="262"/>
                  </a:cubicBezTo>
                  <a:cubicBezTo>
                    <a:pt x="2990" y="262"/>
                    <a:pt x="2990" y="262"/>
                    <a:pt x="2990" y="262"/>
                  </a:cubicBezTo>
                  <a:cubicBezTo>
                    <a:pt x="2981" y="262"/>
                    <a:pt x="2984" y="251"/>
                    <a:pt x="2979" y="248"/>
                  </a:cubicBezTo>
                  <a:cubicBezTo>
                    <a:pt x="2976" y="245"/>
                    <a:pt x="2964" y="248"/>
                    <a:pt x="2964" y="242"/>
                  </a:cubicBezTo>
                  <a:cubicBezTo>
                    <a:pt x="2964" y="237"/>
                    <a:pt x="2971" y="237"/>
                    <a:pt x="2972" y="232"/>
                  </a:cubicBezTo>
                  <a:cubicBezTo>
                    <a:pt x="2966" y="225"/>
                    <a:pt x="2961" y="217"/>
                    <a:pt x="2953" y="212"/>
                  </a:cubicBezTo>
                  <a:cubicBezTo>
                    <a:pt x="2952" y="212"/>
                    <a:pt x="2951" y="212"/>
                    <a:pt x="2951" y="212"/>
                  </a:cubicBezTo>
                  <a:moveTo>
                    <a:pt x="839" y="202"/>
                  </a:moveTo>
                  <a:cubicBezTo>
                    <a:pt x="830" y="202"/>
                    <a:pt x="820" y="205"/>
                    <a:pt x="818" y="211"/>
                  </a:cubicBezTo>
                  <a:cubicBezTo>
                    <a:pt x="820" y="218"/>
                    <a:pt x="809" y="219"/>
                    <a:pt x="808" y="226"/>
                  </a:cubicBezTo>
                  <a:cubicBezTo>
                    <a:pt x="810" y="228"/>
                    <a:pt x="814" y="228"/>
                    <a:pt x="818" y="228"/>
                  </a:cubicBezTo>
                  <a:cubicBezTo>
                    <a:pt x="819" y="228"/>
                    <a:pt x="819" y="228"/>
                    <a:pt x="820" y="228"/>
                  </a:cubicBezTo>
                  <a:cubicBezTo>
                    <a:pt x="820" y="228"/>
                    <a:pt x="821" y="228"/>
                    <a:pt x="822" y="228"/>
                  </a:cubicBezTo>
                  <a:cubicBezTo>
                    <a:pt x="827" y="228"/>
                    <a:pt x="832" y="228"/>
                    <a:pt x="833" y="234"/>
                  </a:cubicBezTo>
                  <a:cubicBezTo>
                    <a:pt x="832" y="235"/>
                    <a:pt x="830" y="236"/>
                    <a:pt x="829" y="236"/>
                  </a:cubicBezTo>
                  <a:cubicBezTo>
                    <a:pt x="827" y="236"/>
                    <a:pt x="826" y="235"/>
                    <a:pt x="824" y="233"/>
                  </a:cubicBezTo>
                  <a:cubicBezTo>
                    <a:pt x="823" y="232"/>
                    <a:pt x="821" y="231"/>
                    <a:pt x="818" y="231"/>
                  </a:cubicBezTo>
                  <a:cubicBezTo>
                    <a:pt x="818" y="231"/>
                    <a:pt x="818" y="231"/>
                    <a:pt x="818" y="231"/>
                  </a:cubicBezTo>
                  <a:cubicBezTo>
                    <a:pt x="817" y="234"/>
                    <a:pt x="817" y="235"/>
                    <a:pt x="818" y="238"/>
                  </a:cubicBezTo>
                  <a:cubicBezTo>
                    <a:pt x="826" y="238"/>
                    <a:pt x="832" y="246"/>
                    <a:pt x="842" y="247"/>
                  </a:cubicBezTo>
                  <a:cubicBezTo>
                    <a:pt x="843" y="247"/>
                    <a:pt x="844" y="247"/>
                    <a:pt x="845" y="247"/>
                  </a:cubicBezTo>
                  <a:cubicBezTo>
                    <a:pt x="851" y="247"/>
                    <a:pt x="858" y="245"/>
                    <a:pt x="865" y="244"/>
                  </a:cubicBezTo>
                  <a:cubicBezTo>
                    <a:pt x="861" y="232"/>
                    <a:pt x="841" y="222"/>
                    <a:pt x="854" y="206"/>
                  </a:cubicBezTo>
                  <a:cubicBezTo>
                    <a:pt x="851" y="203"/>
                    <a:pt x="845" y="202"/>
                    <a:pt x="839" y="202"/>
                  </a:cubicBezTo>
                  <a:moveTo>
                    <a:pt x="3096" y="176"/>
                  </a:moveTo>
                  <a:cubicBezTo>
                    <a:pt x="3090" y="176"/>
                    <a:pt x="3084" y="176"/>
                    <a:pt x="3080" y="177"/>
                  </a:cubicBezTo>
                  <a:cubicBezTo>
                    <a:pt x="3077" y="181"/>
                    <a:pt x="3080" y="183"/>
                    <a:pt x="3081" y="187"/>
                  </a:cubicBezTo>
                  <a:cubicBezTo>
                    <a:pt x="3076" y="181"/>
                    <a:pt x="3071" y="179"/>
                    <a:pt x="3064" y="179"/>
                  </a:cubicBezTo>
                  <a:cubicBezTo>
                    <a:pt x="3053" y="179"/>
                    <a:pt x="3040" y="186"/>
                    <a:pt x="3035" y="194"/>
                  </a:cubicBezTo>
                  <a:cubicBezTo>
                    <a:pt x="3038" y="195"/>
                    <a:pt x="3043" y="198"/>
                    <a:pt x="3040" y="201"/>
                  </a:cubicBezTo>
                  <a:cubicBezTo>
                    <a:pt x="3039" y="202"/>
                    <a:pt x="3039" y="202"/>
                    <a:pt x="3038" y="202"/>
                  </a:cubicBezTo>
                  <a:cubicBezTo>
                    <a:pt x="3037" y="202"/>
                    <a:pt x="3036" y="202"/>
                    <a:pt x="3036" y="202"/>
                  </a:cubicBezTo>
                  <a:cubicBezTo>
                    <a:pt x="3035" y="202"/>
                    <a:pt x="3034" y="202"/>
                    <a:pt x="3034" y="202"/>
                  </a:cubicBezTo>
                  <a:cubicBezTo>
                    <a:pt x="3033" y="202"/>
                    <a:pt x="3032" y="202"/>
                    <a:pt x="3032" y="203"/>
                  </a:cubicBezTo>
                  <a:cubicBezTo>
                    <a:pt x="3037" y="207"/>
                    <a:pt x="3054" y="219"/>
                    <a:pt x="3035" y="221"/>
                  </a:cubicBezTo>
                  <a:cubicBezTo>
                    <a:pt x="3034" y="218"/>
                    <a:pt x="3033" y="215"/>
                    <a:pt x="3033" y="212"/>
                  </a:cubicBezTo>
                  <a:cubicBezTo>
                    <a:pt x="3012" y="205"/>
                    <a:pt x="3027" y="187"/>
                    <a:pt x="3036" y="179"/>
                  </a:cubicBezTo>
                  <a:cubicBezTo>
                    <a:pt x="3034" y="177"/>
                    <a:pt x="3031" y="176"/>
                    <a:pt x="3027" y="176"/>
                  </a:cubicBezTo>
                  <a:cubicBezTo>
                    <a:pt x="3010" y="176"/>
                    <a:pt x="2985" y="199"/>
                    <a:pt x="2990" y="213"/>
                  </a:cubicBezTo>
                  <a:cubicBezTo>
                    <a:pt x="2993" y="222"/>
                    <a:pt x="3009" y="214"/>
                    <a:pt x="3014" y="222"/>
                  </a:cubicBezTo>
                  <a:cubicBezTo>
                    <a:pt x="3013" y="224"/>
                    <a:pt x="3012" y="225"/>
                    <a:pt x="3009" y="225"/>
                  </a:cubicBezTo>
                  <a:cubicBezTo>
                    <a:pt x="3008" y="225"/>
                    <a:pt x="3006" y="224"/>
                    <a:pt x="3004" y="224"/>
                  </a:cubicBezTo>
                  <a:cubicBezTo>
                    <a:pt x="3002" y="224"/>
                    <a:pt x="3001" y="224"/>
                    <a:pt x="2999" y="224"/>
                  </a:cubicBezTo>
                  <a:cubicBezTo>
                    <a:pt x="2999" y="224"/>
                    <a:pt x="2999" y="224"/>
                    <a:pt x="2999" y="224"/>
                  </a:cubicBezTo>
                  <a:cubicBezTo>
                    <a:pt x="2999" y="230"/>
                    <a:pt x="3004" y="232"/>
                    <a:pt x="3008" y="235"/>
                  </a:cubicBezTo>
                  <a:cubicBezTo>
                    <a:pt x="3013" y="234"/>
                    <a:pt x="3018" y="234"/>
                    <a:pt x="3023" y="234"/>
                  </a:cubicBezTo>
                  <a:cubicBezTo>
                    <a:pt x="3034" y="234"/>
                    <a:pt x="3045" y="235"/>
                    <a:pt x="3056" y="236"/>
                  </a:cubicBezTo>
                  <a:cubicBezTo>
                    <a:pt x="3066" y="237"/>
                    <a:pt x="3077" y="238"/>
                    <a:pt x="3087" y="238"/>
                  </a:cubicBezTo>
                  <a:cubicBezTo>
                    <a:pt x="3092" y="238"/>
                    <a:pt x="3097" y="238"/>
                    <a:pt x="3102" y="238"/>
                  </a:cubicBezTo>
                  <a:cubicBezTo>
                    <a:pt x="3104" y="232"/>
                    <a:pt x="3095" y="231"/>
                    <a:pt x="3100" y="226"/>
                  </a:cubicBezTo>
                  <a:cubicBezTo>
                    <a:pt x="3113" y="230"/>
                    <a:pt x="3115" y="242"/>
                    <a:pt x="3125" y="248"/>
                  </a:cubicBezTo>
                  <a:cubicBezTo>
                    <a:pt x="3124" y="250"/>
                    <a:pt x="3122" y="254"/>
                    <a:pt x="3124" y="256"/>
                  </a:cubicBezTo>
                  <a:cubicBezTo>
                    <a:pt x="3128" y="255"/>
                    <a:pt x="3133" y="254"/>
                    <a:pt x="3137" y="254"/>
                  </a:cubicBezTo>
                  <a:cubicBezTo>
                    <a:pt x="3148" y="254"/>
                    <a:pt x="3157" y="259"/>
                    <a:pt x="3163" y="265"/>
                  </a:cubicBezTo>
                  <a:cubicBezTo>
                    <a:pt x="3159" y="275"/>
                    <a:pt x="3152" y="283"/>
                    <a:pt x="3146" y="290"/>
                  </a:cubicBezTo>
                  <a:cubicBezTo>
                    <a:pt x="3147" y="294"/>
                    <a:pt x="3149" y="296"/>
                    <a:pt x="3148" y="300"/>
                  </a:cubicBezTo>
                  <a:cubicBezTo>
                    <a:pt x="3141" y="303"/>
                    <a:pt x="3130" y="304"/>
                    <a:pt x="3120" y="304"/>
                  </a:cubicBezTo>
                  <a:cubicBezTo>
                    <a:pt x="3117" y="304"/>
                    <a:pt x="3113" y="304"/>
                    <a:pt x="3111" y="303"/>
                  </a:cubicBezTo>
                  <a:cubicBezTo>
                    <a:pt x="3110" y="305"/>
                    <a:pt x="3109" y="306"/>
                    <a:pt x="3107" y="306"/>
                  </a:cubicBezTo>
                  <a:cubicBezTo>
                    <a:pt x="3108" y="316"/>
                    <a:pt x="3112" y="319"/>
                    <a:pt x="3118" y="319"/>
                  </a:cubicBezTo>
                  <a:cubicBezTo>
                    <a:pt x="3122" y="319"/>
                    <a:pt x="3126" y="318"/>
                    <a:pt x="3131" y="317"/>
                  </a:cubicBezTo>
                  <a:cubicBezTo>
                    <a:pt x="3136" y="316"/>
                    <a:pt x="3141" y="314"/>
                    <a:pt x="3146" y="314"/>
                  </a:cubicBezTo>
                  <a:cubicBezTo>
                    <a:pt x="3147" y="314"/>
                    <a:pt x="3148" y="315"/>
                    <a:pt x="3148" y="315"/>
                  </a:cubicBezTo>
                  <a:cubicBezTo>
                    <a:pt x="3153" y="319"/>
                    <a:pt x="3158" y="324"/>
                    <a:pt x="3167" y="325"/>
                  </a:cubicBezTo>
                  <a:cubicBezTo>
                    <a:pt x="3174" y="338"/>
                    <a:pt x="3197" y="336"/>
                    <a:pt x="3204" y="349"/>
                  </a:cubicBezTo>
                  <a:cubicBezTo>
                    <a:pt x="3206" y="349"/>
                    <a:pt x="3211" y="350"/>
                    <a:pt x="3216" y="350"/>
                  </a:cubicBezTo>
                  <a:cubicBezTo>
                    <a:pt x="3220" y="350"/>
                    <a:pt x="3224" y="349"/>
                    <a:pt x="3225" y="346"/>
                  </a:cubicBezTo>
                  <a:cubicBezTo>
                    <a:pt x="3221" y="336"/>
                    <a:pt x="3202" y="337"/>
                    <a:pt x="3199" y="326"/>
                  </a:cubicBezTo>
                  <a:cubicBezTo>
                    <a:pt x="3201" y="325"/>
                    <a:pt x="3202" y="324"/>
                    <a:pt x="3204" y="324"/>
                  </a:cubicBezTo>
                  <a:cubicBezTo>
                    <a:pt x="3209" y="324"/>
                    <a:pt x="3216" y="329"/>
                    <a:pt x="3222" y="333"/>
                  </a:cubicBezTo>
                  <a:cubicBezTo>
                    <a:pt x="3228" y="337"/>
                    <a:pt x="3234" y="342"/>
                    <a:pt x="3237" y="342"/>
                  </a:cubicBezTo>
                  <a:cubicBezTo>
                    <a:pt x="3240" y="342"/>
                    <a:pt x="3242" y="339"/>
                    <a:pt x="3241" y="330"/>
                  </a:cubicBezTo>
                  <a:cubicBezTo>
                    <a:pt x="3244" y="329"/>
                    <a:pt x="3248" y="329"/>
                    <a:pt x="3248" y="327"/>
                  </a:cubicBezTo>
                  <a:cubicBezTo>
                    <a:pt x="3241" y="316"/>
                    <a:pt x="3225" y="313"/>
                    <a:pt x="3216" y="303"/>
                  </a:cubicBezTo>
                  <a:cubicBezTo>
                    <a:pt x="3215" y="298"/>
                    <a:pt x="3215" y="295"/>
                    <a:pt x="3213" y="290"/>
                  </a:cubicBezTo>
                  <a:cubicBezTo>
                    <a:pt x="3215" y="289"/>
                    <a:pt x="3213" y="287"/>
                    <a:pt x="3216" y="287"/>
                  </a:cubicBezTo>
                  <a:cubicBezTo>
                    <a:pt x="3216" y="287"/>
                    <a:pt x="3216" y="287"/>
                    <a:pt x="3216" y="287"/>
                  </a:cubicBezTo>
                  <a:cubicBezTo>
                    <a:pt x="3217" y="287"/>
                    <a:pt x="3217" y="287"/>
                    <a:pt x="3218" y="287"/>
                  </a:cubicBezTo>
                  <a:cubicBezTo>
                    <a:pt x="3224" y="287"/>
                    <a:pt x="3232" y="289"/>
                    <a:pt x="3235" y="294"/>
                  </a:cubicBezTo>
                  <a:cubicBezTo>
                    <a:pt x="3234" y="297"/>
                    <a:pt x="3230" y="297"/>
                    <a:pt x="3231" y="302"/>
                  </a:cubicBezTo>
                  <a:cubicBezTo>
                    <a:pt x="3237" y="305"/>
                    <a:pt x="3244" y="307"/>
                    <a:pt x="3251" y="309"/>
                  </a:cubicBezTo>
                  <a:cubicBezTo>
                    <a:pt x="3251" y="301"/>
                    <a:pt x="3257" y="300"/>
                    <a:pt x="3263" y="298"/>
                  </a:cubicBezTo>
                  <a:cubicBezTo>
                    <a:pt x="3266" y="296"/>
                    <a:pt x="3265" y="292"/>
                    <a:pt x="3267" y="290"/>
                  </a:cubicBezTo>
                  <a:cubicBezTo>
                    <a:pt x="3267" y="290"/>
                    <a:pt x="3268" y="290"/>
                    <a:pt x="3269" y="290"/>
                  </a:cubicBezTo>
                  <a:cubicBezTo>
                    <a:pt x="3271" y="290"/>
                    <a:pt x="3272" y="289"/>
                    <a:pt x="3275" y="289"/>
                  </a:cubicBezTo>
                  <a:cubicBezTo>
                    <a:pt x="3274" y="275"/>
                    <a:pt x="3255" y="278"/>
                    <a:pt x="3246" y="272"/>
                  </a:cubicBezTo>
                  <a:cubicBezTo>
                    <a:pt x="3242" y="270"/>
                    <a:pt x="3243" y="266"/>
                    <a:pt x="3238" y="265"/>
                  </a:cubicBezTo>
                  <a:cubicBezTo>
                    <a:pt x="3238" y="265"/>
                    <a:pt x="3237" y="265"/>
                    <a:pt x="3237" y="265"/>
                  </a:cubicBezTo>
                  <a:cubicBezTo>
                    <a:pt x="3236" y="265"/>
                    <a:pt x="3236" y="265"/>
                    <a:pt x="3235" y="265"/>
                  </a:cubicBezTo>
                  <a:cubicBezTo>
                    <a:pt x="3235" y="265"/>
                    <a:pt x="3234" y="265"/>
                    <a:pt x="3234" y="265"/>
                  </a:cubicBezTo>
                  <a:cubicBezTo>
                    <a:pt x="3232" y="265"/>
                    <a:pt x="3230" y="266"/>
                    <a:pt x="3229" y="266"/>
                  </a:cubicBezTo>
                  <a:cubicBezTo>
                    <a:pt x="3219" y="259"/>
                    <a:pt x="3205" y="255"/>
                    <a:pt x="3198" y="246"/>
                  </a:cubicBezTo>
                  <a:cubicBezTo>
                    <a:pt x="3199" y="244"/>
                    <a:pt x="3201" y="243"/>
                    <a:pt x="3203" y="243"/>
                  </a:cubicBezTo>
                  <a:cubicBezTo>
                    <a:pt x="3205" y="243"/>
                    <a:pt x="3207" y="244"/>
                    <a:pt x="3209" y="244"/>
                  </a:cubicBezTo>
                  <a:cubicBezTo>
                    <a:pt x="3211" y="245"/>
                    <a:pt x="3213" y="245"/>
                    <a:pt x="3215" y="245"/>
                  </a:cubicBezTo>
                  <a:cubicBezTo>
                    <a:pt x="3216" y="245"/>
                    <a:pt x="3218" y="245"/>
                    <a:pt x="3219" y="243"/>
                  </a:cubicBezTo>
                  <a:cubicBezTo>
                    <a:pt x="3217" y="238"/>
                    <a:pt x="3212" y="234"/>
                    <a:pt x="3205" y="234"/>
                  </a:cubicBezTo>
                  <a:cubicBezTo>
                    <a:pt x="3204" y="234"/>
                    <a:pt x="3202" y="234"/>
                    <a:pt x="3200" y="235"/>
                  </a:cubicBezTo>
                  <a:cubicBezTo>
                    <a:pt x="3197" y="232"/>
                    <a:pt x="3197" y="227"/>
                    <a:pt x="3194" y="224"/>
                  </a:cubicBezTo>
                  <a:cubicBezTo>
                    <a:pt x="3193" y="224"/>
                    <a:pt x="3193" y="224"/>
                    <a:pt x="3192" y="224"/>
                  </a:cubicBezTo>
                  <a:cubicBezTo>
                    <a:pt x="3187" y="224"/>
                    <a:pt x="3184" y="221"/>
                    <a:pt x="3178" y="220"/>
                  </a:cubicBezTo>
                  <a:cubicBezTo>
                    <a:pt x="3175" y="220"/>
                    <a:pt x="3173" y="224"/>
                    <a:pt x="3170" y="224"/>
                  </a:cubicBezTo>
                  <a:cubicBezTo>
                    <a:pt x="3169" y="224"/>
                    <a:pt x="3168" y="223"/>
                    <a:pt x="3167" y="222"/>
                  </a:cubicBezTo>
                  <a:cubicBezTo>
                    <a:pt x="3166" y="216"/>
                    <a:pt x="3175" y="219"/>
                    <a:pt x="3175" y="214"/>
                  </a:cubicBezTo>
                  <a:cubicBezTo>
                    <a:pt x="3173" y="210"/>
                    <a:pt x="3169" y="209"/>
                    <a:pt x="3164" y="209"/>
                  </a:cubicBezTo>
                  <a:cubicBezTo>
                    <a:pt x="3160" y="209"/>
                    <a:pt x="3155" y="210"/>
                    <a:pt x="3152" y="213"/>
                  </a:cubicBezTo>
                  <a:cubicBezTo>
                    <a:pt x="3141" y="210"/>
                    <a:pt x="3137" y="202"/>
                    <a:pt x="3134" y="193"/>
                  </a:cubicBezTo>
                  <a:cubicBezTo>
                    <a:pt x="3108" y="193"/>
                    <a:pt x="3108" y="193"/>
                    <a:pt x="3108" y="193"/>
                  </a:cubicBezTo>
                  <a:cubicBezTo>
                    <a:pt x="3104" y="195"/>
                    <a:pt x="3105" y="201"/>
                    <a:pt x="3102" y="203"/>
                  </a:cubicBezTo>
                  <a:cubicBezTo>
                    <a:pt x="3094" y="203"/>
                    <a:pt x="3091" y="198"/>
                    <a:pt x="3084" y="197"/>
                  </a:cubicBezTo>
                  <a:cubicBezTo>
                    <a:pt x="3082" y="199"/>
                    <a:pt x="3084" y="204"/>
                    <a:pt x="3079" y="204"/>
                  </a:cubicBezTo>
                  <a:cubicBezTo>
                    <a:pt x="3079" y="204"/>
                    <a:pt x="3079" y="204"/>
                    <a:pt x="3079" y="204"/>
                  </a:cubicBezTo>
                  <a:cubicBezTo>
                    <a:pt x="3073" y="199"/>
                    <a:pt x="3083" y="194"/>
                    <a:pt x="3084" y="188"/>
                  </a:cubicBezTo>
                  <a:cubicBezTo>
                    <a:pt x="3088" y="189"/>
                    <a:pt x="3090" y="192"/>
                    <a:pt x="3095" y="192"/>
                  </a:cubicBezTo>
                  <a:cubicBezTo>
                    <a:pt x="3103" y="185"/>
                    <a:pt x="3119" y="189"/>
                    <a:pt x="3127" y="185"/>
                  </a:cubicBezTo>
                  <a:cubicBezTo>
                    <a:pt x="3122" y="179"/>
                    <a:pt x="3108" y="176"/>
                    <a:pt x="3096" y="176"/>
                  </a:cubicBezTo>
                  <a:moveTo>
                    <a:pt x="2892" y="174"/>
                  </a:moveTo>
                  <a:cubicBezTo>
                    <a:pt x="2886" y="174"/>
                    <a:pt x="2879" y="178"/>
                    <a:pt x="2879" y="184"/>
                  </a:cubicBezTo>
                  <a:cubicBezTo>
                    <a:pt x="2880" y="189"/>
                    <a:pt x="2886" y="188"/>
                    <a:pt x="2888" y="193"/>
                  </a:cubicBezTo>
                  <a:cubicBezTo>
                    <a:pt x="2887" y="194"/>
                    <a:pt x="2886" y="195"/>
                    <a:pt x="2885" y="196"/>
                  </a:cubicBezTo>
                  <a:cubicBezTo>
                    <a:pt x="2884" y="196"/>
                    <a:pt x="2884" y="196"/>
                    <a:pt x="2884" y="196"/>
                  </a:cubicBezTo>
                  <a:cubicBezTo>
                    <a:pt x="2878" y="196"/>
                    <a:pt x="2878" y="191"/>
                    <a:pt x="2872" y="190"/>
                  </a:cubicBezTo>
                  <a:cubicBezTo>
                    <a:pt x="2869" y="192"/>
                    <a:pt x="2864" y="194"/>
                    <a:pt x="2864" y="199"/>
                  </a:cubicBezTo>
                  <a:cubicBezTo>
                    <a:pt x="2867" y="204"/>
                    <a:pt x="2876" y="204"/>
                    <a:pt x="2885" y="205"/>
                  </a:cubicBezTo>
                  <a:cubicBezTo>
                    <a:pt x="2891" y="210"/>
                    <a:pt x="2892" y="218"/>
                    <a:pt x="2900" y="218"/>
                  </a:cubicBezTo>
                  <a:cubicBezTo>
                    <a:pt x="2900" y="218"/>
                    <a:pt x="2901" y="218"/>
                    <a:pt x="2901" y="218"/>
                  </a:cubicBezTo>
                  <a:cubicBezTo>
                    <a:pt x="2904" y="218"/>
                    <a:pt x="2906" y="217"/>
                    <a:pt x="2909" y="215"/>
                  </a:cubicBezTo>
                  <a:cubicBezTo>
                    <a:pt x="2911" y="214"/>
                    <a:pt x="2914" y="212"/>
                    <a:pt x="2917" y="212"/>
                  </a:cubicBezTo>
                  <a:cubicBezTo>
                    <a:pt x="2918" y="212"/>
                    <a:pt x="2919" y="212"/>
                    <a:pt x="2920" y="213"/>
                  </a:cubicBezTo>
                  <a:cubicBezTo>
                    <a:pt x="2923" y="209"/>
                    <a:pt x="2926" y="206"/>
                    <a:pt x="2926" y="200"/>
                  </a:cubicBezTo>
                  <a:cubicBezTo>
                    <a:pt x="2923" y="194"/>
                    <a:pt x="2913" y="194"/>
                    <a:pt x="2911" y="188"/>
                  </a:cubicBezTo>
                  <a:cubicBezTo>
                    <a:pt x="2913" y="185"/>
                    <a:pt x="2919" y="185"/>
                    <a:pt x="2918" y="179"/>
                  </a:cubicBezTo>
                  <a:cubicBezTo>
                    <a:pt x="2917" y="178"/>
                    <a:pt x="2915" y="177"/>
                    <a:pt x="2912" y="177"/>
                  </a:cubicBezTo>
                  <a:cubicBezTo>
                    <a:pt x="2909" y="177"/>
                    <a:pt x="2905" y="178"/>
                    <a:pt x="2902" y="178"/>
                  </a:cubicBezTo>
                  <a:cubicBezTo>
                    <a:pt x="2900" y="175"/>
                    <a:pt x="2896" y="174"/>
                    <a:pt x="2892" y="174"/>
                  </a:cubicBezTo>
                  <a:moveTo>
                    <a:pt x="2833" y="173"/>
                  </a:moveTo>
                  <a:cubicBezTo>
                    <a:pt x="2828" y="173"/>
                    <a:pt x="2823" y="176"/>
                    <a:pt x="2824" y="181"/>
                  </a:cubicBezTo>
                  <a:cubicBezTo>
                    <a:pt x="2824" y="185"/>
                    <a:pt x="2832" y="186"/>
                    <a:pt x="2831" y="189"/>
                  </a:cubicBezTo>
                  <a:cubicBezTo>
                    <a:pt x="2828" y="188"/>
                    <a:pt x="2822" y="187"/>
                    <a:pt x="2816" y="187"/>
                  </a:cubicBezTo>
                  <a:cubicBezTo>
                    <a:pt x="2813" y="187"/>
                    <a:pt x="2810" y="187"/>
                    <a:pt x="2808" y="188"/>
                  </a:cubicBezTo>
                  <a:cubicBezTo>
                    <a:pt x="2808" y="196"/>
                    <a:pt x="2818" y="211"/>
                    <a:pt x="2809" y="214"/>
                  </a:cubicBezTo>
                  <a:cubicBezTo>
                    <a:pt x="2803" y="205"/>
                    <a:pt x="2801" y="192"/>
                    <a:pt x="2787" y="188"/>
                  </a:cubicBezTo>
                  <a:cubicBezTo>
                    <a:pt x="2785" y="194"/>
                    <a:pt x="2782" y="204"/>
                    <a:pt x="2775" y="204"/>
                  </a:cubicBezTo>
                  <a:cubicBezTo>
                    <a:pt x="2774" y="204"/>
                    <a:pt x="2772" y="203"/>
                    <a:pt x="2771" y="202"/>
                  </a:cubicBezTo>
                  <a:cubicBezTo>
                    <a:pt x="2770" y="197"/>
                    <a:pt x="2778" y="198"/>
                    <a:pt x="2776" y="192"/>
                  </a:cubicBezTo>
                  <a:cubicBezTo>
                    <a:pt x="2774" y="191"/>
                    <a:pt x="2772" y="191"/>
                    <a:pt x="2770" y="191"/>
                  </a:cubicBezTo>
                  <a:cubicBezTo>
                    <a:pt x="2765" y="191"/>
                    <a:pt x="2758" y="194"/>
                    <a:pt x="2753" y="194"/>
                  </a:cubicBezTo>
                  <a:cubicBezTo>
                    <a:pt x="2751" y="192"/>
                    <a:pt x="2752" y="188"/>
                    <a:pt x="2750" y="187"/>
                  </a:cubicBezTo>
                  <a:cubicBezTo>
                    <a:pt x="2749" y="187"/>
                    <a:pt x="2749" y="187"/>
                    <a:pt x="2749" y="187"/>
                  </a:cubicBezTo>
                  <a:cubicBezTo>
                    <a:pt x="2729" y="187"/>
                    <a:pt x="2707" y="193"/>
                    <a:pt x="2705" y="211"/>
                  </a:cubicBezTo>
                  <a:cubicBezTo>
                    <a:pt x="2711" y="213"/>
                    <a:pt x="2712" y="218"/>
                    <a:pt x="2720" y="218"/>
                  </a:cubicBezTo>
                  <a:cubicBezTo>
                    <a:pt x="2722" y="218"/>
                    <a:pt x="2725" y="214"/>
                    <a:pt x="2728" y="214"/>
                  </a:cubicBezTo>
                  <a:cubicBezTo>
                    <a:pt x="2729" y="214"/>
                    <a:pt x="2730" y="215"/>
                    <a:pt x="2731" y="215"/>
                  </a:cubicBezTo>
                  <a:cubicBezTo>
                    <a:pt x="2730" y="224"/>
                    <a:pt x="2714" y="220"/>
                    <a:pt x="2709" y="225"/>
                  </a:cubicBezTo>
                  <a:cubicBezTo>
                    <a:pt x="2712" y="230"/>
                    <a:pt x="2718" y="231"/>
                    <a:pt x="2725" y="231"/>
                  </a:cubicBezTo>
                  <a:cubicBezTo>
                    <a:pt x="2730" y="231"/>
                    <a:pt x="2736" y="231"/>
                    <a:pt x="2741" y="230"/>
                  </a:cubicBezTo>
                  <a:cubicBezTo>
                    <a:pt x="2747" y="229"/>
                    <a:pt x="2752" y="229"/>
                    <a:pt x="2757" y="229"/>
                  </a:cubicBezTo>
                  <a:cubicBezTo>
                    <a:pt x="2764" y="229"/>
                    <a:pt x="2770" y="230"/>
                    <a:pt x="2773" y="234"/>
                  </a:cubicBezTo>
                  <a:cubicBezTo>
                    <a:pt x="2769" y="236"/>
                    <a:pt x="2765" y="237"/>
                    <a:pt x="2760" y="237"/>
                  </a:cubicBezTo>
                  <a:cubicBezTo>
                    <a:pt x="2755" y="237"/>
                    <a:pt x="2751" y="236"/>
                    <a:pt x="2747" y="236"/>
                  </a:cubicBezTo>
                  <a:cubicBezTo>
                    <a:pt x="2742" y="235"/>
                    <a:pt x="2738" y="235"/>
                    <a:pt x="2734" y="235"/>
                  </a:cubicBezTo>
                  <a:cubicBezTo>
                    <a:pt x="2727" y="235"/>
                    <a:pt x="2720" y="236"/>
                    <a:pt x="2717" y="242"/>
                  </a:cubicBezTo>
                  <a:cubicBezTo>
                    <a:pt x="2724" y="248"/>
                    <a:pt x="2734" y="251"/>
                    <a:pt x="2745" y="251"/>
                  </a:cubicBezTo>
                  <a:cubicBezTo>
                    <a:pt x="2749" y="251"/>
                    <a:pt x="2753" y="250"/>
                    <a:pt x="2757" y="250"/>
                  </a:cubicBezTo>
                  <a:cubicBezTo>
                    <a:pt x="2759" y="254"/>
                    <a:pt x="2759" y="260"/>
                    <a:pt x="2764" y="262"/>
                  </a:cubicBezTo>
                  <a:cubicBezTo>
                    <a:pt x="2775" y="261"/>
                    <a:pt x="2782" y="257"/>
                    <a:pt x="2794" y="257"/>
                  </a:cubicBezTo>
                  <a:cubicBezTo>
                    <a:pt x="2795" y="257"/>
                    <a:pt x="2797" y="257"/>
                    <a:pt x="2798" y="257"/>
                  </a:cubicBezTo>
                  <a:cubicBezTo>
                    <a:pt x="2808" y="253"/>
                    <a:pt x="2821" y="244"/>
                    <a:pt x="2832" y="244"/>
                  </a:cubicBezTo>
                  <a:cubicBezTo>
                    <a:pt x="2835" y="244"/>
                    <a:pt x="2839" y="245"/>
                    <a:pt x="2841" y="247"/>
                  </a:cubicBezTo>
                  <a:cubicBezTo>
                    <a:pt x="2841" y="249"/>
                    <a:pt x="2835" y="247"/>
                    <a:pt x="2836" y="251"/>
                  </a:cubicBezTo>
                  <a:cubicBezTo>
                    <a:pt x="2838" y="254"/>
                    <a:pt x="2842" y="255"/>
                    <a:pt x="2846" y="255"/>
                  </a:cubicBezTo>
                  <a:cubicBezTo>
                    <a:pt x="2849" y="255"/>
                    <a:pt x="2852" y="254"/>
                    <a:pt x="2856" y="253"/>
                  </a:cubicBezTo>
                  <a:cubicBezTo>
                    <a:pt x="2860" y="253"/>
                    <a:pt x="2863" y="252"/>
                    <a:pt x="2867" y="252"/>
                  </a:cubicBezTo>
                  <a:cubicBezTo>
                    <a:pt x="2868" y="252"/>
                    <a:pt x="2869" y="252"/>
                    <a:pt x="2870" y="252"/>
                  </a:cubicBezTo>
                  <a:cubicBezTo>
                    <a:pt x="2872" y="247"/>
                    <a:pt x="2863" y="249"/>
                    <a:pt x="2864" y="244"/>
                  </a:cubicBezTo>
                  <a:cubicBezTo>
                    <a:pt x="2865" y="241"/>
                    <a:pt x="2869" y="240"/>
                    <a:pt x="2873" y="240"/>
                  </a:cubicBezTo>
                  <a:cubicBezTo>
                    <a:pt x="2876" y="240"/>
                    <a:pt x="2878" y="241"/>
                    <a:pt x="2880" y="241"/>
                  </a:cubicBezTo>
                  <a:cubicBezTo>
                    <a:pt x="2883" y="239"/>
                    <a:pt x="2885" y="237"/>
                    <a:pt x="2882" y="233"/>
                  </a:cubicBezTo>
                  <a:cubicBezTo>
                    <a:pt x="2870" y="231"/>
                    <a:pt x="2860" y="226"/>
                    <a:pt x="2850" y="222"/>
                  </a:cubicBezTo>
                  <a:cubicBezTo>
                    <a:pt x="2843" y="214"/>
                    <a:pt x="2843" y="201"/>
                    <a:pt x="2837" y="192"/>
                  </a:cubicBezTo>
                  <a:cubicBezTo>
                    <a:pt x="2840" y="188"/>
                    <a:pt x="2847" y="188"/>
                    <a:pt x="2848" y="183"/>
                  </a:cubicBezTo>
                  <a:cubicBezTo>
                    <a:pt x="2847" y="177"/>
                    <a:pt x="2840" y="173"/>
                    <a:pt x="2833" y="173"/>
                  </a:cubicBezTo>
                  <a:moveTo>
                    <a:pt x="2665" y="164"/>
                  </a:moveTo>
                  <a:cubicBezTo>
                    <a:pt x="2658" y="164"/>
                    <a:pt x="2651" y="166"/>
                    <a:pt x="2645" y="171"/>
                  </a:cubicBezTo>
                  <a:cubicBezTo>
                    <a:pt x="2656" y="187"/>
                    <a:pt x="2635" y="198"/>
                    <a:pt x="2632" y="214"/>
                  </a:cubicBezTo>
                  <a:cubicBezTo>
                    <a:pt x="2636" y="217"/>
                    <a:pt x="2642" y="217"/>
                    <a:pt x="2648" y="217"/>
                  </a:cubicBezTo>
                  <a:cubicBezTo>
                    <a:pt x="2649" y="217"/>
                    <a:pt x="2651" y="217"/>
                    <a:pt x="2652" y="217"/>
                  </a:cubicBezTo>
                  <a:cubicBezTo>
                    <a:pt x="2655" y="221"/>
                    <a:pt x="2659" y="222"/>
                    <a:pt x="2662" y="222"/>
                  </a:cubicBezTo>
                  <a:cubicBezTo>
                    <a:pt x="2669" y="222"/>
                    <a:pt x="2677" y="216"/>
                    <a:pt x="2683" y="213"/>
                  </a:cubicBezTo>
                  <a:cubicBezTo>
                    <a:pt x="2696" y="197"/>
                    <a:pt x="2717" y="189"/>
                    <a:pt x="2734" y="177"/>
                  </a:cubicBezTo>
                  <a:cubicBezTo>
                    <a:pt x="2728" y="172"/>
                    <a:pt x="2718" y="171"/>
                    <a:pt x="2710" y="167"/>
                  </a:cubicBezTo>
                  <a:cubicBezTo>
                    <a:pt x="2705" y="169"/>
                    <a:pt x="2703" y="172"/>
                    <a:pt x="2697" y="173"/>
                  </a:cubicBezTo>
                  <a:cubicBezTo>
                    <a:pt x="2689" y="168"/>
                    <a:pt x="2677" y="164"/>
                    <a:pt x="2665" y="164"/>
                  </a:cubicBezTo>
                  <a:moveTo>
                    <a:pt x="1117" y="163"/>
                  </a:moveTo>
                  <a:cubicBezTo>
                    <a:pt x="1114" y="163"/>
                    <a:pt x="1113" y="165"/>
                    <a:pt x="1114" y="168"/>
                  </a:cubicBezTo>
                  <a:cubicBezTo>
                    <a:pt x="1115" y="170"/>
                    <a:pt x="1116" y="172"/>
                    <a:pt x="1119" y="172"/>
                  </a:cubicBezTo>
                  <a:cubicBezTo>
                    <a:pt x="1121" y="172"/>
                    <a:pt x="1123" y="171"/>
                    <a:pt x="1126" y="166"/>
                  </a:cubicBezTo>
                  <a:cubicBezTo>
                    <a:pt x="1122" y="164"/>
                    <a:pt x="1119" y="163"/>
                    <a:pt x="1117" y="163"/>
                  </a:cubicBezTo>
                  <a:moveTo>
                    <a:pt x="1237" y="150"/>
                  </a:moveTo>
                  <a:cubicBezTo>
                    <a:pt x="1235" y="150"/>
                    <a:pt x="1233" y="150"/>
                    <a:pt x="1231" y="150"/>
                  </a:cubicBezTo>
                  <a:cubicBezTo>
                    <a:pt x="1228" y="154"/>
                    <a:pt x="1233" y="159"/>
                    <a:pt x="1229" y="161"/>
                  </a:cubicBezTo>
                  <a:cubicBezTo>
                    <a:pt x="1224" y="158"/>
                    <a:pt x="1219" y="158"/>
                    <a:pt x="1214" y="158"/>
                  </a:cubicBezTo>
                  <a:cubicBezTo>
                    <a:pt x="1207" y="158"/>
                    <a:pt x="1200" y="159"/>
                    <a:pt x="1193" y="161"/>
                  </a:cubicBezTo>
                  <a:cubicBezTo>
                    <a:pt x="1186" y="162"/>
                    <a:pt x="1180" y="164"/>
                    <a:pt x="1174" y="164"/>
                  </a:cubicBezTo>
                  <a:cubicBezTo>
                    <a:pt x="1172" y="164"/>
                    <a:pt x="1171" y="164"/>
                    <a:pt x="1169" y="163"/>
                  </a:cubicBezTo>
                  <a:cubicBezTo>
                    <a:pt x="1165" y="167"/>
                    <a:pt x="1170" y="176"/>
                    <a:pt x="1166" y="181"/>
                  </a:cubicBezTo>
                  <a:cubicBezTo>
                    <a:pt x="1168" y="186"/>
                    <a:pt x="1174" y="188"/>
                    <a:pt x="1175" y="193"/>
                  </a:cubicBezTo>
                  <a:cubicBezTo>
                    <a:pt x="1173" y="197"/>
                    <a:pt x="1170" y="201"/>
                    <a:pt x="1163" y="201"/>
                  </a:cubicBezTo>
                  <a:cubicBezTo>
                    <a:pt x="1163" y="201"/>
                    <a:pt x="1162" y="201"/>
                    <a:pt x="1162" y="201"/>
                  </a:cubicBezTo>
                  <a:cubicBezTo>
                    <a:pt x="1158" y="198"/>
                    <a:pt x="1165" y="195"/>
                    <a:pt x="1162" y="192"/>
                  </a:cubicBezTo>
                  <a:cubicBezTo>
                    <a:pt x="1160" y="192"/>
                    <a:pt x="1158" y="192"/>
                    <a:pt x="1156" y="192"/>
                  </a:cubicBezTo>
                  <a:cubicBezTo>
                    <a:pt x="1153" y="192"/>
                    <a:pt x="1149" y="192"/>
                    <a:pt x="1145" y="192"/>
                  </a:cubicBezTo>
                  <a:cubicBezTo>
                    <a:pt x="1141" y="192"/>
                    <a:pt x="1137" y="192"/>
                    <a:pt x="1133" y="192"/>
                  </a:cubicBezTo>
                  <a:cubicBezTo>
                    <a:pt x="1115" y="192"/>
                    <a:pt x="1099" y="194"/>
                    <a:pt x="1105" y="211"/>
                  </a:cubicBezTo>
                  <a:cubicBezTo>
                    <a:pt x="1111" y="215"/>
                    <a:pt x="1134" y="220"/>
                    <a:pt x="1136" y="231"/>
                  </a:cubicBezTo>
                  <a:cubicBezTo>
                    <a:pt x="1137" y="238"/>
                    <a:pt x="1131" y="242"/>
                    <a:pt x="1126" y="242"/>
                  </a:cubicBezTo>
                  <a:cubicBezTo>
                    <a:pt x="1122" y="242"/>
                    <a:pt x="1118" y="240"/>
                    <a:pt x="1117" y="237"/>
                  </a:cubicBezTo>
                  <a:cubicBezTo>
                    <a:pt x="1118" y="232"/>
                    <a:pt x="1124" y="233"/>
                    <a:pt x="1125" y="227"/>
                  </a:cubicBezTo>
                  <a:cubicBezTo>
                    <a:pt x="1106" y="225"/>
                    <a:pt x="1100" y="214"/>
                    <a:pt x="1080" y="213"/>
                  </a:cubicBezTo>
                  <a:cubicBezTo>
                    <a:pt x="1074" y="215"/>
                    <a:pt x="1078" y="220"/>
                    <a:pt x="1074" y="222"/>
                  </a:cubicBezTo>
                  <a:cubicBezTo>
                    <a:pt x="1073" y="222"/>
                    <a:pt x="1073" y="222"/>
                    <a:pt x="1073" y="222"/>
                  </a:cubicBezTo>
                  <a:cubicBezTo>
                    <a:pt x="1071" y="222"/>
                    <a:pt x="1069" y="221"/>
                    <a:pt x="1067" y="220"/>
                  </a:cubicBezTo>
                  <a:cubicBezTo>
                    <a:pt x="1066" y="219"/>
                    <a:pt x="1064" y="218"/>
                    <a:pt x="1062" y="218"/>
                  </a:cubicBezTo>
                  <a:cubicBezTo>
                    <a:pt x="1061" y="218"/>
                    <a:pt x="1060" y="218"/>
                    <a:pt x="1059" y="219"/>
                  </a:cubicBezTo>
                  <a:cubicBezTo>
                    <a:pt x="1054" y="233"/>
                    <a:pt x="1082" y="226"/>
                    <a:pt x="1085" y="237"/>
                  </a:cubicBezTo>
                  <a:cubicBezTo>
                    <a:pt x="1082" y="237"/>
                    <a:pt x="1079" y="238"/>
                    <a:pt x="1076" y="238"/>
                  </a:cubicBezTo>
                  <a:cubicBezTo>
                    <a:pt x="1067" y="238"/>
                    <a:pt x="1058" y="235"/>
                    <a:pt x="1054" y="229"/>
                  </a:cubicBezTo>
                  <a:cubicBezTo>
                    <a:pt x="1051" y="226"/>
                    <a:pt x="1052" y="221"/>
                    <a:pt x="1047" y="218"/>
                  </a:cubicBezTo>
                  <a:cubicBezTo>
                    <a:pt x="1037" y="220"/>
                    <a:pt x="1032" y="224"/>
                    <a:pt x="1027" y="230"/>
                  </a:cubicBezTo>
                  <a:cubicBezTo>
                    <a:pt x="1035" y="238"/>
                    <a:pt x="1037" y="252"/>
                    <a:pt x="1031" y="264"/>
                  </a:cubicBezTo>
                  <a:cubicBezTo>
                    <a:pt x="1034" y="264"/>
                    <a:pt x="1037" y="265"/>
                    <a:pt x="1041" y="265"/>
                  </a:cubicBezTo>
                  <a:cubicBezTo>
                    <a:pt x="1044" y="265"/>
                    <a:pt x="1047" y="264"/>
                    <a:pt x="1049" y="264"/>
                  </a:cubicBezTo>
                  <a:cubicBezTo>
                    <a:pt x="1052" y="264"/>
                    <a:pt x="1055" y="264"/>
                    <a:pt x="1058" y="264"/>
                  </a:cubicBezTo>
                  <a:cubicBezTo>
                    <a:pt x="1067" y="264"/>
                    <a:pt x="1075" y="266"/>
                    <a:pt x="1078" y="275"/>
                  </a:cubicBezTo>
                  <a:cubicBezTo>
                    <a:pt x="1080" y="281"/>
                    <a:pt x="1076" y="285"/>
                    <a:pt x="1080" y="292"/>
                  </a:cubicBezTo>
                  <a:cubicBezTo>
                    <a:pt x="1078" y="293"/>
                    <a:pt x="1076" y="293"/>
                    <a:pt x="1075" y="293"/>
                  </a:cubicBezTo>
                  <a:cubicBezTo>
                    <a:pt x="1066" y="293"/>
                    <a:pt x="1067" y="281"/>
                    <a:pt x="1066" y="274"/>
                  </a:cubicBezTo>
                  <a:cubicBezTo>
                    <a:pt x="1063" y="272"/>
                    <a:pt x="1058" y="271"/>
                    <a:pt x="1052" y="271"/>
                  </a:cubicBezTo>
                  <a:cubicBezTo>
                    <a:pt x="1048" y="271"/>
                    <a:pt x="1044" y="271"/>
                    <a:pt x="1041" y="272"/>
                  </a:cubicBezTo>
                  <a:cubicBezTo>
                    <a:pt x="1040" y="278"/>
                    <a:pt x="1047" y="278"/>
                    <a:pt x="1047" y="283"/>
                  </a:cubicBezTo>
                  <a:cubicBezTo>
                    <a:pt x="1045" y="287"/>
                    <a:pt x="1038" y="286"/>
                    <a:pt x="1035" y="290"/>
                  </a:cubicBezTo>
                  <a:cubicBezTo>
                    <a:pt x="1036" y="302"/>
                    <a:pt x="1018" y="308"/>
                    <a:pt x="1001" y="308"/>
                  </a:cubicBezTo>
                  <a:cubicBezTo>
                    <a:pt x="989" y="308"/>
                    <a:pt x="978" y="305"/>
                    <a:pt x="974" y="300"/>
                  </a:cubicBezTo>
                  <a:cubicBezTo>
                    <a:pt x="976" y="297"/>
                    <a:pt x="980" y="296"/>
                    <a:pt x="984" y="296"/>
                  </a:cubicBezTo>
                  <a:cubicBezTo>
                    <a:pt x="991" y="296"/>
                    <a:pt x="998" y="299"/>
                    <a:pt x="1003" y="301"/>
                  </a:cubicBezTo>
                  <a:cubicBezTo>
                    <a:pt x="1016" y="296"/>
                    <a:pt x="1025" y="288"/>
                    <a:pt x="1028" y="275"/>
                  </a:cubicBezTo>
                  <a:cubicBezTo>
                    <a:pt x="1016" y="268"/>
                    <a:pt x="1026" y="250"/>
                    <a:pt x="1024" y="239"/>
                  </a:cubicBezTo>
                  <a:cubicBezTo>
                    <a:pt x="1023" y="234"/>
                    <a:pt x="1016" y="233"/>
                    <a:pt x="1017" y="228"/>
                  </a:cubicBezTo>
                  <a:cubicBezTo>
                    <a:pt x="1027" y="222"/>
                    <a:pt x="1026" y="208"/>
                    <a:pt x="1013" y="205"/>
                  </a:cubicBezTo>
                  <a:cubicBezTo>
                    <a:pt x="1011" y="201"/>
                    <a:pt x="1012" y="197"/>
                    <a:pt x="1008" y="195"/>
                  </a:cubicBezTo>
                  <a:cubicBezTo>
                    <a:pt x="1007" y="195"/>
                    <a:pt x="1005" y="195"/>
                    <a:pt x="1004" y="195"/>
                  </a:cubicBezTo>
                  <a:cubicBezTo>
                    <a:pt x="1000" y="195"/>
                    <a:pt x="997" y="195"/>
                    <a:pt x="997" y="199"/>
                  </a:cubicBezTo>
                  <a:cubicBezTo>
                    <a:pt x="998" y="204"/>
                    <a:pt x="1008" y="201"/>
                    <a:pt x="1008" y="206"/>
                  </a:cubicBezTo>
                  <a:cubicBezTo>
                    <a:pt x="1007" y="207"/>
                    <a:pt x="1005" y="207"/>
                    <a:pt x="1004" y="207"/>
                  </a:cubicBezTo>
                  <a:cubicBezTo>
                    <a:pt x="1002" y="207"/>
                    <a:pt x="1000" y="207"/>
                    <a:pt x="998" y="206"/>
                  </a:cubicBezTo>
                  <a:cubicBezTo>
                    <a:pt x="996" y="206"/>
                    <a:pt x="994" y="205"/>
                    <a:pt x="992" y="205"/>
                  </a:cubicBezTo>
                  <a:cubicBezTo>
                    <a:pt x="991" y="205"/>
                    <a:pt x="989" y="206"/>
                    <a:pt x="988" y="206"/>
                  </a:cubicBezTo>
                  <a:cubicBezTo>
                    <a:pt x="986" y="220"/>
                    <a:pt x="979" y="230"/>
                    <a:pt x="964" y="233"/>
                  </a:cubicBezTo>
                  <a:cubicBezTo>
                    <a:pt x="962" y="240"/>
                    <a:pt x="970" y="245"/>
                    <a:pt x="965" y="253"/>
                  </a:cubicBezTo>
                  <a:cubicBezTo>
                    <a:pt x="972" y="259"/>
                    <a:pt x="980" y="264"/>
                    <a:pt x="987" y="270"/>
                  </a:cubicBezTo>
                  <a:cubicBezTo>
                    <a:pt x="985" y="274"/>
                    <a:pt x="983" y="277"/>
                    <a:pt x="978" y="278"/>
                  </a:cubicBezTo>
                  <a:cubicBezTo>
                    <a:pt x="958" y="270"/>
                    <a:pt x="940" y="257"/>
                    <a:pt x="912" y="257"/>
                  </a:cubicBezTo>
                  <a:cubicBezTo>
                    <a:pt x="908" y="257"/>
                    <a:pt x="905" y="257"/>
                    <a:pt x="902" y="257"/>
                  </a:cubicBezTo>
                  <a:cubicBezTo>
                    <a:pt x="898" y="256"/>
                    <a:pt x="897" y="251"/>
                    <a:pt x="894" y="249"/>
                  </a:cubicBezTo>
                  <a:cubicBezTo>
                    <a:pt x="890" y="249"/>
                    <a:pt x="886" y="246"/>
                    <a:pt x="883" y="246"/>
                  </a:cubicBezTo>
                  <a:cubicBezTo>
                    <a:pt x="881" y="246"/>
                    <a:pt x="880" y="247"/>
                    <a:pt x="879" y="248"/>
                  </a:cubicBezTo>
                  <a:cubicBezTo>
                    <a:pt x="877" y="260"/>
                    <a:pt x="900" y="258"/>
                    <a:pt x="903" y="270"/>
                  </a:cubicBezTo>
                  <a:cubicBezTo>
                    <a:pt x="899" y="272"/>
                    <a:pt x="893" y="276"/>
                    <a:pt x="887" y="276"/>
                  </a:cubicBezTo>
                  <a:cubicBezTo>
                    <a:pt x="887" y="276"/>
                    <a:pt x="886" y="276"/>
                    <a:pt x="885" y="276"/>
                  </a:cubicBezTo>
                  <a:cubicBezTo>
                    <a:pt x="882" y="273"/>
                    <a:pt x="887" y="269"/>
                    <a:pt x="884" y="266"/>
                  </a:cubicBezTo>
                  <a:cubicBezTo>
                    <a:pt x="875" y="268"/>
                    <a:pt x="870" y="274"/>
                    <a:pt x="861" y="274"/>
                  </a:cubicBezTo>
                  <a:cubicBezTo>
                    <a:pt x="858" y="274"/>
                    <a:pt x="856" y="274"/>
                    <a:pt x="852" y="273"/>
                  </a:cubicBezTo>
                  <a:cubicBezTo>
                    <a:pt x="846" y="276"/>
                    <a:pt x="838" y="284"/>
                    <a:pt x="829" y="284"/>
                  </a:cubicBezTo>
                  <a:cubicBezTo>
                    <a:pt x="827" y="284"/>
                    <a:pt x="825" y="284"/>
                    <a:pt x="823" y="283"/>
                  </a:cubicBezTo>
                  <a:cubicBezTo>
                    <a:pt x="827" y="279"/>
                    <a:pt x="837" y="275"/>
                    <a:pt x="834" y="268"/>
                  </a:cubicBezTo>
                  <a:cubicBezTo>
                    <a:pt x="834" y="268"/>
                    <a:pt x="833" y="268"/>
                    <a:pt x="833" y="268"/>
                  </a:cubicBezTo>
                  <a:cubicBezTo>
                    <a:pt x="826" y="268"/>
                    <a:pt x="822" y="274"/>
                    <a:pt x="817" y="275"/>
                  </a:cubicBezTo>
                  <a:cubicBezTo>
                    <a:pt x="815" y="275"/>
                    <a:pt x="814" y="275"/>
                    <a:pt x="812" y="275"/>
                  </a:cubicBezTo>
                  <a:cubicBezTo>
                    <a:pt x="811" y="275"/>
                    <a:pt x="810" y="275"/>
                    <a:pt x="809" y="275"/>
                  </a:cubicBezTo>
                  <a:cubicBezTo>
                    <a:pt x="808" y="275"/>
                    <a:pt x="806" y="275"/>
                    <a:pt x="805" y="275"/>
                  </a:cubicBezTo>
                  <a:cubicBezTo>
                    <a:pt x="803" y="275"/>
                    <a:pt x="801" y="275"/>
                    <a:pt x="799" y="276"/>
                  </a:cubicBezTo>
                  <a:cubicBezTo>
                    <a:pt x="796" y="277"/>
                    <a:pt x="791" y="281"/>
                    <a:pt x="787" y="283"/>
                  </a:cubicBezTo>
                  <a:cubicBezTo>
                    <a:pt x="784" y="284"/>
                    <a:pt x="780" y="285"/>
                    <a:pt x="778" y="286"/>
                  </a:cubicBezTo>
                  <a:cubicBezTo>
                    <a:pt x="770" y="290"/>
                    <a:pt x="767" y="298"/>
                    <a:pt x="761" y="299"/>
                  </a:cubicBezTo>
                  <a:cubicBezTo>
                    <a:pt x="760" y="299"/>
                    <a:pt x="760" y="299"/>
                    <a:pt x="759" y="299"/>
                  </a:cubicBezTo>
                  <a:cubicBezTo>
                    <a:pt x="753" y="299"/>
                    <a:pt x="746" y="295"/>
                    <a:pt x="743" y="291"/>
                  </a:cubicBezTo>
                  <a:cubicBezTo>
                    <a:pt x="745" y="285"/>
                    <a:pt x="758" y="288"/>
                    <a:pt x="761" y="282"/>
                  </a:cubicBezTo>
                  <a:cubicBezTo>
                    <a:pt x="755" y="276"/>
                    <a:pt x="745" y="270"/>
                    <a:pt x="734" y="270"/>
                  </a:cubicBezTo>
                  <a:cubicBezTo>
                    <a:pt x="732" y="270"/>
                    <a:pt x="730" y="271"/>
                    <a:pt x="728" y="271"/>
                  </a:cubicBezTo>
                  <a:cubicBezTo>
                    <a:pt x="733" y="277"/>
                    <a:pt x="731" y="284"/>
                    <a:pt x="732" y="292"/>
                  </a:cubicBezTo>
                  <a:cubicBezTo>
                    <a:pt x="733" y="298"/>
                    <a:pt x="742" y="307"/>
                    <a:pt x="732" y="309"/>
                  </a:cubicBezTo>
                  <a:cubicBezTo>
                    <a:pt x="726" y="308"/>
                    <a:pt x="724" y="303"/>
                    <a:pt x="716" y="303"/>
                  </a:cubicBezTo>
                  <a:cubicBezTo>
                    <a:pt x="715" y="303"/>
                    <a:pt x="713" y="303"/>
                    <a:pt x="711" y="303"/>
                  </a:cubicBezTo>
                  <a:cubicBezTo>
                    <a:pt x="707" y="310"/>
                    <a:pt x="696" y="312"/>
                    <a:pt x="691" y="319"/>
                  </a:cubicBezTo>
                  <a:cubicBezTo>
                    <a:pt x="693" y="323"/>
                    <a:pt x="698" y="325"/>
                    <a:pt x="695" y="329"/>
                  </a:cubicBezTo>
                  <a:cubicBezTo>
                    <a:pt x="693" y="330"/>
                    <a:pt x="691" y="330"/>
                    <a:pt x="690" y="330"/>
                  </a:cubicBezTo>
                  <a:cubicBezTo>
                    <a:pt x="684" y="330"/>
                    <a:pt x="678" y="328"/>
                    <a:pt x="673" y="325"/>
                  </a:cubicBezTo>
                  <a:cubicBezTo>
                    <a:pt x="668" y="323"/>
                    <a:pt x="663" y="321"/>
                    <a:pt x="658" y="321"/>
                  </a:cubicBezTo>
                  <a:cubicBezTo>
                    <a:pt x="658" y="321"/>
                    <a:pt x="658" y="321"/>
                    <a:pt x="658" y="321"/>
                  </a:cubicBezTo>
                  <a:cubicBezTo>
                    <a:pt x="655" y="325"/>
                    <a:pt x="661" y="329"/>
                    <a:pt x="663" y="332"/>
                  </a:cubicBezTo>
                  <a:cubicBezTo>
                    <a:pt x="665" y="334"/>
                    <a:pt x="673" y="332"/>
                    <a:pt x="674" y="335"/>
                  </a:cubicBezTo>
                  <a:cubicBezTo>
                    <a:pt x="672" y="340"/>
                    <a:pt x="669" y="342"/>
                    <a:pt x="666" y="342"/>
                  </a:cubicBezTo>
                  <a:cubicBezTo>
                    <a:pt x="660" y="342"/>
                    <a:pt x="654" y="337"/>
                    <a:pt x="649" y="335"/>
                  </a:cubicBezTo>
                  <a:cubicBezTo>
                    <a:pt x="646" y="333"/>
                    <a:pt x="643" y="334"/>
                    <a:pt x="640" y="333"/>
                  </a:cubicBezTo>
                  <a:cubicBezTo>
                    <a:pt x="631" y="328"/>
                    <a:pt x="639" y="322"/>
                    <a:pt x="642" y="315"/>
                  </a:cubicBezTo>
                  <a:cubicBezTo>
                    <a:pt x="635" y="307"/>
                    <a:pt x="615" y="305"/>
                    <a:pt x="616" y="293"/>
                  </a:cubicBezTo>
                  <a:cubicBezTo>
                    <a:pt x="626" y="294"/>
                    <a:pt x="636" y="303"/>
                    <a:pt x="650" y="306"/>
                  </a:cubicBezTo>
                  <a:cubicBezTo>
                    <a:pt x="660" y="308"/>
                    <a:pt x="669" y="309"/>
                    <a:pt x="678" y="309"/>
                  </a:cubicBezTo>
                  <a:cubicBezTo>
                    <a:pt x="689" y="309"/>
                    <a:pt x="699" y="307"/>
                    <a:pt x="705" y="299"/>
                  </a:cubicBezTo>
                  <a:cubicBezTo>
                    <a:pt x="710" y="290"/>
                    <a:pt x="696" y="279"/>
                    <a:pt x="684" y="279"/>
                  </a:cubicBezTo>
                  <a:cubicBezTo>
                    <a:pt x="683" y="279"/>
                    <a:pt x="683" y="279"/>
                    <a:pt x="683" y="279"/>
                  </a:cubicBezTo>
                  <a:cubicBezTo>
                    <a:pt x="667" y="270"/>
                    <a:pt x="646" y="265"/>
                    <a:pt x="621" y="264"/>
                  </a:cubicBezTo>
                  <a:cubicBezTo>
                    <a:pt x="620" y="260"/>
                    <a:pt x="621" y="255"/>
                    <a:pt x="619" y="253"/>
                  </a:cubicBezTo>
                  <a:cubicBezTo>
                    <a:pt x="609" y="255"/>
                    <a:pt x="602" y="259"/>
                    <a:pt x="592" y="261"/>
                  </a:cubicBezTo>
                  <a:cubicBezTo>
                    <a:pt x="591" y="259"/>
                    <a:pt x="588" y="259"/>
                    <a:pt x="588" y="256"/>
                  </a:cubicBezTo>
                  <a:cubicBezTo>
                    <a:pt x="592" y="252"/>
                    <a:pt x="599" y="248"/>
                    <a:pt x="594" y="241"/>
                  </a:cubicBezTo>
                  <a:cubicBezTo>
                    <a:pt x="592" y="241"/>
                    <a:pt x="591" y="240"/>
                    <a:pt x="590" y="240"/>
                  </a:cubicBezTo>
                  <a:cubicBezTo>
                    <a:pt x="586" y="240"/>
                    <a:pt x="583" y="243"/>
                    <a:pt x="578" y="243"/>
                  </a:cubicBezTo>
                  <a:cubicBezTo>
                    <a:pt x="577" y="240"/>
                    <a:pt x="578" y="235"/>
                    <a:pt x="573" y="235"/>
                  </a:cubicBezTo>
                  <a:cubicBezTo>
                    <a:pt x="572" y="235"/>
                    <a:pt x="572" y="235"/>
                    <a:pt x="572" y="235"/>
                  </a:cubicBezTo>
                  <a:cubicBezTo>
                    <a:pt x="565" y="237"/>
                    <a:pt x="569" y="243"/>
                    <a:pt x="562" y="245"/>
                  </a:cubicBezTo>
                  <a:cubicBezTo>
                    <a:pt x="561" y="245"/>
                    <a:pt x="560" y="245"/>
                    <a:pt x="560" y="245"/>
                  </a:cubicBezTo>
                  <a:cubicBezTo>
                    <a:pt x="554" y="245"/>
                    <a:pt x="549" y="241"/>
                    <a:pt x="544" y="239"/>
                  </a:cubicBezTo>
                  <a:cubicBezTo>
                    <a:pt x="537" y="245"/>
                    <a:pt x="527" y="250"/>
                    <a:pt x="516" y="250"/>
                  </a:cubicBezTo>
                  <a:cubicBezTo>
                    <a:pt x="513" y="250"/>
                    <a:pt x="510" y="250"/>
                    <a:pt x="506" y="249"/>
                  </a:cubicBezTo>
                  <a:cubicBezTo>
                    <a:pt x="504" y="252"/>
                    <a:pt x="509" y="254"/>
                    <a:pt x="506" y="257"/>
                  </a:cubicBezTo>
                  <a:cubicBezTo>
                    <a:pt x="503" y="260"/>
                    <a:pt x="499" y="260"/>
                    <a:pt x="495" y="260"/>
                  </a:cubicBezTo>
                  <a:cubicBezTo>
                    <a:pt x="491" y="260"/>
                    <a:pt x="487" y="260"/>
                    <a:pt x="482" y="259"/>
                  </a:cubicBezTo>
                  <a:cubicBezTo>
                    <a:pt x="473" y="263"/>
                    <a:pt x="470" y="271"/>
                    <a:pt x="457" y="272"/>
                  </a:cubicBezTo>
                  <a:cubicBezTo>
                    <a:pt x="452" y="271"/>
                    <a:pt x="452" y="265"/>
                    <a:pt x="450" y="263"/>
                  </a:cubicBezTo>
                  <a:cubicBezTo>
                    <a:pt x="443" y="265"/>
                    <a:pt x="437" y="268"/>
                    <a:pt x="434" y="275"/>
                  </a:cubicBezTo>
                  <a:cubicBezTo>
                    <a:pt x="440" y="278"/>
                    <a:pt x="446" y="276"/>
                    <a:pt x="452" y="277"/>
                  </a:cubicBezTo>
                  <a:cubicBezTo>
                    <a:pt x="447" y="280"/>
                    <a:pt x="441" y="283"/>
                    <a:pt x="440" y="290"/>
                  </a:cubicBezTo>
                  <a:cubicBezTo>
                    <a:pt x="434" y="293"/>
                    <a:pt x="428" y="296"/>
                    <a:pt x="423" y="300"/>
                  </a:cubicBezTo>
                  <a:cubicBezTo>
                    <a:pt x="425" y="313"/>
                    <a:pt x="412" y="321"/>
                    <a:pt x="400" y="326"/>
                  </a:cubicBezTo>
                  <a:cubicBezTo>
                    <a:pt x="397" y="328"/>
                    <a:pt x="403" y="330"/>
                    <a:pt x="400" y="332"/>
                  </a:cubicBezTo>
                  <a:cubicBezTo>
                    <a:pt x="395" y="334"/>
                    <a:pt x="388" y="335"/>
                    <a:pt x="387" y="341"/>
                  </a:cubicBezTo>
                  <a:cubicBezTo>
                    <a:pt x="388" y="343"/>
                    <a:pt x="389" y="343"/>
                    <a:pt x="391" y="343"/>
                  </a:cubicBezTo>
                  <a:cubicBezTo>
                    <a:pt x="391" y="343"/>
                    <a:pt x="392" y="343"/>
                    <a:pt x="392" y="343"/>
                  </a:cubicBezTo>
                  <a:cubicBezTo>
                    <a:pt x="393" y="343"/>
                    <a:pt x="393" y="343"/>
                    <a:pt x="394" y="343"/>
                  </a:cubicBezTo>
                  <a:cubicBezTo>
                    <a:pt x="396" y="343"/>
                    <a:pt x="398" y="343"/>
                    <a:pt x="398" y="346"/>
                  </a:cubicBezTo>
                  <a:cubicBezTo>
                    <a:pt x="397" y="348"/>
                    <a:pt x="395" y="349"/>
                    <a:pt x="393" y="349"/>
                  </a:cubicBezTo>
                  <a:cubicBezTo>
                    <a:pt x="390" y="349"/>
                    <a:pt x="387" y="347"/>
                    <a:pt x="383" y="347"/>
                  </a:cubicBezTo>
                  <a:cubicBezTo>
                    <a:pt x="379" y="348"/>
                    <a:pt x="381" y="354"/>
                    <a:pt x="376" y="354"/>
                  </a:cubicBezTo>
                  <a:cubicBezTo>
                    <a:pt x="373" y="353"/>
                    <a:pt x="370" y="353"/>
                    <a:pt x="368" y="353"/>
                  </a:cubicBezTo>
                  <a:cubicBezTo>
                    <a:pt x="363" y="353"/>
                    <a:pt x="360" y="355"/>
                    <a:pt x="356" y="357"/>
                  </a:cubicBezTo>
                  <a:cubicBezTo>
                    <a:pt x="352" y="359"/>
                    <a:pt x="347" y="361"/>
                    <a:pt x="342" y="361"/>
                  </a:cubicBezTo>
                  <a:cubicBezTo>
                    <a:pt x="342" y="361"/>
                    <a:pt x="342" y="361"/>
                    <a:pt x="341" y="361"/>
                  </a:cubicBezTo>
                  <a:cubicBezTo>
                    <a:pt x="343" y="367"/>
                    <a:pt x="340" y="375"/>
                    <a:pt x="344" y="380"/>
                  </a:cubicBezTo>
                  <a:cubicBezTo>
                    <a:pt x="341" y="382"/>
                    <a:pt x="336" y="381"/>
                    <a:pt x="337" y="386"/>
                  </a:cubicBezTo>
                  <a:cubicBezTo>
                    <a:pt x="338" y="387"/>
                    <a:pt x="339" y="387"/>
                    <a:pt x="341" y="387"/>
                  </a:cubicBezTo>
                  <a:cubicBezTo>
                    <a:pt x="342" y="387"/>
                    <a:pt x="343" y="387"/>
                    <a:pt x="344" y="387"/>
                  </a:cubicBezTo>
                  <a:cubicBezTo>
                    <a:pt x="345" y="387"/>
                    <a:pt x="346" y="387"/>
                    <a:pt x="347" y="387"/>
                  </a:cubicBezTo>
                  <a:cubicBezTo>
                    <a:pt x="349" y="387"/>
                    <a:pt x="350" y="387"/>
                    <a:pt x="351" y="389"/>
                  </a:cubicBezTo>
                  <a:cubicBezTo>
                    <a:pt x="349" y="392"/>
                    <a:pt x="344" y="393"/>
                    <a:pt x="341" y="397"/>
                  </a:cubicBezTo>
                  <a:cubicBezTo>
                    <a:pt x="344" y="408"/>
                    <a:pt x="350" y="415"/>
                    <a:pt x="365" y="416"/>
                  </a:cubicBezTo>
                  <a:cubicBezTo>
                    <a:pt x="376" y="412"/>
                    <a:pt x="381" y="403"/>
                    <a:pt x="396" y="402"/>
                  </a:cubicBezTo>
                  <a:cubicBezTo>
                    <a:pt x="403" y="411"/>
                    <a:pt x="418" y="421"/>
                    <a:pt x="408" y="437"/>
                  </a:cubicBezTo>
                  <a:cubicBezTo>
                    <a:pt x="411" y="443"/>
                    <a:pt x="417" y="447"/>
                    <a:pt x="423" y="447"/>
                  </a:cubicBezTo>
                  <a:cubicBezTo>
                    <a:pt x="428" y="447"/>
                    <a:pt x="434" y="444"/>
                    <a:pt x="438" y="440"/>
                  </a:cubicBezTo>
                  <a:cubicBezTo>
                    <a:pt x="439" y="440"/>
                    <a:pt x="440" y="440"/>
                    <a:pt x="441" y="440"/>
                  </a:cubicBezTo>
                  <a:cubicBezTo>
                    <a:pt x="452" y="440"/>
                    <a:pt x="469" y="432"/>
                    <a:pt x="459" y="423"/>
                  </a:cubicBezTo>
                  <a:cubicBezTo>
                    <a:pt x="455" y="424"/>
                    <a:pt x="457" y="431"/>
                    <a:pt x="452" y="431"/>
                  </a:cubicBezTo>
                  <a:cubicBezTo>
                    <a:pt x="452" y="431"/>
                    <a:pt x="452" y="430"/>
                    <a:pt x="451" y="430"/>
                  </a:cubicBezTo>
                  <a:cubicBezTo>
                    <a:pt x="441" y="408"/>
                    <a:pt x="478" y="409"/>
                    <a:pt x="477" y="388"/>
                  </a:cubicBezTo>
                  <a:cubicBezTo>
                    <a:pt x="474" y="383"/>
                    <a:pt x="465" y="384"/>
                    <a:pt x="462" y="379"/>
                  </a:cubicBezTo>
                  <a:cubicBezTo>
                    <a:pt x="465" y="368"/>
                    <a:pt x="463" y="361"/>
                    <a:pt x="468" y="355"/>
                  </a:cubicBezTo>
                  <a:cubicBezTo>
                    <a:pt x="477" y="344"/>
                    <a:pt x="505" y="345"/>
                    <a:pt x="509" y="330"/>
                  </a:cubicBezTo>
                  <a:cubicBezTo>
                    <a:pt x="508" y="327"/>
                    <a:pt x="506" y="325"/>
                    <a:pt x="504" y="322"/>
                  </a:cubicBezTo>
                  <a:cubicBezTo>
                    <a:pt x="509" y="310"/>
                    <a:pt x="526" y="315"/>
                    <a:pt x="541" y="312"/>
                  </a:cubicBezTo>
                  <a:cubicBezTo>
                    <a:pt x="564" y="325"/>
                    <a:pt x="521" y="335"/>
                    <a:pt x="516" y="346"/>
                  </a:cubicBezTo>
                  <a:cubicBezTo>
                    <a:pt x="506" y="348"/>
                    <a:pt x="504" y="358"/>
                    <a:pt x="501" y="366"/>
                  </a:cubicBezTo>
                  <a:cubicBezTo>
                    <a:pt x="506" y="370"/>
                    <a:pt x="504" y="376"/>
                    <a:pt x="501" y="381"/>
                  </a:cubicBezTo>
                  <a:cubicBezTo>
                    <a:pt x="509" y="387"/>
                    <a:pt x="519" y="390"/>
                    <a:pt x="529" y="390"/>
                  </a:cubicBezTo>
                  <a:cubicBezTo>
                    <a:pt x="538" y="390"/>
                    <a:pt x="548" y="388"/>
                    <a:pt x="558" y="386"/>
                  </a:cubicBezTo>
                  <a:cubicBezTo>
                    <a:pt x="565" y="385"/>
                    <a:pt x="570" y="382"/>
                    <a:pt x="575" y="382"/>
                  </a:cubicBezTo>
                  <a:cubicBezTo>
                    <a:pt x="579" y="382"/>
                    <a:pt x="582" y="384"/>
                    <a:pt x="585" y="389"/>
                  </a:cubicBezTo>
                  <a:cubicBezTo>
                    <a:pt x="582" y="394"/>
                    <a:pt x="572" y="398"/>
                    <a:pt x="563" y="398"/>
                  </a:cubicBezTo>
                  <a:cubicBezTo>
                    <a:pt x="558" y="398"/>
                    <a:pt x="554" y="397"/>
                    <a:pt x="551" y="394"/>
                  </a:cubicBezTo>
                  <a:cubicBezTo>
                    <a:pt x="545" y="398"/>
                    <a:pt x="533" y="397"/>
                    <a:pt x="529" y="403"/>
                  </a:cubicBezTo>
                  <a:cubicBezTo>
                    <a:pt x="534" y="411"/>
                    <a:pt x="538" y="422"/>
                    <a:pt x="527" y="429"/>
                  </a:cubicBezTo>
                  <a:cubicBezTo>
                    <a:pt x="520" y="426"/>
                    <a:pt x="522" y="419"/>
                    <a:pt x="515" y="417"/>
                  </a:cubicBezTo>
                  <a:cubicBezTo>
                    <a:pt x="515" y="417"/>
                    <a:pt x="514" y="417"/>
                    <a:pt x="513" y="417"/>
                  </a:cubicBezTo>
                  <a:cubicBezTo>
                    <a:pt x="501" y="417"/>
                    <a:pt x="499" y="437"/>
                    <a:pt x="501" y="449"/>
                  </a:cubicBezTo>
                  <a:cubicBezTo>
                    <a:pt x="496" y="453"/>
                    <a:pt x="488" y="456"/>
                    <a:pt x="481" y="458"/>
                  </a:cubicBezTo>
                  <a:cubicBezTo>
                    <a:pt x="476" y="453"/>
                    <a:pt x="472" y="451"/>
                    <a:pt x="468" y="451"/>
                  </a:cubicBezTo>
                  <a:cubicBezTo>
                    <a:pt x="460" y="451"/>
                    <a:pt x="452" y="458"/>
                    <a:pt x="438" y="458"/>
                  </a:cubicBezTo>
                  <a:cubicBezTo>
                    <a:pt x="436" y="464"/>
                    <a:pt x="433" y="466"/>
                    <a:pt x="430" y="466"/>
                  </a:cubicBezTo>
                  <a:cubicBezTo>
                    <a:pt x="425" y="466"/>
                    <a:pt x="420" y="461"/>
                    <a:pt x="418" y="456"/>
                  </a:cubicBezTo>
                  <a:cubicBezTo>
                    <a:pt x="418" y="456"/>
                    <a:pt x="417" y="456"/>
                    <a:pt x="417" y="456"/>
                  </a:cubicBezTo>
                  <a:cubicBezTo>
                    <a:pt x="412" y="456"/>
                    <a:pt x="406" y="462"/>
                    <a:pt x="399" y="463"/>
                  </a:cubicBezTo>
                  <a:cubicBezTo>
                    <a:pt x="395" y="459"/>
                    <a:pt x="390" y="456"/>
                    <a:pt x="387" y="451"/>
                  </a:cubicBezTo>
                  <a:cubicBezTo>
                    <a:pt x="398" y="444"/>
                    <a:pt x="392" y="427"/>
                    <a:pt x="393" y="418"/>
                  </a:cubicBezTo>
                  <a:cubicBezTo>
                    <a:pt x="392" y="418"/>
                    <a:pt x="390" y="418"/>
                    <a:pt x="389" y="418"/>
                  </a:cubicBezTo>
                  <a:cubicBezTo>
                    <a:pt x="381" y="418"/>
                    <a:pt x="377" y="424"/>
                    <a:pt x="372" y="428"/>
                  </a:cubicBezTo>
                  <a:cubicBezTo>
                    <a:pt x="372" y="440"/>
                    <a:pt x="379" y="457"/>
                    <a:pt x="369" y="467"/>
                  </a:cubicBezTo>
                  <a:cubicBezTo>
                    <a:pt x="367" y="466"/>
                    <a:pt x="365" y="466"/>
                    <a:pt x="363" y="466"/>
                  </a:cubicBezTo>
                  <a:cubicBezTo>
                    <a:pt x="359" y="466"/>
                    <a:pt x="355" y="467"/>
                    <a:pt x="351" y="468"/>
                  </a:cubicBezTo>
                  <a:cubicBezTo>
                    <a:pt x="346" y="469"/>
                    <a:pt x="342" y="470"/>
                    <a:pt x="337" y="470"/>
                  </a:cubicBezTo>
                  <a:cubicBezTo>
                    <a:pt x="337" y="470"/>
                    <a:pt x="337" y="470"/>
                    <a:pt x="337" y="470"/>
                  </a:cubicBezTo>
                  <a:cubicBezTo>
                    <a:pt x="333" y="474"/>
                    <a:pt x="331" y="479"/>
                    <a:pt x="329" y="485"/>
                  </a:cubicBezTo>
                  <a:cubicBezTo>
                    <a:pt x="322" y="489"/>
                    <a:pt x="316" y="494"/>
                    <a:pt x="309" y="498"/>
                  </a:cubicBezTo>
                  <a:cubicBezTo>
                    <a:pt x="1237" y="498"/>
                    <a:pt x="1237" y="498"/>
                    <a:pt x="1237" y="498"/>
                  </a:cubicBezTo>
                  <a:cubicBezTo>
                    <a:pt x="1237" y="150"/>
                    <a:pt x="1237" y="150"/>
                    <a:pt x="1237" y="150"/>
                  </a:cubicBezTo>
                  <a:moveTo>
                    <a:pt x="2942" y="147"/>
                  </a:moveTo>
                  <a:cubicBezTo>
                    <a:pt x="2936" y="147"/>
                    <a:pt x="2929" y="149"/>
                    <a:pt x="2926" y="153"/>
                  </a:cubicBezTo>
                  <a:cubicBezTo>
                    <a:pt x="2927" y="161"/>
                    <a:pt x="2939" y="161"/>
                    <a:pt x="2942" y="168"/>
                  </a:cubicBezTo>
                  <a:cubicBezTo>
                    <a:pt x="2936" y="181"/>
                    <a:pt x="2926" y="198"/>
                    <a:pt x="2942" y="208"/>
                  </a:cubicBezTo>
                  <a:cubicBezTo>
                    <a:pt x="2950" y="206"/>
                    <a:pt x="2954" y="202"/>
                    <a:pt x="2952" y="196"/>
                  </a:cubicBezTo>
                  <a:cubicBezTo>
                    <a:pt x="2954" y="195"/>
                    <a:pt x="2957" y="195"/>
                    <a:pt x="2961" y="195"/>
                  </a:cubicBezTo>
                  <a:cubicBezTo>
                    <a:pt x="2962" y="195"/>
                    <a:pt x="2963" y="195"/>
                    <a:pt x="2964" y="195"/>
                  </a:cubicBezTo>
                  <a:cubicBezTo>
                    <a:pt x="2965" y="195"/>
                    <a:pt x="2966" y="195"/>
                    <a:pt x="2967" y="195"/>
                  </a:cubicBezTo>
                  <a:cubicBezTo>
                    <a:pt x="2968" y="195"/>
                    <a:pt x="2968" y="195"/>
                    <a:pt x="2969" y="195"/>
                  </a:cubicBezTo>
                  <a:cubicBezTo>
                    <a:pt x="2972" y="187"/>
                    <a:pt x="2983" y="184"/>
                    <a:pt x="2985" y="175"/>
                  </a:cubicBezTo>
                  <a:cubicBezTo>
                    <a:pt x="2979" y="168"/>
                    <a:pt x="2958" y="173"/>
                    <a:pt x="2949" y="168"/>
                  </a:cubicBezTo>
                  <a:cubicBezTo>
                    <a:pt x="2950" y="161"/>
                    <a:pt x="2957" y="162"/>
                    <a:pt x="2957" y="155"/>
                  </a:cubicBezTo>
                  <a:cubicBezTo>
                    <a:pt x="2956" y="149"/>
                    <a:pt x="2949" y="147"/>
                    <a:pt x="2942" y="147"/>
                  </a:cubicBezTo>
                  <a:moveTo>
                    <a:pt x="2710" y="140"/>
                  </a:moveTo>
                  <a:cubicBezTo>
                    <a:pt x="2706" y="140"/>
                    <a:pt x="2700" y="145"/>
                    <a:pt x="2702" y="150"/>
                  </a:cubicBezTo>
                  <a:cubicBezTo>
                    <a:pt x="2703" y="150"/>
                    <a:pt x="2704" y="150"/>
                    <a:pt x="2705" y="150"/>
                  </a:cubicBezTo>
                  <a:cubicBezTo>
                    <a:pt x="2710" y="150"/>
                    <a:pt x="2715" y="146"/>
                    <a:pt x="2714" y="143"/>
                  </a:cubicBezTo>
                  <a:cubicBezTo>
                    <a:pt x="2714" y="141"/>
                    <a:pt x="2712" y="140"/>
                    <a:pt x="2710" y="140"/>
                  </a:cubicBezTo>
                  <a:moveTo>
                    <a:pt x="973" y="138"/>
                  </a:moveTo>
                  <a:cubicBezTo>
                    <a:pt x="963" y="138"/>
                    <a:pt x="952" y="142"/>
                    <a:pt x="948" y="146"/>
                  </a:cubicBezTo>
                  <a:cubicBezTo>
                    <a:pt x="947" y="146"/>
                    <a:pt x="946" y="146"/>
                    <a:pt x="946" y="146"/>
                  </a:cubicBezTo>
                  <a:cubicBezTo>
                    <a:pt x="937" y="146"/>
                    <a:pt x="931" y="151"/>
                    <a:pt x="923" y="151"/>
                  </a:cubicBezTo>
                  <a:cubicBezTo>
                    <a:pt x="923" y="151"/>
                    <a:pt x="923" y="151"/>
                    <a:pt x="922" y="151"/>
                  </a:cubicBezTo>
                  <a:cubicBezTo>
                    <a:pt x="920" y="151"/>
                    <a:pt x="919" y="151"/>
                    <a:pt x="917" y="150"/>
                  </a:cubicBezTo>
                  <a:cubicBezTo>
                    <a:pt x="915" y="150"/>
                    <a:pt x="913" y="149"/>
                    <a:pt x="911" y="149"/>
                  </a:cubicBezTo>
                  <a:cubicBezTo>
                    <a:pt x="910" y="149"/>
                    <a:pt x="910" y="149"/>
                    <a:pt x="910" y="150"/>
                  </a:cubicBezTo>
                  <a:cubicBezTo>
                    <a:pt x="905" y="150"/>
                    <a:pt x="900" y="154"/>
                    <a:pt x="894" y="156"/>
                  </a:cubicBezTo>
                  <a:cubicBezTo>
                    <a:pt x="887" y="158"/>
                    <a:pt x="881" y="158"/>
                    <a:pt x="876" y="161"/>
                  </a:cubicBezTo>
                  <a:cubicBezTo>
                    <a:pt x="872" y="163"/>
                    <a:pt x="870" y="169"/>
                    <a:pt x="866" y="172"/>
                  </a:cubicBezTo>
                  <a:cubicBezTo>
                    <a:pt x="862" y="175"/>
                    <a:pt x="856" y="179"/>
                    <a:pt x="851" y="182"/>
                  </a:cubicBezTo>
                  <a:cubicBezTo>
                    <a:pt x="845" y="185"/>
                    <a:pt x="837" y="185"/>
                    <a:pt x="833" y="190"/>
                  </a:cubicBezTo>
                  <a:cubicBezTo>
                    <a:pt x="838" y="199"/>
                    <a:pt x="855" y="197"/>
                    <a:pt x="863" y="203"/>
                  </a:cubicBezTo>
                  <a:cubicBezTo>
                    <a:pt x="870" y="184"/>
                    <a:pt x="902" y="181"/>
                    <a:pt x="922" y="171"/>
                  </a:cubicBezTo>
                  <a:cubicBezTo>
                    <a:pt x="928" y="168"/>
                    <a:pt x="932" y="164"/>
                    <a:pt x="938" y="162"/>
                  </a:cubicBezTo>
                  <a:cubicBezTo>
                    <a:pt x="950" y="157"/>
                    <a:pt x="985" y="157"/>
                    <a:pt x="986" y="147"/>
                  </a:cubicBezTo>
                  <a:cubicBezTo>
                    <a:pt x="987" y="140"/>
                    <a:pt x="981" y="138"/>
                    <a:pt x="973" y="138"/>
                  </a:cubicBezTo>
                  <a:moveTo>
                    <a:pt x="2907" y="126"/>
                  </a:moveTo>
                  <a:cubicBezTo>
                    <a:pt x="2905" y="126"/>
                    <a:pt x="2903" y="127"/>
                    <a:pt x="2901" y="128"/>
                  </a:cubicBezTo>
                  <a:cubicBezTo>
                    <a:pt x="2901" y="128"/>
                    <a:pt x="2901" y="128"/>
                    <a:pt x="2901" y="128"/>
                  </a:cubicBezTo>
                  <a:cubicBezTo>
                    <a:pt x="2900" y="128"/>
                    <a:pt x="2899" y="128"/>
                    <a:pt x="2898" y="128"/>
                  </a:cubicBezTo>
                  <a:cubicBezTo>
                    <a:pt x="2897" y="128"/>
                    <a:pt x="2896" y="128"/>
                    <a:pt x="2895" y="128"/>
                  </a:cubicBezTo>
                  <a:cubicBezTo>
                    <a:pt x="2890" y="128"/>
                    <a:pt x="2886" y="129"/>
                    <a:pt x="2885" y="132"/>
                  </a:cubicBezTo>
                  <a:cubicBezTo>
                    <a:pt x="2887" y="134"/>
                    <a:pt x="2888" y="139"/>
                    <a:pt x="2884" y="139"/>
                  </a:cubicBezTo>
                  <a:cubicBezTo>
                    <a:pt x="2880" y="136"/>
                    <a:pt x="2879" y="130"/>
                    <a:pt x="2872" y="128"/>
                  </a:cubicBezTo>
                  <a:cubicBezTo>
                    <a:pt x="2870" y="130"/>
                    <a:pt x="2868" y="132"/>
                    <a:pt x="2866" y="134"/>
                  </a:cubicBezTo>
                  <a:cubicBezTo>
                    <a:pt x="2866" y="138"/>
                    <a:pt x="2870" y="138"/>
                    <a:pt x="2870" y="142"/>
                  </a:cubicBezTo>
                  <a:cubicBezTo>
                    <a:pt x="2867" y="144"/>
                    <a:pt x="2862" y="150"/>
                    <a:pt x="2867" y="154"/>
                  </a:cubicBezTo>
                  <a:cubicBezTo>
                    <a:pt x="2874" y="153"/>
                    <a:pt x="2881" y="148"/>
                    <a:pt x="2888" y="148"/>
                  </a:cubicBezTo>
                  <a:cubicBezTo>
                    <a:pt x="2889" y="148"/>
                    <a:pt x="2890" y="148"/>
                    <a:pt x="2891" y="149"/>
                  </a:cubicBezTo>
                  <a:cubicBezTo>
                    <a:pt x="2891" y="150"/>
                    <a:pt x="2889" y="151"/>
                    <a:pt x="2888" y="151"/>
                  </a:cubicBezTo>
                  <a:cubicBezTo>
                    <a:pt x="2888" y="151"/>
                    <a:pt x="2887" y="151"/>
                    <a:pt x="2887" y="151"/>
                  </a:cubicBezTo>
                  <a:cubicBezTo>
                    <a:pt x="2886" y="151"/>
                    <a:pt x="2886" y="151"/>
                    <a:pt x="2885" y="151"/>
                  </a:cubicBezTo>
                  <a:cubicBezTo>
                    <a:pt x="2884" y="151"/>
                    <a:pt x="2883" y="151"/>
                    <a:pt x="2882" y="151"/>
                  </a:cubicBezTo>
                  <a:cubicBezTo>
                    <a:pt x="2883" y="155"/>
                    <a:pt x="2880" y="156"/>
                    <a:pt x="2882" y="158"/>
                  </a:cubicBezTo>
                  <a:cubicBezTo>
                    <a:pt x="2888" y="157"/>
                    <a:pt x="2893" y="155"/>
                    <a:pt x="2899" y="155"/>
                  </a:cubicBezTo>
                  <a:cubicBezTo>
                    <a:pt x="2901" y="155"/>
                    <a:pt x="2903" y="156"/>
                    <a:pt x="2906" y="156"/>
                  </a:cubicBezTo>
                  <a:cubicBezTo>
                    <a:pt x="2919" y="154"/>
                    <a:pt x="2919" y="126"/>
                    <a:pt x="2907" y="126"/>
                  </a:cubicBezTo>
                  <a:moveTo>
                    <a:pt x="2786" y="124"/>
                  </a:moveTo>
                  <a:cubicBezTo>
                    <a:pt x="2782" y="124"/>
                    <a:pt x="2778" y="126"/>
                    <a:pt x="2777" y="131"/>
                  </a:cubicBezTo>
                  <a:cubicBezTo>
                    <a:pt x="2777" y="139"/>
                    <a:pt x="2791" y="139"/>
                    <a:pt x="2790" y="149"/>
                  </a:cubicBezTo>
                  <a:cubicBezTo>
                    <a:pt x="2775" y="146"/>
                    <a:pt x="2757" y="137"/>
                    <a:pt x="2738" y="133"/>
                  </a:cubicBezTo>
                  <a:cubicBezTo>
                    <a:pt x="2733" y="141"/>
                    <a:pt x="2727" y="148"/>
                    <a:pt x="2718" y="153"/>
                  </a:cubicBezTo>
                  <a:cubicBezTo>
                    <a:pt x="2722" y="157"/>
                    <a:pt x="2727" y="158"/>
                    <a:pt x="2732" y="158"/>
                  </a:cubicBezTo>
                  <a:cubicBezTo>
                    <a:pt x="2738" y="158"/>
                    <a:pt x="2745" y="157"/>
                    <a:pt x="2751" y="155"/>
                  </a:cubicBezTo>
                  <a:cubicBezTo>
                    <a:pt x="2757" y="154"/>
                    <a:pt x="2763" y="153"/>
                    <a:pt x="2767" y="153"/>
                  </a:cubicBezTo>
                  <a:cubicBezTo>
                    <a:pt x="2768" y="153"/>
                    <a:pt x="2769" y="153"/>
                    <a:pt x="2769" y="153"/>
                  </a:cubicBezTo>
                  <a:cubicBezTo>
                    <a:pt x="2766" y="162"/>
                    <a:pt x="2748" y="158"/>
                    <a:pt x="2746" y="167"/>
                  </a:cubicBezTo>
                  <a:cubicBezTo>
                    <a:pt x="2751" y="169"/>
                    <a:pt x="2755" y="170"/>
                    <a:pt x="2759" y="170"/>
                  </a:cubicBezTo>
                  <a:cubicBezTo>
                    <a:pt x="2774" y="170"/>
                    <a:pt x="2785" y="159"/>
                    <a:pt x="2802" y="157"/>
                  </a:cubicBezTo>
                  <a:cubicBezTo>
                    <a:pt x="2802" y="157"/>
                    <a:pt x="2803" y="157"/>
                    <a:pt x="2803" y="157"/>
                  </a:cubicBezTo>
                  <a:cubicBezTo>
                    <a:pt x="2804" y="157"/>
                    <a:pt x="2805" y="157"/>
                    <a:pt x="2807" y="157"/>
                  </a:cubicBezTo>
                  <a:cubicBezTo>
                    <a:pt x="2808" y="157"/>
                    <a:pt x="2809" y="157"/>
                    <a:pt x="2810" y="157"/>
                  </a:cubicBezTo>
                  <a:cubicBezTo>
                    <a:pt x="2811" y="157"/>
                    <a:pt x="2812" y="157"/>
                    <a:pt x="2813" y="157"/>
                  </a:cubicBezTo>
                  <a:cubicBezTo>
                    <a:pt x="2823" y="154"/>
                    <a:pt x="2834" y="140"/>
                    <a:pt x="2820" y="138"/>
                  </a:cubicBezTo>
                  <a:cubicBezTo>
                    <a:pt x="2820" y="138"/>
                    <a:pt x="2820" y="138"/>
                    <a:pt x="2819" y="138"/>
                  </a:cubicBezTo>
                  <a:cubicBezTo>
                    <a:pt x="2817" y="138"/>
                    <a:pt x="2816" y="139"/>
                    <a:pt x="2815" y="140"/>
                  </a:cubicBezTo>
                  <a:cubicBezTo>
                    <a:pt x="2813" y="141"/>
                    <a:pt x="2812" y="142"/>
                    <a:pt x="2810" y="142"/>
                  </a:cubicBezTo>
                  <a:cubicBezTo>
                    <a:pt x="2810" y="142"/>
                    <a:pt x="2810" y="142"/>
                    <a:pt x="2809" y="142"/>
                  </a:cubicBezTo>
                  <a:cubicBezTo>
                    <a:pt x="2800" y="142"/>
                    <a:pt x="2800" y="128"/>
                    <a:pt x="2793" y="125"/>
                  </a:cubicBezTo>
                  <a:cubicBezTo>
                    <a:pt x="2791" y="125"/>
                    <a:pt x="2788" y="124"/>
                    <a:pt x="2786" y="124"/>
                  </a:cubicBezTo>
                  <a:moveTo>
                    <a:pt x="2752" y="123"/>
                  </a:moveTo>
                  <a:cubicBezTo>
                    <a:pt x="2749" y="123"/>
                    <a:pt x="2745" y="125"/>
                    <a:pt x="2745" y="127"/>
                  </a:cubicBezTo>
                  <a:cubicBezTo>
                    <a:pt x="2746" y="130"/>
                    <a:pt x="2748" y="131"/>
                    <a:pt x="2751" y="131"/>
                  </a:cubicBezTo>
                  <a:cubicBezTo>
                    <a:pt x="2754" y="131"/>
                    <a:pt x="2757" y="129"/>
                    <a:pt x="2757" y="126"/>
                  </a:cubicBezTo>
                  <a:cubicBezTo>
                    <a:pt x="2757" y="124"/>
                    <a:pt x="2755" y="123"/>
                    <a:pt x="2752" y="123"/>
                  </a:cubicBezTo>
                  <a:moveTo>
                    <a:pt x="2931" y="120"/>
                  </a:moveTo>
                  <a:cubicBezTo>
                    <a:pt x="2926" y="120"/>
                    <a:pt x="2921" y="122"/>
                    <a:pt x="2919" y="127"/>
                  </a:cubicBezTo>
                  <a:cubicBezTo>
                    <a:pt x="2924" y="133"/>
                    <a:pt x="2935" y="138"/>
                    <a:pt x="2946" y="138"/>
                  </a:cubicBezTo>
                  <a:cubicBezTo>
                    <a:pt x="2949" y="138"/>
                    <a:pt x="2952" y="138"/>
                    <a:pt x="2956" y="137"/>
                  </a:cubicBezTo>
                  <a:cubicBezTo>
                    <a:pt x="2961" y="142"/>
                    <a:pt x="2968" y="148"/>
                    <a:pt x="2968" y="159"/>
                  </a:cubicBezTo>
                  <a:cubicBezTo>
                    <a:pt x="2976" y="161"/>
                    <a:pt x="2983" y="166"/>
                    <a:pt x="2991" y="166"/>
                  </a:cubicBezTo>
                  <a:cubicBezTo>
                    <a:pt x="2993" y="166"/>
                    <a:pt x="2996" y="166"/>
                    <a:pt x="2999" y="164"/>
                  </a:cubicBezTo>
                  <a:cubicBezTo>
                    <a:pt x="3004" y="164"/>
                    <a:pt x="3003" y="169"/>
                    <a:pt x="3008" y="169"/>
                  </a:cubicBezTo>
                  <a:cubicBezTo>
                    <a:pt x="3023" y="165"/>
                    <a:pt x="3046" y="168"/>
                    <a:pt x="3055" y="159"/>
                  </a:cubicBezTo>
                  <a:cubicBezTo>
                    <a:pt x="3060" y="160"/>
                    <a:pt x="3058" y="167"/>
                    <a:pt x="3064" y="167"/>
                  </a:cubicBezTo>
                  <a:cubicBezTo>
                    <a:pt x="3075" y="166"/>
                    <a:pt x="3083" y="161"/>
                    <a:pt x="3093" y="161"/>
                  </a:cubicBezTo>
                  <a:cubicBezTo>
                    <a:pt x="3093" y="161"/>
                    <a:pt x="3094" y="161"/>
                    <a:pt x="3094" y="161"/>
                  </a:cubicBezTo>
                  <a:cubicBezTo>
                    <a:pt x="3098" y="153"/>
                    <a:pt x="3089" y="151"/>
                    <a:pt x="3086" y="146"/>
                  </a:cubicBezTo>
                  <a:cubicBezTo>
                    <a:pt x="3079" y="144"/>
                    <a:pt x="3071" y="143"/>
                    <a:pt x="3064" y="143"/>
                  </a:cubicBezTo>
                  <a:cubicBezTo>
                    <a:pt x="3055" y="143"/>
                    <a:pt x="3046" y="144"/>
                    <a:pt x="3036" y="145"/>
                  </a:cubicBezTo>
                  <a:cubicBezTo>
                    <a:pt x="3027" y="147"/>
                    <a:pt x="3017" y="148"/>
                    <a:pt x="3007" y="148"/>
                  </a:cubicBezTo>
                  <a:cubicBezTo>
                    <a:pt x="3005" y="148"/>
                    <a:pt x="3003" y="148"/>
                    <a:pt x="3001" y="148"/>
                  </a:cubicBezTo>
                  <a:cubicBezTo>
                    <a:pt x="2996" y="142"/>
                    <a:pt x="2985" y="144"/>
                    <a:pt x="2982" y="139"/>
                  </a:cubicBezTo>
                  <a:cubicBezTo>
                    <a:pt x="2982" y="136"/>
                    <a:pt x="2989" y="139"/>
                    <a:pt x="2991" y="137"/>
                  </a:cubicBezTo>
                  <a:cubicBezTo>
                    <a:pt x="2989" y="126"/>
                    <a:pt x="2975" y="128"/>
                    <a:pt x="2963" y="126"/>
                  </a:cubicBezTo>
                  <a:cubicBezTo>
                    <a:pt x="2953" y="125"/>
                    <a:pt x="2941" y="120"/>
                    <a:pt x="2931" y="120"/>
                  </a:cubicBezTo>
                  <a:moveTo>
                    <a:pt x="2726" y="114"/>
                  </a:moveTo>
                  <a:cubicBezTo>
                    <a:pt x="2720" y="114"/>
                    <a:pt x="2714" y="116"/>
                    <a:pt x="2707" y="117"/>
                  </a:cubicBezTo>
                  <a:cubicBezTo>
                    <a:pt x="2696" y="119"/>
                    <a:pt x="2691" y="124"/>
                    <a:pt x="2682" y="128"/>
                  </a:cubicBezTo>
                  <a:cubicBezTo>
                    <a:pt x="2668" y="134"/>
                    <a:pt x="2660" y="133"/>
                    <a:pt x="2666" y="144"/>
                  </a:cubicBezTo>
                  <a:cubicBezTo>
                    <a:pt x="2667" y="144"/>
                    <a:pt x="2668" y="144"/>
                    <a:pt x="2669" y="144"/>
                  </a:cubicBezTo>
                  <a:cubicBezTo>
                    <a:pt x="2674" y="144"/>
                    <a:pt x="2676" y="141"/>
                    <a:pt x="2681" y="141"/>
                  </a:cubicBezTo>
                  <a:cubicBezTo>
                    <a:pt x="2686" y="142"/>
                    <a:pt x="2686" y="147"/>
                    <a:pt x="2692" y="147"/>
                  </a:cubicBezTo>
                  <a:cubicBezTo>
                    <a:pt x="2692" y="147"/>
                    <a:pt x="2692" y="147"/>
                    <a:pt x="2693" y="147"/>
                  </a:cubicBezTo>
                  <a:cubicBezTo>
                    <a:pt x="2697" y="146"/>
                    <a:pt x="2696" y="141"/>
                    <a:pt x="2697" y="138"/>
                  </a:cubicBezTo>
                  <a:cubicBezTo>
                    <a:pt x="2705" y="138"/>
                    <a:pt x="2705" y="138"/>
                    <a:pt x="2705" y="138"/>
                  </a:cubicBezTo>
                  <a:cubicBezTo>
                    <a:pt x="2707" y="135"/>
                    <a:pt x="2706" y="130"/>
                    <a:pt x="2711" y="130"/>
                  </a:cubicBezTo>
                  <a:cubicBezTo>
                    <a:pt x="2715" y="131"/>
                    <a:pt x="2713" y="137"/>
                    <a:pt x="2718" y="137"/>
                  </a:cubicBezTo>
                  <a:cubicBezTo>
                    <a:pt x="2727" y="133"/>
                    <a:pt x="2733" y="128"/>
                    <a:pt x="2733" y="116"/>
                  </a:cubicBezTo>
                  <a:cubicBezTo>
                    <a:pt x="2731" y="115"/>
                    <a:pt x="2728" y="114"/>
                    <a:pt x="2726" y="114"/>
                  </a:cubicBezTo>
                  <a:moveTo>
                    <a:pt x="397" y="107"/>
                  </a:moveTo>
                  <a:cubicBezTo>
                    <a:pt x="395" y="107"/>
                    <a:pt x="393" y="108"/>
                    <a:pt x="392" y="111"/>
                  </a:cubicBezTo>
                  <a:cubicBezTo>
                    <a:pt x="391" y="115"/>
                    <a:pt x="402" y="121"/>
                    <a:pt x="409" y="122"/>
                  </a:cubicBezTo>
                  <a:cubicBezTo>
                    <a:pt x="413" y="115"/>
                    <a:pt x="403" y="107"/>
                    <a:pt x="397" y="107"/>
                  </a:cubicBezTo>
                  <a:moveTo>
                    <a:pt x="3692" y="107"/>
                  </a:moveTo>
                  <a:cubicBezTo>
                    <a:pt x="3699" y="115"/>
                    <a:pt x="3714" y="122"/>
                    <a:pt x="3727" y="123"/>
                  </a:cubicBezTo>
                  <a:cubicBezTo>
                    <a:pt x="3719" y="115"/>
                    <a:pt x="3705" y="107"/>
                    <a:pt x="3692" y="107"/>
                  </a:cubicBezTo>
                  <a:moveTo>
                    <a:pt x="2777" y="102"/>
                  </a:moveTo>
                  <a:cubicBezTo>
                    <a:pt x="2769" y="102"/>
                    <a:pt x="2760" y="105"/>
                    <a:pt x="2756" y="109"/>
                  </a:cubicBezTo>
                  <a:cubicBezTo>
                    <a:pt x="2754" y="106"/>
                    <a:pt x="2750" y="104"/>
                    <a:pt x="2745" y="104"/>
                  </a:cubicBezTo>
                  <a:cubicBezTo>
                    <a:pt x="2742" y="104"/>
                    <a:pt x="2738" y="106"/>
                    <a:pt x="2738" y="111"/>
                  </a:cubicBezTo>
                  <a:cubicBezTo>
                    <a:pt x="2740" y="112"/>
                    <a:pt x="2743" y="113"/>
                    <a:pt x="2747" y="113"/>
                  </a:cubicBezTo>
                  <a:cubicBezTo>
                    <a:pt x="2750" y="113"/>
                    <a:pt x="2754" y="112"/>
                    <a:pt x="2756" y="111"/>
                  </a:cubicBezTo>
                  <a:cubicBezTo>
                    <a:pt x="2759" y="115"/>
                    <a:pt x="2767" y="117"/>
                    <a:pt x="2775" y="117"/>
                  </a:cubicBezTo>
                  <a:cubicBezTo>
                    <a:pt x="2782" y="117"/>
                    <a:pt x="2789" y="114"/>
                    <a:pt x="2788" y="109"/>
                  </a:cubicBezTo>
                  <a:cubicBezTo>
                    <a:pt x="2788" y="104"/>
                    <a:pt x="2783" y="102"/>
                    <a:pt x="2777" y="102"/>
                  </a:cubicBezTo>
                  <a:moveTo>
                    <a:pt x="2781" y="88"/>
                  </a:moveTo>
                  <a:cubicBezTo>
                    <a:pt x="2772" y="88"/>
                    <a:pt x="2763" y="91"/>
                    <a:pt x="2760" y="97"/>
                  </a:cubicBezTo>
                  <a:cubicBezTo>
                    <a:pt x="2761" y="98"/>
                    <a:pt x="2763" y="99"/>
                    <a:pt x="2766" y="99"/>
                  </a:cubicBezTo>
                  <a:cubicBezTo>
                    <a:pt x="2768" y="99"/>
                    <a:pt x="2770" y="99"/>
                    <a:pt x="2771" y="98"/>
                  </a:cubicBezTo>
                  <a:cubicBezTo>
                    <a:pt x="2773" y="98"/>
                    <a:pt x="2775" y="98"/>
                    <a:pt x="2777" y="98"/>
                  </a:cubicBezTo>
                  <a:cubicBezTo>
                    <a:pt x="2781" y="98"/>
                    <a:pt x="2784" y="99"/>
                    <a:pt x="2786" y="102"/>
                  </a:cubicBezTo>
                  <a:cubicBezTo>
                    <a:pt x="2786" y="102"/>
                    <a:pt x="2787" y="102"/>
                    <a:pt x="2787" y="102"/>
                  </a:cubicBezTo>
                  <a:cubicBezTo>
                    <a:pt x="2794" y="102"/>
                    <a:pt x="2798" y="100"/>
                    <a:pt x="2797" y="94"/>
                  </a:cubicBezTo>
                  <a:cubicBezTo>
                    <a:pt x="2794" y="90"/>
                    <a:pt x="2788" y="88"/>
                    <a:pt x="2781" y="88"/>
                  </a:cubicBezTo>
                  <a:moveTo>
                    <a:pt x="2910" y="87"/>
                  </a:moveTo>
                  <a:cubicBezTo>
                    <a:pt x="2906" y="87"/>
                    <a:pt x="2904" y="89"/>
                    <a:pt x="2903" y="96"/>
                  </a:cubicBezTo>
                  <a:cubicBezTo>
                    <a:pt x="2906" y="98"/>
                    <a:pt x="2912" y="98"/>
                    <a:pt x="2916" y="99"/>
                  </a:cubicBezTo>
                  <a:cubicBezTo>
                    <a:pt x="2914" y="102"/>
                    <a:pt x="2908" y="101"/>
                    <a:pt x="2908" y="105"/>
                  </a:cubicBezTo>
                  <a:cubicBezTo>
                    <a:pt x="2910" y="110"/>
                    <a:pt x="2915" y="111"/>
                    <a:pt x="2921" y="111"/>
                  </a:cubicBezTo>
                  <a:cubicBezTo>
                    <a:pt x="2930" y="111"/>
                    <a:pt x="2940" y="108"/>
                    <a:pt x="2946" y="106"/>
                  </a:cubicBezTo>
                  <a:cubicBezTo>
                    <a:pt x="2943" y="100"/>
                    <a:pt x="2935" y="98"/>
                    <a:pt x="2937" y="90"/>
                  </a:cubicBezTo>
                  <a:cubicBezTo>
                    <a:pt x="2935" y="91"/>
                    <a:pt x="2933" y="91"/>
                    <a:pt x="2931" y="91"/>
                  </a:cubicBezTo>
                  <a:cubicBezTo>
                    <a:pt x="2927" y="91"/>
                    <a:pt x="2923" y="90"/>
                    <a:pt x="2920" y="89"/>
                  </a:cubicBezTo>
                  <a:cubicBezTo>
                    <a:pt x="2916" y="88"/>
                    <a:pt x="2913" y="87"/>
                    <a:pt x="2910" y="87"/>
                  </a:cubicBezTo>
                  <a:moveTo>
                    <a:pt x="436" y="116"/>
                  </a:moveTo>
                  <a:cubicBezTo>
                    <a:pt x="436" y="111"/>
                    <a:pt x="442" y="109"/>
                    <a:pt x="448" y="109"/>
                  </a:cubicBezTo>
                  <a:cubicBezTo>
                    <a:pt x="452" y="109"/>
                    <a:pt x="457" y="110"/>
                    <a:pt x="459" y="112"/>
                  </a:cubicBezTo>
                  <a:cubicBezTo>
                    <a:pt x="458" y="116"/>
                    <a:pt x="454" y="116"/>
                    <a:pt x="450" y="116"/>
                  </a:cubicBezTo>
                  <a:cubicBezTo>
                    <a:pt x="448" y="116"/>
                    <a:pt x="446" y="116"/>
                    <a:pt x="444" y="116"/>
                  </a:cubicBezTo>
                  <a:cubicBezTo>
                    <a:pt x="443" y="116"/>
                    <a:pt x="441" y="116"/>
                    <a:pt x="439" y="116"/>
                  </a:cubicBezTo>
                  <a:cubicBezTo>
                    <a:pt x="438" y="116"/>
                    <a:pt x="437" y="116"/>
                    <a:pt x="436" y="116"/>
                  </a:cubicBezTo>
                  <a:moveTo>
                    <a:pt x="455" y="85"/>
                  </a:moveTo>
                  <a:cubicBezTo>
                    <a:pt x="455" y="85"/>
                    <a:pt x="454" y="85"/>
                    <a:pt x="454" y="85"/>
                  </a:cubicBezTo>
                  <a:cubicBezTo>
                    <a:pt x="445" y="85"/>
                    <a:pt x="445" y="93"/>
                    <a:pt x="450" y="101"/>
                  </a:cubicBezTo>
                  <a:cubicBezTo>
                    <a:pt x="443" y="101"/>
                    <a:pt x="443" y="101"/>
                    <a:pt x="443" y="101"/>
                  </a:cubicBezTo>
                  <a:cubicBezTo>
                    <a:pt x="441" y="99"/>
                    <a:pt x="441" y="94"/>
                    <a:pt x="439" y="91"/>
                  </a:cubicBezTo>
                  <a:cubicBezTo>
                    <a:pt x="438" y="91"/>
                    <a:pt x="438" y="91"/>
                    <a:pt x="437" y="91"/>
                  </a:cubicBezTo>
                  <a:cubicBezTo>
                    <a:pt x="436" y="91"/>
                    <a:pt x="435" y="91"/>
                    <a:pt x="434" y="91"/>
                  </a:cubicBezTo>
                  <a:cubicBezTo>
                    <a:pt x="433" y="92"/>
                    <a:pt x="432" y="92"/>
                    <a:pt x="430" y="92"/>
                  </a:cubicBezTo>
                  <a:cubicBezTo>
                    <a:pt x="430" y="92"/>
                    <a:pt x="430" y="92"/>
                    <a:pt x="430" y="92"/>
                  </a:cubicBezTo>
                  <a:cubicBezTo>
                    <a:pt x="428" y="94"/>
                    <a:pt x="430" y="99"/>
                    <a:pt x="427" y="99"/>
                  </a:cubicBezTo>
                  <a:cubicBezTo>
                    <a:pt x="423" y="99"/>
                    <a:pt x="420" y="99"/>
                    <a:pt x="420" y="96"/>
                  </a:cubicBezTo>
                  <a:cubicBezTo>
                    <a:pt x="421" y="93"/>
                    <a:pt x="427" y="93"/>
                    <a:pt x="428" y="90"/>
                  </a:cubicBezTo>
                  <a:cubicBezTo>
                    <a:pt x="425" y="89"/>
                    <a:pt x="420" y="88"/>
                    <a:pt x="416" y="88"/>
                  </a:cubicBezTo>
                  <a:cubicBezTo>
                    <a:pt x="406" y="88"/>
                    <a:pt x="396" y="92"/>
                    <a:pt x="398" y="100"/>
                  </a:cubicBezTo>
                  <a:cubicBezTo>
                    <a:pt x="400" y="103"/>
                    <a:pt x="406" y="102"/>
                    <a:pt x="408" y="105"/>
                  </a:cubicBezTo>
                  <a:cubicBezTo>
                    <a:pt x="409" y="114"/>
                    <a:pt x="416" y="118"/>
                    <a:pt x="426" y="118"/>
                  </a:cubicBezTo>
                  <a:cubicBezTo>
                    <a:pt x="428" y="118"/>
                    <a:pt x="430" y="118"/>
                    <a:pt x="432" y="118"/>
                  </a:cubicBezTo>
                  <a:cubicBezTo>
                    <a:pt x="428" y="120"/>
                    <a:pt x="429" y="125"/>
                    <a:pt x="432" y="127"/>
                  </a:cubicBezTo>
                  <a:cubicBezTo>
                    <a:pt x="433" y="127"/>
                    <a:pt x="433" y="127"/>
                    <a:pt x="433" y="127"/>
                  </a:cubicBezTo>
                  <a:cubicBezTo>
                    <a:pt x="434" y="127"/>
                    <a:pt x="435" y="127"/>
                    <a:pt x="436" y="127"/>
                  </a:cubicBezTo>
                  <a:cubicBezTo>
                    <a:pt x="437" y="126"/>
                    <a:pt x="437" y="126"/>
                    <a:pt x="438" y="126"/>
                  </a:cubicBezTo>
                  <a:cubicBezTo>
                    <a:pt x="439" y="126"/>
                    <a:pt x="439" y="126"/>
                    <a:pt x="440" y="126"/>
                  </a:cubicBezTo>
                  <a:cubicBezTo>
                    <a:pt x="440" y="129"/>
                    <a:pt x="436" y="130"/>
                    <a:pt x="439" y="132"/>
                  </a:cubicBezTo>
                  <a:cubicBezTo>
                    <a:pt x="446" y="136"/>
                    <a:pt x="446" y="149"/>
                    <a:pt x="455" y="149"/>
                  </a:cubicBezTo>
                  <a:cubicBezTo>
                    <a:pt x="455" y="149"/>
                    <a:pt x="455" y="149"/>
                    <a:pt x="455" y="149"/>
                  </a:cubicBezTo>
                  <a:cubicBezTo>
                    <a:pt x="465" y="148"/>
                    <a:pt x="465" y="132"/>
                    <a:pt x="477" y="130"/>
                  </a:cubicBezTo>
                  <a:cubicBezTo>
                    <a:pt x="476" y="119"/>
                    <a:pt x="483" y="115"/>
                    <a:pt x="491" y="111"/>
                  </a:cubicBezTo>
                  <a:cubicBezTo>
                    <a:pt x="498" y="114"/>
                    <a:pt x="499" y="121"/>
                    <a:pt x="503" y="126"/>
                  </a:cubicBezTo>
                  <a:cubicBezTo>
                    <a:pt x="503" y="130"/>
                    <a:pt x="497" y="129"/>
                    <a:pt x="499" y="135"/>
                  </a:cubicBezTo>
                  <a:cubicBezTo>
                    <a:pt x="500" y="135"/>
                    <a:pt x="501" y="136"/>
                    <a:pt x="502" y="136"/>
                  </a:cubicBezTo>
                  <a:cubicBezTo>
                    <a:pt x="506" y="136"/>
                    <a:pt x="509" y="133"/>
                    <a:pt x="512" y="133"/>
                  </a:cubicBezTo>
                  <a:cubicBezTo>
                    <a:pt x="516" y="133"/>
                    <a:pt x="514" y="138"/>
                    <a:pt x="518" y="138"/>
                  </a:cubicBezTo>
                  <a:cubicBezTo>
                    <a:pt x="518" y="138"/>
                    <a:pt x="518" y="138"/>
                    <a:pt x="519" y="138"/>
                  </a:cubicBezTo>
                  <a:cubicBezTo>
                    <a:pt x="525" y="134"/>
                    <a:pt x="535" y="132"/>
                    <a:pt x="540" y="125"/>
                  </a:cubicBezTo>
                  <a:cubicBezTo>
                    <a:pt x="524" y="120"/>
                    <a:pt x="517" y="108"/>
                    <a:pt x="496" y="107"/>
                  </a:cubicBezTo>
                  <a:cubicBezTo>
                    <a:pt x="495" y="106"/>
                    <a:pt x="493" y="105"/>
                    <a:pt x="492" y="102"/>
                  </a:cubicBezTo>
                  <a:cubicBezTo>
                    <a:pt x="491" y="102"/>
                    <a:pt x="490" y="102"/>
                    <a:pt x="489" y="102"/>
                  </a:cubicBezTo>
                  <a:cubicBezTo>
                    <a:pt x="482" y="102"/>
                    <a:pt x="475" y="98"/>
                    <a:pt x="470" y="94"/>
                  </a:cubicBezTo>
                  <a:cubicBezTo>
                    <a:pt x="464" y="89"/>
                    <a:pt x="459" y="85"/>
                    <a:pt x="455" y="85"/>
                  </a:cubicBezTo>
                  <a:moveTo>
                    <a:pt x="804" y="81"/>
                  </a:moveTo>
                  <a:cubicBezTo>
                    <a:pt x="800" y="81"/>
                    <a:pt x="796" y="83"/>
                    <a:pt x="796" y="87"/>
                  </a:cubicBezTo>
                  <a:cubicBezTo>
                    <a:pt x="797" y="89"/>
                    <a:pt x="801" y="90"/>
                    <a:pt x="805" y="90"/>
                  </a:cubicBezTo>
                  <a:cubicBezTo>
                    <a:pt x="809" y="90"/>
                    <a:pt x="812" y="89"/>
                    <a:pt x="812" y="86"/>
                  </a:cubicBezTo>
                  <a:cubicBezTo>
                    <a:pt x="812" y="83"/>
                    <a:pt x="808" y="81"/>
                    <a:pt x="804" y="81"/>
                  </a:cubicBezTo>
                  <a:moveTo>
                    <a:pt x="888" y="80"/>
                  </a:moveTo>
                  <a:cubicBezTo>
                    <a:pt x="882" y="80"/>
                    <a:pt x="876" y="82"/>
                    <a:pt x="875" y="87"/>
                  </a:cubicBezTo>
                  <a:cubicBezTo>
                    <a:pt x="877" y="89"/>
                    <a:pt x="880" y="89"/>
                    <a:pt x="883" y="89"/>
                  </a:cubicBezTo>
                  <a:cubicBezTo>
                    <a:pt x="888" y="89"/>
                    <a:pt x="894" y="88"/>
                    <a:pt x="896" y="86"/>
                  </a:cubicBezTo>
                  <a:cubicBezTo>
                    <a:pt x="896" y="81"/>
                    <a:pt x="896" y="81"/>
                    <a:pt x="896" y="81"/>
                  </a:cubicBezTo>
                  <a:cubicBezTo>
                    <a:pt x="894" y="80"/>
                    <a:pt x="891" y="80"/>
                    <a:pt x="888" y="80"/>
                  </a:cubicBezTo>
                  <a:moveTo>
                    <a:pt x="1219" y="79"/>
                  </a:moveTo>
                  <a:cubicBezTo>
                    <a:pt x="1215" y="79"/>
                    <a:pt x="1212" y="80"/>
                    <a:pt x="1210" y="81"/>
                  </a:cubicBezTo>
                  <a:cubicBezTo>
                    <a:pt x="1211" y="89"/>
                    <a:pt x="1224" y="92"/>
                    <a:pt x="1235" y="92"/>
                  </a:cubicBezTo>
                  <a:cubicBezTo>
                    <a:pt x="1236" y="92"/>
                    <a:pt x="1236" y="92"/>
                    <a:pt x="1237" y="92"/>
                  </a:cubicBezTo>
                  <a:cubicBezTo>
                    <a:pt x="1237" y="84"/>
                    <a:pt x="1237" y="84"/>
                    <a:pt x="1237" y="84"/>
                  </a:cubicBezTo>
                  <a:cubicBezTo>
                    <a:pt x="1233" y="81"/>
                    <a:pt x="1225" y="79"/>
                    <a:pt x="1219" y="79"/>
                  </a:cubicBezTo>
                  <a:moveTo>
                    <a:pt x="2851" y="77"/>
                  </a:moveTo>
                  <a:cubicBezTo>
                    <a:pt x="2844" y="77"/>
                    <a:pt x="2837" y="79"/>
                    <a:pt x="2833" y="82"/>
                  </a:cubicBezTo>
                  <a:cubicBezTo>
                    <a:pt x="2832" y="90"/>
                    <a:pt x="2844" y="88"/>
                    <a:pt x="2849" y="91"/>
                  </a:cubicBezTo>
                  <a:cubicBezTo>
                    <a:pt x="2848" y="94"/>
                    <a:pt x="2841" y="93"/>
                    <a:pt x="2840" y="98"/>
                  </a:cubicBezTo>
                  <a:cubicBezTo>
                    <a:pt x="2842" y="100"/>
                    <a:pt x="2844" y="101"/>
                    <a:pt x="2846" y="101"/>
                  </a:cubicBezTo>
                  <a:cubicBezTo>
                    <a:pt x="2850" y="101"/>
                    <a:pt x="2855" y="99"/>
                    <a:pt x="2858" y="98"/>
                  </a:cubicBezTo>
                  <a:cubicBezTo>
                    <a:pt x="2860" y="97"/>
                    <a:pt x="2862" y="97"/>
                    <a:pt x="2864" y="97"/>
                  </a:cubicBezTo>
                  <a:cubicBezTo>
                    <a:pt x="2875" y="97"/>
                    <a:pt x="2880" y="101"/>
                    <a:pt x="2886" y="108"/>
                  </a:cubicBezTo>
                  <a:cubicBezTo>
                    <a:pt x="2886" y="108"/>
                    <a:pt x="2887" y="108"/>
                    <a:pt x="2887" y="108"/>
                  </a:cubicBezTo>
                  <a:cubicBezTo>
                    <a:pt x="2893" y="108"/>
                    <a:pt x="2897" y="107"/>
                    <a:pt x="2901" y="106"/>
                  </a:cubicBezTo>
                  <a:cubicBezTo>
                    <a:pt x="2896" y="95"/>
                    <a:pt x="2886" y="84"/>
                    <a:pt x="2871" y="84"/>
                  </a:cubicBezTo>
                  <a:cubicBezTo>
                    <a:pt x="2869" y="84"/>
                    <a:pt x="2868" y="85"/>
                    <a:pt x="2867" y="85"/>
                  </a:cubicBezTo>
                  <a:cubicBezTo>
                    <a:pt x="2865" y="79"/>
                    <a:pt x="2858" y="77"/>
                    <a:pt x="2851" y="77"/>
                  </a:cubicBezTo>
                  <a:moveTo>
                    <a:pt x="825" y="76"/>
                  </a:moveTo>
                  <a:cubicBezTo>
                    <a:pt x="820" y="76"/>
                    <a:pt x="815" y="79"/>
                    <a:pt x="818" y="84"/>
                  </a:cubicBezTo>
                  <a:cubicBezTo>
                    <a:pt x="818" y="85"/>
                    <a:pt x="821" y="86"/>
                    <a:pt x="823" y="86"/>
                  </a:cubicBezTo>
                  <a:cubicBezTo>
                    <a:pt x="825" y="86"/>
                    <a:pt x="827" y="85"/>
                    <a:pt x="829" y="85"/>
                  </a:cubicBezTo>
                  <a:cubicBezTo>
                    <a:pt x="832" y="79"/>
                    <a:pt x="829" y="76"/>
                    <a:pt x="825" y="76"/>
                  </a:cubicBezTo>
                  <a:moveTo>
                    <a:pt x="490" y="68"/>
                  </a:moveTo>
                  <a:cubicBezTo>
                    <a:pt x="483" y="73"/>
                    <a:pt x="475" y="78"/>
                    <a:pt x="472" y="86"/>
                  </a:cubicBezTo>
                  <a:cubicBezTo>
                    <a:pt x="476" y="89"/>
                    <a:pt x="482" y="90"/>
                    <a:pt x="487" y="90"/>
                  </a:cubicBezTo>
                  <a:cubicBezTo>
                    <a:pt x="488" y="90"/>
                    <a:pt x="489" y="90"/>
                    <a:pt x="489" y="90"/>
                  </a:cubicBezTo>
                  <a:cubicBezTo>
                    <a:pt x="490" y="90"/>
                    <a:pt x="491" y="90"/>
                    <a:pt x="492" y="90"/>
                  </a:cubicBezTo>
                  <a:cubicBezTo>
                    <a:pt x="495" y="90"/>
                    <a:pt x="499" y="90"/>
                    <a:pt x="502" y="91"/>
                  </a:cubicBezTo>
                  <a:cubicBezTo>
                    <a:pt x="502" y="95"/>
                    <a:pt x="496" y="93"/>
                    <a:pt x="493" y="95"/>
                  </a:cubicBezTo>
                  <a:cubicBezTo>
                    <a:pt x="496" y="101"/>
                    <a:pt x="511" y="102"/>
                    <a:pt x="522" y="102"/>
                  </a:cubicBezTo>
                  <a:cubicBezTo>
                    <a:pt x="529" y="102"/>
                    <a:pt x="539" y="103"/>
                    <a:pt x="546" y="103"/>
                  </a:cubicBezTo>
                  <a:cubicBezTo>
                    <a:pt x="547" y="103"/>
                    <a:pt x="549" y="103"/>
                    <a:pt x="550" y="103"/>
                  </a:cubicBezTo>
                  <a:cubicBezTo>
                    <a:pt x="561" y="102"/>
                    <a:pt x="567" y="91"/>
                    <a:pt x="567" y="82"/>
                  </a:cubicBezTo>
                  <a:cubicBezTo>
                    <a:pt x="557" y="81"/>
                    <a:pt x="547" y="76"/>
                    <a:pt x="538" y="76"/>
                  </a:cubicBezTo>
                  <a:cubicBezTo>
                    <a:pt x="534" y="76"/>
                    <a:pt x="530" y="77"/>
                    <a:pt x="527" y="80"/>
                  </a:cubicBezTo>
                  <a:cubicBezTo>
                    <a:pt x="524" y="79"/>
                    <a:pt x="526" y="73"/>
                    <a:pt x="524" y="71"/>
                  </a:cubicBezTo>
                  <a:cubicBezTo>
                    <a:pt x="523" y="71"/>
                    <a:pt x="522" y="70"/>
                    <a:pt x="522" y="70"/>
                  </a:cubicBezTo>
                  <a:cubicBezTo>
                    <a:pt x="515" y="70"/>
                    <a:pt x="515" y="76"/>
                    <a:pt x="512" y="79"/>
                  </a:cubicBezTo>
                  <a:cubicBezTo>
                    <a:pt x="501" y="78"/>
                    <a:pt x="497" y="71"/>
                    <a:pt x="490" y="68"/>
                  </a:cubicBezTo>
                  <a:moveTo>
                    <a:pt x="752" y="66"/>
                  </a:moveTo>
                  <a:cubicBezTo>
                    <a:pt x="743" y="66"/>
                    <a:pt x="735" y="70"/>
                    <a:pt x="732" y="77"/>
                  </a:cubicBezTo>
                  <a:cubicBezTo>
                    <a:pt x="735" y="80"/>
                    <a:pt x="739" y="81"/>
                    <a:pt x="743" y="81"/>
                  </a:cubicBezTo>
                  <a:cubicBezTo>
                    <a:pt x="752" y="81"/>
                    <a:pt x="761" y="76"/>
                    <a:pt x="761" y="68"/>
                  </a:cubicBezTo>
                  <a:cubicBezTo>
                    <a:pt x="758" y="67"/>
                    <a:pt x="755" y="66"/>
                    <a:pt x="752" y="66"/>
                  </a:cubicBezTo>
                  <a:moveTo>
                    <a:pt x="796" y="65"/>
                  </a:moveTo>
                  <a:cubicBezTo>
                    <a:pt x="792" y="65"/>
                    <a:pt x="787" y="67"/>
                    <a:pt x="783" y="68"/>
                  </a:cubicBezTo>
                  <a:cubicBezTo>
                    <a:pt x="778" y="70"/>
                    <a:pt x="773" y="72"/>
                    <a:pt x="768" y="72"/>
                  </a:cubicBezTo>
                  <a:cubicBezTo>
                    <a:pt x="767" y="72"/>
                    <a:pt x="766" y="72"/>
                    <a:pt x="766" y="72"/>
                  </a:cubicBezTo>
                  <a:cubicBezTo>
                    <a:pt x="764" y="75"/>
                    <a:pt x="762" y="76"/>
                    <a:pt x="762" y="81"/>
                  </a:cubicBezTo>
                  <a:cubicBezTo>
                    <a:pt x="765" y="84"/>
                    <a:pt x="768" y="86"/>
                    <a:pt x="771" y="86"/>
                  </a:cubicBezTo>
                  <a:cubicBezTo>
                    <a:pt x="776" y="86"/>
                    <a:pt x="780" y="82"/>
                    <a:pt x="786" y="81"/>
                  </a:cubicBezTo>
                  <a:cubicBezTo>
                    <a:pt x="789" y="80"/>
                    <a:pt x="794" y="81"/>
                    <a:pt x="796" y="80"/>
                  </a:cubicBezTo>
                  <a:cubicBezTo>
                    <a:pt x="801" y="78"/>
                    <a:pt x="804" y="71"/>
                    <a:pt x="803" y="68"/>
                  </a:cubicBezTo>
                  <a:cubicBezTo>
                    <a:pt x="801" y="66"/>
                    <a:pt x="798" y="65"/>
                    <a:pt x="796" y="65"/>
                  </a:cubicBezTo>
                  <a:moveTo>
                    <a:pt x="1237" y="62"/>
                  </a:moveTo>
                  <a:cubicBezTo>
                    <a:pt x="1228" y="64"/>
                    <a:pt x="1220" y="66"/>
                    <a:pt x="1218" y="73"/>
                  </a:cubicBezTo>
                  <a:cubicBezTo>
                    <a:pt x="1225" y="75"/>
                    <a:pt x="1230" y="79"/>
                    <a:pt x="1237" y="80"/>
                  </a:cubicBezTo>
                  <a:cubicBezTo>
                    <a:pt x="1237" y="62"/>
                    <a:pt x="1237" y="62"/>
                    <a:pt x="1237" y="62"/>
                  </a:cubicBezTo>
                  <a:moveTo>
                    <a:pt x="850" y="61"/>
                  </a:moveTo>
                  <a:cubicBezTo>
                    <a:pt x="848" y="61"/>
                    <a:pt x="845" y="62"/>
                    <a:pt x="843" y="62"/>
                  </a:cubicBezTo>
                  <a:cubicBezTo>
                    <a:pt x="843" y="68"/>
                    <a:pt x="850" y="72"/>
                    <a:pt x="856" y="72"/>
                  </a:cubicBezTo>
                  <a:cubicBezTo>
                    <a:pt x="859" y="72"/>
                    <a:pt x="862" y="71"/>
                    <a:pt x="863" y="68"/>
                  </a:cubicBezTo>
                  <a:cubicBezTo>
                    <a:pt x="861" y="64"/>
                    <a:pt x="856" y="61"/>
                    <a:pt x="850" y="61"/>
                  </a:cubicBezTo>
                  <a:moveTo>
                    <a:pt x="1205" y="54"/>
                  </a:moveTo>
                  <a:cubicBezTo>
                    <a:pt x="1200" y="54"/>
                    <a:pt x="1195" y="58"/>
                    <a:pt x="1199" y="63"/>
                  </a:cubicBezTo>
                  <a:cubicBezTo>
                    <a:pt x="1201" y="63"/>
                    <a:pt x="1203" y="64"/>
                    <a:pt x="1205" y="64"/>
                  </a:cubicBezTo>
                  <a:cubicBezTo>
                    <a:pt x="1209" y="64"/>
                    <a:pt x="1212" y="63"/>
                    <a:pt x="1213" y="60"/>
                  </a:cubicBezTo>
                  <a:cubicBezTo>
                    <a:pt x="1213" y="56"/>
                    <a:pt x="1209" y="54"/>
                    <a:pt x="1205" y="54"/>
                  </a:cubicBezTo>
                  <a:moveTo>
                    <a:pt x="941" y="54"/>
                  </a:moveTo>
                  <a:cubicBezTo>
                    <a:pt x="935" y="54"/>
                    <a:pt x="926" y="57"/>
                    <a:pt x="921" y="59"/>
                  </a:cubicBezTo>
                  <a:cubicBezTo>
                    <a:pt x="919" y="61"/>
                    <a:pt x="922" y="63"/>
                    <a:pt x="920" y="65"/>
                  </a:cubicBezTo>
                  <a:cubicBezTo>
                    <a:pt x="916" y="67"/>
                    <a:pt x="913" y="67"/>
                    <a:pt x="910" y="67"/>
                  </a:cubicBezTo>
                  <a:cubicBezTo>
                    <a:pt x="908" y="67"/>
                    <a:pt x="907" y="67"/>
                    <a:pt x="905" y="67"/>
                  </a:cubicBezTo>
                  <a:cubicBezTo>
                    <a:pt x="903" y="67"/>
                    <a:pt x="901" y="66"/>
                    <a:pt x="899" y="66"/>
                  </a:cubicBezTo>
                  <a:cubicBezTo>
                    <a:pt x="896" y="66"/>
                    <a:pt x="894" y="67"/>
                    <a:pt x="891" y="68"/>
                  </a:cubicBezTo>
                  <a:cubicBezTo>
                    <a:pt x="891" y="76"/>
                    <a:pt x="895" y="79"/>
                    <a:pt x="901" y="79"/>
                  </a:cubicBezTo>
                  <a:cubicBezTo>
                    <a:pt x="909" y="79"/>
                    <a:pt x="920" y="73"/>
                    <a:pt x="925" y="70"/>
                  </a:cubicBezTo>
                  <a:cubicBezTo>
                    <a:pt x="927" y="71"/>
                    <a:pt x="930" y="71"/>
                    <a:pt x="932" y="71"/>
                  </a:cubicBezTo>
                  <a:cubicBezTo>
                    <a:pt x="938" y="71"/>
                    <a:pt x="944" y="67"/>
                    <a:pt x="952" y="66"/>
                  </a:cubicBezTo>
                  <a:cubicBezTo>
                    <a:pt x="953" y="57"/>
                    <a:pt x="948" y="54"/>
                    <a:pt x="941" y="54"/>
                  </a:cubicBezTo>
                  <a:moveTo>
                    <a:pt x="882" y="47"/>
                  </a:moveTo>
                  <a:cubicBezTo>
                    <a:pt x="872" y="47"/>
                    <a:pt x="860" y="52"/>
                    <a:pt x="860" y="61"/>
                  </a:cubicBezTo>
                  <a:cubicBezTo>
                    <a:pt x="864" y="67"/>
                    <a:pt x="872" y="68"/>
                    <a:pt x="875" y="74"/>
                  </a:cubicBezTo>
                  <a:cubicBezTo>
                    <a:pt x="864" y="76"/>
                    <a:pt x="852" y="76"/>
                    <a:pt x="848" y="84"/>
                  </a:cubicBezTo>
                  <a:cubicBezTo>
                    <a:pt x="850" y="86"/>
                    <a:pt x="852" y="86"/>
                    <a:pt x="854" y="86"/>
                  </a:cubicBezTo>
                  <a:cubicBezTo>
                    <a:pt x="856" y="86"/>
                    <a:pt x="859" y="85"/>
                    <a:pt x="861" y="84"/>
                  </a:cubicBezTo>
                  <a:cubicBezTo>
                    <a:pt x="864" y="83"/>
                    <a:pt x="867" y="82"/>
                    <a:pt x="870" y="82"/>
                  </a:cubicBezTo>
                  <a:cubicBezTo>
                    <a:pt x="872" y="82"/>
                    <a:pt x="873" y="82"/>
                    <a:pt x="875" y="83"/>
                  </a:cubicBezTo>
                  <a:cubicBezTo>
                    <a:pt x="879" y="77"/>
                    <a:pt x="884" y="73"/>
                    <a:pt x="887" y="68"/>
                  </a:cubicBezTo>
                  <a:cubicBezTo>
                    <a:pt x="882" y="64"/>
                    <a:pt x="872" y="64"/>
                    <a:pt x="868" y="60"/>
                  </a:cubicBezTo>
                  <a:cubicBezTo>
                    <a:pt x="872" y="54"/>
                    <a:pt x="889" y="58"/>
                    <a:pt x="887" y="48"/>
                  </a:cubicBezTo>
                  <a:cubicBezTo>
                    <a:pt x="886" y="47"/>
                    <a:pt x="884" y="47"/>
                    <a:pt x="882" y="47"/>
                  </a:cubicBezTo>
                  <a:moveTo>
                    <a:pt x="929" y="45"/>
                  </a:moveTo>
                  <a:cubicBezTo>
                    <a:pt x="926" y="45"/>
                    <a:pt x="923" y="47"/>
                    <a:pt x="924" y="52"/>
                  </a:cubicBezTo>
                  <a:cubicBezTo>
                    <a:pt x="925" y="53"/>
                    <a:pt x="927" y="53"/>
                    <a:pt x="929" y="53"/>
                  </a:cubicBezTo>
                  <a:cubicBezTo>
                    <a:pt x="929" y="53"/>
                    <a:pt x="930" y="53"/>
                    <a:pt x="930" y="53"/>
                  </a:cubicBezTo>
                  <a:cubicBezTo>
                    <a:pt x="931" y="53"/>
                    <a:pt x="931" y="53"/>
                    <a:pt x="932" y="53"/>
                  </a:cubicBezTo>
                  <a:cubicBezTo>
                    <a:pt x="932" y="53"/>
                    <a:pt x="933" y="53"/>
                    <a:pt x="933" y="53"/>
                  </a:cubicBezTo>
                  <a:cubicBezTo>
                    <a:pt x="936" y="48"/>
                    <a:pt x="933" y="45"/>
                    <a:pt x="929" y="45"/>
                  </a:cubicBezTo>
                  <a:moveTo>
                    <a:pt x="2955" y="34"/>
                  </a:moveTo>
                  <a:cubicBezTo>
                    <a:pt x="2951" y="34"/>
                    <a:pt x="2948" y="35"/>
                    <a:pt x="2947" y="38"/>
                  </a:cubicBezTo>
                  <a:cubicBezTo>
                    <a:pt x="2947" y="42"/>
                    <a:pt x="2956" y="39"/>
                    <a:pt x="2956" y="44"/>
                  </a:cubicBezTo>
                  <a:cubicBezTo>
                    <a:pt x="2955" y="45"/>
                    <a:pt x="2954" y="45"/>
                    <a:pt x="2953" y="45"/>
                  </a:cubicBezTo>
                  <a:cubicBezTo>
                    <a:pt x="2952" y="45"/>
                    <a:pt x="2951" y="45"/>
                    <a:pt x="2950" y="44"/>
                  </a:cubicBezTo>
                  <a:cubicBezTo>
                    <a:pt x="2949" y="44"/>
                    <a:pt x="2949" y="44"/>
                    <a:pt x="2948" y="44"/>
                  </a:cubicBezTo>
                  <a:cubicBezTo>
                    <a:pt x="2947" y="44"/>
                    <a:pt x="2946" y="44"/>
                    <a:pt x="2946" y="45"/>
                  </a:cubicBezTo>
                  <a:cubicBezTo>
                    <a:pt x="2943" y="47"/>
                    <a:pt x="2948" y="51"/>
                    <a:pt x="2944" y="53"/>
                  </a:cubicBezTo>
                  <a:cubicBezTo>
                    <a:pt x="2943" y="53"/>
                    <a:pt x="2942" y="53"/>
                    <a:pt x="2940" y="53"/>
                  </a:cubicBezTo>
                  <a:cubicBezTo>
                    <a:pt x="2934" y="53"/>
                    <a:pt x="2930" y="54"/>
                    <a:pt x="2928" y="58"/>
                  </a:cubicBezTo>
                  <a:cubicBezTo>
                    <a:pt x="2927" y="62"/>
                    <a:pt x="2930" y="61"/>
                    <a:pt x="2930" y="64"/>
                  </a:cubicBezTo>
                  <a:cubicBezTo>
                    <a:pt x="2929" y="67"/>
                    <a:pt x="2924" y="66"/>
                    <a:pt x="2925" y="70"/>
                  </a:cubicBezTo>
                  <a:cubicBezTo>
                    <a:pt x="2927" y="76"/>
                    <a:pt x="2932" y="77"/>
                    <a:pt x="2938" y="77"/>
                  </a:cubicBezTo>
                  <a:cubicBezTo>
                    <a:pt x="2942" y="77"/>
                    <a:pt x="2945" y="77"/>
                    <a:pt x="2949" y="76"/>
                  </a:cubicBezTo>
                  <a:cubicBezTo>
                    <a:pt x="2953" y="76"/>
                    <a:pt x="2957" y="75"/>
                    <a:pt x="2960" y="75"/>
                  </a:cubicBezTo>
                  <a:cubicBezTo>
                    <a:pt x="2964" y="75"/>
                    <a:pt x="2968" y="76"/>
                    <a:pt x="2971" y="79"/>
                  </a:cubicBezTo>
                  <a:cubicBezTo>
                    <a:pt x="2970" y="82"/>
                    <a:pt x="2968" y="83"/>
                    <a:pt x="2965" y="83"/>
                  </a:cubicBezTo>
                  <a:cubicBezTo>
                    <a:pt x="2961" y="83"/>
                    <a:pt x="2956" y="81"/>
                    <a:pt x="2952" y="80"/>
                  </a:cubicBezTo>
                  <a:cubicBezTo>
                    <a:pt x="2951" y="81"/>
                    <a:pt x="2951" y="84"/>
                    <a:pt x="2949" y="85"/>
                  </a:cubicBezTo>
                  <a:cubicBezTo>
                    <a:pt x="2951" y="93"/>
                    <a:pt x="2964" y="99"/>
                    <a:pt x="2976" y="99"/>
                  </a:cubicBezTo>
                  <a:cubicBezTo>
                    <a:pt x="2981" y="99"/>
                    <a:pt x="2987" y="98"/>
                    <a:pt x="2991" y="96"/>
                  </a:cubicBezTo>
                  <a:cubicBezTo>
                    <a:pt x="2995" y="97"/>
                    <a:pt x="2996" y="101"/>
                    <a:pt x="3002" y="101"/>
                  </a:cubicBezTo>
                  <a:cubicBezTo>
                    <a:pt x="3010" y="98"/>
                    <a:pt x="2998" y="88"/>
                    <a:pt x="3007" y="85"/>
                  </a:cubicBezTo>
                  <a:cubicBezTo>
                    <a:pt x="3010" y="86"/>
                    <a:pt x="3009" y="90"/>
                    <a:pt x="3014" y="90"/>
                  </a:cubicBezTo>
                  <a:cubicBezTo>
                    <a:pt x="3021" y="87"/>
                    <a:pt x="3028" y="84"/>
                    <a:pt x="3029" y="76"/>
                  </a:cubicBezTo>
                  <a:cubicBezTo>
                    <a:pt x="3016" y="76"/>
                    <a:pt x="3019" y="63"/>
                    <a:pt x="3006" y="63"/>
                  </a:cubicBezTo>
                  <a:cubicBezTo>
                    <a:pt x="3004" y="63"/>
                    <a:pt x="3003" y="63"/>
                    <a:pt x="3001" y="63"/>
                  </a:cubicBezTo>
                  <a:cubicBezTo>
                    <a:pt x="2993" y="55"/>
                    <a:pt x="2978" y="53"/>
                    <a:pt x="2976" y="41"/>
                  </a:cubicBezTo>
                  <a:cubicBezTo>
                    <a:pt x="2971" y="39"/>
                    <a:pt x="2962" y="34"/>
                    <a:pt x="2955" y="34"/>
                  </a:cubicBezTo>
                  <a:moveTo>
                    <a:pt x="3075" y="120"/>
                  </a:moveTo>
                  <a:cubicBezTo>
                    <a:pt x="3073" y="120"/>
                    <a:pt x="3070" y="120"/>
                    <a:pt x="3069" y="119"/>
                  </a:cubicBezTo>
                  <a:cubicBezTo>
                    <a:pt x="3065" y="113"/>
                    <a:pt x="3071" y="111"/>
                    <a:pt x="3077" y="111"/>
                  </a:cubicBezTo>
                  <a:cubicBezTo>
                    <a:pt x="3082" y="111"/>
                    <a:pt x="3088" y="113"/>
                    <a:pt x="3087" y="118"/>
                  </a:cubicBezTo>
                  <a:cubicBezTo>
                    <a:pt x="3085" y="119"/>
                    <a:pt x="3080" y="120"/>
                    <a:pt x="3075" y="120"/>
                  </a:cubicBezTo>
                  <a:moveTo>
                    <a:pt x="3192" y="43"/>
                  </a:moveTo>
                  <a:cubicBezTo>
                    <a:pt x="3189" y="43"/>
                    <a:pt x="3186" y="42"/>
                    <a:pt x="3184" y="41"/>
                  </a:cubicBezTo>
                  <a:cubicBezTo>
                    <a:pt x="3191" y="36"/>
                    <a:pt x="3198" y="31"/>
                    <a:pt x="3208" y="31"/>
                  </a:cubicBezTo>
                  <a:cubicBezTo>
                    <a:pt x="3211" y="31"/>
                    <a:pt x="3215" y="32"/>
                    <a:pt x="3218" y="33"/>
                  </a:cubicBezTo>
                  <a:cubicBezTo>
                    <a:pt x="3213" y="37"/>
                    <a:pt x="3201" y="43"/>
                    <a:pt x="3192" y="43"/>
                  </a:cubicBezTo>
                  <a:moveTo>
                    <a:pt x="3137" y="10"/>
                  </a:moveTo>
                  <a:cubicBezTo>
                    <a:pt x="3133" y="12"/>
                    <a:pt x="3131" y="16"/>
                    <a:pt x="3126" y="17"/>
                  </a:cubicBezTo>
                  <a:cubicBezTo>
                    <a:pt x="3122" y="15"/>
                    <a:pt x="3118" y="14"/>
                    <a:pt x="3114" y="14"/>
                  </a:cubicBezTo>
                  <a:cubicBezTo>
                    <a:pt x="3104" y="14"/>
                    <a:pt x="3092" y="19"/>
                    <a:pt x="3081" y="19"/>
                  </a:cubicBezTo>
                  <a:cubicBezTo>
                    <a:pt x="3079" y="20"/>
                    <a:pt x="3080" y="25"/>
                    <a:pt x="3077" y="25"/>
                  </a:cubicBezTo>
                  <a:cubicBezTo>
                    <a:pt x="3071" y="23"/>
                    <a:pt x="3065" y="19"/>
                    <a:pt x="3058" y="19"/>
                  </a:cubicBezTo>
                  <a:cubicBezTo>
                    <a:pt x="3055" y="19"/>
                    <a:pt x="3053" y="20"/>
                    <a:pt x="3050" y="22"/>
                  </a:cubicBezTo>
                  <a:cubicBezTo>
                    <a:pt x="3045" y="19"/>
                    <a:pt x="3041" y="16"/>
                    <a:pt x="3033" y="16"/>
                  </a:cubicBezTo>
                  <a:cubicBezTo>
                    <a:pt x="3033" y="16"/>
                    <a:pt x="3032" y="16"/>
                    <a:pt x="3031" y="16"/>
                  </a:cubicBezTo>
                  <a:cubicBezTo>
                    <a:pt x="3028" y="21"/>
                    <a:pt x="3024" y="23"/>
                    <a:pt x="3020" y="23"/>
                  </a:cubicBezTo>
                  <a:cubicBezTo>
                    <a:pt x="3017" y="23"/>
                    <a:pt x="3015" y="22"/>
                    <a:pt x="3012" y="22"/>
                  </a:cubicBezTo>
                  <a:cubicBezTo>
                    <a:pt x="3010" y="22"/>
                    <a:pt x="3007" y="21"/>
                    <a:pt x="3004" y="21"/>
                  </a:cubicBezTo>
                  <a:cubicBezTo>
                    <a:pt x="3003" y="21"/>
                    <a:pt x="3001" y="21"/>
                    <a:pt x="3000" y="22"/>
                  </a:cubicBezTo>
                  <a:cubicBezTo>
                    <a:pt x="2996" y="22"/>
                    <a:pt x="2992" y="26"/>
                    <a:pt x="2989" y="26"/>
                  </a:cubicBezTo>
                  <a:cubicBezTo>
                    <a:pt x="2988" y="26"/>
                    <a:pt x="2987" y="26"/>
                    <a:pt x="2986" y="26"/>
                  </a:cubicBezTo>
                  <a:cubicBezTo>
                    <a:pt x="2985" y="26"/>
                    <a:pt x="2984" y="26"/>
                    <a:pt x="2983" y="26"/>
                  </a:cubicBezTo>
                  <a:cubicBezTo>
                    <a:pt x="2982" y="26"/>
                    <a:pt x="2980" y="26"/>
                    <a:pt x="2979" y="26"/>
                  </a:cubicBezTo>
                  <a:cubicBezTo>
                    <a:pt x="2977" y="26"/>
                    <a:pt x="2975" y="26"/>
                    <a:pt x="2974" y="29"/>
                  </a:cubicBezTo>
                  <a:cubicBezTo>
                    <a:pt x="2975" y="33"/>
                    <a:pt x="2979" y="34"/>
                    <a:pt x="2983" y="34"/>
                  </a:cubicBezTo>
                  <a:cubicBezTo>
                    <a:pt x="2985" y="34"/>
                    <a:pt x="2986" y="34"/>
                    <a:pt x="2987" y="34"/>
                  </a:cubicBezTo>
                  <a:cubicBezTo>
                    <a:pt x="2988" y="34"/>
                    <a:pt x="2989" y="34"/>
                    <a:pt x="2991" y="34"/>
                  </a:cubicBezTo>
                  <a:cubicBezTo>
                    <a:pt x="2993" y="34"/>
                    <a:pt x="2995" y="34"/>
                    <a:pt x="2997" y="35"/>
                  </a:cubicBezTo>
                  <a:cubicBezTo>
                    <a:pt x="2993" y="41"/>
                    <a:pt x="2998" y="47"/>
                    <a:pt x="3000" y="52"/>
                  </a:cubicBezTo>
                  <a:cubicBezTo>
                    <a:pt x="3003" y="55"/>
                    <a:pt x="3007" y="55"/>
                    <a:pt x="3010" y="55"/>
                  </a:cubicBezTo>
                  <a:cubicBezTo>
                    <a:pt x="3015" y="55"/>
                    <a:pt x="3020" y="53"/>
                    <a:pt x="3025" y="51"/>
                  </a:cubicBezTo>
                  <a:cubicBezTo>
                    <a:pt x="3029" y="48"/>
                    <a:pt x="3034" y="46"/>
                    <a:pt x="3038" y="46"/>
                  </a:cubicBezTo>
                  <a:cubicBezTo>
                    <a:pt x="3039" y="46"/>
                    <a:pt x="3041" y="46"/>
                    <a:pt x="3042" y="47"/>
                  </a:cubicBezTo>
                  <a:cubicBezTo>
                    <a:pt x="3035" y="49"/>
                    <a:pt x="3026" y="50"/>
                    <a:pt x="3026" y="60"/>
                  </a:cubicBezTo>
                  <a:cubicBezTo>
                    <a:pt x="3037" y="59"/>
                    <a:pt x="3046" y="54"/>
                    <a:pt x="3056" y="54"/>
                  </a:cubicBezTo>
                  <a:cubicBezTo>
                    <a:pt x="3059" y="54"/>
                    <a:pt x="3062" y="55"/>
                    <a:pt x="3065" y="56"/>
                  </a:cubicBezTo>
                  <a:cubicBezTo>
                    <a:pt x="3076" y="53"/>
                    <a:pt x="3090" y="52"/>
                    <a:pt x="3088" y="38"/>
                  </a:cubicBezTo>
                  <a:cubicBezTo>
                    <a:pt x="3090" y="37"/>
                    <a:pt x="3093" y="35"/>
                    <a:pt x="3095" y="35"/>
                  </a:cubicBezTo>
                  <a:cubicBezTo>
                    <a:pt x="3096" y="35"/>
                    <a:pt x="3097" y="36"/>
                    <a:pt x="3098" y="36"/>
                  </a:cubicBezTo>
                  <a:cubicBezTo>
                    <a:pt x="3099" y="40"/>
                    <a:pt x="3093" y="39"/>
                    <a:pt x="3094" y="44"/>
                  </a:cubicBezTo>
                  <a:cubicBezTo>
                    <a:pt x="3095" y="47"/>
                    <a:pt x="3102" y="46"/>
                    <a:pt x="3101" y="51"/>
                  </a:cubicBezTo>
                  <a:cubicBezTo>
                    <a:pt x="3091" y="57"/>
                    <a:pt x="3076" y="59"/>
                    <a:pt x="3066" y="64"/>
                  </a:cubicBezTo>
                  <a:cubicBezTo>
                    <a:pt x="3068" y="70"/>
                    <a:pt x="3077" y="70"/>
                    <a:pt x="3079" y="75"/>
                  </a:cubicBezTo>
                  <a:cubicBezTo>
                    <a:pt x="3067" y="75"/>
                    <a:pt x="3057" y="62"/>
                    <a:pt x="3042" y="62"/>
                  </a:cubicBezTo>
                  <a:cubicBezTo>
                    <a:pt x="3041" y="62"/>
                    <a:pt x="3039" y="62"/>
                    <a:pt x="3037" y="62"/>
                  </a:cubicBezTo>
                  <a:cubicBezTo>
                    <a:pt x="3034" y="63"/>
                    <a:pt x="3028" y="67"/>
                    <a:pt x="3028" y="70"/>
                  </a:cubicBezTo>
                  <a:cubicBezTo>
                    <a:pt x="3027" y="79"/>
                    <a:pt x="3051" y="79"/>
                    <a:pt x="3055" y="87"/>
                  </a:cubicBezTo>
                  <a:cubicBezTo>
                    <a:pt x="3044" y="92"/>
                    <a:pt x="3026" y="89"/>
                    <a:pt x="3015" y="96"/>
                  </a:cubicBezTo>
                  <a:cubicBezTo>
                    <a:pt x="3015" y="99"/>
                    <a:pt x="3014" y="100"/>
                    <a:pt x="3015" y="103"/>
                  </a:cubicBezTo>
                  <a:cubicBezTo>
                    <a:pt x="3022" y="102"/>
                    <a:pt x="3031" y="99"/>
                    <a:pt x="3037" y="99"/>
                  </a:cubicBezTo>
                  <a:cubicBezTo>
                    <a:pt x="3038" y="99"/>
                    <a:pt x="3040" y="99"/>
                    <a:pt x="3041" y="99"/>
                  </a:cubicBezTo>
                  <a:cubicBezTo>
                    <a:pt x="3041" y="105"/>
                    <a:pt x="3034" y="104"/>
                    <a:pt x="3035" y="110"/>
                  </a:cubicBezTo>
                  <a:cubicBezTo>
                    <a:pt x="3037" y="114"/>
                    <a:pt x="3039" y="115"/>
                    <a:pt x="3041" y="115"/>
                  </a:cubicBezTo>
                  <a:cubicBezTo>
                    <a:pt x="3044" y="115"/>
                    <a:pt x="3047" y="114"/>
                    <a:pt x="3050" y="112"/>
                  </a:cubicBezTo>
                  <a:cubicBezTo>
                    <a:pt x="3052" y="111"/>
                    <a:pt x="3055" y="110"/>
                    <a:pt x="3057" y="110"/>
                  </a:cubicBezTo>
                  <a:cubicBezTo>
                    <a:pt x="3058" y="110"/>
                    <a:pt x="3058" y="110"/>
                    <a:pt x="3059" y="110"/>
                  </a:cubicBezTo>
                  <a:cubicBezTo>
                    <a:pt x="3058" y="117"/>
                    <a:pt x="3048" y="118"/>
                    <a:pt x="3041" y="121"/>
                  </a:cubicBezTo>
                  <a:cubicBezTo>
                    <a:pt x="3031" y="117"/>
                    <a:pt x="3026" y="105"/>
                    <a:pt x="3013" y="105"/>
                  </a:cubicBezTo>
                  <a:cubicBezTo>
                    <a:pt x="3010" y="105"/>
                    <a:pt x="3008" y="106"/>
                    <a:pt x="3004" y="107"/>
                  </a:cubicBezTo>
                  <a:cubicBezTo>
                    <a:pt x="3003" y="114"/>
                    <a:pt x="3013" y="112"/>
                    <a:pt x="3013" y="118"/>
                  </a:cubicBezTo>
                  <a:cubicBezTo>
                    <a:pt x="3007" y="121"/>
                    <a:pt x="2996" y="122"/>
                    <a:pt x="2994" y="129"/>
                  </a:cubicBezTo>
                  <a:cubicBezTo>
                    <a:pt x="2996" y="133"/>
                    <a:pt x="3000" y="134"/>
                    <a:pt x="3005" y="134"/>
                  </a:cubicBezTo>
                  <a:cubicBezTo>
                    <a:pt x="3009" y="134"/>
                    <a:pt x="3014" y="133"/>
                    <a:pt x="3018" y="132"/>
                  </a:cubicBezTo>
                  <a:cubicBezTo>
                    <a:pt x="3024" y="134"/>
                    <a:pt x="3029" y="137"/>
                    <a:pt x="3036" y="138"/>
                  </a:cubicBezTo>
                  <a:cubicBezTo>
                    <a:pt x="3043" y="133"/>
                    <a:pt x="3051" y="132"/>
                    <a:pt x="3060" y="132"/>
                  </a:cubicBezTo>
                  <a:cubicBezTo>
                    <a:pt x="3064" y="132"/>
                    <a:pt x="3069" y="133"/>
                    <a:pt x="3074" y="133"/>
                  </a:cubicBezTo>
                  <a:cubicBezTo>
                    <a:pt x="3079" y="133"/>
                    <a:pt x="3084" y="134"/>
                    <a:pt x="3089" y="134"/>
                  </a:cubicBezTo>
                  <a:cubicBezTo>
                    <a:pt x="3098" y="134"/>
                    <a:pt x="3107" y="132"/>
                    <a:pt x="3115" y="127"/>
                  </a:cubicBezTo>
                  <a:cubicBezTo>
                    <a:pt x="3114" y="118"/>
                    <a:pt x="3093" y="125"/>
                    <a:pt x="3094" y="113"/>
                  </a:cubicBezTo>
                  <a:cubicBezTo>
                    <a:pt x="3095" y="114"/>
                    <a:pt x="3097" y="114"/>
                    <a:pt x="3098" y="114"/>
                  </a:cubicBezTo>
                  <a:cubicBezTo>
                    <a:pt x="3105" y="114"/>
                    <a:pt x="3108" y="107"/>
                    <a:pt x="3114" y="105"/>
                  </a:cubicBezTo>
                  <a:cubicBezTo>
                    <a:pt x="3115" y="105"/>
                    <a:pt x="3117" y="104"/>
                    <a:pt x="3118" y="104"/>
                  </a:cubicBezTo>
                  <a:cubicBezTo>
                    <a:pt x="3119" y="104"/>
                    <a:pt x="3120" y="104"/>
                    <a:pt x="3120" y="105"/>
                  </a:cubicBezTo>
                  <a:cubicBezTo>
                    <a:pt x="3121" y="105"/>
                    <a:pt x="3122" y="105"/>
                    <a:pt x="3122" y="105"/>
                  </a:cubicBezTo>
                  <a:cubicBezTo>
                    <a:pt x="3125" y="105"/>
                    <a:pt x="3128" y="104"/>
                    <a:pt x="3131" y="101"/>
                  </a:cubicBezTo>
                  <a:cubicBezTo>
                    <a:pt x="3131" y="98"/>
                    <a:pt x="3127" y="98"/>
                    <a:pt x="3127" y="95"/>
                  </a:cubicBezTo>
                  <a:cubicBezTo>
                    <a:pt x="3132" y="93"/>
                    <a:pt x="3139" y="94"/>
                    <a:pt x="3139" y="89"/>
                  </a:cubicBezTo>
                  <a:cubicBezTo>
                    <a:pt x="3137" y="83"/>
                    <a:pt x="3123" y="87"/>
                    <a:pt x="3122" y="80"/>
                  </a:cubicBezTo>
                  <a:cubicBezTo>
                    <a:pt x="3123" y="78"/>
                    <a:pt x="3124" y="76"/>
                    <a:pt x="3127" y="75"/>
                  </a:cubicBezTo>
                  <a:cubicBezTo>
                    <a:pt x="3132" y="76"/>
                    <a:pt x="3133" y="79"/>
                    <a:pt x="3139" y="79"/>
                  </a:cubicBezTo>
                  <a:cubicBezTo>
                    <a:pt x="3139" y="79"/>
                    <a:pt x="3140" y="79"/>
                    <a:pt x="3141" y="79"/>
                  </a:cubicBezTo>
                  <a:cubicBezTo>
                    <a:pt x="3141" y="75"/>
                    <a:pt x="3135" y="75"/>
                    <a:pt x="3137" y="70"/>
                  </a:cubicBezTo>
                  <a:cubicBezTo>
                    <a:pt x="3139" y="69"/>
                    <a:pt x="3141" y="69"/>
                    <a:pt x="3142" y="69"/>
                  </a:cubicBezTo>
                  <a:cubicBezTo>
                    <a:pt x="3147" y="69"/>
                    <a:pt x="3151" y="70"/>
                    <a:pt x="3155" y="71"/>
                  </a:cubicBezTo>
                  <a:cubicBezTo>
                    <a:pt x="3159" y="73"/>
                    <a:pt x="3163" y="74"/>
                    <a:pt x="3167" y="74"/>
                  </a:cubicBezTo>
                  <a:cubicBezTo>
                    <a:pt x="3168" y="74"/>
                    <a:pt x="3169" y="74"/>
                    <a:pt x="3170" y="73"/>
                  </a:cubicBezTo>
                  <a:cubicBezTo>
                    <a:pt x="3173" y="71"/>
                    <a:pt x="3171" y="67"/>
                    <a:pt x="3170" y="64"/>
                  </a:cubicBezTo>
                  <a:cubicBezTo>
                    <a:pt x="3173" y="63"/>
                    <a:pt x="3177" y="63"/>
                    <a:pt x="3178" y="61"/>
                  </a:cubicBezTo>
                  <a:cubicBezTo>
                    <a:pt x="3180" y="59"/>
                    <a:pt x="3176" y="55"/>
                    <a:pt x="3182" y="54"/>
                  </a:cubicBezTo>
                  <a:cubicBezTo>
                    <a:pt x="3182" y="54"/>
                    <a:pt x="3183" y="53"/>
                    <a:pt x="3184" y="53"/>
                  </a:cubicBezTo>
                  <a:cubicBezTo>
                    <a:pt x="3187" y="53"/>
                    <a:pt x="3191" y="55"/>
                    <a:pt x="3194" y="55"/>
                  </a:cubicBezTo>
                  <a:cubicBezTo>
                    <a:pt x="3203" y="43"/>
                    <a:pt x="3227" y="44"/>
                    <a:pt x="3235" y="32"/>
                  </a:cubicBezTo>
                  <a:cubicBezTo>
                    <a:pt x="3234" y="32"/>
                    <a:pt x="3233" y="31"/>
                    <a:pt x="3232" y="31"/>
                  </a:cubicBezTo>
                  <a:cubicBezTo>
                    <a:pt x="3230" y="31"/>
                    <a:pt x="3229" y="32"/>
                    <a:pt x="3227" y="33"/>
                  </a:cubicBezTo>
                  <a:cubicBezTo>
                    <a:pt x="3226" y="33"/>
                    <a:pt x="3224" y="34"/>
                    <a:pt x="3223" y="34"/>
                  </a:cubicBezTo>
                  <a:cubicBezTo>
                    <a:pt x="3222" y="34"/>
                    <a:pt x="3221" y="33"/>
                    <a:pt x="3220" y="33"/>
                  </a:cubicBezTo>
                  <a:cubicBezTo>
                    <a:pt x="3228" y="22"/>
                    <a:pt x="3260" y="34"/>
                    <a:pt x="3266" y="20"/>
                  </a:cubicBezTo>
                  <a:cubicBezTo>
                    <a:pt x="3253" y="15"/>
                    <a:pt x="3238" y="13"/>
                    <a:pt x="3222" y="13"/>
                  </a:cubicBezTo>
                  <a:cubicBezTo>
                    <a:pt x="3214" y="13"/>
                    <a:pt x="3206" y="14"/>
                    <a:pt x="3198" y="14"/>
                  </a:cubicBezTo>
                  <a:cubicBezTo>
                    <a:pt x="3190" y="14"/>
                    <a:pt x="3182" y="15"/>
                    <a:pt x="3175" y="15"/>
                  </a:cubicBezTo>
                  <a:cubicBezTo>
                    <a:pt x="3161" y="15"/>
                    <a:pt x="3148" y="14"/>
                    <a:pt x="3137" y="10"/>
                  </a:cubicBezTo>
                  <a:moveTo>
                    <a:pt x="3537" y="345"/>
                  </a:moveTo>
                  <a:cubicBezTo>
                    <a:pt x="3513" y="345"/>
                    <a:pt x="3486" y="343"/>
                    <a:pt x="3468" y="336"/>
                  </a:cubicBezTo>
                  <a:cubicBezTo>
                    <a:pt x="3467" y="329"/>
                    <a:pt x="3475" y="329"/>
                    <a:pt x="3476" y="324"/>
                  </a:cubicBezTo>
                  <a:cubicBezTo>
                    <a:pt x="3476" y="318"/>
                    <a:pt x="3472" y="312"/>
                    <a:pt x="3473" y="309"/>
                  </a:cubicBezTo>
                  <a:cubicBezTo>
                    <a:pt x="3473" y="308"/>
                    <a:pt x="3473" y="307"/>
                    <a:pt x="3474" y="307"/>
                  </a:cubicBezTo>
                  <a:cubicBezTo>
                    <a:pt x="3482" y="307"/>
                    <a:pt x="3509" y="311"/>
                    <a:pt x="3523" y="315"/>
                  </a:cubicBezTo>
                  <a:cubicBezTo>
                    <a:pt x="3537" y="318"/>
                    <a:pt x="3549" y="324"/>
                    <a:pt x="3554" y="334"/>
                  </a:cubicBezTo>
                  <a:cubicBezTo>
                    <a:pt x="3552" y="338"/>
                    <a:pt x="3549" y="342"/>
                    <a:pt x="3546" y="345"/>
                  </a:cubicBezTo>
                  <a:cubicBezTo>
                    <a:pt x="3543" y="345"/>
                    <a:pt x="3540" y="345"/>
                    <a:pt x="3537" y="345"/>
                  </a:cubicBezTo>
                  <a:moveTo>
                    <a:pt x="3376" y="0"/>
                  </a:moveTo>
                  <a:cubicBezTo>
                    <a:pt x="3372" y="0"/>
                    <a:pt x="3370" y="2"/>
                    <a:pt x="3368" y="4"/>
                  </a:cubicBezTo>
                  <a:cubicBezTo>
                    <a:pt x="3366" y="15"/>
                    <a:pt x="3373" y="19"/>
                    <a:pt x="3376" y="25"/>
                  </a:cubicBezTo>
                  <a:cubicBezTo>
                    <a:pt x="3375" y="26"/>
                    <a:pt x="3372" y="27"/>
                    <a:pt x="3370" y="27"/>
                  </a:cubicBezTo>
                  <a:cubicBezTo>
                    <a:pt x="3367" y="27"/>
                    <a:pt x="3364" y="26"/>
                    <a:pt x="3361" y="25"/>
                  </a:cubicBezTo>
                  <a:cubicBezTo>
                    <a:pt x="3358" y="24"/>
                    <a:pt x="3354" y="23"/>
                    <a:pt x="3351" y="23"/>
                  </a:cubicBezTo>
                  <a:cubicBezTo>
                    <a:pt x="3350" y="23"/>
                    <a:pt x="3350" y="23"/>
                    <a:pt x="3350" y="23"/>
                  </a:cubicBezTo>
                  <a:cubicBezTo>
                    <a:pt x="3348" y="27"/>
                    <a:pt x="3348" y="32"/>
                    <a:pt x="3343" y="33"/>
                  </a:cubicBezTo>
                  <a:cubicBezTo>
                    <a:pt x="3341" y="30"/>
                    <a:pt x="3343" y="24"/>
                    <a:pt x="3342" y="20"/>
                  </a:cubicBezTo>
                  <a:cubicBezTo>
                    <a:pt x="3339" y="14"/>
                    <a:pt x="3333" y="13"/>
                    <a:pt x="3326" y="13"/>
                  </a:cubicBezTo>
                  <a:cubicBezTo>
                    <a:pt x="3324" y="13"/>
                    <a:pt x="3323" y="13"/>
                    <a:pt x="3321" y="13"/>
                  </a:cubicBezTo>
                  <a:cubicBezTo>
                    <a:pt x="3319" y="13"/>
                    <a:pt x="3318" y="14"/>
                    <a:pt x="3316" y="14"/>
                  </a:cubicBezTo>
                  <a:cubicBezTo>
                    <a:pt x="3314" y="14"/>
                    <a:pt x="3312" y="13"/>
                    <a:pt x="3310" y="13"/>
                  </a:cubicBezTo>
                  <a:cubicBezTo>
                    <a:pt x="3303" y="12"/>
                    <a:pt x="3296" y="7"/>
                    <a:pt x="3289" y="7"/>
                  </a:cubicBezTo>
                  <a:cubicBezTo>
                    <a:pt x="3287" y="7"/>
                    <a:pt x="3284" y="8"/>
                    <a:pt x="3282" y="10"/>
                  </a:cubicBezTo>
                  <a:cubicBezTo>
                    <a:pt x="3282" y="10"/>
                    <a:pt x="3282" y="11"/>
                    <a:pt x="3281" y="11"/>
                  </a:cubicBezTo>
                  <a:cubicBezTo>
                    <a:pt x="3283" y="16"/>
                    <a:pt x="3283" y="20"/>
                    <a:pt x="3286" y="23"/>
                  </a:cubicBezTo>
                  <a:cubicBezTo>
                    <a:pt x="3290" y="29"/>
                    <a:pt x="3302" y="29"/>
                    <a:pt x="3305" y="36"/>
                  </a:cubicBezTo>
                  <a:cubicBezTo>
                    <a:pt x="3304" y="37"/>
                    <a:pt x="3303" y="37"/>
                    <a:pt x="3303" y="38"/>
                  </a:cubicBezTo>
                  <a:cubicBezTo>
                    <a:pt x="3303" y="38"/>
                    <a:pt x="3302" y="38"/>
                    <a:pt x="3302" y="38"/>
                  </a:cubicBezTo>
                  <a:cubicBezTo>
                    <a:pt x="3296" y="38"/>
                    <a:pt x="3292" y="36"/>
                    <a:pt x="3289" y="34"/>
                  </a:cubicBezTo>
                  <a:cubicBezTo>
                    <a:pt x="3285" y="32"/>
                    <a:pt x="3282" y="30"/>
                    <a:pt x="3278" y="30"/>
                  </a:cubicBezTo>
                  <a:cubicBezTo>
                    <a:pt x="3275" y="30"/>
                    <a:pt x="3272" y="30"/>
                    <a:pt x="3269" y="33"/>
                  </a:cubicBezTo>
                  <a:cubicBezTo>
                    <a:pt x="3267" y="36"/>
                    <a:pt x="3270" y="38"/>
                    <a:pt x="3267" y="41"/>
                  </a:cubicBezTo>
                  <a:cubicBezTo>
                    <a:pt x="3265" y="41"/>
                    <a:pt x="3264" y="41"/>
                    <a:pt x="3263" y="41"/>
                  </a:cubicBezTo>
                  <a:cubicBezTo>
                    <a:pt x="3256" y="41"/>
                    <a:pt x="3255" y="45"/>
                    <a:pt x="3249" y="46"/>
                  </a:cubicBezTo>
                  <a:cubicBezTo>
                    <a:pt x="3246" y="43"/>
                    <a:pt x="3243" y="42"/>
                    <a:pt x="3241" y="42"/>
                  </a:cubicBezTo>
                  <a:cubicBezTo>
                    <a:pt x="3236" y="42"/>
                    <a:pt x="3233" y="45"/>
                    <a:pt x="3229" y="48"/>
                  </a:cubicBezTo>
                  <a:cubicBezTo>
                    <a:pt x="3224" y="52"/>
                    <a:pt x="3220" y="55"/>
                    <a:pt x="3213" y="55"/>
                  </a:cubicBezTo>
                  <a:cubicBezTo>
                    <a:pt x="3212" y="55"/>
                    <a:pt x="3211" y="55"/>
                    <a:pt x="3209" y="55"/>
                  </a:cubicBezTo>
                  <a:cubicBezTo>
                    <a:pt x="3209" y="61"/>
                    <a:pt x="3209" y="61"/>
                    <a:pt x="3209" y="61"/>
                  </a:cubicBezTo>
                  <a:cubicBezTo>
                    <a:pt x="3220" y="65"/>
                    <a:pt x="3239" y="59"/>
                    <a:pt x="3240" y="71"/>
                  </a:cubicBezTo>
                  <a:cubicBezTo>
                    <a:pt x="3241" y="74"/>
                    <a:pt x="3235" y="82"/>
                    <a:pt x="3229" y="84"/>
                  </a:cubicBezTo>
                  <a:cubicBezTo>
                    <a:pt x="3228" y="84"/>
                    <a:pt x="3227" y="84"/>
                    <a:pt x="3226" y="84"/>
                  </a:cubicBezTo>
                  <a:cubicBezTo>
                    <a:pt x="3224" y="84"/>
                    <a:pt x="3221" y="83"/>
                    <a:pt x="3218" y="83"/>
                  </a:cubicBezTo>
                  <a:cubicBezTo>
                    <a:pt x="3215" y="82"/>
                    <a:pt x="3211" y="82"/>
                    <a:pt x="3208" y="82"/>
                  </a:cubicBezTo>
                  <a:cubicBezTo>
                    <a:pt x="3207" y="82"/>
                    <a:pt x="3206" y="82"/>
                    <a:pt x="3205" y="82"/>
                  </a:cubicBezTo>
                  <a:cubicBezTo>
                    <a:pt x="3193" y="83"/>
                    <a:pt x="3183" y="92"/>
                    <a:pt x="3175" y="93"/>
                  </a:cubicBezTo>
                  <a:cubicBezTo>
                    <a:pt x="3174" y="93"/>
                    <a:pt x="3174" y="93"/>
                    <a:pt x="3173" y="93"/>
                  </a:cubicBezTo>
                  <a:cubicBezTo>
                    <a:pt x="3170" y="93"/>
                    <a:pt x="3168" y="93"/>
                    <a:pt x="3166" y="92"/>
                  </a:cubicBezTo>
                  <a:cubicBezTo>
                    <a:pt x="3164" y="92"/>
                    <a:pt x="3162" y="91"/>
                    <a:pt x="3160" y="91"/>
                  </a:cubicBezTo>
                  <a:cubicBezTo>
                    <a:pt x="3158" y="91"/>
                    <a:pt x="3156" y="92"/>
                    <a:pt x="3155" y="93"/>
                  </a:cubicBezTo>
                  <a:cubicBezTo>
                    <a:pt x="3154" y="98"/>
                    <a:pt x="3158" y="106"/>
                    <a:pt x="3165" y="108"/>
                  </a:cubicBezTo>
                  <a:cubicBezTo>
                    <a:pt x="3170" y="108"/>
                    <a:pt x="3171" y="103"/>
                    <a:pt x="3176" y="103"/>
                  </a:cubicBezTo>
                  <a:cubicBezTo>
                    <a:pt x="3184" y="107"/>
                    <a:pt x="3185" y="114"/>
                    <a:pt x="3195" y="114"/>
                  </a:cubicBezTo>
                  <a:cubicBezTo>
                    <a:pt x="3195" y="114"/>
                    <a:pt x="3196" y="114"/>
                    <a:pt x="3196" y="114"/>
                  </a:cubicBezTo>
                  <a:cubicBezTo>
                    <a:pt x="3202" y="114"/>
                    <a:pt x="3210" y="108"/>
                    <a:pt x="3217" y="108"/>
                  </a:cubicBezTo>
                  <a:cubicBezTo>
                    <a:pt x="3220" y="108"/>
                    <a:pt x="3222" y="109"/>
                    <a:pt x="3224" y="114"/>
                  </a:cubicBezTo>
                  <a:cubicBezTo>
                    <a:pt x="3216" y="118"/>
                    <a:pt x="3200" y="114"/>
                    <a:pt x="3196" y="121"/>
                  </a:cubicBezTo>
                  <a:cubicBezTo>
                    <a:pt x="3191" y="119"/>
                    <a:pt x="3186" y="116"/>
                    <a:pt x="3180" y="116"/>
                  </a:cubicBezTo>
                  <a:cubicBezTo>
                    <a:pt x="3178" y="116"/>
                    <a:pt x="3176" y="116"/>
                    <a:pt x="3174" y="117"/>
                  </a:cubicBezTo>
                  <a:cubicBezTo>
                    <a:pt x="3174" y="129"/>
                    <a:pt x="3190" y="127"/>
                    <a:pt x="3201" y="129"/>
                  </a:cubicBezTo>
                  <a:cubicBezTo>
                    <a:pt x="3206" y="135"/>
                    <a:pt x="3211" y="145"/>
                    <a:pt x="3221" y="145"/>
                  </a:cubicBezTo>
                  <a:cubicBezTo>
                    <a:pt x="3222" y="145"/>
                    <a:pt x="3223" y="145"/>
                    <a:pt x="3224" y="145"/>
                  </a:cubicBezTo>
                  <a:cubicBezTo>
                    <a:pt x="3224" y="139"/>
                    <a:pt x="3218" y="139"/>
                    <a:pt x="3219" y="134"/>
                  </a:cubicBezTo>
                  <a:cubicBezTo>
                    <a:pt x="3222" y="134"/>
                    <a:pt x="3224" y="134"/>
                    <a:pt x="3227" y="134"/>
                  </a:cubicBezTo>
                  <a:cubicBezTo>
                    <a:pt x="3232" y="134"/>
                    <a:pt x="3238" y="134"/>
                    <a:pt x="3244" y="133"/>
                  </a:cubicBezTo>
                  <a:cubicBezTo>
                    <a:pt x="3250" y="133"/>
                    <a:pt x="3256" y="132"/>
                    <a:pt x="3262" y="132"/>
                  </a:cubicBezTo>
                  <a:cubicBezTo>
                    <a:pt x="3267" y="132"/>
                    <a:pt x="3272" y="132"/>
                    <a:pt x="3277" y="134"/>
                  </a:cubicBezTo>
                  <a:cubicBezTo>
                    <a:pt x="3283" y="135"/>
                    <a:pt x="3283" y="140"/>
                    <a:pt x="3288" y="145"/>
                  </a:cubicBezTo>
                  <a:cubicBezTo>
                    <a:pt x="3298" y="154"/>
                    <a:pt x="3317" y="162"/>
                    <a:pt x="3323" y="172"/>
                  </a:cubicBezTo>
                  <a:cubicBezTo>
                    <a:pt x="3323" y="176"/>
                    <a:pt x="3325" y="178"/>
                    <a:pt x="3326" y="181"/>
                  </a:cubicBezTo>
                  <a:cubicBezTo>
                    <a:pt x="3335" y="184"/>
                    <a:pt x="3348" y="196"/>
                    <a:pt x="3330" y="199"/>
                  </a:cubicBezTo>
                  <a:cubicBezTo>
                    <a:pt x="3331" y="204"/>
                    <a:pt x="3330" y="209"/>
                    <a:pt x="3331" y="213"/>
                  </a:cubicBezTo>
                  <a:cubicBezTo>
                    <a:pt x="3333" y="214"/>
                    <a:pt x="3335" y="214"/>
                    <a:pt x="3336" y="214"/>
                  </a:cubicBezTo>
                  <a:cubicBezTo>
                    <a:pt x="3343" y="214"/>
                    <a:pt x="3346" y="207"/>
                    <a:pt x="3353" y="206"/>
                  </a:cubicBezTo>
                  <a:cubicBezTo>
                    <a:pt x="3354" y="206"/>
                    <a:pt x="3355" y="206"/>
                    <a:pt x="3356" y="206"/>
                  </a:cubicBezTo>
                  <a:cubicBezTo>
                    <a:pt x="3370" y="206"/>
                    <a:pt x="3381" y="218"/>
                    <a:pt x="3378" y="229"/>
                  </a:cubicBezTo>
                  <a:cubicBezTo>
                    <a:pt x="3366" y="228"/>
                    <a:pt x="3358" y="218"/>
                    <a:pt x="3347" y="218"/>
                  </a:cubicBezTo>
                  <a:cubicBezTo>
                    <a:pt x="3345" y="218"/>
                    <a:pt x="3343" y="218"/>
                    <a:pt x="3341" y="219"/>
                  </a:cubicBezTo>
                  <a:cubicBezTo>
                    <a:pt x="3348" y="230"/>
                    <a:pt x="3371" y="228"/>
                    <a:pt x="3380" y="239"/>
                  </a:cubicBezTo>
                  <a:cubicBezTo>
                    <a:pt x="3377" y="243"/>
                    <a:pt x="3376" y="249"/>
                    <a:pt x="3372" y="252"/>
                  </a:cubicBezTo>
                  <a:cubicBezTo>
                    <a:pt x="3371" y="252"/>
                    <a:pt x="3369" y="251"/>
                    <a:pt x="3367" y="251"/>
                  </a:cubicBezTo>
                  <a:cubicBezTo>
                    <a:pt x="3364" y="251"/>
                    <a:pt x="3360" y="253"/>
                    <a:pt x="3359" y="254"/>
                  </a:cubicBezTo>
                  <a:cubicBezTo>
                    <a:pt x="3358" y="258"/>
                    <a:pt x="3364" y="257"/>
                    <a:pt x="3364" y="261"/>
                  </a:cubicBezTo>
                  <a:cubicBezTo>
                    <a:pt x="3362" y="264"/>
                    <a:pt x="3353" y="261"/>
                    <a:pt x="3354" y="266"/>
                  </a:cubicBezTo>
                  <a:cubicBezTo>
                    <a:pt x="3354" y="268"/>
                    <a:pt x="3355" y="268"/>
                    <a:pt x="3357" y="268"/>
                  </a:cubicBezTo>
                  <a:cubicBezTo>
                    <a:pt x="3358" y="268"/>
                    <a:pt x="3359" y="268"/>
                    <a:pt x="3360" y="267"/>
                  </a:cubicBezTo>
                  <a:cubicBezTo>
                    <a:pt x="3361" y="267"/>
                    <a:pt x="3362" y="267"/>
                    <a:pt x="3363" y="267"/>
                  </a:cubicBezTo>
                  <a:cubicBezTo>
                    <a:pt x="3365" y="267"/>
                    <a:pt x="3366" y="268"/>
                    <a:pt x="3367" y="269"/>
                  </a:cubicBezTo>
                  <a:cubicBezTo>
                    <a:pt x="3360" y="272"/>
                    <a:pt x="3352" y="274"/>
                    <a:pt x="3352" y="282"/>
                  </a:cubicBezTo>
                  <a:cubicBezTo>
                    <a:pt x="3354" y="285"/>
                    <a:pt x="3358" y="286"/>
                    <a:pt x="3362" y="288"/>
                  </a:cubicBezTo>
                  <a:cubicBezTo>
                    <a:pt x="3365" y="294"/>
                    <a:pt x="3359" y="308"/>
                    <a:pt x="3369" y="311"/>
                  </a:cubicBezTo>
                  <a:cubicBezTo>
                    <a:pt x="3373" y="310"/>
                    <a:pt x="3374" y="305"/>
                    <a:pt x="3379" y="305"/>
                  </a:cubicBezTo>
                  <a:cubicBezTo>
                    <a:pt x="3380" y="305"/>
                    <a:pt x="3380" y="305"/>
                    <a:pt x="3381" y="305"/>
                  </a:cubicBezTo>
                  <a:cubicBezTo>
                    <a:pt x="3381" y="307"/>
                    <a:pt x="3385" y="306"/>
                    <a:pt x="3384" y="308"/>
                  </a:cubicBezTo>
                  <a:cubicBezTo>
                    <a:pt x="3381" y="315"/>
                    <a:pt x="3371" y="316"/>
                    <a:pt x="3371" y="323"/>
                  </a:cubicBezTo>
                  <a:cubicBezTo>
                    <a:pt x="3370" y="335"/>
                    <a:pt x="3395" y="345"/>
                    <a:pt x="3401" y="353"/>
                  </a:cubicBezTo>
                  <a:cubicBezTo>
                    <a:pt x="3401" y="356"/>
                    <a:pt x="3399" y="356"/>
                    <a:pt x="3400" y="359"/>
                  </a:cubicBezTo>
                  <a:cubicBezTo>
                    <a:pt x="3402" y="361"/>
                    <a:pt x="3405" y="362"/>
                    <a:pt x="3408" y="362"/>
                  </a:cubicBezTo>
                  <a:cubicBezTo>
                    <a:pt x="3410" y="362"/>
                    <a:pt x="3412" y="361"/>
                    <a:pt x="3414" y="361"/>
                  </a:cubicBezTo>
                  <a:cubicBezTo>
                    <a:pt x="3417" y="361"/>
                    <a:pt x="3419" y="361"/>
                    <a:pt x="3422" y="361"/>
                  </a:cubicBezTo>
                  <a:cubicBezTo>
                    <a:pt x="3422" y="361"/>
                    <a:pt x="3423" y="361"/>
                    <a:pt x="3424" y="361"/>
                  </a:cubicBezTo>
                  <a:cubicBezTo>
                    <a:pt x="3429" y="367"/>
                    <a:pt x="3435" y="373"/>
                    <a:pt x="3447" y="373"/>
                  </a:cubicBezTo>
                  <a:cubicBezTo>
                    <a:pt x="3448" y="373"/>
                    <a:pt x="3449" y="373"/>
                    <a:pt x="3450" y="373"/>
                  </a:cubicBezTo>
                  <a:cubicBezTo>
                    <a:pt x="3456" y="370"/>
                    <a:pt x="3454" y="361"/>
                    <a:pt x="3462" y="359"/>
                  </a:cubicBezTo>
                  <a:cubicBezTo>
                    <a:pt x="3481" y="361"/>
                    <a:pt x="3512" y="369"/>
                    <a:pt x="3536" y="369"/>
                  </a:cubicBezTo>
                  <a:cubicBezTo>
                    <a:pt x="3546" y="369"/>
                    <a:pt x="3556" y="368"/>
                    <a:pt x="3563" y="364"/>
                  </a:cubicBezTo>
                  <a:cubicBezTo>
                    <a:pt x="3572" y="358"/>
                    <a:pt x="3583" y="341"/>
                    <a:pt x="3583" y="334"/>
                  </a:cubicBezTo>
                  <a:cubicBezTo>
                    <a:pt x="3582" y="330"/>
                    <a:pt x="3579" y="322"/>
                    <a:pt x="3577" y="319"/>
                  </a:cubicBezTo>
                  <a:cubicBezTo>
                    <a:pt x="3569" y="306"/>
                    <a:pt x="3547" y="299"/>
                    <a:pt x="3529" y="293"/>
                  </a:cubicBezTo>
                  <a:cubicBezTo>
                    <a:pt x="3540" y="283"/>
                    <a:pt x="3549" y="272"/>
                    <a:pt x="3564" y="265"/>
                  </a:cubicBezTo>
                  <a:cubicBezTo>
                    <a:pt x="3563" y="262"/>
                    <a:pt x="3561" y="255"/>
                    <a:pt x="3566" y="254"/>
                  </a:cubicBezTo>
                  <a:cubicBezTo>
                    <a:pt x="3570" y="257"/>
                    <a:pt x="3574" y="258"/>
                    <a:pt x="3578" y="258"/>
                  </a:cubicBezTo>
                  <a:cubicBezTo>
                    <a:pt x="3585" y="258"/>
                    <a:pt x="3591" y="255"/>
                    <a:pt x="3600" y="253"/>
                  </a:cubicBezTo>
                  <a:cubicBezTo>
                    <a:pt x="3609" y="251"/>
                    <a:pt x="3618" y="251"/>
                    <a:pt x="3625" y="249"/>
                  </a:cubicBezTo>
                  <a:cubicBezTo>
                    <a:pt x="3630" y="247"/>
                    <a:pt x="3633" y="242"/>
                    <a:pt x="3638" y="240"/>
                  </a:cubicBezTo>
                  <a:cubicBezTo>
                    <a:pt x="3649" y="236"/>
                    <a:pt x="3666" y="237"/>
                    <a:pt x="3667" y="227"/>
                  </a:cubicBezTo>
                  <a:cubicBezTo>
                    <a:pt x="3660" y="228"/>
                    <a:pt x="3652" y="230"/>
                    <a:pt x="3644" y="230"/>
                  </a:cubicBezTo>
                  <a:cubicBezTo>
                    <a:pt x="3639" y="230"/>
                    <a:pt x="3634" y="229"/>
                    <a:pt x="3629" y="226"/>
                  </a:cubicBezTo>
                  <a:cubicBezTo>
                    <a:pt x="3627" y="223"/>
                    <a:pt x="3628" y="219"/>
                    <a:pt x="3626" y="218"/>
                  </a:cubicBezTo>
                  <a:cubicBezTo>
                    <a:pt x="3625" y="218"/>
                    <a:pt x="3625" y="218"/>
                    <a:pt x="3624" y="218"/>
                  </a:cubicBezTo>
                  <a:cubicBezTo>
                    <a:pt x="3624" y="218"/>
                    <a:pt x="3623" y="218"/>
                    <a:pt x="3622" y="218"/>
                  </a:cubicBezTo>
                  <a:cubicBezTo>
                    <a:pt x="3622" y="218"/>
                    <a:pt x="3621" y="218"/>
                    <a:pt x="3620" y="218"/>
                  </a:cubicBezTo>
                  <a:cubicBezTo>
                    <a:pt x="3618" y="218"/>
                    <a:pt x="3617" y="218"/>
                    <a:pt x="3616" y="219"/>
                  </a:cubicBezTo>
                  <a:cubicBezTo>
                    <a:pt x="3613" y="222"/>
                    <a:pt x="3617" y="224"/>
                    <a:pt x="3615" y="227"/>
                  </a:cubicBezTo>
                  <a:cubicBezTo>
                    <a:pt x="3613" y="229"/>
                    <a:pt x="3610" y="229"/>
                    <a:pt x="3608" y="229"/>
                  </a:cubicBezTo>
                  <a:cubicBezTo>
                    <a:pt x="3602" y="229"/>
                    <a:pt x="3596" y="226"/>
                    <a:pt x="3596" y="221"/>
                  </a:cubicBezTo>
                  <a:cubicBezTo>
                    <a:pt x="3599" y="215"/>
                    <a:pt x="3607" y="213"/>
                    <a:pt x="3616" y="213"/>
                  </a:cubicBezTo>
                  <a:cubicBezTo>
                    <a:pt x="3613" y="207"/>
                    <a:pt x="3602" y="208"/>
                    <a:pt x="3601" y="201"/>
                  </a:cubicBezTo>
                  <a:cubicBezTo>
                    <a:pt x="3604" y="200"/>
                    <a:pt x="3602" y="197"/>
                    <a:pt x="3604" y="197"/>
                  </a:cubicBezTo>
                  <a:cubicBezTo>
                    <a:pt x="3604" y="197"/>
                    <a:pt x="3605" y="197"/>
                    <a:pt x="3605" y="197"/>
                  </a:cubicBezTo>
                  <a:cubicBezTo>
                    <a:pt x="3605" y="197"/>
                    <a:pt x="3606" y="197"/>
                    <a:pt x="3606" y="197"/>
                  </a:cubicBezTo>
                  <a:cubicBezTo>
                    <a:pt x="3610" y="197"/>
                    <a:pt x="3612" y="202"/>
                    <a:pt x="3616" y="204"/>
                  </a:cubicBezTo>
                  <a:cubicBezTo>
                    <a:pt x="3617" y="205"/>
                    <a:pt x="3620" y="204"/>
                    <a:pt x="3621" y="205"/>
                  </a:cubicBezTo>
                  <a:cubicBezTo>
                    <a:pt x="3623" y="206"/>
                    <a:pt x="3623" y="209"/>
                    <a:pt x="3623" y="209"/>
                  </a:cubicBezTo>
                  <a:cubicBezTo>
                    <a:pt x="3629" y="211"/>
                    <a:pt x="3635" y="209"/>
                    <a:pt x="3639" y="212"/>
                  </a:cubicBezTo>
                  <a:cubicBezTo>
                    <a:pt x="3645" y="216"/>
                    <a:pt x="3645" y="225"/>
                    <a:pt x="3653" y="226"/>
                  </a:cubicBezTo>
                  <a:cubicBezTo>
                    <a:pt x="3654" y="226"/>
                    <a:pt x="3654" y="226"/>
                    <a:pt x="3654" y="226"/>
                  </a:cubicBezTo>
                  <a:cubicBezTo>
                    <a:pt x="3659" y="226"/>
                    <a:pt x="3664" y="222"/>
                    <a:pt x="3669" y="221"/>
                  </a:cubicBezTo>
                  <a:cubicBezTo>
                    <a:pt x="3666" y="200"/>
                    <a:pt x="3636" y="201"/>
                    <a:pt x="3626" y="187"/>
                  </a:cubicBezTo>
                  <a:cubicBezTo>
                    <a:pt x="3620" y="185"/>
                    <a:pt x="3613" y="185"/>
                    <a:pt x="3612" y="179"/>
                  </a:cubicBezTo>
                  <a:cubicBezTo>
                    <a:pt x="3615" y="178"/>
                    <a:pt x="3618" y="177"/>
                    <a:pt x="3621" y="177"/>
                  </a:cubicBezTo>
                  <a:cubicBezTo>
                    <a:pt x="3632" y="177"/>
                    <a:pt x="3644" y="186"/>
                    <a:pt x="3647" y="194"/>
                  </a:cubicBezTo>
                  <a:cubicBezTo>
                    <a:pt x="3653" y="196"/>
                    <a:pt x="3658" y="202"/>
                    <a:pt x="3664" y="202"/>
                  </a:cubicBezTo>
                  <a:cubicBezTo>
                    <a:pt x="3665" y="202"/>
                    <a:pt x="3666" y="202"/>
                    <a:pt x="3667" y="201"/>
                  </a:cubicBezTo>
                  <a:cubicBezTo>
                    <a:pt x="3668" y="194"/>
                    <a:pt x="3656" y="195"/>
                    <a:pt x="3662" y="188"/>
                  </a:cubicBezTo>
                  <a:cubicBezTo>
                    <a:pt x="3656" y="182"/>
                    <a:pt x="3641" y="182"/>
                    <a:pt x="3635" y="175"/>
                  </a:cubicBezTo>
                  <a:cubicBezTo>
                    <a:pt x="3637" y="172"/>
                    <a:pt x="3640" y="171"/>
                    <a:pt x="3643" y="171"/>
                  </a:cubicBezTo>
                  <a:cubicBezTo>
                    <a:pt x="3650" y="171"/>
                    <a:pt x="3656" y="182"/>
                    <a:pt x="3662" y="183"/>
                  </a:cubicBezTo>
                  <a:cubicBezTo>
                    <a:pt x="3663" y="183"/>
                    <a:pt x="3663" y="183"/>
                    <a:pt x="3664" y="183"/>
                  </a:cubicBezTo>
                  <a:cubicBezTo>
                    <a:pt x="3669" y="183"/>
                    <a:pt x="3676" y="179"/>
                    <a:pt x="3680" y="175"/>
                  </a:cubicBezTo>
                  <a:cubicBezTo>
                    <a:pt x="3677" y="171"/>
                    <a:pt x="3664" y="174"/>
                    <a:pt x="3663" y="167"/>
                  </a:cubicBezTo>
                  <a:cubicBezTo>
                    <a:pt x="3664" y="164"/>
                    <a:pt x="3666" y="163"/>
                    <a:pt x="3669" y="163"/>
                  </a:cubicBezTo>
                  <a:cubicBezTo>
                    <a:pt x="3671" y="163"/>
                    <a:pt x="3672" y="163"/>
                    <a:pt x="3674" y="164"/>
                  </a:cubicBezTo>
                  <a:cubicBezTo>
                    <a:pt x="3677" y="164"/>
                    <a:pt x="3679" y="164"/>
                    <a:pt x="3681" y="164"/>
                  </a:cubicBezTo>
                  <a:cubicBezTo>
                    <a:pt x="3682" y="164"/>
                    <a:pt x="3684" y="164"/>
                    <a:pt x="3686" y="163"/>
                  </a:cubicBezTo>
                  <a:cubicBezTo>
                    <a:pt x="3682" y="155"/>
                    <a:pt x="3667" y="155"/>
                    <a:pt x="3668" y="143"/>
                  </a:cubicBezTo>
                  <a:cubicBezTo>
                    <a:pt x="3671" y="141"/>
                    <a:pt x="3679" y="142"/>
                    <a:pt x="3679" y="137"/>
                  </a:cubicBezTo>
                  <a:cubicBezTo>
                    <a:pt x="3675" y="132"/>
                    <a:pt x="3664" y="133"/>
                    <a:pt x="3662" y="126"/>
                  </a:cubicBezTo>
                  <a:cubicBezTo>
                    <a:pt x="3670" y="120"/>
                    <a:pt x="3694" y="126"/>
                    <a:pt x="3694" y="117"/>
                  </a:cubicBezTo>
                  <a:cubicBezTo>
                    <a:pt x="3695" y="106"/>
                    <a:pt x="3665" y="118"/>
                    <a:pt x="3666" y="103"/>
                  </a:cubicBezTo>
                  <a:cubicBezTo>
                    <a:pt x="3671" y="93"/>
                    <a:pt x="3680" y="86"/>
                    <a:pt x="3680" y="72"/>
                  </a:cubicBezTo>
                  <a:cubicBezTo>
                    <a:pt x="3683" y="66"/>
                    <a:pt x="3693" y="62"/>
                    <a:pt x="3688" y="56"/>
                  </a:cubicBezTo>
                  <a:cubicBezTo>
                    <a:pt x="3688" y="56"/>
                    <a:pt x="3687" y="56"/>
                    <a:pt x="3687" y="56"/>
                  </a:cubicBezTo>
                  <a:cubicBezTo>
                    <a:pt x="3684" y="56"/>
                    <a:pt x="3682" y="57"/>
                    <a:pt x="3680" y="59"/>
                  </a:cubicBezTo>
                  <a:cubicBezTo>
                    <a:pt x="3678" y="61"/>
                    <a:pt x="3676" y="62"/>
                    <a:pt x="3673" y="62"/>
                  </a:cubicBezTo>
                  <a:cubicBezTo>
                    <a:pt x="3672" y="62"/>
                    <a:pt x="3671" y="62"/>
                    <a:pt x="3670" y="61"/>
                  </a:cubicBezTo>
                  <a:cubicBezTo>
                    <a:pt x="3673" y="55"/>
                    <a:pt x="3675" y="51"/>
                    <a:pt x="3673" y="45"/>
                  </a:cubicBezTo>
                  <a:cubicBezTo>
                    <a:pt x="3696" y="45"/>
                    <a:pt x="3716" y="43"/>
                    <a:pt x="3725" y="32"/>
                  </a:cubicBezTo>
                  <a:cubicBezTo>
                    <a:pt x="3726" y="32"/>
                    <a:pt x="3727" y="32"/>
                    <a:pt x="3727" y="32"/>
                  </a:cubicBezTo>
                  <a:cubicBezTo>
                    <a:pt x="3730" y="32"/>
                    <a:pt x="3732" y="31"/>
                    <a:pt x="3734" y="31"/>
                  </a:cubicBezTo>
                  <a:cubicBezTo>
                    <a:pt x="3734" y="29"/>
                    <a:pt x="3735" y="28"/>
                    <a:pt x="3736" y="27"/>
                  </a:cubicBezTo>
                  <a:cubicBezTo>
                    <a:pt x="3736" y="22"/>
                    <a:pt x="3726" y="20"/>
                    <a:pt x="3716" y="20"/>
                  </a:cubicBezTo>
                  <a:cubicBezTo>
                    <a:pt x="3710" y="20"/>
                    <a:pt x="3704" y="21"/>
                    <a:pt x="3700" y="22"/>
                  </a:cubicBezTo>
                  <a:cubicBezTo>
                    <a:pt x="3692" y="23"/>
                    <a:pt x="3678" y="31"/>
                    <a:pt x="3670" y="36"/>
                  </a:cubicBezTo>
                  <a:cubicBezTo>
                    <a:pt x="3660" y="42"/>
                    <a:pt x="3653" y="51"/>
                    <a:pt x="3645" y="53"/>
                  </a:cubicBezTo>
                  <a:cubicBezTo>
                    <a:pt x="3642" y="42"/>
                    <a:pt x="3666" y="34"/>
                    <a:pt x="3654" y="22"/>
                  </a:cubicBezTo>
                  <a:cubicBezTo>
                    <a:pt x="3654" y="22"/>
                    <a:pt x="3654" y="22"/>
                    <a:pt x="3653" y="22"/>
                  </a:cubicBezTo>
                  <a:cubicBezTo>
                    <a:pt x="3646" y="22"/>
                    <a:pt x="3640" y="25"/>
                    <a:pt x="3634" y="29"/>
                  </a:cubicBezTo>
                  <a:cubicBezTo>
                    <a:pt x="3628" y="33"/>
                    <a:pt x="3622" y="37"/>
                    <a:pt x="3616" y="37"/>
                  </a:cubicBezTo>
                  <a:cubicBezTo>
                    <a:pt x="3614" y="37"/>
                    <a:pt x="3611" y="36"/>
                    <a:pt x="3608" y="34"/>
                  </a:cubicBezTo>
                  <a:cubicBezTo>
                    <a:pt x="3611" y="30"/>
                    <a:pt x="3621" y="32"/>
                    <a:pt x="3621" y="25"/>
                  </a:cubicBezTo>
                  <a:cubicBezTo>
                    <a:pt x="3617" y="24"/>
                    <a:pt x="3610" y="23"/>
                    <a:pt x="3604" y="23"/>
                  </a:cubicBezTo>
                  <a:cubicBezTo>
                    <a:pt x="3598" y="23"/>
                    <a:pt x="3591" y="24"/>
                    <a:pt x="3585" y="24"/>
                  </a:cubicBezTo>
                  <a:cubicBezTo>
                    <a:pt x="3575" y="25"/>
                    <a:pt x="3567" y="31"/>
                    <a:pt x="3560" y="31"/>
                  </a:cubicBezTo>
                  <a:cubicBezTo>
                    <a:pt x="3558" y="31"/>
                    <a:pt x="3556" y="31"/>
                    <a:pt x="3554" y="29"/>
                  </a:cubicBezTo>
                  <a:cubicBezTo>
                    <a:pt x="3555" y="27"/>
                    <a:pt x="3558" y="26"/>
                    <a:pt x="3562" y="26"/>
                  </a:cubicBezTo>
                  <a:cubicBezTo>
                    <a:pt x="3563" y="26"/>
                    <a:pt x="3564" y="26"/>
                    <a:pt x="3565" y="26"/>
                  </a:cubicBezTo>
                  <a:cubicBezTo>
                    <a:pt x="3565" y="20"/>
                    <a:pt x="3565" y="20"/>
                    <a:pt x="3565" y="20"/>
                  </a:cubicBezTo>
                  <a:cubicBezTo>
                    <a:pt x="3543" y="14"/>
                    <a:pt x="3516" y="12"/>
                    <a:pt x="3489" y="12"/>
                  </a:cubicBezTo>
                  <a:cubicBezTo>
                    <a:pt x="3482" y="12"/>
                    <a:pt x="3474" y="12"/>
                    <a:pt x="3466" y="12"/>
                  </a:cubicBezTo>
                  <a:cubicBezTo>
                    <a:pt x="3460" y="14"/>
                    <a:pt x="3462" y="22"/>
                    <a:pt x="3456" y="23"/>
                  </a:cubicBezTo>
                  <a:cubicBezTo>
                    <a:pt x="3441" y="20"/>
                    <a:pt x="3431" y="13"/>
                    <a:pt x="3416" y="10"/>
                  </a:cubicBezTo>
                  <a:cubicBezTo>
                    <a:pt x="3416" y="20"/>
                    <a:pt x="3430" y="17"/>
                    <a:pt x="3431" y="25"/>
                  </a:cubicBezTo>
                  <a:cubicBezTo>
                    <a:pt x="3429" y="28"/>
                    <a:pt x="3427" y="28"/>
                    <a:pt x="3425" y="28"/>
                  </a:cubicBezTo>
                  <a:cubicBezTo>
                    <a:pt x="3420" y="28"/>
                    <a:pt x="3417" y="22"/>
                    <a:pt x="3413" y="20"/>
                  </a:cubicBezTo>
                  <a:cubicBezTo>
                    <a:pt x="3405" y="14"/>
                    <a:pt x="3390" y="12"/>
                    <a:pt x="3384" y="8"/>
                  </a:cubicBezTo>
                  <a:cubicBezTo>
                    <a:pt x="3384" y="5"/>
                    <a:pt x="3381" y="4"/>
                    <a:pt x="3380" y="1"/>
                  </a:cubicBezTo>
                  <a:cubicBezTo>
                    <a:pt x="3378" y="1"/>
                    <a:pt x="3377" y="0"/>
                    <a:pt x="337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6" name="Freeform 50"/>
            <p:cNvSpPr>
              <a:spLocks noEditPoints="1"/>
            </p:cNvSpPr>
            <p:nvPr/>
          </p:nvSpPr>
          <p:spPr bwMode="auto">
            <a:xfrm>
              <a:off x="-627" y="1568"/>
              <a:ext cx="8343" cy="2197"/>
            </a:xfrm>
            <a:custGeom>
              <a:avLst/>
              <a:gdLst>
                <a:gd name="T0" fmla="*/ 1802 w 3529"/>
                <a:gd name="T1" fmla="*/ 846 h 928"/>
                <a:gd name="T2" fmla="*/ 1998 w 3529"/>
                <a:gd name="T3" fmla="*/ 895 h 928"/>
                <a:gd name="T4" fmla="*/ 1797 w 3529"/>
                <a:gd name="T5" fmla="*/ 812 h 928"/>
                <a:gd name="T6" fmla="*/ 2083 w 3529"/>
                <a:gd name="T7" fmla="*/ 797 h 928"/>
                <a:gd name="T8" fmla="*/ 1966 w 3529"/>
                <a:gd name="T9" fmla="*/ 639 h 928"/>
                <a:gd name="T10" fmla="*/ 1675 w 3529"/>
                <a:gd name="T11" fmla="*/ 566 h 928"/>
                <a:gd name="T12" fmla="*/ 1539 w 3529"/>
                <a:gd name="T13" fmla="*/ 619 h 928"/>
                <a:gd name="T14" fmla="*/ 1487 w 3529"/>
                <a:gd name="T15" fmla="*/ 772 h 928"/>
                <a:gd name="T16" fmla="*/ 1694 w 3529"/>
                <a:gd name="T17" fmla="*/ 758 h 928"/>
                <a:gd name="T18" fmla="*/ 1852 w 3529"/>
                <a:gd name="T19" fmla="*/ 675 h 928"/>
                <a:gd name="T20" fmla="*/ 1525 w 3529"/>
                <a:gd name="T21" fmla="*/ 555 h 928"/>
                <a:gd name="T22" fmla="*/ 1536 w 3529"/>
                <a:gd name="T23" fmla="*/ 541 h 928"/>
                <a:gd name="T24" fmla="*/ 1437 w 3529"/>
                <a:gd name="T25" fmla="*/ 538 h 928"/>
                <a:gd name="T26" fmla="*/ 1422 w 3529"/>
                <a:gd name="T27" fmla="*/ 518 h 928"/>
                <a:gd name="T28" fmla="*/ 1545 w 3529"/>
                <a:gd name="T29" fmla="*/ 499 h 928"/>
                <a:gd name="T30" fmla="*/ 1704 w 3529"/>
                <a:gd name="T31" fmla="*/ 523 h 928"/>
                <a:gd name="T32" fmla="*/ 1819 w 3529"/>
                <a:gd name="T33" fmla="*/ 552 h 928"/>
                <a:gd name="T34" fmla="*/ 1844 w 3529"/>
                <a:gd name="T35" fmla="*/ 504 h 928"/>
                <a:gd name="T36" fmla="*/ 833 w 3529"/>
                <a:gd name="T37" fmla="*/ 369 h 928"/>
                <a:gd name="T38" fmla="*/ 3244 w 3529"/>
                <a:gd name="T39" fmla="*/ 300 h 928"/>
                <a:gd name="T40" fmla="*/ 3189 w 3529"/>
                <a:gd name="T41" fmla="*/ 313 h 928"/>
                <a:gd name="T42" fmla="*/ 3153 w 3529"/>
                <a:gd name="T43" fmla="*/ 293 h 928"/>
                <a:gd name="T44" fmla="*/ 118 w 3529"/>
                <a:gd name="T45" fmla="*/ 223 h 928"/>
                <a:gd name="T46" fmla="*/ 166 w 3529"/>
                <a:gd name="T47" fmla="*/ 210 h 928"/>
                <a:gd name="T48" fmla="*/ 142 w 3529"/>
                <a:gd name="T49" fmla="*/ 181 h 928"/>
                <a:gd name="T50" fmla="*/ 449 w 3529"/>
                <a:gd name="T51" fmla="*/ 128 h 928"/>
                <a:gd name="T52" fmla="*/ 340 w 3529"/>
                <a:gd name="T53" fmla="*/ 111 h 928"/>
                <a:gd name="T54" fmla="*/ 3276 w 3529"/>
                <a:gd name="T55" fmla="*/ 35 h 928"/>
                <a:gd name="T56" fmla="*/ 330 w 3529"/>
                <a:gd name="T57" fmla="*/ 0 h 928"/>
                <a:gd name="T58" fmla="*/ 246 w 3529"/>
                <a:gd name="T59" fmla="*/ 77 h 928"/>
                <a:gd name="T60" fmla="*/ 250 w 3529"/>
                <a:gd name="T61" fmla="*/ 150 h 928"/>
                <a:gd name="T62" fmla="*/ 345 w 3529"/>
                <a:gd name="T63" fmla="*/ 81 h 928"/>
                <a:gd name="T64" fmla="*/ 484 w 3529"/>
                <a:gd name="T65" fmla="*/ 123 h 928"/>
                <a:gd name="T66" fmla="*/ 501 w 3529"/>
                <a:gd name="T67" fmla="*/ 100 h 928"/>
                <a:gd name="T68" fmla="*/ 623 w 3529"/>
                <a:gd name="T69" fmla="*/ 47 h 928"/>
                <a:gd name="T70" fmla="*/ 684 w 3529"/>
                <a:gd name="T71" fmla="*/ 61 h 928"/>
                <a:gd name="T72" fmla="*/ 588 w 3529"/>
                <a:gd name="T73" fmla="*/ 146 h 928"/>
                <a:gd name="T74" fmla="*/ 603 w 3529"/>
                <a:gd name="T75" fmla="*/ 198 h 928"/>
                <a:gd name="T76" fmla="*/ 399 w 3529"/>
                <a:gd name="T77" fmla="*/ 140 h 928"/>
                <a:gd name="T78" fmla="*/ 263 w 3529"/>
                <a:gd name="T79" fmla="*/ 160 h 928"/>
                <a:gd name="T80" fmla="*/ 176 w 3529"/>
                <a:gd name="T81" fmla="*/ 411 h 928"/>
                <a:gd name="T82" fmla="*/ 316 w 3529"/>
                <a:gd name="T83" fmla="*/ 415 h 928"/>
                <a:gd name="T84" fmla="*/ 750 w 3529"/>
                <a:gd name="T85" fmla="*/ 460 h 928"/>
                <a:gd name="T86" fmla="*/ 681 w 3529"/>
                <a:gd name="T87" fmla="*/ 283 h 928"/>
                <a:gd name="T88" fmla="*/ 716 w 3529"/>
                <a:gd name="T89" fmla="*/ 301 h 928"/>
                <a:gd name="T90" fmla="*/ 815 w 3529"/>
                <a:gd name="T91" fmla="*/ 342 h 928"/>
                <a:gd name="T92" fmla="*/ 830 w 3529"/>
                <a:gd name="T93" fmla="*/ 259 h 928"/>
                <a:gd name="T94" fmla="*/ 1005 w 3529"/>
                <a:gd name="T95" fmla="*/ 278 h 928"/>
                <a:gd name="T96" fmla="*/ 1119 w 3529"/>
                <a:gd name="T97" fmla="*/ 339 h 928"/>
                <a:gd name="T98" fmla="*/ 3257 w 3529"/>
                <a:gd name="T99" fmla="*/ 43 h 928"/>
                <a:gd name="T100" fmla="*/ 2707 w 3529"/>
                <a:gd name="T101" fmla="*/ 160 h 928"/>
                <a:gd name="T102" fmla="*/ 2820 w 3529"/>
                <a:gd name="T103" fmla="*/ 239 h 928"/>
                <a:gd name="T104" fmla="*/ 3036 w 3529"/>
                <a:gd name="T105" fmla="*/ 354 h 928"/>
                <a:gd name="T106" fmla="*/ 3529 w 3529"/>
                <a:gd name="T107" fmla="*/ 499 h 928"/>
                <a:gd name="T108" fmla="*/ 3363 w 3529"/>
                <a:gd name="T109" fmla="*/ 410 h 928"/>
                <a:gd name="T110" fmla="*/ 3197 w 3529"/>
                <a:gd name="T111" fmla="*/ 371 h 928"/>
                <a:gd name="T112" fmla="*/ 3034 w 3529"/>
                <a:gd name="T113" fmla="*/ 329 h 928"/>
                <a:gd name="T114" fmla="*/ 2936 w 3529"/>
                <a:gd name="T115" fmla="*/ 266 h 928"/>
                <a:gd name="T116" fmla="*/ 3039 w 3529"/>
                <a:gd name="T117" fmla="*/ 198 h 928"/>
                <a:gd name="T118" fmla="*/ 3097 w 3529"/>
                <a:gd name="T119" fmla="*/ 191 h 928"/>
                <a:gd name="T120" fmla="*/ 3202 w 3529"/>
                <a:gd name="T121" fmla="*/ 88 h 928"/>
                <a:gd name="T122" fmla="*/ 3272 w 3529"/>
                <a:gd name="T123" fmla="*/ 54 h 928"/>
                <a:gd name="T124" fmla="*/ 3267 w 3529"/>
                <a:gd name="T125" fmla="*/ 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9" h="928">
                  <a:moveTo>
                    <a:pt x="1978" y="918"/>
                  </a:moveTo>
                  <a:cubicBezTo>
                    <a:pt x="1975" y="918"/>
                    <a:pt x="1971" y="921"/>
                    <a:pt x="1973" y="927"/>
                  </a:cubicBezTo>
                  <a:cubicBezTo>
                    <a:pt x="1974" y="928"/>
                    <a:pt x="1976" y="928"/>
                    <a:pt x="1979" y="928"/>
                  </a:cubicBezTo>
                  <a:cubicBezTo>
                    <a:pt x="1981" y="928"/>
                    <a:pt x="1983" y="928"/>
                    <a:pt x="1984" y="927"/>
                  </a:cubicBezTo>
                  <a:cubicBezTo>
                    <a:pt x="1987" y="922"/>
                    <a:pt x="1983" y="918"/>
                    <a:pt x="1978" y="918"/>
                  </a:cubicBezTo>
                  <a:moveTo>
                    <a:pt x="1798" y="824"/>
                  </a:moveTo>
                  <a:cubicBezTo>
                    <a:pt x="1790" y="824"/>
                    <a:pt x="1787" y="829"/>
                    <a:pt x="1780" y="830"/>
                  </a:cubicBezTo>
                  <a:cubicBezTo>
                    <a:pt x="1776" y="829"/>
                    <a:pt x="1770" y="824"/>
                    <a:pt x="1766" y="824"/>
                  </a:cubicBezTo>
                  <a:cubicBezTo>
                    <a:pt x="1764" y="824"/>
                    <a:pt x="1762" y="825"/>
                    <a:pt x="1761" y="828"/>
                  </a:cubicBezTo>
                  <a:cubicBezTo>
                    <a:pt x="1763" y="833"/>
                    <a:pt x="1769" y="834"/>
                    <a:pt x="1771" y="838"/>
                  </a:cubicBezTo>
                  <a:cubicBezTo>
                    <a:pt x="1766" y="848"/>
                    <a:pt x="1776" y="856"/>
                    <a:pt x="1786" y="859"/>
                  </a:cubicBezTo>
                  <a:cubicBezTo>
                    <a:pt x="1791" y="854"/>
                    <a:pt x="1793" y="848"/>
                    <a:pt x="1802" y="846"/>
                  </a:cubicBezTo>
                  <a:cubicBezTo>
                    <a:pt x="1804" y="841"/>
                    <a:pt x="1806" y="827"/>
                    <a:pt x="1800" y="824"/>
                  </a:cubicBezTo>
                  <a:cubicBezTo>
                    <a:pt x="1800" y="824"/>
                    <a:pt x="1799" y="824"/>
                    <a:pt x="1798" y="824"/>
                  </a:cubicBezTo>
                  <a:moveTo>
                    <a:pt x="2042" y="822"/>
                  </a:moveTo>
                  <a:cubicBezTo>
                    <a:pt x="2038" y="822"/>
                    <a:pt x="2038" y="822"/>
                    <a:pt x="2038" y="822"/>
                  </a:cubicBezTo>
                  <a:cubicBezTo>
                    <a:pt x="2032" y="854"/>
                    <a:pt x="1986" y="851"/>
                    <a:pt x="1979" y="882"/>
                  </a:cubicBezTo>
                  <a:cubicBezTo>
                    <a:pt x="1980" y="883"/>
                    <a:pt x="1983" y="883"/>
                    <a:pt x="1985" y="883"/>
                  </a:cubicBezTo>
                  <a:cubicBezTo>
                    <a:pt x="1986" y="883"/>
                    <a:pt x="1986" y="883"/>
                    <a:pt x="1987" y="883"/>
                  </a:cubicBezTo>
                  <a:cubicBezTo>
                    <a:pt x="1988" y="883"/>
                    <a:pt x="1988" y="883"/>
                    <a:pt x="1989" y="883"/>
                  </a:cubicBezTo>
                  <a:cubicBezTo>
                    <a:pt x="1991" y="883"/>
                    <a:pt x="1994" y="884"/>
                    <a:pt x="1996" y="885"/>
                  </a:cubicBezTo>
                  <a:cubicBezTo>
                    <a:pt x="1995" y="888"/>
                    <a:pt x="1990" y="887"/>
                    <a:pt x="1991" y="891"/>
                  </a:cubicBezTo>
                  <a:cubicBezTo>
                    <a:pt x="1994" y="892"/>
                    <a:pt x="1994" y="895"/>
                    <a:pt x="1997" y="895"/>
                  </a:cubicBezTo>
                  <a:cubicBezTo>
                    <a:pt x="1998" y="895"/>
                    <a:pt x="1998" y="895"/>
                    <a:pt x="1998" y="895"/>
                  </a:cubicBezTo>
                  <a:cubicBezTo>
                    <a:pt x="2001" y="893"/>
                    <a:pt x="2000" y="889"/>
                    <a:pt x="2002" y="887"/>
                  </a:cubicBezTo>
                  <a:cubicBezTo>
                    <a:pt x="2004" y="888"/>
                    <a:pt x="2005" y="888"/>
                    <a:pt x="2007" y="888"/>
                  </a:cubicBezTo>
                  <a:cubicBezTo>
                    <a:pt x="2028" y="888"/>
                    <a:pt x="2025" y="862"/>
                    <a:pt x="2044" y="858"/>
                  </a:cubicBezTo>
                  <a:cubicBezTo>
                    <a:pt x="2045" y="845"/>
                    <a:pt x="2057" y="843"/>
                    <a:pt x="2060" y="833"/>
                  </a:cubicBezTo>
                  <a:cubicBezTo>
                    <a:pt x="2053" y="830"/>
                    <a:pt x="2047" y="827"/>
                    <a:pt x="2042" y="822"/>
                  </a:cubicBezTo>
                  <a:moveTo>
                    <a:pt x="1759" y="814"/>
                  </a:moveTo>
                  <a:cubicBezTo>
                    <a:pt x="1755" y="814"/>
                    <a:pt x="1753" y="816"/>
                    <a:pt x="1753" y="820"/>
                  </a:cubicBezTo>
                  <a:cubicBezTo>
                    <a:pt x="1754" y="821"/>
                    <a:pt x="1756" y="822"/>
                    <a:pt x="1758" y="822"/>
                  </a:cubicBezTo>
                  <a:cubicBezTo>
                    <a:pt x="1759" y="822"/>
                    <a:pt x="1760" y="822"/>
                    <a:pt x="1760" y="821"/>
                  </a:cubicBezTo>
                  <a:cubicBezTo>
                    <a:pt x="1762" y="820"/>
                    <a:pt x="1761" y="816"/>
                    <a:pt x="1760" y="814"/>
                  </a:cubicBezTo>
                  <a:cubicBezTo>
                    <a:pt x="1760" y="814"/>
                    <a:pt x="1760" y="814"/>
                    <a:pt x="1759" y="814"/>
                  </a:cubicBezTo>
                  <a:moveTo>
                    <a:pt x="1797" y="812"/>
                  </a:moveTo>
                  <a:cubicBezTo>
                    <a:pt x="1793" y="812"/>
                    <a:pt x="1790" y="818"/>
                    <a:pt x="1797" y="820"/>
                  </a:cubicBezTo>
                  <a:cubicBezTo>
                    <a:pt x="1799" y="818"/>
                    <a:pt x="1801" y="817"/>
                    <a:pt x="1801" y="814"/>
                  </a:cubicBezTo>
                  <a:cubicBezTo>
                    <a:pt x="1800" y="813"/>
                    <a:pt x="1798" y="812"/>
                    <a:pt x="1797" y="812"/>
                  </a:cubicBezTo>
                  <a:moveTo>
                    <a:pt x="2043" y="759"/>
                  </a:moveTo>
                  <a:cubicBezTo>
                    <a:pt x="2040" y="759"/>
                    <a:pt x="2039" y="761"/>
                    <a:pt x="2038" y="763"/>
                  </a:cubicBezTo>
                  <a:cubicBezTo>
                    <a:pt x="2035" y="775"/>
                    <a:pt x="2070" y="782"/>
                    <a:pt x="2064" y="800"/>
                  </a:cubicBezTo>
                  <a:cubicBezTo>
                    <a:pt x="2063" y="804"/>
                    <a:pt x="2057" y="804"/>
                    <a:pt x="2057" y="809"/>
                  </a:cubicBezTo>
                  <a:cubicBezTo>
                    <a:pt x="2064" y="814"/>
                    <a:pt x="2068" y="822"/>
                    <a:pt x="2073" y="828"/>
                  </a:cubicBezTo>
                  <a:cubicBezTo>
                    <a:pt x="2082" y="828"/>
                    <a:pt x="2082" y="819"/>
                    <a:pt x="2087" y="814"/>
                  </a:cubicBezTo>
                  <a:cubicBezTo>
                    <a:pt x="2093" y="809"/>
                    <a:pt x="2105" y="806"/>
                    <a:pt x="2103" y="795"/>
                  </a:cubicBezTo>
                  <a:cubicBezTo>
                    <a:pt x="2101" y="793"/>
                    <a:pt x="2099" y="792"/>
                    <a:pt x="2097" y="792"/>
                  </a:cubicBezTo>
                  <a:cubicBezTo>
                    <a:pt x="2092" y="792"/>
                    <a:pt x="2088" y="797"/>
                    <a:pt x="2083" y="797"/>
                  </a:cubicBezTo>
                  <a:cubicBezTo>
                    <a:pt x="2078" y="796"/>
                    <a:pt x="2079" y="791"/>
                    <a:pt x="2079" y="786"/>
                  </a:cubicBezTo>
                  <a:cubicBezTo>
                    <a:pt x="2078" y="785"/>
                    <a:pt x="2077" y="785"/>
                    <a:pt x="2075" y="785"/>
                  </a:cubicBezTo>
                  <a:cubicBezTo>
                    <a:pt x="2074" y="785"/>
                    <a:pt x="2074" y="785"/>
                    <a:pt x="2073" y="785"/>
                  </a:cubicBezTo>
                  <a:cubicBezTo>
                    <a:pt x="2072" y="785"/>
                    <a:pt x="2072" y="785"/>
                    <a:pt x="2071" y="785"/>
                  </a:cubicBezTo>
                  <a:cubicBezTo>
                    <a:pt x="2071" y="785"/>
                    <a:pt x="2071" y="785"/>
                    <a:pt x="2070" y="785"/>
                  </a:cubicBezTo>
                  <a:cubicBezTo>
                    <a:pt x="2064" y="775"/>
                    <a:pt x="2053" y="768"/>
                    <a:pt x="2045" y="759"/>
                  </a:cubicBezTo>
                  <a:cubicBezTo>
                    <a:pt x="2044" y="759"/>
                    <a:pt x="2044" y="759"/>
                    <a:pt x="2043" y="759"/>
                  </a:cubicBezTo>
                  <a:moveTo>
                    <a:pt x="1966" y="639"/>
                  </a:moveTo>
                  <a:cubicBezTo>
                    <a:pt x="1963" y="639"/>
                    <a:pt x="1961" y="641"/>
                    <a:pt x="1962" y="645"/>
                  </a:cubicBezTo>
                  <a:cubicBezTo>
                    <a:pt x="1962" y="649"/>
                    <a:pt x="1972" y="655"/>
                    <a:pt x="1980" y="655"/>
                  </a:cubicBezTo>
                  <a:cubicBezTo>
                    <a:pt x="1983" y="655"/>
                    <a:pt x="1987" y="654"/>
                    <a:pt x="1988" y="650"/>
                  </a:cubicBezTo>
                  <a:cubicBezTo>
                    <a:pt x="1985" y="647"/>
                    <a:pt x="1973" y="639"/>
                    <a:pt x="1966" y="639"/>
                  </a:cubicBezTo>
                  <a:moveTo>
                    <a:pt x="1745" y="556"/>
                  </a:moveTo>
                  <a:cubicBezTo>
                    <a:pt x="1720" y="564"/>
                    <a:pt x="1746" y="613"/>
                    <a:pt x="1717" y="613"/>
                  </a:cubicBezTo>
                  <a:cubicBezTo>
                    <a:pt x="1716" y="613"/>
                    <a:pt x="1716" y="613"/>
                    <a:pt x="1715" y="613"/>
                  </a:cubicBezTo>
                  <a:cubicBezTo>
                    <a:pt x="1709" y="612"/>
                    <a:pt x="1706" y="607"/>
                    <a:pt x="1702" y="605"/>
                  </a:cubicBezTo>
                  <a:cubicBezTo>
                    <a:pt x="1701" y="604"/>
                    <a:pt x="1700" y="604"/>
                    <a:pt x="1698" y="604"/>
                  </a:cubicBezTo>
                  <a:cubicBezTo>
                    <a:pt x="1698" y="604"/>
                    <a:pt x="1698" y="604"/>
                    <a:pt x="1698" y="604"/>
                  </a:cubicBezTo>
                  <a:cubicBezTo>
                    <a:pt x="1697" y="604"/>
                    <a:pt x="1697" y="604"/>
                    <a:pt x="1697" y="604"/>
                  </a:cubicBezTo>
                  <a:cubicBezTo>
                    <a:pt x="1696" y="604"/>
                    <a:pt x="1695" y="604"/>
                    <a:pt x="1694" y="604"/>
                  </a:cubicBezTo>
                  <a:cubicBezTo>
                    <a:pt x="1685" y="600"/>
                    <a:pt x="1678" y="592"/>
                    <a:pt x="1673" y="587"/>
                  </a:cubicBezTo>
                  <a:cubicBezTo>
                    <a:pt x="1677" y="580"/>
                    <a:pt x="1686" y="577"/>
                    <a:pt x="1688" y="568"/>
                  </a:cubicBezTo>
                  <a:cubicBezTo>
                    <a:pt x="1686" y="566"/>
                    <a:pt x="1684" y="565"/>
                    <a:pt x="1682" y="565"/>
                  </a:cubicBezTo>
                  <a:cubicBezTo>
                    <a:pt x="1680" y="565"/>
                    <a:pt x="1677" y="566"/>
                    <a:pt x="1675" y="566"/>
                  </a:cubicBezTo>
                  <a:cubicBezTo>
                    <a:pt x="1672" y="567"/>
                    <a:pt x="1670" y="568"/>
                    <a:pt x="1667" y="568"/>
                  </a:cubicBezTo>
                  <a:cubicBezTo>
                    <a:pt x="1666" y="568"/>
                    <a:pt x="1666" y="568"/>
                    <a:pt x="1665" y="567"/>
                  </a:cubicBezTo>
                  <a:cubicBezTo>
                    <a:pt x="1658" y="566"/>
                    <a:pt x="1651" y="556"/>
                    <a:pt x="1643" y="556"/>
                  </a:cubicBezTo>
                  <a:cubicBezTo>
                    <a:pt x="1641" y="556"/>
                    <a:pt x="1638" y="558"/>
                    <a:pt x="1635" y="561"/>
                  </a:cubicBezTo>
                  <a:cubicBezTo>
                    <a:pt x="1637" y="564"/>
                    <a:pt x="1645" y="564"/>
                    <a:pt x="1642" y="568"/>
                  </a:cubicBezTo>
                  <a:cubicBezTo>
                    <a:pt x="1639" y="568"/>
                    <a:pt x="1637" y="568"/>
                    <a:pt x="1635" y="568"/>
                  </a:cubicBezTo>
                  <a:cubicBezTo>
                    <a:pt x="1619" y="568"/>
                    <a:pt x="1618" y="585"/>
                    <a:pt x="1607" y="592"/>
                  </a:cubicBezTo>
                  <a:cubicBezTo>
                    <a:pt x="1596" y="589"/>
                    <a:pt x="1595" y="580"/>
                    <a:pt x="1585" y="580"/>
                  </a:cubicBezTo>
                  <a:cubicBezTo>
                    <a:pt x="1584" y="580"/>
                    <a:pt x="1583" y="580"/>
                    <a:pt x="1582" y="580"/>
                  </a:cubicBezTo>
                  <a:cubicBezTo>
                    <a:pt x="1569" y="582"/>
                    <a:pt x="1566" y="599"/>
                    <a:pt x="1555" y="605"/>
                  </a:cubicBezTo>
                  <a:cubicBezTo>
                    <a:pt x="1546" y="605"/>
                    <a:pt x="1546" y="605"/>
                    <a:pt x="1546" y="605"/>
                  </a:cubicBezTo>
                  <a:cubicBezTo>
                    <a:pt x="1539" y="608"/>
                    <a:pt x="1541" y="615"/>
                    <a:pt x="1539" y="619"/>
                  </a:cubicBezTo>
                  <a:cubicBezTo>
                    <a:pt x="1534" y="629"/>
                    <a:pt x="1513" y="638"/>
                    <a:pt x="1497" y="640"/>
                  </a:cubicBezTo>
                  <a:cubicBezTo>
                    <a:pt x="1496" y="640"/>
                    <a:pt x="1496" y="640"/>
                    <a:pt x="1495" y="640"/>
                  </a:cubicBezTo>
                  <a:cubicBezTo>
                    <a:pt x="1494" y="640"/>
                    <a:pt x="1493" y="640"/>
                    <a:pt x="1491" y="640"/>
                  </a:cubicBezTo>
                  <a:cubicBezTo>
                    <a:pt x="1490" y="639"/>
                    <a:pt x="1488" y="639"/>
                    <a:pt x="1487" y="639"/>
                  </a:cubicBezTo>
                  <a:cubicBezTo>
                    <a:pt x="1486" y="639"/>
                    <a:pt x="1485" y="639"/>
                    <a:pt x="1483" y="640"/>
                  </a:cubicBezTo>
                  <a:cubicBezTo>
                    <a:pt x="1474" y="642"/>
                    <a:pt x="1468" y="653"/>
                    <a:pt x="1457" y="653"/>
                  </a:cubicBezTo>
                  <a:cubicBezTo>
                    <a:pt x="1456" y="653"/>
                    <a:pt x="1455" y="653"/>
                    <a:pt x="1453" y="653"/>
                  </a:cubicBezTo>
                  <a:cubicBezTo>
                    <a:pt x="1449" y="664"/>
                    <a:pt x="1446" y="676"/>
                    <a:pt x="1457" y="686"/>
                  </a:cubicBezTo>
                  <a:cubicBezTo>
                    <a:pt x="1447" y="694"/>
                    <a:pt x="1456" y="700"/>
                    <a:pt x="1459" y="707"/>
                  </a:cubicBezTo>
                  <a:cubicBezTo>
                    <a:pt x="1464" y="719"/>
                    <a:pt x="1473" y="738"/>
                    <a:pt x="1470" y="750"/>
                  </a:cubicBezTo>
                  <a:cubicBezTo>
                    <a:pt x="1469" y="756"/>
                    <a:pt x="1462" y="759"/>
                    <a:pt x="1465" y="767"/>
                  </a:cubicBezTo>
                  <a:cubicBezTo>
                    <a:pt x="1470" y="771"/>
                    <a:pt x="1478" y="772"/>
                    <a:pt x="1487" y="772"/>
                  </a:cubicBezTo>
                  <a:cubicBezTo>
                    <a:pt x="1489" y="772"/>
                    <a:pt x="1491" y="772"/>
                    <a:pt x="1492" y="772"/>
                  </a:cubicBezTo>
                  <a:cubicBezTo>
                    <a:pt x="1505" y="765"/>
                    <a:pt x="1514" y="756"/>
                    <a:pt x="1530" y="756"/>
                  </a:cubicBezTo>
                  <a:cubicBezTo>
                    <a:pt x="1531" y="756"/>
                    <a:pt x="1532" y="756"/>
                    <a:pt x="1533" y="757"/>
                  </a:cubicBezTo>
                  <a:cubicBezTo>
                    <a:pt x="1537" y="757"/>
                    <a:pt x="1541" y="759"/>
                    <a:pt x="1545" y="759"/>
                  </a:cubicBezTo>
                  <a:cubicBezTo>
                    <a:pt x="1545" y="759"/>
                    <a:pt x="1546" y="759"/>
                    <a:pt x="1546" y="759"/>
                  </a:cubicBezTo>
                  <a:cubicBezTo>
                    <a:pt x="1557" y="759"/>
                    <a:pt x="1560" y="751"/>
                    <a:pt x="1570" y="748"/>
                  </a:cubicBezTo>
                  <a:cubicBezTo>
                    <a:pt x="1575" y="747"/>
                    <a:pt x="1583" y="747"/>
                    <a:pt x="1589" y="745"/>
                  </a:cubicBezTo>
                  <a:cubicBezTo>
                    <a:pt x="1599" y="742"/>
                    <a:pt x="1611" y="739"/>
                    <a:pt x="1625" y="737"/>
                  </a:cubicBezTo>
                  <a:cubicBezTo>
                    <a:pt x="1634" y="742"/>
                    <a:pt x="1644" y="741"/>
                    <a:pt x="1652" y="745"/>
                  </a:cubicBezTo>
                  <a:cubicBezTo>
                    <a:pt x="1662" y="752"/>
                    <a:pt x="1663" y="764"/>
                    <a:pt x="1674" y="770"/>
                  </a:cubicBezTo>
                  <a:cubicBezTo>
                    <a:pt x="1682" y="768"/>
                    <a:pt x="1682" y="758"/>
                    <a:pt x="1690" y="758"/>
                  </a:cubicBezTo>
                  <a:cubicBezTo>
                    <a:pt x="1691" y="758"/>
                    <a:pt x="1692" y="758"/>
                    <a:pt x="1694" y="758"/>
                  </a:cubicBezTo>
                  <a:cubicBezTo>
                    <a:pt x="1697" y="764"/>
                    <a:pt x="1686" y="765"/>
                    <a:pt x="1686" y="771"/>
                  </a:cubicBezTo>
                  <a:cubicBezTo>
                    <a:pt x="1695" y="773"/>
                    <a:pt x="1698" y="779"/>
                    <a:pt x="1707" y="780"/>
                  </a:cubicBezTo>
                  <a:cubicBezTo>
                    <a:pt x="1712" y="785"/>
                    <a:pt x="1717" y="798"/>
                    <a:pt x="1727" y="803"/>
                  </a:cubicBezTo>
                  <a:cubicBezTo>
                    <a:pt x="1729" y="804"/>
                    <a:pt x="1734" y="803"/>
                    <a:pt x="1737" y="805"/>
                  </a:cubicBezTo>
                  <a:cubicBezTo>
                    <a:pt x="1742" y="807"/>
                    <a:pt x="1741" y="810"/>
                    <a:pt x="1746" y="810"/>
                  </a:cubicBezTo>
                  <a:cubicBezTo>
                    <a:pt x="1746" y="810"/>
                    <a:pt x="1746" y="810"/>
                    <a:pt x="1747" y="810"/>
                  </a:cubicBezTo>
                  <a:cubicBezTo>
                    <a:pt x="1754" y="810"/>
                    <a:pt x="1757" y="805"/>
                    <a:pt x="1764" y="802"/>
                  </a:cubicBezTo>
                  <a:cubicBezTo>
                    <a:pt x="1768" y="805"/>
                    <a:pt x="1772" y="809"/>
                    <a:pt x="1779" y="809"/>
                  </a:cubicBezTo>
                  <a:cubicBezTo>
                    <a:pt x="1787" y="801"/>
                    <a:pt x="1793" y="801"/>
                    <a:pt x="1806" y="798"/>
                  </a:cubicBezTo>
                  <a:cubicBezTo>
                    <a:pt x="1819" y="795"/>
                    <a:pt x="1817" y="785"/>
                    <a:pt x="1820" y="775"/>
                  </a:cubicBezTo>
                  <a:cubicBezTo>
                    <a:pt x="1824" y="760"/>
                    <a:pt x="1841" y="751"/>
                    <a:pt x="1846" y="739"/>
                  </a:cubicBezTo>
                  <a:cubicBezTo>
                    <a:pt x="1853" y="718"/>
                    <a:pt x="1844" y="693"/>
                    <a:pt x="1852" y="675"/>
                  </a:cubicBezTo>
                  <a:cubicBezTo>
                    <a:pt x="1851" y="674"/>
                    <a:pt x="1851" y="674"/>
                    <a:pt x="1850" y="674"/>
                  </a:cubicBezTo>
                  <a:cubicBezTo>
                    <a:pt x="1849" y="674"/>
                    <a:pt x="1848" y="675"/>
                    <a:pt x="1847" y="676"/>
                  </a:cubicBezTo>
                  <a:cubicBezTo>
                    <a:pt x="1846" y="678"/>
                    <a:pt x="1845" y="679"/>
                    <a:pt x="1843" y="679"/>
                  </a:cubicBezTo>
                  <a:cubicBezTo>
                    <a:pt x="1843" y="679"/>
                    <a:pt x="1843" y="679"/>
                    <a:pt x="1842" y="679"/>
                  </a:cubicBezTo>
                  <a:cubicBezTo>
                    <a:pt x="1836" y="672"/>
                    <a:pt x="1822" y="669"/>
                    <a:pt x="1825" y="657"/>
                  </a:cubicBezTo>
                  <a:cubicBezTo>
                    <a:pt x="1817" y="655"/>
                    <a:pt x="1811" y="651"/>
                    <a:pt x="1813" y="641"/>
                  </a:cubicBezTo>
                  <a:cubicBezTo>
                    <a:pt x="1794" y="631"/>
                    <a:pt x="1772" y="620"/>
                    <a:pt x="1775" y="595"/>
                  </a:cubicBezTo>
                  <a:cubicBezTo>
                    <a:pt x="1772" y="588"/>
                    <a:pt x="1761" y="588"/>
                    <a:pt x="1755" y="583"/>
                  </a:cubicBezTo>
                  <a:cubicBezTo>
                    <a:pt x="1759" y="571"/>
                    <a:pt x="1752" y="562"/>
                    <a:pt x="1745" y="556"/>
                  </a:cubicBezTo>
                  <a:moveTo>
                    <a:pt x="1512" y="541"/>
                  </a:moveTo>
                  <a:cubicBezTo>
                    <a:pt x="1508" y="541"/>
                    <a:pt x="1505" y="543"/>
                    <a:pt x="1506" y="549"/>
                  </a:cubicBezTo>
                  <a:cubicBezTo>
                    <a:pt x="1513" y="550"/>
                    <a:pt x="1517" y="555"/>
                    <a:pt x="1525" y="555"/>
                  </a:cubicBezTo>
                  <a:cubicBezTo>
                    <a:pt x="1526" y="555"/>
                    <a:pt x="1526" y="554"/>
                    <a:pt x="1527" y="554"/>
                  </a:cubicBezTo>
                  <a:cubicBezTo>
                    <a:pt x="1527" y="554"/>
                    <a:pt x="1527" y="554"/>
                    <a:pt x="1528" y="554"/>
                  </a:cubicBezTo>
                  <a:cubicBezTo>
                    <a:pt x="1529" y="553"/>
                    <a:pt x="1529" y="550"/>
                    <a:pt x="1529" y="547"/>
                  </a:cubicBezTo>
                  <a:cubicBezTo>
                    <a:pt x="1525" y="545"/>
                    <a:pt x="1518" y="541"/>
                    <a:pt x="1512" y="541"/>
                  </a:cubicBezTo>
                  <a:moveTo>
                    <a:pt x="1577" y="534"/>
                  </a:moveTo>
                  <a:cubicBezTo>
                    <a:pt x="1566" y="534"/>
                    <a:pt x="1553" y="541"/>
                    <a:pt x="1553" y="550"/>
                  </a:cubicBezTo>
                  <a:cubicBezTo>
                    <a:pt x="1555" y="550"/>
                    <a:pt x="1556" y="551"/>
                    <a:pt x="1556" y="553"/>
                  </a:cubicBezTo>
                  <a:cubicBezTo>
                    <a:pt x="1571" y="551"/>
                    <a:pt x="1581" y="547"/>
                    <a:pt x="1590" y="541"/>
                  </a:cubicBezTo>
                  <a:cubicBezTo>
                    <a:pt x="1588" y="536"/>
                    <a:pt x="1583" y="534"/>
                    <a:pt x="1577" y="534"/>
                  </a:cubicBezTo>
                  <a:moveTo>
                    <a:pt x="1529" y="531"/>
                  </a:moveTo>
                  <a:cubicBezTo>
                    <a:pt x="1523" y="531"/>
                    <a:pt x="1519" y="532"/>
                    <a:pt x="1517" y="535"/>
                  </a:cubicBezTo>
                  <a:cubicBezTo>
                    <a:pt x="1520" y="539"/>
                    <a:pt x="1528" y="541"/>
                    <a:pt x="1536" y="541"/>
                  </a:cubicBezTo>
                  <a:cubicBezTo>
                    <a:pt x="1542" y="541"/>
                    <a:pt x="1548" y="539"/>
                    <a:pt x="1550" y="534"/>
                  </a:cubicBezTo>
                  <a:cubicBezTo>
                    <a:pt x="1545" y="533"/>
                    <a:pt x="1536" y="531"/>
                    <a:pt x="1529" y="531"/>
                  </a:cubicBezTo>
                  <a:moveTo>
                    <a:pt x="1390" y="516"/>
                  </a:moveTo>
                  <a:cubicBezTo>
                    <a:pt x="1381" y="516"/>
                    <a:pt x="1371" y="518"/>
                    <a:pt x="1366" y="521"/>
                  </a:cubicBezTo>
                  <a:cubicBezTo>
                    <a:pt x="1366" y="527"/>
                    <a:pt x="1374" y="526"/>
                    <a:pt x="1379" y="528"/>
                  </a:cubicBezTo>
                  <a:cubicBezTo>
                    <a:pt x="1384" y="529"/>
                    <a:pt x="1389" y="532"/>
                    <a:pt x="1394" y="533"/>
                  </a:cubicBezTo>
                  <a:cubicBezTo>
                    <a:pt x="1395" y="533"/>
                    <a:pt x="1396" y="533"/>
                    <a:pt x="1397" y="533"/>
                  </a:cubicBezTo>
                  <a:cubicBezTo>
                    <a:pt x="1399" y="533"/>
                    <a:pt x="1401" y="533"/>
                    <a:pt x="1403" y="533"/>
                  </a:cubicBezTo>
                  <a:cubicBezTo>
                    <a:pt x="1405" y="533"/>
                    <a:pt x="1407" y="533"/>
                    <a:pt x="1409" y="533"/>
                  </a:cubicBezTo>
                  <a:cubicBezTo>
                    <a:pt x="1410" y="533"/>
                    <a:pt x="1411" y="533"/>
                    <a:pt x="1412" y="533"/>
                  </a:cubicBezTo>
                  <a:cubicBezTo>
                    <a:pt x="1418" y="534"/>
                    <a:pt x="1424" y="537"/>
                    <a:pt x="1429" y="538"/>
                  </a:cubicBezTo>
                  <a:cubicBezTo>
                    <a:pt x="1432" y="538"/>
                    <a:pt x="1434" y="538"/>
                    <a:pt x="1437" y="538"/>
                  </a:cubicBezTo>
                  <a:cubicBezTo>
                    <a:pt x="1440" y="538"/>
                    <a:pt x="1443" y="538"/>
                    <a:pt x="1446" y="538"/>
                  </a:cubicBezTo>
                  <a:cubicBezTo>
                    <a:pt x="1449" y="538"/>
                    <a:pt x="1452" y="537"/>
                    <a:pt x="1454" y="537"/>
                  </a:cubicBezTo>
                  <a:cubicBezTo>
                    <a:pt x="1459" y="537"/>
                    <a:pt x="1464" y="538"/>
                    <a:pt x="1468" y="541"/>
                  </a:cubicBezTo>
                  <a:cubicBezTo>
                    <a:pt x="1470" y="540"/>
                    <a:pt x="1471" y="538"/>
                    <a:pt x="1474" y="538"/>
                  </a:cubicBezTo>
                  <a:cubicBezTo>
                    <a:pt x="1474" y="538"/>
                    <a:pt x="1474" y="538"/>
                    <a:pt x="1475" y="538"/>
                  </a:cubicBezTo>
                  <a:cubicBezTo>
                    <a:pt x="1477" y="540"/>
                    <a:pt x="1483" y="542"/>
                    <a:pt x="1490" y="542"/>
                  </a:cubicBezTo>
                  <a:cubicBezTo>
                    <a:pt x="1500" y="542"/>
                    <a:pt x="1510" y="539"/>
                    <a:pt x="1512" y="534"/>
                  </a:cubicBezTo>
                  <a:cubicBezTo>
                    <a:pt x="1509" y="532"/>
                    <a:pt x="1503" y="531"/>
                    <a:pt x="1497" y="531"/>
                  </a:cubicBezTo>
                  <a:cubicBezTo>
                    <a:pt x="1489" y="531"/>
                    <a:pt x="1480" y="533"/>
                    <a:pt x="1476" y="537"/>
                  </a:cubicBezTo>
                  <a:cubicBezTo>
                    <a:pt x="1477" y="531"/>
                    <a:pt x="1468" y="534"/>
                    <a:pt x="1466" y="532"/>
                  </a:cubicBezTo>
                  <a:cubicBezTo>
                    <a:pt x="1462" y="530"/>
                    <a:pt x="1463" y="524"/>
                    <a:pt x="1458" y="523"/>
                  </a:cubicBezTo>
                  <a:cubicBezTo>
                    <a:pt x="1447" y="521"/>
                    <a:pt x="1435" y="518"/>
                    <a:pt x="1422" y="518"/>
                  </a:cubicBezTo>
                  <a:cubicBezTo>
                    <a:pt x="1418" y="518"/>
                    <a:pt x="1413" y="518"/>
                    <a:pt x="1409" y="519"/>
                  </a:cubicBezTo>
                  <a:cubicBezTo>
                    <a:pt x="1405" y="517"/>
                    <a:pt x="1398" y="516"/>
                    <a:pt x="1390" y="516"/>
                  </a:cubicBezTo>
                  <a:moveTo>
                    <a:pt x="1375" y="499"/>
                  </a:moveTo>
                  <a:cubicBezTo>
                    <a:pt x="1336" y="499"/>
                    <a:pt x="1336" y="499"/>
                    <a:pt x="1336" y="499"/>
                  </a:cubicBezTo>
                  <a:cubicBezTo>
                    <a:pt x="1346" y="507"/>
                    <a:pt x="1359" y="514"/>
                    <a:pt x="1367" y="514"/>
                  </a:cubicBezTo>
                  <a:cubicBezTo>
                    <a:pt x="1374" y="514"/>
                    <a:pt x="1377" y="510"/>
                    <a:pt x="1375" y="499"/>
                  </a:cubicBezTo>
                  <a:moveTo>
                    <a:pt x="1522" y="499"/>
                  </a:moveTo>
                  <a:cubicBezTo>
                    <a:pt x="1511" y="499"/>
                    <a:pt x="1511" y="499"/>
                    <a:pt x="1511" y="499"/>
                  </a:cubicBezTo>
                  <a:cubicBezTo>
                    <a:pt x="1512" y="500"/>
                    <a:pt x="1512" y="501"/>
                    <a:pt x="1512" y="502"/>
                  </a:cubicBezTo>
                  <a:cubicBezTo>
                    <a:pt x="1509" y="507"/>
                    <a:pt x="1505" y="516"/>
                    <a:pt x="1513" y="519"/>
                  </a:cubicBezTo>
                  <a:cubicBezTo>
                    <a:pt x="1529" y="518"/>
                    <a:pt x="1523" y="507"/>
                    <a:pt x="1522" y="499"/>
                  </a:cubicBezTo>
                  <a:moveTo>
                    <a:pt x="1545" y="499"/>
                  </a:moveTo>
                  <a:cubicBezTo>
                    <a:pt x="1530" y="499"/>
                    <a:pt x="1530" y="499"/>
                    <a:pt x="1530" y="499"/>
                  </a:cubicBezTo>
                  <a:cubicBezTo>
                    <a:pt x="1531" y="502"/>
                    <a:pt x="1532" y="505"/>
                    <a:pt x="1537" y="506"/>
                  </a:cubicBezTo>
                  <a:cubicBezTo>
                    <a:pt x="1542" y="505"/>
                    <a:pt x="1544" y="502"/>
                    <a:pt x="1545" y="499"/>
                  </a:cubicBezTo>
                  <a:moveTo>
                    <a:pt x="1652" y="499"/>
                  </a:moveTo>
                  <a:cubicBezTo>
                    <a:pt x="1642" y="499"/>
                    <a:pt x="1642" y="499"/>
                    <a:pt x="1642" y="499"/>
                  </a:cubicBezTo>
                  <a:cubicBezTo>
                    <a:pt x="1644" y="501"/>
                    <a:pt x="1645" y="502"/>
                    <a:pt x="1647" y="503"/>
                  </a:cubicBezTo>
                  <a:cubicBezTo>
                    <a:pt x="1650" y="502"/>
                    <a:pt x="1651" y="500"/>
                    <a:pt x="1652" y="499"/>
                  </a:cubicBezTo>
                  <a:moveTo>
                    <a:pt x="1767" y="499"/>
                  </a:moveTo>
                  <a:cubicBezTo>
                    <a:pt x="1657" y="499"/>
                    <a:pt x="1657" y="499"/>
                    <a:pt x="1657" y="499"/>
                  </a:cubicBezTo>
                  <a:cubicBezTo>
                    <a:pt x="1663" y="503"/>
                    <a:pt x="1671" y="506"/>
                    <a:pt x="1681" y="506"/>
                  </a:cubicBezTo>
                  <a:cubicBezTo>
                    <a:pt x="1683" y="506"/>
                    <a:pt x="1685" y="506"/>
                    <a:pt x="1687" y="505"/>
                  </a:cubicBezTo>
                  <a:cubicBezTo>
                    <a:pt x="1693" y="511"/>
                    <a:pt x="1700" y="516"/>
                    <a:pt x="1704" y="523"/>
                  </a:cubicBezTo>
                  <a:cubicBezTo>
                    <a:pt x="1701" y="529"/>
                    <a:pt x="1693" y="530"/>
                    <a:pt x="1693" y="539"/>
                  </a:cubicBezTo>
                  <a:cubicBezTo>
                    <a:pt x="1694" y="539"/>
                    <a:pt x="1695" y="539"/>
                    <a:pt x="1697" y="539"/>
                  </a:cubicBezTo>
                  <a:cubicBezTo>
                    <a:pt x="1702" y="539"/>
                    <a:pt x="1703" y="535"/>
                    <a:pt x="1709" y="535"/>
                  </a:cubicBezTo>
                  <a:cubicBezTo>
                    <a:pt x="1710" y="535"/>
                    <a:pt x="1710" y="535"/>
                    <a:pt x="1710" y="535"/>
                  </a:cubicBezTo>
                  <a:cubicBezTo>
                    <a:pt x="1716" y="535"/>
                    <a:pt x="1721" y="538"/>
                    <a:pt x="1725" y="540"/>
                  </a:cubicBezTo>
                  <a:cubicBezTo>
                    <a:pt x="1730" y="543"/>
                    <a:pt x="1734" y="546"/>
                    <a:pt x="1740" y="546"/>
                  </a:cubicBezTo>
                  <a:cubicBezTo>
                    <a:pt x="1742" y="546"/>
                    <a:pt x="1744" y="545"/>
                    <a:pt x="1747" y="544"/>
                  </a:cubicBezTo>
                  <a:cubicBezTo>
                    <a:pt x="1750" y="542"/>
                    <a:pt x="1750" y="537"/>
                    <a:pt x="1751" y="533"/>
                  </a:cubicBezTo>
                  <a:cubicBezTo>
                    <a:pt x="1755" y="531"/>
                    <a:pt x="1759" y="531"/>
                    <a:pt x="1762" y="531"/>
                  </a:cubicBezTo>
                  <a:cubicBezTo>
                    <a:pt x="1772" y="531"/>
                    <a:pt x="1778" y="537"/>
                    <a:pt x="1785" y="542"/>
                  </a:cubicBezTo>
                  <a:cubicBezTo>
                    <a:pt x="1792" y="548"/>
                    <a:pt x="1799" y="554"/>
                    <a:pt x="1808" y="554"/>
                  </a:cubicBezTo>
                  <a:cubicBezTo>
                    <a:pt x="1811" y="554"/>
                    <a:pt x="1815" y="553"/>
                    <a:pt x="1819" y="552"/>
                  </a:cubicBezTo>
                  <a:cubicBezTo>
                    <a:pt x="1819" y="545"/>
                    <a:pt x="1814" y="543"/>
                    <a:pt x="1811" y="539"/>
                  </a:cubicBezTo>
                  <a:cubicBezTo>
                    <a:pt x="1797" y="536"/>
                    <a:pt x="1796" y="525"/>
                    <a:pt x="1790" y="516"/>
                  </a:cubicBezTo>
                  <a:cubicBezTo>
                    <a:pt x="1785" y="508"/>
                    <a:pt x="1776" y="504"/>
                    <a:pt x="1767" y="499"/>
                  </a:cubicBezTo>
                  <a:moveTo>
                    <a:pt x="1850" y="499"/>
                  </a:moveTo>
                  <a:cubicBezTo>
                    <a:pt x="1839" y="499"/>
                    <a:pt x="1839" y="499"/>
                    <a:pt x="1839" y="499"/>
                  </a:cubicBezTo>
                  <a:cubicBezTo>
                    <a:pt x="1840" y="500"/>
                    <a:pt x="1840" y="500"/>
                    <a:pt x="1840" y="501"/>
                  </a:cubicBezTo>
                  <a:cubicBezTo>
                    <a:pt x="1833" y="502"/>
                    <a:pt x="1824" y="508"/>
                    <a:pt x="1814" y="508"/>
                  </a:cubicBezTo>
                  <a:cubicBezTo>
                    <a:pt x="1811" y="508"/>
                    <a:pt x="1808" y="508"/>
                    <a:pt x="1805" y="506"/>
                  </a:cubicBezTo>
                  <a:cubicBezTo>
                    <a:pt x="1803" y="507"/>
                    <a:pt x="1803" y="510"/>
                    <a:pt x="1803" y="513"/>
                  </a:cubicBezTo>
                  <a:cubicBezTo>
                    <a:pt x="1808" y="516"/>
                    <a:pt x="1814" y="518"/>
                    <a:pt x="1819" y="518"/>
                  </a:cubicBezTo>
                  <a:cubicBezTo>
                    <a:pt x="1830" y="518"/>
                    <a:pt x="1840" y="512"/>
                    <a:pt x="1843" y="504"/>
                  </a:cubicBezTo>
                  <a:cubicBezTo>
                    <a:pt x="1844" y="504"/>
                    <a:pt x="1844" y="504"/>
                    <a:pt x="1844" y="504"/>
                  </a:cubicBezTo>
                  <a:cubicBezTo>
                    <a:pt x="1845" y="504"/>
                    <a:pt x="1846" y="505"/>
                    <a:pt x="1847" y="505"/>
                  </a:cubicBezTo>
                  <a:cubicBezTo>
                    <a:pt x="1847" y="505"/>
                    <a:pt x="1848" y="505"/>
                    <a:pt x="1849" y="505"/>
                  </a:cubicBezTo>
                  <a:cubicBezTo>
                    <a:pt x="1850" y="505"/>
                    <a:pt x="1850" y="505"/>
                    <a:pt x="1851" y="504"/>
                  </a:cubicBezTo>
                  <a:cubicBezTo>
                    <a:pt x="1852" y="503"/>
                    <a:pt x="1851" y="501"/>
                    <a:pt x="1850" y="499"/>
                  </a:cubicBezTo>
                  <a:moveTo>
                    <a:pt x="1122" y="382"/>
                  </a:moveTo>
                  <a:cubicBezTo>
                    <a:pt x="1115" y="382"/>
                    <a:pt x="1109" y="391"/>
                    <a:pt x="1108" y="398"/>
                  </a:cubicBezTo>
                  <a:cubicBezTo>
                    <a:pt x="1106" y="407"/>
                    <a:pt x="1112" y="421"/>
                    <a:pt x="1120" y="421"/>
                  </a:cubicBezTo>
                  <a:cubicBezTo>
                    <a:pt x="1120" y="421"/>
                    <a:pt x="1120" y="421"/>
                    <a:pt x="1120" y="421"/>
                  </a:cubicBezTo>
                  <a:cubicBezTo>
                    <a:pt x="1127" y="421"/>
                    <a:pt x="1134" y="412"/>
                    <a:pt x="1134" y="406"/>
                  </a:cubicBezTo>
                  <a:cubicBezTo>
                    <a:pt x="1135" y="397"/>
                    <a:pt x="1122" y="390"/>
                    <a:pt x="1122" y="382"/>
                  </a:cubicBezTo>
                  <a:moveTo>
                    <a:pt x="836" y="361"/>
                  </a:moveTo>
                  <a:cubicBezTo>
                    <a:pt x="833" y="361"/>
                    <a:pt x="830" y="364"/>
                    <a:pt x="833" y="369"/>
                  </a:cubicBezTo>
                  <a:cubicBezTo>
                    <a:pt x="834" y="369"/>
                    <a:pt x="835" y="370"/>
                    <a:pt x="836" y="370"/>
                  </a:cubicBezTo>
                  <a:cubicBezTo>
                    <a:pt x="839" y="370"/>
                    <a:pt x="842" y="368"/>
                    <a:pt x="842" y="365"/>
                  </a:cubicBezTo>
                  <a:cubicBezTo>
                    <a:pt x="841" y="363"/>
                    <a:pt x="839" y="361"/>
                    <a:pt x="836" y="361"/>
                  </a:cubicBezTo>
                  <a:moveTo>
                    <a:pt x="853" y="357"/>
                  </a:moveTo>
                  <a:cubicBezTo>
                    <a:pt x="849" y="357"/>
                    <a:pt x="844" y="359"/>
                    <a:pt x="843" y="363"/>
                  </a:cubicBezTo>
                  <a:cubicBezTo>
                    <a:pt x="845" y="364"/>
                    <a:pt x="849" y="365"/>
                    <a:pt x="853" y="365"/>
                  </a:cubicBezTo>
                  <a:cubicBezTo>
                    <a:pt x="857" y="365"/>
                    <a:pt x="860" y="364"/>
                    <a:pt x="861" y="361"/>
                  </a:cubicBezTo>
                  <a:cubicBezTo>
                    <a:pt x="860" y="358"/>
                    <a:pt x="857" y="357"/>
                    <a:pt x="853" y="357"/>
                  </a:cubicBezTo>
                  <a:moveTo>
                    <a:pt x="1258" y="322"/>
                  </a:moveTo>
                  <a:cubicBezTo>
                    <a:pt x="1258" y="325"/>
                    <a:pt x="1258" y="328"/>
                    <a:pt x="1258" y="330"/>
                  </a:cubicBezTo>
                  <a:cubicBezTo>
                    <a:pt x="1258" y="322"/>
                    <a:pt x="1258" y="322"/>
                    <a:pt x="1258" y="322"/>
                  </a:cubicBezTo>
                  <a:moveTo>
                    <a:pt x="3244" y="300"/>
                  </a:moveTo>
                  <a:cubicBezTo>
                    <a:pt x="3238" y="300"/>
                    <a:pt x="3232" y="302"/>
                    <a:pt x="3230" y="304"/>
                  </a:cubicBezTo>
                  <a:cubicBezTo>
                    <a:pt x="3230" y="311"/>
                    <a:pt x="3237" y="315"/>
                    <a:pt x="3243" y="315"/>
                  </a:cubicBezTo>
                  <a:cubicBezTo>
                    <a:pt x="3249" y="315"/>
                    <a:pt x="3255" y="311"/>
                    <a:pt x="3255" y="303"/>
                  </a:cubicBezTo>
                  <a:cubicBezTo>
                    <a:pt x="3253" y="301"/>
                    <a:pt x="3248" y="300"/>
                    <a:pt x="3244" y="300"/>
                  </a:cubicBezTo>
                  <a:moveTo>
                    <a:pt x="3191" y="290"/>
                  </a:moveTo>
                  <a:cubicBezTo>
                    <a:pt x="3179" y="290"/>
                    <a:pt x="3168" y="294"/>
                    <a:pt x="3166" y="304"/>
                  </a:cubicBezTo>
                  <a:cubicBezTo>
                    <a:pt x="3167" y="306"/>
                    <a:pt x="3168" y="306"/>
                    <a:pt x="3169" y="306"/>
                  </a:cubicBezTo>
                  <a:cubicBezTo>
                    <a:pt x="3170" y="306"/>
                    <a:pt x="3171" y="306"/>
                    <a:pt x="3172" y="306"/>
                  </a:cubicBezTo>
                  <a:cubicBezTo>
                    <a:pt x="3173" y="306"/>
                    <a:pt x="3174" y="306"/>
                    <a:pt x="3175" y="306"/>
                  </a:cubicBezTo>
                  <a:cubicBezTo>
                    <a:pt x="3176" y="306"/>
                    <a:pt x="3177" y="306"/>
                    <a:pt x="3178" y="306"/>
                  </a:cubicBezTo>
                  <a:cubicBezTo>
                    <a:pt x="3184" y="308"/>
                    <a:pt x="3183" y="313"/>
                    <a:pt x="3189" y="313"/>
                  </a:cubicBezTo>
                  <a:cubicBezTo>
                    <a:pt x="3189" y="313"/>
                    <a:pt x="3189" y="313"/>
                    <a:pt x="3189" y="313"/>
                  </a:cubicBezTo>
                  <a:cubicBezTo>
                    <a:pt x="3196" y="312"/>
                    <a:pt x="3196" y="306"/>
                    <a:pt x="3204" y="305"/>
                  </a:cubicBezTo>
                  <a:cubicBezTo>
                    <a:pt x="3207" y="306"/>
                    <a:pt x="3213" y="308"/>
                    <a:pt x="3218" y="308"/>
                  </a:cubicBezTo>
                  <a:cubicBezTo>
                    <a:pt x="3222" y="308"/>
                    <a:pt x="3225" y="307"/>
                    <a:pt x="3226" y="302"/>
                  </a:cubicBezTo>
                  <a:cubicBezTo>
                    <a:pt x="3220" y="296"/>
                    <a:pt x="3205" y="290"/>
                    <a:pt x="3191" y="290"/>
                  </a:cubicBezTo>
                  <a:moveTo>
                    <a:pt x="3091" y="260"/>
                  </a:moveTo>
                  <a:cubicBezTo>
                    <a:pt x="3088" y="260"/>
                    <a:pt x="3085" y="260"/>
                    <a:pt x="3082" y="262"/>
                  </a:cubicBezTo>
                  <a:cubicBezTo>
                    <a:pt x="3082" y="263"/>
                    <a:pt x="3080" y="263"/>
                    <a:pt x="3081" y="264"/>
                  </a:cubicBezTo>
                  <a:cubicBezTo>
                    <a:pt x="3089" y="272"/>
                    <a:pt x="3105" y="273"/>
                    <a:pt x="3116" y="278"/>
                  </a:cubicBezTo>
                  <a:cubicBezTo>
                    <a:pt x="3121" y="283"/>
                    <a:pt x="3131" y="285"/>
                    <a:pt x="3133" y="293"/>
                  </a:cubicBezTo>
                  <a:cubicBezTo>
                    <a:pt x="3134" y="293"/>
                    <a:pt x="3136" y="293"/>
                    <a:pt x="3138" y="293"/>
                  </a:cubicBezTo>
                  <a:cubicBezTo>
                    <a:pt x="3140" y="293"/>
                    <a:pt x="3143" y="293"/>
                    <a:pt x="3145" y="293"/>
                  </a:cubicBezTo>
                  <a:cubicBezTo>
                    <a:pt x="3148" y="293"/>
                    <a:pt x="3151" y="293"/>
                    <a:pt x="3153" y="293"/>
                  </a:cubicBezTo>
                  <a:cubicBezTo>
                    <a:pt x="3160" y="293"/>
                    <a:pt x="3165" y="292"/>
                    <a:pt x="3165" y="287"/>
                  </a:cubicBezTo>
                  <a:cubicBezTo>
                    <a:pt x="3157" y="281"/>
                    <a:pt x="3148" y="277"/>
                    <a:pt x="3138" y="274"/>
                  </a:cubicBezTo>
                  <a:cubicBezTo>
                    <a:pt x="3134" y="272"/>
                    <a:pt x="3131" y="268"/>
                    <a:pt x="3128" y="267"/>
                  </a:cubicBezTo>
                  <a:cubicBezTo>
                    <a:pt x="3128" y="267"/>
                    <a:pt x="3127" y="267"/>
                    <a:pt x="3126" y="267"/>
                  </a:cubicBezTo>
                  <a:cubicBezTo>
                    <a:pt x="3125" y="267"/>
                    <a:pt x="3124" y="267"/>
                    <a:pt x="3123" y="267"/>
                  </a:cubicBezTo>
                  <a:cubicBezTo>
                    <a:pt x="3122" y="267"/>
                    <a:pt x="3120" y="267"/>
                    <a:pt x="3119" y="267"/>
                  </a:cubicBezTo>
                  <a:cubicBezTo>
                    <a:pt x="3119" y="267"/>
                    <a:pt x="3118" y="267"/>
                    <a:pt x="3117" y="267"/>
                  </a:cubicBezTo>
                  <a:cubicBezTo>
                    <a:pt x="3109" y="266"/>
                    <a:pt x="3101" y="260"/>
                    <a:pt x="3091" y="260"/>
                  </a:cubicBezTo>
                  <a:moveTo>
                    <a:pt x="135" y="221"/>
                  </a:moveTo>
                  <a:cubicBezTo>
                    <a:pt x="133" y="221"/>
                    <a:pt x="131" y="222"/>
                    <a:pt x="129" y="225"/>
                  </a:cubicBezTo>
                  <a:cubicBezTo>
                    <a:pt x="128" y="223"/>
                    <a:pt x="125" y="221"/>
                    <a:pt x="122" y="221"/>
                  </a:cubicBezTo>
                  <a:cubicBezTo>
                    <a:pt x="120" y="221"/>
                    <a:pt x="119" y="221"/>
                    <a:pt x="118" y="223"/>
                  </a:cubicBezTo>
                  <a:cubicBezTo>
                    <a:pt x="120" y="227"/>
                    <a:pt x="118" y="231"/>
                    <a:pt x="119" y="234"/>
                  </a:cubicBezTo>
                  <a:cubicBezTo>
                    <a:pt x="120" y="234"/>
                    <a:pt x="120" y="234"/>
                    <a:pt x="121" y="234"/>
                  </a:cubicBezTo>
                  <a:cubicBezTo>
                    <a:pt x="124" y="234"/>
                    <a:pt x="127" y="232"/>
                    <a:pt x="130" y="230"/>
                  </a:cubicBezTo>
                  <a:cubicBezTo>
                    <a:pt x="133" y="228"/>
                    <a:pt x="136" y="226"/>
                    <a:pt x="141" y="226"/>
                  </a:cubicBezTo>
                  <a:cubicBezTo>
                    <a:pt x="141" y="226"/>
                    <a:pt x="141" y="226"/>
                    <a:pt x="141" y="226"/>
                  </a:cubicBezTo>
                  <a:cubicBezTo>
                    <a:pt x="142" y="228"/>
                    <a:pt x="143" y="231"/>
                    <a:pt x="146" y="231"/>
                  </a:cubicBezTo>
                  <a:cubicBezTo>
                    <a:pt x="146" y="231"/>
                    <a:pt x="146" y="231"/>
                    <a:pt x="146" y="231"/>
                  </a:cubicBezTo>
                  <a:cubicBezTo>
                    <a:pt x="147" y="231"/>
                    <a:pt x="147" y="231"/>
                    <a:pt x="147" y="231"/>
                  </a:cubicBezTo>
                  <a:cubicBezTo>
                    <a:pt x="151" y="231"/>
                    <a:pt x="152" y="229"/>
                    <a:pt x="152" y="226"/>
                  </a:cubicBezTo>
                  <a:cubicBezTo>
                    <a:pt x="146" y="225"/>
                    <a:pt x="140" y="221"/>
                    <a:pt x="135" y="221"/>
                  </a:cubicBezTo>
                  <a:moveTo>
                    <a:pt x="167" y="209"/>
                  </a:moveTo>
                  <a:cubicBezTo>
                    <a:pt x="167" y="209"/>
                    <a:pt x="167" y="210"/>
                    <a:pt x="166" y="210"/>
                  </a:cubicBezTo>
                  <a:cubicBezTo>
                    <a:pt x="164" y="213"/>
                    <a:pt x="161" y="215"/>
                    <a:pt x="163" y="219"/>
                  </a:cubicBezTo>
                  <a:cubicBezTo>
                    <a:pt x="160" y="220"/>
                    <a:pt x="157" y="221"/>
                    <a:pt x="156" y="224"/>
                  </a:cubicBezTo>
                  <a:cubicBezTo>
                    <a:pt x="158" y="225"/>
                    <a:pt x="160" y="227"/>
                    <a:pt x="162" y="227"/>
                  </a:cubicBezTo>
                  <a:cubicBezTo>
                    <a:pt x="165" y="224"/>
                    <a:pt x="165" y="223"/>
                    <a:pt x="164" y="219"/>
                  </a:cubicBezTo>
                  <a:cubicBezTo>
                    <a:pt x="164" y="219"/>
                    <a:pt x="164" y="219"/>
                    <a:pt x="164" y="219"/>
                  </a:cubicBezTo>
                  <a:cubicBezTo>
                    <a:pt x="169" y="219"/>
                    <a:pt x="171" y="216"/>
                    <a:pt x="171" y="211"/>
                  </a:cubicBezTo>
                  <a:cubicBezTo>
                    <a:pt x="169" y="211"/>
                    <a:pt x="169" y="209"/>
                    <a:pt x="167" y="209"/>
                  </a:cubicBezTo>
                  <a:moveTo>
                    <a:pt x="142" y="181"/>
                  </a:moveTo>
                  <a:cubicBezTo>
                    <a:pt x="138" y="181"/>
                    <a:pt x="135" y="185"/>
                    <a:pt x="139" y="189"/>
                  </a:cubicBezTo>
                  <a:cubicBezTo>
                    <a:pt x="139" y="189"/>
                    <a:pt x="140" y="189"/>
                    <a:pt x="141" y="189"/>
                  </a:cubicBezTo>
                  <a:cubicBezTo>
                    <a:pt x="145" y="189"/>
                    <a:pt x="147" y="187"/>
                    <a:pt x="146" y="183"/>
                  </a:cubicBezTo>
                  <a:cubicBezTo>
                    <a:pt x="145" y="181"/>
                    <a:pt x="144" y="181"/>
                    <a:pt x="142" y="181"/>
                  </a:cubicBezTo>
                  <a:moveTo>
                    <a:pt x="15" y="155"/>
                  </a:moveTo>
                  <a:cubicBezTo>
                    <a:pt x="10" y="155"/>
                    <a:pt x="6" y="160"/>
                    <a:pt x="0" y="160"/>
                  </a:cubicBezTo>
                  <a:cubicBezTo>
                    <a:pt x="0" y="165"/>
                    <a:pt x="3" y="167"/>
                    <a:pt x="7" y="167"/>
                  </a:cubicBezTo>
                  <a:cubicBezTo>
                    <a:pt x="12" y="167"/>
                    <a:pt x="20" y="162"/>
                    <a:pt x="18" y="156"/>
                  </a:cubicBezTo>
                  <a:cubicBezTo>
                    <a:pt x="17" y="156"/>
                    <a:pt x="16" y="155"/>
                    <a:pt x="15" y="155"/>
                  </a:cubicBezTo>
                  <a:moveTo>
                    <a:pt x="560" y="154"/>
                  </a:moveTo>
                  <a:cubicBezTo>
                    <a:pt x="553" y="154"/>
                    <a:pt x="547" y="155"/>
                    <a:pt x="543" y="155"/>
                  </a:cubicBezTo>
                  <a:cubicBezTo>
                    <a:pt x="543" y="156"/>
                    <a:pt x="541" y="157"/>
                    <a:pt x="542" y="159"/>
                  </a:cubicBezTo>
                  <a:cubicBezTo>
                    <a:pt x="545" y="162"/>
                    <a:pt x="553" y="165"/>
                    <a:pt x="560" y="165"/>
                  </a:cubicBezTo>
                  <a:cubicBezTo>
                    <a:pt x="566" y="165"/>
                    <a:pt x="573" y="163"/>
                    <a:pt x="576" y="159"/>
                  </a:cubicBezTo>
                  <a:cubicBezTo>
                    <a:pt x="574" y="155"/>
                    <a:pt x="567" y="154"/>
                    <a:pt x="560" y="154"/>
                  </a:cubicBezTo>
                  <a:moveTo>
                    <a:pt x="449" y="128"/>
                  </a:moveTo>
                  <a:cubicBezTo>
                    <a:pt x="442" y="128"/>
                    <a:pt x="434" y="129"/>
                    <a:pt x="429" y="130"/>
                  </a:cubicBezTo>
                  <a:cubicBezTo>
                    <a:pt x="429" y="135"/>
                    <a:pt x="429" y="135"/>
                    <a:pt x="429" y="135"/>
                  </a:cubicBezTo>
                  <a:cubicBezTo>
                    <a:pt x="440" y="139"/>
                    <a:pt x="450" y="149"/>
                    <a:pt x="461" y="150"/>
                  </a:cubicBezTo>
                  <a:cubicBezTo>
                    <a:pt x="467" y="145"/>
                    <a:pt x="459" y="138"/>
                    <a:pt x="461" y="130"/>
                  </a:cubicBezTo>
                  <a:cubicBezTo>
                    <a:pt x="458" y="128"/>
                    <a:pt x="454" y="128"/>
                    <a:pt x="449" y="128"/>
                  </a:cubicBezTo>
                  <a:moveTo>
                    <a:pt x="320" y="122"/>
                  </a:moveTo>
                  <a:cubicBezTo>
                    <a:pt x="319" y="122"/>
                    <a:pt x="319" y="122"/>
                    <a:pt x="318" y="122"/>
                  </a:cubicBezTo>
                  <a:cubicBezTo>
                    <a:pt x="316" y="125"/>
                    <a:pt x="317" y="130"/>
                    <a:pt x="322" y="130"/>
                  </a:cubicBezTo>
                  <a:cubicBezTo>
                    <a:pt x="322" y="130"/>
                    <a:pt x="323" y="130"/>
                    <a:pt x="324" y="130"/>
                  </a:cubicBezTo>
                  <a:cubicBezTo>
                    <a:pt x="326" y="127"/>
                    <a:pt x="325" y="122"/>
                    <a:pt x="320" y="122"/>
                  </a:cubicBezTo>
                  <a:moveTo>
                    <a:pt x="345" y="109"/>
                  </a:moveTo>
                  <a:cubicBezTo>
                    <a:pt x="344" y="109"/>
                    <a:pt x="342" y="110"/>
                    <a:pt x="340" y="111"/>
                  </a:cubicBezTo>
                  <a:cubicBezTo>
                    <a:pt x="341" y="116"/>
                    <a:pt x="344" y="118"/>
                    <a:pt x="348" y="120"/>
                  </a:cubicBezTo>
                  <a:cubicBezTo>
                    <a:pt x="356" y="117"/>
                    <a:pt x="351" y="109"/>
                    <a:pt x="345" y="109"/>
                  </a:cubicBezTo>
                  <a:moveTo>
                    <a:pt x="399" y="102"/>
                  </a:moveTo>
                  <a:cubicBezTo>
                    <a:pt x="394" y="102"/>
                    <a:pt x="388" y="104"/>
                    <a:pt x="386" y="108"/>
                  </a:cubicBezTo>
                  <a:cubicBezTo>
                    <a:pt x="393" y="113"/>
                    <a:pt x="385" y="126"/>
                    <a:pt x="396" y="127"/>
                  </a:cubicBezTo>
                  <a:cubicBezTo>
                    <a:pt x="396" y="127"/>
                    <a:pt x="396" y="127"/>
                    <a:pt x="396" y="127"/>
                  </a:cubicBezTo>
                  <a:cubicBezTo>
                    <a:pt x="404" y="127"/>
                    <a:pt x="409" y="117"/>
                    <a:pt x="408" y="106"/>
                  </a:cubicBezTo>
                  <a:cubicBezTo>
                    <a:pt x="406" y="103"/>
                    <a:pt x="402" y="102"/>
                    <a:pt x="399" y="102"/>
                  </a:cubicBezTo>
                  <a:moveTo>
                    <a:pt x="3270" y="26"/>
                  </a:moveTo>
                  <a:cubicBezTo>
                    <a:pt x="3266" y="28"/>
                    <a:pt x="3269" y="33"/>
                    <a:pt x="3271" y="35"/>
                  </a:cubicBezTo>
                  <a:cubicBezTo>
                    <a:pt x="3272" y="35"/>
                    <a:pt x="3273" y="35"/>
                    <a:pt x="3273" y="35"/>
                  </a:cubicBezTo>
                  <a:cubicBezTo>
                    <a:pt x="3274" y="35"/>
                    <a:pt x="3275" y="35"/>
                    <a:pt x="3276" y="35"/>
                  </a:cubicBezTo>
                  <a:cubicBezTo>
                    <a:pt x="3277" y="35"/>
                    <a:pt x="3278" y="35"/>
                    <a:pt x="3279" y="35"/>
                  </a:cubicBezTo>
                  <a:cubicBezTo>
                    <a:pt x="3283" y="35"/>
                    <a:pt x="3286" y="35"/>
                    <a:pt x="3287" y="32"/>
                  </a:cubicBezTo>
                  <a:cubicBezTo>
                    <a:pt x="3280" y="30"/>
                    <a:pt x="3274" y="29"/>
                    <a:pt x="3270" y="26"/>
                  </a:cubicBezTo>
                  <a:moveTo>
                    <a:pt x="314" y="0"/>
                  </a:moveTo>
                  <a:cubicBezTo>
                    <a:pt x="259" y="0"/>
                    <a:pt x="259" y="0"/>
                    <a:pt x="259" y="0"/>
                  </a:cubicBezTo>
                  <a:cubicBezTo>
                    <a:pt x="256" y="2"/>
                    <a:pt x="250" y="3"/>
                    <a:pt x="246" y="5"/>
                  </a:cubicBezTo>
                  <a:cubicBezTo>
                    <a:pt x="246" y="8"/>
                    <a:pt x="249" y="7"/>
                    <a:pt x="251" y="9"/>
                  </a:cubicBezTo>
                  <a:cubicBezTo>
                    <a:pt x="255" y="9"/>
                    <a:pt x="259" y="8"/>
                    <a:pt x="262" y="8"/>
                  </a:cubicBezTo>
                  <a:cubicBezTo>
                    <a:pt x="265" y="8"/>
                    <a:pt x="267" y="8"/>
                    <a:pt x="269" y="9"/>
                  </a:cubicBezTo>
                  <a:cubicBezTo>
                    <a:pt x="281" y="3"/>
                    <a:pt x="302" y="6"/>
                    <a:pt x="314" y="0"/>
                  </a:cubicBezTo>
                  <a:moveTo>
                    <a:pt x="1258" y="0"/>
                  </a:moveTo>
                  <a:cubicBezTo>
                    <a:pt x="330" y="0"/>
                    <a:pt x="330" y="0"/>
                    <a:pt x="330" y="0"/>
                  </a:cubicBezTo>
                  <a:cubicBezTo>
                    <a:pt x="321" y="7"/>
                    <a:pt x="311" y="13"/>
                    <a:pt x="300" y="19"/>
                  </a:cubicBezTo>
                  <a:cubicBezTo>
                    <a:pt x="296" y="18"/>
                    <a:pt x="296" y="14"/>
                    <a:pt x="291" y="14"/>
                  </a:cubicBezTo>
                  <a:cubicBezTo>
                    <a:pt x="290" y="14"/>
                    <a:pt x="290" y="14"/>
                    <a:pt x="290" y="14"/>
                  </a:cubicBezTo>
                  <a:cubicBezTo>
                    <a:pt x="288" y="17"/>
                    <a:pt x="293" y="24"/>
                    <a:pt x="287" y="25"/>
                  </a:cubicBezTo>
                  <a:cubicBezTo>
                    <a:pt x="284" y="24"/>
                    <a:pt x="277" y="23"/>
                    <a:pt x="270" y="23"/>
                  </a:cubicBezTo>
                  <a:cubicBezTo>
                    <a:pt x="264" y="23"/>
                    <a:pt x="259" y="24"/>
                    <a:pt x="257" y="29"/>
                  </a:cubicBezTo>
                  <a:cubicBezTo>
                    <a:pt x="259" y="34"/>
                    <a:pt x="263" y="37"/>
                    <a:pt x="268" y="39"/>
                  </a:cubicBezTo>
                  <a:cubicBezTo>
                    <a:pt x="270" y="38"/>
                    <a:pt x="272" y="38"/>
                    <a:pt x="274" y="38"/>
                  </a:cubicBezTo>
                  <a:cubicBezTo>
                    <a:pt x="288" y="38"/>
                    <a:pt x="298" y="52"/>
                    <a:pt x="297" y="62"/>
                  </a:cubicBezTo>
                  <a:cubicBezTo>
                    <a:pt x="297" y="67"/>
                    <a:pt x="290" y="78"/>
                    <a:pt x="286" y="80"/>
                  </a:cubicBezTo>
                  <a:cubicBezTo>
                    <a:pt x="283" y="81"/>
                    <a:pt x="280" y="81"/>
                    <a:pt x="276" y="81"/>
                  </a:cubicBezTo>
                  <a:cubicBezTo>
                    <a:pt x="265" y="81"/>
                    <a:pt x="250" y="78"/>
                    <a:pt x="246" y="77"/>
                  </a:cubicBezTo>
                  <a:cubicBezTo>
                    <a:pt x="245" y="77"/>
                    <a:pt x="244" y="77"/>
                    <a:pt x="242" y="77"/>
                  </a:cubicBezTo>
                  <a:cubicBezTo>
                    <a:pt x="241" y="77"/>
                    <a:pt x="239" y="77"/>
                    <a:pt x="238" y="77"/>
                  </a:cubicBezTo>
                  <a:cubicBezTo>
                    <a:pt x="237" y="77"/>
                    <a:pt x="235" y="77"/>
                    <a:pt x="234" y="77"/>
                  </a:cubicBezTo>
                  <a:cubicBezTo>
                    <a:pt x="230" y="77"/>
                    <a:pt x="227" y="77"/>
                    <a:pt x="225" y="74"/>
                  </a:cubicBezTo>
                  <a:cubicBezTo>
                    <a:pt x="221" y="80"/>
                    <a:pt x="211" y="78"/>
                    <a:pt x="209" y="84"/>
                  </a:cubicBezTo>
                  <a:cubicBezTo>
                    <a:pt x="208" y="89"/>
                    <a:pt x="218" y="96"/>
                    <a:pt x="218" y="103"/>
                  </a:cubicBezTo>
                  <a:cubicBezTo>
                    <a:pt x="219" y="113"/>
                    <a:pt x="214" y="114"/>
                    <a:pt x="209" y="123"/>
                  </a:cubicBezTo>
                  <a:cubicBezTo>
                    <a:pt x="217" y="128"/>
                    <a:pt x="211" y="141"/>
                    <a:pt x="218" y="147"/>
                  </a:cubicBezTo>
                  <a:cubicBezTo>
                    <a:pt x="219" y="148"/>
                    <a:pt x="220" y="148"/>
                    <a:pt x="220" y="148"/>
                  </a:cubicBezTo>
                  <a:cubicBezTo>
                    <a:pt x="228" y="148"/>
                    <a:pt x="230" y="143"/>
                    <a:pt x="236" y="141"/>
                  </a:cubicBezTo>
                  <a:cubicBezTo>
                    <a:pt x="241" y="143"/>
                    <a:pt x="244" y="150"/>
                    <a:pt x="249" y="150"/>
                  </a:cubicBezTo>
                  <a:cubicBezTo>
                    <a:pt x="250" y="150"/>
                    <a:pt x="250" y="150"/>
                    <a:pt x="250" y="150"/>
                  </a:cubicBezTo>
                  <a:cubicBezTo>
                    <a:pt x="253" y="150"/>
                    <a:pt x="256" y="149"/>
                    <a:pt x="258" y="148"/>
                  </a:cubicBezTo>
                  <a:cubicBezTo>
                    <a:pt x="261" y="147"/>
                    <a:pt x="264" y="146"/>
                    <a:pt x="268" y="146"/>
                  </a:cubicBezTo>
                  <a:cubicBezTo>
                    <a:pt x="268" y="146"/>
                    <a:pt x="268" y="146"/>
                    <a:pt x="268" y="146"/>
                  </a:cubicBezTo>
                  <a:cubicBezTo>
                    <a:pt x="273" y="146"/>
                    <a:pt x="279" y="150"/>
                    <a:pt x="283" y="150"/>
                  </a:cubicBezTo>
                  <a:cubicBezTo>
                    <a:pt x="284" y="150"/>
                    <a:pt x="284" y="150"/>
                    <a:pt x="285" y="149"/>
                  </a:cubicBezTo>
                  <a:cubicBezTo>
                    <a:pt x="291" y="148"/>
                    <a:pt x="287" y="143"/>
                    <a:pt x="291" y="138"/>
                  </a:cubicBezTo>
                  <a:cubicBezTo>
                    <a:pt x="295" y="134"/>
                    <a:pt x="302" y="134"/>
                    <a:pt x="306" y="131"/>
                  </a:cubicBezTo>
                  <a:cubicBezTo>
                    <a:pt x="307" y="126"/>
                    <a:pt x="305" y="124"/>
                    <a:pt x="304" y="122"/>
                  </a:cubicBezTo>
                  <a:cubicBezTo>
                    <a:pt x="310" y="116"/>
                    <a:pt x="313" y="109"/>
                    <a:pt x="321" y="105"/>
                  </a:cubicBezTo>
                  <a:cubicBezTo>
                    <a:pt x="328" y="102"/>
                    <a:pt x="339" y="102"/>
                    <a:pt x="340" y="94"/>
                  </a:cubicBezTo>
                  <a:cubicBezTo>
                    <a:pt x="341" y="89"/>
                    <a:pt x="336" y="89"/>
                    <a:pt x="337" y="84"/>
                  </a:cubicBezTo>
                  <a:cubicBezTo>
                    <a:pt x="340" y="82"/>
                    <a:pt x="342" y="81"/>
                    <a:pt x="345" y="81"/>
                  </a:cubicBezTo>
                  <a:cubicBezTo>
                    <a:pt x="348" y="81"/>
                    <a:pt x="351" y="82"/>
                    <a:pt x="354" y="83"/>
                  </a:cubicBezTo>
                  <a:cubicBezTo>
                    <a:pt x="357" y="84"/>
                    <a:pt x="361" y="85"/>
                    <a:pt x="364" y="85"/>
                  </a:cubicBezTo>
                  <a:cubicBezTo>
                    <a:pt x="365" y="85"/>
                    <a:pt x="366" y="85"/>
                    <a:pt x="367" y="84"/>
                  </a:cubicBezTo>
                  <a:cubicBezTo>
                    <a:pt x="375" y="83"/>
                    <a:pt x="388" y="73"/>
                    <a:pt x="399" y="73"/>
                  </a:cubicBezTo>
                  <a:cubicBezTo>
                    <a:pt x="404" y="73"/>
                    <a:pt x="409" y="75"/>
                    <a:pt x="412" y="83"/>
                  </a:cubicBezTo>
                  <a:cubicBezTo>
                    <a:pt x="406" y="87"/>
                    <a:pt x="392" y="85"/>
                    <a:pt x="393" y="96"/>
                  </a:cubicBezTo>
                  <a:cubicBezTo>
                    <a:pt x="396" y="96"/>
                    <a:pt x="397" y="98"/>
                    <a:pt x="400" y="98"/>
                  </a:cubicBezTo>
                  <a:cubicBezTo>
                    <a:pt x="400" y="98"/>
                    <a:pt x="400" y="98"/>
                    <a:pt x="400" y="98"/>
                  </a:cubicBezTo>
                  <a:cubicBezTo>
                    <a:pt x="405" y="97"/>
                    <a:pt x="404" y="90"/>
                    <a:pt x="410" y="89"/>
                  </a:cubicBezTo>
                  <a:cubicBezTo>
                    <a:pt x="433" y="97"/>
                    <a:pt x="454" y="107"/>
                    <a:pt x="468" y="123"/>
                  </a:cubicBezTo>
                  <a:cubicBezTo>
                    <a:pt x="465" y="127"/>
                    <a:pt x="465" y="132"/>
                    <a:pt x="469" y="135"/>
                  </a:cubicBezTo>
                  <a:cubicBezTo>
                    <a:pt x="474" y="129"/>
                    <a:pt x="484" y="129"/>
                    <a:pt x="484" y="123"/>
                  </a:cubicBezTo>
                  <a:cubicBezTo>
                    <a:pt x="485" y="118"/>
                    <a:pt x="474" y="118"/>
                    <a:pt x="475" y="110"/>
                  </a:cubicBezTo>
                  <a:cubicBezTo>
                    <a:pt x="476" y="110"/>
                    <a:pt x="477" y="110"/>
                    <a:pt x="478" y="110"/>
                  </a:cubicBezTo>
                  <a:cubicBezTo>
                    <a:pt x="480" y="110"/>
                    <a:pt x="482" y="111"/>
                    <a:pt x="483" y="111"/>
                  </a:cubicBezTo>
                  <a:cubicBezTo>
                    <a:pt x="485" y="112"/>
                    <a:pt x="487" y="113"/>
                    <a:pt x="488" y="113"/>
                  </a:cubicBezTo>
                  <a:cubicBezTo>
                    <a:pt x="490" y="113"/>
                    <a:pt x="491" y="113"/>
                    <a:pt x="492" y="112"/>
                  </a:cubicBezTo>
                  <a:cubicBezTo>
                    <a:pt x="489" y="103"/>
                    <a:pt x="473" y="97"/>
                    <a:pt x="459" y="94"/>
                  </a:cubicBezTo>
                  <a:cubicBezTo>
                    <a:pt x="453" y="87"/>
                    <a:pt x="432" y="76"/>
                    <a:pt x="432" y="65"/>
                  </a:cubicBezTo>
                  <a:cubicBezTo>
                    <a:pt x="432" y="59"/>
                    <a:pt x="437" y="55"/>
                    <a:pt x="443" y="55"/>
                  </a:cubicBezTo>
                  <a:cubicBezTo>
                    <a:pt x="443" y="55"/>
                    <a:pt x="444" y="55"/>
                    <a:pt x="444" y="55"/>
                  </a:cubicBezTo>
                  <a:cubicBezTo>
                    <a:pt x="455" y="55"/>
                    <a:pt x="457" y="66"/>
                    <a:pt x="463" y="72"/>
                  </a:cubicBezTo>
                  <a:cubicBezTo>
                    <a:pt x="471" y="73"/>
                    <a:pt x="474" y="81"/>
                    <a:pt x="481" y="85"/>
                  </a:cubicBezTo>
                  <a:cubicBezTo>
                    <a:pt x="488" y="90"/>
                    <a:pt x="499" y="92"/>
                    <a:pt x="501" y="100"/>
                  </a:cubicBezTo>
                  <a:cubicBezTo>
                    <a:pt x="504" y="122"/>
                    <a:pt x="531" y="124"/>
                    <a:pt x="525" y="145"/>
                  </a:cubicBezTo>
                  <a:cubicBezTo>
                    <a:pt x="530" y="147"/>
                    <a:pt x="534" y="149"/>
                    <a:pt x="540" y="150"/>
                  </a:cubicBezTo>
                  <a:cubicBezTo>
                    <a:pt x="552" y="146"/>
                    <a:pt x="546" y="125"/>
                    <a:pt x="544" y="114"/>
                  </a:cubicBezTo>
                  <a:cubicBezTo>
                    <a:pt x="550" y="109"/>
                    <a:pt x="556" y="105"/>
                    <a:pt x="564" y="102"/>
                  </a:cubicBezTo>
                  <a:cubicBezTo>
                    <a:pt x="567" y="104"/>
                    <a:pt x="569" y="106"/>
                    <a:pt x="573" y="108"/>
                  </a:cubicBezTo>
                  <a:cubicBezTo>
                    <a:pt x="581" y="105"/>
                    <a:pt x="587" y="100"/>
                    <a:pt x="594" y="96"/>
                  </a:cubicBezTo>
                  <a:cubicBezTo>
                    <a:pt x="594" y="90"/>
                    <a:pt x="587" y="91"/>
                    <a:pt x="587" y="85"/>
                  </a:cubicBezTo>
                  <a:cubicBezTo>
                    <a:pt x="588" y="80"/>
                    <a:pt x="596" y="81"/>
                    <a:pt x="596" y="76"/>
                  </a:cubicBezTo>
                  <a:cubicBezTo>
                    <a:pt x="592" y="72"/>
                    <a:pt x="578" y="65"/>
                    <a:pt x="587" y="58"/>
                  </a:cubicBezTo>
                  <a:cubicBezTo>
                    <a:pt x="594" y="60"/>
                    <a:pt x="597" y="64"/>
                    <a:pt x="606" y="64"/>
                  </a:cubicBezTo>
                  <a:cubicBezTo>
                    <a:pt x="606" y="64"/>
                    <a:pt x="607" y="64"/>
                    <a:pt x="607" y="64"/>
                  </a:cubicBezTo>
                  <a:cubicBezTo>
                    <a:pt x="609" y="56"/>
                    <a:pt x="614" y="48"/>
                    <a:pt x="623" y="47"/>
                  </a:cubicBezTo>
                  <a:cubicBezTo>
                    <a:pt x="623" y="47"/>
                    <a:pt x="624" y="47"/>
                    <a:pt x="624" y="47"/>
                  </a:cubicBezTo>
                  <a:cubicBezTo>
                    <a:pt x="627" y="47"/>
                    <a:pt x="629" y="48"/>
                    <a:pt x="632" y="49"/>
                  </a:cubicBezTo>
                  <a:cubicBezTo>
                    <a:pt x="635" y="50"/>
                    <a:pt x="637" y="50"/>
                    <a:pt x="640" y="50"/>
                  </a:cubicBezTo>
                  <a:cubicBezTo>
                    <a:pt x="640" y="50"/>
                    <a:pt x="641" y="50"/>
                    <a:pt x="642" y="50"/>
                  </a:cubicBezTo>
                  <a:cubicBezTo>
                    <a:pt x="635" y="57"/>
                    <a:pt x="644" y="63"/>
                    <a:pt x="647" y="70"/>
                  </a:cubicBezTo>
                  <a:cubicBezTo>
                    <a:pt x="657" y="67"/>
                    <a:pt x="665" y="63"/>
                    <a:pt x="675" y="60"/>
                  </a:cubicBezTo>
                  <a:cubicBezTo>
                    <a:pt x="673" y="52"/>
                    <a:pt x="654" y="57"/>
                    <a:pt x="654" y="47"/>
                  </a:cubicBezTo>
                  <a:cubicBezTo>
                    <a:pt x="655" y="48"/>
                    <a:pt x="656" y="48"/>
                    <a:pt x="657" y="48"/>
                  </a:cubicBezTo>
                  <a:cubicBezTo>
                    <a:pt x="664" y="48"/>
                    <a:pt x="670" y="46"/>
                    <a:pt x="676" y="44"/>
                  </a:cubicBezTo>
                  <a:cubicBezTo>
                    <a:pt x="682" y="42"/>
                    <a:pt x="688" y="40"/>
                    <a:pt x="695" y="40"/>
                  </a:cubicBezTo>
                  <a:cubicBezTo>
                    <a:pt x="696" y="40"/>
                    <a:pt x="697" y="40"/>
                    <a:pt x="698" y="40"/>
                  </a:cubicBezTo>
                  <a:cubicBezTo>
                    <a:pt x="700" y="54"/>
                    <a:pt x="681" y="50"/>
                    <a:pt x="684" y="61"/>
                  </a:cubicBezTo>
                  <a:cubicBezTo>
                    <a:pt x="685" y="67"/>
                    <a:pt x="701" y="72"/>
                    <a:pt x="709" y="76"/>
                  </a:cubicBezTo>
                  <a:cubicBezTo>
                    <a:pt x="719" y="81"/>
                    <a:pt x="729" y="87"/>
                    <a:pt x="732" y="93"/>
                  </a:cubicBezTo>
                  <a:cubicBezTo>
                    <a:pt x="727" y="102"/>
                    <a:pt x="716" y="99"/>
                    <a:pt x="705" y="100"/>
                  </a:cubicBezTo>
                  <a:cubicBezTo>
                    <a:pt x="702" y="100"/>
                    <a:pt x="700" y="101"/>
                    <a:pt x="699" y="101"/>
                  </a:cubicBezTo>
                  <a:cubicBezTo>
                    <a:pt x="689" y="101"/>
                    <a:pt x="687" y="97"/>
                    <a:pt x="676" y="94"/>
                  </a:cubicBezTo>
                  <a:cubicBezTo>
                    <a:pt x="669" y="91"/>
                    <a:pt x="661" y="91"/>
                    <a:pt x="654" y="91"/>
                  </a:cubicBezTo>
                  <a:cubicBezTo>
                    <a:pt x="646" y="91"/>
                    <a:pt x="638" y="92"/>
                    <a:pt x="630" y="93"/>
                  </a:cubicBezTo>
                  <a:cubicBezTo>
                    <a:pt x="626" y="97"/>
                    <a:pt x="619" y="100"/>
                    <a:pt x="609" y="100"/>
                  </a:cubicBezTo>
                  <a:cubicBezTo>
                    <a:pt x="608" y="100"/>
                    <a:pt x="607" y="100"/>
                    <a:pt x="606" y="100"/>
                  </a:cubicBezTo>
                  <a:cubicBezTo>
                    <a:pt x="605" y="112"/>
                    <a:pt x="584" y="108"/>
                    <a:pt x="574" y="113"/>
                  </a:cubicBezTo>
                  <a:cubicBezTo>
                    <a:pt x="571" y="118"/>
                    <a:pt x="576" y="124"/>
                    <a:pt x="573" y="130"/>
                  </a:cubicBezTo>
                  <a:cubicBezTo>
                    <a:pt x="578" y="135"/>
                    <a:pt x="582" y="141"/>
                    <a:pt x="588" y="146"/>
                  </a:cubicBezTo>
                  <a:cubicBezTo>
                    <a:pt x="589" y="146"/>
                    <a:pt x="589" y="146"/>
                    <a:pt x="589" y="146"/>
                  </a:cubicBezTo>
                  <a:cubicBezTo>
                    <a:pt x="598" y="146"/>
                    <a:pt x="602" y="150"/>
                    <a:pt x="608" y="152"/>
                  </a:cubicBezTo>
                  <a:cubicBezTo>
                    <a:pt x="615" y="151"/>
                    <a:pt x="619" y="147"/>
                    <a:pt x="625" y="147"/>
                  </a:cubicBezTo>
                  <a:cubicBezTo>
                    <a:pt x="625" y="147"/>
                    <a:pt x="626" y="147"/>
                    <a:pt x="626" y="147"/>
                  </a:cubicBezTo>
                  <a:cubicBezTo>
                    <a:pt x="631" y="147"/>
                    <a:pt x="635" y="152"/>
                    <a:pt x="640" y="152"/>
                  </a:cubicBezTo>
                  <a:cubicBezTo>
                    <a:pt x="641" y="152"/>
                    <a:pt x="642" y="152"/>
                    <a:pt x="643" y="152"/>
                  </a:cubicBezTo>
                  <a:cubicBezTo>
                    <a:pt x="653" y="152"/>
                    <a:pt x="656" y="147"/>
                    <a:pt x="667" y="146"/>
                  </a:cubicBezTo>
                  <a:cubicBezTo>
                    <a:pt x="677" y="153"/>
                    <a:pt x="667" y="169"/>
                    <a:pt x="663" y="176"/>
                  </a:cubicBezTo>
                  <a:cubicBezTo>
                    <a:pt x="663" y="180"/>
                    <a:pt x="668" y="180"/>
                    <a:pt x="668" y="185"/>
                  </a:cubicBezTo>
                  <a:cubicBezTo>
                    <a:pt x="656" y="185"/>
                    <a:pt x="646" y="195"/>
                    <a:pt x="633" y="195"/>
                  </a:cubicBezTo>
                  <a:cubicBezTo>
                    <a:pt x="629" y="195"/>
                    <a:pt x="625" y="194"/>
                    <a:pt x="620" y="192"/>
                  </a:cubicBezTo>
                  <a:cubicBezTo>
                    <a:pt x="615" y="197"/>
                    <a:pt x="610" y="198"/>
                    <a:pt x="603" y="198"/>
                  </a:cubicBezTo>
                  <a:cubicBezTo>
                    <a:pt x="598" y="198"/>
                    <a:pt x="592" y="197"/>
                    <a:pt x="586" y="196"/>
                  </a:cubicBezTo>
                  <a:cubicBezTo>
                    <a:pt x="580" y="195"/>
                    <a:pt x="574" y="194"/>
                    <a:pt x="569" y="194"/>
                  </a:cubicBezTo>
                  <a:cubicBezTo>
                    <a:pt x="567" y="194"/>
                    <a:pt x="565" y="194"/>
                    <a:pt x="564" y="194"/>
                  </a:cubicBezTo>
                  <a:cubicBezTo>
                    <a:pt x="553" y="190"/>
                    <a:pt x="538" y="182"/>
                    <a:pt x="525" y="182"/>
                  </a:cubicBezTo>
                  <a:cubicBezTo>
                    <a:pt x="517" y="182"/>
                    <a:pt x="511" y="185"/>
                    <a:pt x="506" y="192"/>
                  </a:cubicBezTo>
                  <a:cubicBezTo>
                    <a:pt x="509" y="201"/>
                    <a:pt x="503" y="205"/>
                    <a:pt x="497" y="205"/>
                  </a:cubicBezTo>
                  <a:cubicBezTo>
                    <a:pt x="492" y="205"/>
                    <a:pt x="486" y="203"/>
                    <a:pt x="484" y="198"/>
                  </a:cubicBezTo>
                  <a:cubicBezTo>
                    <a:pt x="483" y="199"/>
                    <a:pt x="482" y="199"/>
                    <a:pt x="481" y="199"/>
                  </a:cubicBezTo>
                  <a:cubicBezTo>
                    <a:pt x="475" y="199"/>
                    <a:pt x="472" y="196"/>
                    <a:pt x="465" y="196"/>
                  </a:cubicBezTo>
                  <a:cubicBezTo>
                    <a:pt x="460" y="176"/>
                    <a:pt x="418" y="186"/>
                    <a:pt x="408" y="171"/>
                  </a:cubicBezTo>
                  <a:cubicBezTo>
                    <a:pt x="415" y="163"/>
                    <a:pt x="422" y="156"/>
                    <a:pt x="414" y="143"/>
                  </a:cubicBezTo>
                  <a:cubicBezTo>
                    <a:pt x="409" y="141"/>
                    <a:pt x="404" y="140"/>
                    <a:pt x="399" y="140"/>
                  </a:cubicBezTo>
                  <a:cubicBezTo>
                    <a:pt x="391" y="140"/>
                    <a:pt x="384" y="141"/>
                    <a:pt x="377" y="143"/>
                  </a:cubicBezTo>
                  <a:cubicBezTo>
                    <a:pt x="370" y="145"/>
                    <a:pt x="363" y="147"/>
                    <a:pt x="356" y="147"/>
                  </a:cubicBezTo>
                  <a:cubicBezTo>
                    <a:pt x="355" y="147"/>
                    <a:pt x="354" y="147"/>
                    <a:pt x="352" y="147"/>
                  </a:cubicBezTo>
                  <a:cubicBezTo>
                    <a:pt x="348" y="146"/>
                    <a:pt x="344" y="143"/>
                    <a:pt x="339" y="143"/>
                  </a:cubicBezTo>
                  <a:cubicBezTo>
                    <a:pt x="339" y="143"/>
                    <a:pt x="339" y="143"/>
                    <a:pt x="339" y="143"/>
                  </a:cubicBezTo>
                  <a:cubicBezTo>
                    <a:pt x="330" y="143"/>
                    <a:pt x="318" y="152"/>
                    <a:pt x="306" y="155"/>
                  </a:cubicBezTo>
                  <a:cubicBezTo>
                    <a:pt x="303" y="156"/>
                    <a:pt x="298" y="155"/>
                    <a:pt x="296" y="156"/>
                  </a:cubicBezTo>
                  <a:cubicBezTo>
                    <a:pt x="292" y="157"/>
                    <a:pt x="291" y="161"/>
                    <a:pt x="287" y="161"/>
                  </a:cubicBezTo>
                  <a:cubicBezTo>
                    <a:pt x="287" y="161"/>
                    <a:pt x="286" y="162"/>
                    <a:pt x="285" y="162"/>
                  </a:cubicBezTo>
                  <a:cubicBezTo>
                    <a:pt x="281" y="162"/>
                    <a:pt x="277" y="160"/>
                    <a:pt x="270" y="160"/>
                  </a:cubicBezTo>
                  <a:cubicBezTo>
                    <a:pt x="270" y="160"/>
                    <a:pt x="269" y="160"/>
                    <a:pt x="269" y="160"/>
                  </a:cubicBezTo>
                  <a:cubicBezTo>
                    <a:pt x="267" y="160"/>
                    <a:pt x="265" y="160"/>
                    <a:pt x="263" y="160"/>
                  </a:cubicBezTo>
                  <a:cubicBezTo>
                    <a:pt x="262" y="160"/>
                    <a:pt x="260" y="160"/>
                    <a:pt x="259" y="160"/>
                  </a:cubicBezTo>
                  <a:cubicBezTo>
                    <a:pt x="255" y="160"/>
                    <a:pt x="251" y="159"/>
                    <a:pt x="248" y="157"/>
                  </a:cubicBezTo>
                  <a:cubicBezTo>
                    <a:pt x="238" y="167"/>
                    <a:pt x="227" y="177"/>
                    <a:pt x="212" y="183"/>
                  </a:cubicBezTo>
                  <a:cubicBezTo>
                    <a:pt x="210" y="189"/>
                    <a:pt x="209" y="195"/>
                    <a:pt x="208" y="201"/>
                  </a:cubicBezTo>
                  <a:cubicBezTo>
                    <a:pt x="200" y="206"/>
                    <a:pt x="198" y="215"/>
                    <a:pt x="190" y="221"/>
                  </a:cubicBezTo>
                  <a:cubicBezTo>
                    <a:pt x="185" y="224"/>
                    <a:pt x="177" y="225"/>
                    <a:pt x="173" y="228"/>
                  </a:cubicBezTo>
                  <a:cubicBezTo>
                    <a:pt x="165" y="234"/>
                    <a:pt x="160" y="245"/>
                    <a:pt x="153" y="254"/>
                  </a:cubicBezTo>
                  <a:cubicBezTo>
                    <a:pt x="146" y="263"/>
                    <a:pt x="135" y="270"/>
                    <a:pt x="131" y="278"/>
                  </a:cubicBezTo>
                  <a:cubicBezTo>
                    <a:pt x="127" y="286"/>
                    <a:pt x="133" y="290"/>
                    <a:pt x="134" y="296"/>
                  </a:cubicBezTo>
                  <a:cubicBezTo>
                    <a:pt x="140" y="318"/>
                    <a:pt x="131" y="332"/>
                    <a:pt x="128" y="351"/>
                  </a:cubicBezTo>
                  <a:cubicBezTo>
                    <a:pt x="131" y="368"/>
                    <a:pt x="146" y="375"/>
                    <a:pt x="156" y="385"/>
                  </a:cubicBezTo>
                  <a:cubicBezTo>
                    <a:pt x="165" y="393"/>
                    <a:pt x="170" y="403"/>
                    <a:pt x="176" y="411"/>
                  </a:cubicBezTo>
                  <a:cubicBezTo>
                    <a:pt x="183" y="416"/>
                    <a:pt x="194" y="415"/>
                    <a:pt x="204" y="421"/>
                  </a:cubicBezTo>
                  <a:cubicBezTo>
                    <a:pt x="209" y="424"/>
                    <a:pt x="211" y="432"/>
                    <a:pt x="219" y="433"/>
                  </a:cubicBezTo>
                  <a:cubicBezTo>
                    <a:pt x="220" y="433"/>
                    <a:pt x="220" y="433"/>
                    <a:pt x="220" y="433"/>
                  </a:cubicBezTo>
                  <a:cubicBezTo>
                    <a:pt x="227" y="433"/>
                    <a:pt x="239" y="428"/>
                    <a:pt x="247" y="427"/>
                  </a:cubicBezTo>
                  <a:cubicBezTo>
                    <a:pt x="250" y="426"/>
                    <a:pt x="254" y="426"/>
                    <a:pt x="257" y="426"/>
                  </a:cubicBezTo>
                  <a:cubicBezTo>
                    <a:pt x="263" y="426"/>
                    <a:pt x="269" y="426"/>
                    <a:pt x="275" y="427"/>
                  </a:cubicBezTo>
                  <a:cubicBezTo>
                    <a:pt x="281" y="428"/>
                    <a:pt x="287" y="428"/>
                    <a:pt x="293" y="428"/>
                  </a:cubicBezTo>
                  <a:cubicBezTo>
                    <a:pt x="303" y="428"/>
                    <a:pt x="311" y="426"/>
                    <a:pt x="314" y="418"/>
                  </a:cubicBezTo>
                  <a:cubicBezTo>
                    <a:pt x="309" y="416"/>
                    <a:pt x="304" y="415"/>
                    <a:pt x="301" y="411"/>
                  </a:cubicBezTo>
                  <a:cubicBezTo>
                    <a:pt x="306" y="402"/>
                    <a:pt x="293" y="402"/>
                    <a:pt x="291" y="395"/>
                  </a:cubicBezTo>
                  <a:cubicBezTo>
                    <a:pt x="294" y="393"/>
                    <a:pt x="296" y="393"/>
                    <a:pt x="298" y="393"/>
                  </a:cubicBezTo>
                  <a:cubicBezTo>
                    <a:pt x="308" y="393"/>
                    <a:pt x="311" y="409"/>
                    <a:pt x="316" y="415"/>
                  </a:cubicBezTo>
                  <a:cubicBezTo>
                    <a:pt x="319" y="417"/>
                    <a:pt x="323" y="417"/>
                    <a:pt x="326" y="417"/>
                  </a:cubicBezTo>
                  <a:cubicBezTo>
                    <a:pt x="328" y="417"/>
                    <a:pt x="330" y="417"/>
                    <a:pt x="332" y="417"/>
                  </a:cubicBezTo>
                  <a:cubicBezTo>
                    <a:pt x="334" y="416"/>
                    <a:pt x="336" y="416"/>
                    <a:pt x="338" y="416"/>
                  </a:cubicBezTo>
                  <a:cubicBezTo>
                    <a:pt x="341" y="416"/>
                    <a:pt x="343" y="417"/>
                    <a:pt x="346" y="417"/>
                  </a:cubicBezTo>
                  <a:cubicBezTo>
                    <a:pt x="356" y="420"/>
                    <a:pt x="357" y="430"/>
                    <a:pt x="366" y="433"/>
                  </a:cubicBezTo>
                  <a:cubicBezTo>
                    <a:pt x="370" y="432"/>
                    <a:pt x="369" y="426"/>
                    <a:pt x="373" y="425"/>
                  </a:cubicBezTo>
                  <a:cubicBezTo>
                    <a:pt x="380" y="432"/>
                    <a:pt x="392" y="428"/>
                    <a:pt x="398" y="437"/>
                  </a:cubicBezTo>
                  <a:cubicBezTo>
                    <a:pt x="407" y="450"/>
                    <a:pt x="401" y="470"/>
                    <a:pt x="393" y="482"/>
                  </a:cubicBezTo>
                  <a:cubicBezTo>
                    <a:pt x="397" y="491"/>
                    <a:pt x="406" y="495"/>
                    <a:pt x="414" y="499"/>
                  </a:cubicBezTo>
                  <a:cubicBezTo>
                    <a:pt x="708" y="499"/>
                    <a:pt x="708" y="499"/>
                    <a:pt x="708" y="499"/>
                  </a:cubicBezTo>
                  <a:cubicBezTo>
                    <a:pt x="716" y="490"/>
                    <a:pt x="727" y="482"/>
                    <a:pt x="732" y="477"/>
                  </a:cubicBezTo>
                  <a:cubicBezTo>
                    <a:pt x="738" y="471"/>
                    <a:pt x="744" y="465"/>
                    <a:pt x="750" y="460"/>
                  </a:cubicBezTo>
                  <a:cubicBezTo>
                    <a:pt x="756" y="456"/>
                    <a:pt x="763" y="454"/>
                    <a:pt x="769" y="451"/>
                  </a:cubicBezTo>
                  <a:cubicBezTo>
                    <a:pt x="791" y="437"/>
                    <a:pt x="804" y="417"/>
                    <a:pt x="814" y="396"/>
                  </a:cubicBezTo>
                  <a:cubicBezTo>
                    <a:pt x="818" y="387"/>
                    <a:pt x="824" y="379"/>
                    <a:pt x="826" y="370"/>
                  </a:cubicBezTo>
                  <a:cubicBezTo>
                    <a:pt x="823" y="369"/>
                    <a:pt x="819" y="369"/>
                    <a:pt x="815" y="369"/>
                  </a:cubicBezTo>
                  <a:cubicBezTo>
                    <a:pt x="806" y="369"/>
                    <a:pt x="796" y="371"/>
                    <a:pt x="787" y="373"/>
                  </a:cubicBezTo>
                  <a:cubicBezTo>
                    <a:pt x="777" y="375"/>
                    <a:pt x="767" y="377"/>
                    <a:pt x="756" y="377"/>
                  </a:cubicBezTo>
                  <a:cubicBezTo>
                    <a:pt x="755" y="377"/>
                    <a:pt x="754" y="377"/>
                    <a:pt x="752" y="376"/>
                  </a:cubicBezTo>
                  <a:cubicBezTo>
                    <a:pt x="749" y="374"/>
                    <a:pt x="745" y="372"/>
                    <a:pt x="742" y="369"/>
                  </a:cubicBezTo>
                  <a:cubicBezTo>
                    <a:pt x="742" y="360"/>
                    <a:pt x="737" y="355"/>
                    <a:pt x="728" y="353"/>
                  </a:cubicBezTo>
                  <a:cubicBezTo>
                    <a:pt x="721" y="342"/>
                    <a:pt x="706" y="337"/>
                    <a:pt x="700" y="325"/>
                  </a:cubicBezTo>
                  <a:cubicBezTo>
                    <a:pt x="697" y="317"/>
                    <a:pt x="691" y="314"/>
                    <a:pt x="688" y="309"/>
                  </a:cubicBezTo>
                  <a:cubicBezTo>
                    <a:pt x="683" y="301"/>
                    <a:pt x="686" y="292"/>
                    <a:pt x="681" y="283"/>
                  </a:cubicBezTo>
                  <a:cubicBezTo>
                    <a:pt x="679" y="277"/>
                    <a:pt x="669" y="274"/>
                    <a:pt x="667" y="268"/>
                  </a:cubicBezTo>
                  <a:cubicBezTo>
                    <a:pt x="665" y="267"/>
                    <a:pt x="666" y="264"/>
                    <a:pt x="666" y="262"/>
                  </a:cubicBezTo>
                  <a:cubicBezTo>
                    <a:pt x="663" y="259"/>
                    <a:pt x="660" y="256"/>
                    <a:pt x="658" y="253"/>
                  </a:cubicBezTo>
                  <a:cubicBezTo>
                    <a:pt x="654" y="236"/>
                    <a:pt x="640" y="227"/>
                    <a:pt x="634" y="211"/>
                  </a:cubicBezTo>
                  <a:cubicBezTo>
                    <a:pt x="635" y="211"/>
                    <a:pt x="636" y="211"/>
                    <a:pt x="637" y="211"/>
                  </a:cubicBezTo>
                  <a:cubicBezTo>
                    <a:pt x="645" y="211"/>
                    <a:pt x="645" y="222"/>
                    <a:pt x="653" y="223"/>
                  </a:cubicBezTo>
                  <a:cubicBezTo>
                    <a:pt x="655" y="221"/>
                    <a:pt x="652" y="213"/>
                    <a:pt x="657" y="213"/>
                  </a:cubicBezTo>
                  <a:cubicBezTo>
                    <a:pt x="658" y="213"/>
                    <a:pt x="658" y="213"/>
                    <a:pt x="658" y="213"/>
                  </a:cubicBezTo>
                  <a:cubicBezTo>
                    <a:pt x="665" y="213"/>
                    <a:pt x="662" y="223"/>
                    <a:pt x="663" y="228"/>
                  </a:cubicBezTo>
                  <a:cubicBezTo>
                    <a:pt x="669" y="239"/>
                    <a:pt x="686" y="244"/>
                    <a:pt x="684" y="260"/>
                  </a:cubicBezTo>
                  <a:cubicBezTo>
                    <a:pt x="694" y="265"/>
                    <a:pt x="701" y="271"/>
                    <a:pt x="698" y="287"/>
                  </a:cubicBezTo>
                  <a:cubicBezTo>
                    <a:pt x="703" y="292"/>
                    <a:pt x="710" y="295"/>
                    <a:pt x="716" y="301"/>
                  </a:cubicBezTo>
                  <a:cubicBezTo>
                    <a:pt x="719" y="305"/>
                    <a:pt x="719" y="309"/>
                    <a:pt x="722" y="313"/>
                  </a:cubicBezTo>
                  <a:cubicBezTo>
                    <a:pt x="726" y="319"/>
                    <a:pt x="733" y="321"/>
                    <a:pt x="735" y="326"/>
                  </a:cubicBezTo>
                  <a:cubicBezTo>
                    <a:pt x="735" y="329"/>
                    <a:pt x="733" y="332"/>
                    <a:pt x="733" y="335"/>
                  </a:cubicBezTo>
                  <a:cubicBezTo>
                    <a:pt x="734" y="336"/>
                    <a:pt x="737" y="339"/>
                    <a:pt x="738" y="342"/>
                  </a:cubicBezTo>
                  <a:cubicBezTo>
                    <a:pt x="741" y="351"/>
                    <a:pt x="745" y="358"/>
                    <a:pt x="753" y="359"/>
                  </a:cubicBezTo>
                  <a:cubicBezTo>
                    <a:pt x="754" y="359"/>
                    <a:pt x="754" y="359"/>
                    <a:pt x="754" y="359"/>
                  </a:cubicBezTo>
                  <a:cubicBezTo>
                    <a:pt x="762" y="359"/>
                    <a:pt x="768" y="351"/>
                    <a:pt x="778" y="351"/>
                  </a:cubicBezTo>
                  <a:cubicBezTo>
                    <a:pt x="778" y="351"/>
                    <a:pt x="778" y="351"/>
                    <a:pt x="778" y="351"/>
                  </a:cubicBezTo>
                  <a:cubicBezTo>
                    <a:pt x="782" y="351"/>
                    <a:pt x="785" y="351"/>
                    <a:pt x="787" y="352"/>
                  </a:cubicBezTo>
                  <a:cubicBezTo>
                    <a:pt x="790" y="353"/>
                    <a:pt x="792" y="354"/>
                    <a:pt x="794" y="354"/>
                  </a:cubicBezTo>
                  <a:cubicBezTo>
                    <a:pt x="795" y="354"/>
                    <a:pt x="795" y="354"/>
                    <a:pt x="795" y="354"/>
                  </a:cubicBezTo>
                  <a:cubicBezTo>
                    <a:pt x="801" y="353"/>
                    <a:pt x="808" y="345"/>
                    <a:pt x="815" y="342"/>
                  </a:cubicBezTo>
                  <a:cubicBezTo>
                    <a:pt x="821" y="340"/>
                    <a:pt x="828" y="340"/>
                    <a:pt x="834" y="338"/>
                  </a:cubicBezTo>
                  <a:cubicBezTo>
                    <a:pt x="839" y="336"/>
                    <a:pt x="843" y="331"/>
                    <a:pt x="848" y="329"/>
                  </a:cubicBezTo>
                  <a:cubicBezTo>
                    <a:pt x="870" y="319"/>
                    <a:pt x="884" y="317"/>
                    <a:pt x="896" y="303"/>
                  </a:cubicBezTo>
                  <a:cubicBezTo>
                    <a:pt x="897" y="299"/>
                    <a:pt x="896" y="296"/>
                    <a:pt x="895" y="293"/>
                  </a:cubicBezTo>
                  <a:cubicBezTo>
                    <a:pt x="903" y="287"/>
                    <a:pt x="911" y="282"/>
                    <a:pt x="913" y="271"/>
                  </a:cubicBezTo>
                  <a:cubicBezTo>
                    <a:pt x="907" y="264"/>
                    <a:pt x="895" y="265"/>
                    <a:pt x="887" y="261"/>
                  </a:cubicBezTo>
                  <a:cubicBezTo>
                    <a:pt x="880" y="256"/>
                    <a:pt x="883" y="250"/>
                    <a:pt x="876" y="245"/>
                  </a:cubicBezTo>
                  <a:cubicBezTo>
                    <a:pt x="865" y="247"/>
                    <a:pt x="862" y="258"/>
                    <a:pt x="851" y="260"/>
                  </a:cubicBezTo>
                  <a:cubicBezTo>
                    <a:pt x="850" y="260"/>
                    <a:pt x="849" y="260"/>
                    <a:pt x="847" y="260"/>
                  </a:cubicBezTo>
                  <a:cubicBezTo>
                    <a:pt x="845" y="260"/>
                    <a:pt x="843" y="260"/>
                    <a:pt x="840" y="259"/>
                  </a:cubicBezTo>
                  <a:cubicBezTo>
                    <a:pt x="837" y="259"/>
                    <a:pt x="835" y="259"/>
                    <a:pt x="832" y="259"/>
                  </a:cubicBezTo>
                  <a:cubicBezTo>
                    <a:pt x="831" y="259"/>
                    <a:pt x="831" y="259"/>
                    <a:pt x="830" y="259"/>
                  </a:cubicBezTo>
                  <a:cubicBezTo>
                    <a:pt x="828" y="245"/>
                    <a:pt x="789" y="227"/>
                    <a:pt x="795" y="210"/>
                  </a:cubicBezTo>
                  <a:cubicBezTo>
                    <a:pt x="797" y="205"/>
                    <a:pt x="799" y="204"/>
                    <a:pt x="802" y="204"/>
                  </a:cubicBezTo>
                  <a:cubicBezTo>
                    <a:pt x="809" y="204"/>
                    <a:pt x="817" y="215"/>
                    <a:pt x="821" y="219"/>
                  </a:cubicBezTo>
                  <a:cubicBezTo>
                    <a:pt x="832" y="231"/>
                    <a:pt x="839" y="238"/>
                    <a:pt x="858" y="242"/>
                  </a:cubicBezTo>
                  <a:cubicBezTo>
                    <a:pt x="868" y="242"/>
                    <a:pt x="872" y="236"/>
                    <a:pt x="881" y="235"/>
                  </a:cubicBezTo>
                  <a:cubicBezTo>
                    <a:pt x="882" y="237"/>
                    <a:pt x="883" y="239"/>
                    <a:pt x="883" y="242"/>
                  </a:cubicBezTo>
                  <a:cubicBezTo>
                    <a:pt x="901" y="249"/>
                    <a:pt x="928" y="250"/>
                    <a:pt x="951" y="253"/>
                  </a:cubicBezTo>
                  <a:cubicBezTo>
                    <a:pt x="955" y="249"/>
                    <a:pt x="963" y="247"/>
                    <a:pt x="973" y="247"/>
                  </a:cubicBezTo>
                  <a:cubicBezTo>
                    <a:pt x="976" y="247"/>
                    <a:pt x="978" y="247"/>
                    <a:pt x="980" y="248"/>
                  </a:cubicBezTo>
                  <a:cubicBezTo>
                    <a:pt x="984" y="252"/>
                    <a:pt x="984" y="259"/>
                    <a:pt x="988" y="262"/>
                  </a:cubicBezTo>
                  <a:cubicBezTo>
                    <a:pt x="996" y="263"/>
                    <a:pt x="1005" y="267"/>
                    <a:pt x="1013" y="268"/>
                  </a:cubicBezTo>
                  <a:cubicBezTo>
                    <a:pt x="1013" y="274"/>
                    <a:pt x="1006" y="273"/>
                    <a:pt x="1005" y="278"/>
                  </a:cubicBezTo>
                  <a:cubicBezTo>
                    <a:pt x="1012" y="281"/>
                    <a:pt x="1016" y="289"/>
                    <a:pt x="1024" y="289"/>
                  </a:cubicBezTo>
                  <a:cubicBezTo>
                    <a:pt x="1025" y="289"/>
                    <a:pt x="1025" y="289"/>
                    <a:pt x="1026" y="289"/>
                  </a:cubicBezTo>
                  <a:cubicBezTo>
                    <a:pt x="1034" y="288"/>
                    <a:pt x="1031" y="281"/>
                    <a:pt x="1037" y="276"/>
                  </a:cubicBezTo>
                  <a:cubicBezTo>
                    <a:pt x="1047" y="281"/>
                    <a:pt x="1040" y="299"/>
                    <a:pt x="1041" y="309"/>
                  </a:cubicBezTo>
                  <a:cubicBezTo>
                    <a:pt x="1047" y="314"/>
                    <a:pt x="1045" y="323"/>
                    <a:pt x="1047" y="330"/>
                  </a:cubicBezTo>
                  <a:cubicBezTo>
                    <a:pt x="1051" y="346"/>
                    <a:pt x="1069" y="365"/>
                    <a:pt x="1076" y="380"/>
                  </a:cubicBezTo>
                  <a:cubicBezTo>
                    <a:pt x="1079" y="388"/>
                    <a:pt x="1082" y="400"/>
                    <a:pt x="1091" y="400"/>
                  </a:cubicBezTo>
                  <a:cubicBezTo>
                    <a:pt x="1091" y="400"/>
                    <a:pt x="1091" y="400"/>
                    <a:pt x="1091" y="400"/>
                  </a:cubicBezTo>
                  <a:cubicBezTo>
                    <a:pt x="1097" y="400"/>
                    <a:pt x="1105" y="392"/>
                    <a:pt x="1107" y="388"/>
                  </a:cubicBezTo>
                  <a:cubicBezTo>
                    <a:pt x="1107" y="386"/>
                    <a:pt x="1106" y="383"/>
                    <a:pt x="1107" y="381"/>
                  </a:cubicBezTo>
                  <a:cubicBezTo>
                    <a:pt x="1109" y="373"/>
                    <a:pt x="1118" y="366"/>
                    <a:pt x="1119" y="359"/>
                  </a:cubicBezTo>
                  <a:cubicBezTo>
                    <a:pt x="1120" y="353"/>
                    <a:pt x="1117" y="346"/>
                    <a:pt x="1119" y="339"/>
                  </a:cubicBezTo>
                  <a:cubicBezTo>
                    <a:pt x="1142" y="320"/>
                    <a:pt x="1170" y="304"/>
                    <a:pt x="1193" y="285"/>
                  </a:cubicBezTo>
                  <a:cubicBezTo>
                    <a:pt x="1208" y="283"/>
                    <a:pt x="1219" y="278"/>
                    <a:pt x="1229" y="272"/>
                  </a:cubicBezTo>
                  <a:cubicBezTo>
                    <a:pt x="1234" y="276"/>
                    <a:pt x="1231" y="280"/>
                    <a:pt x="1235" y="285"/>
                  </a:cubicBezTo>
                  <a:cubicBezTo>
                    <a:pt x="1241" y="292"/>
                    <a:pt x="1254" y="296"/>
                    <a:pt x="1258" y="302"/>
                  </a:cubicBezTo>
                  <a:cubicBezTo>
                    <a:pt x="1258" y="0"/>
                    <a:pt x="1258" y="0"/>
                    <a:pt x="1258" y="0"/>
                  </a:cubicBezTo>
                  <a:moveTo>
                    <a:pt x="3407" y="480"/>
                  </a:moveTo>
                  <a:cubicBezTo>
                    <a:pt x="3404" y="480"/>
                    <a:pt x="3402" y="480"/>
                    <a:pt x="3400" y="478"/>
                  </a:cubicBezTo>
                  <a:cubicBezTo>
                    <a:pt x="3398" y="469"/>
                    <a:pt x="3418" y="477"/>
                    <a:pt x="3423" y="470"/>
                  </a:cubicBezTo>
                  <a:cubicBezTo>
                    <a:pt x="3425" y="475"/>
                    <a:pt x="3415" y="480"/>
                    <a:pt x="3407" y="480"/>
                  </a:cubicBezTo>
                  <a:moveTo>
                    <a:pt x="3254" y="48"/>
                  </a:moveTo>
                  <a:cubicBezTo>
                    <a:pt x="3253" y="48"/>
                    <a:pt x="3251" y="48"/>
                    <a:pt x="3250" y="48"/>
                  </a:cubicBezTo>
                  <a:cubicBezTo>
                    <a:pt x="3249" y="45"/>
                    <a:pt x="3254" y="43"/>
                    <a:pt x="3257" y="43"/>
                  </a:cubicBezTo>
                  <a:cubicBezTo>
                    <a:pt x="3260" y="43"/>
                    <a:pt x="3263" y="44"/>
                    <a:pt x="3262" y="47"/>
                  </a:cubicBezTo>
                  <a:cubicBezTo>
                    <a:pt x="3260" y="48"/>
                    <a:pt x="3257" y="48"/>
                    <a:pt x="3254" y="48"/>
                  </a:cubicBezTo>
                  <a:moveTo>
                    <a:pt x="3233" y="0"/>
                  </a:moveTo>
                  <a:cubicBezTo>
                    <a:pt x="2674" y="0"/>
                    <a:pt x="2674" y="0"/>
                    <a:pt x="2674" y="0"/>
                  </a:cubicBezTo>
                  <a:cubicBezTo>
                    <a:pt x="2682" y="5"/>
                    <a:pt x="2688" y="10"/>
                    <a:pt x="2691" y="16"/>
                  </a:cubicBezTo>
                  <a:cubicBezTo>
                    <a:pt x="2692" y="19"/>
                    <a:pt x="2695" y="28"/>
                    <a:pt x="2687" y="30"/>
                  </a:cubicBezTo>
                  <a:cubicBezTo>
                    <a:pt x="2681" y="19"/>
                    <a:pt x="2673" y="7"/>
                    <a:pt x="2661" y="0"/>
                  </a:cubicBezTo>
                  <a:cubicBezTo>
                    <a:pt x="2635" y="0"/>
                    <a:pt x="2635" y="0"/>
                    <a:pt x="2635" y="0"/>
                  </a:cubicBezTo>
                  <a:cubicBezTo>
                    <a:pt x="2639" y="3"/>
                    <a:pt x="2646" y="3"/>
                    <a:pt x="2649" y="5"/>
                  </a:cubicBezTo>
                  <a:cubicBezTo>
                    <a:pt x="2661" y="11"/>
                    <a:pt x="2670" y="20"/>
                    <a:pt x="2674" y="33"/>
                  </a:cubicBezTo>
                  <a:cubicBezTo>
                    <a:pt x="2680" y="53"/>
                    <a:pt x="2664" y="74"/>
                    <a:pt x="2669" y="97"/>
                  </a:cubicBezTo>
                  <a:cubicBezTo>
                    <a:pt x="2674" y="124"/>
                    <a:pt x="2703" y="135"/>
                    <a:pt x="2707" y="160"/>
                  </a:cubicBezTo>
                  <a:cubicBezTo>
                    <a:pt x="2720" y="163"/>
                    <a:pt x="2734" y="165"/>
                    <a:pt x="2737" y="173"/>
                  </a:cubicBezTo>
                  <a:cubicBezTo>
                    <a:pt x="2743" y="190"/>
                    <a:pt x="2757" y="205"/>
                    <a:pt x="2767" y="219"/>
                  </a:cubicBezTo>
                  <a:cubicBezTo>
                    <a:pt x="2766" y="221"/>
                    <a:pt x="2763" y="222"/>
                    <a:pt x="2763" y="224"/>
                  </a:cubicBezTo>
                  <a:cubicBezTo>
                    <a:pt x="2768" y="234"/>
                    <a:pt x="2788" y="233"/>
                    <a:pt x="2785" y="250"/>
                  </a:cubicBezTo>
                  <a:cubicBezTo>
                    <a:pt x="2797" y="256"/>
                    <a:pt x="2805" y="265"/>
                    <a:pt x="2816" y="272"/>
                  </a:cubicBezTo>
                  <a:cubicBezTo>
                    <a:pt x="2827" y="264"/>
                    <a:pt x="2811" y="256"/>
                    <a:pt x="2807" y="249"/>
                  </a:cubicBezTo>
                  <a:cubicBezTo>
                    <a:pt x="2805" y="245"/>
                    <a:pt x="2805" y="241"/>
                    <a:pt x="2804" y="238"/>
                  </a:cubicBezTo>
                  <a:cubicBezTo>
                    <a:pt x="2799" y="231"/>
                    <a:pt x="2787" y="222"/>
                    <a:pt x="2779" y="213"/>
                  </a:cubicBezTo>
                  <a:cubicBezTo>
                    <a:pt x="2772" y="205"/>
                    <a:pt x="2759" y="195"/>
                    <a:pt x="2767" y="183"/>
                  </a:cubicBezTo>
                  <a:cubicBezTo>
                    <a:pt x="2787" y="190"/>
                    <a:pt x="2780" y="207"/>
                    <a:pt x="2793" y="216"/>
                  </a:cubicBezTo>
                  <a:cubicBezTo>
                    <a:pt x="2796" y="219"/>
                    <a:pt x="2801" y="218"/>
                    <a:pt x="2804" y="221"/>
                  </a:cubicBezTo>
                  <a:cubicBezTo>
                    <a:pt x="2810" y="225"/>
                    <a:pt x="2814" y="234"/>
                    <a:pt x="2820" y="239"/>
                  </a:cubicBezTo>
                  <a:cubicBezTo>
                    <a:pt x="2832" y="250"/>
                    <a:pt x="2846" y="258"/>
                    <a:pt x="2855" y="268"/>
                  </a:cubicBezTo>
                  <a:cubicBezTo>
                    <a:pt x="2857" y="271"/>
                    <a:pt x="2861" y="278"/>
                    <a:pt x="2861" y="280"/>
                  </a:cubicBezTo>
                  <a:cubicBezTo>
                    <a:pt x="2861" y="285"/>
                    <a:pt x="2854" y="290"/>
                    <a:pt x="2855" y="294"/>
                  </a:cubicBezTo>
                  <a:cubicBezTo>
                    <a:pt x="2855" y="305"/>
                    <a:pt x="2877" y="306"/>
                    <a:pt x="2889" y="311"/>
                  </a:cubicBezTo>
                  <a:cubicBezTo>
                    <a:pt x="2900" y="315"/>
                    <a:pt x="2905" y="322"/>
                    <a:pt x="2913" y="324"/>
                  </a:cubicBezTo>
                  <a:cubicBezTo>
                    <a:pt x="2927" y="326"/>
                    <a:pt x="2944" y="329"/>
                    <a:pt x="2960" y="329"/>
                  </a:cubicBezTo>
                  <a:cubicBezTo>
                    <a:pt x="2967" y="329"/>
                    <a:pt x="2973" y="328"/>
                    <a:pt x="2980" y="327"/>
                  </a:cubicBezTo>
                  <a:cubicBezTo>
                    <a:pt x="2981" y="329"/>
                    <a:pt x="2984" y="329"/>
                    <a:pt x="2984" y="331"/>
                  </a:cubicBezTo>
                  <a:cubicBezTo>
                    <a:pt x="2984" y="339"/>
                    <a:pt x="2984" y="339"/>
                    <a:pt x="2984" y="339"/>
                  </a:cubicBezTo>
                  <a:cubicBezTo>
                    <a:pt x="2994" y="349"/>
                    <a:pt x="3014" y="350"/>
                    <a:pt x="3026" y="357"/>
                  </a:cubicBezTo>
                  <a:cubicBezTo>
                    <a:pt x="3030" y="357"/>
                    <a:pt x="3031" y="354"/>
                    <a:pt x="3036" y="354"/>
                  </a:cubicBezTo>
                  <a:cubicBezTo>
                    <a:pt x="3036" y="354"/>
                    <a:pt x="3036" y="354"/>
                    <a:pt x="3036" y="354"/>
                  </a:cubicBezTo>
                  <a:cubicBezTo>
                    <a:pt x="3043" y="359"/>
                    <a:pt x="3052" y="363"/>
                    <a:pt x="3057" y="369"/>
                  </a:cubicBezTo>
                  <a:cubicBezTo>
                    <a:pt x="3056" y="374"/>
                    <a:pt x="3052" y="377"/>
                    <a:pt x="3053" y="384"/>
                  </a:cubicBezTo>
                  <a:cubicBezTo>
                    <a:pt x="3058" y="388"/>
                    <a:pt x="3063" y="386"/>
                    <a:pt x="3070" y="388"/>
                  </a:cubicBezTo>
                  <a:cubicBezTo>
                    <a:pt x="3080" y="391"/>
                    <a:pt x="3088" y="402"/>
                    <a:pt x="3099" y="402"/>
                  </a:cubicBezTo>
                  <a:cubicBezTo>
                    <a:pt x="3101" y="402"/>
                    <a:pt x="3104" y="401"/>
                    <a:pt x="3107" y="400"/>
                  </a:cubicBezTo>
                  <a:cubicBezTo>
                    <a:pt x="3110" y="397"/>
                    <a:pt x="3110" y="392"/>
                    <a:pt x="3115" y="391"/>
                  </a:cubicBezTo>
                  <a:cubicBezTo>
                    <a:pt x="3130" y="398"/>
                    <a:pt x="3138" y="411"/>
                    <a:pt x="3135" y="432"/>
                  </a:cubicBezTo>
                  <a:cubicBezTo>
                    <a:pt x="3130" y="437"/>
                    <a:pt x="3129" y="441"/>
                    <a:pt x="3124" y="447"/>
                  </a:cubicBezTo>
                  <a:cubicBezTo>
                    <a:pt x="3117" y="455"/>
                    <a:pt x="3101" y="459"/>
                    <a:pt x="3100" y="469"/>
                  </a:cubicBezTo>
                  <a:cubicBezTo>
                    <a:pt x="3099" y="475"/>
                    <a:pt x="3105" y="482"/>
                    <a:pt x="3104" y="491"/>
                  </a:cubicBezTo>
                  <a:cubicBezTo>
                    <a:pt x="3104" y="494"/>
                    <a:pt x="3103" y="497"/>
                    <a:pt x="3102" y="499"/>
                  </a:cubicBezTo>
                  <a:cubicBezTo>
                    <a:pt x="3529" y="499"/>
                    <a:pt x="3529" y="499"/>
                    <a:pt x="3529" y="499"/>
                  </a:cubicBezTo>
                  <a:cubicBezTo>
                    <a:pt x="3514" y="491"/>
                    <a:pt x="3499" y="482"/>
                    <a:pt x="3480" y="482"/>
                  </a:cubicBezTo>
                  <a:cubicBezTo>
                    <a:pt x="3476" y="482"/>
                    <a:pt x="3472" y="482"/>
                    <a:pt x="3467" y="483"/>
                  </a:cubicBezTo>
                  <a:cubicBezTo>
                    <a:pt x="3462" y="474"/>
                    <a:pt x="3450" y="468"/>
                    <a:pt x="3436" y="468"/>
                  </a:cubicBezTo>
                  <a:cubicBezTo>
                    <a:pt x="3432" y="468"/>
                    <a:pt x="3429" y="468"/>
                    <a:pt x="3425" y="469"/>
                  </a:cubicBezTo>
                  <a:cubicBezTo>
                    <a:pt x="3425" y="466"/>
                    <a:pt x="3423" y="464"/>
                    <a:pt x="3422" y="462"/>
                  </a:cubicBezTo>
                  <a:cubicBezTo>
                    <a:pt x="3421" y="462"/>
                    <a:pt x="3420" y="462"/>
                    <a:pt x="3418" y="462"/>
                  </a:cubicBezTo>
                  <a:cubicBezTo>
                    <a:pt x="3406" y="462"/>
                    <a:pt x="3401" y="469"/>
                    <a:pt x="3391" y="471"/>
                  </a:cubicBezTo>
                  <a:cubicBezTo>
                    <a:pt x="3391" y="469"/>
                    <a:pt x="3387" y="470"/>
                    <a:pt x="3388" y="468"/>
                  </a:cubicBezTo>
                  <a:cubicBezTo>
                    <a:pt x="3389" y="458"/>
                    <a:pt x="3406" y="456"/>
                    <a:pt x="3407" y="447"/>
                  </a:cubicBezTo>
                  <a:cubicBezTo>
                    <a:pt x="3408" y="441"/>
                    <a:pt x="3401" y="438"/>
                    <a:pt x="3402" y="429"/>
                  </a:cubicBezTo>
                  <a:cubicBezTo>
                    <a:pt x="3391" y="424"/>
                    <a:pt x="3383" y="411"/>
                    <a:pt x="3366" y="410"/>
                  </a:cubicBezTo>
                  <a:cubicBezTo>
                    <a:pt x="3365" y="410"/>
                    <a:pt x="3364" y="410"/>
                    <a:pt x="3363" y="410"/>
                  </a:cubicBezTo>
                  <a:cubicBezTo>
                    <a:pt x="3360" y="410"/>
                    <a:pt x="3357" y="410"/>
                    <a:pt x="3354" y="410"/>
                  </a:cubicBezTo>
                  <a:cubicBezTo>
                    <a:pt x="3351" y="411"/>
                    <a:pt x="3348" y="411"/>
                    <a:pt x="3345" y="411"/>
                  </a:cubicBezTo>
                  <a:cubicBezTo>
                    <a:pt x="3343" y="411"/>
                    <a:pt x="3342" y="411"/>
                    <a:pt x="3340" y="411"/>
                  </a:cubicBezTo>
                  <a:cubicBezTo>
                    <a:pt x="3332" y="409"/>
                    <a:pt x="3330" y="403"/>
                    <a:pt x="3322" y="402"/>
                  </a:cubicBezTo>
                  <a:cubicBezTo>
                    <a:pt x="3323" y="391"/>
                    <a:pt x="3306" y="394"/>
                    <a:pt x="3300" y="388"/>
                  </a:cubicBezTo>
                  <a:cubicBezTo>
                    <a:pt x="3300" y="378"/>
                    <a:pt x="3300" y="378"/>
                    <a:pt x="3300" y="378"/>
                  </a:cubicBezTo>
                  <a:cubicBezTo>
                    <a:pt x="3291" y="375"/>
                    <a:pt x="3283" y="370"/>
                    <a:pt x="3272" y="367"/>
                  </a:cubicBezTo>
                  <a:cubicBezTo>
                    <a:pt x="3268" y="368"/>
                    <a:pt x="3269" y="373"/>
                    <a:pt x="3265" y="374"/>
                  </a:cubicBezTo>
                  <a:cubicBezTo>
                    <a:pt x="3261" y="374"/>
                    <a:pt x="3258" y="375"/>
                    <a:pt x="3255" y="375"/>
                  </a:cubicBezTo>
                  <a:cubicBezTo>
                    <a:pt x="3247" y="375"/>
                    <a:pt x="3238" y="372"/>
                    <a:pt x="3230" y="369"/>
                  </a:cubicBezTo>
                  <a:cubicBezTo>
                    <a:pt x="3222" y="366"/>
                    <a:pt x="3215" y="364"/>
                    <a:pt x="3209" y="364"/>
                  </a:cubicBezTo>
                  <a:cubicBezTo>
                    <a:pt x="3205" y="364"/>
                    <a:pt x="3200" y="365"/>
                    <a:pt x="3197" y="371"/>
                  </a:cubicBezTo>
                  <a:cubicBezTo>
                    <a:pt x="3200" y="374"/>
                    <a:pt x="3203" y="384"/>
                    <a:pt x="3196" y="386"/>
                  </a:cubicBezTo>
                  <a:cubicBezTo>
                    <a:pt x="3180" y="378"/>
                    <a:pt x="3205" y="366"/>
                    <a:pt x="3194" y="355"/>
                  </a:cubicBezTo>
                  <a:cubicBezTo>
                    <a:pt x="3179" y="359"/>
                    <a:pt x="3169" y="366"/>
                    <a:pt x="3155" y="370"/>
                  </a:cubicBezTo>
                  <a:cubicBezTo>
                    <a:pt x="3158" y="385"/>
                    <a:pt x="3145" y="386"/>
                    <a:pt x="3135" y="390"/>
                  </a:cubicBezTo>
                  <a:cubicBezTo>
                    <a:pt x="3130" y="384"/>
                    <a:pt x="3122" y="381"/>
                    <a:pt x="3114" y="381"/>
                  </a:cubicBezTo>
                  <a:cubicBezTo>
                    <a:pt x="3108" y="381"/>
                    <a:pt x="3102" y="382"/>
                    <a:pt x="3096" y="386"/>
                  </a:cubicBezTo>
                  <a:cubicBezTo>
                    <a:pt x="3091" y="379"/>
                    <a:pt x="3078" y="374"/>
                    <a:pt x="3076" y="365"/>
                  </a:cubicBezTo>
                  <a:cubicBezTo>
                    <a:pt x="3074" y="355"/>
                    <a:pt x="3084" y="343"/>
                    <a:pt x="3081" y="334"/>
                  </a:cubicBezTo>
                  <a:cubicBezTo>
                    <a:pt x="3080" y="332"/>
                    <a:pt x="3077" y="329"/>
                    <a:pt x="3075" y="327"/>
                  </a:cubicBezTo>
                  <a:cubicBezTo>
                    <a:pt x="3071" y="325"/>
                    <a:pt x="3067" y="324"/>
                    <a:pt x="3063" y="324"/>
                  </a:cubicBezTo>
                  <a:cubicBezTo>
                    <a:pt x="3058" y="324"/>
                    <a:pt x="3054" y="325"/>
                    <a:pt x="3049" y="327"/>
                  </a:cubicBezTo>
                  <a:cubicBezTo>
                    <a:pt x="3044" y="328"/>
                    <a:pt x="3039" y="329"/>
                    <a:pt x="3034" y="329"/>
                  </a:cubicBezTo>
                  <a:cubicBezTo>
                    <a:pt x="3029" y="329"/>
                    <a:pt x="3025" y="328"/>
                    <a:pt x="3020" y="325"/>
                  </a:cubicBezTo>
                  <a:cubicBezTo>
                    <a:pt x="3021" y="321"/>
                    <a:pt x="3026" y="320"/>
                    <a:pt x="3030" y="318"/>
                  </a:cubicBezTo>
                  <a:cubicBezTo>
                    <a:pt x="3024" y="310"/>
                    <a:pt x="3037" y="307"/>
                    <a:pt x="3041" y="300"/>
                  </a:cubicBezTo>
                  <a:cubicBezTo>
                    <a:pt x="3042" y="298"/>
                    <a:pt x="3040" y="295"/>
                    <a:pt x="3041" y="293"/>
                  </a:cubicBezTo>
                  <a:cubicBezTo>
                    <a:pt x="3042" y="287"/>
                    <a:pt x="3053" y="280"/>
                    <a:pt x="3044" y="274"/>
                  </a:cubicBezTo>
                  <a:cubicBezTo>
                    <a:pt x="3025" y="275"/>
                    <a:pt x="3012" y="277"/>
                    <a:pt x="3004" y="287"/>
                  </a:cubicBezTo>
                  <a:cubicBezTo>
                    <a:pt x="3000" y="293"/>
                    <a:pt x="3001" y="299"/>
                    <a:pt x="2994" y="302"/>
                  </a:cubicBezTo>
                  <a:cubicBezTo>
                    <a:pt x="2990" y="304"/>
                    <a:pt x="2985" y="305"/>
                    <a:pt x="2980" y="305"/>
                  </a:cubicBezTo>
                  <a:cubicBezTo>
                    <a:pt x="2978" y="305"/>
                    <a:pt x="2977" y="305"/>
                    <a:pt x="2975" y="305"/>
                  </a:cubicBezTo>
                  <a:cubicBezTo>
                    <a:pt x="2974" y="305"/>
                    <a:pt x="2972" y="305"/>
                    <a:pt x="2971" y="305"/>
                  </a:cubicBezTo>
                  <a:cubicBezTo>
                    <a:pt x="2967" y="305"/>
                    <a:pt x="2964" y="305"/>
                    <a:pt x="2960" y="305"/>
                  </a:cubicBezTo>
                  <a:cubicBezTo>
                    <a:pt x="2949" y="299"/>
                    <a:pt x="2938" y="280"/>
                    <a:pt x="2936" y="266"/>
                  </a:cubicBezTo>
                  <a:cubicBezTo>
                    <a:pt x="2934" y="253"/>
                    <a:pt x="2942" y="250"/>
                    <a:pt x="2942" y="242"/>
                  </a:cubicBezTo>
                  <a:cubicBezTo>
                    <a:pt x="2943" y="234"/>
                    <a:pt x="2933" y="227"/>
                    <a:pt x="2933" y="220"/>
                  </a:cubicBezTo>
                  <a:cubicBezTo>
                    <a:pt x="2938" y="214"/>
                    <a:pt x="2947" y="217"/>
                    <a:pt x="2954" y="213"/>
                  </a:cubicBezTo>
                  <a:cubicBezTo>
                    <a:pt x="2960" y="211"/>
                    <a:pt x="2962" y="206"/>
                    <a:pt x="2968" y="205"/>
                  </a:cubicBezTo>
                  <a:cubicBezTo>
                    <a:pt x="2971" y="204"/>
                    <a:pt x="2974" y="204"/>
                    <a:pt x="2977" y="204"/>
                  </a:cubicBezTo>
                  <a:cubicBezTo>
                    <a:pt x="2983" y="204"/>
                    <a:pt x="2989" y="205"/>
                    <a:pt x="2995" y="206"/>
                  </a:cubicBezTo>
                  <a:cubicBezTo>
                    <a:pt x="3001" y="207"/>
                    <a:pt x="3007" y="208"/>
                    <a:pt x="3013" y="208"/>
                  </a:cubicBezTo>
                  <a:cubicBezTo>
                    <a:pt x="3016" y="208"/>
                    <a:pt x="3018" y="208"/>
                    <a:pt x="3021" y="208"/>
                  </a:cubicBezTo>
                  <a:cubicBezTo>
                    <a:pt x="3023" y="202"/>
                    <a:pt x="3013" y="200"/>
                    <a:pt x="3010" y="197"/>
                  </a:cubicBezTo>
                  <a:cubicBezTo>
                    <a:pt x="3013" y="196"/>
                    <a:pt x="3016" y="195"/>
                    <a:pt x="3018" y="195"/>
                  </a:cubicBezTo>
                  <a:cubicBezTo>
                    <a:pt x="3022" y="195"/>
                    <a:pt x="3025" y="196"/>
                    <a:pt x="3029" y="197"/>
                  </a:cubicBezTo>
                  <a:cubicBezTo>
                    <a:pt x="3032" y="197"/>
                    <a:pt x="3035" y="198"/>
                    <a:pt x="3039" y="198"/>
                  </a:cubicBezTo>
                  <a:cubicBezTo>
                    <a:pt x="3042" y="198"/>
                    <a:pt x="3045" y="197"/>
                    <a:pt x="3049" y="196"/>
                  </a:cubicBezTo>
                  <a:cubicBezTo>
                    <a:pt x="3054" y="198"/>
                    <a:pt x="3056" y="203"/>
                    <a:pt x="3063" y="204"/>
                  </a:cubicBezTo>
                  <a:cubicBezTo>
                    <a:pt x="3063" y="204"/>
                    <a:pt x="3063" y="204"/>
                    <a:pt x="3063" y="204"/>
                  </a:cubicBezTo>
                  <a:cubicBezTo>
                    <a:pt x="3065" y="204"/>
                    <a:pt x="3067" y="203"/>
                    <a:pt x="3068" y="202"/>
                  </a:cubicBezTo>
                  <a:cubicBezTo>
                    <a:pt x="3069" y="201"/>
                    <a:pt x="3070" y="200"/>
                    <a:pt x="3073" y="200"/>
                  </a:cubicBezTo>
                  <a:cubicBezTo>
                    <a:pt x="3073" y="200"/>
                    <a:pt x="3073" y="200"/>
                    <a:pt x="3074" y="200"/>
                  </a:cubicBezTo>
                  <a:cubicBezTo>
                    <a:pt x="3085" y="204"/>
                    <a:pt x="3080" y="212"/>
                    <a:pt x="3082" y="221"/>
                  </a:cubicBezTo>
                  <a:cubicBezTo>
                    <a:pt x="3082" y="223"/>
                    <a:pt x="3086" y="227"/>
                    <a:pt x="3088" y="230"/>
                  </a:cubicBezTo>
                  <a:cubicBezTo>
                    <a:pt x="3090" y="233"/>
                    <a:pt x="3092" y="238"/>
                    <a:pt x="3094" y="240"/>
                  </a:cubicBezTo>
                  <a:cubicBezTo>
                    <a:pt x="3097" y="243"/>
                    <a:pt x="3100" y="245"/>
                    <a:pt x="3103" y="245"/>
                  </a:cubicBezTo>
                  <a:cubicBezTo>
                    <a:pt x="3108" y="245"/>
                    <a:pt x="3112" y="239"/>
                    <a:pt x="3111" y="229"/>
                  </a:cubicBezTo>
                  <a:cubicBezTo>
                    <a:pt x="3109" y="220"/>
                    <a:pt x="3096" y="199"/>
                    <a:pt x="3097" y="191"/>
                  </a:cubicBezTo>
                  <a:cubicBezTo>
                    <a:pt x="3099" y="180"/>
                    <a:pt x="3115" y="172"/>
                    <a:pt x="3123" y="167"/>
                  </a:cubicBezTo>
                  <a:cubicBezTo>
                    <a:pt x="3130" y="163"/>
                    <a:pt x="3134" y="156"/>
                    <a:pt x="3145" y="153"/>
                  </a:cubicBezTo>
                  <a:cubicBezTo>
                    <a:pt x="3144" y="143"/>
                    <a:pt x="3149" y="139"/>
                    <a:pt x="3150" y="131"/>
                  </a:cubicBezTo>
                  <a:cubicBezTo>
                    <a:pt x="3142" y="125"/>
                    <a:pt x="3147" y="114"/>
                    <a:pt x="3152" y="107"/>
                  </a:cubicBezTo>
                  <a:cubicBezTo>
                    <a:pt x="3152" y="107"/>
                    <a:pt x="3152" y="107"/>
                    <a:pt x="3152" y="107"/>
                  </a:cubicBezTo>
                  <a:cubicBezTo>
                    <a:pt x="3153" y="107"/>
                    <a:pt x="3154" y="106"/>
                    <a:pt x="3155" y="106"/>
                  </a:cubicBezTo>
                  <a:cubicBezTo>
                    <a:pt x="3156" y="106"/>
                    <a:pt x="3157" y="106"/>
                    <a:pt x="3159" y="106"/>
                  </a:cubicBezTo>
                  <a:cubicBezTo>
                    <a:pt x="3159" y="106"/>
                    <a:pt x="3160" y="106"/>
                    <a:pt x="3160" y="106"/>
                  </a:cubicBezTo>
                  <a:cubicBezTo>
                    <a:pt x="3166" y="97"/>
                    <a:pt x="3177" y="90"/>
                    <a:pt x="3190" y="88"/>
                  </a:cubicBezTo>
                  <a:cubicBezTo>
                    <a:pt x="3191" y="88"/>
                    <a:pt x="3192" y="88"/>
                    <a:pt x="3193" y="88"/>
                  </a:cubicBezTo>
                  <a:cubicBezTo>
                    <a:pt x="3195" y="88"/>
                    <a:pt x="3196" y="88"/>
                    <a:pt x="3198" y="88"/>
                  </a:cubicBezTo>
                  <a:cubicBezTo>
                    <a:pt x="3199" y="88"/>
                    <a:pt x="3200" y="88"/>
                    <a:pt x="3202" y="88"/>
                  </a:cubicBezTo>
                  <a:cubicBezTo>
                    <a:pt x="3206" y="88"/>
                    <a:pt x="3209" y="88"/>
                    <a:pt x="3211" y="84"/>
                  </a:cubicBezTo>
                  <a:cubicBezTo>
                    <a:pt x="3211" y="78"/>
                    <a:pt x="3202" y="79"/>
                    <a:pt x="3201" y="74"/>
                  </a:cubicBezTo>
                  <a:cubicBezTo>
                    <a:pt x="3205" y="67"/>
                    <a:pt x="3211" y="59"/>
                    <a:pt x="3221" y="57"/>
                  </a:cubicBezTo>
                  <a:cubicBezTo>
                    <a:pt x="3223" y="56"/>
                    <a:pt x="3224" y="56"/>
                    <a:pt x="3226" y="56"/>
                  </a:cubicBezTo>
                  <a:cubicBezTo>
                    <a:pt x="3226" y="56"/>
                    <a:pt x="3227" y="56"/>
                    <a:pt x="3227" y="56"/>
                  </a:cubicBezTo>
                  <a:cubicBezTo>
                    <a:pt x="3227" y="56"/>
                    <a:pt x="3227" y="56"/>
                    <a:pt x="3227" y="56"/>
                  </a:cubicBezTo>
                  <a:cubicBezTo>
                    <a:pt x="3229" y="56"/>
                    <a:pt x="3231" y="56"/>
                    <a:pt x="3232" y="56"/>
                  </a:cubicBezTo>
                  <a:cubicBezTo>
                    <a:pt x="3238" y="54"/>
                    <a:pt x="3241" y="50"/>
                    <a:pt x="3246" y="50"/>
                  </a:cubicBezTo>
                  <a:cubicBezTo>
                    <a:pt x="3246" y="50"/>
                    <a:pt x="3247" y="50"/>
                    <a:pt x="3248" y="50"/>
                  </a:cubicBezTo>
                  <a:cubicBezTo>
                    <a:pt x="3246" y="54"/>
                    <a:pt x="3245" y="57"/>
                    <a:pt x="3244" y="60"/>
                  </a:cubicBezTo>
                  <a:cubicBezTo>
                    <a:pt x="3248" y="64"/>
                    <a:pt x="3249" y="70"/>
                    <a:pt x="3257" y="71"/>
                  </a:cubicBezTo>
                  <a:cubicBezTo>
                    <a:pt x="3264" y="67"/>
                    <a:pt x="3264" y="57"/>
                    <a:pt x="3272" y="54"/>
                  </a:cubicBezTo>
                  <a:cubicBezTo>
                    <a:pt x="3273" y="54"/>
                    <a:pt x="3274" y="54"/>
                    <a:pt x="3275" y="54"/>
                  </a:cubicBezTo>
                  <a:cubicBezTo>
                    <a:pt x="3287" y="54"/>
                    <a:pt x="3294" y="50"/>
                    <a:pt x="3299" y="45"/>
                  </a:cubicBezTo>
                  <a:cubicBezTo>
                    <a:pt x="3308" y="45"/>
                    <a:pt x="3318" y="41"/>
                    <a:pt x="3316" y="34"/>
                  </a:cubicBezTo>
                  <a:cubicBezTo>
                    <a:pt x="3310" y="33"/>
                    <a:pt x="3302" y="30"/>
                    <a:pt x="3297" y="30"/>
                  </a:cubicBezTo>
                  <a:cubicBezTo>
                    <a:pt x="3293" y="32"/>
                    <a:pt x="3294" y="38"/>
                    <a:pt x="3291" y="41"/>
                  </a:cubicBezTo>
                  <a:cubicBezTo>
                    <a:pt x="3290" y="41"/>
                    <a:pt x="3289" y="41"/>
                    <a:pt x="3288" y="41"/>
                  </a:cubicBezTo>
                  <a:cubicBezTo>
                    <a:pt x="3273" y="41"/>
                    <a:pt x="3259" y="34"/>
                    <a:pt x="3257" y="21"/>
                  </a:cubicBezTo>
                  <a:cubicBezTo>
                    <a:pt x="3256" y="21"/>
                    <a:pt x="3255" y="21"/>
                    <a:pt x="3254" y="21"/>
                  </a:cubicBezTo>
                  <a:cubicBezTo>
                    <a:pt x="3254" y="21"/>
                    <a:pt x="3253" y="21"/>
                    <a:pt x="3252" y="21"/>
                  </a:cubicBezTo>
                  <a:cubicBezTo>
                    <a:pt x="3252" y="21"/>
                    <a:pt x="3251" y="21"/>
                    <a:pt x="3250" y="21"/>
                  </a:cubicBezTo>
                  <a:cubicBezTo>
                    <a:pt x="3249" y="21"/>
                    <a:pt x="3248" y="21"/>
                    <a:pt x="3248" y="19"/>
                  </a:cubicBezTo>
                  <a:cubicBezTo>
                    <a:pt x="3250" y="11"/>
                    <a:pt x="3267" y="18"/>
                    <a:pt x="3267" y="7"/>
                  </a:cubicBezTo>
                  <a:cubicBezTo>
                    <a:pt x="3263" y="4"/>
                    <a:pt x="3258" y="4"/>
                    <a:pt x="3254" y="4"/>
                  </a:cubicBezTo>
                  <a:cubicBezTo>
                    <a:pt x="3243" y="4"/>
                    <a:pt x="3231" y="11"/>
                    <a:pt x="3224" y="16"/>
                  </a:cubicBezTo>
                  <a:cubicBezTo>
                    <a:pt x="3212" y="24"/>
                    <a:pt x="3202" y="36"/>
                    <a:pt x="3188" y="36"/>
                  </a:cubicBezTo>
                  <a:cubicBezTo>
                    <a:pt x="3187" y="36"/>
                    <a:pt x="3187" y="36"/>
                    <a:pt x="3186" y="36"/>
                  </a:cubicBezTo>
                  <a:cubicBezTo>
                    <a:pt x="3186" y="28"/>
                    <a:pt x="3196" y="28"/>
                    <a:pt x="3203" y="25"/>
                  </a:cubicBezTo>
                  <a:cubicBezTo>
                    <a:pt x="3212" y="16"/>
                    <a:pt x="3223" y="8"/>
                    <a:pt x="3233"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grpSp>
      <p:grpSp>
        <p:nvGrpSpPr>
          <p:cNvPr id="37" name="组合 36"/>
          <p:cNvGrpSpPr/>
          <p:nvPr/>
        </p:nvGrpSpPr>
        <p:grpSpPr>
          <a:xfrm>
            <a:off x="2304338" y="1354306"/>
            <a:ext cx="269922" cy="269922"/>
            <a:chOff x="2387600" y="2311381"/>
            <a:chExt cx="1219603" cy="1219603"/>
          </a:xfrm>
        </p:grpSpPr>
        <p:sp>
          <p:nvSpPr>
            <p:cNvPr id="38" name="泪滴形 37"/>
            <p:cNvSpPr/>
            <p:nvPr/>
          </p:nvSpPr>
          <p:spPr>
            <a:xfrm rot="18900000" flipH="1" flipV="1">
              <a:off x="2387600" y="2311381"/>
              <a:ext cx="1219603" cy="1219603"/>
            </a:xfrm>
            <a:prstGeom prst="teardrop">
              <a:avLst/>
            </a:prstGeom>
            <a:gradFill flip="none" rotWithShape="0">
              <a:gsLst>
                <a:gs pos="0">
                  <a:schemeClr val="bg1">
                    <a:lumMod val="85000"/>
                  </a:schemeClr>
                </a:gs>
                <a:gs pos="100000">
                  <a:schemeClr val="bg1">
                    <a:lumMod val="95000"/>
                  </a:schemeClr>
                </a:gs>
              </a:gsLst>
              <a:lin ang="2700000" scaled="1"/>
              <a:tileRect/>
            </a:gradFill>
            <a:ln w="12700">
              <a:gradFill flip="none" rotWithShape="1">
                <a:gsLst>
                  <a:gs pos="0">
                    <a:schemeClr val="bg1"/>
                  </a:gs>
                  <a:gs pos="100000">
                    <a:schemeClr val="bg1">
                      <a:lumMod val="80000"/>
                    </a:schemeClr>
                  </a:gs>
                </a:gsLst>
                <a:lin ang="13500000" scaled="0"/>
                <a:tileRect/>
              </a:gradFill>
            </a:ln>
            <a:effectLst>
              <a:outerShdw blurRad="1778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2565783" y="2489564"/>
              <a:ext cx="863236" cy="863236"/>
            </a:xfrm>
            <a:prstGeom prst="ellipse">
              <a:avLst/>
            </a:prstGeom>
            <a:gradFill>
              <a:gsLst>
                <a:gs pos="0">
                  <a:srgbClr val="0070C0"/>
                </a:gs>
                <a:gs pos="100000">
                  <a:srgbClr val="00B0F0"/>
                </a:gs>
              </a:gsLst>
              <a:lin ang="2700000" scaled="1"/>
            </a:gradFill>
            <a:ln w="9525">
              <a:gradFill flip="none" rotWithShape="1">
                <a:gsLst>
                  <a:gs pos="0">
                    <a:schemeClr val="bg1">
                      <a:lumMod val="70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0" name="TextBox 39"/>
          <p:cNvSpPr txBox="1"/>
          <p:nvPr/>
        </p:nvSpPr>
        <p:spPr>
          <a:xfrm>
            <a:off x="2581113" y="1322903"/>
            <a:ext cx="2285774" cy="753745"/>
          </a:xfrm>
          <a:prstGeom prst="rect">
            <a:avLst/>
          </a:prstGeom>
          <a:noFill/>
        </p:spPr>
        <p:txBody>
          <a:bodyPr wrap="square" rtlCol="0">
            <a:spAutoFit/>
          </a:bodyPr>
          <a:lstStyle/>
          <a:p>
            <a:r>
              <a:rPr lang="zh-CN" altLang="en-US" sz="2100" b="1" dirty="0" smtClean="0">
                <a:solidFill>
                  <a:srgbClr val="EA6103"/>
                </a:solidFill>
                <a:latin typeface="微软雅黑" panose="020B0503020204020204" pitchFamily="34" charset="-122"/>
                <a:ea typeface="微软雅黑" panose="020B0503020204020204" pitchFamily="34" charset="-122"/>
              </a:rPr>
              <a:t>诚信铸就品质</a:t>
            </a:r>
          </a:p>
          <a:p>
            <a:r>
              <a:rPr lang="zh-CN" altLang="en-US" sz="2100" b="1" dirty="0" smtClean="0">
                <a:solidFill>
                  <a:srgbClr val="EA6103"/>
                </a:solidFill>
                <a:latin typeface="微软雅黑" panose="020B0503020204020204" pitchFamily="34" charset="-122"/>
                <a:ea typeface="微软雅黑" panose="020B0503020204020204" pitchFamily="34" charset="-122"/>
              </a:rPr>
              <a:t>      创新引领未来。</a:t>
            </a:r>
          </a:p>
        </p:txBody>
      </p:sp>
      <p:grpSp>
        <p:nvGrpSpPr>
          <p:cNvPr id="41" name="组合 40"/>
          <p:cNvGrpSpPr/>
          <p:nvPr/>
        </p:nvGrpSpPr>
        <p:grpSpPr>
          <a:xfrm>
            <a:off x="3899169" y="2232982"/>
            <a:ext cx="269922" cy="269922"/>
            <a:chOff x="2387600" y="2311381"/>
            <a:chExt cx="1219603" cy="1219603"/>
          </a:xfrm>
        </p:grpSpPr>
        <p:sp>
          <p:nvSpPr>
            <p:cNvPr id="42" name="泪滴形 41"/>
            <p:cNvSpPr/>
            <p:nvPr/>
          </p:nvSpPr>
          <p:spPr>
            <a:xfrm rot="18900000" flipH="1" flipV="1">
              <a:off x="2387600" y="2311381"/>
              <a:ext cx="1219603" cy="1219603"/>
            </a:xfrm>
            <a:prstGeom prst="teardrop">
              <a:avLst/>
            </a:prstGeom>
            <a:gradFill flip="none" rotWithShape="0">
              <a:gsLst>
                <a:gs pos="0">
                  <a:schemeClr val="bg1">
                    <a:lumMod val="85000"/>
                  </a:schemeClr>
                </a:gs>
                <a:gs pos="100000">
                  <a:schemeClr val="bg1">
                    <a:lumMod val="95000"/>
                  </a:schemeClr>
                </a:gs>
              </a:gsLst>
              <a:lin ang="2700000" scaled="1"/>
              <a:tileRect/>
            </a:gradFill>
            <a:ln w="12700">
              <a:gradFill flip="none" rotWithShape="1">
                <a:gsLst>
                  <a:gs pos="0">
                    <a:schemeClr val="bg1"/>
                  </a:gs>
                  <a:gs pos="100000">
                    <a:schemeClr val="bg1">
                      <a:lumMod val="80000"/>
                    </a:schemeClr>
                  </a:gs>
                </a:gsLst>
                <a:lin ang="13500000" scaled="0"/>
                <a:tileRect/>
              </a:gradFill>
            </a:ln>
            <a:effectLst>
              <a:outerShdw blurRad="1778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a:off x="2565783" y="2489564"/>
              <a:ext cx="863236" cy="863236"/>
            </a:xfrm>
            <a:prstGeom prst="ellipse">
              <a:avLst/>
            </a:prstGeom>
            <a:gradFill>
              <a:gsLst>
                <a:gs pos="0">
                  <a:srgbClr val="0070C0"/>
                </a:gs>
                <a:gs pos="100000">
                  <a:srgbClr val="00B0F0"/>
                </a:gs>
              </a:gsLst>
              <a:lin ang="2700000" scaled="1"/>
            </a:gradFill>
            <a:ln w="9525">
              <a:gradFill flip="none" rotWithShape="1">
                <a:gsLst>
                  <a:gs pos="0">
                    <a:schemeClr val="bg1">
                      <a:lumMod val="70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4" name="TextBox 43"/>
          <p:cNvSpPr txBox="1"/>
          <p:nvPr/>
        </p:nvSpPr>
        <p:spPr>
          <a:xfrm>
            <a:off x="4175944" y="2201578"/>
            <a:ext cx="2285774" cy="753745"/>
          </a:xfrm>
          <a:prstGeom prst="rect">
            <a:avLst/>
          </a:prstGeom>
          <a:noFill/>
        </p:spPr>
        <p:txBody>
          <a:bodyPr wrap="square" rtlCol="0">
            <a:spAutoFit/>
          </a:bodyPr>
          <a:lstStyle/>
          <a:p>
            <a:r>
              <a:rPr lang="zh-CN" altLang="en-US" sz="2100" b="1" dirty="0" smtClean="0">
                <a:solidFill>
                  <a:srgbClr val="EA5E66"/>
                </a:solidFill>
                <a:latin typeface="微软雅黑" panose="020B0503020204020204" pitchFamily="34" charset="-122"/>
                <a:ea typeface="微软雅黑" panose="020B0503020204020204" pitchFamily="34" charset="-122"/>
              </a:rPr>
              <a:t>机会只留给</a:t>
            </a:r>
          </a:p>
          <a:p>
            <a:r>
              <a:rPr lang="en-US" altLang="zh-CN" sz="2100" b="1" dirty="0">
                <a:solidFill>
                  <a:srgbClr val="EA5E66"/>
                </a:solidFill>
                <a:latin typeface="微软雅黑" panose="020B0503020204020204" pitchFamily="34" charset="-122"/>
                <a:ea typeface="微软雅黑" panose="020B0503020204020204" pitchFamily="34" charset="-122"/>
              </a:rPr>
              <a:t> </a:t>
            </a:r>
            <a:r>
              <a:rPr lang="en-US" altLang="zh-CN" sz="2100" b="1" dirty="0" smtClean="0">
                <a:solidFill>
                  <a:srgbClr val="EA5E66"/>
                </a:solidFill>
                <a:latin typeface="微软雅黑" panose="020B0503020204020204" pitchFamily="34" charset="-122"/>
                <a:ea typeface="微软雅黑" panose="020B0503020204020204" pitchFamily="34" charset="-122"/>
              </a:rPr>
              <a:t>      </a:t>
            </a:r>
            <a:r>
              <a:rPr lang="zh-CN" altLang="en-US" sz="2100" b="1" dirty="0" smtClean="0">
                <a:solidFill>
                  <a:srgbClr val="EA5E66"/>
                </a:solidFill>
                <a:latin typeface="微软雅黑" panose="020B0503020204020204" pitchFamily="34" charset="-122"/>
                <a:ea typeface="微软雅黑" panose="020B0503020204020204" pitchFamily="34" charset="-122"/>
              </a:rPr>
              <a:t>有准备的人。</a:t>
            </a:r>
          </a:p>
        </p:txBody>
      </p:sp>
      <p:grpSp>
        <p:nvGrpSpPr>
          <p:cNvPr id="45" name="组合 44"/>
          <p:cNvGrpSpPr/>
          <p:nvPr/>
        </p:nvGrpSpPr>
        <p:grpSpPr>
          <a:xfrm>
            <a:off x="5033000" y="1315119"/>
            <a:ext cx="269922" cy="269922"/>
            <a:chOff x="2387600" y="2311381"/>
            <a:chExt cx="1219603" cy="1219603"/>
          </a:xfrm>
        </p:grpSpPr>
        <p:sp>
          <p:nvSpPr>
            <p:cNvPr id="46" name="泪滴形 45"/>
            <p:cNvSpPr/>
            <p:nvPr/>
          </p:nvSpPr>
          <p:spPr>
            <a:xfrm rot="18900000" flipH="1" flipV="1">
              <a:off x="2387600" y="2311381"/>
              <a:ext cx="1219603" cy="1219603"/>
            </a:xfrm>
            <a:prstGeom prst="teardrop">
              <a:avLst/>
            </a:prstGeom>
            <a:gradFill flip="none" rotWithShape="0">
              <a:gsLst>
                <a:gs pos="0">
                  <a:schemeClr val="bg1">
                    <a:lumMod val="85000"/>
                  </a:schemeClr>
                </a:gs>
                <a:gs pos="100000">
                  <a:schemeClr val="bg1">
                    <a:lumMod val="95000"/>
                  </a:schemeClr>
                </a:gs>
              </a:gsLst>
              <a:lin ang="2700000" scaled="1"/>
              <a:tileRect/>
            </a:gradFill>
            <a:ln w="12700">
              <a:gradFill flip="none" rotWithShape="1">
                <a:gsLst>
                  <a:gs pos="0">
                    <a:schemeClr val="bg1"/>
                  </a:gs>
                  <a:gs pos="100000">
                    <a:schemeClr val="bg1">
                      <a:lumMod val="80000"/>
                    </a:schemeClr>
                  </a:gs>
                </a:gsLst>
                <a:lin ang="13500000" scaled="0"/>
                <a:tileRect/>
              </a:gradFill>
            </a:ln>
            <a:effectLst>
              <a:outerShdw blurRad="1778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a:off x="2565783" y="2489564"/>
              <a:ext cx="863236" cy="863236"/>
            </a:xfrm>
            <a:prstGeom prst="ellipse">
              <a:avLst/>
            </a:prstGeom>
            <a:gradFill>
              <a:gsLst>
                <a:gs pos="0">
                  <a:srgbClr val="0070C0"/>
                </a:gs>
                <a:gs pos="100000">
                  <a:srgbClr val="00B0F0"/>
                </a:gs>
              </a:gsLst>
              <a:lin ang="2700000" scaled="1"/>
            </a:gradFill>
            <a:ln w="9525">
              <a:gradFill flip="none" rotWithShape="1">
                <a:gsLst>
                  <a:gs pos="0">
                    <a:schemeClr val="bg1">
                      <a:lumMod val="70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8" name="TextBox 47"/>
          <p:cNvSpPr txBox="1"/>
          <p:nvPr/>
        </p:nvSpPr>
        <p:spPr>
          <a:xfrm>
            <a:off x="5309774" y="1283715"/>
            <a:ext cx="2285774" cy="753745"/>
          </a:xfrm>
          <a:prstGeom prst="rect">
            <a:avLst/>
          </a:prstGeom>
          <a:noFill/>
        </p:spPr>
        <p:txBody>
          <a:bodyPr wrap="square" rtlCol="0">
            <a:spAutoFit/>
          </a:bodyPr>
          <a:lstStyle/>
          <a:p>
            <a:r>
              <a:rPr lang="zh-CN" altLang="en-US" sz="2100" b="1" dirty="0" smtClean="0">
                <a:solidFill>
                  <a:srgbClr val="0099A9"/>
                </a:solidFill>
                <a:latin typeface="微软雅黑" panose="020B0503020204020204" pitchFamily="34" charset="-122"/>
                <a:ea typeface="微软雅黑" panose="020B0503020204020204" pitchFamily="34" charset="-122"/>
              </a:rPr>
              <a:t>时机不待人</a:t>
            </a:r>
          </a:p>
          <a:p>
            <a:r>
              <a:rPr lang="en-US" altLang="zh-CN" sz="2100" b="1" dirty="0">
                <a:solidFill>
                  <a:srgbClr val="0099A9"/>
                </a:solidFill>
                <a:latin typeface="微软雅黑" panose="020B0503020204020204" pitchFamily="34" charset="-122"/>
                <a:ea typeface="微软雅黑" panose="020B0503020204020204" pitchFamily="34" charset="-122"/>
              </a:rPr>
              <a:t> </a:t>
            </a:r>
            <a:r>
              <a:rPr lang="en-US" altLang="zh-CN" sz="2100" b="1" dirty="0" smtClean="0">
                <a:solidFill>
                  <a:srgbClr val="0099A9"/>
                </a:solidFill>
                <a:latin typeface="微软雅黑" panose="020B0503020204020204" pitchFamily="34" charset="-122"/>
                <a:ea typeface="微软雅黑" panose="020B0503020204020204" pitchFamily="34" charset="-122"/>
              </a:rPr>
              <a:t>      </a:t>
            </a:r>
            <a:r>
              <a:rPr lang="zh-CN" altLang="en-US" sz="2100" b="1" dirty="0" smtClean="0">
                <a:solidFill>
                  <a:srgbClr val="0099A9"/>
                </a:solidFill>
                <a:latin typeface="微软雅黑" panose="020B0503020204020204" pitchFamily="34" charset="-122"/>
                <a:ea typeface="微软雅黑" panose="020B0503020204020204" pitchFamily="34" charset="-122"/>
              </a:rPr>
              <a:t>机遇不等人。</a:t>
            </a:r>
          </a:p>
        </p:txBody>
      </p:sp>
      <p:sp>
        <p:nvSpPr>
          <p:cNvPr id="49" name="文本框 9"/>
          <p:cNvSpPr txBox="1"/>
          <p:nvPr/>
        </p:nvSpPr>
        <p:spPr>
          <a:xfrm>
            <a:off x="1440467" y="2859387"/>
            <a:ext cx="6188911" cy="811530"/>
          </a:xfrm>
          <a:prstGeom prst="rect">
            <a:avLst/>
          </a:prstGeom>
          <a:noFill/>
        </p:spPr>
        <p:txBody>
          <a:bodyPr wrap="square" lIns="51421" tIns="25710" rIns="51421" bIns="25710" rtlCol="0">
            <a:spAutoFit/>
          </a:bodyPr>
          <a:lstStyle/>
          <a:p>
            <a:pPr marL="0" lvl="1" algn="ctr"/>
            <a:r>
              <a:rPr lang="en-US" altLang="zh-CN" sz="4950" b="1" dirty="0" smtClean="0">
                <a:solidFill>
                  <a:schemeClr val="bg1">
                    <a:lumMod val="75000"/>
                  </a:schemeClr>
                </a:solidFill>
                <a:latin typeface="Impact MT Std" pitchFamily="34" charset="0"/>
              </a:rPr>
              <a:t>CHERISH THE TIME</a:t>
            </a:r>
            <a:endParaRPr lang="en-US" altLang="zh-CN" sz="4950" b="1" dirty="0" smtClean="0">
              <a:solidFill>
                <a:schemeClr val="bg1">
                  <a:lumMod val="75000"/>
                </a:schemeClr>
              </a:solidFill>
              <a:latin typeface="Impact MT Std" pitchFamily="34" charset="0"/>
              <a:ea typeface="微软雅黑" panose="020B0503020204020204" pitchFamily="34" charset="-122"/>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6" name="组合 5"/>
          <p:cNvGrpSpPr/>
          <p:nvPr/>
        </p:nvGrpSpPr>
        <p:grpSpPr>
          <a:xfrm>
            <a:off x="-635" y="4964430"/>
            <a:ext cx="9145270" cy="175895"/>
            <a:chOff x="0" y="-1"/>
            <a:chExt cx="9985800" cy="287760"/>
          </a:xfrm>
        </p:grpSpPr>
        <p:sp>
          <p:nvSpPr>
            <p:cNvPr id="50"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2"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3"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2" presetClass="entr" presetSubtype="4" fill="hold" nodeType="withEffect">
                                  <p:stCondLst>
                                    <p:cond delay="50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2" presetClass="entr" presetSubtype="4" fill="hold" nodeType="withEffect">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fill="hold"/>
                                        <p:tgtEl>
                                          <p:spTgt spid="41"/>
                                        </p:tgtEl>
                                        <p:attrNameLst>
                                          <p:attrName>ppt_x</p:attrName>
                                        </p:attrNameLst>
                                      </p:cBhvr>
                                      <p:tavLst>
                                        <p:tav tm="0">
                                          <p:val>
                                            <p:strVal val="#ppt_x"/>
                                          </p:val>
                                        </p:tav>
                                        <p:tav tm="100000">
                                          <p:val>
                                            <p:strVal val="#ppt_x"/>
                                          </p:val>
                                        </p:tav>
                                      </p:tavLst>
                                    </p:anim>
                                    <p:anim calcmode="lin" valueType="num">
                                      <p:cBhvr additive="base">
                                        <p:cTn id="25" dur="500" fill="hold"/>
                                        <p:tgtEl>
                                          <p:spTgt spid="41"/>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2" presetClass="entr" presetSubtype="4" fill="hold" nodeType="withEffect">
                                  <p:stCondLst>
                                    <p:cond delay="50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80330" y="1170893"/>
            <a:ext cx="4121710" cy="3467694"/>
            <a:chOff x="254728" y="2282797"/>
            <a:chExt cx="3973859" cy="3343304"/>
          </a:xfrm>
        </p:grpSpPr>
        <p:grpSp>
          <p:nvGrpSpPr>
            <p:cNvPr id="83" name="组合 82"/>
            <p:cNvGrpSpPr/>
            <p:nvPr/>
          </p:nvGrpSpPr>
          <p:grpSpPr>
            <a:xfrm>
              <a:off x="254728" y="2282797"/>
              <a:ext cx="3973859" cy="3343304"/>
              <a:chOff x="254728" y="2282797"/>
              <a:chExt cx="3973859" cy="3343304"/>
            </a:xfrm>
          </p:grpSpPr>
          <p:pic>
            <p:nvPicPr>
              <p:cNvPr id="84" name="Picture 5" descr="ipad.png"/>
              <p:cNvPicPr>
                <a:picLocks noChangeAspect="1"/>
              </p:cNvPicPr>
              <p:nvPr/>
            </p:nvPicPr>
            <p:blipFill rotWithShape="1">
              <a:blip r:embed="rId2" cstate="print"/>
              <a:srcRect b="12250"/>
              <a:stretch>
                <a:fillRect/>
              </a:stretch>
            </p:blipFill>
            <p:spPr>
              <a:xfrm>
                <a:off x="254728" y="2282797"/>
                <a:ext cx="3973859" cy="3343304"/>
              </a:xfrm>
              <a:prstGeom prst="rect">
                <a:avLst/>
              </a:prstGeom>
            </p:spPr>
          </p:pic>
          <p:pic>
            <p:nvPicPr>
              <p:cNvPr id="85" name="Picture 7" descr="ipad-light.png"/>
              <p:cNvPicPr>
                <a:picLocks noChangeAspect="1"/>
              </p:cNvPicPr>
              <p:nvPr/>
            </p:nvPicPr>
            <p:blipFill>
              <a:blip r:embed="rId3" cstate="print"/>
              <a:stretch>
                <a:fillRect/>
              </a:stretch>
            </p:blipFill>
            <p:spPr>
              <a:xfrm flipH="1">
                <a:off x="2106494" y="2366788"/>
                <a:ext cx="1220616" cy="2762237"/>
              </a:xfrm>
              <a:prstGeom prst="rect">
                <a:avLst/>
              </a:prstGeom>
            </p:spPr>
          </p:pic>
        </p:grpSp>
        <p:pic>
          <p:nvPicPr>
            <p:cNvPr id="86" name="图片 85"/>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34000"/>
                      </a14:imgEffect>
                    </a14:imgLayer>
                  </a14:imgProps>
                </a:ext>
                <a:ext uri="{28A0092B-C50C-407E-A947-70E740481C1C}">
                  <a14:useLocalDpi xmlns:a14="http://schemas.microsoft.com/office/drawing/2010/main" xmlns="" val="0"/>
                </a:ext>
              </a:extLst>
            </a:blip>
            <a:srcRect l="27848" t="7873" r="24855" b="7873"/>
            <a:stretch>
              <a:fillRect/>
            </a:stretch>
          </p:blipFill>
          <p:spPr>
            <a:xfrm>
              <a:off x="1166322" y="2589832"/>
              <a:ext cx="2058741" cy="2484288"/>
            </a:xfrm>
            <a:prstGeom prst="rect">
              <a:avLst/>
            </a:prstGeom>
            <a:blipFill>
              <a:blip r:embed="rId6" cstate="print"/>
              <a:stretch>
                <a:fillRect/>
              </a:stretch>
            </a:blipFill>
          </p:spPr>
        </p:pic>
      </p:grpSp>
      <p:sp>
        <p:nvSpPr>
          <p:cNvPr id="2" name="矩形 1"/>
          <p:cNvSpPr/>
          <p:nvPr/>
        </p:nvSpPr>
        <p:spPr>
          <a:xfrm>
            <a:off x="3296845" y="368576"/>
            <a:ext cx="2297430" cy="502920"/>
          </a:xfrm>
          <a:prstGeom prst="rect">
            <a:avLst/>
          </a:prstGeom>
        </p:spPr>
        <p:txBody>
          <a:bodyPr wrap="none">
            <a:spAutoFit/>
          </a:bodyPr>
          <a:lstStyle/>
          <a:p>
            <a:pPr algn="l"/>
            <a:r>
              <a:rPr lang="zh-CN" altLang="en-US" sz="2700" dirty="0">
                <a:solidFill>
                  <a:srgbClr val="FFAB3F"/>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FAB3F"/>
                </a:solidFill>
                <a:latin typeface="方正兰亭准黑_GBK" panose="02000000000000000000" pitchFamily="2" charset="-122"/>
                <a:ea typeface="方正兰亭准黑_GBK" panose="02000000000000000000" pitchFamily="2" charset="-122"/>
              </a:rPr>
              <a:t>Honor</a:t>
            </a:r>
          </a:p>
        </p:txBody>
      </p:sp>
      <p:cxnSp>
        <p:nvCxnSpPr>
          <p:cNvPr id="3" name="直接连接符 2"/>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flipH="1">
            <a:off x="4664014" y="2356232"/>
            <a:ext cx="3795405" cy="847539"/>
          </a:xfrm>
          <a:custGeom>
            <a:avLst/>
            <a:gdLst>
              <a:gd name="connsiteX0" fmla="*/ 5061858 w 5061858"/>
              <a:gd name="connsiteY0" fmla="*/ 0 h 1130346"/>
              <a:gd name="connsiteX1" fmla="*/ 565173 w 5061858"/>
              <a:gd name="connsiteY1" fmla="*/ 0 h 1130346"/>
              <a:gd name="connsiteX2" fmla="*/ 562794 w 5061858"/>
              <a:gd name="connsiteY2" fmla="*/ 0 h 1130346"/>
              <a:gd name="connsiteX3" fmla="*/ 562794 w 5061858"/>
              <a:gd name="connsiteY3" fmla="*/ 240 h 1130346"/>
              <a:gd name="connsiteX4" fmla="*/ 451271 w 5061858"/>
              <a:gd name="connsiteY4" fmla="*/ 11482 h 1130346"/>
              <a:gd name="connsiteX5" fmla="*/ 0 w 5061858"/>
              <a:gd name="connsiteY5" fmla="*/ 565173 h 1130346"/>
              <a:gd name="connsiteX6" fmla="*/ 451271 w 5061858"/>
              <a:gd name="connsiteY6" fmla="*/ 1118864 h 1130346"/>
              <a:gd name="connsiteX7" fmla="*/ 562794 w 5061858"/>
              <a:gd name="connsiteY7" fmla="*/ 1130106 h 1130346"/>
              <a:gd name="connsiteX8" fmla="*/ 562794 w 5061858"/>
              <a:gd name="connsiteY8" fmla="*/ 1130345 h 1130346"/>
              <a:gd name="connsiteX9" fmla="*/ 565163 w 5061858"/>
              <a:gd name="connsiteY9" fmla="*/ 1130345 h 1130346"/>
              <a:gd name="connsiteX10" fmla="*/ 565173 w 5061858"/>
              <a:gd name="connsiteY10" fmla="*/ 1130346 h 1130346"/>
              <a:gd name="connsiteX11" fmla="*/ 565183 w 5061858"/>
              <a:gd name="connsiteY11" fmla="*/ 1130345 h 1130346"/>
              <a:gd name="connsiteX12" fmla="*/ 5061858 w 5061858"/>
              <a:gd name="connsiteY12" fmla="*/ 1130345 h 113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858" h="1130346">
                <a:moveTo>
                  <a:pt x="5061858" y="0"/>
                </a:moveTo>
                <a:lnTo>
                  <a:pt x="565173" y="0"/>
                </a:lnTo>
                <a:lnTo>
                  <a:pt x="562794" y="0"/>
                </a:lnTo>
                <a:lnTo>
                  <a:pt x="562794" y="240"/>
                </a:lnTo>
                <a:lnTo>
                  <a:pt x="451271" y="11482"/>
                </a:lnTo>
                <a:cubicBezTo>
                  <a:pt x="193731" y="64183"/>
                  <a:pt x="0" y="292054"/>
                  <a:pt x="0" y="565173"/>
                </a:cubicBezTo>
                <a:cubicBezTo>
                  <a:pt x="0" y="838292"/>
                  <a:pt x="193731" y="1066163"/>
                  <a:pt x="451271" y="1118864"/>
                </a:cubicBezTo>
                <a:lnTo>
                  <a:pt x="562794" y="1130106"/>
                </a:lnTo>
                <a:lnTo>
                  <a:pt x="562794" y="1130345"/>
                </a:lnTo>
                <a:lnTo>
                  <a:pt x="565163" y="1130345"/>
                </a:lnTo>
                <a:lnTo>
                  <a:pt x="565173" y="1130346"/>
                </a:lnTo>
                <a:lnTo>
                  <a:pt x="565183" y="1130345"/>
                </a:lnTo>
                <a:lnTo>
                  <a:pt x="5061858" y="1130345"/>
                </a:lnTo>
                <a:close/>
              </a:path>
            </a:pathLst>
          </a:custGeom>
          <a:gradFill>
            <a:gsLst>
              <a:gs pos="0">
                <a:srgbClr val="F8F8F8"/>
              </a:gs>
              <a:gs pos="100000">
                <a:srgbClr val="EDEEEF"/>
              </a:gs>
            </a:gsLst>
            <a:lin ang="1800000" scaled="0"/>
          </a:gradFill>
          <a:ln>
            <a:no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7" name="椭圆 6"/>
          <p:cNvSpPr>
            <a:spLocks noChangeAspect="1"/>
          </p:cNvSpPr>
          <p:nvPr/>
        </p:nvSpPr>
        <p:spPr>
          <a:xfrm>
            <a:off x="7675853" y="2371441"/>
            <a:ext cx="663978" cy="663978"/>
          </a:xfrm>
          <a:prstGeom prst="ellipse">
            <a:avLst/>
          </a:prstGeom>
          <a:solidFill>
            <a:srgbClr val="F7636B"/>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DIN-BoldItalic" pitchFamily="50" charset="0"/>
            </a:endParaRPr>
          </a:p>
        </p:txBody>
      </p:sp>
      <p:sp>
        <p:nvSpPr>
          <p:cNvPr id="8" name="文本框 114"/>
          <p:cNvSpPr txBox="1"/>
          <p:nvPr/>
        </p:nvSpPr>
        <p:spPr>
          <a:xfrm>
            <a:off x="7787731" y="2500457"/>
            <a:ext cx="461010" cy="414655"/>
          </a:xfrm>
          <a:prstGeom prst="rect">
            <a:avLst/>
          </a:prstGeom>
          <a:noFill/>
        </p:spPr>
        <p:txBody>
          <a:bodyPr wrap="none" rtlCol="0">
            <a:spAutoFit/>
          </a:bodyPr>
          <a:lstStyle/>
          <a:p>
            <a:r>
              <a:rPr lang="en-US" altLang="zh-CN" sz="2100" b="1" dirty="0" smtClean="0">
                <a:solidFill>
                  <a:schemeClr val="bg1"/>
                </a:solidFill>
                <a:latin typeface="Impact MT Std" pitchFamily="34" charset="0"/>
                <a:ea typeface="方正兰亭黑简体" panose="02000000000000000000" pitchFamily="2" charset="-122"/>
                <a:cs typeface="Arial Unicode MS" panose="020B0604020202020204" pitchFamily="34" charset="-122"/>
              </a:rPr>
              <a:t>02</a:t>
            </a:r>
            <a:endParaRPr lang="zh-CN" altLang="en-US" sz="2100" b="1" dirty="0">
              <a:solidFill>
                <a:schemeClr val="bg1"/>
              </a:solidFill>
              <a:latin typeface="Impact MT Std" pitchFamily="34" charset="0"/>
              <a:ea typeface="方正兰亭黑简体" panose="02000000000000000000" pitchFamily="2" charset="-122"/>
              <a:cs typeface="Arial Unicode MS" panose="020B0604020202020204" pitchFamily="34" charset="-122"/>
            </a:endParaRPr>
          </a:p>
        </p:txBody>
      </p:sp>
      <p:sp>
        <p:nvSpPr>
          <p:cNvPr id="9" name="矩形 8"/>
          <p:cNvSpPr/>
          <p:nvPr/>
        </p:nvSpPr>
        <p:spPr>
          <a:xfrm rot="17113113" flipV="1">
            <a:off x="4475854" y="1034270"/>
            <a:ext cx="858872" cy="2267890"/>
          </a:xfrm>
          <a:prstGeom prst="rect">
            <a:avLst/>
          </a:prstGeom>
          <a:gradFill>
            <a:gsLst>
              <a:gs pos="0">
                <a:schemeClr val="tx1">
                  <a:alpha val="21000"/>
                </a:schemeClr>
              </a:gs>
              <a:gs pos="100000">
                <a:schemeClr val="tx1">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0" name="任意多边形 9"/>
          <p:cNvSpPr/>
          <p:nvPr/>
        </p:nvSpPr>
        <p:spPr>
          <a:xfrm flipH="1">
            <a:off x="3698385" y="1434181"/>
            <a:ext cx="3795405" cy="847539"/>
          </a:xfrm>
          <a:custGeom>
            <a:avLst/>
            <a:gdLst>
              <a:gd name="connsiteX0" fmla="*/ 5061858 w 5061858"/>
              <a:gd name="connsiteY0" fmla="*/ 0 h 1130346"/>
              <a:gd name="connsiteX1" fmla="*/ 565173 w 5061858"/>
              <a:gd name="connsiteY1" fmla="*/ 0 h 1130346"/>
              <a:gd name="connsiteX2" fmla="*/ 562794 w 5061858"/>
              <a:gd name="connsiteY2" fmla="*/ 0 h 1130346"/>
              <a:gd name="connsiteX3" fmla="*/ 562794 w 5061858"/>
              <a:gd name="connsiteY3" fmla="*/ 240 h 1130346"/>
              <a:gd name="connsiteX4" fmla="*/ 451271 w 5061858"/>
              <a:gd name="connsiteY4" fmla="*/ 11482 h 1130346"/>
              <a:gd name="connsiteX5" fmla="*/ 0 w 5061858"/>
              <a:gd name="connsiteY5" fmla="*/ 565173 h 1130346"/>
              <a:gd name="connsiteX6" fmla="*/ 451271 w 5061858"/>
              <a:gd name="connsiteY6" fmla="*/ 1118864 h 1130346"/>
              <a:gd name="connsiteX7" fmla="*/ 562794 w 5061858"/>
              <a:gd name="connsiteY7" fmla="*/ 1130106 h 1130346"/>
              <a:gd name="connsiteX8" fmla="*/ 562794 w 5061858"/>
              <a:gd name="connsiteY8" fmla="*/ 1130345 h 1130346"/>
              <a:gd name="connsiteX9" fmla="*/ 565163 w 5061858"/>
              <a:gd name="connsiteY9" fmla="*/ 1130345 h 1130346"/>
              <a:gd name="connsiteX10" fmla="*/ 565173 w 5061858"/>
              <a:gd name="connsiteY10" fmla="*/ 1130346 h 1130346"/>
              <a:gd name="connsiteX11" fmla="*/ 565183 w 5061858"/>
              <a:gd name="connsiteY11" fmla="*/ 1130345 h 1130346"/>
              <a:gd name="connsiteX12" fmla="*/ 5061858 w 5061858"/>
              <a:gd name="connsiteY12" fmla="*/ 1130345 h 113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858" h="1130346">
                <a:moveTo>
                  <a:pt x="5061858" y="0"/>
                </a:moveTo>
                <a:lnTo>
                  <a:pt x="565173" y="0"/>
                </a:lnTo>
                <a:lnTo>
                  <a:pt x="562794" y="0"/>
                </a:lnTo>
                <a:lnTo>
                  <a:pt x="562794" y="240"/>
                </a:lnTo>
                <a:lnTo>
                  <a:pt x="451271" y="11482"/>
                </a:lnTo>
                <a:cubicBezTo>
                  <a:pt x="193731" y="64183"/>
                  <a:pt x="0" y="292054"/>
                  <a:pt x="0" y="565173"/>
                </a:cubicBezTo>
                <a:cubicBezTo>
                  <a:pt x="0" y="838292"/>
                  <a:pt x="193731" y="1066163"/>
                  <a:pt x="451271" y="1118864"/>
                </a:cubicBezTo>
                <a:lnTo>
                  <a:pt x="562794" y="1130106"/>
                </a:lnTo>
                <a:lnTo>
                  <a:pt x="562794" y="1130345"/>
                </a:lnTo>
                <a:lnTo>
                  <a:pt x="565163" y="1130345"/>
                </a:lnTo>
                <a:lnTo>
                  <a:pt x="565173" y="1130346"/>
                </a:lnTo>
                <a:lnTo>
                  <a:pt x="565183" y="1130345"/>
                </a:lnTo>
                <a:lnTo>
                  <a:pt x="5061858" y="1130345"/>
                </a:lnTo>
                <a:close/>
              </a:path>
            </a:pathLst>
          </a:custGeom>
          <a:gradFill>
            <a:gsLst>
              <a:gs pos="0">
                <a:srgbClr val="F8F8F8"/>
              </a:gs>
              <a:gs pos="100000">
                <a:srgbClr val="EDEEEF"/>
              </a:gs>
            </a:gsLst>
            <a:lin ang="1800000" scaled="0"/>
          </a:gradFill>
          <a:ln>
            <a:no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1" name="椭圆 10"/>
          <p:cNvSpPr>
            <a:spLocks noChangeAspect="1"/>
          </p:cNvSpPr>
          <p:nvPr/>
        </p:nvSpPr>
        <p:spPr>
          <a:xfrm>
            <a:off x="6710224" y="1525962"/>
            <a:ext cx="663978" cy="663978"/>
          </a:xfrm>
          <a:prstGeom prst="ellipse">
            <a:avLst/>
          </a:prstGeom>
          <a:solidFill>
            <a:srgbClr val="FFAB3F"/>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DIN-BoldItalic" pitchFamily="50" charset="0"/>
            </a:endParaRPr>
          </a:p>
        </p:txBody>
      </p:sp>
      <p:sp>
        <p:nvSpPr>
          <p:cNvPr id="64" name="文本框 118"/>
          <p:cNvSpPr txBox="1"/>
          <p:nvPr/>
        </p:nvSpPr>
        <p:spPr>
          <a:xfrm>
            <a:off x="6822102" y="1654978"/>
            <a:ext cx="428625" cy="414655"/>
          </a:xfrm>
          <a:prstGeom prst="rect">
            <a:avLst/>
          </a:prstGeom>
          <a:noFill/>
        </p:spPr>
        <p:txBody>
          <a:bodyPr wrap="none" rtlCol="0">
            <a:spAutoFit/>
          </a:bodyPr>
          <a:lstStyle/>
          <a:p>
            <a:r>
              <a:rPr lang="en-US" altLang="zh-CN" sz="2100" b="1" dirty="0" smtClean="0">
                <a:solidFill>
                  <a:schemeClr val="bg1"/>
                </a:solidFill>
                <a:latin typeface="Impact MT Std" pitchFamily="34" charset="0"/>
                <a:ea typeface="方正兰亭黑简体" panose="02000000000000000000" pitchFamily="2" charset="-122"/>
                <a:cs typeface="Arial Unicode MS" panose="020B0604020202020204" pitchFamily="34" charset="-122"/>
              </a:rPr>
              <a:t>01</a:t>
            </a:r>
            <a:endParaRPr lang="zh-CN" altLang="en-US" sz="2100" b="1" dirty="0">
              <a:solidFill>
                <a:schemeClr val="bg1"/>
              </a:solidFill>
              <a:latin typeface="Impact MT Std" pitchFamily="34" charset="0"/>
              <a:ea typeface="方正兰亭黑简体" panose="02000000000000000000" pitchFamily="2" charset="-122"/>
              <a:cs typeface="Arial Unicode MS" panose="020B0604020202020204" pitchFamily="34" charset="-122"/>
            </a:endParaRPr>
          </a:p>
        </p:txBody>
      </p:sp>
      <p:sp>
        <p:nvSpPr>
          <p:cNvPr id="65" name="矩形 64"/>
          <p:cNvSpPr/>
          <p:nvPr/>
        </p:nvSpPr>
        <p:spPr>
          <a:xfrm rot="17113113" flipV="1">
            <a:off x="4475854" y="2874184"/>
            <a:ext cx="858872" cy="2267890"/>
          </a:xfrm>
          <a:prstGeom prst="rect">
            <a:avLst/>
          </a:prstGeom>
          <a:gradFill>
            <a:gsLst>
              <a:gs pos="0">
                <a:schemeClr val="tx1">
                  <a:alpha val="21000"/>
                </a:schemeClr>
              </a:gs>
              <a:gs pos="100000">
                <a:schemeClr val="tx1">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6" name="任意多边形 65"/>
          <p:cNvSpPr/>
          <p:nvPr/>
        </p:nvSpPr>
        <p:spPr>
          <a:xfrm flipH="1">
            <a:off x="3698385" y="3274095"/>
            <a:ext cx="3795405" cy="847539"/>
          </a:xfrm>
          <a:custGeom>
            <a:avLst/>
            <a:gdLst>
              <a:gd name="connsiteX0" fmla="*/ 5061858 w 5061858"/>
              <a:gd name="connsiteY0" fmla="*/ 0 h 1130346"/>
              <a:gd name="connsiteX1" fmla="*/ 565173 w 5061858"/>
              <a:gd name="connsiteY1" fmla="*/ 0 h 1130346"/>
              <a:gd name="connsiteX2" fmla="*/ 562794 w 5061858"/>
              <a:gd name="connsiteY2" fmla="*/ 0 h 1130346"/>
              <a:gd name="connsiteX3" fmla="*/ 562794 w 5061858"/>
              <a:gd name="connsiteY3" fmla="*/ 240 h 1130346"/>
              <a:gd name="connsiteX4" fmla="*/ 451271 w 5061858"/>
              <a:gd name="connsiteY4" fmla="*/ 11482 h 1130346"/>
              <a:gd name="connsiteX5" fmla="*/ 0 w 5061858"/>
              <a:gd name="connsiteY5" fmla="*/ 565173 h 1130346"/>
              <a:gd name="connsiteX6" fmla="*/ 451271 w 5061858"/>
              <a:gd name="connsiteY6" fmla="*/ 1118864 h 1130346"/>
              <a:gd name="connsiteX7" fmla="*/ 562794 w 5061858"/>
              <a:gd name="connsiteY7" fmla="*/ 1130106 h 1130346"/>
              <a:gd name="connsiteX8" fmla="*/ 562794 w 5061858"/>
              <a:gd name="connsiteY8" fmla="*/ 1130345 h 1130346"/>
              <a:gd name="connsiteX9" fmla="*/ 565163 w 5061858"/>
              <a:gd name="connsiteY9" fmla="*/ 1130345 h 1130346"/>
              <a:gd name="connsiteX10" fmla="*/ 565173 w 5061858"/>
              <a:gd name="connsiteY10" fmla="*/ 1130346 h 1130346"/>
              <a:gd name="connsiteX11" fmla="*/ 565183 w 5061858"/>
              <a:gd name="connsiteY11" fmla="*/ 1130345 h 1130346"/>
              <a:gd name="connsiteX12" fmla="*/ 5061858 w 5061858"/>
              <a:gd name="connsiteY12" fmla="*/ 1130345 h 113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858" h="1130346">
                <a:moveTo>
                  <a:pt x="5061858" y="0"/>
                </a:moveTo>
                <a:lnTo>
                  <a:pt x="565173" y="0"/>
                </a:lnTo>
                <a:lnTo>
                  <a:pt x="562794" y="0"/>
                </a:lnTo>
                <a:lnTo>
                  <a:pt x="562794" y="240"/>
                </a:lnTo>
                <a:lnTo>
                  <a:pt x="451271" y="11482"/>
                </a:lnTo>
                <a:cubicBezTo>
                  <a:pt x="193731" y="64183"/>
                  <a:pt x="0" y="292054"/>
                  <a:pt x="0" y="565173"/>
                </a:cubicBezTo>
                <a:cubicBezTo>
                  <a:pt x="0" y="838292"/>
                  <a:pt x="193731" y="1066163"/>
                  <a:pt x="451271" y="1118864"/>
                </a:cubicBezTo>
                <a:lnTo>
                  <a:pt x="562794" y="1130106"/>
                </a:lnTo>
                <a:lnTo>
                  <a:pt x="562794" y="1130345"/>
                </a:lnTo>
                <a:lnTo>
                  <a:pt x="565163" y="1130345"/>
                </a:lnTo>
                <a:lnTo>
                  <a:pt x="565173" y="1130346"/>
                </a:lnTo>
                <a:lnTo>
                  <a:pt x="565183" y="1130345"/>
                </a:lnTo>
                <a:lnTo>
                  <a:pt x="5061858" y="1130345"/>
                </a:lnTo>
                <a:close/>
              </a:path>
            </a:pathLst>
          </a:custGeom>
          <a:gradFill>
            <a:gsLst>
              <a:gs pos="0">
                <a:srgbClr val="F8F8F8"/>
              </a:gs>
              <a:gs pos="100000">
                <a:srgbClr val="EDEEEF"/>
              </a:gs>
            </a:gsLst>
            <a:lin ang="1800000" scaled="0"/>
          </a:gradFill>
          <a:ln>
            <a:no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67" name="椭圆 66"/>
          <p:cNvSpPr>
            <a:spLocks noChangeAspect="1"/>
          </p:cNvSpPr>
          <p:nvPr/>
        </p:nvSpPr>
        <p:spPr>
          <a:xfrm>
            <a:off x="6710224" y="3365876"/>
            <a:ext cx="663978" cy="663978"/>
          </a:xfrm>
          <a:prstGeom prst="ellipse">
            <a:avLst/>
          </a:prstGeom>
          <a:solidFill>
            <a:srgbClr val="0099A9"/>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DIN-BoldItalic" pitchFamily="50" charset="0"/>
            </a:endParaRPr>
          </a:p>
        </p:txBody>
      </p:sp>
      <p:sp>
        <p:nvSpPr>
          <p:cNvPr id="68" name="文本框 122"/>
          <p:cNvSpPr txBox="1"/>
          <p:nvPr/>
        </p:nvSpPr>
        <p:spPr>
          <a:xfrm>
            <a:off x="6822102" y="3494892"/>
            <a:ext cx="468630" cy="414655"/>
          </a:xfrm>
          <a:prstGeom prst="rect">
            <a:avLst/>
          </a:prstGeom>
          <a:noFill/>
        </p:spPr>
        <p:txBody>
          <a:bodyPr wrap="none" rtlCol="0">
            <a:spAutoFit/>
          </a:bodyPr>
          <a:lstStyle/>
          <a:p>
            <a:r>
              <a:rPr lang="en-US" altLang="zh-CN" sz="2100" b="1" dirty="0" smtClean="0">
                <a:solidFill>
                  <a:schemeClr val="bg1"/>
                </a:solidFill>
                <a:latin typeface="Impact MT Std" pitchFamily="34" charset="0"/>
                <a:ea typeface="方正兰亭黑简体" panose="02000000000000000000" pitchFamily="2" charset="-122"/>
                <a:cs typeface="Arial Unicode MS" panose="020B0604020202020204" pitchFamily="34" charset="-122"/>
              </a:rPr>
              <a:t>03</a:t>
            </a:r>
            <a:endParaRPr lang="zh-CN" altLang="en-US" sz="2100" b="1" dirty="0">
              <a:solidFill>
                <a:schemeClr val="bg1"/>
              </a:solidFill>
              <a:latin typeface="Impact MT Std" pitchFamily="34" charset="0"/>
              <a:ea typeface="方正兰亭黑简体" panose="02000000000000000000" pitchFamily="2" charset="-122"/>
              <a:cs typeface="Arial Unicode MS" panose="020B0604020202020204" pitchFamily="34" charset="-122"/>
            </a:endParaRPr>
          </a:p>
        </p:txBody>
      </p:sp>
      <p:grpSp>
        <p:nvGrpSpPr>
          <p:cNvPr id="69" name="组合 68"/>
          <p:cNvGrpSpPr/>
          <p:nvPr/>
        </p:nvGrpSpPr>
        <p:grpSpPr>
          <a:xfrm>
            <a:off x="7144841" y="2734176"/>
            <a:ext cx="288731" cy="238252"/>
            <a:chOff x="2778125" y="844550"/>
            <a:chExt cx="971550" cy="801688"/>
          </a:xfrm>
          <a:solidFill>
            <a:srgbClr val="EA6103"/>
          </a:solidFill>
        </p:grpSpPr>
        <p:sp>
          <p:nvSpPr>
            <p:cNvPr id="70" name="Freeform 32"/>
            <p:cNvSpPr/>
            <p:nvPr/>
          </p:nvSpPr>
          <p:spPr bwMode="auto">
            <a:xfrm>
              <a:off x="3081338" y="1498600"/>
              <a:ext cx="365125" cy="147638"/>
            </a:xfrm>
            <a:custGeom>
              <a:avLst/>
              <a:gdLst>
                <a:gd name="T0" fmla="*/ 88 w 96"/>
                <a:gd name="T1" fmla="*/ 23 h 39"/>
                <a:gd name="T2" fmla="*/ 56 w 96"/>
                <a:gd name="T3" fmla="*/ 23 h 39"/>
                <a:gd name="T4" fmla="*/ 56 w 96"/>
                <a:gd name="T5" fmla="*/ 8 h 39"/>
                <a:gd name="T6" fmla="*/ 48 w 96"/>
                <a:gd name="T7" fmla="*/ 0 h 39"/>
                <a:gd name="T8" fmla="*/ 40 w 96"/>
                <a:gd name="T9" fmla="*/ 8 h 39"/>
                <a:gd name="T10" fmla="*/ 40 w 96"/>
                <a:gd name="T11" fmla="*/ 23 h 39"/>
                <a:gd name="T12" fmla="*/ 8 w 96"/>
                <a:gd name="T13" fmla="*/ 23 h 39"/>
                <a:gd name="T14" fmla="*/ 0 w 96"/>
                <a:gd name="T15" fmla="*/ 31 h 39"/>
                <a:gd name="T16" fmla="*/ 8 w 96"/>
                <a:gd name="T17" fmla="*/ 39 h 39"/>
                <a:gd name="T18" fmla="*/ 88 w 96"/>
                <a:gd name="T19" fmla="*/ 39 h 39"/>
                <a:gd name="T20" fmla="*/ 96 w 96"/>
                <a:gd name="T21" fmla="*/ 31 h 39"/>
                <a:gd name="T22" fmla="*/ 88 w 96"/>
                <a:gd name="T23"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39">
                  <a:moveTo>
                    <a:pt x="88" y="23"/>
                  </a:moveTo>
                  <a:cubicBezTo>
                    <a:pt x="56" y="23"/>
                    <a:pt x="56" y="23"/>
                    <a:pt x="56" y="23"/>
                  </a:cubicBezTo>
                  <a:cubicBezTo>
                    <a:pt x="56" y="8"/>
                    <a:pt x="56" y="8"/>
                    <a:pt x="56" y="8"/>
                  </a:cubicBezTo>
                  <a:cubicBezTo>
                    <a:pt x="56" y="4"/>
                    <a:pt x="53" y="0"/>
                    <a:pt x="48" y="0"/>
                  </a:cubicBezTo>
                  <a:cubicBezTo>
                    <a:pt x="44" y="0"/>
                    <a:pt x="40" y="4"/>
                    <a:pt x="40" y="8"/>
                  </a:cubicBezTo>
                  <a:cubicBezTo>
                    <a:pt x="40" y="23"/>
                    <a:pt x="40" y="23"/>
                    <a:pt x="40" y="23"/>
                  </a:cubicBezTo>
                  <a:cubicBezTo>
                    <a:pt x="8" y="23"/>
                    <a:pt x="8" y="23"/>
                    <a:pt x="8" y="23"/>
                  </a:cubicBezTo>
                  <a:cubicBezTo>
                    <a:pt x="3" y="23"/>
                    <a:pt x="0" y="26"/>
                    <a:pt x="0" y="31"/>
                  </a:cubicBezTo>
                  <a:cubicBezTo>
                    <a:pt x="0" y="35"/>
                    <a:pt x="3" y="39"/>
                    <a:pt x="8" y="39"/>
                  </a:cubicBezTo>
                  <a:cubicBezTo>
                    <a:pt x="88" y="39"/>
                    <a:pt x="88" y="39"/>
                    <a:pt x="88" y="39"/>
                  </a:cubicBezTo>
                  <a:cubicBezTo>
                    <a:pt x="93" y="39"/>
                    <a:pt x="96" y="35"/>
                    <a:pt x="96" y="31"/>
                  </a:cubicBezTo>
                  <a:cubicBezTo>
                    <a:pt x="96" y="26"/>
                    <a:pt x="93" y="23"/>
                    <a:pt x="88" y="23"/>
                  </a:cubicBezTo>
                  <a:close/>
                </a:path>
              </a:pathLst>
            </a:custGeom>
            <a:grpFill/>
            <a:ln>
              <a:noFill/>
            </a:ln>
          </p:spPr>
          <p:txBody>
            <a:bodyPr vert="horz" wrap="square" lIns="68562" tIns="34281" rIns="68562" bIns="34281" numCol="1" anchor="t" anchorCtr="0" compatLnSpc="1"/>
            <a:lstStyle/>
            <a:p>
              <a:endParaRPr lang="zh-CN" altLang="en-US" sz="1350"/>
            </a:p>
          </p:txBody>
        </p:sp>
        <p:sp>
          <p:nvSpPr>
            <p:cNvPr id="71" name="Freeform 33"/>
            <p:cNvSpPr>
              <a:spLocks noEditPoints="1"/>
            </p:cNvSpPr>
            <p:nvPr/>
          </p:nvSpPr>
          <p:spPr bwMode="auto">
            <a:xfrm>
              <a:off x="2778125" y="844550"/>
              <a:ext cx="971550" cy="615950"/>
            </a:xfrm>
            <a:custGeom>
              <a:avLst/>
              <a:gdLst>
                <a:gd name="T0" fmla="*/ 240 w 256"/>
                <a:gd name="T1" fmla="*/ 0 h 162"/>
                <a:gd name="T2" fmla="*/ 16 w 256"/>
                <a:gd name="T3" fmla="*/ 0 h 162"/>
                <a:gd name="T4" fmla="*/ 0 w 256"/>
                <a:gd name="T5" fmla="*/ 16 h 162"/>
                <a:gd name="T6" fmla="*/ 0 w 256"/>
                <a:gd name="T7" fmla="*/ 146 h 162"/>
                <a:gd name="T8" fmla="*/ 16 w 256"/>
                <a:gd name="T9" fmla="*/ 162 h 162"/>
                <a:gd name="T10" fmla="*/ 240 w 256"/>
                <a:gd name="T11" fmla="*/ 162 h 162"/>
                <a:gd name="T12" fmla="*/ 256 w 256"/>
                <a:gd name="T13" fmla="*/ 146 h 162"/>
                <a:gd name="T14" fmla="*/ 256 w 256"/>
                <a:gd name="T15" fmla="*/ 16 h 162"/>
                <a:gd name="T16" fmla="*/ 240 w 256"/>
                <a:gd name="T17" fmla="*/ 0 h 162"/>
                <a:gd name="T18" fmla="*/ 16 w 256"/>
                <a:gd name="T19" fmla="*/ 146 h 162"/>
                <a:gd name="T20" fmla="*/ 16 w 256"/>
                <a:gd name="T21" fmla="*/ 134 h 162"/>
                <a:gd name="T22" fmla="*/ 169 w 256"/>
                <a:gd name="T23" fmla="*/ 134 h 162"/>
                <a:gd name="T24" fmla="*/ 175 w 256"/>
                <a:gd name="T25" fmla="*/ 129 h 162"/>
                <a:gd name="T26" fmla="*/ 169 w 256"/>
                <a:gd name="T27" fmla="*/ 123 h 162"/>
                <a:gd name="T28" fmla="*/ 16 w 256"/>
                <a:gd name="T29" fmla="*/ 123 h 162"/>
                <a:gd name="T30" fmla="*/ 16 w 256"/>
                <a:gd name="T31" fmla="*/ 16 h 162"/>
                <a:gd name="T32" fmla="*/ 240 w 256"/>
                <a:gd name="T33" fmla="*/ 16 h 162"/>
                <a:gd name="T34" fmla="*/ 240 w 256"/>
                <a:gd name="T35" fmla="*/ 123 h 162"/>
                <a:gd name="T36" fmla="*/ 202 w 256"/>
                <a:gd name="T37" fmla="*/ 123 h 162"/>
                <a:gd name="T38" fmla="*/ 197 w 256"/>
                <a:gd name="T39" fmla="*/ 129 h 162"/>
                <a:gd name="T40" fmla="*/ 202 w 256"/>
                <a:gd name="T41" fmla="*/ 134 h 162"/>
                <a:gd name="T42" fmla="*/ 240 w 256"/>
                <a:gd name="T43" fmla="*/ 134 h 162"/>
                <a:gd name="T44" fmla="*/ 240 w 256"/>
                <a:gd name="T45" fmla="*/ 146 h 162"/>
                <a:gd name="T46" fmla="*/ 16 w 256"/>
                <a:gd name="T47"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162">
                  <a:moveTo>
                    <a:pt x="240" y="0"/>
                  </a:moveTo>
                  <a:cubicBezTo>
                    <a:pt x="16" y="0"/>
                    <a:pt x="16" y="0"/>
                    <a:pt x="16" y="0"/>
                  </a:cubicBezTo>
                  <a:cubicBezTo>
                    <a:pt x="7" y="0"/>
                    <a:pt x="0" y="7"/>
                    <a:pt x="0" y="16"/>
                  </a:cubicBezTo>
                  <a:cubicBezTo>
                    <a:pt x="0" y="146"/>
                    <a:pt x="0" y="146"/>
                    <a:pt x="0" y="146"/>
                  </a:cubicBezTo>
                  <a:cubicBezTo>
                    <a:pt x="0" y="154"/>
                    <a:pt x="7" y="162"/>
                    <a:pt x="16" y="162"/>
                  </a:cubicBezTo>
                  <a:cubicBezTo>
                    <a:pt x="240" y="162"/>
                    <a:pt x="240" y="162"/>
                    <a:pt x="240" y="162"/>
                  </a:cubicBezTo>
                  <a:cubicBezTo>
                    <a:pt x="249" y="162"/>
                    <a:pt x="256" y="154"/>
                    <a:pt x="256" y="146"/>
                  </a:cubicBezTo>
                  <a:cubicBezTo>
                    <a:pt x="256" y="16"/>
                    <a:pt x="256" y="16"/>
                    <a:pt x="256" y="16"/>
                  </a:cubicBezTo>
                  <a:cubicBezTo>
                    <a:pt x="256" y="7"/>
                    <a:pt x="249" y="0"/>
                    <a:pt x="240" y="0"/>
                  </a:cubicBezTo>
                  <a:close/>
                  <a:moveTo>
                    <a:pt x="16" y="146"/>
                  </a:moveTo>
                  <a:cubicBezTo>
                    <a:pt x="16" y="134"/>
                    <a:pt x="16" y="134"/>
                    <a:pt x="16" y="134"/>
                  </a:cubicBezTo>
                  <a:cubicBezTo>
                    <a:pt x="169" y="134"/>
                    <a:pt x="169" y="134"/>
                    <a:pt x="169" y="134"/>
                  </a:cubicBezTo>
                  <a:cubicBezTo>
                    <a:pt x="172" y="134"/>
                    <a:pt x="175" y="132"/>
                    <a:pt x="175" y="129"/>
                  </a:cubicBezTo>
                  <a:cubicBezTo>
                    <a:pt x="175" y="126"/>
                    <a:pt x="172" y="123"/>
                    <a:pt x="169" y="123"/>
                  </a:cubicBezTo>
                  <a:cubicBezTo>
                    <a:pt x="16" y="123"/>
                    <a:pt x="16" y="123"/>
                    <a:pt x="16" y="123"/>
                  </a:cubicBezTo>
                  <a:cubicBezTo>
                    <a:pt x="16" y="16"/>
                    <a:pt x="16" y="16"/>
                    <a:pt x="16" y="16"/>
                  </a:cubicBezTo>
                  <a:cubicBezTo>
                    <a:pt x="240" y="16"/>
                    <a:pt x="240" y="16"/>
                    <a:pt x="240" y="16"/>
                  </a:cubicBezTo>
                  <a:cubicBezTo>
                    <a:pt x="240" y="123"/>
                    <a:pt x="240" y="123"/>
                    <a:pt x="240" y="123"/>
                  </a:cubicBezTo>
                  <a:cubicBezTo>
                    <a:pt x="202" y="123"/>
                    <a:pt x="202" y="123"/>
                    <a:pt x="202" y="123"/>
                  </a:cubicBezTo>
                  <a:cubicBezTo>
                    <a:pt x="199" y="123"/>
                    <a:pt x="197" y="126"/>
                    <a:pt x="197" y="129"/>
                  </a:cubicBezTo>
                  <a:cubicBezTo>
                    <a:pt x="197" y="132"/>
                    <a:pt x="199" y="134"/>
                    <a:pt x="202" y="134"/>
                  </a:cubicBezTo>
                  <a:cubicBezTo>
                    <a:pt x="240" y="134"/>
                    <a:pt x="240" y="134"/>
                    <a:pt x="240" y="134"/>
                  </a:cubicBezTo>
                  <a:cubicBezTo>
                    <a:pt x="240" y="146"/>
                    <a:pt x="240" y="146"/>
                    <a:pt x="240" y="146"/>
                  </a:cubicBezTo>
                  <a:lnTo>
                    <a:pt x="16" y="146"/>
                  </a:lnTo>
                  <a:close/>
                </a:path>
              </a:pathLst>
            </a:custGeom>
            <a:grpFill/>
            <a:ln>
              <a:noFill/>
            </a:ln>
          </p:spPr>
          <p:txBody>
            <a:bodyPr vert="horz" wrap="square" lIns="68562" tIns="34281" rIns="68562" bIns="34281" numCol="1" anchor="t" anchorCtr="0" compatLnSpc="1"/>
            <a:lstStyle/>
            <a:p>
              <a:endParaRPr lang="zh-CN" altLang="en-US" sz="1350"/>
            </a:p>
          </p:txBody>
        </p:sp>
      </p:grpSp>
      <p:sp>
        <p:nvSpPr>
          <p:cNvPr id="72" name="Freeform 86"/>
          <p:cNvSpPr>
            <a:spLocks noEditPoints="1"/>
          </p:cNvSpPr>
          <p:nvPr/>
        </p:nvSpPr>
        <p:spPr bwMode="auto">
          <a:xfrm>
            <a:off x="3906070" y="1692338"/>
            <a:ext cx="294962" cy="331225"/>
          </a:xfrm>
          <a:custGeom>
            <a:avLst/>
            <a:gdLst>
              <a:gd name="T0" fmla="*/ 119 w 228"/>
              <a:gd name="T1" fmla="*/ 14 h 256"/>
              <a:gd name="T2" fmla="*/ 114 w 228"/>
              <a:gd name="T3" fmla="*/ 0 h 256"/>
              <a:gd name="T4" fmla="*/ 109 w 228"/>
              <a:gd name="T5" fmla="*/ 14 h 256"/>
              <a:gd name="T6" fmla="*/ 109 w 228"/>
              <a:gd name="T7" fmla="*/ 242 h 256"/>
              <a:gd name="T8" fmla="*/ 114 w 228"/>
              <a:gd name="T9" fmla="*/ 256 h 256"/>
              <a:gd name="T10" fmla="*/ 119 w 228"/>
              <a:gd name="T11" fmla="*/ 242 h 256"/>
              <a:gd name="T12" fmla="*/ 206 w 228"/>
              <a:gd name="T13" fmla="*/ 163 h 256"/>
              <a:gd name="T14" fmla="*/ 183 w 228"/>
              <a:gd name="T15" fmla="*/ 128 h 256"/>
              <a:gd name="T16" fmla="*/ 206 w 228"/>
              <a:gd name="T17" fmla="*/ 93 h 256"/>
              <a:gd name="T18" fmla="*/ 206 w 228"/>
              <a:gd name="T19" fmla="*/ 163 h 256"/>
              <a:gd name="T20" fmla="*/ 119 w 228"/>
              <a:gd name="T21" fmla="*/ 226 h 256"/>
              <a:gd name="T22" fmla="*/ 167 w 228"/>
              <a:gd name="T23" fmla="*/ 167 h 256"/>
              <a:gd name="T24" fmla="*/ 61 w 228"/>
              <a:gd name="T25" fmla="*/ 167 h 256"/>
              <a:gd name="T26" fmla="*/ 109 w 228"/>
              <a:gd name="T27" fmla="*/ 226 h 256"/>
              <a:gd name="T28" fmla="*/ 61 w 228"/>
              <a:gd name="T29" fmla="*/ 167 h 256"/>
              <a:gd name="T30" fmla="*/ 58 w 228"/>
              <a:gd name="T31" fmla="*/ 100 h 256"/>
              <a:gd name="T32" fmla="*/ 109 w 228"/>
              <a:gd name="T33" fmla="*/ 154 h 256"/>
              <a:gd name="T34" fmla="*/ 56 w 228"/>
              <a:gd name="T35" fmla="*/ 128 h 256"/>
              <a:gd name="T36" fmla="*/ 119 w 228"/>
              <a:gd name="T37" fmla="*/ 102 h 256"/>
              <a:gd name="T38" fmla="*/ 172 w 228"/>
              <a:gd name="T39" fmla="*/ 128 h 256"/>
              <a:gd name="T40" fmla="*/ 119 w 228"/>
              <a:gd name="T41" fmla="*/ 154 h 256"/>
              <a:gd name="T42" fmla="*/ 69 w 228"/>
              <a:gd name="T43" fmla="*/ 43 h 256"/>
              <a:gd name="T44" fmla="*/ 78 w 228"/>
              <a:gd name="T45" fmla="*/ 50 h 256"/>
              <a:gd name="T46" fmla="*/ 109 w 228"/>
              <a:gd name="T47" fmla="*/ 30 h 256"/>
              <a:gd name="T48" fmla="*/ 114 w 228"/>
              <a:gd name="T49" fmla="*/ 55 h 256"/>
              <a:gd name="T50" fmla="*/ 119 w 228"/>
              <a:gd name="T51" fmla="*/ 30 h 256"/>
              <a:gd name="T52" fmla="*/ 150 w 228"/>
              <a:gd name="T53" fmla="*/ 50 h 256"/>
              <a:gd name="T54" fmla="*/ 158 w 228"/>
              <a:gd name="T55" fmla="*/ 51 h 256"/>
              <a:gd name="T56" fmla="*/ 156 w 228"/>
              <a:gd name="T57" fmla="*/ 39 h 256"/>
              <a:gd name="T58" fmla="*/ 178 w 228"/>
              <a:gd name="T59" fmla="*/ 88 h 256"/>
              <a:gd name="T60" fmla="*/ 164 w 228"/>
              <a:gd name="T61" fmla="*/ 64 h 256"/>
              <a:gd name="T62" fmla="*/ 167 w 228"/>
              <a:gd name="T63" fmla="*/ 89 h 256"/>
              <a:gd name="T64" fmla="*/ 119 w 228"/>
              <a:gd name="T65" fmla="*/ 74 h 256"/>
              <a:gd name="T66" fmla="*/ 109 w 228"/>
              <a:gd name="T67" fmla="*/ 74 h 256"/>
              <a:gd name="T68" fmla="*/ 61 w 228"/>
              <a:gd name="T69" fmla="*/ 89 h 256"/>
              <a:gd name="T70" fmla="*/ 63 w 228"/>
              <a:gd name="T71" fmla="*/ 64 h 256"/>
              <a:gd name="T72" fmla="*/ 50 w 228"/>
              <a:gd name="T73" fmla="*/ 88 h 256"/>
              <a:gd name="T74" fmla="*/ 72 w 228"/>
              <a:gd name="T75" fmla="*/ 39 h 256"/>
              <a:gd name="T76" fmla="*/ 48 w 228"/>
              <a:gd name="T77" fmla="*/ 98 h 256"/>
              <a:gd name="T78" fmla="*/ 48 w 228"/>
              <a:gd name="T79" fmla="*/ 157 h 256"/>
              <a:gd name="T80" fmla="*/ 16 w 228"/>
              <a:gd name="T81" fmla="*/ 128 h 256"/>
              <a:gd name="T82" fmla="*/ 27 w 228"/>
              <a:gd name="T83" fmla="*/ 173 h 256"/>
              <a:gd name="T84" fmla="*/ 73 w 228"/>
              <a:gd name="T85" fmla="*/ 217 h 256"/>
              <a:gd name="T86" fmla="*/ 155 w 228"/>
              <a:gd name="T87" fmla="*/ 217 h 256"/>
              <a:gd name="T88" fmla="*/ 201 w 228"/>
              <a:gd name="T89" fmla="*/ 17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8" h="256">
                <a:moveTo>
                  <a:pt x="228" y="128"/>
                </a:moveTo>
                <a:cubicBezTo>
                  <a:pt x="228" y="67"/>
                  <a:pt x="180" y="17"/>
                  <a:pt x="119" y="14"/>
                </a:cubicBezTo>
                <a:cubicBezTo>
                  <a:pt x="119" y="6"/>
                  <a:pt x="119" y="6"/>
                  <a:pt x="119" y="6"/>
                </a:cubicBezTo>
                <a:cubicBezTo>
                  <a:pt x="119" y="3"/>
                  <a:pt x="117" y="0"/>
                  <a:pt x="114" y="0"/>
                </a:cubicBezTo>
                <a:cubicBezTo>
                  <a:pt x="111" y="0"/>
                  <a:pt x="109" y="3"/>
                  <a:pt x="109" y="6"/>
                </a:cubicBezTo>
                <a:cubicBezTo>
                  <a:pt x="109" y="14"/>
                  <a:pt x="109" y="14"/>
                  <a:pt x="109" y="14"/>
                </a:cubicBezTo>
                <a:cubicBezTo>
                  <a:pt x="48" y="17"/>
                  <a:pt x="0" y="67"/>
                  <a:pt x="0" y="128"/>
                </a:cubicBezTo>
                <a:cubicBezTo>
                  <a:pt x="0" y="189"/>
                  <a:pt x="48" y="239"/>
                  <a:pt x="109" y="242"/>
                </a:cubicBezTo>
                <a:cubicBezTo>
                  <a:pt x="109" y="251"/>
                  <a:pt x="109" y="251"/>
                  <a:pt x="109" y="251"/>
                </a:cubicBezTo>
                <a:cubicBezTo>
                  <a:pt x="109" y="254"/>
                  <a:pt x="111" y="256"/>
                  <a:pt x="114" y="256"/>
                </a:cubicBezTo>
                <a:cubicBezTo>
                  <a:pt x="117" y="256"/>
                  <a:pt x="119" y="254"/>
                  <a:pt x="119" y="251"/>
                </a:cubicBezTo>
                <a:cubicBezTo>
                  <a:pt x="119" y="242"/>
                  <a:pt x="119" y="242"/>
                  <a:pt x="119" y="242"/>
                </a:cubicBezTo>
                <a:cubicBezTo>
                  <a:pt x="180" y="239"/>
                  <a:pt x="228" y="189"/>
                  <a:pt x="228" y="128"/>
                </a:cubicBezTo>
                <a:close/>
                <a:moveTo>
                  <a:pt x="206" y="163"/>
                </a:moveTo>
                <a:cubicBezTo>
                  <a:pt x="201" y="161"/>
                  <a:pt x="193" y="159"/>
                  <a:pt x="180" y="157"/>
                </a:cubicBezTo>
                <a:cubicBezTo>
                  <a:pt x="182" y="148"/>
                  <a:pt x="183" y="138"/>
                  <a:pt x="183" y="128"/>
                </a:cubicBezTo>
                <a:cubicBezTo>
                  <a:pt x="183" y="118"/>
                  <a:pt x="182" y="108"/>
                  <a:pt x="180" y="98"/>
                </a:cubicBezTo>
                <a:cubicBezTo>
                  <a:pt x="193" y="97"/>
                  <a:pt x="201" y="95"/>
                  <a:pt x="206" y="93"/>
                </a:cubicBezTo>
                <a:cubicBezTo>
                  <a:pt x="210" y="104"/>
                  <a:pt x="212" y="116"/>
                  <a:pt x="212" y="128"/>
                </a:cubicBezTo>
                <a:cubicBezTo>
                  <a:pt x="212" y="140"/>
                  <a:pt x="210" y="152"/>
                  <a:pt x="206" y="163"/>
                </a:cubicBezTo>
                <a:close/>
                <a:moveTo>
                  <a:pt x="130" y="225"/>
                </a:moveTo>
                <a:cubicBezTo>
                  <a:pt x="127" y="225"/>
                  <a:pt x="123" y="226"/>
                  <a:pt x="119" y="226"/>
                </a:cubicBezTo>
                <a:cubicBezTo>
                  <a:pt x="119" y="165"/>
                  <a:pt x="119" y="165"/>
                  <a:pt x="119" y="165"/>
                </a:cubicBezTo>
                <a:cubicBezTo>
                  <a:pt x="138" y="165"/>
                  <a:pt x="154" y="166"/>
                  <a:pt x="167" y="167"/>
                </a:cubicBezTo>
                <a:cubicBezTo>
                  <a:pt x="161" y="195"/>
                  <a:pt x="147" y="216"/>
                  <a:pt x="130" y="225"/>
                </a:cubicBezTo>
                <a:close/>
                <a:moveTo>
                  <a:pt x="61" y="167"/>
                </a:moveTo>
                <a:cubicBezTo>
                  <a:pt x="74" y="166"/>
                  <a:pt x="90" y="165"/>
                  <a:pt x="109" y="165"/>
                </a:cubicBezTo>
                <a:cubicBezTo>
                  <a:pt x="109" y="226"/>
                  <a:pt x="109" y="226"/>
                  <a:pt x="109" y="226"/>
                </a:cubicBezTo>
                <a:cubicBezTo>
                  <a:pt x="105" y="226"/>
                  <a:pt x="101" y="225"/>
                  <a:pt x="98" y="225"/>
                </a:cubicBezTo>
                <a:cubicBezTo>
                  <a:pt x="81" y="216"/>
                  <a:pt x="67" y="195"/>
                  <a:pt x="61" y="167"/>
                </a:cubicBezTo>
                <a:close/>
                <a:moveTo>
                  <a:pt x="56" y="128"/>
                </a:moveTo>
                <a:cubicBezTo>
                  <a:pt x="56" y="118"/>
                  <a:pt x="57" y="109"/>
                  <a:pt x="58" y="100"/>
                </a:cubicBezTo>
                <a:cubicBezTo>
                  <a:pt x="73" y="101"/>
                  <a:pt x="90" y="102"/>
                  <a:pt x="109" y="102"/>
                </a:cubicBezTo>
                <a:cubicBezTo>
                  <a:pt x="109" y="154"/>
                  <a:pt x="109" y="154"/>
                  <a:pt x="109" y="154"/>
                </a:cubicBezTo>
                <a:cubicBezTo>
                  <a:pt x="90" y="154"/>
                  <a:pt x="73" y="155"/>
                  <a:pt x="58" y="156"/>
                </a:cubicBezTo>
                <a:cubicBezTo>
                  <a:pt x="57" y="147"/>
                  <a:pt x="56" y="138"/>
                  <a:pt x="56" y="128"/>
                </a:cubicBezTo>
                <a:close/>
                <a:moveTo>
                  <a:pt x="119" y="154"/>
                </a:moveTo>
                <a:cubicBezTo>
                  <a:pt x="119" y="102"/>
                  <a:pt x="119" y="102"/>
                  <a:pt x="119" y="102"/>
                </a:cubicBezTo>
                <a:cubicBezTo>
                  <a:pt x="138" y="102"/>
                  <a:pt x="155" y="101"/>
                  <a:pt x="169" y="100"/>
                </a:cubicBezTo>
                <a:cubicBezTo>
                  <a:pt x="171" y="109"/>
                  <a:pt x="172" y="118"/>
                  <a:pt x="172" y="128"/>
                </a:cubicBezTo>
                <a:cubicBezTo>
                  <a:pt x="172" y="138"/>
                  <a:pt x="171" y="147"/>
                  <a:pt x="170" y="156"/>
                </a:cubicBezTo>
                <a:cubicBezTo>
                  <a:pt x="155" y="155"/>
                  <a:pt x="138" y="154"/>
                  <a:pt x="119" y="154"/>
                </a:cubicBezTo>
                <a:close/>
                <a:moveTo>
                  <a:pt x="72" y="39"/>
                </a:moveTo>
                <a:cubicBezTo>
                  <a:pt x="71" y="40"/>
                  <a:pt x="70" y="42"/>
                  <a:pt x="69" y="43"/>
                </a:cubicBezTo>
                <a:cubicBezTo>
                  <a:pt x="67" y="46"/>
                  <a:pt x="68" y="49"/>
                  <a:pt x="70" y="51"/>
                </a:cubicBezTo>
                <a:cubicBezTo>
                  <a:pt x="73" y="52"/>
                  <a:pt x="76" y="52"/>
                  <a:pt x="78" y="50"/>
                </a:cubicBezTo>
                <a:cubicBezTo>
                  <a:pt x="84" y="41"/>
                  <a:pt x="91" y="35"/>
                  <a:pt x="98" y="31"/>
                </a:cubicBezTo>
                <a:cubicBezTo>
                  <a:pt x="102" y="30"/>
                  <a:pt x="105" y="30"/>
                  <a:pt x="109" y="30"/>
                </a:cubicBezTo>
                <a:cubicBezTo>
                  <a:pt x="109" y="50"/>
                  <a:pt x="109" y="50"/>
                  <a:pt x="109" y="50"/>
                </a:cubicBezTo>
                <a:cubicBezTo>
                  <a:pt x="109" y="53"/>
                  <a:pt x="111" y="55"/>
                  <a:pt x="114" y="55"/>
                </a:cubicBezTo>
                <a:cubicBezTo>
                  <a:pt x="117" y="55"/>
                  <a:pt x="119" y="53"/>
                  <a:pt x="119" y="50"/>
                </a:cubicBezTo>
                <a:cubicBezTo>
                  <a:pt x="119" y="30"/>
                  <a:pt x="119" y="30"/>
                  <a:pt x="119" y="30"/>
                </a:cubicBezTo>
                <a:cubicBezTo>
                  <a:pt x="123" y="30"/>
                  <a:pt x="126" y="30"/>
                  <a:pt x="130" y="31"/>
                </a:cubicBezTo>
                <a:cubicBezTo>
                  <a:pt x="137" y="35"/>
                  <a:pt x="144" y="41"/>
                  <a:pt x="150" y="50"/>
                </a:cubicBezTo>
                <a:cubicBezTo>
                  <a:pt x="151" y="51"/>
                  <a:pt x="153" y="52"/>
                  <a:pt x="155" y="52"/>
                </a:cubicBezTo>
                <a:cubicBezTo>
                  <a:pt x="156" y="52"/>
                  <a:pt x="157" y="51"/>
                  <a:pt x="158" y="51"/>
                </a:cubicBezTo>
                <a:cubicBezTo>
                  <a:pt x="160" y="49"/>
                  <a:pt x="161" y="46"/>
                  <a:pt x="159" y="43"/>
                </a:cubicBezTo>
                <a:cubicBezTo>
                  <a:pt x="158" y="42"/>
                  <a:pt x="157" y="40"/>
                  <a:pt x="156" y="39"/>
                </a:cubicBezTo>
                <a:cubicBezTo>
                  <a:pt x="175" y="48"/>
                  <a:pt x="191" y="64"/>
                  <a:pt x="201" y="83"/>
                </a:cubicBezTo>
                <a:cubicBezTo>
                  <a:pt x="199" y="85"/>
                  <a:pt x="190" y="86"/>
                  <a:pt x="178" y="88"/>
                </a:cubicBezTo>
                <a:cubicBezTo>
                  <a:pt x="176" y="81"/>
                  <a:pt x="174" y="73"/>
                  <a:pt x="171" y="67"/>
                </a:cubicBezTo>
                <a:cubicBezTo>
                  <a:pt x="170" y="64"/>
                  <a:pt x="167" y="63"/>
                  <a:pt x="164" y="64"/>
                </a:cubicBezTo>
                <a:cubicBezTo>
                  <a:pt x="162" y="65"/>
                  <a:pt x="160" y="68"/>
                  <a:pt x="162" y="71"/>
                </a:cubicBezTo>
                <a:cubicBezTo>
                  <a:pt x="164" y="76"/>
                  <a:pt x="166" y="83"/>
                  <a:pt x="167" y="89"/>
                </a:cubicBezTo>
                <a:cubicBezTo>
                  <a:pt x="154" y="90"/>
                  <a:pt x="138" y="91"/>
                  <a:pt x="119" y="91"/>
                </a:cubicBezTo>
                <a:cubicBezTo>
                  <a:pt x="119" y="74"/>
                  <a:pt x="119" y="74"/>
                  <a:pt x="119" y="74"/>
                </a:cubicBezTo>
                <a:cubicBezTo>
                  <a:pt x="119" y="71"/>
                  <a:pt x="117" y="68"/>
                  <a:pt x="114" y="68"/>
                </a:cubicBezTo>
                <a:cubicBezTo>
                  <a:pt x="111" y="68"/>
                  <a:pt x="109" y="71"/>
                  <a:pt x="109" y="74"/>
                </a:cubicBezTo>
                <a:cubicBezTo>
                  <a:pt x="109" y="91"/>
                  <a:pt x="109" y="91"/>
                  <a:pt x="109" y="91"/>
                </a:cubicBezTo>
                <a:cubicBezTo>
                  <a:pt x="90" y="91"/>
                  <a:pt x="74" y="90"/>
                  <a:pt x="61" y="89"/>
                </a:cubicBezTo>
                <a:cubicBezTo>
                  <a:pt x="62" y="83"/>
                  <a:pt x="64" y="76"/>
                  <a:pt x="66" y="71"/>
                </a:cubicBezTo>
                <a:cubicBezTo>
                  <a:pt x="68" y="68"/>
                  <a:pt x="66" y="65"/>
                  <a:pt x="63" y="64"/>
                </a:cubicBezTo>
                <a:cubicBezTo>
                  <a:pt x="61" y="63"/>
                  <a:pt x="58" y="64"/>
                  <a:pt x="57" y="67"/>
                </a:cubicBezTo>
                <a:cubicBezTo>
                  <a:pt x="54" y="73"/>
                  <a:pt x="52" y="81"/>
                  <a:pt x="50" y="88"/>
                </a:cubicBezTo>
                <a:cubicBezTo>
                  <a:pt x="37" y="86"/>
                  <a:pt x="29" y="85"/>
                  <a:pt x="27" y="83"/>
                </a:cubicBezTo>
                <a:cubicBezTo>
                  <a:pt x="36" y="64"/>
                  <a:pt x="53" y="48"/>
                  <a:pt x="72" y="39"/>
                </a:cubicBezTo>
                <a:close/>
                <a:moveTo>
                  <a:pt x="22" y="93"/>
                </a:moveTo>
                <a:cubicBezTo>
                  <a:pt x="27" y="95"/>
                  <a:pt x="35" y="97"/>
                  <a:pt x="48" y="98"/>
                </a:cubicBezTo>
                <a:cubicBezTo>
                  <a:pt x="46" y="108"/>
                  <a:pt x="45" y="118"/>
                  <a:pt x="45" y="128"/>
                </a:cubicBezTo>
                <a:cubicBezTo>
                  <a:pt x="45" y="138"/>
                  <a:pt x="46" y="148"/>
                  <a:pt x="48" y="157"/>
                </a:cubicBezTo>
                <a:cubicBezTo>
                  <a:pt x="35" y="159"/>
                  <a:pt x="27" y="161"/>
                  <a:pt x="22" y="163"/>
                </a:cubicBezTo>
                <a:cubicBezTo>
                  <a:pt x="18" y="152"/>
                  <a:pt x="16" y="140"/>
                  <a:pt x="16" y="128"/>
                </a:cubicBezTo>
                <a:cubicBezTo>
                  <a:pt x="16" y="116"/>
                  <a:pt x="18" y="104"/>
                  <a:pt x="22" y="93"/>
                </a:cubicBezTo>
                <a:close/>
                <a:moveTo>
                  <a:pt x="27" y="173"/>
                </a:moveTo>
                <a:cubicBezTo>
                  <a:pt x="29" y="171"/>
                  <a:pt x="37" y="169"/>
                  <a:pt x="50" y="168"/>
                </a:cubicBezTo>
                <a:cubicBezTo>
                  <a:pt x="55" y="188"/>
                  <a:pt x="63" y="205"/>
                  <a:pt x="73" y="217"/>
                </a:cubicBezTo>
                <a:cubicBezTo>
                  <a:pt x="53" y="208"/>
                  <a:pt x="37" y="192"/>
                  <a:pt x="27" y="173"/>
                </a:cubicBezTo>
                <a:close/>
                <a:moveTo>
                  <a:pt x="155" y="217"/>
                </a:moveTo>
                <a:cubicBezTo>
                  <a:pt x="165" y="205"/>
                  <a:pt x="173" y="188"/>
                  <a:pt x="178" y="168"/>
                </a:cubicBezTo>
                <a:cubicBezTo>
                  <a:pt x="190" y="169"/>
                  <a:pt x="199" y="171"/>
                  <a:pt x="201" y="173"/>
                </a:cubicBezTo>
                <a:cubicBezTo>
                  <a:pt x="191" y="192"/>
                  <a:pt x="175" y="208"/>
                  <a:pt x="155" y="217"/>
                </a:cubicBezTo>
                <a:close/>
              </a:path>
            </a:pathLst>
          </a:custGeom>
          <a:solidFill>
            <a:srgbClr val="0099A9"/>
          </a:solidFill>
          <a:ln>
            <a:noFill/>
          </a:ln>
        </p:spPr>
        <p:txBody>
          <a:bodyPr vert="horz" wrap="square" lIns="68562" tIns="34281" rIns="68562" bIns="34281" numCol="1" anchor="t" anchorCtr="0" compatLnSpc="1"/>
          <a:lstStyle/>
          <a:p>
            <a:endParaRPr lang="zh-CN" altLang="en-US" sz="1350"/>
          </a:p>
        </p:txBody>
      </p:sp>
      <p:grpSp>
        <p:nvGrpSpPr>
          <p:cNvPr id="73" name="组合 72"/>
          <p:cNvGrpSpPr/>
          <p:nvPr/>
        </p:nvGrpSpPr>
        <p:grpSpPr>
          <a:xfrm>
            <a:off x="3922307" y="3532253"/>
            <a:ext cx="278726" cy="331223"/>
            <a:chOff x="3386138" y="1465263"/>
            <a:chExt cx="817563" cy="971551"/>
          </a:xfrm>
          <a:solidFill>
            <a:srgbClr val="EA5E66"/>
          </a:solidFill>
        </p:grpSpPr>
        <p:sp>
          <p:nvSpPr>
            <p:cNvPr id="74" name="Freeform 94"/>
            <p:cNvSpPr>
              <a:spLocks noEditPoints="1"/>
            </p:cNvSpPr>
            <p:nvPr/>
          </p:nvSpPr>
          <p:spPr bwMode="auto">
            <a:xfrm>
              <a:off x="3560763" y="1465263"/>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grpFill/>
            <a:ln>
              <a:noFill/>
            </a:ln>
          </p:spPr>
          <p:txBody>
            <a:bodyPr vert="horz" wrap="square" lIns="68562" tIns="34281" rIns="68562" bIns="34281" numCol="1" anchor="t" anchorCtr="0" compatLnSpc="1"/>
            <a:lstStyle/>
            <a:p>
              <a:endParaRPr lang="zh-CN" altLang="en-US" sz="1350"/>
            </a:p>
          </p:txBody>
        </p:sp>
        <p:sp>
          <p:nvSpPr>
            <p:cNvPr id="75" name="Freeform 95"/>
            <p:cNvSpPr>
              <a:spLocks noEditPoints="1"/>
            </p:cNvSpPr>
            <p:nvPr/>
          </p:nvSpPr>
          <p:spPr bwMode="auto">
            <a:xfrm>
              <a:off x="3386138" y="1958976"/>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grpFill/>
            <a:ln>
              <a:noFill/>
            </a:ln>
          </p:spPr>
          <p:txBody>
            <a:bodyPr vert="horz" wrap="square" lIns="68562" tIns="34281" rIns="68562" bIns="34281" numCol="1" anchor="t" anchorCtr="0" compatLnSpc="1"/>
            <a:lstStyle/>
            <a:p>
              <a:endParaRPr lang="zh-CN" altLang="en-US" sz="1350"/>
            </a:p>
          </p:txBody>
        </p:sp>
      </p:grpSp>
      <p:sp>
        <p:nvSpPr>
          <p:cNvPr id="76" name="矩形 75"/>
          <p:cNvSpPr/>
          <p:nvPr/>
        </p:nvSpPr>
        <p:spPr>
          <a:xfrm>
            <a:off x="4274305" y="1778124"/>
            <a:ext cx="1972879" cy="506730"/>
          </a:xfrm>
          <a:prstGeom prst="rect">
            <a:avLst/>
          </a:prstGeom>
          <a:noFill/>
        </p:spPr>
        <p:txBody>
          <a:bodyPr wrap="square">
            <a:spAutoFit/>
          </a:bodyPr>
          <a:lstStyle/>
          <a:p>
            <a:pPr algn="just">
              <a:lnSpc>
                <a:spcPct val="130000"/>
              </a:lnSpc>
            </a:pP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rPr>
              <a:t>请在此粘贴或者输入您的文字内容</a:t>
            </a:r>
          </a:p>
        </p:txBody>
      </p:sp>
      <p:sp>
        <p:nvSpPr>
          <p:cNvPr id="77" name="矩形 76"/>
          <p:cNvSpPr/>
          <p:nvPr/>
        </p:nvSpPr>
        <p:spPr>
          <a:xfrm>
            <a:off x="4274305" y="1568403"/>
            <a:ext cx="1960583" cy="311785"/>
          </a:xfrm>
          <a:prstGeom prst="rect">
            <a:avLst/>
          </a:prstGeom>
          <a:noFill/>
        </p:spPr>
        <p:txBody>
          <a:bodyPr wrap="squar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在此添加标题</a:t>
            </a:r>
          </a:p>
        </p:txBody>
      </p:sp>
      <p:sp>
        <p:nvSpPr>
          <p:cNvPr id="78" name="矩形 77"/>
          <p:cNvSpPr/>
          <p:nvPr/>
        </p:nvSpPr>
        <p:spPr>
          <a:xfrm>
            <a:off x="4799060" y="2722383"/>
            <a:ext cx="2023042" cy="506730"/>
          </a:xfrm>
          <a:prstGeom prst="rect">
            <a:avLst/>
          </a:prstGeom>
          <a:noFill/>
        </p:spPr>
        <p:txBody>
          <a:bodyPr wrap="square">
            <a:spAutoFit/>
          </a:bodyPr>
          <a:lstStyle/>
          <a:p>
            <a:pPr algn="just">
              <a:lnSpc>
                <a:spcPct val="130000"/>
              </a:lnSpc>
            </a:pP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请在此粘贴或者输入您的文字内容</a:t>
            </a:r>
          </a:p>
        </p:txBody>
      </p:sp>
      <p:sp>
        <p:nvSpPr>
          <p:cNvPr id="79" name="矩形 78"/>
          <p:cNvSpPr/>
          <p:nvPr/>
        </p:nvSpPr>
        <p:spPr>
          <a:xfrm>
            <a:off x="4799059" y="2512662"/>
            <a:ext cx="1960583" cy="311785"/>
          </a:xfrm>
          <a:prstGeom prst="rect">
            <a:avLst/>
          </a:prstGeom>
          <a:noFill/>
        </p:spPr>
        <p:txBody>
          <a:bodyPr wrap="squar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在此添加标题</a:t>
            </a:r>
          </a:p>
        </p:txBody>
      </p:sp>
      <p:sp>
        <p:nvSpPr>
          <p:cNvPr id="80" name="矩形 79"/>
          <p:cNvSpPr/>
          <p:nvPr/>
        </p:nvSpPr>
        <p:spPr>
          <a:xfrm>
            <a:off x="4245137" y="3649537"/>
            <a:ext cx="2023042" cy="506730"/>
          </a:xfrm>
          <a:prstGeom prst="rect">
            <a:avLst/>
          </a:prstGeom>
          <a:noFill/>
        </p:spPr>
        <p:txBody>
          <a:bodyPr wrap="square">
            <a:spAutoFit/>
          </a:bodyPr>
          <a:lstStyle/>
          <a:p>
            <a:pPr algn="just">
              <a:lnSpc>
                <a:spcPct val="130000"/>
              </a:lnSpc>
            </a:pP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rPr>
              <a:t>请在此粘贴或者输入您的文字内容</a:t>
            </a:r>
          </a:p>
        </p:txBody>
      </p:sp>
      <p:sp>
        <p:nvSpPr>
          <p:cNvPr id="81" name="矩形 80"/>
          <p:cNvSpPr/>
          <p:nvPr/>
        </p:nvSpPr>
        <p:spPr>
          <a:xfrm>
            <a:off x="4245136" y="3439816"/>
            <a:ext cx="1960583" cy="311785"/>
          </a:xfrm>
          <a:prstGeom prst="rect">
            <a:avLst/>
          </a:prstGeom>
          <a:noFill/>
        </p:spPr>
        <p:txBody>
          <a:bodyPr wrap="squar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在此添加标题</a:t>
            </a:r>
          </a:p>
        </p:txBody>
      </p:sp>
      <p:grpSp>
        <p:nvGrpSpPr>
          <p:cNvPr id="87" name="组合 86"/>
          <p:cNvGrpSpPr/>
          <p:nvPr/>
        </p:nvGrpSpPr>
        <p:grpSpPr>
          <a:xfrm>
            <a:off x="-635" y="635"/>
            <a:ext cx="9145270" cy="175895"/>
            <a:chOff x="0" y="-1"/>
            <a:chExt cx="9985800" cy="287760"/>
          </a:xfrm>
        </p:grpSpPr>
        <p:sp>
          <p:nvSpPr>
            <p:cNvPr id="8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8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92" name="组合 91"/>
          <p:cNvGrpSpPr/>
          <p:nvPr/>
        </p:nvGrpSpPr>
        <p:grpSpPr>
          <a:xfrm>
            <a:off x="-635" y="4964430"/>
            <a:ext cx="9145270" cy="175895"/>
            <a:chOff x="0" y="-1"/>
            <a:chExt cx="9985800" cy="287760"/>
          </a:xfrm>
        </p:grpSpPr>
        <p:sp>
          <p:nvSpPr>
            <p:cNvPr id="9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28"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29"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30"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50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500" fill="hold"/>
                                        <p:tgtEl>
                                          <p:spTgt spid="64"/>
                                        </p:tgtEl>
                                        <p:attrNameLst>
                                          <p:attrName>ppt_x</p:attrName>
                                        </p:attrNameLst>
                                      </p:cBhvr>
                                      <p:tavLst>
                                        <p:tav tm="0">
                                          <p:val>
                                            <p:strVal val="#ppt_x"/>
                                          </p:val>
                                        </p:tav>
                                        <p:tav tm="100000">
                                          <p:val>
                                            <p:strVal val="#ppt_x"/>
                                          </p:val>
                                        </p:tav>
                                      </p:tavLst>
                                    </p:anim>
                                    <p:anim calcmode="lin" valueType="num">
                                      <p:cBhvr additive="base">
                                        <p:cTn id="21" dur="500" fill="hold"/>
                                        <p:tgtEl>
                                          <p:spTgt spid="6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76"/>
                                        </p:tgtEl>
                                        <p:attrNameLst>
                                          <p:attrName>style.visibility</p:attrName>
                                        </p:attrNameLst>
                                      </p:cBhvr>
                                      <p:to>
                                        <p:strVal val="visible"/>
                                      </p:to>
                                    </p:set>
                                    <p:anim calcmode="lin" valueType="num">
                                      <p:cBhvr additive="base">
                                        <p:cTn id="28" dur="500" fill="hold"/>
                                        <p:tgtEl>
                                          <p:spTgt spid="76"/>
                                        </p:tgtEl>
                                        <p:attrNameLst>
                                          <p:attrName>ppt_x</p:attrName>
                                        </p:attrNameLst>
                                      </p:cBhvr>
                                      <p:tavLst>
                                        <p:tav tm="0">
                                          <p:val>
                                            <p:strVal val="#ppt_x"/>
                                          </p:val>
                                        </p:tav>
                                        <p:tav tm="100000">
                                          <p:val>
                                            <p:strVal val="#ppt_x"/>
                                          </p:val>
                                        </p:tav>
                                      </p:tavLst>
                                    </p:anim>
                                    <p:anim calcmode="lin" valueType="num">
                                      <p:cBhvr additive="base">
                                        <p:cTn id="29" dur="500" fill="hold"/>
                                        <p:tgtEl>
                                          <p:spTgt spid="7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77"/>
                                        </p:tgtEl>
                                        <p:attrNameLst>
                                          <p:attrName>style.visibility</p:attrName>
                                        </p:attrNameLst>
                                      </p:cBhvr>
                                      <p:to>
                                        <p:strVal val="visible"/>
                                      </p:to>
                                    </p:set>
                                    <p:anim calcmode="lin" valueType="num">
                                      <p:cBhvr additive="base">
                                        <p:cTn id="32" dur="500" fill="hold"/>
                                        <p:tgtEl>
                                          <p:spTgt spid="77"/>
                                        </p:tgtEl>
                                        <p:attrNameLst>
                                          <p:attrName>ppt_x</p:attrName>
                                        </p:attrNameLst>
                                      </p:cBhvr>
                                      <p:tavLst>
                                        <p:tav tm="0">
                                          <p:val>
                                            <p:strVal val="#ppt_x"/>
                                          </p:val>
                                        </p:tav>
                                        <p:tav tm="100000">
                                          <p:val>
                                            <p:strVal val="#ppt_x"/>
                                          </p:val>
                                        </p:tav>
                                      </p:tavLst>
                                    </p:anim>
                                    <p:anim calcmode="lin" valueType="num">
                                      <p:cBhvr additive="base">
                                        <p:cTn id="33" dur="500" fill="hold"/>
                                        <p:tgtEl>
                                          <p:spTgt spid="7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50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100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0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0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100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fill="hold"/>
                                        <p:tgtEl>
                                          <p:spTgt spid="69"/>
                                        </p:tgtEl>
                                        <p:attrNameLst>
                                          <p:attrName>ppt_x</p:attrName>
                                        </p:attrNameLst>
                                      </p:cBhvr>
                                      <p:tavLst>
                                        <p:tav tm="0">
                                          <p:val>
                                            <p:strVal val="#ppt_x"/>
                                          </p:val>
                                        </p:tav>
                                        <p:tav tm="100000">
                                          <p:val>
                                            <p:strVal val="#ppt_x"/>
                                          </p:val>
                                        </p:tav>
                                      </p:tavLst>
                                    </p:anim>
                                    <p:anim calcmode="lin" valueType="num">
                                      <p:cBhvr additive="base">
                                        <p:cTn id="53" dur="500" fill="hold"/>
                                        <p:tgtEl>
                                          <p:spTgt spid="6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1000"/>
                                  </p:stCondLst>
                                  <p:childTnLst>
                                    <p:set>
                                      <p:cBhvr>
                                        <p:cTn id="55" dur="1" fill="hold">
                                          <p:stCondLst>
                                            <p:cond delay="0"/>
                                          </p:stCondLst>
                                        </p:cTn>
                                        <p:tgtEl>
                                          <p:spTgt spid="78"/>
                                        </p:tgtEl>
                                        <p:attrNameLst>
                                          <p:attrName>style.visibility</p:attrName>
                                        </p:attrNameLst>
                                      </p:cBhvr>
                                      <p:to>
                                        <p:strVal val="visible"/>
                                      </p:to>
                                    </p:set>
                                    <p:anim calcmode="lin" valueType="num">
                                      <p:cBhvr additive="base">
                                        <p:cTn id="56" dur="500" fill="hold"/>
                                        <p:tgtEl>
                                          <p:spTgt spid="78"/>
                                        </p:tgtEl>
                                        <p:attrNameLst>
                                          <p:attrName>ppt_x</p:attrName>
                                        </p:attrNameLst>
                                      </p:cBhvr>
                                      <p:tavLst>
                                        <p:tav tm="0">
                                          <p:val>
                                            <p:strVal val="#ppt_x"/>
                                          </p:val>
                                        </p:tav>
                                        <p:tav tm="100000">
                                          <p:val>
                                            <p:strVal val="#ppt_x"/>
                                          </p:val>
                                        </p:tav>
                                      </p:tavLst>
                                    </p:anim>
                                    <p:anim calcmode="lin" valueType="num">
                                      <p:cBhvr additive="base">
                                        <p:cTn id="57" dur="500" fill="hold"/>
                                        <p:tgtEl>
                                          <p:spTgt spid="7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1000"/>
                                  </p:stCondLst>
                                  <p:childTnLst>
                                    <p:set>
                                      <p:cBhvr>
                                        <p:cTn id="59" dur="1" fill="hold">
                                          <p:stCondLst>
                                            <p:cond delay="0"/>
                                          </p:stCondLst>
                                        </p:cTn>
                                        <p:tgtEl>
                                          <p:spTgt spid="79"/>
                                        </p:tgtEl>
                                        <p:attrNameLst>
                                          <p:attrName>style.visibility</p:attrName>
                                        </p:attrNameLst>
                                      </p:cBhvr>
                                      <p:to>
                                        <p:strVal val="visible"/>
                                      </p:to>
                                    </p:set>
                                    <p:anim calcmode="lin" valueType="num">
                                      <p:cBhvr additive="base">
                                        <p:cTn id="60" dur="500" fill="hold"/>
                                        <p:tgtEl>
                                          <p:spTgt spid="79"/>
                                        </p:tgtEl>
                                        <p:attrNameLst>
                                          <p:attrName>ppt_x</p:attrName>
                                        </p:attrNameLst>
                                      </p:cBhvr>
                                      <p:tavLst>
                                        <p:tav tm="0">
                                          <p:val>
                                            <p:strVal val="#ppt_x"/>
                                          </p:val>
                                        </p:tav>
                                        <p:tav tm="100000">
                                          <p:val>
                                            <p:strVal val="#ppt_x"/>
                                          </p:val>
                                        </p:tav>
                                      </p:tavLst>
                                    </p:anim>
                                    <p:anim calcmode="lin" valueType="num">
                                      <p:cBhvr additive="base">
                                        <p:cTn id="61" dur="500" fill="hold"/>
                                        <p:tgtEl>
                                          <p:spTgt spid="7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0"/>
                                  </p:stCondLs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fill="hold"/>
                                        <p:tgtEl>
                                          <p:spTgt spid="66"/>
                                        </p:tgtEl>
                                        <p:attrNameLst>
                                          <p:attrName>ppt_x</p:attrName>
                                        </p:attrNameLst>
                                      </p:cBhvr>
                                      <p:tavLst>
                                        <p:tav tm="0">
                                          <p:val>
                                            <p:strVal val="#ppt_x"/>
                                          </p:val>
                                        </p:tav>
                                        <p:tav tm="100000">
                                          <p:val>
                                            <p:strVal val="#ppt_x"/>
                                          </p:val>
                                        </p:tav>
                                      </p:tavLst>
                                    </p:anim>
                                    <p:anim calcmode="lin" valueType="num">
                                      <p:cBhvr additive="base">
                                        <p:cTn id="65" dur="500" fill="hold"/>
                                        <p:tgtEl>
                                          <p:spTgt spid="6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0"/>
                                  </p:stCondLst>
                                  <p:childTnLst>
                                    <p:set>
                                      <p:cBhvr>
                                        <p:cTn id="67" dur="1" fill="hold">
                                          <p:stCondLst>
                                            <p:cond delay="0"/>
                                          </p:stCondLst>
                                        </p:cTn>
                                        <p:tgtEl>
                                          <p:spTgt spid="67"/>
                                        </p:tgtEl>
                                        <p:attrNameLst>
                                          <p:attrName>style.visibility</p:attrName>
                                        </p:attrNameLst>
                                      </p:cBhvr>
                                      <p:to>
                                        <p:strVal val="visible"/>
                                      </p:to>
                                    </p:set>
                                    <p:anim calcmode="lin" valueType="num">
                                      <p:cBhvr additive="base">
                                        <p:cTn id="68" dur="500" fill="hold"/>
                                        <p:tgtEl>
                                          <p:spTgt spid="67"/>
                                        </p:tgtEl>
                                        <p:attrNameLst>
                                          <p:attrName>ppt_x</p:attrName>
                                        </p:attrNameLst>
                                      </p:cBhvr>
                                      <p:tavLst>
                                        <p:tav tm="0">
                                          <p:val>
                                            <p:strVal val="#ppt_x"/>
                                          </p:val>
                                        </p:tav>
                                        <p:tav tm="100000">
                                          <p:val>
                                            <p:strVal val="#ppt_x"/>
                                          </p:val>
                                        </p:tav>
                                      </p:tavLst>
                                    </p:anim>
                                    <p:anim calcmode="lin" valueType="num">
                                      <p:cBhvr additive="base">
                                        <p:cTn id="69" dur="500" fill="hold"/>
                                        <p:tgtEl>
                                          <p:spTgt spid="6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50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ppt_x"/>
                                          </p:val>
                                        </p:tav>
                                        <p:tav tm="100000">
                                          <p:val>
                                            <p:strVal val="#ppt_x"/>
                                          </p:val>
                                        </p:tav>
                                      </p:tavLst>
                                    </p:anim>
                                    <p:anim calcmode="lin" valueType="num">
                                      <p:cBhvr additive="base">
                                        <p:cTn id="73" dur="500" fill="hold"/>
                                        <p:tgtEl>
                                          <p:spTgt spid="68"/>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1500"/>
                                  </p:stCondLst>
                                  <p:childTnLst>
                                    <p:set>
                                      <p:cBhvr>
                                        <p:cTn id="75" dur="1" fill="hold">
                                          <p:stCondLst>
                                            <p:cond delay="0"/>
                                          </p:stCondLst>
                                        </p:cTn>
                                        <p:tgtEl>
                                          <p:spTgt spid="73"/>
                                        </p:tgtEl>
                                        <p:attrNameLst>
                                          <p:attrName>style.visibility</p:attrName>
                                        </p:attrNameLst>
                                      </p:cBhvr>
                                      <p:to>
                                        <p:strVal val="visible"/>
                                      </p:to>
                                    </p:set>
                                    <p:anim calcmode="lin" valueType="num">
                                      <p:cBhvr additive="base">
                                        <p:cTn id="76" dur="500" fill="hold"/>
                                        <p:tgtEl>
                                          <p:spTgt spid="73"/>
                                        </p:tgtEl>
                                        <p:attrNameLst>
                                          <p:attrName>ppt_x</p:attrName>
                                        </p:attrNameLst>
                                      </p:cBhvr>
                                      <p:tavLst>
                                        <p:tav tm="0">
                                          <p:val>
                                            <p:strVal val="#ppt_x"/>
                                          </p:val>
                                        </p:tav>
                                        <p:tav tm="100000">
                                          <p:val>
                                            <p:strVal val="#ppt_x"/>
                                          </p:val>
                                        </p:tav>
                                      </p:tavLst>
                                    </p:anim>
                                    <p:anim calcmode="lin" valueType="num">
                                      <p:cBhvr additive="base">
                                        <p:cTn id="77" dur="500" fill="hold"/>
                                        <p:tgtEl>
                                          <p:spTgt spid="73"/>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500"/>
                                  </p:stCondLst>
                                  <p:childTnLst>
                                    <p:set>
                                      <p:cBhvr>
                                        <p:cTn id="79" dur="1" fill="hold">
                                          <p:stCondLst>
                                            <p:cond delay="0"/>
                                          </p:stCondLst>
                                        </p:cTn>
                                        <p:tgtEl>
                                          <p:spTgt spid="80"/>
                                        </p:tgtEl>
                                        <p:attrNameLst>
                                          <p:attrName>style.visibility</p:attrName>
                                        </p:attrNameLst>
                                      </p:cBhvr>
                                      <p:to>
                                        <p:strVal val="visible"/>
                                      </p:to>
                                    </p:set>
                                    <p:anim calcmode="lin" valueType="num">
                                      <p:cBhvr additive="base">
                                        <p:cTn id="80" dur="500" fill="hold"/>
                                        <p:tgtEl>
                                          <p:spTgt spid="80"/>
                                        </p:tgtEl>
                                        <p:attrNameLst>
                                          <p:attrName>ppt_x</p:attrName>
                                        </p:attrNameLst>
                                      </p:cBhvr>
                                      <p:tavLst>
                                        <p:tav tm="0">
                                          <p:val>
                                            <p:strVal val="#ppt_x"/>
                                          </p:val>
                                        </p:tav>
                                        <p:tav tm="100000">
                                          <p:val>
                                            <p:strVal val="#ppt_x"/>
                                          </p:val>
                                        </p:tav>
                                      </p:tavLst>
                                    </p:anim>
                                    <p:anim calcmode="lin" valueType="num">
                                      <p:cBhvr additive="base">
                                        <p:cTn id="81" dur="500" fill="hold"/>
                                        <p:tgtEl>
                                          <p:spTgt spid="8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150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65"/>
                                        </p:tgtEl>
                                        <p:attrNameLst>
                                          <p:attrName>style.visibility</p:attrName>
                                        </p:attrNameLst>
                                      </p:cBhvr>
                                      <p:to>
                                        <p:strVal val="visible"/>
                                      </p:to>
                                    </p:set>
                                    <p:anim calcmode="lin" valueType="num">
                                      <p:cBhvr additive="base">
                                        <p:cTn id="88" dur="500" fill="hold"/>
                                        <p:tgtEl>
                                          <p:spTgt spid="65"/>
                                        </p:tgtEl>
                                        <p:attrNameLst>
                                          <p:attrName>ppt_x</p:attrName>
                                        </p:attrNameLst>
                                      </p:cBhvr>
                                      <p:tavLst>
                                        <p:tav tm="0">
                                          <p:val>
                                            <p:strVal val="#ppt_x"/>
                                          </p:val>
                                        </p:tav>
                                        <p:tav tm="100000">
                                          <p:val>
                                            <p:strVal val="#ppt_x"/>
                                          </p:val>
                                        </p:tav>
                                      </p:tavLst>
                                    </p:anim>
                                    <p:anim calcmode="lin" valueType="num">
                                      <p:cBhvr additive="base">
                                        <p:cTn id="8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wipe(left)">
                                      <p:cBhvr>
                                        <p:cTn id="94" dur="500"/>
                                        <p:tgtEl>
                                          <p:spTgt spid="8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left)">
                                      <p:cBhvr>
                                        <p:cTn id="9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P spid="9" grpId="0" bldLvl="0" animBg="1"/>
      <p:bldP spid="10" grpId="0" bldLvl="0" animBg="1"/>
      <p:bldP spid="11" grpId="0" bldLvl="0" animBg="1"/>
      <p:bldP spid="64" grpId="0"/>
      <p:bldP spid="65" grpId="0" bldLvl="0" animBg="1"/>
      <p:bldP spid="66" grpId="0" bldLvl="0" animBg="1"/>
      <p:bldP spid="67" grpId="0" bldLvl="0" animBg="1"/>
      <p:bldP spid="68" grpId="0"/>
      <p:bldP spid="72" grpId="0" bldLvl="0" animBg="1"/>
      <p:bldP spid="76" grpId="0"/>
      <p:bldP spid="77" grpId="0"/>
      <p:bldP spid="78" grpId="0"/>
      <p:bldP spid="79" grpId="0"/>
      <p:bldP spid="80" grpId="0"/>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2400" y="230781"/>
            <a:ext cx="2297430" cy="502920"/>
          </a:xfrm>
          <a:prstGeom prst="rect">
            <a:avLst/>
          </a:prstGeom>
        </p:spPr>
        <p:txBody>
          <a:bodyPr wrap="none">
            <a:spAutoFit/>
          </a:bodyPr>
          <a:lstStyle/>
          <a:p>
            <a:pPr algn="l"/>
            <a:r>
              <a:rPr lang="zh-CN" altLang="en-US" sz="2700" dirty="0">
                <a:solidFill>
                  <a:srgbClr val="FFAB3F"/>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FAB3F"/>
                </a:solidFill>
                <a:latin typeface="方正兰亭准黑_GBK" panose="02000000000000000000" pitchFamily="2" charset="-122"/>
                <a:ea typeface="方正兰亭准黑_GBK" panose="02000000000000000000" pitchFamily="2" charset="-122"/>
              </a:rPr>
              <a:t>Honor</a:t>
            </a:r>
          </a:p>
        </p:txBody>
      </p:sp>
      <p:cxnSp>
        <p:nvCxnSpPr>
          <p:cNvPr id="3" name="直接连接符 2"/>
          <p:cNvCxnSpPr/>
          <p:nvPr/>
        </p:nvCxnSpPr>
        <p:spPr>
          <a:xfrm>
            <a:off x="2380060" y="751814"/>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Freeform 7"/>
          <p:cNvSpPr>
            <a:spLocks noEditPoints="1"/>
          </p:cNvSpPr>
          <p:nvPr/>
        </p:nvSpPr>
        <p:spPr bwMode="auto">
          <a:xfrm>
            <a:off x="3180522" y="895665"/>
            <a:ext cx="1429569" cy="3247179"/>
          </a:xfrm>
          <a:custGeom>
            <a:avLst/>
            <a:gdLst>
              <a:gd name="T0" fmla="*/ 914 w 1007"/>
              <a:gd name="T1" fmla="*/ 170 h 2288"/>
              <a:gd name="T2" fmla="*/ 728 w 1007"/>
              <a:gd name="T3" fmla="*/ 122 h 2288"/>
              <a:gd name="T4" fmla="*/ 291 w 1007"/>
              <a:gd name="T5" fmla="*/ 122 h 2288"/>
              <a:gd name="T6" fmla="*/ 147 w 1007"/>
              <a:gd name="T7" fmla="*/ 0 h 2288"/>
              <a:gd name="T8" fmla="*/ 0 w 1007"/>
              <a:gd name="T9" fmla="*/ 146 h 2288"/>
              <a:gd name="T10" fmla="*/ 147 w 1007"/>
              <a:gd name="T11" fmla="*/ 293 h 2288"/>
              <a:gd name="T12" fmla="*/ 291 w 1007"/>
              <a:gd name="T13" fmla="*/ 171 h 2288"/>
              <a:gd name="T14" fmla="*/ 728 w 1007"/>
              <a:gd name="T15" fmla="*/ 171 h 2288"/>
              <a:gd name="T16" fmla="*/ 957 w 1007"/>
              <a:gd name="T17" fmla="*/ 351 h 2288"/>
              <a:gd name="T18" fmla="*/ 957 w 1007"/>
              <a:gd name="T19" fmla="*/ 2288 h 2288"/>
              <a:gd name="T20" fmla="*/ 1007 w 1007"/>
              <a:gd name="T21" fmla="*/ 2288 h 2288"/>
              <a:gd name="T22" fmla="*/ 1007 w 1007"/>
              <a:gd name="T23" fmla="*/ 351 h 2288"/>
              <a:gd name="T24" fmla="*/ 914 w 1007"/>
              <a:gd name="T25" fmla="*/ 170 h 2288"/>
              <a:gd name="T26" fmla="*/ 147 w 1007"/>
              <a:gd name="T27" fmla="*/ 233 h 2288"/>
              <a:gd name="T28" fmla="*/ 61 w 1007"/>
              <a:gd name="T29" fmla="*/ 146 h 2288"/>
              <a:gd name="T30" fmla="*/ 147 w 1007"/>
              <a:gd name="T31" fmla="*/ 60 h 2288"/>
              <a:gd name="T32" fmla="*/ 233 w 1007"/>
              <a:gd name="T33" fmla="*/ 146 h 2288"/>
              <a:gd name="T34" fmla="*/ 147 w 1007"/>
              <a:gd name="T35" fmla="*/ 23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7" h="2288">
                <a:moveTo>
                  <a:pt x="914" y="170"/>
                </a:moveTo>
                <a:cubicBezTo>
                  <a:pt x="854" y="130"/>
                  <a:pt x="780" y="122"/>
                  <a:pt x="728" y="122"/>
                </a:cubicBezTo>
                <a:cubicBezTo>
                  <a:pt x="291" y="122"/>
                  <a:pt x="291" y="122"/>
                  <a:pt x="291" y="122"/>
                </a:cubicBezTo>
                <a:cubicBezTo>
                  <a:pt x="279" y="53"/>
                  <a:pt x="219" y="0"/>
                  <a:pt x="147" y="0"/>
                </a:cubicBezTo>
                <a:cubicBezTo>
                  <a:pt x="66" y="0"/>
                  <a:pt x="0" y="66"/>
                  <a:pt x="0" y="146"/>
                </a:cubicBezTo>
                <a:cubicBezTo>
                  <a:pt x="0" y="227"/>
                  <a:pt x="66" y="293"/>
                  <a:pt x="147" y="293"/>
                </a:cubicBezTo>
                <a:cubicBezTo>
                  <a:pt x="219" y="293"/>
                  <a:pt x="279" y="240"/>
                  <a:pt x="291" y="171"/>
                </a:cubicBezTo>
                <a:cubicBezTo>
                  <a:pt x="728" y="171"/>
                  <a:pt x="728" y="171"/>
                  <a:pt x="728" y="171"/>
                </a:cubicBezTo>
                <a:cubicBezTo>
                  <a:pt x="797" y="171"/>
                  <a:pt x="957" y="189"/>
                  <a:pt x="957" y="351"/>
                </a:cubicBezTo>
                <a:cubicBezTo>
                  <a:pt x="957" y="2288"/>
                  <a:pt x="957" y="2288"/>
                  <a:pt x="957" y="2288"/>
                </a:cubicBezTo>
                <a:cubicBezTo>
                  <a:pt x="1007" y="2288"/>
                  <a:pt x="1007" y="2288"/>
                  <a:pt x="1007" y="2288"/>
                </a:cubicBezTo>
                <a:cubicBezTo>
                  <a:pt x="1007" y="351"/>
                  <a:pt x="1007" y="351"/>
                  <a:pt x="1007" y="351"/>
                </a:cubicBezTo>
                <a:cubicBezTo>
                  <a:pt x="1007" y="272"/>
                  <a:pt x="975" y="210"/>
                  <a:pt x="914" y="170"/>
                </a:cubicBezTo>
                <a:close/>
                <a:moveTo>
                  <a:pt x="147" y="233"/>
                </a:moveTo>
                <a:cubicBezTo>
                  <a:pt x="99" y="233"/>
                  <a:pt x="61" y="194"/>
                  <a:pt x="61" y="146"/>
                </a:cubicBezTo>
                <a:cubicBezTo>
                  <a:pt x="61" y="99"/>
                  <a:pt x="99" y="60"/>
                  <a:pt x="147" y="60"/>
                </a:cubicBezTo>
                <a:cubicBezTo>
                  <a:pt x="194" y="60"/>
                  <a:pt x="233" y="99"/>
                  <a:pt x="233" y="146"/>
                </a:cubicBezTo>
                <a:cubicBezTo>
                  <a:pt x="233" y="194"/>
                  <a:pt x="194" y="233"/>
                  <a:pt x="147" y="233"/>
                </a:cubicBezTo>
                <a:close/>
              </a:path>
            </a:pathLst>
          </a:custGeom>
          <a:solidFill>
            <a:srgbClr val="EA5E66"/>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0070C0"/>
              </a:solidFill>
            </a:endParaRPr>
          </a:p>
        </p:txBody>
      </p:sp>
      <p:sp>
        <p:nvSpPr>
          <p:cNvPr id="13" name="Freeform 8"/>
          <p:cNvSpPr>
            <a:spLocks noEditPoints="1"/>
          </p:cNvSpPr>
          <p:nvPr/>
        </p:nvSpPr>
        <p:spPr bwMode="auto">
          <a:xfrm>
            <a:off x="3180522" y="1977661"/>
            <a:ext cx="1295063" cy="2156851"/>
          </a:xfrm>
          <a:custGeom>
            <a:avLst/>
            <a:gdLst>
              <a:gd name="T0" fmla="*/ 673 w 912"/>
              <a:gd name="T1" fmla="*/ 125 h 1520"/>
              <a:gd name="T2" fmla="*/ 292 w 912"/>
              <a:gd name="T3" fmla="*/ 125 h 1520"/>
              <a:gd name="T4" fmla="*/ 147 w 912"/>
              <a:gd name="T5" fmla="*/ 0 h 1520"/>
              <a:gd name="T6" fmla="*/ 0 w 912"/>
              <a:gd name="T7" fmla="*/ 146 h 1520"/>
              <a:gd name="T8" fmla="*/ 147 w 912"/>
              <a:gd name="T9" fmla="*/ 292 h 1520"/>
              <a:gd name="T10" fmla="*/ 290 w 912"/>
              <a:gd name="T11" fmla="*/ 174 h 1520"/>
              <a:gd name="T12" fmla="*/ 673 w 912"/>
              <a:gd name="T13" fmla="*/ 174 h 1520"/>
              <a:gd name="T14" fmla="*/ 862 w 912"/>
              <a:gd name="T15" fmla="*/ 317 h 1520"/>
              <a:gd name="T16" fmla="*/ 862 w 912"/>
              <a:gd name="T17" fmla="*/ 1520 h 1520"/>
              <a:gd name="T18" fmla="*/ 912 w 912"/>
              <a:gd name="T19" fmla="*/ 1520 h 1520"/>
              <a:gd name="T20" fmla="*/ 912 w 912"/>
              <a:gd name="T21" fmla="*/ 317 h 1520"/>
              <a:gd name="T22" fmla="*/ 673 w 912"/>
              <a:gd name="T23" fmla="*/ 125 h 1520"/>
              <a:gd name="T24" fmla="*/ 147 w 912"/>
              <a:gd name="T25" fmla="*/ 232 h 1520"/>
              <a:gd name="T26" fmla="*/ 61 w 912"/>
              <a:gd name="T27" fmla="*/ 146 h 1520"/>
              <a:gd name="T28" fmla="*/ 147 w 912"/>
              <a:gd name="T29" fmla="*/ 60 h 1520"/>
              <a:gd name="T30" fmla="*/ 233 w 912"/>
              <a:gd name="T31" fmla="*/ 146 h 1520"/>
              <a:gd name="T32" fmla="*/ 147 w 912"/>
              <a:gd name="T33" fmla="*/ 232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2" h="1520">
                <a:moveTo>
                  <a:pt x="673" y="125"/>
                </a:moveTo>
                <a:cubicBezTo>
                  <a:pt x="292" y="125"/>
                  <a:pt x="292" y="125"/>
                  <a:pt x="292" y="125"/>
                </a:cubicBezTo>
                <a:cubicBezTo>
                  <a:pt x="281" y="54"/>
                  <a:pt x="220" y="0"/>
                  <a:pt x="147" y="0"/>
                </a:cubicBezTo>
                <a:cubicBezTo>
                  <a:pt x="66" y="0"/>
                  <a:pt x="0" y="65"/>
                  <a:pt x="0" y="146"/>
                </a:cubicBezTo>
                <a:cubicBezTo>
                  <a:pt x="0" y="227"/>
                  <a:pt x="66" y="292"/>
                  <a:pt x="147" y="292"/>
                </a:cubicBezTo>
                <a:cubicBezTo>
                  <a:pt x="218" y="292"/>
                  <a:pt x="277" y="241"/>
                  <a:pt x="290" y="174"/>
                </a:cubicBezTo>
                <a:cubicBezTo>
                  <a:pt x="673" y="174"/>
                  <a:pt x="673" y="174"/>
                  <a:pt x="673" y="174"/>
                </a:cubicBezTo>
                <a:cubicBezTo>
                  <a:pt x="844" y="174"/>
                  <a:pt x="862" y="274"/>
                  <a:pt x="862" y="317"/>
                </a:cubicBezTo>
                <a:cubicBezTo>
                  <a:pt x="862" y="1520"/>
                  <a:pt x="862" y="1520"/>
                  <a:pt x="862" y="1520"/>
                </a:cubicBezTo>
                <a:cubicBezTo>
                  <a:pt x="912" y="1520"/>
                  <a:pt x="912" y="1520"/>
                  <a:pt x="912" y="1520"/>
                </a:cubicBezTo>
                <a:cubicBezTo>
                  <a:pt x="912" y="317"/>
                  <a:pt x="912" y="317"/>
                  <a:pt x="912" y="317"/>
                </a:cubicBezTo>
                <a:cubicBezTo>
                  <a:pt x="912" y="199"/>
                  <a:pt x="820" y="125"/>
                  <a:pt x="673" y="125"/>
                </a:cubicBezTo>
                <a:close/>
                <a:moveTo>
                  <a:pt x="147" y="232"/>
                </a:moveTo>
                <a:cubicBezTo>
                  <a:pt x="99" y="232"/>
                  <a:pt x="61" y="194"/>
                  <a:pt x="61" y="146"/>
                </a:cubicBezTo>
                <a:cubicBezTo>
                  <a:pt x="61" y="99"/>
                  <a:pt x="99" y="60"/>
                  <a:pt x="147" y="60"/>
                </a:cubicBezTo>
                <a:cubicBezTo>
                  <a:pt x="194" y="60"/>
                  <a:pt x="233" y="99"/>
                  <a:pt x="233" y="146"/>
                </a:cubicBezTo>
                <a:cubicBezTo>
                  <a:pt x="233" y="194"/>
                  <a:pt x="194" y="232"/>
                  <a:pt x="147" y="232"/>
                </a:cubicBezTo>
                <a:close/>
              </a:path>
            </a:pathLst>
          </a:custGeom>
          <a:solidFill>
            <a:srgbClr val="EA6103"/>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0070C0"/>
              </a:solidFill>
            </a:endParaRPr>
          </a:p>
        </p:txBody>
      </p:sp>
      <p:sp>
        <p:nvSpPr>
          <p:cNvPr id="14" name="Freeform 9"/>
          <p:cNvSpPr>
            <a:spLocks noEditPoints="1"/>
          </p:cNvSpPr>
          <p:nvPr/>
        </p:nvSpPr>
        <p:spPr bwMode="auto">
          <a:xfrm>
            <a:off x="3180522" y="3040612"/>
            <a:ext cx="1167699" cy="1097470"/>
          </a:xfrm>
          <a:custGeom>
            <a:avLst/>
            <a:gdLst>
              <a:gd name="T0" fmla="*/ 778 w 823"/>
              <a:gd name="T1" fmla="*/ 203 h 774"/>
              <a:gd name="T2" fmla="*/ 581 w 823"/>
              <a:gd name="T3" fmla="*/ 131 h 774"/>
              <a:gd name="T4" fmla="*/ 292 w 823"/>
              <a:gd name="T5" fmla="*/ 131 h 774"/>
              <a:gd name="T6" fmla="*/ 147 w 823"/>
              <a:gd name="T7" fmla="*/ 0 h 774"/>
              <a:gd name="T8" fmla="*/ 0 w 823"/>
              <a:gd name="T9" fmla="*/ 147 h 774"/>
              <a:gd name="T10" fmla="*/ 147 w 823"/>
              <a:gd name="T11" fmla="*/ 293 h 774"/>
              <a:gd name="T12" fmla="*/ 289 w 823"/>
              <a:gd name="T13" fmla="*/ 180 h 774"/>
              <a:gd name="T14" fmla="*/ 581 w 823"/>
              <a:gd name="T15" fmla="*/ 180 h 774"/>
              <a:gd name="T16" fmla="*/ 774 w 823"/>
              <a:gd name="T17" fmla="*/ 330 h 774"/>
              <a:gd name="T18" fmla="*/ 774 w 823"/>
              <a:gd name="T19" fmla="*/ 774 h 774"/>
              <a:gd name="T20" fmla="*/ 823 w 823"/>
              <a:gd name="T21" fmla="*/ 774 h 774"/>
              <a:gd name="T22" fmla="*/ 823 w 823"/>
              <a:gd name="T23" fmla="*/ 330 h 774"/>
              <a:gd name="T24" fmla="*/ 778 w 823"/>
              <a:gd name="T25" fmla="*/ 203 h 774"/>
              <a:gd name="T26" fmla="*/ 147 w 823"/>
              <a:gd name="T27" fmla="*/ 233 h 774"/>
              <a:gd name="T28" fmla="*/ 61 w 823"/>
              <a:gd name="T29" fmla="*/ 147 h 774"/>
              <a:gd name="T30" fmla="*/ 147 w 823"/>
              <a:gd name="T31" fmla="*/ 60 h 774"/>
              <a:gd name="T32" fmla="*/ 233 w 823"/>
              <a:gd name="T33" fmla="*/ 147 h 774"/>
              <a:gd name="T34" fmla="*/ 147 w 823"/>
              <a:gd name="T35" fmla="*/ 233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3" h="774">
                <a:moveTo>
                  <a:pt x="778" y="203"/>
                </a:moveTo>
                <a:cubicBezTo>
                  <a:pt x="737" y="155"/>
                  <a:pt x="671" y="131"/>
                  <a:pt x="581" y="131"/>
                </a:cubicBezTo>
                <a:cubicBezTo>
                  <a:pt x="292" y="131"/>
                  <a:pt x="292" y="131"/>
                  <a:pt x="292" y="131"/>
                </a:cubicBezTo>
                <a:cubicBezTo>
                  <a:pt x="285" y="58"/>
                  <a:pt x="222" y="0"/>
                  <a:pt x="147" y="0"/>
                </a:cubicBezTo>
                <a:cubicBezTo>
                  <a:pt x="66" y="0"/>
                  <a:pt x="0" y="66"/>
                  <a:pt x="0" y="147"/>
                </a:cubicBezTo>
                <a:cubicBezTo>
                  <a:pt x="0" y="227"/>
                  <a:pt x="66" y="293"/>
                  <a:pt x="147" y="293"/>
                </a:cubicBezTo>
                <a:cubicBezTo>
                  <a:pt x="216" y="293"/>
                  <a:pt x="274" y="245"/>
                  <a:pt x="289" y="180"/>
                </a:cubicBezTo>
                <a:cubicBezTo>
                  <a:pt x="581" y="180"/>
                  <a:pt x="581" y="180"/>
                  <a:pt x="581" y="180"/>
                </a:cubicBezTo>
                <a:cubicBezTo>
                  <a:pt x="653" y="180"/>
                  <a:pt x="774" y="200"/>
                  <a:pt x="774" y="330"/>
                </a:cubicBezTo>
                <a:cubicBezTo>
                  <a:pt x="774" y="774"/>
                  <a:pt x="774" y="774"/>
                  <a:pt x="774" y="774"/>
                </a:cubicBezTo>
                <a:cubicBezTo>
                  <a:pt x="823" y="774"/>
                  <a:pt x="823" y="774"/>
                  <a:pt x="823" y="774"/>
                </a:cubicBezTo>
                <a:cubicBezTo>
                  <a:pt x="823" y="330"/>
                  <a:pt x="823" y="330"/>
                  <a:pt x="823" y="330"/>
                </a:cubicBezTo>
                <a:cubicBezTo>
                  <a:pt x="823" y="295"/>
                  <a:pt x="815" y="245"/>
                  <a:pt x="778" y="203"/>
                </a:cubicBezTo>
                <a:close/>
                <a:moveTo>
                  <a:pt x="147" y="233"/>
                </a:moveTo>
                <a:cubicBezTo>
                  <a:pt x="99" y="233"/>
                  <a:pt x="61" y="194"/>
                  <a:pt x="61" y="147"/>
                </a:cubicBezTo>
                <a:cubicBezTo>
                  <a:pt x="61" y="99"/>
                  <a:pt x="99" y="60"/>
                  <a:pt x="147" y="60"/>
                </a:cubicBezTo>
                <a:cubicBezTo>
                  <a:pt x="194" y="60"/>
                  <a:pt x="233" y="99"/>
                  <a:pt x="233" y="147"/>
                </a:cubicBezTo>
                <a:cubicBezTo>
                  <a:pt x="233" y="194"/>
                  <a:pt x="194" y="233"/>
                  <a:pt x="147" y="233"/>
                </a:cubicBezTo>
                <a:close/>
              </a:path>
            </a:pathLst>
          </a:custGeom>
          <a:solidFill>
            <a:srgbClr val="FFAB3F"/>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0070C0"/>
              </a:solidFill>
            </a:endParaRPr>
          </a:p>
        </p:txBody>
      </p:sp>
      <p:sp>
        <p:nvSpPr>
          <p:cNvPr id="15" name="Freeform 10"/>
          <p:cNvSpPr>
            <a:spLocks noEditPoints="1"/>
          </p:cNvSpPr>
          <p:nvPr/>
        </p:nvSpPr>
        <p:spPr bwMode="auto">
          <a:xfrm>
            <a:off x="4663655" y="1452732"/>
            <a:ext cx="1306966" cy="2681780"/>
          </a:xfrm>
          <a:custGeom>
            <a:avLst/>
            <a:gdLst>
              <a:gd name="T0" fmla="*/ 775 w 921"/>
              <a:gd name="T1" fmla="*/ 0 h 1890"/>
              <a:gd name="T2" fmla="*/ 632 w 921"/>
              <a:gd name="T3" fmla="*/ 115 h 1890"/>
              <a:gd name="T4" fmla="*/ 252 w 921"/>
              <a:gd name="T5" fmla="*/ 115 h 1890"/>
              <a:gd name="T6" fmla="*/ 7 w 921"/>
              <a:gd name="T7" fmla="*/ 294 h 1890"/>
              <a:gd name="T8" fmla="*/ 7 w 921"/>
              <a:gd name="T9" fmla="*/ 1890 h 1890"/>
              <a:gd name="T10" fmla="*/ 56 w 921"/>
              <a:gd name="T11" fmla="*/ 1890 h 1890"/>
              <a:gd name="T12" fmla="*/ 56 w 921"/>
              <a:gd name="T13" fmla="*/ 298 h 1890"/>
              <a:gd name="T14" fmla="*/ 252 w 921"/>
              <a:gd name="T15" fmla="*/ 165 h 1890"/>
              <a:gd name="T16" fmla="*/ 630 w 921"/>
              <a:gd name="T17" fmla="*/ 165 h 1890"/>
              <a:gd name="T18" fmla="*/ 775 w 921"/>
              <a:gd name="T19" fmla="*/ 292 h 1890"/>
              <a:gd name="T20" fmla="*/ 921 w 921"/>
              <a:gd name="T21" fmla="*/ 146 h 1890"/>
              <a:gd name="T22" fmla="*/ 775 w 921"/>
              <a:gd name="T23" fmla="*/ 0 h 1890"/>
              <a:gd name="T24" fmla="*/ 775 w 921"/>
              <a:gd name="T25" fmla="*/ 232 h 1890"/>
              <a:gd name="T26" fmla="*/ 689 w 921"/>
              <a:gd name="T27" fmla="*/ 146 h 1890"/>
              <a:gd name="T28" fmla="*/ 775 w 921"/>
              <a:gd name="T29" fmla="*/ 60 h 1890"/>
              <a:gd name="T30" fmla="*/ 861 w 921"/>
              <a:gd name="T31" fmla="*/ 146 h 1890"/>
              <a:gd name="T32" fmla="*/ 775 w 921"/>
              <a:gd name="T33" fmla="*/ 232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1890">
                <a:moveTo>
                  <a:pt x="775" y="0"/>
                </a:moveTo>
                <a:cubicBezTo>
                  <a:pt x="705" y="0"/>
                  <a:pt x="646" y="49"/>
                  <a:pt x="632" y="115"/>
                </a:cubicBezTo>
                <a:cubicBezTo>
                  <a:pt x="252" y="115"/>
                  <a:pt x="252" y="115"/>
                  <a:pt x="252" y="115"/>
                </a:cubicBezTo>
                <a:cubicBezTo>
                  <a:pt x="87" y="115"/>
                  <a:pt x="16" y="167"/>
                  <a:pt x="7" y="294"/>
                </a:cubicBezTo>
                <a:cubicBezTo>
                  <a:pt x="0" y="394"/>
                  <a:pt x="7" y="1829"/>
                  <a:pt x="7" y="1890"/>
                </a:cubicBezTo>
                <a:cubicBezTo>
                  <a:pt x="56" y="1890"/>
                  <a:pt x="56" y="1890"/>
                  <a:pt x="56" y="1890"/>
                </a:cubicBezTo>
                <a:cubicBezTo>
                  <a:pt x="56" y="1875"/>
                  <a:pt x="50" y="395"/>
                  <a:pt x="56" y="298"/>
                </a:cubicBezTo>
                <a:cubicBezTo>
                  <a:pt x="61" y="227"/>
                  <a:pt x="80" y="165"/>
                  <a:pt x="252" y="165"/>
                </a:cubicBezTo>
                <a:cubicBezTo>
                  <a:pt x="630" y="165"/>
                  <a:pt x="630" y="165"/>
                  <a:pt x="630" y="165"/>
                </a:cubicBezTo>
                <a:cubicBezTo>
                  <a:pt x="639" y="236"/>
                  <a:pt x="701" y="292"/>
                  <a:pt x="775" y="292"/>
                </a:cubicBezTo>
                <a:cubicBezTo>
                  <a:pt x="856" y="292"/>
                  <a:pt x="921" y="227"/>
                  <a:pt x="921" y="146"/>
                </a:cubicBezTo>
                <a:cubicBezTo>
                  <a:pt x="921" y="65"/>
                  <a:pt x="856" y="0"/>
                  <a:pt x="775" y="0"/>
                </a:cubicBezTo>
                <a:close/>
                <a:moveTo>
                  <a:pt x="775" y="232"/>
                </a:moveTo>
                <a:cubicBezTo>
                  <a:pt x="728" y="232"/>
                  <a:pt x="689" y="194"/>
                  <a:pt x="689" y="146"/>
                </a:cubicBezTo>
                <a:cubicBezTo>
                  <a:pt x="689" y="99"/>
                  <a:pt x="728" y="60"/>
                  <a:pt x="775" y="60"/>
                </a:cubicBezTo>
                <a:cubicBezTo>
                  <a:pt x="823" y="60"/>
                  <a:pt x="861" y="99"/>
                  <a:pt x="861" y="146"/>
                </a:cubicBezTo>
                <a:cubicBezTo>
                  <a:pt x="861" y="194"/>
                  <a:pt x="823" y="232"/>
                  <a:pt x="775" y="232"/>
                </a:cubicBezTo>
                <a:close/>
              </a:path>
            </a:pathLst>
          </a:custGeom>
          <a:solidFill>
            <a:srgbClr val="0099A9"/>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0070C0"/>
              </a:solidFill>
            </a:endParaRPr>
          </a:p>
        </p:txBody>
      </p:sp>
      <p:sp>
        <p:nvSpPr>
          <p:cNvPr id="4" name="Freeform 11"/>
          <p:cNvSpPr>
            <a:spLocks noEditPoints="1"/>
          </p:cNvSpPr>
          <p:nvPr/>
        </p:nvSpPr>
        <p:spPr bwMode="auto">
          <a:xfrm>
            <a:off x="4795780" y="2519254"/>
            <a:ext cx="1166509" cy="1610497"/>
          </a:xfrm>
          <a:custGeom>
            <a:avLst/>
            <a:gdLst>
              <a:gd name="T0" fmla="*/ 676 w 822"/>
              <a:gd name="T1" fmla="*/ 0 h 1135"/>
              <a:gd name="T2" fmla="*/ 532 w 822"/>
              <a:gd name="T3" fmla="*/ 122 h 1135"/>
              <a:gd name="T4" fmla="*/ 202 w 822"/>
              <a:gd name="T5" fmla="*/ 119 h 1135"/>
              <a:gd name="T6" fmla="*/ 0 w 822"/>
              <a:gd name="T7" fmla="*/ 333 h 1135"/>
              <a:gd name="T8" fmla="*/ 0 w 822"/>
              <a:gd name="T9" fmla="*/ 1135 h 1135"/>
              <a:gd name="T10" fmla="*/ 49 w 822"/>
              <a:gd name="T11" fmla="*/ 1135 h 1135"/>
              <a:gd name="T12" fmla="*/ 49 w 822"/>
              <a:gd name="T13" fmla="*/ 333 h 1135"/>
              <a:gd name="T14" fmla="*/ 202 w 822"/>
              <a:gd name="T15" fmla="*/ 168 h 1135"/>
              <a:gd name="T16" fmla="*/ 532 w 822"/>
              <a:gd name="T17" fmla="*/ 171 h 1135"/>
              <a:gd name="T18" fmla="*/ 676 w 822"/>
              <a:gd name="T19" fmla="*/ 293 h 1135"/>
              <a:gd name="T20" fmla="*/ 822 w 822"/>
              <a:gd name="T21" fmla="*/ 147 h 1135"/>
              <a:gd name="T22" fmla="*/ 676 w 822"/>
              <a:gd name="T23" fmla="*/ 0 h 1135"/>
              <a:gd name="T24" fmla="*/ 676 w 822"/>
              <a:gd name="T25" fmla="*/ 233 h 1135"/>
              <a:gd name="T26" fmla="*/ 590 w 822"/>
              <a:gd name="T27" fmla="*/ 147 h 1135"/>
              <a:gd name="T28" fmla="*/ 676 w 822"/>
              <a:gd name="T29" fmla="*/ 60 h 1135"/>
              <a:gd name="T30" fmla="*/ 762 w 822"/>
              <a:gd name="T31" fmla="*/ 147 h 1135"/>
              <a:gd name="T32" fmla="*/ 676 w 822"/>
              <a:gd name="T33" fmla="*/ 2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2" h="1135">
                <a:moveTo>
                  <a:pt x="676" y="0"/>
                </a:moveTo>
                <a:cubicBezTo>
                  <a:pt x="604" y="0"/>
                  <a:pt x="544" y="53"/>
                  <a:pt x="532" y="122"/>
                </a:cubicBezTo>
                <a:cubicBezTo>
                  <a:pt x="462" y="121"/>
                  <a:pt x="282" y="119"/>
                  <a:pt x="202" y="119"/>
                </a:cubicBezTo>
                <a:cubicBezTo>
                  <a:pt x="90" y="119"/>
                  <a:pt x="0" y="236"/>
                  <a:pt x="0" y="333"/>
                </a:cubicBezTo>
                <a:cubicBezTo>
                  <a:pt x="0" y="1135"/>
                  <a:pt x="0" y="1135"/>
                  <a:pt x="0" y="1135"/>
                </a:cubicBezTo>
                <a:cubicBezTo>
                  <a:pt x="49" y="1135"/>
                  <a:pt x="49" y="1135"/>
                  <a:pt x="49" y="1135"/>
                </a:cubicBezTo>
                <a:cubicBezTo>
                  <a:pt x="49" y="333"/>
                  <a:pt x="49" y="333"/>
                  <a:pt x="49" y="333"/>
                </a:cubicBezTo>
                <a:cubicBezTo>
                  <a:pt x="49" y="268"/>
                  <a:pt x="115" y="168"/>
                  <a:pt x="202" y="168"/>
                </a:cubicBezTo>
                <a:cubicBezTo>
                  <a:pt x="282" y="168"/>
                  <a:pt x="462" y="170"/>
                  <a:pt x="532" y="171"/>
                </a:cubicBezTo>
                <a:cubicBezTo>
                  <a:pt x="543" y="240"/>
                  <a:pt x="604" y="293"/>
                  <a:pt x="676" y="293"/>
                </a:cubicBezTo>
                <a:cubicBezTo>
                  <a:pt x="757" y="293"/>
                  <a:pt x="822" y="227"/>
                  <a:pt x="822" y="147"/>
                </a:cubicBezTo>
                <a:cubicBezTo>
                  <a:pt x="822" y="66"/>
                  <a:pt x="757" y="0"/>
                  <a:pt x="676" y="0"/>
                </a:cubicBezTo>
                <a:close/>
                <a:moveTo>
                  <a:pt x="676" y="233"/>
                </a:moveTo>
                <a:cubicBezTo>
                  <a:pt x="628" y="233"/>
                  <a:pt x="590" y="194"/>
                  <a:pt x="590" y="147"/>
                </a:cubicBezTo>
                <a:cubicBezTo>
                  <a:pt x="590" y="99"/>
                  <a:pt x="628" y="60"/>
                  <a:pt x="676" y="60"/>
                </a:cubicBezTo>
                <a:cubicBezTo>
                  <a:pt x="723" y="60"/>
                  <a:pt x="762" y="99"/>
                  <a:pt x="762" y="147"/>
                </a:cubicBezTo>
                <a:cubicBezTo>
                  <a:pt x="762" y="194"/>
                  <a:pt x="723" y="233"/>
                  <a:pt x="676" y="233"/>
                </a:cubicBezTo>
                <a:close/>
              </a:path>
            </a:pathLst>
          </a:custGeom>
          <a:gradFill>
            <a:gsLst>
              <a:gs pos="0">
                <a:srgbClr val="0070C0"/>
              </a:gs>
              <a:gs pos="100000">
                <a:srgbClr val="00B0F0"/>
              </a:gs>
            </a:gsLst>
            <a:lin ang="5400000" scaled="0"/>
          </a:gra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0070C0"/>
              </a:solidFill>
            </a:endParaRPr>
          </a:p>
        </p:txBody>
      </p:sp>
      <p:sp>
        <p:nvSpPr>
          <p:cNvPr id="5" name="矩形 4"/>
          <p:cNvSpPr/>
          <p:nvPr/>
        </p:nvSpPr>
        <p:spPr>
          <a:xfrm>
            <a:off x="1609536" y="820548"/>
            <a:ext cx="1211580" cy="311785"/>
          </a:xfrm>
          <a:prstGeom prst="rect">
            <a:avLst/>
          </a:prstGeom>
        </p:spPr>
        <p:txBody>
          <a:bodyPr wrap="non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在此输入标题</a:t>
            </a:r>
          </a:p>
        </p:txBody>
      </p:sp>
      <p:sp>
        <p:nvSpPr>
          <p:cNvPr id="18" name="矩形 17"/>
          <p:cNvSpPr/>
          <p:nvPr/>
        </p:nvSpPr>
        <p:spPr>
          <a:xfrm>
            <a:off x="1609536" y="1049324"/>
            <a:ext cx="1521369" cy="422910"/>
          </a:xfrm>
          <a:prstGeom prst="rect">
            <a:avLst/>
          </a:prstGeom>
        </p:spPr>
        <p:txBody>
          <a:bodyPr wrap="square" anchor="ctr">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Segoe UI" panose="020B0502040204020203" pitchFamily="34" charset="0"/>
              </a:rPr>
              <a:t>请在此粘贴或者输入您的文字内容</a:t>
            </a:r>
          </a:p>
        </p:txBody>
      </p:sp>
      <p:sp>
        <p:nvSpPr>
          <p:cNvPr id="19" name="矩形 18"/>
          <p:cNvSpPr/>
          <p:nvPr/>
        </p:nvSpPr>
        <p:spPr>
          <a:xfrm>
            <a:off x="1602443" y="1942863"/>
            <a:ext cx="1211580" cy="311785"/>
          </a:xfrm>
          <a:prstGeom prst="rect">
            <a:avLst/>
          </a:prstGeom>
        </p:spPr>
        <p:txBody>
          <a:bodyPr wrap="non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在此输入标题</a:t>
            </a:r>
          </a:p>
        </p:txBody>
      </p:sp>
      <p:sp>
        <p:nvSpPr>
          <p:cNvPr id="20" name="矩形 19"/>
          <p:cNvSpPr/>
          <p:nvPr/>
        </p:nvSpPr>
        <p:spPr>
          <a:xfrm>
            <a:off x="1602443" y="2171639"/>
            <a:ext cx="1521369" cy="422910"/>
          </a:xfrm>
          <a:prstGeom prst="rect">
            <a:avLst/>
          </a:prstGeom>
        </p:spPr>
        <p:txBody>
          <a:bodyPr wrap="square" anchor="ctr">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Segoe UI" panose="020B0502040204020203" pitchFamily="34" charset="0"/>
              </a:rPr>
              <a:t>请在此粘贴或者输入您的文字内容</a:t>
            </a:r>
          </a:p>
        </p:txBody>
      </p:sp>
      <p:sp>
        <p:nvSpPr>
          <p:cNvPr id="21" name="矩形 20"/>
          <p:cNvSpPr/>
          <p:nvPr/>
        </p:nvSpPr>
        <p:spPr>
          <a:xfrm>
            <a:off x="1602443" y="2968710"/>
            <a:ext cx="1211580" cy="311785"/>
          </a:xfrm>
          <a:prstGeom prst="rect">
            <a:avLst/>
          </a:prstGeom>
        </p:spPr>
        <p:txBody>
          <a:bodyPr wrap="non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在此输入标题</a:t>
            </a:r>
          </a:p>
        </p:txBody>
      </p:sp>
      <p:sp>
        <p:nvSpPr>
          <p:cNvPr id="22" name="矩形 21"/>
          <p:cNvSpPr/>
          <p:nvPr/>
        </p:nvSpPr>
        <p:spPr>
          <a:xfrm>
            <a:off x="1602443" y="3197486"/>
            <a:ext cx="1521369" cy="422910"/>
          </a:xfrm>
          <a:prstGeom prst="rect">
            <a:avLst/>
          </a:prstGeom>
        </p:spPr>
        <p:txBody>
          <a:bodyPr wrap="square" anchor="ctr">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Segoe UI" panose="020B0502040204020203" pitchFamily="34" charset="0"/>
              </a:rPr>
              <a:t>请在此粘贴或者输入您的文字内容</a:t>
            </a:r>
          </a:p>
        </p:txBody>
      </p:sp>
      <p:sp>
        <p:nvSpPr>
          <p:cNvPr id="23" name="矩形 22"/>
          <p:cNvSpPr/>
          <p:nvPr/>
        </p:nvSpPr>
        <p:spPr>
          <a:xfrm>
            <a:off x="6029782" y="1360467"/>
            <a:ext cx="1211580" cy="311785"/>
          </a:xfrm>
          <a:prstGeom prst="rect">
            <a:avLst/>
          </a:prstGeom>
        </p:spPr>
        <p:txBody>
          <a:bodyPr wrap="non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在此输入标题</a:t>
            </a:r>
          </a:p>
        </p:txBody>
      </p:sp>
      <p:sp>
        <p:nvSpPr>
          <p:cNvPr id="24" name="矩形 23"/>
          <p:cNvSpPr/>
          <p:nvPr/>
        </p:nvSpPr>
        <p:spPr>
          <a:xfrm>
            <a:off x="6029782" y="1589243"/>
            <a:ext cx="1521369" cy="422910"/>
          </a:xfrm>
          <a:prstGeom prst="rect">
            <a:avLst/>
          </a:prstGeom>
        </p:spPr>
        <p:txBody>
          <a:bodyPr wrap="square" anchor="ctr">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Segoe UI" panose="020B0502040204020203" pitchFamily="34" charset="0"/>
              </a:rPr>
              <a:t>请在此粘贴或者输入您的文字内容</a:t>
            </a:r>
          </a:p>
        </p:txBody>
      </p:sp>
      <p:sp>
        <p:nvSpPr>
          <p:cNvPr id="25" name="矩形 24"/>
          <p:cNvSpPr/>
          <p:nvPr/>
        </p:nvSpPr>
        <p:spPr>
          <a:xfrm>
            <a:off x="6029782" y="2482782"/>
            <a:ext cx="1211580" cy="311785"/>
          </a:xfrm>
          <a:prstGeom prst="rect">
            <a:avLst/>
          </a:prstGeom>
        </p:spPr>
        <p:txBody>
          <a:bodyPr wrap="none">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在此输入标题</a:t>
            </a:r>
          </a:p>
        </p:txBody>
      </p:sp>
      <p:sp>
        <p:nvSpPr>
          <p:cNvPr id="26" name="矩形 25"/>
          <p:cNvSpPr/>
          <p:nvPr/>
        </p:nvSpPr>
        <p:spPr>
          <a:xfrm>
            <a:off x="6029782" y="2711559"/>
            <a:ext cx="1521369" cy="422910"/>
          </a:xfrm>
          <a:prstGeom prst="rect">
            <a:avLst/>
          </a:prstGeom>
        </p:spPr>
        <p:txBody>
          <a:bodyPr wrap="square" anchor="ctr">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Segoe UI" panose="020B0502040204020203" pitchFamily="34" charset="0"/>
              </a:rPr>
              <a:t>请在此粘贴或者输入您的文字内容</a:t>
            </a:r>
          </a:p>
        </p:txBody>
      </p:sp>
      <p:sp>
        <p:nvSpPr>
          <p:cNvPr id="27" name="矩形 26"/>
          <p:cNvSpPr/>
          <p:nvPr/>
        </p:nvSpPr>
        <p:spPr>
          <a:xfrm>
            <a:off x="3256546" y="971584"/>
            <a:ext cx="268605" cy="297180"/>
          </a:xfrm>
          <a:prstGeom prst="rect">
            <a:avLst/>
          </a:prstGeom>
        </p:spPr>
        <p:txBody>
          <a:bodyPr wrap="none">
            <a:spAutoFit/>
          </a:bodyPr>
          <a:lstStyle/>
          <a:p>
            <a:r>
              <a:rPr lang="en-US" altLang="zh-CN" sz="1350" dirty="0" smtClean="0">
                <a:solidFill>
                  <a:srgbClr val="0070C0"/>
                </a:solidFill>
                <a:latin typeface="方正超粗黑简体" panose="03000509000000000000" pitchFamily="65" charset="-122"/>
                <a:ea typeface="方正超粗黑简体" panose="03000509000000000000" pitchFamily="65" charset="-122"/>
              </a:rPr>
              <a:t>1</a:t>
            </a:r>
            <a:endParaRPr lang="zh-CN" altLang="en-US" sz="1350" dirty="0">
              <a:solidFill>
                <a:srgbClr val="0070C0"/>
              </a:solidFill>
              <a:latin typeface="方正超粗黑简体" panose="03000509000000000000" pitchFamily="65" charset="-122"/>
              <a:ea typeface="方正超粗黑简体" panose="03000509000000000000" pitchFamily="65" charset="-122"/>
            </a:endParaRPr>
          </a:p>
        </p:txBody>
      </p:sp>
      <p:sp>
        <p:nvSpPr>
          <p:cNvPr id="28" name="矩形 27"/>
          <p:cNvSpPr/>
          <p:nvPr/>
        </p:nvSpPr>
        <p:spPr>
          <a:xfrm>
            <a:off x="3257924" y="2050847"/>
            <a:ext cx="268605" cy="297180"/>
          </a:xfrm>
          <a:prstGeom prst="rect">
            <a:avLst/>
          </a:prstGeom>
        </p:spPr>
        <p:txBody>
          <a:bodyPr wrap="none">
            <a:spAutoFit/>
          </a:bodyPr>
          <a:lstStyle/>
          <a:p>
            <a:r>
              <a:rPr lang="en-US" altLang="zh-CN" sz="1350" dirty="0" smtClean="0">
                <a:solidFill>
                  <a:srgbClr val="0070C0"/>
                </a:solidFill>
                <a:latin typeface="方正超粗黑简体" panose="03000509000000000000" pitchFamily="65" charset="-122"/>
                <a:ea typeface="方正超粗黑简体" panose="03000509000000000000" pitchFamily="65" charset="-122"/>
              </a:rPr>
              <a:t>2</a:t>
            </a:r>
            <a:endParaRPr lang="zh-CN" altLang="en-US" sz="1350" dirty="0">
              <a:solidFill>
                <a:srgbClr val="0070C0"/>
              </a:solidFill>
              <a:latin typeface="方正超粗黑简体" panose="03000509000000000000" pitchFamily="65" charset="-122"/>
              <a:ea typeface="方正超粗黑简体" panose="03000509000000000000" pitchFamily="65" charset="-122"/>
            </a:endParaRPr>
          </a:p>
        </p:txBody>
      </p:sp>
      <p:sp>
        <p:nvSpPr>
          <p:cNvPr id="29" name="矩形 28"/>
          <p:cNvSpPr/>
          <p:nvPr/>
        </p:nvSpPr>
        <p:spPr>
          <a:xfrm>
            <a:off x="3257924" y="3123718"/>
            <a:ext cx="268605" cy="297180"/>
          </a:xfrm>
          <a:prstGeom prst="rect">
            <a:avLst/>
          </a:prstGeom>
        </p:spPr>
        <p:txBody>
          <a:bodyPr wrap="none">
            <a:spAutoFit/>
          </a:bodyPr>
          <a:lstStyle/>
          <a:p>
            <a:r>
              <a:rPr lang="en-US" altLang="zh-CN" sz="1350" dirty="0" smtClean="0">
                <a:solidFill>
                  <a:srgbClr val="0070C0"/>
                </a:solidFill>
                <a:latin typeface="方正超粗黑简体" panose="03000509000000000000" pitchFamily="65" charset="-122"/>
                <a:ea typeface="方正超粗黑简体" panose="03000509000000000000" pitchFamily="65" charset="-122"/>
              </a:rPr>
              <a:t>3</a:t>
            </a:r>
            <a:endParaRPr lang="zh-CN" altLang="en-US" sz="1350" dirty="0">
              <a:solidFill>
                <a:srgbClr val="0070C0"/>
              </a:solidFill>
              <a:latin typeface="方正超粗黑简体" panose="03000509000000000000" pitchFamily="65" charset="-122"/>
              <a:ea typeface="方正超粗黑简体" panose="03000509000000000000" pitchFamily="65" charset="-122"/>
            </a:endParaRPr>
          </a:p>
        </p:txBody>
      </p:sp>
      <p:sp>
        <p:nvSpPr>
          <p:cNvPr id="30" name="矩形 29"/>
          <p:cNvSpPr/>
          <p:nvPr/>
        </p:nvSpPr>
        <p:spPr>
          <a:xfrm>
            <a:off x="5633715" y="2590766"/>
            <a:ext cx="263029" cy="297180"/>
          </a:xfrm>
          <a:prstGeom prst="rect">
            <a:avLst/>
          </a:prstGeom>
        </p:spPr>
        <p:txBody>
          <a:bodyPr wrap="square">
            <a:spAutoFit/>
          </a:bodyPr>
          <a:lstStyle/>
          <a:p>
            <a:r>
              <a:rPr lang="en-US" altLang="zh-CN" sz="1350" dirty="0" smtClean="0">
                <a:solidFill>
                  <a:srgbClr val="0070C0"/>
                </a:solidFill>
                <a:latin typeface="方正超粗黑简体" panose="03000509000000000000" pitchFamily="65" charset="-122"/>
                <a:ea typeface="方正超粗黑简体" panose="03000509000000000000" pitchFamily="65" charset="-122"/>
              </a:rPr>
              <a:t>5</a:t>
            </a:r>
            <a:endParaRPr lang="zh-CN" altLang="en-US" sz="1350" dirty="0">
              <a:solidFill>
                <a:srgbClr val="0070C0"/>
              </a:solidFill>
              <a:latin typeface="方正超粗黑简体" panose="03000509000000000000" pitchFamily="65" charset="-122"/>
              <a:ea typeface="方正超粗黑简体" panose="03000509000000000000" pitchFamily="65" charset="-122"/>
            </a:endParaRPr>
          </a:p>
        </p:txBody>
      </p:sp>
      <p:sp>
        <p:nvSpPr>
          <p:cNvPr id="31" name="矩形 30"/>
          <p:cNvSpPr/>
          <p:nvPr/>
        </p:nvSpPr>
        <p:spPr>
          <a:xfrm>
            <a:off x="5640417" y="1526298"/>
            <a:ext cx="263029" cy="297180"/>
          </a:xfrm>
          <a:prstGeom prst="rect">
            <a:avLst/>
          </a:prstGeom>
        </p:spPr>
        <p:txBody>
          <a:bodyPr wrap="square">
            <a:spAutoFit/>
          </a:bodyPr>
          <a:lstStyle/>
          <a:p>
            <a:r>
              <a:rPr lang="en-US" altLang="zh-CN" sz="1350" dirty="0" smtClean="0">
                <a:solidFill>
                  <a:srgbClr val="0070C0"/>
                </a:solidFill>
                <a:latin typeface="方正超粗黑简体" panose="03000509000000000000" pitchFamily="65" charset="-122"/>
                <a:ea typeface="方正超粗黑简体" panose="03000509000000000000" pitchFamily="65" charset="-122"/>
              </a:rPr>
              <a:t>4</a:t>
            </a:r>
            <a:endParaRPr lang="zh-CN" altLang="en-US" sz="1350" dirty="0">
              <a:solidFill>
                <a:srgbClr val="0070C0"/>
              </a:solidFill>
              <a:latin typeface="方正超粗黑简体" panose="03000509000000000000" pitchFamily="65" charset="-122"/>
              <a:ea typeface="方正超粗黑简体" panose="03000509000000000000" pitchFamily="65" charset="-122"/>
            </a:endParaRPr>
          </a:p>
        </p:txBody>
      </p:sp>
      <p:sp>
        <p:nvSpPr>
          <p:cNvPr id="32" name="椭圆 31"/>
          <p:cNvSpPr/>
          <p:nvPr/>
        </p:nvSpPr>
        <p:spPr>
          <a:xfrm>
            <a:off x="3886251" y="3684332"/>
            <a:ext cx="1371499" cy="1371498"/>
          </a:xfrm>
          <a:prstGeom prst="ellipse">
            <a:avLst/>
          </a:prstGeom>
          <a:gradFill>
            <a:gsLst>
              <a:gs pos="0">
                <a:srgbClr val="D9D9D9"/>
              </a:gs>
              <a:gs pos="100000">
                <a:schemeClr val="bg1">
                  <a:lumMod val="98000"/>
                </a:schemeClr>
              </a:gs>
            </a:gsLst>
            <a:lin ang="0" scaled="0"/>
          </a:gra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椭圆 32"/>
          <p:cNvSpPr/>
          <p:nvPr/>
        </p:nvSpPr>
        <p:spPr>
          <a:xfrm>
            <a:off x="4031375" y="3829456"/>
            <a:ext cx="1081249" cy="1081248"/>
          </a:xfrm>
          <a:prstGeom prst="ellipse">
            <a:avLst/>
          </a:prstGeom>
          <a:gradFill>
            <a:gsLst>
              <a:gs pos="0">
                <a:srgbClr val="D9D9D9"/>
              </a:gs>
              <a:gs pos="100000">
                <a:schemeClr val="bg1">
                  <a:lumMod val="98000"/>
                </a:schemeClr>
              </a:gs>
            </a:gsLst>
            <a:lin ang="5400000" scaled="1"/>
          </a:gra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Freeform 352"/>
          <p:cNvSpPr>
            <a:spLocks noEditPoints="1"/>
          </p:cNvSpPr>
          <p:nvPr/>
        </p:nvSpPr>
        <p:spPr bwMode="auto">
          <a:xfrm>
            <a:off x="4362898" y="4241134"/>
            <a:ext cx="418203" cy="257892"/>
          </a:xfrm>
          <a:custGeom>
            <a:avLst/>
            <a:gdLst>
              <a:gd name="T0" fmla="*/ 33 w 51"/>
              <a:gd name="T1" fmla="*/ 31 h 31"/>
              <a:gd name="T2" fmla="*/ 8 w 51"/>
              <a:gd name="T3" fmla="*/ 31 h 31"/>
              <a:gd name="T4" fmla="*/ 7 w 51"/>
              <a:gd name="T5" fmla="*/ 29 h 31"/>
              <a:gd name="T6" fmla="*/ 7 w 51"/>
              <a:gd name="T7" fmla="*/ 25 h 31"/>
              <a:gd name="T8" fmla="*/ 7 w 51"/>
              <a:gd name="T9" fmla="*/ 14 h 31"/>
              <a:gd name="T10" fmla="*/ 2 w 51"/>
              <a:gd name="T11" fmla="*/ 14 h 31"/>
              <a:gd name="T12" fmla="*/ 0 w 51"/>
              <a:gd name="T13" fmla="*/ 12 h 31"/>
              <a:gd name="T14" fmla="*/ 0 w 51"/>
              <a:gd name="T15" fmla="*/ 11 h 31"/>
              <a:gd name="T16" fmla="*/ 9 w 51"/>
              <a:gd name="T17" fmla="*/ 1 h 31"/>
              <a:gd name="T18" fmla="*/ 10 w 51"/>
              <a:gd name="T19" fmla="*/ 0 h 31"/>
              <a:gd name="T20" fmla="*/ 12 w 51"/>
              <a:gd name="T21" fmla="*/ 1 h 31"/>
              <a:gd name="T22" fmla="*/ 20 w 51"/>
              <a:gd name="T23" fmla="*/ 11 h 31"/>
              <a:gd name="T24" fmla="*/ 21 w 51"/>
              <a:gd name="T25" fmla="*/ 12 h 31"/>
              <a:gd name="T26" fmla="*/ 19 w 51"/>
              <a:gd name="T27" fmla="*/ 14 h 31"/>
              <a:gd name="T28" fmla="*/ 14 w 51"/>
              <a:gd name="T29" fmla="*/ 14 h 31"/>
              <a:gd name="T30" fmla="*/ 14 w 51"/>
              <a:gd name="T31" fmla="*/ 24 h 31"/>
              <a:gd name="T32" fmla="*/ 29 w 51"/>
              <a:gd name="T33" fmla="*/ 24 h 31"/>
              <a:gd name="T34" fmla="*/ 30 w 51"/>
              <a:gd name="T35" fmla="*/ 25 h 31"/>
              <a:gd name="T36" fmla="*/ 34 w 51"/>
              <a:gd name="T37" fmla="*/ 30 h 31"/>
              <a:gd name="T38" fmla="*/ 34 w 51"/>
              <a:gd name="T39" fmla="*/ 30 h 31"/>
              <a:gd name="T40" fmla="*/ 33 w 51"/>
              <a:gd name="T41" fmla="*/ 31 h 31"/>
              <a:gd name="T42" fmla="*/ 51 w 51"/>
              <a:gd name="T43" fmla="*/ 20 h 31"/>
              <a:gd name="T44" fmla="*/ 42 w 51"/>
              <a:gd name="T45" fmla="*/ 31 h 31"/>
              <a:gd name="T46" fmla="*/ 41 w 51"/>
              <a:gd name="T47" fmla="*/ 31 h 31"/>
              <a:gd name="T48" fmla="*/ 40 w 51"/>
              <a:gd name="T49" fmla="*/ 31 h 31"/>
              <a:gd name="T50" fmla="*/ 31 w 51"/>
              <a:gd name="T51" fmla="*/ 20 h 31"/>
              <a:gd name="T52" fmla="*/ 31 w 51"/>
              <a:gd name="T53" fmla="*/ 19 h 31"/>
              <a:gd name="T54" fmla="*/ 33 w 51"/>
              <a:gd name="T55" fmla="*/ 17 h 31"/>
              <a:gd name="T56" fmla="*/ 38 w 51"/>
              <a:gd name="T57" fmla="*/ 17 h 31"/>
              <a:gd name="T58" fmla="*/ 38 w 51"/>
              <a:gd name="T59" fmla="*/ 7 h 31"/>
              <a:gd name="T60" fmla="*/ 22 w 51"/>
              <a:gd name="T61" fmla="*/ 7 h 31"/>
              <a:gd name="T62" fmla="*/ 22 w 51"/>
              <a:gd name="T63" fmla="*/ 7 h 31"/>
              <a:gd name="T64" fmla="*/ 17 w 51"/>
              <a:gd name="T65" fmla="*/ 2 h 31"/>
              <a:gd name="T66" fmla="*/ 17 w 51"/>
              <a:gd name="T67" fmla="*/ 1 h 31"/>
              <a:gd name="T68" fmla="*/ 18 w 51"/>
              <a:gd name="T69" fmla="*/ 0 h 31"/>
              <a:gd name="T70" fmla="*/ 44 w 51"/>
              <a:gd name="T71" fmla="*/ 0 h 31"/>
              <a:gd name="T72" fmla="*/ 45 w 51"/>
              <a:gd name="T73" fmla="*/ 2 h 31"/>
              <a:gd name="T74" fmla="*/ 45 w 51"/>
              <a:gd name="T75" fmla="*/ 6 h 31"/>
              <a:gd name="T76" fmla="*/ 45 w 51"/>
              <a:gd name="T77" fmla="*/ 17 h 31"/>
              <a:gd name="T78" fmla="*/ 50 w 51"/>
              <a:gd name="T79" fmla="*/ 17 h 31"/>
              <a:gd name="T80" fmla="*/ 51 w 51"/>
              <a:gd name="T81" fmla="*/ 19 h 31"/>
              <a:gd name="T82" fmla="*/ 51 w 51"/>
              <a:gd name="T83"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31">
                <a:moveTo>
                  <a:pt x="33" y="31"/>
                </a:moveTo>
                <a:cubicBezTo>
                  <a:pt x="8" y="31"/>
                  <a:pt x="8" y="31"/>
                  <a:pt x="8" y="31"/>
                </a:cubicBezTo>
                <a:cubicBezTo>
                  <a:pt x="7" y="31"/>
                  <a:pt x="7" y="30"/>
                  <a:pt x="7" y="29"/>
                </a:cubicBezTo>
                <a:cubicBezTo>
                  <a:pt x="7" y="25"/>
                  <a:pt x="7" y="25"/>
                  <a:pt x="7" y="25"/>
                </a:cubicBezTo>
                <a:cubicBezTo>
                  <a:pt x="7" y="14"/>
                  <a:pt x="7" y="14"/>
                  <a:pt x="7" y="14"/>
                </a:cubicBezTo>
                <a:cubicBezTo>
                  <a:pt x="2" y="14"/>
                  <a:pt x="2" y="14"/>
                  <a:pt x="2" y="14"/>
                </a:cubicBezTo>
                <a:cubicBezTo>
                  <a:pt x="1" y="14"/>
                  <a:pt x="0" y="13"/>
                  <a:pt x="0" y="12"/>
                </a:cubicBezTo>
                <a:cubicBezTo>
                  <a:pt x="0" y="12"/>
                  <a:pt x="0" y="12"/>
                  <a:pt x="0" y="11"/>
                </a:cubicBezTo>
                <a:cubicBezTo>
                  <a:pt x="9" y="1"/>
                  <a:pt x="9" y="1"/>
                  <a:pt x="9" y="1"/>
                </a:cubicBezTo>
                <a:cubicBezTo>
                  <a:pt x="9" y="1"/>
                  <a:pt x="10" y="0"/>
                  <a:pt x="10" y="0"/>
                </a:cubicBezTo>
                <a:cubicBezTo>
                  <a:pt x="11" y="0"/>
                  <a:pt x="11" y="1"/>
                  <a:pt x="12" y="1"/>
                </a:cubicBezTo>
                <a:cubicBezTo>
                  <a:pt x="20" y="11"/>
                  <a:pt x="20" y="11"/>
                  <a:pt x="20" y="11"/>
                </a:cubicBezTo>
                <a:cubicBezTo>
                  <a:pt x="20" y="12"/>
                  <a:pt x="21" y="12"/>
                  <a:pt x="21" y="12"/>
                </a:cubicBezTo>
                <a:cubicBezTo>
                  <a:pt x="21" y="13"/>
                  <a:pt x="20" y="14"/>
                  <a:pt x="19" y="14"/>
                </a:cubicBezTo>
                <a:cubicBezTo>
                  <a:pt x="14" y="14"/>
                  <a:pt x="14" y="14"/>
                  <a:pt x="14" y="14"/>
                </a:cubicBezTo>
                <a:cubicBezTo>
                  <a:pt x="14" y="24"/>
                  <a:pt x="14" y="24"/>
                  <a:pt x="14" y="24"/>
                </a:cubicBezTo>
                <a:cubicBezTo>
                  <a:pt x="29" y="24"/>
                  <a:pt x="29" y="24"/>
                  <a:pt x="29" y="24"/>
                </a:cubicBezTo>
                <a:cubicBezTo>
                  <a:pt x="29" y="24"/>
                  <a:pt x="30" y="24"/>
                  <a:pt x="30" y="25"/>
                </a:cubicBezTo>
                <a:cubicBezTo>
                  <a:pt x="34" y="30"/>
                  <a:pt x="34" y="30"/>
                  <a:pt x="34" y="30"/>
                </a:cubicBezTo>
                <a:cubicBezTo>
                  <a:pt x="34" y="30"/>
                  <a:pt x="34" y="30"/>
                  <a:pt x="34" y="30"/>
                </a:cubicBezTo>
                <a:cubicBezTo>
                  <a:pt x="34" y="31"/>
                  <a:pt x="34" y="31"/>
                  <a:pt x="33" y="31"/>
                </a:cubicBezTo>
                <a:close/>
                <a:moveTo>
                  <a:pt x="51" y="20"/>
                </a:moveTo>
                <a:cubicBezTo>
                  <a:pt x="42" y="31"/>
                  <a:pt x="42" y="31"/>
                  <a:pt x="42" y="31"/>
                </a:cubicBezTo>
                <a:cubicBezTo>
                  <a:pt x="42" y="31"/>
                  <a:pt x="42" y="31"/>
                  <a:pt x="41" y="31"/>
                </a:cubicBezTo>
                <a:cubicBezTo>
                  <a:pt x="41" y="31"/>
                  <a:pt x="40" y="31"/>
                  <a:pt x="40" y="31"/>
                </a:cubicBezTo>
                <a:cubicBezTo>
                  <a:pt x="31" y="20"/>
                  <a:pt x="31" y="20"/>
                  <a:pt x="31" y="20"/>
                </a:cubicBezTo>
                <a:cubicBezTo>
                  <a:pt x="31" y="20"/>
                  <a:pt x="31" y="20"/>
                  <a:pt x="31" y="19"/>
                </a:cubicBezTo>
                <a:cubicBezTo>
                  <a:pt x="31" y="18"/>
                  <a:pt x="32" y="17"/>
                  <a:pt x="33" y="17"/>
                </a:cubicBezTo>
                <a:cubicBezTo>
                  <a:pt x="38" y="17"/>
                  <a:pt x="38" y="17"/>
                  <a:pt x="38" y="17"/>
                </a:cubicBezTo>
                <a:cubicBezTo>
                  <a:pt x="38" y="7"/>
                  <a:pt x="38" y="7"/>
                  <a:pt x="38" y="7"/>
                </a:cubicBezTo>
                <a:cubicBezTo>
                  <a:pt x="22" y="7"/>
                  <a:pt x="22" y="7"/>
                  <a:pt x="22" y="7"/>
                </a:cubicBezTo>
                <a:cubicBezTo>
                  <a:pt x="22" y="7"/>
                  <a:pt x="22" y="7"/>
                  <a:pt x="22" y="7"/>
                </a:cubicBezTo>
                <a:cubicBezTo>
                  <a:pt x="17" y="2"/>
                  <a:pt x="17" y="2"/>
                  <a:pt x="17" y="2"/>
                </a:cubicBezTo>
                <a:cubicBezTo>
                  <a:pt x="17" y="2"/>
                  <a:pt x="17" y="1"/>
                  <a:pt x="17" y="1"/>
                </a:cubicBezTo>
                <a:cubicBezTo>
                  <a:pt x="17" y="1"/>
                  <a:pt x="18" y="0"/>
                  <a:pt x="18" y="0"/>
                </a:cubicBezTo>
                <a:cubicBezTo>
                  <a:pt x="44" y="0"/>
                  <a:pt x="44" y="0"/>
                  <a:pt x="44" y="0"/>
                </a:cubicBezTo>
                <a:cubicBezTo>
                  <a:pt x="45" y="0"/>
                  <a:pt x="45" y="1"/>
                  <a:pt x="45" y="2"/>
                </a:cubicBezTo>
                <a:cubicBezTo>
                  <a:pt x="45" y="6"/>
                  <a:pt x="45" y="6"/>
                  <a:pt x="45" y="6"/>
                </a:cubicBezTo>
                <a:cubicBezTo>
                  <a:pt x="45" y="17"/>
                  <a:pt x="45" y="17"/>
                  <a:pt x="45" y="17"/>
                </a:cubicBezTo>
                <a:cubicBezTo>
                  <a:pt x="50" y="17"/>
                  <a:pt x="50" y="17"/>
                  <a:pt x="50" y="17"/>
                </a:cubicBezTo>
                <a:cubicBezTo>
                  <a:pt x="51" y="17"/>
                  <a:pt x="51" y="18"/>
                  <a:pt x="51" y="19"/>
                </a:cubicBezTo>
                <a:cubicBezTo>
                  <a:pt x="51" y="20"/>
                  <a:pt x="51" y="20"/>
                  <a:pt x="51" y="20"/>
                </a:cubicBezTo>
                <a:close/>
              </a:path>
            </a:pathLst>
          </a:custGeom>
          <a:solidFill>
            <a:srgbClr val="FFAB3F"/>
          </a:solidFill>
          <a:ln>
            <a:noFill/>
          </a:ln>
        </p:spPr>
        <p:txBody>
          <a:bodyPr vert="horz" wrap="square" lIns="68562" tIns="34281" rIns="68562" bIns="34281" numCol="1" anchor="t" anchorCtr="0" compatLnSpc="1"/>
          <a:lstStyle/>
          <a:p>
            <a:endParaRPr lang="id-ID" sz="1350">
              <a:solidFill>
                <a:prstClr val="black"/>
              </a:solidFill>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6" name="组合 5"/>
          <p:cNvGrpSpPr/>
          <p:nvPr/>
        </p:nvGrpSpPr>
        <p:grpSpPr>
          <a:xfrm>
            <a:off x="-635" y="4964430"/>
            <a:ext cx="9145270" cy="175895"/>
            <a:chOff x="0" y="-1"/>
            <a:chExt cx="9985800" cy="287760"/>
          </a:xfrm>
        </p:grpSpPr>
        <p:sp>
          <p:nvSpPr>
            <p:cNvPr id="3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7"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8"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anim calcmode="lin" valueType="num">
                                      <p:cBhvr>
                                        <p:cTn id="16" dur="1000" fill="hold"/>
                                        <p:tgtEl>
                                          <p:spTgt spid="34"/>
                                        </p:tgtEl>
                                        <p:attrNameLst>
                                          <p:attrName>ppt_x</p:attrName>
                                        </p:attrNameLst>
                                      </p:cBhvr>
                                      <p:tavLst>
                                        <p:tav tm="0">
                                          <p:val>
                                            <p:strVal val="#ppt_x"/>
                                          </p:val>
                                        </p:tav>
                                        <p:tav tm="100000">
                                          <p:val>
                                            <p:strVal val="#ppt_x"/>
                                          </p:val>
                                        </p:tav>
                                      </p:tavLst>
                                    </p:anim>
                                    <p:anim calcmode="lin" valueType="num">
                                      <p:cBhvr>
                                        <p:cTn id="17" dur="10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par>
                                <p:cTn id="22" presetID="2" presetClass="entr" presetSubtype="8" fill="hold" grpId="0" nodeType="withEffect">
                                  <p:stCondLst>
                                    <p:cond delay="5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0-#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50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1000"/>
                                        <p:tgtEl>
                                          <p:spTgt spid="13"/>
                                        </p:tgtEl>
                                      </p:cBhvr>
                                    </p:animEffect>
                                  </p:childTnLst>
                                </p:cTn>
                              </p:par>
                              <p:par>
                                <p:cTn id="38" presetID="2" presetClass="entr" presetSubtype="8" fill="hold" grpId="0" nodeType="withEffect">
                                  <p:stCondLst>
                                    <p:cond delay="50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50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0-#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50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1000"/>
                                        <p:tgtEl>
                                          <p:spTgt spid="14"/>
                                        </p:tgtEl>
                                      </p:cBhvr>
                                    </p:animEffect>
                                  </p:childTnLst>
                                </p:cTn>
                              </p:par>
                              <p:par>
                                <p:cTn id="54" presetID="2" presetClass="entr" presetSubtype="8" fill="hold" grpId="0" nodeType="withEffect">
                                  <p:stCondLst>
                                    <p:cond delay="5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5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0-#ppt_w/2"/>
                                          </p:val>
                                        </p:tav>
                                        <p:tav tm="100000">
                                          <p:val>
                                            <p:strVal val="#ppt_x"/>
                                          </p:val>
                                        </p:tav>
                                      </p:tavLst>
                                    </p:anim>
                                    <p:anim calcmode="lin" valueType="num">
                                      <p:cBhvr additive="base">
                                        <p:cTn id="65" dur="500" fill="hold"/>
                                        <p:tgtEl>
                                          <p:spTgt spid="29"/>
                                        </p:tgtEl>
                                        <p:attrNameLst>
                                          <p:attrName>ppt_y</p:attrName>
                                        </p:attrNameLst>
                                      </p:cBhvr>
                                      <p:tavLst>
                                        <p:tav tm="0">
                                          <p:val>
                                            <p:strVal val="#ppt_y"/>
                                          </p:val>
                                        </p:tav>
                                        <p:tav tm="100000">
                                          <p:val>
                                            <p:strVal val="#ppt_y"/>
                                          </p:val>
                                        </p:tav>
                                      </p:tavLst>
                                    </p:anim>
                                  </p:childTnLst>
                                </p:cTn>
                              </p:par>
                            </p:childTnLst>
                          </p:cTn>
                        </p:par>
                        <p:par>
                          <p:cTn id="66" fill="hold">
                            <p:stCondLst>
                              <p:cond delay="5000"/>
                            </p:stCondLst>
                            <p:childTnLst>
                              <p:par>
                                <p:cTn id="67" presetID="22" presetClass="entr" presetSubtype="4"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1000"/>
                                        <p:tgtEl>
                                          <p:spTgt spid="15"/>
                                        </p:tgtEl>
                                      </p:cBhvr>
                                    </p:animEffect>
                                  </p:childTnLst>
                                </p:cTn>
                              </p:par>
                              <p:par>
                                <p:cTn id="70" presetID="2" presetClass="entr" presetSubtype="2" fill="hold" grpId="0" nodeType="withEffect">
                                  <p:stCondLst>
                                    <p:cond delay="50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1+#ppt_w/2"/>
                                          </p:val>
                                        </p:tav>
                                        <p:tav tm="100000">
                                          <p:val>
                                            <p:strVal val="#ppt_x"/>
                                          </p:val>
                                        </p:tav>
                                      </p:tavLst>
                                    </p:anim>
                                    <p:anim calcmode="lin" valueType="num">
                                      <p:cBhvr additive="base">
                                        <p:cTn id="73" dur="500" fill="hold"/>
                                        <p:tgtEl>
                                          <p:spTgt spid="23"/>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50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1+#ppt_w/2"/>
                                          </p:val>
                                        </p:tav>
                                        <p:tav tm="100000">
                                          <p:val>
                                            <p:strVal val="#ppt_x"/>
                                          </p:val>
                                        </p:tav>
                                      </p:tavLst>
                                    </p:anim>
                                    <p:anim calcmode="lin" valueType="num">
                                      <p:cBhvr additive="base">
                                        <p:cTn id="77" dur="500" fill="hold"/>
                                        <p:tgtEl>
                                          <p:spTgt spid="24"/>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1+#ppt_w/2"/>
                                          </p:val>
                                        </p:tav>
                                        <p:tav tm="100000">
                                          <p:val>
                                            <p:strVal val="#ppt_x"/>
                                          </p:val>
                                        </p:tav>
                                      </p:tavLst>
                                    </p:anim>
                                    <p:anim calcmode="lin" valueType="num">
                                      <p:cBhvr additive="base">
                                        <p:cTn id="81" dur="500" fill="hold"/>
                                        <p:tgtEl>
                                          <p:spTgt spid="31"/>
                                        </p:tgtEl>
                                        <p:attrNameLst>
                                          <p:attrName>ppt_y</p:attrName>
                                        </p:attrNameLst>
                                      </p:cBhvr>
                                      <p:tavLst>
                                        <p:tav tm="0">
                                          <p:val>
                                            <p:strVal val="#ppt_y"/>
                                          </p:val>
                                        </p:tav>
                                        <p:tav tm="100000">
                                          <p:val>
                                            <p:strVal val="#ppt_y"/>
                                          </p:val>
                                        </p:tav>
                                      </p:tavLst>
                                    </p:anim>
                                  </p:childTnLst>
                                </p:cTn>
                              </p:par>
                            </p:childTnLst>
                          </p:cTn>
                        </p:par>
                        <p:par>
                          <p:cTn id="82" fill="hold">
                            <p:stCondLst>
                              <p:cond delay="6000"/>
                            </p:stCondLst>
                            <p:childTnLst>
                              <p:par>
                                <p:cTn id="83" presetID="22" presetClass="entr" presetSubtype="4"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down)">
                                      <p:cBhvr>
                                        <p:cTn id="85" dur="1000"/>
                                        <p:tgtEl>
                                          <p:spTgt spid="4"/>
                                        </p:tgtEl>
                                      </p:cBhvr>
                                    </p:animEffect>
                                  </p:childTnLst>
                                </p:cTn>
                              </p:par>
                              <p:par>
                                <p:cTn id="86" presetID="2" presetClass="entr" presetSubtype="2" fill="hold" grpId="0" nodeType="withEffect">
                                  <p:stCondLst>
                                    <p:cond delay="50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fill="hold"/>
                                        <p:tgtEl>
                                          <p:spTgt spid="25"/>
                                        </p:tgtEl>
                                        <p:attrNameLst>
                                          <p:attrName>ppt_x</p:attrName>
                                        </p:attrNameLst>
                                      </p:cBhvr>
                                      <p:tavLst>
                                        <p:tav tm="0">
                                          <p:val>
                                            <p:strVal val="1+#ppt_w/2"/>
                                          </p:val>
                                        </p:tav>
                                        <p:tav tm="100000">
                                          <p:val>
                                            <p:strVal val="#ppt_x"/>
                                          </p:val>
                                        </p:tav>
                                      </p:tavLst>
                                    </p:anim>
                                    <p:anim calcmode="lin" valueType="num">
                                      <p:cBhvr additive="base">
                                        <p:cTn id="89" dur="500" fill="hold"/>
                                        <p:tgtEl>
                                          <p:spTgt spid="25"/>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50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1+#ppt_w/2"/>
                                          </p:val>
                                        </p:tav>
                                        <p:tav tm="100000">
                                          <p:val>
                                            <p:strVal val="#ppt_x"/>
                                          </p:val>
                                        </p:tav>
                                      </p:tavLst>
                                    </p:anim>
                                    <p:anim calcmode="lin" valueType="num">
                                      <p:cBhvr additive="base">
                                        <p:cTn id="93" dur="500" fill="hold"/>
                                        <p:tgtEl>
                                          <p:spTgt spid="26"/>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50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1+#ppt_w/2"/>
                                          </p:val>
                                        </p:tav>
                                        <p:tav tm="100000">
                                          <p:val>
                                            <p:strVal val="#ppt_x"/>
                                          </p:val>
                                        </p:tav>
                                      </p:tavLst>
                                    </p:anim>
                                    <p:anim calcmode="lin" valueType="num">
                                      <p:cBhvr additive="base">
                                        <p:cTn id="9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left)">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wipe(left)">
                                      <p:cBhvr>
                                        <p:cTn id="10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4" grpId="0" bldLvl="0" animBg="1"/>
      <p:bldP spid="5"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bldLvl="0" animBg="1"/>
      <p:bldP spid="33" grpId="0" bldLvl="0" animBg="1"/>
      <p:bldP spid="3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7024" y="1879505"/>
            <a:ext cx="1257943" cy="1257943"/>
            <a:chOff x="1990026" y="2085034"/>
            <a:chExt cx="1821716" cy="1821716"/>
          </a:xfrm>
        </p:grpSpPr>
        <p:grpSp>
          <p:nvGrpSpPr>
            <p:cNvPr id="11" name="组合 10"/>
            <p:cNvGrpSpPr/>
            <p:nvPr/>
          </p:nvGrpSpPr>
          <p:grpSpPr>
            <a:xfrm>
              <a:off x="1990026" y="2085034"/>
              <a:ext cx="1821716" cy="1821716"/>
              <a:chOff x="475814" y="349984"/>
              <a:chExt cx="1821716" cy="1821716"/>
            </a:xfrm>
          </p:grpSpPr>
          <p:sp>
            <p:nvSpPr>
              <p:cNvPr id="6" name="椭圆 5"/>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p:cNvGrpSpPr/>
              <p:nvPr/>
            </p:nvGrpSpPr>
            <p:grpSpPr>
              <a:xfrm>
                <a:off x="584986" y="459157"/>
                <a:ext cx="1603371" cy="1603370"/>
                <a:chOff x="2706461" y="2004333"/>
                <a:chExt cx="2228850" cy="2228850"/>
              </a:xfrm>
              <a:effectLst/>
            </p:grpSpPr>
            <p:sp>
              <p:nvSpPr>
                <p:cNvPr id="8" name="椭圆 7"/>
                <p:cNvSpPr/>
                <p:nvPr/>
              </p:nvSpPr>
              <p:spPr>
                <a:xfrm>
                  <a:off x="2706461" y="2004333"/>
                  <a:ext cx="2228850" cy="2228850"/>
                </a:xfrm>
                <a:prstGeom prst="ellipse">
                  <a:avLst/>
                </a:prstGeom>
                <a:solidFill>
                  <a:srgbClr val="009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2977244" y="2275116"/>
                  <a:ext cx="1687284" cy="1687284"/>
                </a:xfrm>
                <a:prstGeom prst="ellipse">
                  <a:avLst/>
                </a:prstGeom>
                <a:solidFill>
                  <a:srgbClr val="0099A9"/>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58" name="KSO_Shape"/>
            <p:cNvSpPr/>
            <p:nvPr/>
          </p:nvSpPr>
          <p:spPr bwMode="auto">
            <a:xfrm>
              <a:off x="2747908" y="2689943"/>
              <a:ext cx="319141" cy="63828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sp>
        <p:nvSpPr>
          <p:cNvPr id="33" name="矩形 32"/>
          <p:cNvSpPr/>
          <p:nvPr/>
        </p:nvSpPr>
        <p:spPr>
          <a:xfrm>
            <a:off x="3868511" y="1965577"/>
            <a:ext cx="2811780" cy="548640"/>
          </a:xfrm>
          <a:prstGeom prst="rect">
            <a:avLst/>
          </a:prstGeom>
          <a:effectLst/>
        </p:spPr>
        <p:txBody>
          <a:bodyPr wrap="none">
            <a:spAutoFit/>
          </a:bodyPr>
          <a:lstStyle/>
          <a:p>
            <a:r>
              <a:rPr lang="zh-CN" altLang="en-US" sz="3000" dirty="0" smtClean="0">
                <a:solidFill>
                  <a:srgbClr val="0099A9"/>
                </a:solidFill>
                <a:latin typeface="方正兰亭中粗黑_GBK" panose="02000000000000000000" pitchFamily="2" charset="-122"/>
                <a:ea typeface="方正兰亭中粗黑_GBK" panose="02000000000000000000" pitchFamily="2" charset="-122"/>
              </a:rPr>
              <a:t>胜任能力 </a:t>
            </a:r>
            <a:r>
              <a:rPr lang="zh-CN" altLang="en-US" dirty="0" smtClean="0">
                <a:solidFill>
                  <a:srgbClr val="0099A9"/>
                </a:solidFill>
                <a:latin typeface="方正兰亭中粗黑_GBK" panose="02000000000000000000" pitchFamily="2" charset="-122"/>
                <a:ea typeface="方正兰亭中粗黑_GBK" panose="02000000000000000000" pitchFamily="2" charset="-122"/>
              </a:rPr>
              <a:t>ABOUT ME</a:t>
            </a:r>
          </a:p>
        </p:txBody>
      </p:sp>
      <p:sp>
        <p:nvSpPr>
          <p:cNvPr id="3" name="矩形 2"/>
          <p:cNvSpPr/>
          <p:nvPr/>
        </p:nvSpPr>
        <p:spPr>
          <a:xfrm>
            <a:off x="3868511" y="2493270"/>
            <a:ext cx="868680" cy="297180"/>
          </a:xfrm>
          <a:prstGeom prst="rect">
            <a:avLst/>
          </a:prstGeom>
        </p:spPr>
        <p:txBody>
          <a:bodyPr wrap="none">
            <a:spAutoFit/>
          </a:bodyPr>
          <a:lstStyle/>
          <a:p>
            <a:pPr algn="l"/>
            <a:r>
              <a:rPr lang="zh-CN" altLang="en-US" sz="1350" dirty="0">
                <a:solidFill>
                  <a:srgbClr val="0099A9"/>
                </a:solidFill>
                <a:latin typeface="方正兰亭准黑_GBK" panose="02000000000000000000" pitchFamily="2" charset="-122"/>
                <a:ea typeface="方正兰亭准黑_GBK" panose="02000000000000000000" pitchFamily="2" charset="-122"/>
              </a:rPr>
              <a:t>添加标题</a:t>
            </a:r>
          </a:p>
        </p:txBody>
      </p:sp>
      <p:sp>
        <p:nvSpPr>
          <p:cNvPr id="5" name="矩形 4"/>
          <p:cNvSpPr/>
          <p:nvPr/>
        </p:nvSpPr>
        <p:spPr>
          <a:xfrm>
            <a:off x="4737459" y="2493270"/>
            <a:ext cx="868680" cy="297180"/>
          </a:xfrm>
          <a:prstGeom prst="rect">
            <a:avLst/>
          </a:prstGeom>
        </p:spPr>
        <p:txBody>
          <a:bodyPr wrap="none">
            <a:spAutoFit/>
          </a:bodyPr>
          <a:lstStyle/>
          <a:p>
            <a:pPr algn="l"/>
            <a:r>
              <a:rPr lang="zh-CN" altLang="en-US" sz="1350" dirty="0">
                <a:solidFill>
                  <a:srgbClr val="0099A9"/>
                </a:solidFill>
                <a:latin typeface="方正兰亭准黑_GBK" panose="02000000000000000000" pitchFamily="2" charset="-122"/>
                <a:ea typeface="方正兰亭准黑_GBK" panose="02000000000000000000" pitchFamily="2" charset="-122"/>
              </a:rPr>
              <a:t>添加标题</a:t>
            </a:r>
          </a:p>
        </p:txBody>
      </p:sp>
      <p:sp>
        <p:nvSpPr>
          <p:cNvPr id="12" name="矩形 11"/>
          <p:cNvSpPr/>
          <p:nvPr/>
        </p:nvSpPr>
        <p:spPr>
          <a:xfrm>
            <a:off x="3868511" y="2809070"/>
            <a:ext cx="868680" cy="297180"/>
          </a:xfrm>
          <a:prstGeom prst="rect">
            <a:avLst/>
          </a:prstGeom>
        </p:spPr>
        <p:txBody>
          <a:bodyPr wrap="none">
            <a:spAutoFit/>
          </a:bodyPr>
          <a:lstStyle/>
          <a:p>
            <a:pPr algn="l"/>
            <a:r>
              <a:rPr lang="zh-CN" altLang="en-US" sz="1350" dirty="0" smtClean="0">
                <a:solidFill>
                  <a:srgbClr val="0099A9"/>
                </a:solidFill>
                <a:latin typeface="方正兰亭准黑_GBK" panose="02000000000000000000" pitchFamily="2" charset="-122"/>
                <a:ea typeface="方正兰亭准黑_GBK" panose="02000000000000000000" pitchFamily="2" charset="-122"/>
              </a:rPr>
              <a:t>添加标题</a:t>
            </a:r>
          </a:p>
        </p:txBody>
      </p:sp>
      <p:sp>
        <p:nvSpPr>
          <p:cNvPr id="13" name="矩形 12"/>
          <p:cNvSpPr/>
          <p:nvPr/>
        </p:nvSpPr>
        <p:spPr>
          <a:xfrm>
            <a:off x="4747598" y="2809070"/>
            <a:ext cx="868680" cy="297180"/>
          </a:xfrm>
          <a:prstGeom prst="rect">
            <a:avLst/>
          </a:prstGeom>
        </p:spPr>
        <p:txBody>
          <a:bodyPr wrap="none">
            <a:spAutoFit/>
          </a:bodyPr>
          <a:lstStyle/>
          <a:p>
            <a:pPr algn="l"/>
            <a:r>
              <a:rPr lang="zh-CN" altLang="en-US" sz="1350" dirty="0">
                <a:solidFill>
                  <a:srgbClr val="0099A9"/>
                </a:solidFill>
                <a:latin typeface="方正兰亭准黑_GBK" panose="02000000000000000000" pitchFamily="2" charset="-122"/>
                <a:ea typeface="方正兰亭准黑_GBK" panose="02000000000000000000" pitchFamily="2" charset="-122"/>
              </a:rPr>
              <a:t>添加标题</a:t>
            </a:r>
          </a:p>
        </p:txBody>
      </p:sp>
      <p:grpSp>
        <p:nvGrpSpPr>
          <p:cNvPr id="42" name="组合 41"/>
          <p:cNvGrpSpPr/>
          <p:nvPr/>
        </p:nvGrpSpPr>
        <p:grpSpPr>
          <a:xfrm>
            <a:off x="5461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1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right)">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 grpId="0"/>
      <p:bldP spid="5"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00A2B3"/>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00A2B3"/>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矩形 13"/>
            <p:cNvSpPr/>
            <p:nvPr/>
          </p:nvSpPr>
          <p:spPr>
            <a:xfrm>
              <a:off x="3098185" y="980728"/>
              <a:ext cx="6048672" cy="3456384"/>
            </a:xfrm>
            <a:prstGeom prst="rect">
              <a:avLst/>
            </a:prstGeom>
            <a:blipFill>
              <a:blip r:embed="rId3" cstate="print"/>
              <a:srcRect/>
              <a:stretch>
                <a:fillRect l="-36872" t="-15145" r="-12052" b="-63539"/>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2" name="Picture 3"/>
            <p:cNvPicPr>
              <a:picLocks noChangeAspect="1"/>
            </p:cNvPicPr>
            <p:nvPr/>
          </p:nvPicPr>
          <p:blipFill rotWithShape="1">
            <a:blip r:embed="rId4" cstate="print"/>
            <a:srcRect l="5354" t="8440" r="6203" b="10137"/>
            <a:stretch>
              <a:fillRect/>
            </a:stretch>
          </p:blipFill>
          <p:spPr>
            <a:xfrm>
              <a:off x="865232" y="1286330"/>
              <a:ext cx="4013321" cy="4966128"/>
            </a:xfrm>
            <a:prstGeom prst="rect">
              <a:avLst/>
            </a:prstGeom>
          </p:spPr>
        </p:pic>
        <p:sp>
          <p:nvSpPr>
            <p:cNvPr id="3" name="Rectangle 4"/>
            <p:cNvSpPr/>
            <p:nvPr/>
          </p:nvSpPr>
          <p:spPr>
            <a:xfrm>
              <a:off x="1454929" y="1875864"/>
              <a:ext cx="2838784" cy="3697941"/>
            </a:xfrm>
            <a:prstGeom prst="rect">
              <a:avLst/>
            </a:prstGeom>
            <a:blipFill>
              <a:blip r:embed="rId5" cstate="print"/>
              <a:srcRect/>
              <a:stretch>
                <a:fillRect l="-4200" t="-5259" r="-103674" b="-92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solidFill>
              <a:srgbClr val="FFAB3F"/>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48966"/>
            <a:ext cx="618851" cy="620232"/>
            <a:chOff x="5964839" y="2742182"/>
            <a:chExt cx="825350" cy="827192"/>
          </a:xfrm>
        </p:grpSpPr>
        <p:sp>
          <p:nvSpPr>
            <p:cNvPr id="22" name="橢圓 3"/>
            <p:cNvSpPr/>
            <p:nvPr/>
          </p:nvSpPr>
          <p:spPr>
            <a:xfrm>
              <a:off x="5964839" y="2742182"/>
              <a:ext cx="825350" cy="827192"/>
            </a:xfrm>
            <a:prstGeom prst="ellipse">
              <a:avLst/>
            </a:prstGeom>
            <a:solidFill>
              <a:srgbClr val="00A2B3"/>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solidFill>
              <a:srgbClr val="EA5E66"/>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solidFill>
              <a:srgbClr val="E99C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05892"/>
            <a:ext cx="3023549" cy="651687"/>
            <a:chOff x="1911251" y="1321493"/>
            <a:chExt cx="1373453" cy="869142"/>
          </a:xfrm>
        </p:grpSpPr>
        <p:sp>
          <p:nvSpPr>
            <p:cNvPr id="31" name="矩形 30"/>
            <p:cNvSpPr/>
            <p:nvPr/>
          </p:nvSpPr>
          <p:spPr>
            <a:xfrm>
              <a:off x="1911251" y="1321493"/>
              <a:ext cx="706126" cy="415821"/>
            </a:xfrm>
            <a:prstGeom prst="rect">
              <a:avLst/>
            </a:prstGeom>
          </p:spPr>
          <p:txBody>
            <a:bodyPr wrap="none">
              <a:spAutoFit/>
            </a:bodyPr>
            <a:lstStyle/>
            <a:p>
              <a:pPr algn="l"/>
              <a:r>
                <a:rPr lang="zh-CN" altLang="en-US" sz="1350" b="1" dirty="0">
                  <a:solidFill>
                    <a:schemeClr val="tx1">
                      <a:lumMod val="60000"/>
                      <a:lumOff val="40000"/>
                    </a:schemeClr>
                  </a:solidFill>
                  <a:latin typeface="微软雅黑" panose="020B0503020204020204" pitchFamily="34" charset="-122"/>
                  <a:ea typeface="微软雅黑" panose="020B0503020204020204" pitchFamily="34" charset="-122"/>
                </a:rPr>
                <a:t>单击此处添加标题</a:t>
              </a:r>
            </a:p>
          </p:txBody>
        </p:sp>
        <p:sp>
          <p:nvSpPr>
            <p:cNvPr id="32" name="矩形 31"/>
            <p:cNvSpPr/>
            <p:nvPr/>
          </p:nvSpPr>
          <p:spPr>
            <a:xfrm>
              <a:off x="1911251" y="1626608"/>
              <a:ext cx="1373453" cy="564027"/>
            </a:xfrm>
            <a:prstGeom prst="rect">
              <a:avLst/>
            </a:prstGeom>
          </p:spPr>
          <p:txBody>
            <a:bodyPr wrap="square" anchor="ctr">
              <a:spAutoFit/>
            </a:bodyPr>
            <a:lstStyle/>
            <a:p>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p>
          </p:txBody>
        </p:sp>
      </p:grpSp>
      <p:grpSp>
        <p:nvGrpSpPr>
          <p:cNvPr id="33" name="组合 32"/>
          <p:cNvGrpSpPr/>
          <p:nvPr/>
        </p:nvGrpSpPr>
        <p:grpSpPr>
          <a:xfrm>
            <a:off x="5273894" y="2015771"/>
            <a:ext cx="3023549" cy="651687"/>
            <a:chOff x="1911251" y="1321493"/>
            <a:chExt cx="1373453" cy="869142"/>
          </a:xfrm>
        </p:grpSpPr>
        <p:sp>
          <p:nvSpPr>
            <p:cNvPr id="34" name="矩形 33"/>
            <p:cNvSpPr/>
            <p:nvPr/>
          </p:nvSpPr>
          <p:spPr>
            <a:xfrm>
              <a:off x="1911251" y="1321493"/>
              <a:ext cx="706126" cy="415821"/>
            </a:xfrm>
            <a:prstGeom prst="rect">
              <a:avLst/>
            </a:prstGeom>
          </p:spPr>
          <p:txBody>
            <a:bodyPr wrap="none">
              <a:spAutoFit/>
            </a:bodyPr>
            <a:lstStyle/>
            <a:p>
              <a:pPr algn="l"/>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单击此处添加标题</a:t>
              </a:r>
            </a:p>
          </p:txBody>
        </p:sp>
        <p:sp>
          <p:nvSpPr>
            <p:cNvPr id="35" name="矩形 34"/>
            <p:cNvSpPr/>
            <p:nvPr/>
          </p:nvSpPr>
          <p:spPr>
            <a:xfrm>
              <a:off x="1911251" y="1626608"/>
              <a:ext cx="1373453" cy="564027"/>
            </a:xfrm>
            <a:prstGeom prst="rect">
              <a:avLst/>
            </a:prstGeom>
          </p:spPr>
          <p:txBody>
            <a:bodyPr wrap="square" anchor="ctr">
              <a:spAutoFit/>
            </a:bodyPr>
            <a:lstStyle/>
            <a:p>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p>
          </p:txBody>
        </p:sp>
      </p:grpSp>
      <p:grpSp>
        <p:nvGrpSpPr>
          <p:cNvPr id="36" name="组合 35"/>
          <p:cNvGrpSpPr/>
          <p:nvPr/>
        </p:nvGrpSpPr>
        <p:grpSpPr>
          <a:xfrm>
            <a:off x="5273894" y="2825650"/>
            <a:ext cx="3023549" cy="651687"/>
            <a:chOff x="1911251" y="1321493"/>
            <a:chExt cx="1373453" cy="869142"/>
          </a:xfrm>
        </p:grpSpPr>
        <p:sp>
          <p:nvSpPr>
            <p:cNvPr id="37" name="矩形 36"/>
            <p:cNvSpPr/>
            <p:nvPr/>
          </p:nvSpPr>
          <p:spPr>
            <a:xfrm>
              <a:off x="1911251" y="1321493"/>
              <a:ext cx="706126" cy="415821"/>
            </a:xfrm>
            <a:prstGeom prst="rect">
              <a:avLst/>
            </a:prstGeom>
          </p:spPr>
          <p:txBody>
            <a:bodyPr wrap="none">
              <a:spAutoFit/>
            </a:bodyPr>
            <a:lstStyle/>
            <a:p>
              <a:pPr algn="l"/>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单击此处添加标题</a:t>
              </a:r>
            </a:p>
          </p:txBody>
        </p:sp>
        <p:sp>
          <p:nvSpPr>
            <p:cNvPr id="38" name="矩形 37"/>
            <p:cNvSpPr/>
            <p:nvPr/>
          </p:nvSpPr>
          <p:spPr>
            <a:xfrm>
              <a:off x="1911251" y="1626608"/>
              <a:ext cx="1373453" cy="564027"/>
            </a:xfrm>
            <a:prstGeom prst="rect">
              <a:avLst/>
            </a:prstGeom>
          </p:spPr>
          <p:txBody>
            <a:bodyPr wrap="square" anchor="ctr">
              <a:spAutoFit/>
            </a:bodyPr>
            <a:lstStyle/>
            <a:p>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p>
          </p:txBody>
        </p:sp>
      </p:grpSp>
      <p:grpSp>
        <p:nvGrpSpPr>
          <p:cNvPr id="39" name="组合 38"/>
          <p:cNvGrpSpPr/>
          <p:nvPr/>
        </p:nvGrpSpPr>
        <p:grpSpPr>
          <a:xfrm>
            <a:off x="5273894" y="3663554"/>
            <a:ext cx="3023549" cy="651687"/>
            <a:chOff x="1911251" y="1321493"/>
            <a:chExt cx="1373453" cy="869142"/>
          </a:xfrm>
        </p:grpSpPr>
        <p:sp>
          <p:nvSpPr>
            <p:cNvPr id="40" name="矩形 39"/>
            <p:cNvSpPr/>
            <p:nvPr/>
          </p:nvSpPr>
          <p:spPr>
            <a:xfrm>
              <a:off x="1911251" y="1321493"/>
              <a:ext cx="706126" cy="415821"/>
            </a:xfrm>
            <a:prstGeom prst="rect">
              <a:avLst/>
            </a:prstGeom>
          </p:spPr>
          <p:txBody>
            <a:bodyPr wrap="none">
              <a:spAutoFit/>
            </a:bodyPr>
            <a:lstStyle/>
            <a:p>
              <a:pPr algn="l"/>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单击此处添加标题</a:t>
              </a:r>
            </a:p>
          </p:txBody>
        </p:sp>
        <p:sp>
          <p:nvSpPr>
            <p:cNvPr id="41" name="矩形 40"/>
            <p:cNvSpPr/>
            <p:nvPr/>
          </p:nvSpPr>
          <p:spPr>
            <a:xfrm>
              <a:off x="1911251" y="1626608"/>
              <a:ext cx="1373453" cy="564027"/>
            </a:xfrm>
            <a:prstGeom prst="rect">
              <a:avLst/>
            </a:prstGeom>
          </p:spPr>
          <p:txBody>
            <a:bodyPr wrap="square" anchor="ctr">
              <a:spAutoFit/>
            </a:bodyPr>
            <a:lstStyle/>
            <a:p>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a:t>
              </a:r>
              <a:r>
                <a:rPr lang="zh-CN" altLang="en-US"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简介</a:t>
              </a:r>
              <a:r>
                <a:rPr lang="en-US" altLang="zh-CN" sz="1050" dirty="0" smtClean="0">
                  <a:solidFill>
                    <a:schemeClr val="tx1">
                      <a:lumMod val="60000"/>
                      <a:lumOff val="40000"/>
                    </a:schemeClr>
                  </a:solidFill>
                  <a:latin typeface="微软雅黑" panose="020B0503020204020204" pitchFamily="34" charset="-122"/>
                  <a:ea typeface="微软雅黑" panose="020B0503020204020204" pitchFamily="34" charset="-122"/>
                  <a:cs typeface="Segoe UI" panose="020B0502040204020203" pitchFamily="34" charset="0"/>
                </a:rPr>
                <a:t>.</a:t>
              </a:r>
            </a:p>
          </p:txBody>
        </p:sp>
      </p:gr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2"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3"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50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10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0-#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00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1+#ppt_w/2"/>
                                          </p:val>
                                        </p:tav>
                                        <p:tav tm="100000">
                                          <p:val>
                                            <p:strVal val="#ppt_x"/>
                                          </p:val>
                                        </p:tav>
                                      </p:tavLst>
                                    </p:anim>
                                    <p:anim calcmode="lin" valueType="num">
                                      <p:cBhvr additive="base">
                                        <p:cTn id="31" dur="500" fill="hold"/>
                                        <p:tgtEl>
                                          <p:spTgt spid="33"/>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50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150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1+#ppt_w/2"/>
                                          </p:val>
                                        </p:tav>
                                        <p:tav tm="100000">
                                          <p:val>
                                            <p:strVal val="#ppt_x"/>
                                          </p:val>
                                        </p:tav>
                                      </p:tavLst>
                                    </p:anim>
                                    <p:anim calcmode="lin" valueType="num">
                                      <p:cBhvr additive="base">
                                        <p:cTn id="39" dur="500" fill="hold"/>
                                        <p:tgtEl>
                                          <p:spTgt spid="3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200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0-#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200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1+#ppt_w/2"/>
                                          </p:val>
                                        </p:tav>
                                        <p:tav tm="100000">
                                          <p:val>
                                            <p:strVal val="#ppt_x"/>
                                          </p:val>
                                        </p:tav>
                                      </p:tavLst>
                                    </p:anim>
                                    <p:anim calcmode="lin" valueType="num">
                                      <p:cBhvr additive="base">
                                        <p:cTn id="47"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00A2B3"/>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00A2B3"/>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rot="18900000" flipH="1" flipV="1">
            <a:off x="5012039" y="1993531"/>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4" name="矩形 43"/>
          <p:cNvSpPr/>
          <p:nvPr/>
        </p:nvSpPr>
        <p:spPr>
          <a:xfrm>
            <a:off x="3831104" y="3218128"/>
            <a:ext cx="1485513" cy="428513"/>
          </a:xfrm>
          <a:prstGeom prst="rect">
            <a:avLst/>
          </a:prstGeom>
          <a:gradFill>
            <a:gsLst>
              <a:gs pos="21000">
                <a:schemeClr val="tx1">
                  <a:alpha val="40000"/>
                </a:schemeClr>
              </a:gs>
              <a:gs pos="0">
                <a:schemeClr val="tx1">
                  <a:alpha val="63000"/>
                </a:schemeClr>
              </a:gs>
              <a:gs pos="68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5" name="任意多边形 44"/>
          <p:cNvSpPr/>
          <p:nvPr/>
        </p:nvSpPr>
        <p:spPr>
          <a:xfrm rot="2700000" flipV="1">
            <a:off x="3232480" y="149550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solidFill>
            <a:srgbClr val="EA610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775042" y="1087551"/>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solidFill>
            <a:srgbClr val="0099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7" name="矩形 46"/>
          <p:cNvSpPr/>
          <p:nvPr/>
        </p:nvSpPr>
        <p:spPr>
          <a:xfrm rot="2700000" flipH="1" flipV="1">
            <a:off x="5075478" y="2385799"/>
            <a:ext cx="752461" cy="126739"/>
          </a:xfrm>
          <a:prstGeom prst="rect">
            <a:avLst/>
          </a:prstGeom>
          <a:gradFill>
            <a:gsLst>
              <a:gs pos="63000">
                <a:srgbClr val="000000">
                  <a:alpha val="5000"/>
                </a:srgbClr>
              </a:gs>
              <a:gs pos="17000">
                <a:schemeClr val="tx1">
                  <a:alpha val="20000"/>
                </a:schemeClr>
              </a:gs>
              <a:gs pos="0">
                <a:schemeClr val="tx1">
                  <a:alpha val="44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任意多边形 47"/>
          <p:cNvSpPr/>
          <p:nvPr/>
        </p:nvSpPr>
        <p:spPr>
          <a:xfrm rot="18900000">
            <a:off x="3232850" y="108755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solidFill>
            <a:srgbClr val="EA5E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9" name="任意多边形 48"/>
          <p:cNvSpPr/>
          <p:nvPr/>
        </p:nvSpPr>
        <p:spPr>
          <a:xfrm rot="18900000" flipH="1" flipV="1">
            <a:off x="4774673" y="149550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solidFill>
            <a:srgbClr val="FFAB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318918" y="3006976"/>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文本框 4"/>
          <p:cNvSpPr txBox="1"/>
          <p:nvPr/>
        </p:nvSpPr>
        <p:spPr>
          <a:xfrm rot="2700000">
            <a:off x="2666547" y="1845769"/>
            <a:ext cx="1384751" cy="365760"/>
          </a:xfrm>
          <a:prstGeom prst="rect">
            <a:avLst/>
          </a:prstGeom>
          <a:noFill/>
          <a:effectLst/>
        </p:spPr>
        <p:txBody>
          <a:bodyPr wrap="square" rtlCol="0">
            <a:spAutoFit/>
          </a:bodyPr>
          <a:lstStyle/>
          <a:p>
            <a:pPr algn="ctr"/>
            <a:r>
              <a:rPr dirty="0">
                <a:solidFill>
                  <a:schemeClr val="bg1"/>
                </a:solidFill>
                <a:effectLst>
                  <a:innerShdw blurRad="25400" dist="25400" dir="10800000">
                    <a:prstClr val="black">
                      <a:alpha val="50000"/>
                    </a:prstClr>
                  </a:innerShdw>
                </a:effectLst>
                <a:latin typeface="方正兰亭黑简体" panose="02000000000000000000" pitchFamily="2" charset="-122"/>
                <a:ea typeface="方正兰亭黑简体" panose="02000000000000000000" pitchFamily="2" charset="-122"/>
              </a:rPr>
              <a:t>添加标题</a:t>
            </a:r>
          </a:p>
        </p:txBody>
      </p:sp>
      <p:sp>
        <p:nvSpPr>
          <p:cNvPr id="52" name="文本框 16"/>
          <p:cNvSpPr txBox="1"/>
          <p:nvPr/>
        </p:nvSpPr>
        <p:spPr>
          <a:xfrm rot="-2700000">
            <a:off x="2609308" y="3204763"/>
            <a:ext cx="1384751" cy="365760"/>
          </a:xfrm>
          <a:prstGeom prst="rect">
            <a:avLst/>
          </a:prstGeom>
          <a:noFill/>
          <a:effectLst/>
        </p:spPr>
        <p:txBody>
          <a:bodyPr wrap="square" rtlCol="0">
            <a:spAutoFit/>
          </a:bodyPr>
          <a:lstStyle/>
          <a:p>
            <a:pPr algn="ctr"/>
            <a:r>
              <a:rPr dirty="0">
                <a:solidFill>
                  <a:schemeClr val="bg1"/>
                </a:solidFill>
                <a:effectLst>
                  <a:innerShdw blurRad="25400" dist="25400" dir="16200000">
                    <a:prstClr val="black">
                      <a:alpha val="50000"/>
                    </a:prstClr>
                  </a:innerShdw>
                </a:effectLst>
                <a:latin typeface="方正兰亭黑简体" panose="02000000000000000000" pitchFamily="2" charset="-122"/>
                <a:ea typeface="方正兰亭黑简体" panose="02000000000000000000" pitchFamily="2" charset="-122"/>
              </a:rPr>
              <a:t>添加标题</a:t>
            </a:r>
          </a:p>
        </p:txBody>
      </p:sp>
      <p:sp>
        <p:nvSpPr>
          <p:cNvPr id="53" name="文本框 19"/>
          <p:cNvSpPr txBox="1"/>
          <p:nvPr/>
        </p:nvSpPr>
        <p:spPr>
          <a:xfrm rot="18900000" flipH="1">
            <a:off x="5085861" y="1842887"/>
            <a:ext cx="1384751" cy="365760"/>
          </a:xfrm>
          <a:prstGeom prst="rect">
            <a:avLst/>
          </a:prstGeom>
          <a:noFill/>
          <a:effectLst/>
        </p:spPr>
        <p:txBody>
          <a:bodyPr wrap="square" rtlCol="0">
            <a:spAutoFit/>
          </a:bodyPr>
          <a:lstStyle/>
          <a:p>
            <a:pPr algn="ctr"/>
            <a:r>
              <a:rPr dirty="0">
                <a:solidFill>
                  <a:schemeClr val="bg1"/>
                </a:solidFill>
                <a:effectLst>
                  <a:innerShdw blurRad="25400" dist="25400" dir="16200000">
                    <a:prstClr val="black">
                      <a:alpha val="50000"/>
                    </a:prstClr>
                  </a:innerShdw>
                </a:effectLst>
                <a:latin typeface="方正兰亭黑简体" panose="02000000000000000000" pitchFamily="2" charset="-122"/>
                <a:ea typeface="方正兰亭黑简体" panose="02000000000000000000" pitchFamily="2" charset="-122"/>
              </a:rPr>
              <a:t>添加标题</a:t>
            </a:r>
          </a:p>
        </p:txBody>
      </p:sp>
      <p:sp>
        <p:nvSpPr>
          <p:cNvPr id="54" name="文本框 20"/>
          <p:cNvSpPr txBox="1"/>
          <p:nvPr/>
        </p:nvSpPr>
        <p:spPr>
          <a:xfrm rot="2700000" flipH="1">
            <a:off x="5145481" y="3189844"/>
            <a:ext cx="1384751" cy="365760"/>
          </a:xfrm>
          <a:prstGeom prst="rect">
            <a:avLst/>
          </a:prstGeom>
          <a:noFill/>
          <a:effectLst/>
        </p:spPr>
        <p:txBody>
          <a:bodyPr wrap="square" rtlCol="0">
            <a:spAutoFit/>
          </a:bodyPr>
          <a:lstStyle/>
          <a:p>
            <a:pPr algn="ctr"/>
            <a:r>
              <a:rPr dirty="0">
                <a:solidFill>
                  <a:schemeClr val="bg1"/>
                </a:solidFill>
                <a:effectLst>
                  <a:innerShdw blurRad="25400" dist="25400" dir="10800000">
                    <a:prstClr val="black">
                      <a:alpha val="50000"/>
                    </a:prstClr>
                  </a:innerShdw>
                </a:effectLst>
                <a:latin typeface="方正兰亭黑简体" panose="02000000000000000000" pitchFamily="2" charset="-122"/>
                <a:ea typeface="方正兰亭黑简体" panose="02000000000000000000" pitchFamily="2" charset="-122"/>
              </a:rPr>
              <a:t>添加标题</a:t>
            </a:r>
          </a:p>
        </p:txBody>
      </p:sp>
      <p:grpSp>
        <p:nvGrpSpPr>
          <p:cNvPr id="55" name="Group 4"/>
          <p:cNvGrpSpPr>
            <a:grpSpLocks noChangeAspect="1"/>
          </p:cNvGrpSpPr>
          <p:nvPr/>
        </p:nvGrpSpPr>
        <p:grpSpPr bwMode="auto">
          <a:xfrm>
            <a:off x="6597854" y="1547522"/>
            <a:ext cx="308410" cy="238480"/>
            <a:chOff x="3494" y="1896"/>
            <a:chExt cx="688" cy="532"/>
          </a:xfrm>
          <a:solidFill>
            <a:srgbClr val="00A2B3"/>
          </a:soli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59" name="组合 58"/>
          <p:cNvGrpSpPr/>
          <p:nvPr/>
        </p:nvGrpSpPr>
        <p:grpSpPr>
          <a:xfrm>
            <a:off x="6604684" y="3216034"/>
            <a:ext cx="264312" cy="265085"/>
            <a:chOff x="458010" y="4063526"/>
            <a:chExt cx="1087437" cy="1090612"/>
          </a:xfrm>
          <a:solidFill>
            <a:srgbClr val="EA5E66"/>
          </a:solidFill>
        </p:grpSpPr>
        <p:sp>
          <p:nvSpPr>
            <p:cNvPr id="60"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1" name="Rectangle 12"/>
            <p:cNvSpPr>
              <a:spLocks noChangeArrowheads="1"/>
            </p:cNvSpPr>
            <p:nvPr/>
          </p:nvSpPr>
          <p:spPr bwMode="auto">
            <a:xfrm>
              <a:off x="682625" y="4338638"/>
              <a:ext cx="636587" cy="714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2" name="Rectangle 13"/>
            <p:cNvSpPr>
              <a:spLocks noChangeArrowheads="1"/>
            </p:cNvSpPr>
            <p:nvPr/>
          </p:nvSpPr>
          <p:spPr bwMode="auto">
            <a:xfrm>
              <a:off x="682625" y="4562475"/>
              <a:ext cx="636587" cy="714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3" name="Rectangle 14"/>
            <p:cNvSpPr>
              <a:spLocks noChangeArrowheads="1"/>
            </p:cNvSpPr>
            <p:nvPr/>
          </p:nvSpPr>
          <p:spPr bwMode="auto">
            <a:xfrm>
              <a:off x="682625" y="4786313"/>
              <a:ext cx="382587" cy="714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1292833" y="3170664"/>
            <a:ext cx="318406" cy="341790"/>
            <a:chOff x="231" y="1205"/>
            <a:chExt cx="640" cy="687"/>
          </a:xfrm>
          <a:solidFill>
            <a:srgbClr val="FFAB3F"/>
          </a:soli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1298371" y="151315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E99C3A"/>
          </a:soli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581541" y="1536259"/>
            <a:ext cx="1120095"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69" name="文本框 36"/>
          <p:cNvSpPr txBox="1"/>
          <p:nvPr/>
        </p:nvSpPr>
        <p:spPr>
          <a:xfrm>
            <a:off x="1220036" y="1832045"/>
            <a:ext cx="1494281" cy="922020"/>
          </a:xfrm>
          <a:prstGeom prst="rect">
            <a:avLst/>
          </a:prstGeom>
          <a:noFill/>
        </p:spPr>
        <p:txBody>
          <a:bodyPr wrap="square" rtlCol="0">
            <a:spAutoFit/>
          </a:bodyPr>
          <a:lstStyle/>
          <a:p>
            <a:pPr>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581541" y="3213136"/>
            <a:ext cx="1120095"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71" name="文本框 38"/>
          <p:cNvSpPr txBox="1"/>
          <p:nvPr/>
        </p:nvSpPr>
        <p:spPr>
          <a:xfrm>
            <a:off x="1225749" y="3508922"/>
            <a:ext cx="1475886" cy="922020"/>
          </a:xfrm>
          <a:prstGeom prst="rect">
            <a:avLst/>
          </a:prstGeom>
          <a:noFill/>
        </p:spPr>
        <p:txBody>
          <a:bodyPr wrap="square" rtlCol="0">
            <a:spAutoFit/>
          </a:bodyPr>
          <a:lstStyle/>
          <a:p>
            <a:pPr>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885173" y="1536259"/>
            <a:ext cx="1120095"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73" name="文本框 40"/>
          <p:cNvSpPr txBox="1"/>
          <p:nvPr/>
        </p:nvSpPr>
        <p:spPr>
          <a:xfrm>
            <a:off x="6523669" y="1832045"/>
            <a:ext cx="1481600" cy="922020"/>
          </a:xfrm>
          <a:prstGeom prst="rect">
            <a:avLst/>
          </a:prstGeom>
          <a:noFill/>
        </p:spPr>
        <p:txBody>
          <a:bodyPr wrap="square" rtlCol="0">
            <a:spAutoFit/>
          </a:bodyPr>
          <a:lstStyle/>
          <a:p>
            <a:pPr>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文本框 41"/>
          <p:cNvSpPr txBox="1"/>
          <p:nvPr/>
        </p:nvSpPr>
        <p:spPr>
          <a:xfrm>
            <a:off x="6885173" y="3213136"/>
            <a:ext cx="1120095"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75" name="文本框 42"/>
          <p:cNvSpPr txBox="1"/>
          <p:nvPr/>
        </p:nvSpPr>
        <p:spPr>
          <a:xfrm>
            <a:off x="6529382" y="3508922"/>
            <a:ext cx="1475886" cy="922020"/>
          </a:xfrm>
          <a:prstGeom prst="rect">
            <a:avLst/>
          </a:prstGeom>
          <a:noFill/>
        </p:spPr>
        <p:txBody>
          <a:bodyPr wrap="square" rtlCol="0">
            <a:spAutoFit/>
          </a:bodyPr>
          <a:lstStyle/>
          <a:p>
            <a:pPr>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2" name="组合 1"/>
          <p:cNvGrpSpPr/>
          <p:nvPr/>
        </p:nvGrpSpPr>
        <p:grpSpPr>
          <a:xfrm>
            <a:off x="-635" y="4964430"/>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53" presetClass="entr" presetSubtype="16" fill="hold" grpId="0" nodeType="withEffect">
                                  <p:stCondLst>
                                    <p:cond delay="175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Effect transition="in" filter="fade">
                                      <p:cBhvr>
                                        <p:cTn id="45" dur="500"/>
                                        <p:tgtEl>
                                          <p:spTgt spid="51"/>
                                        </p:tgtEl>
                                      </p:cBhvr>
                                    </p:animEffect>
                                  </p:childTnLst>
                                </p:cTn>
                              </p:par>
                              <p:par>
                                <p:cTn id="46" presetID="53" presetClass="entr" presetSubtype="16" fill="hold" grpId="0" nodeType="withEffect">
                                  <p:stCondLst>
                                    <p:cond delay="175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par>
                                <p:cTn id="51" presetID="53" presetClass="entr" presetSubtype="16" fill="hold" grpId="0" nodeType="withEffect">
                                  <p:stCondLst>
                                    <p:cond delay="175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ppt_w</p:attrName>
                                        </p:attrNameLst>
                                      </p:cBhvr>
                                      <p:tavLst>
                                        <p:tav tm="0">
                                          <p:val>
                                            <p:fltVal val="0"/>
                                          </p:val>
                                        </p:tav>
                                        <p:tav tm="100000">
                                          <p:val>
                                            <p:strVal val="#ppt_w"/>
                                          </p:val>
                                        </p:tav>
                                      </p:tavLst>
                                    </p:anim>
                                    <p:anim calcmode="lin" valueType="num">
                                      <p:cBhvr>
                                        <p:cTn id="54" dur="500" fill="hold"/>
                                        <p:tgtEl>
                                          <p:spTgt spid="54"/>
                                        </p:tgtEl>
                                        <p:attrNameLst>
                                          <p:attrName>ppt_h</p:attrName>
                                        </p:attrNameLst>
                                      </p:cBhvr>
                                      <p:tavLst>
                                        <p:tav tm="0">
                                          <p:val>
                                            <p:fltVal val="0"/>
                                          </p:val>
                                        </p:tav>
                                        <p:tav tm="100000">
                                          <p:val>
                                            <p:strVal val="#ppt_h"/>
                                          </p:val>
                                        </p:tav>
                                      </p:tavLst>
                                    </p:anim>
                                    <p:animEffect transition="in" filter="fade">
                                      <p:cBhvr>
                                        <p:cTn id="55" dur="500"/>
                                        <p:tgtEl>
                                          <p:spTgt spid="54"/>
                                        </p:tgtEl>
                                      </p:cBhvr>
                                    </p:animEffect>
                                  </p:childTnLst>
                                </p:cTn>
                              </p:par>
                              <p:par>
                                <p:cTn id="56" presetID="53" presetClass="entr" presetSubtype="16" fill="hold" grpId="0" nodeType="withEffect">
                                  <p:stCondLst>
                                    <p:cond delay="1750"/>
                                  </p:stCondLst>
                                  <p:childTnLst>
                                    <p:set>
                                      <p:cBhvr>
                                        <p:cTn id="57" dur="1" fill="hold">
                                          <p:stCondLst>
                                            <p:cond delay="0"/>
                                          </p:stCondLst>
                                        </p:cTn>
                                        <p:tgtEl>
                                          <p:spTgt spid="53"/>
                                        </p:tgtEl>
                                        <p:attrNameLst>
                                          <p:attrName>style.visibility</p:attrName>
                                        </p:attrNameLst>
                                      </p:cBhvr>
                                      <p:to>
                                        <p:strVal val="visible"/>
                                      </p:to>
                                    </p:set>
                                    <p:anim calcmode="lin" valueType="num">
                                      <p:cBhvr>
                                        <p:cTn id="58" dur="500" fill="hold"/>
                                        <p:tgtEl>
                                          <p:spTgt spid="53"/>
                                        </p:tgtEl>
                                        <p:attrNameLst>
                                          <p:attrName>ppt_w</p:attrName>
                                        </p:attrNameLst>
                                      </p:cBhvr>
                                      <p:tavLst>
                                        <p:tav tm="0">
                                          <p:val>
                                            <p:fltVal val="0"/>
                                          </p:val>
                                        </p:tav>
                                        <p:tav tm="100000">
                                          <p:val>
                                            <p:strVal val="#ppt_w"/>
                                          </p:val>
                                        </p:tav>
                                      </p:tavLst>
                                    </p:anim>
                                    <p:anim calcmode="lin" valueType="num">
                                      <p:cBhvr>
                                        <p:cTn id="59" dur="500" fill="hold"/>
                                        <p:tgtEl>
                                          <p:spTgt spid="53"/>
                                        </p:tgtEl>
                                        <p:attrNameLst>
                                          <p:attrName>ppt_h</p:attrName>
                                        </p:attrNameLst>
                                      </p:cBhvr>
                                      <p:tavLst>
                                        <p:tav tm="0">
                                          <p:val>
                                            <p:fltVal val="0"/>
                                          </p:val>
                                        </p:tav>
                                        <p:tav tm="100000">
                                          <p:val>
                                            <p:strVal val="#ppt_h"/>
                                          </p:val>
                                        </p:tav>
                                      </p:tavLst>
                                    </p:anim>
                                    <p:animEffect transition="in" filter="fade">
                                      <p:cBhvr>
                                        <p:cTn id="60" dur="500"/>
                                        <p:tgtEl>
                                          <p:spTgt spid="53"/>
                                        </p:tgtEl>
                                      </p:cBhvr>
                                    </p:animEffect>
                                  </p:childTnLst>
                                </p:cTn>
                              </p:par>
                              <p:par>
                                <p:cTn id="61" presetID="2" presetClass="entr" presetSubtype="8" fill="hold" grpId="0" nodeType="withEffect">
                                  <p:stCondLst>
                                    <p:cond delay="2250"/>
                                  </p:stCondLst>
                                  <p:childTnLst>
                                    <p:set>
                                      <p:cBhvr>
                                        <p:cTn id="62" dur="1" fill="hold">
                                          <p:stCondLst>
                                            <p:cond delay="0"/>
                                          </p:stCondLst>
                                        </p:cTn>
                                        <p:tgtEl>
                                          <p:spTgt spid="67"/>
                                        </p:tgtEl>
                                        <p:attrNameLst>
                                          <p:attrName>style.visibility</p:attrName>
                                        </p:attrNameLst>
                                      </p:cBhvr>
                                      <p:to>
                                        <p:strVal val="visible"/>
                                      </p:to>
                                    </p:set>
                                    <p:anim calcmode="lin" valueType="num">
                                      <p:cBhvr additive="base">
                                        <p:cTn id="63" dur="500" fill="hold"/>
                                        <p:tgtEl>
                                          <p:spTgt spid="67"/>
                                        </p:tgtEl>
                                        <p:attrNameLst>
                                          <p:attrName>ppt_x</p:attrName>
                                        </p:attrNameLst>
                                      </p:cBhvr>
                                      <p:tavLst>
                                        <p:tav tm="0">
                                          <p:val>
                                            <p:strVal val="0-#ppt_w/2"/>
                                          </p:val>
                                        </p:tav>
                                        <p:tav tm="100000">
                                          <p:val>
                                            <p:strVal val="#ppt_x"/>
                                          </p:val>
                                        </p:tav>
                                      </p:tavLst>
                                    </p:anim>
                                    <p:anim calcmode="lin" valueType="num">
                                      <p:cBhvr additive="base">
                                        <p:cTn id="64" dur="500" fill="hold"/>
                                        <p:tgtEl>
                                          <p:spTgt spid="6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25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0-#ppt_w/2"/>
                                          </p:val>
                                        </p:tav>
                                        <p:tav tm="100000">
                                          <p:val>
                                            <p:strVal val="#ppt_x"/>
                                          </p:val>
                                        </p:tav>
                                      </p:tavLst>
                                    </p:anim>
                                    <p:anim calcmode="lin" valueType="num">
                                      <p:cBhvr additive="base">
                                        <p:cTn id="68" dur="500" fill="hold"/>
                                        <p:tgtEl>
                                          <p:spTgt spid="6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25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0-#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27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500" fill="hold"/>
                                        <p:tgtEl>
                                          <p:spTgt spid="64"/>
                                        </p:tgtEl>
                                        <p:attrNameLst>
                                          <p:attrName>ppt_x</p:attrName>
                                        </p:attrNameLst>
                                      </p:cBhvr>
                                      <p:tavLst>
                                        <p:tav tm="0">
                                          <p:val>
                                            <p:strVal val="0-#ppt_w/2"/>
                                          </p:val>
                                        </p:tav>
                                        <p:tav tm="100000">
                                          <p:val>
                                            <p:strVal val="#ppt_x"/>
                                          </p:val>
                                        </p:tav>
                                      </p:tavLst>
                                    </p:anim>
                                    <p:anim calcmode="lin" valueType="num">
                                      <p:cBhvr additive="base">
                                        <p:cTn id="76" dur="500" fill="hold"/>
                                        <p:tgtEl>
                                          <p:spTgt spid="6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275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0-#ppt_w/2"/>
                                          </p:val>
                                        </p:tav>
                                        <p:tav tm="100000">
                                          <p:val>
                                            <p:strVal val="#ppt_x"/>
                                          </p:val>
                                        </p:tav>
                                      </p:tavLst>
                                    </p:anim>
                                    <p:anim calcmode="lin" valueType="num">
                                      <p:cBhvr additive="base">
                                        <p:cTn id="80" dur="500" fill="hold"/>
                                        <p:tgtEl>
                                          <p:spTgt spid="7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2750"/>
                                  </p:stCondLst>
                                  <p:childTnLst>
                                    <p:set>
                                      <p:cBhvr>
                                        <p:cTn id="82" dur="1" fill="hold">
                                          <p:stCondLst>
                                            <p:cond delay="0"/>
                                          </p:stCondLst>
                                        </p:cTn>
                                        <p:tgtEl>
                                          <p:spTgt spid="71"/>
                                        </p:tgtEl>
                                        <p:attrNameLst>
                                          <p:attrName>style.visibility</p:attrName>
                                        </p:attrNameLst>
                                      </p:cBhvr>
                                      <p:to>
                                        <p:strVal val="visible"/>
                                      </p:to>
                                    </p:set>
                                    <p:anim calcmode="lin" valueType="num">
                                      <p:cBhvr additive="base">
                                        <p:cTn id="83" dur="500" fill="hold"/>
                                        <p:tgtEl>
                                          <p:spTgt spid="71"/>
                                        </p:tgtEl>
                                        <p:attrNameLst>
                                          <p:attrName>ppt_x</p:attrName>
                                        </p:attrNameLst>
                                      </p:cBhvr>
                                      <p:tavLst>
                                        <p:tav tm="0">
                                          <p:val>
                                            <p:strVal val="0-#ppt_w/2"/>
                                          </p:val>
                                        </p:tav>
                                        <p:tav tm="100000">
                                          <p:val>
                                            <p:strVal val="#ppt_x"/>
                                          </p:val>
                                        </p:tav>
                                      </p:tavLst>
                                    </p:anim>
                                    <p:anim calcmode="lin" valueType="num">
                                      <p:cBhvr additive="base">
                                        <p:cTn id="84" dur="500" fill="hold"/>
                                        <p:tgtEl>
                                          <p:spTgt spid="71"/>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325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fill="hold"/>
                                        <p:tgtEl>
                                          <p:spTgt spid="55"/>
                                        </p:tgtEl>
                                        <p:attrNameLst>
                                          <p:attrName>ppt_x</p:attrName>
                                        </p:attrNameLst>
                                      </p:cBhvr>
                                      <p:tavLst>
                                        <p:tav tm="0">
                                          <p:val>
                                            <p:strVal val="1+#ppt_w/2"/>
                                          </p:val>
                                        </p:tav>
                                        <p:tav tm="100000">
                                          <p:val>
                                            <p:strVal val="#ppt_x"/>
                                          </p:val>
                                        </p:tav>
                                      </p:tavLst>
                                    </p:anim>
                                    <p:anim calcmode="lin" valueType="num">
                                      <p:cBhvr additive="base">
                                        <p:cTn id="88" dur="500" fill="hold"/>
                                        <p:tgtEl>
                                          <p:spTgt spid="55"/>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325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1+#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325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1+#ppt_w/2"/>
                                          </p:val>
                                        </p:tav>
                                        <p:tav tm="100000">
                                          <p:val>
                                            <p:strVal val="#ppt_x"/>
                                          </p:val>
                                        </p:tav>
                                      </p:tavLst>
                                    </p:anim>
                                    <p:anim calcmode="lin" valueType="num">
                                      <p:cBhvr additive="base">
                                        <p:cTn id="96" dur="500" fill="hold"/>
                                        <p:tgtEl>
                                          <p:spTgt spid="7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375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1+#ppt_w/2"/>
                                          </p:val>
                                        </p:tav>
                                        <p:tav tm="100000">
                                          <p:val>
                                            <p:strVal val="#ppt_x"/>
                                          </p:val>
                                        </p:tav>
                                      </p:tavLst>
                                    </p:anim>
                                    <p:anim calcmode="lin" valueType="num">
                                      <p:cBhvr additive="base">
                                        <p:cTn id="100" dur="500" fill="hold"/>
                                        <p:tgtEl>
                                          <p:spTgt spid="59"/>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3750"/>
                                  </p:stCondLst>
                                  <p:childTnLst>
                                    <p:set>
                                      <p:cBhvr>
                                        <p:cTn id="102" dur="1" fill="hold">
                                          <p:stCondLst>
                                            <p:cond delay="0"/>
                                          </p:stCondLst>
                                        </p:cTn>
                                        <p:tgtEl>
                                          <p:spTgt spid="74"/>
                                        </p:tgtEl>
                                        <p:attrNameLst>
                                          <p:attrName>style.visibility</p:attrName>
                                        </p:attrNameLst>
                                      </p:cBhvr>
                                      <p:to>
                                        <p:strVal val="visible"/>
                                      </p:to>
                                    </p:set>
                                    <p:anim calcmode="lin" valueType="num">
                                      <p:cBhvr additive="base">
                                        <p:cTn id="103" dur="500" fill="hold"/>
                                        <p:tgtEl>
                                          <p:spTgt spid="74"/>
                                        </p:tgtEl>
                                        <p:attrNameLst>
                                          <p:attrName>ppt_x</p:attrName>
                                        </p:attrNameLst>
                                      </p:cBhvr>
                                      <p:tavLst>
                                        <p:tav tm="0">
                                          <p:val>
                                            <p:strVal val="1+#ppt_w/2"/>
                                          </p:val>
                                        </p:tav>
                                        <p:tav tm="100000">
                                          <p:val>
                                            <p:strVal val="#ppt_x"/>
                                          </p:val>
                                        </p:tav>
                                      </p:tavLst>
                                    </p:anim>
                                    <p:anim calcmode="lin" valueType="num">
                                      <p:cBhvr additive="base">
                                        <p:cTn id="104" dur="500" fill="hold"/>
                                        <p:tgtEl>
                                          <p:spTgt spid="7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3750"/>
                                  </p:stCondLst>
                                  <p:childTnLst>
                                    <p:set>
                                      <p:cBhvr>
                                        <p:cTn id="106" dur="1" fill="hold">
                                          <p:stCondLst>
                                            <p:cond delay="0"/>
                                          </p:stCondLst>
                                        </p:cTn>
                                        <p:tgtEl>
                                          <p:spTgt spid="75"/>
                                        </p:tgtEl>
                                        <p:attrNameLst>
                                          <p:attrName>style.visibility</p:attrName>
                                        </p:attrNameLst>
                                      </p:cBhvr>
                                      <p:to>
                                        <p:strVal val="visible"/>
                                      </p:to>
                                    </p:set>
                                    <p:anim calcmode="lin" valueType="num">
                                      <p:cBhvr additive="base">
                                        <p:cTn id="107" dur="500" fill="hold"/>
                                        <p:tgtEl>
                                          <p:spTgt spid="75"/>
                                        </p:tgtEl>
                                        <p:attrNameLst>
                                          <p:attrName>ppt_x</p:attrName>
                                        </p:attrNameLst>
                                      </p:cBhvr>
                                      <p:tavLst>
                                        <p:tav tm="0">
                                          <p:val>
                                            <p:strVal val="1+#ppt_w/2"/>
                                          </p:val>
                                        </p:tav>
                                        <p:tav tm="100000">
                                          <p:val>
                                            <p:strVal val="#ppt_x"/>
                                          </p:val>
                                        </p:tav>
                                      </p:tavLst>
                                    </p:anim>
                                    <p:anim calcmode="lin" valueType="num">
                                      <p:cBhvr additive="base">
                                        <p:cTn id="10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wipe(left)">
                                      <p:cBhvr>
                                        <p:cTn id="1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67" grpId="0" bldLvl="0" animBg="1"/>
      <p:bldP spid="68" grpId="0"/>
      <p:bldP spid="69" grpId="0"/>
      <p:bldP spid="70" grpId="0"/>
      <p:bldP spid="71" grpId="0"/>
      <p:bldP spid="72" grpId="0"/>
      <p:bldP spid="73" grpId="0"/>
      <p:bldP spid="74"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00A2B3"/>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00A2B3"/>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1117267" y="1154669"/>
            <a:ext cx="3089468" cy="1368025"/>
            <a:chOff x="1490077" y="1538466"/>
            <a:chExt cx="4120364" cy="1824508"/>
          </a:xfrm>
        </p:grpSpPr>
        <p:sp>
          <p:nvSpPr>
            <p:cNvPr id="66" name="任意多边形 65"/>
            <p:cNvSpPr/>
            <p:nvPr/>
          </p:nvSpPr>
          <p:spPr>
            <a:xfrm>
              <a:off x="1700277" y="1538466"/>
              <a:ext cx="3685604" cy="1716378"/>
            </a:xfrm>
            <a:custGeom>
              <a:avLst/>
              <a:gdLst>
                <a:gd name="connsiteX0" fmla="*/ 702018 w 793458"/>
                <a:gd name="connsiteY0" fmla="*/ 1664080 h 1755520"/>
                <a:gd name="connsiteX1" fmla="*/ 286769 w 793458"/>
                <a:gd name="connsiteY1" fmla="*/ 1664080 h 1755520"/>
                <a:gd name="connsiteX2" fmla="*/ 286769 w 793458"/>
                <a:gd name="connsiteY2" fmla="*/ 771911 h 1755520"/>
                <a:gd name="connsiteX3" fmla="*/ 277518 w 793458"/>
                <a:gd name="connsiteY3" fmla="*/ 539619 h 1755520"/>
                <a:gd name="connsiteX4" fmla="*/ 226640 w 793458"/>
                <a:gd name="connsiteY4" fmla="*/ 480518 h 1755520"/>
                <a:gd name="connsiteX5" fmla="*/ 41114 w 793458"/>
                <a:gd name="connsiteY5" fmla="*/ 460475 h 1755520"/>
                <a:gd name="connsiteX6" fmla="*/ 0 w 793458"/>
                <a:gd name="connsiteY6" fmla="*/ 460475 h 1755520"/>
                <a:gd name="connsiteX7" fmla="*/ 0 w 793458"/>
                <a:gd name="connsiteY7" fmla="*/ 266469 h 1755520"/>
                <a:gd name="connsiteX8" fmla="*/ 457391 w 793458"/>
                <a:gd name="connsiteY8" fmla="*/ 0 h 1755520"/>
                <a:gd name="connsiteX9" fmla="*/ 702018 w 793458"/>
                <a:gd name="connsiteY9" fmla="*/ 0 h 1755520"/>
                <a:gd name="connsiteX10" fmla="*/ 793458 w 793458"/>
                <a:gd name="connsiteY10" fmla="*/ 1755520 h 1755520"/>
                <a:gd name="connsiteX0-1" fmla="*/ 0 w 1958340"/>
                <a:gd name="connsiteY0-2" fmla="*/ 1676780 h 1755520"/>
                <a:gd name="connsiteX1-3" fmla="*/ 1451651 w 1958340"/>
                <a:gd name="connsiteY1-4" fmla="*/ 1664080 h 1755520"/>
                <a:gd name="connsiteX2-5" fmla="*/ 1451651 w 1958340"/>
                <a:gd name="connsiteY2-6" fmla="*/ 771911 h 1755520"/>
                <a:gd name="connsiteX3-7" fmla="*/ 1442400 w 1958340"/>
                <a:gd name="connsiteY3-8" fmla="*/ 539619 h 1755520"/>
                <a:gd name="connsiteX4-9" fmla="*/ 1391522 w 1958340"/>
                <a:gd name="connsiteY4-10" fmla="*/ 480518 h 1755520"/>
                <a:gd name="connsiteX5-11" fmla="*/ 1205996 w 1958340"/>
                <a:gd name="connsiteY5-12" fmla="*/ 460475 h 1755520"/>
                <a:gd name="connsiteX6-13" fmla="*/ 1164882 w 1958340"/>
                <a:gd name="connsiteY6-14" fmla="*/ 460475 h 1755520"/>
                <a:gd name="connsiteX7-15" fmla="*/ 1164882 w 1958340"/>
                <a:gd name="connsiteY7-16" fmla="*/ 266469 h 1755520"/>
                <a:gd name="connsiteX8-17" fmla="*/ 1622273 w 1958340"/>
                <a:gd name="connsiteY8-18" fmla="*/ 0 h 1755520"/>
                <a:gd name="connsiteX9-19" fmla="*/ 1866900 w 1958340"/>
                <a:gd name="connsiteY9-20" fmla="*/ 0 h 1755520"/>
                <a:gd name="connsiteX10-21" fmla="*/ 1958340 w 1958340"/>
                <a:gd name="connsiteY10-22" fmla="*/ 1755520 h 1755520"/>
                <a:gd name="connsiteX0-23" fmla="*/ 0 w 1901190"/>
                <a:gd name="connsiteY0-24" fmla="*/ 1676780 h 1676780"/>
                <a:gd name="connsiteX1-25" fmla="*/ 1451651 w 1901190"/>
                <a:gd name="connsiteY1-26" fmla="*/ 1664080 h 1676780"/>
                <a:gd name="connsiteX2-27" fmla="*/ 1451651 w 1901190"/>
                <a:gd name="connsiteY2-28" fmla="*/ 771911 h 1676780"/>
                <a:gd name="connsiteX3-29" fmla="*/ 1442400 w 1901190"/>
                <a:gd name="connsiteY3-30" fmla="*/ 539619 h 1676780"/>
                <a:gd name="connsiteX4-31" fmla="*/ 1391522 w 1901190"/>
                <a:gd name="connsiteY4-32" fmla="*/ 480518 h 1676780"/>
                <a:gd name="connsiteX5-33" fmla="*/ 1205996 w 1901190"/>
                <a:gd name="connsiteY5-34" fmla="*/ 460475 h 1676780"/>
                <a:gd name="connsiteX6-35" fmla="*/ 1164882 w 1901190"/>
                <a:gd name="connsiteY6-36" fmla="*/ 460475 h 1676780"/>
                <a:gd name="connsiteX7-37" fmla="*/ 1164882 w 1901190"/>
                <a:gd name="connsiteY7-38" fmla="*/ 266469 h 1676780"/>
                <a:gd name="connsiteX8-39" fmla="*/ 1622273 w 1901190"/>
                <a:gd name="connsiteY8-40" fmla="*/ 0 h 1676780"/>
                <a:gd name="connsiteX9-41" fmla="*/ 1866900 w 1901190"/>
                <a:gd name="connsiteY9-42" fmla="*/ 0 h 1676780"/>
                <a:gd name="connsiteX10-43" fmla="*/ 1901190 w 1901190"/>
                <a:gd name="connsiteY10-44" fmla="*/ 1666620 h 1676780"/>
                <a:gd name="connsiteX0-45" fmla="*/ 0 w 1901190"/>
                <a:gd name="connsiteY0-46" fmla="*/ 1676780 h 1687854"/>
                <a:gd name="connsiteX1-47" fmla="*/ 1451651 w 1901190"/>
                <a:gd name="connsiteY1-48" fmla="*/ 1664080 h 1687854"/>
                <a:gd name="connsiteX2-49" fmla="*/ 1451651 w 1901190"/>
                <a:gd name="connsiteY2-50" fmla="*/ 771911 h 1687854"/>
                <a:gd name="connsiteX3-51" fmla="*/ 1442400 w 1901190"/>
                <a:gd name="connsiteY3-52" fmla="*/ 539619 h 1687854"/>
                <a:gd name="connsiteX4-53" fmla="*/ 1391522 w 1901190"/>
                <a:gd name="connsiteY4-54" fmla="*/ 480518 h 1687854"/>
                <a:gd name="connsiteX5-55" fmla="*/ 1205996 w 1901190"/>
                <a:gd name="connsiteY5-56" fmla="*/ 460475 h 1687854"/>
                <a:gd name="connsiteX6-57" fmla="*/ 1164882 w 1901190"/>
                <a:gd name="connsiteY6-58" fmla="*/ 460475 h 1687854"/>
                <a:gd name="connsiteX7-59" fmla="*/ 1164882 w 1901190"/>
                <a:gd name="connsiteY7-60" fmla="*/ 266469 h 1687854"/>
                <a:gd name="connsiteX8-61" fmla="*/ 1622273 w 1901190"/>
                <a:gd name="connsiteY8-62" fmla="*/ 0 h 1687854"/>
                <a:gd name="connsiteX9-63" fmla="*/ 1866900 w 1901190"/>
                <a:gd name="connsiteY9-64" fmla="*/ 0 h 1687854"/>
                <a:gd name="connsiteX10-65" fmla="*/ 1882773 w 1901190"/>
                <a:gd name="connsiteY10-66" fmla="*/ 1519154 h 1687854"/>
                <a:gd name="connsiteX11" fmla="*/ 1901190 w 1901190"/>
                <a:gd name="connsiteY11" fmla="*/ 1666620 h 1687854"/>
                <a:gd name="connsiteX0-67" fmla="*/ 0 w 2517140"/>
                <a:gd name="connsiteY0-68" fmla="*/ 1676780 h 1681863"/>
                <a:gd name="connsiteX1-69" fmla="*/ 1451651 w 2517140"/>
                <a:gd name="connsiteY1-70" fmla="*/ 1664080 h 1681863"/>
                <a:gd name="connsiteX2-71" fmla="*/ 1451651 w 2517140"/>
                <a:gd name="connsiteY2-72" fmla="*/ 771911 h 1681863"/>
                <a:gd name="connsiteX3-73" fmla="*/ 1442400 w 2517140"/>
                <a:gd name="connsiteY3-74" fmla="*/ 539619 h 1681863"/>
                <a:gd name="connsiteX4-75" fmla="*/ 1391522 w 2517140"/>
                <a:gd name="connsiteY4-76" fmla="*/ 480518 h 1681863"/>
                <a:gd name="connsiteX5-77" fmla="*/ 1205996 w 2517140"/>
                <a:gd name="connsiteY5-78" fmla="*/ 460475 h 1681863"/>
                <a:gd name="connsiteX6-79" fmla="*/ 1164882 w 2517140"/>
                <a:gd name="connsiteY6-80" fmla="*/ 460475 h 1681863"/>
                <a:gd name="connsiteX7-81" fmla="*/ 1164882 w 2517140"/>
                <a:gd name="connsiteY7-82" fmla="*/ 266469 h 1681863"/>
                <a:gd name="connsiteX8-83" fmla="*/ 1622273 w 2517140"/>
                <a:gd name="connsiteY8-84" fmla="*/ 0 h 1681863"/>
                <a:gd name="connsiteX9-85" fmla="*/ 1866900 w 2517140"/>
                <a:gd name="connsiteY9-86" fmla="*/ 0 h 1681863"/>
                <a:gd name="connsiteX10-87" fmla="*/ 1882773 w 2517140"/>
                <a:gd name="connsiteY10-88" fmla="*/ 1519154 h 1681863"/>
                <a:gd name="connsiteX11-89" fmla="*/ 2517140 w 2517140"/>
                <a:gd name="connsiteY11-90" fmla="*/ 1653920 h 1681863"/>
                <a:gd name="connsiteX0-91" fmla="*/ 0 w 2517140"/>
                <a:gd name="connsiteY0-92" fmla="*/ 1676780 h 1752086"/>
                <a:gd name="connsiteX1-93" fmla="*/ 1451651 w 2517140"/>
                <a:gd name="connsiteY1-94" fmla="*/ 1664080 h 1752086"/>
                <a:gd name="connsiteX2-95" fmla="*/ 1451651 w 2517140"/>
                <a:gd name="connsiteY2-96" fmla="*/ 771911 h 1752086"/>
                <a:gd name="connsiteX3-97" fmla="*/ 1442400 w 2517140"/>
                <a:gd name="connsiteY3-98" fmla="*/ 539619 h 1752086"/>
                <a:gd name="connsiteX4-99" fmla="*/ 1391522 w 2517140"/>
                <a:gd name="connsiteY4-100" fmla="*/ 480518 h 1752086"/>
                <a:gd name="connsiteX5-101" fmla="*/ 1205996 w 2517140"/>
                <a:gd name="connsiteY5-102" fmla="*/ 460475 h 1752086"/>
                <a:gd name="connsiteX6-103" fmla="*/ 1164882 w 2517140"/>
                <a:gd name="connsiteY6-104" fmla="*/ 460475 h 1752086"/>
                <a:gd name="connsiteX7-105" fmla="*/ 1164882 w 2517140"/>
                <a:gd name="connsiteY7-106" fmla="*/ 266469 h 1752086"/>
                <a:gd name="connsiteX8-107" fmla="*/ 1622273 w 2517140"/>
                <a:gd name="connsiteY8-108" fmla="*/ 0 h 1752086"/>
                <a:gd name="connsiteX9-109" fmla="*/ 1866900 w 2517140"/>
                <a:gd name="connsiteY9-110" fmla="*/ 0 h 1752086"/>
                <a:gd name="connsiteX10-111" fmla="*/ 1882773 w 2517140"/>
                <a:gd name="connsiteY10-112" fmla="*/ 1627104 h 1752086"/>
                <a:gd name="connsiteX11-113" fmla="*/ 2517140 w 2517140"/>
                <a:gd name="connsiteY11-114" fmla="*/ 1653920 h 1752086"/>
                <a:gd name="connsiteX0-115" fmla="*/ 0 w 2517140"/>
                <a:gd name="connsiteY0-116" fmla="*/ 1676780 h 1752086"/>
                <a:gd name="connsiteX1-117" fmla="*/ 1451651 w 2517140"/>
                <a:gd name="connsiteY1-118" fmla="*/ 1664080 h 1752086"/>
                <a:gd name="connsiteX2-119" fmla="*/ 1451651 w 2517140"/>
                <a:gd name="connsiteY2-120" fmla="*/ 771911 h 1752086"/>
                <a:gd name="connsiteX3-121" fmla="*/ 1442400 w 2517140"/>
                <a:gd name="connsiteY3-122" fmla="*/ 539619 h 1752086"/>
                <a:gd name="connsiteX4-123" fmla="*/ 1391522 w 2517140"/>
                <a:gd name="connsiteY4-124" fmla="*/ 480518 h 1752086"/>
                <a:gd name="connsiteX5-125" fmla="*/ 1205996 w 2517140"/>
                <a:gd name="connsiteY5-126" fmla="*/ 460475 h 1752086"/>
                <a:gd name="connsiteX6-127" fmla="*/ 1164882 w 2517140"/>
                <a:gd name="connsiteY6-128" fmla="*/ 460475 h 1752086"/>
                <a:gd name="connsiteX7-129" fmla="*/ 1164882 w 2517140"/>
                <a:gd name="connsiteY7-130" fmla="*/ 266469 h 1752086"/>
                <a:gd name="connsiteX8-131" fmla="*/ 1622273 w 2517140"/>
                <a:gd name="connsiteY8-132" fmla="*/ 0 h 1752086"/>
                <a:gd name="connsiteX9-133" fmla="*/ 1866900 w 2517140"/>
                <a:gd name="connsiteY9-134" fmla="*/ 0 h 1752086"/>
                <a:gd name="connsiteX10-135" fmla="*/ 1882773 w 2517140"/>
                <a:gd name="connsiteY10-136" fmla="*/ 1627104 h 1752086"/>
                <a:gd name="connsiteX11-137" fmla="*/ 2517140 w 2517140"/>
                <a:gd name="connsiteY11-138" fmla="*/ 1653920 h 1752086"/>
                <a:gd name="connsiteX0-139" fmla="*/ 0 w 2517140"/>
                <a:gd name="connsiteY0-140" fmla="*/ 1676780 h 1752086"/>
                <a:gd name="connsiteX1-141" fmla="*/ 1451651 w 2517140"/>
                <a:gd name="connsiteY1-142" fmla="*/ 1664080 h 1752086"/>
                <a:gd name="connsiteX2-143" fmla="*/ 1451651 w 2517140"/>
                <a:gd name="connsiteY2-144" fmla="*/ 771911 h 1752086"/>
                <a:gd name="connsiteX3-145" fmla="*/ 1442400 w 2517140"/>
                <a:gd name="connsiteY3-146" fmla="*/ 539619 h 1752086"/>
                <a:gd name="connsiteX4-147" fmla="*/ 1391522 w 2517140"/>
                <a:gd name="connsiteY4-148" fmla="*/ 480518 h 1752086"/>
                <a:gd name="connsiteX5-149" fmla="*/ 1205996 w 2517140"/>
                <a:gd name="connsiteY5-150" fmla="*/ 460475 h 1752086"/>
                <a:gd name="connsiteX6-151" fmla="*/ 1164882 w 2517140"/>
                <a:gd name="connsiteY6-152" fmla="*/ 460475 h 1752086"/>
                <a:gd name="connsiteX7-153" fmla="*/ 1164882 w 2517140"/>
                <a:gd name="connsiteY7-154" fmla="*/ 266469 h 1752086"/>
                <a:gd name="connsiteX8-155" fmla="*/ 1622273 w 2517140"/>
                <a:gd name="connsiteY8-156" fmla="*/ 0 h 1752086"/>
                <a:gd name="connsiteX9-157" fmla="*/ 1866900 w 2517140"/>
                <a:gd name="connsiteY9-158" fmla="*/ 0 h 1752086"/>
                <a:gd name="connsiteX10-159" fmla="*/ 1882773 w 2517140"/>
                <a:gd name="connsiteY10-160" fmla="*/ 1627104 h 1752086"/>
                <a:gd name="connsiteX11-161" fmla="*/ 2517140 w 2517140"/>
                <a:gd name="connsiteY11-162" fmla="*/ 1653920 h 1752086"/>
                <a:gd name="connsiteX0-163" fmla="*/ 0 w 2929890"/>
                <a:gd name="connsiteY0-164" fmla="*/ 1676780 h 1744818"/>
                <a:gd name="connsiteX1-165" fmla="*/ 1451651 w 2929890"/>
                <a:gd name="connsiteY1-166" fmla="*/ 1664080 h 1744818"/>
                <a:gd name="connsiteX2-167" fmla="*/ 1451651 w 2929890"/>
                <a:gd name="connsiteY2-168" fmla="*/ 771911 h 1744818"/>
                <a:gd name="connsiteX3-169" fmla="*/ 1442400 w 2929890"/>
                <a:gd name="connsiteY3-170" fmla="*/ 539619 h 1744818"/>
                <a:gd name="connsiteX4-171" fmla="*/ 1391522 w 2929890"/>
                <a:gd name="connsiteY4-172" fmla="*/ 480518 h 1744818"/>
                <a:gd name="connsiteX5-173" fmla="*/ 1205996 w 2929890"/>
                <a:gd name="connsiteY5-174" fmla="*/ 460475 h 1744818"/>
                <a:gd name="connsiteX6-175" fmla="*/ 1164882 w 2929890"/>
                <a:gd name="connsiteY6-176" fmla="*/ 460475 h 1744818"/>
                <a:gd name="connsiteX7-177" fmla="*/ 1164882 w 2929890"/>
                <a:gd name="connsiteY7-178" fmla="*/ 266469 h 1744818"/>
                <a:gd name="connsiteX8-179" fmla="*/ 1622273 w 2929890"/>
                <a:gd name="connsiteY8-180" fmla="*/ 0 h 1744818"/>
                <a:gd name="connsiteX9-181" fmla="*/ 1866900 w 2929890"/>
                <a:gd name="connsiteY9-182" fmla="*/ 0 h 1744818"/>
                <a:gd name="connsiteX10-183" fmla="*/ 1882773 w 2929890"/>
                <a:gd name="connsiteY10-184" fmla="*/ 1627104 h 1744818"/>
                <a:gd name="connsiteX11-185" fmla="*/ 2929890 w 2929890"/>
                <a:gd name="connsiteY11-186" fmla="*/ 1634870 h 1744818"/>
                <a:gd name="connsiteX0-187" fmla="*/ 0 w 2929890"/>
                <a:gd name="connsiteY0-188" fmla="*/ 1676780 h 1767931"/>
                <a:gd name="connsiteX1-189" fmla="*/ 1451651 w 2929890"/>
                <a:gd name="connsiteY1-190" fmla="*/ 1664080 h 1767931"/>
                <a:gd name="connsiteX2-191" fmla="*/ 1451651 w 2929890"/>
                <a:gd name="connsiteY2-192" fmla="*/ 771911 h 1767931"/>
                <a:gd name="connsiteX3-193" fmla="*/ 1442400 w 2929890"/>
                <a:gd name="connsiteY3-194" fmla="*/ 539619 h 1767931"/>
                <a:gd name="connsiteX4-195" fmla="*/ 1391522 w 2929890"/>
                <a:gd name="connsiteY4-196" fmla="*/ 480518 h 1767931"/>
                <a:gd name="connsiteX5-197" fmla="*/ 1205996 w 2929890"/>
                <a:gd name="connsiteY5-198" fmla="*/ 460475 h 1767931"/>
                <a:gd name="connsiteX6-199" fmla="*/ 1164882 w 2929890"/>
                <a:gd name="connsiteY6-200" fmla="*/ 460475 h 1767931"/>
                <a:gd name="connsiteX7-201" fmla="*/ 1164882 w 2929890"/>
                <a:gd name="connsiteY7-202" fmla="*/ 266469 h 1767931"/>
                <a:gd name="connsiteX8-203" fmla="*/ 1622273 w 2929890"/>
                <a:gd name="connsiteY8-204" fmla="*/ 0 h 1767931"/>
                <a:gd name="connsiteX9-205" fmla="*/ 1866900 w 2929890"/>
                <a:gd name="connsiteY9-206" fmla="*/ 0 h 1767931"/>
                <a:gd name="connsiteX10-207" fmla="*/ 1882773 w 2929890"/>
                <a:gd name="connsiteY10-208" fmla="*/ 1627104 h 1767931"/>
                <a:gd name="connsiteX11-209" fmla="*/ 2929890 w 2929890"/>
                <a:gd name="connsiteY11-210" fmla="*/ 1634870 h 1767931"/>
                <a:gd name="connsiteX0-211" fmla="*/ 0 w 2929890"/>
                <a:gd name="connsiteY0-212" fmla="*/ 1676780 h 1768155"/>
                <a:gd name="connsiteX1-213" fmla="*/ 1451651 w 2929890"/>
                <a:gd name="connsiteY1-214" fmla="*/ 1664080 h 1768155"/>
                <a:gd name="connsiteX2-215" fmla="*/ 1451651 w 2929890"/>
                <a:gd name="connsiteY2-216" fmla="*/ 771911 h 1768155"/>
                <a:gd name="connsiteX3-217" fmla="*/ 1442400 w 2929890"/>
                <a:gd name="connsiteY3-218" fmla="*/ 539619 h 1768155"/>
                <a:gd name="connsiteX4-219" fmla="*/ 1391522 w 2929890"/>
                <a:gd name="connsiteY4-220" fmla="*/ 480518 h 1768155"/>
                <a:gd name="connsiteX5-221" fmla="*/ 1205996 w 2929890"/>
                <a:gd name="connsiteY5-222" fmla="*/ 460475 h 1768155"/>
                <a:gd name="connsiteX6-223" fmla="*/ 1164882 w 2929890"/>
                <a:gd name="connsiteY6-224" fmla="*/ 460475 h 1768155"/>
                <a:gd name="connsiteX7-225" fmla="*/ 1164882 w 2929890"/>
                <a:gd name="connsiteY7-226" fmla="*/ 266469 h 1768155"/>
                <a:gd name="connsiteX8-227" fmla="*/ 1622273 w 2929890"/>
                <a:gd name="connsiteY8-228" fmla="*/ 0 h 1768155"/>
                <a:gd name="connsiteX9-229" fmla="*/ 1866900 w 2929890"/>
                <a:gd name="connsiteY9-230" fmla="*/ 0 h 1768155"/>
                <a:gd name="connsiteX10-231" fmla="*/ 1882773 w 2929890"/>
                <a:gd name="connsiteY10-232" fmla="*/ 1627104 h 1768155"/>
                <a:gd name="connsiteX11-233" fmla="*/ 2929890 w 2929890"/>
                <a:gd name="connsiteY11-234" fmla="*/ 1634870 h 1768155"/>
                <a:gd name="connsiteX0-235" fmla="*/ 0 w 2929890"/>
                <a:gd name="connsiteY0-236" fmla="*/ 1676780 h 1792399"/>
                <a:gd name="connsiteX1-237" fmla="*/ 1451651 w 2929890"/>
                <a:gd name="connsiteY1-238" fmla="*/ 1664080 h 1792399"/>
                <a:gd name="connsiteX2-239" fmla="*/ 1451651 w 2929890"/>
                <a:gd name="connsiteY2-240" fmla="*/ 771911 h 1792399"/>
                <a:gd name="connsiteX3-241" fmla="*/ 1442400 w 2929890"/>
                <a:gd name="connsiteY3-242" fmla="*/ 539619 h 1792399"/>
                <a:gd name="connsiteX4-243" fmla="*/ 1391522 w 2929890"/>
                <a:gd name="connsiteY4-244" fmla="*/ 480518 h 1792399"/>
                <a:gd name="connsiteX5-245" fmla="*/ 1205996 w 2929890"/>
                <a:gd name="connsiteY5-246" fmla="*/ 460475 h 1792399"/>
                <a:gd name="connsiteX6-247" fmla="*/ 1164882 w 2929890"/>
                <a:gd name="connsiteY6-248" fmla="*/ 460475 h 1792399"/>
                <a:gd name="connsiteX7-249" fmla="*/ 1164882 w 2929890"/>
                <a:gd name="connsiteY7-250" fmla="*/ 266469 h 1792399"/>
                <a:gd name="connsiteX8-251" fmla="*/ 1622273 w 2929890"/>
                <a:gd name="connsiteY8-252" fmla="*/ 0 h 1792399"/>
                <a:gd name="connsiteX9-253" fmla="*/ 1866900 w 2929890"/>
                <a:gd name="connsiteY9-254" fmla="*/ 0 h 1792399"/>
                <a:gd name="connsiteX10-255" fmla="*/ 1895473 w 2929890"/>
                <a:gd name="connsiteY10-256" fmla="*/ 1658854 h 1792399"/>
                <a:gd name="connsiteX11-257" fmla="*/ 2929890 w 2929890"/>
                <a:gd name="connsiteY11-258" fmla="*/ 1634870 h 1792399"/>
                <a:gd name="connsiteX0-259" fmla="*/ 0 w 2929890"/>
                <a:gd name="connsiteY0-260" fmla="*/ 1676780 h 1792399"/>
                <a:gd name="connsiteX1-261" fmla="*/ 1451651 w 2929890"/>
                <a:gd name="connsiteY1-262" fmla="*/ 1664080 h 1792399"/>
                <a:gd name="connsiteX2-263" fmla="*/ 1451651 w 2929890"/>
                <a:gd name="connsiteY2-264" fmla="*/ 771911 h 1792399"/>
                <a:gd name="connsiteX3-265" fmla="*/ 1442400 w 2929890"/>
                <a:gd name="connsiteY3-266" fmla="*/ 539619 h 1792399"/>
                <a:gd name="connsiteX4-267" fmla="*/ 1391522 w 2929890"/>
                <a:gd name="connsiteY4-268" fmla="*/ 480518 h 1792399"/>
                <a:gd name="connsiteX5-269" fmla="*/ 1205996 w 2929890"/>
                <a:gd name="connsiteY5-270" fmla="*/ 460475 h 1792399"/>
                <a:gd name="connsiteX6-271" fmla="*/ 1164882 w 2929890"/>
                <a:gd name="connsiteY6-272" fmla="*/ 460475 h 1792399"/>
                <a:gd name="connsiteX7-273" fmla="*/ 1164882 w 2929890"/>
                <a:gd name="connsiteY7-274" fmla="*/ 266469 h 1792399"/>
                <a:gd name="connsiteX8-275" fmla="*/ 1622273 w 2929890"/>
                <a:gd name="connsiteY8-276" fmla="*/ 0 h 1792399"/>
                <a:gd name="connsiteX9-277" fmla="*/ 1866900 w 2929890"/>
                <a:gd name="connsiteY9-278" fmla="*/ 0 h 1792399"/>
                <a:gd name="connsiteX10-279" fmla="*/ 1895473 w 2929890"/>
                <a:gd name="connsiteY10-280" fmla="*/ 1658854 h 1792399"/>
                <a:gd name="connsiteX11-281" fmla="*/ 2929890 w 2929890"/>
                <a:gd name="connsiteY11-282" fmla="*/ 1634870 h 1792399"/>
                <a:gd name="connsiteX0-283" fmla="*/ 0 w 2929890"/>
                <a:gd name="connsiteY0-284" fmla="*/ 1676780 h 1792399"/>
                <a:gd name="connsiteX1-285" fmla="*/ 1451651 w 2929890"/>
                <a:gd name="connsiteY1-286" fmla="*/ 1664080 h 1792399"/>
                <a:gd name="connsiteX2-287" fmla="*/ 1451651 w 2929890"/>
                <a:gd name="connsiteY2-288" fmla="*/ 771911 h 1792399"/>
                <a:gd name="connsiteX3-289" fmla="*/ 1442400 w 2929890"/>
                <a:gd name="connsiteY3-290" fmla="*/ 539619 h 1792399"/>
                <a:gd name="connsiteX4-291" fmla="*/ 1391522 w 2929890"/>
                <a:gd name="connsiteY4-292" fmla="*/ 480518 h 1792399"/>
                <a:gd name="connsiteX5-293" fmla="*/ 1205996 w 2929890"/>
                <a:gd name="connsiteY5-294" fmla="*/ 460475 h 1792399"/>
                <a:gd name="connsiteX6-295" fmla="*/ 1164882 w 2929890"/>
                <a:gd name="connsiteY6-296" fmla="*/ 460475 h 1792399"/>
                <a:gd name="connsiteX7-297" fmla="*/ 1164882 w 2929890"/>
                <a:gd name="connsiteY7-298" fmla="*/ 266469 h 1792399"/>
                <a:gd name="connsiteX8-299" fmla="*/ 1622273 w 2929890"/>
                <a:gd name="connsiteY8-300" fmla="*/ 0 h 1792399"/>
                <a:gd name="connsiteX9-301" fmla="*/ 1866900 w 2929890"/>
                <a:gd name="connsiteY9-302" fmla="*/ 0 h 1792399"/>
                <a:gd name="connsiteX10-303" fmla="*/ 1895473 w 2929890"/>
                <a:gd name="connsiteY10-304" fmla="*/ 1658854 h 1792399"/>
                <a:gd name="connsiteX11-305" fmla="*/ 2929890 w 2929890"/>
                <a:gd name="connsiteY11-306" fmla="*/ 1634870 h 1792399"/>
                <a:gd name="connsiteX0-307" fmla="*/ 0 w 2929890"/>
                <a:gd name="connsiteY0-308" fmla="*/ 1676780 h 1807315"/>
                <a:gd name="connsiteX1-309" fmla="*/ 1451651 w 2929890"/>
                <a:gd name="connsiteY1-310" fmla="*/ 1664080 h 1807315"/>
                <a:gd name="connsiteX2-311" fmla="*/ 1451651 w 2929890"/>
                <a:gd name="connsiteY2-312" fmla="*/ 771911 h 1807315"/>
                <a:gd name="connsiteX3-313" fmla="*/ 1442400 w 2929890"/>
                <a:gd name="connsiteY3-314" fmla="*/ 539619 h 1807315"/>
                <a:gd name="connsiteX4-315" fmla="*/ 1391522 w 2929890"/>
                <a:gd name="connsiteY4-316" fmla="*/ 480518 h 1807315"/>
                <a:gd name="connsiteX5-317" fmla="*/ 1205996 w 2929890"/>
                <a:gd name="connsiteY5-318" fmla="*/ 460475 h 1807315"/>
                <a:gd name="connsiteX6-319" fmla="*/ 1164882 w 2929890"/>
                <a:gd name="connsiteY6-320" fmla="*/ 460475 h 1807315"/>
                <a:gd name="connsiteX7-321" fmla="*/ 1164882 w 2929890"/>
                <a:gd name="connsiteY7-322" fmla="*/ 266469 h 1807315"/>
                <a:gd name="connsiteX8-323" fmla="*/ 1622273 w 2929890"/>
                <a:gd name="connsiteY8-324" fmla="*/ 0 h 1807315"/>
                <a:gd name="connsiteX9-325" fmla="*/ 1866900 w 2929890"/>
                <a:gd name="connsiteY9-326" fmla="*/ 0 h 1807315"/>
                <a:gd name="connsiteX10-327" fmla="*/ 1876423 w 2929890"/>
                <a:gd name="connsiteY10-328" fmla="*/ 1677904 h 1807315"/>
                <a:gd name="connsiteX11-329" fmla="*/ 2929890 w 2929890"/>
                <a:gd name="connsiteY11-330" fmla="*/ 1634870 h 1807315"/>
                <a:gd name="connsiteX0-331" fmla="*/ 0 w 2929890"/>
                <a:gd name="connsiteY0-332" fmla="*/ 1676780 h 1807316"/>
                <a:gd name="connsiteX1-333" fmla="*/ 1451651 w 2929890"/>
                <a:gd name="connsiteY1-334" fmla="*/ 1664080 h 1807316"/>
                <a:gd name="connsiteX2-335" fmla="*/ 1451651 w 2929890"/>
                <a:gd name="connsiteY2-336" fmla="*/ 771911 h 1807316"/>
                <a:gd name="connsiteX3-337" fmla="*/ 1442400 w 2929890"/>
                <a:gd name="connsiteY3-338" fmla="*/ 539619 h 1807316"/>
                <a:gd name="connsiteX4-339" fmla="*/ 1391522 w 2929890"/>
                <a:gd name="connsiteY4-340" fmla="*/ 480518 h 1807316"/>
                <a:gd name="connsiteX5-341" fmla="*/ 1205996 w 2929890"/>
                <a:gd name="connsiteY5-342" fmla="*/ 460475 h 1807316"/>
                <a:gd name="connsiteX6-343" fmla="*/ 1164882 w 2929890"/>
                <a:gd name="connsiteY6-344" fmla="*/ 460475 h 1807316"/>
                <a:gd name="connsiteX7-345" fmla="*/ 1164882 w 2929890"/>
                <a:gd name="connsiteY7-346" fmla="*/ 266469 h 1807316"/>
                <a:gd name="connsiteX8-347" fmla="*/ 1622273 w 2929890"/>
                <a:gd name="connsiteY8-348" fmla="*/ 0 h 1807316"/>
                <a:gd name="connsiteX9-349" fmla="*/ 1866900 w 2929890"/>
                <a:gd name="connsiteY9-350" fmla="*/ 0 h 1807316"/>
                <a:gd name="connsiteX10-351" fmla="*/ 1876423 w 2929890"/>
                <a:gd name="connsiteY10-352" fmla="*/ 1677904 h 1807316"/>
                <a:gd name="connsiteX11-353" fmla="*/ 2929890 w 2929890"/>
                <a:gd name="connsiteY11-354" fmla="*/ 1634870 h 1807316"/>
                <a:gd name="connsiteX0-355" fmla="*/ 0 w 2929890"/>
                <a:gd name="connsiteY0-356" fmla="*/ 1676780 h 1807316"/>
                <a:gd name="connsiteX1-357" fmla="*/ 1451651 w 2929890"/>
                <a:gd name="connsiteY1-358" fmla="*/ 1664080 h 1807316"/>
                <a:gd name="connsiteX2-359" fmla="*/ 1451651 w 2929890"/>
                <a:gd name="connsiteY2-360" fmla="*/ 771911 h 1807316"/>
                <a:gd name="connsiteX3-361" fmla="*/ 1442400 w 2929890"/>
                <a:gd name="connsiteY3-362" fmla="*/ 539619 h 1807316"/>
                <a:gd name="connsiteX4-363" fmla="*/ 1391522 w 2929890"/>
                <a:gd name="connsiteY4-364" fmla="*/ 480518 h 1807316"/>
                <a:gd name="connsiteX5-365" fmla="*/ 1205996 w 2929890"/>
                <a:gd name="connsiteY5-366" fmla="*/ 460475 h 1807316"/>
                <a:gd name="connsiteX6-367" fmla="*/ 1164882 w 2929890"/>
                <a:gd name="connsiteY6-368" fmla="*/ 460475 h 1807316"/>
                <a:gd name="connsiteX7-369" fmla="*/ 1164882 w 2929890"/>
                <a:gd name="connsiteY7-370" fmla="*/ 266469 h 1807316"/>
                <a:gd name="connsiteX8-371" fmla="*/ 1622273 w 2929890"/>
                <a:gd name="connsiteY8-372" fmla="*/ 0 h 1807316"/>
                <a:gd name="connsiteX9-373" fmla="*/ 1866900 w 2929890"/>
                <a:gd name="connsiteY9-374" fmla="*/ 0 h 1807316"/>
                <a:gd name="connsiteX10-375" fmla="*/ 1876423 w 2929890"/>
                <a:gd name="connsiteY10-376" fmla="*/ 1677904 h 1807316"/>
                <a:gd name="connsiteX11-377" fmla="*/ 2929890 w 2929890"/>
                <a:gd name="connsiteY11-378" fmla="*/ 1634870 h 1807316"/>
                <a:gd name="connsiteX0-379" fmla="*/ 0 w 2929890"/>
                <a:gd name="connsiteY0-380" fmla="*/ 1676780 h 1807316"/>
                <a:gd name="connsiteX1-381" fmla="*/ 1451651 w 2929890"/>
                <a:gd name="connsiteY1-382" fmla="*/ 1664080 h 1807316"/>
                <a:gd name="connsiteX2-383" fmla="*/ 1451651 w 2929890"/>
                <a:gd name="connsiteY2-384" fmla="*/ 771911 h 1807316"/>
                <a:gd name="connsiteX3-385" fmla="*/ 1442400 w 2929890"/>
                <a:gd name="connsiteY3-386" fmla="*/ 539619 h 1807316"/>
                <a:gd name="connsiteX4-387" fmla="*/ 1391522 w 2929890"/>
                <a:gd name="connsiteY4-388" fmla="*/ 480518 h 1807316"/>
                <a:gd name="connsiteX5-389" fmla="*/ 1205996 w 2929890"/>
                <a:gd name="connsiteY5-390" fmla="*/ 460475 h 1807316"/>
                <a:gd name="connsiteX6-391" fmla="*/ 1164882 w 2929890"/>
                <a:gd name="connsiteY6-392" fmla="*/ 460475 h 1807316"/>
                <a:gd name="connsiteX7-393" fmla="*/ 1164882 w 2929890"/>
                <a:gd name="connsiteY7-394" fmla="*/ 266469 h 1807316"/>
                <a:gd name="connsiteX8-395" fmla="*/ 1622273 w 2929890"/>
                <a:gd name="connsiteY8-396" fmla="*/ 0 h 1807316"/>
                <a:gd name="connsiteX9-397" fmla="*/ 1866900 w 2929890"/>
                <a:gd name="connsiteY9-398" fmla="*/ 0 h 1807316"/>
                <a:gd name="connsiteX10-399" fmla="*/ 1876423 w 2929890"/>
                <a:gd name="connsiteY10-400" fmla="*/ 1677904 h 1807316"/>
                <a:gd name="connsiteX11-401" fmla="*/ 2929890 w 2929890"/>
                <a:gd name="connsiteY11-402" fmla="*/ 1634870 h 1807316"/>
                <a:gd name="connsiteX0-403" fmla="*/ 0 w 2929890"/>
                <a:gd name="connsiteY0-404" fmla="*/ 1676780 h 1677904"/>
                <a:gd name="connsiteX1-405" fmla="*/ 1451651 w 2929890"/>
                <a:gd name="connsiteY1-406" fmla="*/ 1664080 h 1677904"/>
                <a:gd name="connsiteX2-407" fmla="*/ 1451651 w 2929890"/>
                <a:gd name="connsiteY2-408" fmla="*/ 771911 h 1677904"/>
                <a:gd name="connsiteX3-409" fmla="*/ 1442400 w 2929890"/>
                <a:gd name="connsiteY3-410" fmla="*/ 539619 h 1677904"/>
                <a:gd name="connsiteX4-411" fmla="*/ 1391522 w 2929890"/>
                <a:gd name="connsiteY4-412" fmla="*/ 480518 h 1677904"/>
                <a:gd name="connsiteX5-413" fmla="*/ 1205996 w 2929890"/>
                <a:gd name="connsiteY5-414" fmla="*/ 460475 h 1677904"/>
                <a:gd name="connsiteX6-415" fmla="*/ 1164882 w 2929890"/>
                <a:gd name="connsiteY6-416" fmla="*/ 460475 h 1677904"/>
                <a:gd name="connsiteX7-417" fmla="*/ 1164882 w 2929890"/>
                <a:gd name="connsiteY7-418" fmla="*/ 266469 h 1677904"/>
                <a:gd name="connsiteX8-419" fmla="*/ 1622273 w 2929890"/>
                <a:gd name="connsiteY8-420" fmla="*/ 0 h 1677904"/>
                <a:gd name="connsiteX9-421" fmla="*/ 1866900 w 2929890"/>
                <a:gd name="connsiteY9-422" fmla="*/ 0 h 1677904"/>
                <a:gd name="connsiteX10-423" fmla="*/ 1876423 w 2929890"/>
                <a:gd name="connsiteY10-424" fmla="*/ 1677904 h 1677904"/>
                <a:gd name="connsiteX11-425" fmla="*/ 2929890 w 2929890"/>
                <a:gd name="connsiteY11-426" fmla="*/ 1634870 h 1677904"/>
                <a:gd name="connsiteX0-427" fmla="*/ 0 w 2942590"/>
                <a:gd name="connsiteY0-428" fmla="*/ 1676780 h 1677904"/>
                <a:gd name="connsiteX1-429" fmla="*/ 1451651 w 2942590"/>
                <a:gd name="connsiteY1-430" fmla="*/ 1664080 h 1677904"/>
                <a:gd name="connsiteX2-431" fmla="*/ 1451651 w 2942590"/>
                <a:gd name="connsiteY2-432" fmla="*/ 771911 h 1677904"/>
                <a:gd name="connsiteX3-433" fmla="*/ 1442400 w 2942590"/>
                <a:gd name="connsiteY3-434" fmla="*/ 539619 h 1677904"/>
                <a:gd name="connsiteX4-435" fmla="*/ 1391522 w 2942590"/>
                <a:gd name="connsiteY4-436" fmla="*/ 480518 h 1677904"/>
                <a:gd name="connsiteX5-437" fmla="*/ 1205996 w 2942590"/>
                <a:gd name="connsiteY5-438" fmla="*/ 460475 h 1677904"/>
                <a:gd name="connsiteX6-439" fmla="*/ 1164882 w 2942590"/>
                <a:gd name="connsiteY6-440" fmla="*/ 460475 h 1677904"/>
                <a:gd name="connsiteX7-441" fmla="*/ 1164882 w 2942590"/>
                <a:gd name="connsiteY7-442" fmla="*/ 266469 h 1677904"/>
                <a:gd name="connsiteX8-443" fmla="*/ 1622273 w 2942590"/>
                <a:gd name="connsiteY8-444" fmla="*/ 0 h 1677904"/>
                <a:gd name="connsiteX9-445" fmla="*/ 1866900 w 2942590"/>
                <a:gd name="connsiteY9-446" fmla="*/ 0 h 1677904"/>
                <a:gd name="connsiteX10-447" fmla="*/ 1876423 w 2942590"/>
                <a:gd name="connsiteY10-448" fmla="*/ 1677904 h 1677904"/>
                <a:gd name="connsiteX11-449" fmla="*/ 2942590 w 2942590"/>
                <a:gd name="connsiteY11-450" fmla="*/ 1653920 h 1677904"/>
                <a:gd name="connsiteX0-451" fmla="*/ 0 w 2580640"/>
                <a:gd name="connsiteY0-452" fmla="*/ 1676780 h 1692020"/>
                <a:gd name="connsiteX1-453" fmla="*/ 1451651 w 2580640"/>
                <a:gd name="connsiteY1-454" fmla="*/ 1664080 h 1692020"/>
                <a:gd name="connsiteX2-455" fmla="*/ 1451651 w 2580640"/>
                <a:gd name="connsiteY2-456" fmla="*/ 771911 h 1692020"/>
                <a:gd name="connsiteX3-457" fmla="*/ 1442400 w 2580640"/>
                <a:gd name="connsiteY3-458" fmla="*/ 539619 h 1692020"/>
                <a:gd name="connsiteX4-459" fmla="*/ 1391522 w 2580640"/>
                <a:gd name="connsiteY4-460" fmla="*/ 480518 h 1692020"/>
                <a:gd name="connsiteX5-461" fmla="*/ 1205996 w 2580640"/>
                <a:gd name="connsiteY5-462" fmla="*/ 460475 h 1692020"/>
                <a:gd name="connsiteX6-463" fmla="*/ 1164882 w 2580640"/>
                <a:gd name="connsiteY6-464" fmla="*/ 460475 h 1692020"/>
                <a:gd name="connsiteX7-465" fmla="*/ 1164882 w 2580640"/>
                <a:gd name="connsiteY7-466" fmla="*/ 266469 h 1692020"/>
                <a:gd name="connsiteX8-467" fmla="*/ 1622273 w 2580640"/>
                <a:gd name="connsiteY8-468" fmla="*/ 0 h 1692020"/>
                <a:gd name="connsiteX9-469" fmla="*/ 1866900 w 2580640"/>
                <a:gd name="connsiteY9-470" fmla="*/ 0 h 1692020"/>
                <a:gd name="connsiteX10-471" fmla="*/ 1876423 w 2580640"/>
                <a:gd name="connsiteY10-472" fmla="*/ 1677904 h 1692020"/>
                <a:gd name="connsiteX11-473" fmla="*/ 2580640 w 2580640"/>
                <a:gd name="connsiteY11-474" fmla="*/ 1692020 h 1692020"/>
                <a:gd name="connsiteX0-475" fmla="*/ 0 w 2574290"/>
                <a:gd name="connsiteY0-476" fmla="*/ 1676780 h 1677904"/>
                <a:gd name="connsiteX1-477" fmla="*/ 1451651 w 2574290"/>
                <a:gd name="connsiteY1-478" fmla="*/ 1664080 h 1677904"/>
                <a:gd name="connsiteX2-479" fmla="*/ 1451651 w 2574290"/>
                <a:gd name="connsiteY2-480" fmla="*/ 771911 h 1677904"/>
                <a:gd name="connsiteX3-481" fmla="*/ 1442400 w 2574290"/>
                <a:gd name="connsiteY3-482" fmla="*/ 539619 h 1677904"/>
                <a:gd name="connsiteX4-483" fmla="*/ 1391522 w 2574290"/>
                <a:gd name="connsiteY4-484" fmla="*/ 480518 h 1677904"/>
                <a:gd name="connsiteX5-485" fmla="*/ 1205996 w 2574290"/>
                <a:gd name="connsiteY5-486" fmla="*/ 460475 h 1677904"/>
                <a:gd name="connsiteX6-487" fmla="*/ 1164882 w 2574290"/>
                <a:gd name="connsiteY6-488" fmla="*/ 460475 h 1677904"/>
                <a:gd name="connsiteX7-489" fmla="*/ 1164882 w 2574290"/>
                <a:gd name="connsiteY7-490" fmla="*/ 266469 h 1677904"/>
                <a:gd name="connsiteX8-491" fmla="*/ 1622273 w 2574290"/>
                <a:gd name="connsiteY8-492" fmla="*/ 0 h 1677904"/>
                <a:gd name="connsiteX9-493" fmla="*/ 1866900 w 2574290"/>
                <a:gd name="connsiteY9-494" fmla="*/ 0 h 1677904"/>
                <a:gd name="connsiteX10-495" fmla="*/ 1876423 w 2574290"/>
                <a:gd name="connsiteY10-496" fmla="*/ 1677904 h 1677904"/>
                <a:gd name="connsiteX11-497" fmla="*/ 2574290 w 2574290"/>
                <a:gd name="connsiteY11-498" fmla="*/ 1672970 h 1677904"/>
                <a:gd name="connsiteX0-499" fmla="*/ 0 w 2580640"/>
                <a:gd name="connsiteY0-500" fmla="*/ 1670430 h 1677904"/>
                <a:gd name="connsiteX1-501" fmla="*/ 1458001 w 2580640"/>
                <a:gd name="connsiteY1-502" fmla="*/ 1664080 h 1677904"/>
                <a:gd name="connsiteX2-503" fmla="*/ 1458001 w 2580640"/>
                <a:gd name="connsiteY2-504" fmla="*/ 771911 h 1677904"/>
                <a:gd name="connsiteX3-505" fmla="*/ 1448750 w 2580640"/>
                <a:gd name="connsiteY3-506" fmla="*/ 539619 h 1677904"/>
                <a:gd name="connsiteX4-507" fmla="*/ 1397872 w 2580640"/>
                <a:gd name="connsiteY4-508" fmla="*/ 480518 h 1677904"/>
                <a:gd name="connsiteX5-509" fmla="*/ 1212346 w 2580640"/>
                <a:gd name="connsiteY5-510" fmla="*/ 460475 h 1677904"/>
                <a:gd name="connsiteX6-511" fmla="*/ 1171232 w 2580640"/>
                <a:gd name="connsiteY6-512" fmla="*/ 460475 h 1677904"/>
                <a:gd name="connsiteX7-513" fmla="*/ 1171232 w 2580640"/>
                <a:gd name="connsiteY7-514" fmla="*/ 266469 h 1677904"/>
                <a:gd name="connsiteX8-515" fmla="*/ 1628623 w 2580640"/>
                <a:gd name="connsiteY8-516" fmla="*/ 0 h 1677904"/>
                <a:gd name="connsiteX9-517" fmla="*/ 1873250 w 2580640"/>
                <a:gd name="connsiteY9-518" fmla="*/ 0 h 1677904"/>
                <a:gd name="connsiteX10-519" fmla="*/ 1882773 w 2580640"/>
                <a:gd name="connsiteY10-520" fmla="*/ 1677904 h 1677904"/>
                <a:gd name="connsiteX11-521" fmla="*/ 2580640 w 2580640"/>
                <a:gd name="connsiteY11-522" fmla="*/ 1672970 h 1677904"/>
                <a:gd name="connsiteX0-523" fmla="*/ 0 w 3602990"/>
                <a:gd name="connsiteY0-524" fmla="*/ 1683130 h 1683130"/>
                <a:gd name="connsiteX1-525" fmla="*/ 2480351 w 3602990"/>
                <a:gd name="connsiteY1-526" fmla="*/ 1664080 h 1683130"/>
                <a:gd name="connsiteX2-527" fmla="*/ 2480351 w 3602990"/>
                <a:gd name="connsiteY2-528" fmla="*/ 771911 h 1683130"/>
                <a:gd name="connsiteX3-529" fmla="*/ 2471100 w 3602990"/>
                <a:gd name="connsiteY3-530" fmla="*/ 539619 h 1683130"/>
                <a:gd name="connsiteX4-531" fmla="*/ 2420222 w 3602990"/>
                <a:gd name="connsiteY4-532" fmla="*/ 480518 h 1683130"/>
                <a:gd name="connsiteX5-533" fmla="*/ 2234696 w 3602990"/>
                <a:gd name="connsiteY5-534" fmla="*/ 460475 h 1683130"/>
                <a:gd name="connsiteX6-535" fmla="*/ 2193582 w 3602990"/>
                <a:gd name="connsiteY6-536" fmla="*/ 460475 h 1683130"/>
                <a:gd name="connsiteX7-537" fmla="*/ 2193582 w 3602990"/>
                <a:gd name="connsiteY7-538" fmla="*/ 266469 h 1683130"/>
                <a:gd name="connsiteX8-539" fmla="*/ 2650973 w 3602990"/>
                <a:gd name="connsiteY8-540" fmla="*/ 0 h 1683130"/>
                <a:gd name="connsiteX9-541" fmla="*/ 2895600 w 3602990"/>
                <a:gd name="connsiteY9-542" fmla="*/ 0 h 1683130"/>
                <a:gd name="connsiteX10-543" fmla="*/ 2905123 w 3602990"/>
                <a:gd name="connsiteY10-544" fmla="*/ 1677904 h 1683130"/>
                <a:gd name="connsiteX11-545" fmla="*/ 3602990 w 3602990"/>
                <a:gd name="connsiteY11-546" fmla="*/ 1672970 h 1683130"/>
                <a:gd name="connsiteX0-547" fmla="*/ 0 w 3602990"/>
                <a:gd name="connsiteY0-548" fmla="*/ 1676780 h 1677904"/>
                <a:gd name="connsiteX1-549" fmla="*/ 2480351 w 3602990"/>
                <a:gd name="connsiteY1-550" fmla="*/ 1664080 h 1677904"/>
                <a:gd name="connsiteX2-551" fmla="*/ 2480351 w 3602990"/>
                <a:gd name="connsiteY2-552" fmla="*/ 771911 h 1677904"/>
                <a:gd name="connsiteX3-553" fmla="*/ 2471100 w 3602990"/>
                <a:gd name="connsiteY3-554" fmla="*/ 539619 h 1677904"/>
                <a:gd name="connsiteX4-555" fmla="*/ 2420222 w 3602990"/>
                <a:gd name="connsiteY4-556" fmla="*/ 480518 h 1677904"/>
                <a:gd name="connsiteX5-557" fmla="*/ 2234696 w 3602990"/>
                <a:gd name="connsiteY5-558" fmla="*/ 460475 h 1677904"/>
                <a:gd name="connsiteX6-559" fmla="*/ 2193582 w 3602990"/>
                <a:gd name="connsiteY6-560" fmla="*/ 460475 h 1677904"/>
                <a:gd name="connsiteX7-561" fmla="*/ 2193582 w 3602990"/>
                <a:gd name="connsiteY7-562" fmla="*/ 266469 h 1677904"/>
                <a:gd name="connsiteX8-563" fmla="*/ 2650973 w 3602990"/>
                <a:gd name="connsiteY8-564" fmla="*/ 0 h 1677904"/>
                <a:gd name="connsiteX9-565" fmla="*/ 2895600 w 3602990"/>
                <a:gd name="connsiteY9-566" fmla="*/ 0 h 1677904"/>
                <a:gd name="connsiteX10-567" fmla="*/ 2905123 w 3602990"/>
                <a:gd name="connsiteY10-568" fmla="*/ 1677904 h 1677904"/>
                <a:gd name="connsiteX11-569" fmla="*/ 3602990 w 3602990"/>
                <a:gd name="connsiteY11-570" fmla="*/ 1672970 h 16779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89" y="connsiteY11-90"/>
                </a:cxn>
              </a:cxnLst>
              <a:rect l="l" t="t" r="r" b="b"/>
              <a:pathLst>
                <a:path w="3602990" h="1677904">
                  <a:moveTo>
                    <a:pt x="0" y="1676780"/>
                  </a:moveTo>
                  <a:lnTo>
                    <a:pt x="2480351" y="1664080"/>
                  </a:lnTo>
                  <a:lnTo>
                    <a:pt x="2480351" y="771911"/>
                  </a:lnTo>
                  <a:cubicBezTo>
                    <a:pt x="2480351" y="643088"/>
                    <a:pt x="2477267" y="565657"/>
                    <a:pt x="2471100" y="539619"/>
                  </a:cubicBezTo>
                  <a:cubicBezTo>
                    <a:pt x="2464933" y="513580"/>
                    <a:pt x="2447974" y="493880"/>
                    <a:pt x="2420222" y="480518"/>
                  </a:cubicBezTo>
                  <a:cubicBezTo>
                    <a:pt x="2392470" y="467156"/>
                    <a:pt x="2330628" y="460475"/>
                    <a:pt x="2234696" y="460475"/>
                  </a:cubicBezTo>
                  <a:lnTo>
                    <a:pt x="2193582" y="460475"/>
                  </a:lnTo>
                  <a:lnTo>
                    <a:pt x="2193582" y="266469"/>
                  </a:lnTo>
                  <a:cubicBezTo>
                    <a:pt x="2394355" y="223257"/>
                    <a:pt x="2546818" y="134434"/>
                    <a:pt x="2650973" y="0"/>
                  </a:cubicBezTo>
                  <a:lnTo>
                    <a:pt x="2895600" y="0"/>
                  </a:lnTo>
                  <a:cubicBezTo>
                    <a:pt x="2907267" y="614084"/>
                    <a:pt x="2905758" y="859326"/>
                    <a:pt x="2905123" y="1677904"/>
                  </a:cubicBezTo>
                  <a:lnTo>
                    <a:pt x="3602990" y="1672970"/>
                  </a:lnTo>
                </a:path>
              </a:pathLst>
            </a:custGeom>
            <a:noFill/>
            <a:ln w="38100">
              <a:solidFill>
                <a:schemeClr val="bg1"/>
              </a:solid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n>
                  <a:solidFill>
                    <a:schemeClr val="accent1"/>
                  </a:solidFill>
                </a:ln>
                <a:noFill/>
              </a:endParaRPr>
            </a:p>
          </p:txBody>
        </p:sp>
        <p:grpSp>
          <p:nvGrpSpPr>
            <p:cNvPr id="67" name="组合 66"/>
            <p:cNvGrpSpPr/>
            <p:nvPr/>
          </p:nvGrpSpPr>
          <p:grpSpPr>
            <a:xfrm>
              <a:off x="1490077" y="3146713"/>
              <a:ext cx="216261" cy="216261"/>
              <a:chOff x="2218721" y="3717673"/>
              <a:chExt cx="248226" cy="248226"/>
            </a:xfrm>
          </p:grpSpPr>
          <p:sp>
            <p:nvSpPr>
              <p:cNvPr id="71" name="椭圆 70"/>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椭圆 71"/>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5394180" y="3146713"/>
              <a:ext cx="216261" cy="216261"/>
              <a:chOff x="2218721" y="3717673"/>
              <a:chExt cx="248226" cy="248226"/>
            </a:xfrm>
          </p:grpSpPr>
          <p:sp>
            <p:nvSpPr>
              <p:cNvPr id="69" name="椭圆 68"/>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73" name="文本框 23"/>
          <p:cNvSpPr txBox="1"/>
          <p:nvPr/>
        </p:nvSpPr>
        <p:spPr>
          <a:xfrm>
            <a:off x="1293893" y="1749257"/>
            <a:ext cx="1487715" cy="742950"/>
          </a:xfrm>
          <a:prstGeom prst="rect">
            <a:avLst/>
          </a:prstGeom>
          <a:noFill/>
        </p:spPr>
        <p:txBody>
          <a:bodyPr wrap="square" rtlCol="0">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在此添加详细的文字信息介绍。在此添加详细的文字。</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1356904" y="1238773"/>
            <a:ext cx="1202690" cy="491733"/>
            <a:chOff x="4806096" y="2627317"/>
            <a:chExt cx="1604005" cy="655815"/>
          </a:xfrm>
          <a:solidFill>
            <a:srgbClr val="0099A9"/>
          </a:solidFill>
        </p:grpSpPr>
        <p:sp>
          <p:nvSpPr>
            <p:cNvPr id="75" name="矩形 74"/>
            <p:cNvSpPr/>
            <p:nvPr/>
          </p:nvSpPr>
          <p:spPr>
            <a:xfrm>
              <a:off x="4806316" y="2705100"/>
              <a:ext cx="1442084" cy="495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微软雅黑" panose="020B0503020204020204" pitchFamily="34" charset="-122"/>
                <a:ea typeface="微软雅黑" panose="020B0503020204020204" pitchFamily="34" charset="-122"/>
              </a:endParaRPr>
            </a:p>
          </p:txBody>
        </p:sp>
        <p:pic>
          <p:nvPicPr>
            <p:cNvPr id="76" name="图片 75"/>
            <p:cNvPicPr>
              <a:picLocks noChangeAspect="1"/>
            </p:cNvPicPr>
            <p:nvPr/>
          </p:nvPicPr>
          <p:blipFill rotWithShape="1">
            <a:blip r:embed="rId2" cstate="print">
              <a:extLst>
                <a:ext uri="{BEBA8EAE-BF5A-486C-A8C5-ECC9F3942E4B}">
                  <a14:imgProps xmlns:a14="http://schemas.microsoft.com/office/drawing/2010/main" xmlns="">
                    <a14:imgLayer r:embed="rId3">
                      <a14:imgEffect>
                        <a14:saturation sat="66000"/>
                      </a14:imgEffect>
                    </a14:imgLayer>
                  </a14:imgProps>
                </a:ext>
              </a:extLst>
            </a:blip>
            <a:srcRect t="76775"/>
            <a:stretch>
              <a:fillRect/>
            </a:stretch>
          </p:blipFill>
          <p:spPr>
            <a:xfrm rot="16200000" flipH="1">
              <a:off x="4505604" y="2927808"/>
              <a:ext cx="655815" cy="54832"/>
            </a:xfrm>
            <a:prstGeom prst="rect">
              <a:avLst/>
            </a:prstGeom>
            <a:grpFill/>
          </p:spPr>
        </p:pic>
        <p:sp>
          <p:nvSpPr>
            <p:cNvPr id="77" name="文本框 32"/>
            <p:cNvSpPr txBox="1"/>
            <p:nvPr/>
          </p:nvSpPr>
          <p:spPr>
            <a:xfrm>
              <a:off x="4901794" y="2767900"/>
              <a:ext cx="1508307" cy="448003"/>
            </a:xfrm>
            <a:prstGeom prst="rect">
              <a:avLst/>
            </a:prstGeom>
            <a:grpFill/>
          </p:spPr>
          <p:txBody>
            <a:bodyPr wrap="square" rtlCol="0">
              <a:spAutoFit/>
            </a:bodyPr>
            <a:lstStyle/>
            <a:p>
              <a:r>
                <a:rPr lang="zh-CN" altLang="en-US" sz="1500" b="1" dirty="0" smtClean="0">
                  <a:solidFill>
                    <a:schemeClr val="bg1"/>
                  </a:solidFill>
                  <a:latin typeface="微软雅黑" panose="020B0503020204020204" pitchFamily="34" charset="-122"/>
                  <a:ea typeface="微软雅黑" panose="020B0503020204020204" pitchFamily="34" charset="-122"/>
                </a:rPr>
                <a:t>添加标题</a:t>
              </a:r>
            </a:p>
          </p:txBody>
        </p:sp>
      </p:grpSp>
      <p:grpSp>
        <p:nvGrpSpPr>
          <p:cNvPr id="78" name="组合 77"/>
          <p:cNvGrpSpPr/>
          <p:nvPr/>
        </p:nvGrpSpPr>
        <p:grpSpPr>
          <a:xfrm>
            <a:off x="4665248" y="1110105"/>
            <a:ext cx="3327899" cy="1409522"/>
            <a:chOff x="6221950" y="1479032"/>
            <a:chExt cx="4438354" cy="1879852"/>
          </a:xfrm>
        </p:grpSpPr>
        <p:sp>
          <p:nvSpPr>
            <p:cNvPr id="79" name="任意多边形 78"/>
            <p:cNvSpPr/>
            <p:nvPr/>
          </p:nvSpPr>
          <p:spPr>
            <a:xfrm>
              <a:off x="6330080" y="1479032"/>
              <a:ext cx="4239939" cy="1771721"/>
            </a:xfrm>
            <a:custGeom>
              <a:avLst/>
              <a:gdLst>
                <a:gd name="connsiteX0" fmla="*/ 1095678 w 1187118"/>
                <a:gd name="connsiteY0" fmla="*/ 2033597 h 2125037"/>
                <a:gd name="connsiteX1" fmla="*/ 0 w 1187118"/>
                <a:gd name="connsiteY1" fmla="*/ 2033597 h 2125037"/>
                <a:gd name="connsiteX2" fmla="*/ 308 w 1187118"/>
                <a:gd name="connsiteY2" fmla="*/ 1748894 h 2125037"/>
                <a:gd name="connsiteX3" fmla="*/ 578959 w 1187118"/>
                <a:gd name="connsiteY3" fmla="*/ 763524 h 2125037"/>
                <a:gd name="connsiteX4" fmla="*/ 670779 w 1187118"/>
                <a:gd name="connsiteY4" fmla="*/ 468344 h 2125037"/>
                <a:gd name="connsiteX5" fmla="*/ 643010 w 1187118"/>
                <a:gd name="connsiteY5" fmla="*/ 346944 h 2125037"/>
                <a:gd name="connsiteX6" fmla="*/ 558469 w 1187118"/>
                <a:gd name="connsiteY6" fmla="*/ 306889 h 2125037"/>
                <a:gd name="connsiteX7" fmla="*/ 473928 w 1187118"/>
                <a:gd name="connsiteY7" fmla="*/ 351258 h 2125037"/>
                <a:gd name="connsiteX8" fmla="*/ 446159 w 1187118"/>
                <a:gd name="connsiteY8" fmla="*/ 527503 h 2125037"/>
                <a:gd name="connsiteX9" fmla="*/ 446159 w 1187118"/>
                <a:gd name="connsiteY9" fmla="*/ 717305 h 2125037"/>
                <a:gd name="connsiteX10" fmla="*/ 0 w 1187118"/>
                <a:gd name="connsiteY10" fmla="*/ 717305 h 2125037"/>
                <a:gd name="connsiteX11" fmla="*/ 0 w 1187118"/>
                <a:gd name="connsiteY11" fmla="*/ 644589 h 2125037"/>
                <a:gd name="connsiteX12" fmla="*/ 17255 w 1187118"/>
                <a:gd name="connsiteY12" fmla="*/ 380221 h 2125037"/>
                <a:gd name="connsiteX13" fmla="*/ 102296 w 1187118"/>
                <a:gd name="connsiteY13" fmla="*/ 189803 h 2125037"/>
                <a:gd name="connsiteX14" fmla="*/ 278541 w 1187118"/>
                <a:gd name="connsiteY14" fmla="*/ 48067 h 2125037"/>
                <a:gd name="connsiteX15" fmla="*/ 538595 w 1187118"/>
                <a:gd name="connsiteY15" fmla="*/ 0 h 2125037"/>
                <a:gd name="connsiteX16" fmla="*/ 987835 w 1187118"/>
                <a:gd name="connsiteY16" fmla="*/ 147282 h 2125037"/>
                <a:gd name="connsiteX17" fmla="*/ 1140047 w 1187118"/>
                <a:gd name="connsiteY17" fmla="*/ 520108 h 2125037"/>
                <a:gd name="connsiteX18" fmla="*/ 1054380 w 1187118"/>
                <a:gd name="connsiteY18" fmla="*/ 882458 h 2125037"/>
                <a:gd name="connsiteX19" fmla="*/ 549649 w 1187118"/>
                <a:gd name="connsiteY19" fmla="*/ 1693432 h 2125037"/>
                <a:gd name="connsiteX20" fmla="*/ 1095678 w 1187118"/>
                <a:gd name="connsiteY20" fmla="*/ 1693432 h 2125037"/>
                <a:gd name="connsiteX21" fmla="*/ 1187118 w 1187118"/>
                <a:gd name="connsiteY21" fmla="*/ 2125037 h 2125037"/>
                <a:gd name="connsiteX0-1" fmla="*/ 0 w 3901440"/>
                <a:gd name="connsiteY0-2" fmla="*/ 2033597 h 2125037"/>
                <a:gd name="connsiteX1-3" fmla="*/ 2714322 w 3901440"/>
                <a:gd name="connsiteY1-4" fmla="*/ 2033597 h 2125037"/>
                <a:gd name="connsiteX2-5" fmla="*/ 2714630 w 3901440"/>
                <a:gd name="connsiteY2-6" fmla="*/ 1748894 h 2125037"/>
                <a:gd name="connsiteX3-7" fmla="*/ 3293281 w 3901440"/>
                <a:gd name="connsiteY3-8" fmla="*/ 763524 h 2125037"/>
                <a:gd name="connsiteX4-9" fmla="*/ 3385101 w 3901440"/>
                <a:gd name="connsiteY4-10" fmla="*/ 468344 h 2125037"/>
                <a:gd name="connsiteX5-11" fmla="*/ 3357332 w 3901440"/>
                <a:gd name="connsiteY5-12" fmla="*/ 346944 h 2125037"/>
                <a:gd name="connsiteX6-13" fmla="*/ 3272791 w 3901440"/>
                <a:gd name="connsiteY6-14" fmla="*/ 306889 h 2125037"/>
                <a:gd name="connsiteX7-15" fmla="*/ 3188250 w 3901440"/>
                <a:gd name="connsiteY7-16" fmla="*/ 351258 h 2125037"/>
                <a:gd name="connsiteX8-17" fmla="*/ 3160481 w 3901440"/>
                <a:gd name="connsiteY8-18" fmla="*/ 527503 h 2125037"/>
                <a:gd name="connsiteX9-19" fmla="*/ 3160481 w 3901440"/>
                <a:gd name="connsiteY9-20" fmla="*/ 717305 h 2125037"/>
                <a:gd name="connsiteX10-21" fmla="*/ 2714322 w 3901440"/>
                <a:gd name="connsiteY10-22" fmla="*/ 717305 h 2125037"/>
                <a:gd name="connsiteX11-23" fmla="*/ 2714322 w 3901440"/>
                <a:gd name="connsiteY11-24" fmla="*/ 644589 h 2125037"/>
                <a:gd name="connsiteX12-25" fmla="*/ 2731577 w 3901440"/>
                <a:gd name="connsiteY12-26" fmla="*/ 380221 h 2125037"/>
                <a:gd name="connsiteX13-27" fmla="*/ 2816618 w 3901440"/>
                <a:gd name="connsiteY13-28" fmla="*/ 189803 h 2125037"/>
                <a:gd name="connsiteX14-29" fmla="*/ 2992863 w 3901440"/>
                <a:gd name="connsiteY14-30" fmla="*/ 48067 h 2125037"/>
                <a:gd name="connsiteX15-31" fmla="*/ 3252917 w 3901440"/>
                <a:gd name="connsiteY15-32" fmla="*/ 0 h 2125037"/>
                <a:gd name="connsiteX16-33" fmla="*/ 3702157 w 3901440"/>
                <a:gd name="connsiteY16-34" fmla="*/ 147282 h 2125037"/>
                <a:gd name="connsiteX17-35" fmla="*/ 3854369 w 3901440"/>
                <a:gd name="connsiteY17-36" fmla="*/ 520108 h 2125037"/>
                <a:gd name="connsiteX18-37" fmla="*/ 3768702 w 3901440"/>
                <a:gd name="connsiteY18-38" fmla="*/ 882458 h 2125037"/>
                <a:gd name="connsiteX19-39" fmla="*/ 3263971 w 3901440"/>
                <a:gd name="connsiteY19-40" fmla="*/ 1693432 h 2125037"/>
                <a:gd name="connsiteX20-41" fmla="*/ 3810000 w 3901440"/>
                <a:gd name="connsiteY20-42" fmla="*/ 1693432 h 2125037"/>
                <a:gd name="connsiteX21-43" fmla="*/ 3901440 w 3901440"/>
                <a:gd name="connsiteY21-44" fmla="*/ 2125037 h 2125037"/>
                <a:gd name="connsiteX0-45" fmla="*/ 0 w 4148183"/>
                <a:gd name="connsiteY0-46" fmla="*/ 2033597 h 2125037"/>
                <a:gd name="connsiteX1-47" fmla="*/ 2961065 w 4148183"/>
                <a:gd name="connsiteY1-48" fmla="*/ 2033597 h 2125037"/>
                <a:gd name="connsiteX2-49" fmla="*/ 2961373 w 4148183"/>
                <a:gd name="connsiteY2-50" fmla="*/ 1748894 h 2125037"/>
                <a:gd name="connsiteX3-51" fmla="*/ 3540024 w 4148183"/>
                <a:gd name="connsiteY3-52" fmla="*/ 763524 h 2125037"/>
                <a:gd name="connsiteX4-53" fmla="*/ 3631844 w 4148183"/>
                <a:gd name="connsiteY4-54" fmla="*/ 468344 h 2125037"/>
                <a:gd name="connsiteX5-55" fmla="*/ 3604075 w 4148183"/>
                <a:gd name="connsiteY5-56" fmla="*/ 346944 h 2125037"/>
                <a:gd name="connsiteX6-57" fmla="*/ 3519534 w 4148183"/>
                <a:gd name="connsiteY6-58" fmla="*/ 306889 h 2125037"/>
                <a:gd name="connsiteX7-59" fmla="*/ 3434993 w 4148183"/>
                <a:gd name="connsiteY7-60" fmla="*/ 351258 h 2125037"/>
                <a:gd name="connsiteX8-61" fmla="*/ 3407224 w 4148183"/>
                <a:gd name="connsiteY8-62" fmla="*/ 527503 h 2125037"/>
                <a:gd name="connsiteX9-63" fmla="*/ 3407224 w 4148183"/>
                <a:gd name="connsiteY9-64" fmla="*/ 717305 h 2125037"/>
                <a:gd name="connsiteX10-65" fmla="*/ 2961065 w 4148183"/>
                <a:gd name="connsiteY10-66" fmla="*/ 717305 h 2125037"/>
                <a:gd name="connsiteX11-67" fmla="*/ 2961065 w 4148183"/>
                <a:gd name="connsiteY11-68" fmla="*/ 644589 h 2125037"/>
                <a:gd name="connsiteX12-69" fmla="*/ 2978320 w 4148183"/>
                <a:gd name="connsiteY12-70" fmla="*/ 380221 h 2125037"/>
                <a:gd name="connsiteX13-71" fmla="*/ 3063361 w 4148183"/>
                <a:gd name="connsiteY13-72" fmla="*/ 189803 h 2125037"/>
                <a:gd name="connsiteX14-73" fmla="*/ 3239606 w 4148183"/>
                <a:gd name="connsiteY14-74" fmla="*/ 48067 h 2125037"/>
                <a:gd name="connsiteX15-75" fmla="*/ 3499660 w 4148183"/>
                <a:gd name="connsiteY15-76" fmla="*/ 0 h 2125037"/>
                <a:gd name="connsiteX16-77" fmla="*/ 3948900 w 4148183"/>
                <a:gd name="connsiteY16-78" fmla="*/ 147282 h 2125037"/>
                <a:gd name="connsiteX17-79" fmla="*/ 4101112 w 4148183"/>
                <a:gd name="connsiteY17-80" fmla="*/ 520108 h 2125037"/>
                <a:gd name="connsiteX18-81" fmla="*/ 4015445 w 4148183"/>
                <a:gd name="connsiteY18-82" fmla="*/ 882458 h 2125037"/>
                <a:gd name="connsiteX19-83" fmla="*/ 3510714 w 4148183"/>
                <a:gd name="connsiteY19-84" fmla="*/ 1693432 h 2125037"/>
                <a:gd name="connsiteX20-85" fmla="*/ 4056743 w 4148183"/>
                <a:gd name="connsiteY20-86" fmla="*/ 1693432 h 2125037"/>
                <a:gd name="connsiteX21-87" fmla="*/ 4148183 w 4148183"/>
                <a:gd name="connsiteY21-88" fmla="*/ 2125037 h 2125037"/>
                <a:gd name="connsiteX0-89" fmla="*/ 0 w 4003040"/>
                <a:gd name="connsiteY0-90" fmla="*/ 2033597 h 2125037"/>
                <a:gd name="connsiteX1-91" fmla="*/ 2815922 w 4003040"/>
                <a:gd name="connsiteY1-92" fmla="*/ 2033597 h 2125037"/>
                <a:gd name="connsiteX2-93" fmla="*/ 2816230 w 4003040"/>
                <a:gd name="connsiteY2-94" fmla="*/ 1748894 h 2125037"/>
                <a:gd name="connsiteX3-95" fmla="*/ 3394881 w 4003040"/>
                <a:gd name="connsiteY3-96" fmla="*/ 763524 h 2125037"/>
                <a:gd name="connsiteX4-97" fmla="*/ 3486701 w 4003040"/>
                <a:gd name="connsiteY4-98" fmla="*/ 468344 h 2125037"/>
                <a:gd name="connsiteX5-99" fmla="*/ 3458932 w 4003040"/>
                <a:gd name="connsiteY5-100" fmla="*/ 346944 h 2125037"/>
                <a:gd name="connsiteX6-101" fmla="*/ 3374391 w 4003040"/>
                <a:gd name="connsiteY6-102" fmla="*/ 306889 h 2125037"/>
                <a:gd name="connsiteX7-103" fmla="*/ 3289850 w 4003040"/>
                <a:gd name="connsiteY7-104" fmla="*/ 351258 h 2125037"/>
                <a:gd name="connsiteX8-105" fmla="*/ 3262081 w 4003040"/>
                <a:gd name="connsiteY8-106" fmla="*/ 527503 h 2125037"/>
                <a:gd name="connsiteX9-107" fmla="*/ 3262081 w 4003040"/>
                <a:gd name="connsiteY9-108" fmla="*/ 717305 h 2125037"/>
                <a:gd name="connsiteX10-109" fmla="*/ 2815922 w 4003040"/>
                <a:gd name="connsiteY10-110" fmla="*/ 717305 h 2125037"/>
                <a:gd name="connsiteX11-111" fmla="*/ 2815922 w 4003040"/>
                <a:gd name="connsiteY11-112" fmla="*/ 644589 h 2125037"/>
                <a:gd name="connsiteX12-113" fmla="*/ 2833177 w 4003040"/>
                <a:gd name="connsiteY12-114" fmla="*/ 380221 h 2125037"/>
                <a:gd name="connsiteX13-115" fmla="*/ 2918218 w 4003040"/>
                <a:gd name="connsiteY13-116" fmla="*/ 189803 h 2125037"/>
                <a:gd name="connsiteX14-117" fmla="*/ 3094463 w 4003040"/>
                <a:gd name="connsiteY14-118" fmla="*/ 48067 h 2125037"/>
                <a:gd name="connsiteX15-119" fmla="*/ 3354517 w 4003040"/>
                <a:gd name="connsiteY15-120" fmla="*/ 0 h 2125037"/>
                <a:gd name="connsiteX16-121" fmla="*/ 3803757 w 4003040"/>
                <a:gd name="connsiteY16-122" fmla="*/ 147282 h 2125037"/>
                <a:gd name="connsiteX17-123" fmla="*/ 3955969 w 4003040"/>
                <a:gd name="connsiteY17-124" fmla="*/ 520108 h 2125037"/>
                <a:gd name="connsiteX18-125" fmla="*/ 3870302 w 4003040"/>
                <a:gd name="connsiteY18-126" fmla="*/ 882458 h 2125037"/>
                <a:gd name="connsiteX19-127" fmla="*/ 3365571 w 4003040"/>
                <a:gd name="connsiteY19-128" fmla="*/ 1693432 h 2125037"/>
                <a:gd name="connsiteX20-129" fmla="*/ 3911600 w 4003040"/>
                <a:gd name="connsiteY20-130" fmla="*/ 1693432 h 2125037"/>
                <a:gd name="connsiteX21-131" fmla="*/ 4003040 w 4003040"/>
                <a:gd name="connsiteY21-132" fmla="*/ 2125037 h 2125037"/>
                <a:gd name="connsiteX0-133" fmla="*/ 0 w 4003040"/>
                <a:gd name="connsiteY0-134" fmla="*/ 2033597 h 2125037"/>
                <a:gd name="connsiteX1-135" fmla="*/ 2815922 w 4003040"/>
                <a:gd name="connsiteY1-136" fmla="*/ 2033597 h 2125037"/>
                <a:gd name="connsiteX2-137" fmla="*/ 2816230 w 4003040"/>
                <a:gd name="connsiteY2-138" fmla="*/ 1748894 h 2125037"/>
                <a:gd name="connsiteX3-139" fmla="*/ 3394881 w 4003040"/>
                <a:gd name="connsiteY3-140" fmla="*/ 763524 h 2125037"/>
                <a:gd name="connsiteX4-141" fmla="*/ 3486701 w 4003040"/>
                <a:gd name="connsiteY4-142" fmla="*/ 468344 h 2125037"/>
                <a:gd name="connsiteX5-143" fmla="*/ 3458932 w 4003040"/>
                <a:gd name="connsiteY5-144" fmla="*/ 346944 h 2125037"/>
                <a:gd name="connsiteX6-145" fmla="*/ 3374391 w 4003040"/>
                <a:gd name="connsiteY6-146" fmla="*/ 306889 h 2125037"/>
                <a:gd name="connsiteX7-147" fmla="*/ 3289850 w 4003040"/>
                <a:gd name="connsiteY7-148" fmla="*/ 351258 h 2125037"/>
                <a:gd name="connsiteX8-149" fmla="*/ 3262081 w 4003040"/>
                <a:gd name="connsiteY8-150" fmla="*/ 527503 h 2125037"/>
                <a:gd name="connsiteX9-151" fmla="*/ 3262081 w 4003040"/>
                <a:gd name="connsiteY9-152" fmla="*/ 717305 h 2125037"/>
                <a:gd name="connsiteX10-153" fmla="*/ 2815922 w 4003040"/>
                <a:gd name="connsiteY10-154" fmla="*/ 717305 h 2125037"/>
                <a:gd name="connsiteX11-155" fmla="*/ 2815922 w 4003040"/>
                <a:gd name="connsiteY11-156" fmla="*/ 644589 h 2125037"/>
                <a:gd name="connsiteX12-157" fmla="*/ 2833177 w 4003040"/>
                <a:gd name="connsiteY12-158" fmla="*/ 380221 h 2125037"/>
                <a:gd name="connsiteX13-159" fmla="*/ 2918218 w 4003040"/>
                <a:gd name="connsiteY13-160" fmla="*/ 189803 h 2125037"/>
                <a:gd name="connsiteX14-161" fmla="*/ 3094463 w 4003040"/>
                <a:gd name="connsiteY14-162" fmla="*/ 48067 h 2125037"/>
                <a:gd name="connsiteX15-163" fmla="*/ 3354517 w 4003040"/>
                <a:gd name="connsiteY15-164" fmla="*/ 0 h 2125037"/>
                <a:gd name="connsiteX16-165" fmla="*/ 3803757 w 4003040"/>
                <a:gd name="connsiteY16-166" fmla="*/ 147282 h 2125037"/>
                <a:gd name="connsiteX17-167" fmla="*/ 3955969 w 4003040"/>
                <a:gd name="connsiteY17-168" fmla="*/ 520108 h 2125037"/>
                <a:gd name="connsiteX18-169" fmla="*/ 3870302 w 4003040"/>
                <a:gd name="connsiteY18-170" fmla="*/ 882458 h 2125037"/>
                <a:gd name="connsiteX19-171" fmla="*/ 3365571 w 4003040"/>
                <a:gd name="connsiteY19-172" fmla="*/ 1693432 h 2125037"/>
                <a:gd name="connsiteX20-173" fmla="*/ 3911600 w 4003040"/>
                <a:gd name="connsiteY20-174" fmla="*/ 1693432 h 2125037"/>
                <a:gd name="connsiteX21-175" fmla="*/ 3956897 w 4003040"/>
                <a:gd name="connsiteY21-176" fmla="*/ 1974406 h 2125037"/>
                <a:gd name="connsiteX22" fmla="*/ 4003040 w 4003040"/>
                <a:gd name="connsiteY22" fmla="*/ 2125037 h 2125037"/>
                <a:gd name="connsiteX0-177" fmla="*/ 0 w 4923790"/>
                <a:gd name="connsiteY0-178" fmla="*/ 2033597 h 2033597"/>
                <a:gd name="connsiteX1-179" fmla="*/ 2815922 w 4923790"/>
                <a:gd name="connsiteY1-180" fmla="*/ 2033597 h 2033597"/>
                <a:gd name="connsiteX2-181" fmla="*/ 2816230 w 4923790"/>
                <a:gd name="connsiteY2-182" fmla="*/ 1748894 h 2033597"/>
                <a:gd name="connsiteX3-183" fmla="*/ 3394881 w 4923790"/>
                <a:gd name="connsiteY3-184" fmla="*/ 763524 h 2033597"/>
                <a:gd name="connsiteX4-185" fmla="*/ 3486701 w 4923790"/>
                <a:gd name="connsiteY4-186" fmla="*/ 468344 h 2033597"/>
                <a:gd name="connsiteX5-187" fmla="*/ 3458932 w 4923790"/>
                <a:gd name="connsiteY5-188" fmla="*/ 346944 h 2033597"/>
                <a:gd name="connsiteX6-189" fmla="*/ 3374391 w 4923790"/>
                <a:gd name="connsiteY6-190" fmla="*/ 306889 h 2033597"/>
                <a:gd name="connsiteX7-191" fmla="*/ 3289850 w 4923790"/>
                <a:gd name="connsiteY7-192" fmla="*/ 351258 h 2033597"/>
                <a:gd name="connsiteX8-193" fmla="*/ 3262081 w 4923790"/>
                <a:gd name="connsiteY8-194" fmla="*/ 527503 h 2033597"/>
                <a:gd name="connsiteX9-195" fmla="*/ 3262081 w 4923790"/>
                <a:gd name="connsiteY9-196" fmla="*/ 717305 h 2033597"/>
                <a:gd name="connsiteX10-197" fmla="*/ 2815922 w 4923790"/>
                <a:gd name="connsiteY10-198" fmla="*/ 717305 h 2033597"/>
                <a:gd name="connsiteX11-199" fmla="*/ 2815922 w 4923790"/>
                <a:gd name="connsiteY11-200" fmla="*/ 644589 h 2033597"/>
                <a:gd name="connsiteX12-201" fmla="*/ 2833177 w 4923790"/>
                <a:gd name="connsiteY12-202" fmla="*/ 380221 h 2033597"/>
                <a:gd name="connsiteX13-203" fmla="*/ 2918218 w 4923790"/>
                <a:gd name="connsiteY13-204" fmla="*/ 189803 h 2033597"/>
                <a:gd name="connsiteX14-205" fmla="*/ 3094463 w 4923790"/>
                <a:gd name="connsiteY14-206" fmla="*/ 48067 h 2033597"/>
                <a:gd name="connsiteX15-207" fmla="*/ 3354517 w 4923790"/>
                <a:gd name="connsiteY15-208" fmla="*/ 0 h 2033597"/>
                <a:gd name="connsiteX16-209" fmla="*/ 3803757 w 4923790"/>
                <a:gd name="connsiteY16-210" fmla="*/ 147282 h 2033597"/>
                <a:gd name="connsiteX17-211" fmla="*/ 3955969 w 4923790"/>
                <a:gd name="connsiteY17-212" fmla="*/ 520108 h 2033597"/>
                <a:gd name="connsiteX18-213" fmla="*/ 3870302 w 4923790"/>
                <a:gd name="connsiteY18-214" fmla="*/ 882458 h 2033597"/>
                <a:gd name="connsiteX19-215" fmla="*/ 3365571 w 4923790"/>
                <a:gd name="connsiteY19-216" fmla="*/ 1693432 h 2033597"/>
                <a:gd name="connsiteX20-217" fmla="*/ 3911600 w 4923790"/>
                <a:gd name="connsiteY20-218" fmla="*/ 1693432 h 2033597"/>
                <a:gd name="connsiteX21-219" fmla="*/ 3956897 w 4923790"/>
                <a:gd name="connsiteY21-220" fmla="*/ 1974406 h 2033597"/>
                <a:gd name="connsiteX22-221" fmla="*/ 4923790 w 4923790"/>
                <a:gd name="connsiteY22-222" fmla="*/ 1998037 h 2033597"/>
                <a:gd name="connsiteX0-223" fmla="*/ 0 w 4923790"/>
                <a:gd name="connsiteY0-224" fmla="*/ 2033597 h 2042452"/>
                <a:gd name="connsiteX1-225" fmla="*/ 2815922 w 4923790"/>
                <a:gd name="connsiteY1-226" fmla="*/ 2033597 h 2042452"/>
                <a:gd name="connsiteX2-227" fmla="*/ 2816230 w 4923790"/>
                <a:gd name="connsiteY2-228" fmla="*/ 1748894 h 2042452"/>
                <a:gd name="connsiteX3-229" fmla="*/ 3394881 w 4923790"/>
                <a:gd name="connsiteY3-230" fmla="*/ 763524 h 2042452"/>
                <a:gd name="connsiteX4-231" fmla="*/ 3486701 w 4923790"/>
                <a:gd name="connsiteY4-232" fmla="*/ 468344 h 2042452"/>
                <a:gd name="connsiteX5-233" fmla="*/ 3458932 w 4923790"/>
                <a:gd name="connsiteY5-234" fmla="*/ 346944 h 2042452"/>
                <a:gd name="connsiteX6-235" fmla="*/ 3374391 w 4923790"/>
                <a:gd name="connsiteY6-236" fmla="*/ 306889 h 2042452"/>
                <a:gd name="connsiteX7-237" fmla="*/ 3289850 w 4923790"/>
                <a:gd name="connsiteY7-238" fmla="*/ 351258 h 2042452"/>
                <a:gd name="connsiteX8-239" fmla="*/ 3262081 w 4923790"/>
                <a:gd name="connsiteY8-240" fmla="*/ 527503 h 2042452"/>
                <a:gd name="connsiteX9-241" fmla="*/ 3262081 w 4923790"/>
                <a:gd name="connsiteY9-242" fmla="*/ 717305 h 2042452"/>
                <a:gd name="connsiteX10-243" fmla="*/ 2815922 w 4923790"/>
                <a:gd name="connsiteY10-244" fmla="*/ 717305 h 2042452"/>
                <a:gd name="connsiteX11-245" fmla="*/ 2815922 w 4923790"/>
                <a:gd name="connsiteY11-246" fmla="*/ 644589 h 2042452"/>
                <a:gd name="connsiteX12-247" fmla="*/ 2833177 w 4923790"/>
                <a:gd name="connsiteY12-248" fmla="*/ 380221 h 2042452"/>
                <a:gd name="connsiteX13-249" fmla="*/ 2918218 w 4923790"/>
                <a:gd name="connsiteY13-250" fmla="*/ 189803 h 2042452"/>
                <a:gd name="connsiteX14-251" fmla="*/ 3094463 w 4923790"/>
                <a:gd name="connsiteY14-252" fmla="*/ 48067 h 2042452"/>
                <a:gd name="connsiteX15-253" fmla="*/ 3354517 w 4923790"/>
                <a:gd name="connsiteY15-254" fmla="*/ 0 h 2042452"/>
                <a:gd name="connsiteX16-255" fmla="*/ 3803757 w 4923790"/>
                <a:gd name="connsiteY16-256" fmla="*/ 147282 h 2042452"/>
                <a:gd name="connsiteX17-257" fmla="*/ 3955969 w 4923790"/>
                <a:gd name="connsiteY17-258" fmla="*/ 520108 h 2042452"/>
                <a:gd name="connsiteX18-259" fmla="*/ 3870302 w 4923790"/>
                <a:gd name="connsiteY18-260" fmla="*/ 882458 h 2042452"/>
                <a:gd name="connsiteX19-261" fmla="*/ 3365571 w 4923790"/>
                <a:gd name="connsiteY19-262" fmla="*/ 1693432 h 2042452"/>
                <a:gd name="connsiteX20-263" fmla="*/ 3911600 w 4923790"/>
                <a:gd name="connsiteY20-264" fmla="*/ 1693432 h 2042452"/>
                <a:gd name="connsiteX21-265" fmla="*/ 3944197 w 4923790"/>
                <a:gd name="connsiteY21-266" fmla="*/ 2018856 h 2042452"/>
                <a:gd name="connsiteX22-267" fmla="*/ 4923790 w 4923790"/>
                <a:gd name="connsiteY22-268" fmla="*/ 1998037 h 2042452"/>
                <a:gd name="connsiteX0-269" fmla="*/ 0 w 4923790"/>
                <a:gd name="connsiteY0-270" fmla="*/ 2033597 h 2042452"/>
                <a:gd name="connsiteX1-271" fmla="*/ 2815922 w 4923790"/>
                <a:gd name="connsiteY1-272" fmla="*/ 2033597 h 2042452"/>
                <a:gd name="connsiteX2-273" fmla="*/ 2816230 w 4923790"/>
                <a:gd name="connsiteY2-274" fmla="*/ 1748894 h 2042452"/>
                <a:gd name="connsiteX3-275" fmla="*/ 3394881 w 4923790"/>
                <a:gd name="connsiteY3-276" fmla="*/ 763524 h 2042452"/>
                <a:gd name="connsiteX4-277" fmla="*/ 3486701 w 4923790"/>
                <a:gd name="connsiteY4-278" fmla="*/ 468344 h 2042452"/>
                <a:gd name="connsiteX5-279" fmla="*/ 3458932 w 4923790"/>
                <a:gd name="connsiteY5-280" fmla="*/ 346944 h 2042452"/>
                <a:gd name="connsiteX6-281" fmla="*/ 3374391 w 4923790"/>
                <a:gd name="connsiteY6-282" fmla="*/ 306889 h 2042452"/>
                <a:gd name="connsiteX7-283" fmla="*/ 3289850 w 4923790"/>
                <a:gd name="connsiteY7-284" fmla="*/ 351258 h 2042452"/>
                <a:gd name="connsiteX8-285" fmla="*/ 3262081 w 4923790"/>
                <a:gd name="connsiteY8-286" fmla="*/ 527503 h 2042452"/>
                <a:gd name="connsiteX9-287" fmla="*/ 3262081 w 4923790"/>
                <a:gd name="connsiteY9-288" fmla="*/ 717305 h 2042452"/>
                <a:gd name="connsiteX10-289" fmla="*/ 2815922 w 4923790"/>
                <a:gd name="connsiteY10-290" fmla="*/ 717305 h 2042452"/>
                <a:gd name="connsiteX11-291" fmla="*/ 2815922 w 4923790"/>
                <a:gd name="connsiteY11-292" fmla="*/ 644589 h 2042452"/>
                <a:gd name="connsiteX12-293" fmla="*/ 2833177 w 4923790"/>
                <a:gd name="connsiteY12-294" fmla="*/ 380221 h 2042452"/>
                <a:gd name="connsiteX13-295" fmla="*/ 2918218 w 4923790"/>
                <a:gd name="connsiteY13-296" fmla="*/ 189803 h 2042452"/>
                <a:gd name="connsiteX14-297" fmla="*/ 3094463 w 4923790"/>
                <a:gd name="connsiteY14-298" fmla="*/ 48067 h 2042452"/>
                <a:gd name="connsiteX15-299" fmla="*/ 3354517 w 4923790"/>
                <a:gd name="connsiteY15-300" fmla="*/ 0 h 2042452"/>
                <a:gd name="connsiteX16-301" fmla="*/ 3803757 w 4923790"/>
                <a:gd name="connsiteY16-302" fmla="*/ 147282 h 2042452"/>
                <a:gd name="connsiteX17-303" fmla="*/ 3955969 w 4923790"/>
                <a:gd name="connsiteY17-304" fmla="*/ 520108 h 2042452"/>
                <a:gd name="connsiteX18-305" fmla="*/ 3870302 w 4923790"/>
                <a:gd name="connsiteY18-306" fmla="*/ 882458 h 2042452"/>
                <a:gd name="connsiteX19-307" fmla="*/ 3365571 w 4923790"/>
                <a:gd name="connsiteY19-308" fmla="*/ 1693432 h 2042452"/>
                <a:gd name="connsiteX20-309" fmla="*/ 3911600 w 4923790"/>
                <a:gd name="connsiteY20-310" fmla="*/ 1693432 h 2042452"/>
                <a:gd name="connsiteX21-311" fmla="*/ 3944197 w 4923790"/>
                <a:gd name="connsiteY21-312" fmla="*/ 2018856 h 2042452"/>
                <a:gd name="connsiteX22-313" fmla="*/ 4923790 w 4923790"/>
                <a:gd name="connsiteY22-314" fmla="*/ 1998037 h 2042452"/>
                <a:gd name="connsiteX0-315" fmla="*/ 0 w 4923790"/>
                <a:gd name="connsiteY0-316" fmla="*/ 2033597 h 2042452"/>
                <a:gd name="connsiteX1-317" fmla="*/ 2815922 w 4923790"/>
                <a:gd name="connsiteY1-318" fmla="*/ 2033597 h 2042452"/>
                <a:gd name="connsiteX2-319" fmla="*/ 2816230 w 4923790"/>
                <a:gd name="connsiteY2-320" fmla="*/ 1748894 h 2042452"/>
                <a:gd name="connsiteX3-321" fmla="*/ 3394881 w 4923790"/>
                <a:gd name="connsiteY3-322" fmla="*/ 763524 h 2042452"/>
                <a:gd name="connsiteX4-323" fmla="*/ 3486701 w 4923790"/>
                <a:gd name="connsiteY4-324" fmla="*/ 468344 h 2042452"/>
                <a:gd name="connsiteX5-325" fmla="*/ 3458932 w 4923790"/>
                <a:gd name="connsiteY5-326" fmla="*/ 346944 h 2042452"/>
                <a:gd name="connsiteX6-327" fmla="*/ 3374391 w 4923790"/>
                <a:gd name="connsiteY6-328" fmla="*/ 306889 h 2042452"/>
                <a:gd name="connsiteX7-329" fmla="*/ 3289850 w 4923790"/>
                <a:gd name="connsiteY7-330" fmla="*/ 351258 h 2042452"/>
                <a:gd name="connsiteX8-331" fmla="*/ 3262081 w 4923790"/>
                <a:gd name="connsiteY8-332" fmla="*/ 527503 h 2042452"/>
                <a:gd name="connsiteX9-333" fmla="*/ 3262081 w 4923790"/>
                <a:gd name="connsiteY9-334" fmla="*/ 717305 h 2042452"/>
                <a:gd name="connsiteX10-335" fmla="*/ 2815922 w 4923790"/>
                <a:gd name="connsiteY10-336" fmla="*/ 717305 h 2042452"/>
                <a:gd name="connsiteX11-337" fmla="*/ 2815922 w 4923790"/>
                <a:gd name="connsiteY11-338" fmla="*/ 644589 h 2042452"/>
                <a:gd name="connsiteX12-339" fmla="*/ 2833177 w 4923790"/>
                <a:gd name="connsiteY12-340" fmla="*/ 380221 h 2042452"/>
                <a:gd name="connsiteX13-341" fmla="*/ 2918218 w 4923790"/>
                <a:gd name="connsiteY13-342" fmla="*/ 189803 h 2042452"/>
                <a:gd name="connsiteX14-343" fmla="*/ 3094463 w 4923790"/>
                <a:gd name="connsiteY14-344" fmla="*/ 48067 h 2042452"/>
                <a:gd name="connsiteX15-345" fmla="*/ 3354517 w 4923790"/>
                <a:gd name="connsiteY15-346" fmla="*/ 0 h 2042452"/>
                <a:gd name="connsiteX16-347" fmla="*/ 3803757 w 4923790"/>
                <a:gd name="connsiteY16-348" fmla="*/ 147282 h 2042452"/>
                <a:gd name="connsiteX17-349" fmla="*/ 3955969 w 4923790"/>
                <a:gd name="connsiteY17-350" fmla="*/ 520108 h 2042452"/>
                <a:gd name="connsiteX18-351" fmla="*/ 3870302 w 4923790"/>
                <a:gd name="connsiteY18-352" fmla="*/ 882458 h 2042452"/>
                <a:gd name="connsiteX19-353" fmla="*/ 3365571 w 4923790"/>
                <a:gd name="connsiteY19-354" fmla="*/ 1693432 h 2042452"/>
                <a:gd name="connsiteX20-355" fmla="*/ 3911600 w 4923790"/>
                <a:gd name="connsiteY20-356" fmla="*/ 1693432 h 2042452"/>
                <a:gd name="connsiteX21-357" fmla="*/ 3944197 w 4923790"/>
                <a:gd name="connsiteY21-358" fmla="*/ 2018856 h 2042452"/>
                <a:gd name="connsiteX22-359" fmla="*/ 4923790 w 4923790"/>
                <a:gd name="connsiteY22-360" fmla="*/ 1998037 h 2042452"/>
                <a:gd name="connsiteX0-361" fmla="*/ 0 w 4923790"/>
                <a:gd name="connsiteY0-362" fmla="*/ 2033597 h 2034670"/>
                <a:gd name="connsiteX1-363" fmla="*/ 2815922 w 4923790"/>
                <a:gd name="connsiteY1-364" fmla="*/ 2033597 h 2034670"/>
                <a:gd name="connsiteX2-365" fmla="*/ 2816230 w 4923790"/>
                <a:gd name="connsiteY2-366" fmla="*/ 1748894 h 2034670"/>
                <a:gd name="connsiteX3-367" fmla="*/ 3394881 w 4923790"/>
                <a:gd name="connsiteY3-368" fmla="*/ 763524 h 2034670"/>
                <a:gd name="connsiteX4-369" fmla="*/ 3486701 w 4923790"/>
                <a:gd name="connsiteY4-370" fmla="*/ 468344 h 2034670"/>
                <a:gd name="connsiteX5-371" fmla="*/ 3458932 w 4923790"/>
                <a:gd name="connsiteY5-372" fmla="*/ 346944 h 2034670"/>
                <a:gd name="connsiteX6-373" fmla="*/ 3374391 w 4923790"/>
                <a:gd name="connsiteY6-374" fmla="*/ 306889 h 2034670"/>
                <a:gd name="connsiteX7-375" fmla="*/ 3289850 w 4923790"/>
                <a:gd name="connsiteY7-376" fmla="*/ 351258 h 2034670"/>
                <a:gd name="connsiteX8-377" fmla="*/ 3262081 w 4923790"/>
                <a:gd name="connsiteY8-378" fmla="*/ 527503 h 2034670"/>
                <a:gd name="connsiteX9-379" fmla="*/ 3262081 w 4923790"/>
                <a:gd name="connsiteY9-380" fmla="*/ 717305 h 2034670"/>
                <a:gd name="connsiteX10-381" fmla="*/ 2815922 w 4923790"/>
                <a:gd name="connsiteY10-382" fmla="*/ 717305 h 2034670"/>
                <a:gd name="connsiteX11-383" fmla="*/ 2815922 w 4923790"/>
                <a:gd name="connsiteY11-384" fmla="*/ 644589 h 2034670"/>
                <a:gd name="connsiteX12-385" fmla="*/ 2833177 w 4923790"/>
                <a:gd name="connsiteY12-386" fmla="*/ 380221 h 2034670"/>
                <a:gd name="connsiteX13-387" fmla="*/ 2918218 w 4923790"/>
                <a:gd name="connsiteY13-388" fmla="*/ 189803 h 2034670"/>
                <a:gd name="connsiteX14-389" fmla="*/ 3094463 w 4923790"/>
                <a:gd name="connsiteY14-390" fmla="*/ 48067 h 2034670"/>
                <a:gd name="connsiteX15-391" fmla="*/ 3354517 w 4923790"/>
                <a:gd name="connsiteY15-392" fmla="*/ 0 h 2034670"/>
                <a:gd name="connsiteX16-393" fmla="*/ 3803757 w 4923790"/>
                <a:gd name="connsiteY16-394" fmla="*/ 147282 h 2034670"/>
                <a:gd name="connsiteX17-395" fmla="*/ 3955969 w 4923790"/>
                <a:gd name="connsiteY17-396" fmla="*/ 520108 h 2034670"/>
                <a:gd name="connsiteX18-397" fmla="*/ 3870302 w 4923790"/>
                <a:gd name="connsiteY18-398" fmla="*/ 882458 h 2034670"/>
                <a:gd name="connsiteX19-399" fmla="*/ 3365571 w 4923790"/>
                <a:gd name="connsiteY19-400" fmla="*/ 1693432 h 2034670"/>
                <a:gd name="connsiteX20-401" fmla="*/ 3911600 w 4923790"/>
                <a:gd name="connsiteY20-402" fmla="*/ 1693432 h 2034670"/>
                <a:gd name="connsiteX21-403" fmla="*/ 3944197 w 4923790"/>
                <a:gd name="connsiteY21-404" fmla="*/ 2018856 h 2034670"/>
                <a:gd name="connsiteX22-405" fmla="*/ 4923790 w 4923790"/>
                <a:gd name="connsiteY22-406" fmla="*/ 1998037 h 2034670"/>
                <a:gd name="connsiteX0-407" fmla="*/ 0 w 4923790"/>
                <a:gd name="connsiteY0-408" fmla="*/ 2033597 h 2034670"/>
                <a:gd name="connsiteX1-409" fmla="*/ 2815922 w 4923790"/>
                <a:gd name="connsiteY1-410" fmla="*/ 2033597 h 2034670"/>
                <a:gd name="connsiteX2-411" fmla="*/ 2816230 w 4923790"/>
                <a:gd name="connsiteY2-412" fmla="*/ 1748894 h 2034670"/>
                <a:gd name="connsiteX3-413" fmla="*/ 3394881 w 4923790"/>
                <a:gd name="connsiteY3-414" fmla="*/ 763524 h 2034670"/>
                <a:gd name="connsiteX4-415" fmla="*/ 3486701 w 4923790"/>
                <a:gd name="connsiteY4-416" fmla="*/ 468344 h 2034670"/>
                <a:gd name="connsiteX5-417" fmla="*/ 3458932 w 4923790"/>
                <a:gd name="connsiteY5-418" fmla="*/ 346944 h 2034670"/>
                <a:gd name="connsiteX6-419" fmla="*/ 3374391 w 4923790"/>
                <a:gd name="connsiteY6-420" fmla="*/ 306889 h 2034670"/>
                <a:gd name="connsiteX7-421" fmla="*/ 3289850 w 4923790"/>
                <a:gd name="connsiteY7-422" fmla="*/ 351258 h 2034670"/>
                <a:gd name="connsiteX8-423" fmla="*/ 3262081 w 4923790"/>
                <a:gd name="connsiteY8-424" fmla="*/ 527503 h 2034670"/>
                <a:gd name="connsiteX9-425" fmla="*/ 3262081 w 4923790"/>
                <a:gd name="connsiteY9-426" fmla="*/ 717305 h 2034670"/>
                <a:gd name="connsiteX10-427" fmla="*/ 2815922 w 4923790"/>
                <a:gd name="connsiteY10-428" fmla="*/ 717305 h 2034670"/>
                <a:gd name="connsiteX11-429" fmla="*/ 2815922 w 4923790"/>
                <a:gd name="connsiteY11-430" fmla="*/ 644589 h 2034670"/>
                <a:gd name="connsiteX12-431" fmla="*/ 2833177 w 4923790"/>
                <a:gd name="connsiteY12-432" fmla="*/ 380221 h 2034670"/>
                <a:gd name="connsiteX13-433" fmla="*/ 2918218 w 4923790"/>
                <a:gd name="connsiteY13-434" fmla="*/ 189803 h 2034670"/>
                <a:gd name="connsiteX14-435" fmla="*/ 3094463 w 4923790"/>
                <a:gd name="connsiteY14-436" fmla="*/ 48067 h 2034670"/>
                <a:gd name="connsiteX15-437" fmla="*/ 3354517 w 4923790"/>
                <a:gd name="connsiteY15-438" fmla="*/ 0 h 2034670"/>
                <a:gd name="connsiteX16-439" fmla="*/ 3803757 w 4923790"/>
                <a:gd name="connsiteY16-440" fmla="*/ 147282 h 2034670"/>
                <a:gd name="connsiteX17-441" fmla="*/ 3955969 w 4923790"/>
                <a:gd name="connsiteY17-442" fmla="*/ 520108 h 2034670"/>
                <a:gd name="connsiteX18-443" fmla="*/ 3870302 w 4923790"/>
                <a:gd name="connsiteY18-444" fmla="*/ 882458 h 2034670"/>
                <a:gd name="connsiteX19-445" fmla="*/ 3365571 w 4923790"/>
                <a:gd name="connsiteY19-446" fmla="*/ 1693432 h 2034670"/>
                <a:gd name="connsiteX20-447" fmla="*/ 3911600 w 4923790"/>
                <a:gd name="connsiteY20-448" fmla="*/ 1693432 h 2034670"/>
                <a:gd name="connsiteX21-449" fmla="*/ 3944197 w 4923790"/>
                <a:gd name="connsiteY21-450" fmla="*/ 2018856 h 2034670"/>
                <a:gd name="connsiteX22-451" fmla="*/ 4923790 w 4923790"/>
                <a:gd name="connsiteY22-452" fmla="*/ 1998037 h 2034670"/>
                <a:gd name="connsiteX0-453" fmla="*/ 0 w 4923790"/>
                <a:gd name="connsiteY0-454" fmla="*/ 2033597 h 2034670"/>
                <a:gd name="connsiteX1-455" fmla="*/ 2815922 w 4923790"/>
                <a:gd name="connsiteY1-456" fmla="*/ 2033597 h 2034670"/>
                <a:gd name="connsiteX2-457" fmla="*/ 2816230 w 4923790"/>
                <a:gd name="connsiteY2-458" fmla="*/ 1748894 h 2034670"/>
                <a:gd name="connsiteX3-459" fmla="*/ 3394881 w 4923790"/>
                <a:gd name="connsiteY3-460" fmla="*/ 763524 h 2034670"/>
                <a:gd name="connsiteX4-461" fmla="*/ 3486701 w 4923790"/>
                <a:gd name="connsiteY4-462" fmla="*/ 468344 h 2034670"/>
                <a:gd name="connsiteX5-463" fmla="*/ 3458932 w 4923790"/>
                <a:gd name="connsiteY5-464" fmla="*/ 346944 h 2034670"/>
                <a:gd name="connsiteX6-465" fmla="*/ 3374391 w 4923790"/>
                <a:gd name="connsiteY6-466" fmla="*/ 306889 h 2034670"/>
                <a:gd name="connsiteX7-467" fmla="*/ 3289850 w 4923790"/>
                <a:gd name="connsiteY7-468" fmla="*/ 351258 h 2034670"/>
                <a:gd name="connsiteX8-469" fmla="*/ 3262081 w 4923790"/>
                <a:gd name="connsiteY8-470" fmla="*/ 527503 h 2034670"/>
                <a:gd name="connsiteX9-471" fmla="*/ 3262081 w 4923790"/>
                <a:gd name="connsiteY9-472" fmla="*/ 717305 h 2034670"/>
                <a:gd name="connsiteX10-473" fmla="*/ 2815922 w 4923790"/>
                <a:gd name="connsiteY10-474" fmla="*/ 717305 h 2034670"/>
                <a:gd name="connsiteX11-475" fmla="*/ 2815922 w 4923790"/>
                <a:gd name="connsiteY11-476" fmla="*/ 644589 h 2034670"/>
                <a:gd name="connsiteX12-477" fmla="*/ 2833177 w 4923790"/>
                <a:gd name="connsiteY12-478" fmla="*/ 380221 h 2034670"/>
                <a:gd name="connsiteX13-479" fmla="*/ 2918218 w 4923790"/>
                <a:gd name="connsiteY13-480" fmla="*/ 189803 h 2034670"/>
                <a:gd name="connsiteX14-481" fmla="*/ 3094463 w 4923790"/>
                <a:gd name="connsiteY14-482" fmla="*/ 48067 h 2034670"/>
                <a:gd name="connsiteX15-483" fmla="*/ 3354517 w 4923790"/>
                <a:gd name="connsiteY15-484" fmla="*/ 0 h 2034670"/>
                <a:gd name="connsiteX16-485" fmla="*/ 3803757 w 4923790"/>
                <a:gd name="connsiteY16-486" fmla="*/ 147282 h 2034670"/>
                <a:gd name="connsiteX17-487" fmla="*/ 3955969 w 4923790"/>
                <a:gd name="connsiteY17-488" fmla="*/ 520108 h 2034670"/>
                <a:gd name="connsiteX18-489" fmla="*/ 3870302 w 4923790"/>
                <a:gd name="connsiteY18-490" fmla="*/ 882458 h 2034670"/>
                <a:gd name="connsiteX19-491" fmla="*/ 3365571 w 4923790"/>
                <a:gd name="connsiteY19-492" fmla="*/ 1693432 h 2034670"/>
                <a:gd name="connsiteX20-493" fmla="*/ 3911600 w 4923790"/>
                <a:gd name="connsiteY20-494" fmla="*/ 1693432 h 2034670"/>
                <a:gd name="connsiteX21-495" fmla="*/ 3912447 w 4923790"/>
                <a:gd name="connsiteY21-496" fmla="*/ 2018856 h 2034670"/>
                <a:gd name="connsiteX22-497" fmla="*/ 4923790 w 4923790"/>
                <a:gd name="connsiteY22-498" fmla="*/ 1998037 h 2034670"/>
                <a:gd name="connsiteX0-499" fmla="*/ 0 w 4923790"/>
                <a:gd name="connsiteY0-500" fmla="*/ 2033597 h 2034670"/>
                <a:gd name="connsiteX1-501" fmla="*/ 2815922 w 4923790"/>
                <a:gd name="connsiteY1-502" fmla="*/ 2033597 h 2034670"/>
                <a:gd name="connsiteX2-503" fmla="*/ 2816230 w 4923790"/>
                <a:gd name="connsiteY2-504" fmla="*/ 1748894 h 2034670"/>
                <a:gd name="connsiteX3-505" fmla="*/ 3394881 w 4923790"/>
                <a:gd name="connsiteY3-506" fmla="*/ 763524 h 2034670"/>
                <a:gd name="connsiteX4-507" fmla="*/ 3486701 w 4923790"/>
                <a:gd name="connsiteY4-508" fmla="*/ 468344 h 2034670"/>
                <a:gd name="connsiteX5-509" fmla="*/ 3458932 w 4923790"/>
                <a:gd name="connsiteY5-510" fmla="*/ 346944 h 2034670"/>
                <a:gd name="connsiteX6-511" fmla="*/ 3374391 w 4923790"/>
                <a:gd name="connsiteY6-512" fmla="*/ 306889 h 2034670"/>
                <a:gd name="connsiteX7-513" fmla="*/ 3289850 w 4923790"/>
                <a:gd name="connsiteY7-514" fmla="*/ 351258 h 2034670"/>
                <a:gd name="connsiteX8-515" fmla="*/ 3262081 w 4923790"/>
                <a:gd name="connsiteY8-516" fmla="*/ 527503 h 2034670"/>
                <a:gd name="connsiteX9-517" fmla="*/ 3262081 w 4923790"/>
                <a:gd name="connsiteY9-518" fmla="*/ 717305 h 2034670"/>
                <a:gd name="connsiteX10-519" fmla="*/ 2815922 w 4923790"/>
                <a:gd name="connsiteY10-520" fmla="*/ 717305 h 2034670"/>
                <a:gd name="connsiteX11-521" fmla="*/ 2815922 w 4923790"/>
                <a:gd name="connsiteY11-522" fmla="*/ 644589 h 2034670"/>
                <a:gd name="connsiteX12-523" fmla="*/ 2833177 w 4923790"/>
                <a:gd name="connsiteY12-524" fmla="*/ 380221 h 2034670"/>
                <a:gd name="connsiteX13-525" fmla="*/ 2918218 w 4923790"/>
                <a:gd name="connsiteY13-526" fmla="*/ 189803 h 2034670"/>
                <a:gd name="connsiteX14-527" fmla="*/ 3094463 w 4923790"/>
                <a:gd name="connsiteY14-528" fmla="*/ 48067 h 2034670"/>
                <a:gd name="connsiteX15-529" fmla="*/ 3354517 w 4923790"/>
                <a:gd name="connsiteY15-530" fmla="*/ 0 h 2034670"/>
                <a:gd name="connsiteX16-531" fmla="*/ 3803757 w 4923790"/>
                <a:gd name="connsiteY16-532" fmla="*/ 147282 h 2034670"/>
                <a:gd name="connsiteX17-533" fmla="*/ 3955969 w 4923790"/>
                <a:gd name="connsiteY17-534" fmla="*/ 520108 h 2034670"/>
                <a:gd name="connsiteX18-535" fmla="*/ 3870302 w 4923790"/>
                <a:gd name="connsiteY18-536" fmla="*/ 882458 h 2034670"/>
                <a:gd name="connsiteX19-537" fmla="*/ 3365571 w 4923790"/>
                <a:gd name="connsiteY19-538" fmla="*/ 1693432 h 2034670"/>
                <a:gd name="connsiteX20-539" fmla="*/ 3911600 w 4923790"/>
                <a:gd name="connsiteY20-540" fmla="*/ 1693432 h 2034670"/>
                <a:gd name="connsiteX21-541" fmla="*/ 3912447 w 4923790"/>
                <a:gd name="connsiteY21-542" fmla="*/ 2018856 h 2034670"/>
                <a:gd name="connsiteX22-543" fmla="*/ 4923790 w 4923790"/>
                <a:gd name="connsiteY22-544" fmla="*/ 1998037 h 2034670"/>
                <a:gd name="connsiteX0-545" fmla="*/ 0 w 4923790"/>
                <a:gd name="connsiteY0-546" fmla="*/ 2033597 h 2034670"/>
                <a:gd name="connsiteX1-547" fmla="*/ 2815922 w 4923790"/>
                <a:gd name="connsiteY1-548" fmla="*/ 2033597 h 2034670"/>
                <a:gd name="connsiteX2-549" fmla="*/ 2816230 w 4923790"/>
                <a:gd name="connsiteY2-550" fmla="*/ 1748894 h 2034670"/>
                <a:gd name="connsiteX3-551" fmla="*/ 3394881 w 4923790"/>
                <a:gd name="connsiteY3-552" fmla="*/ 763524 h 2034670"/>
                <a:gd name="connsiteX4-553" fmla="*/ 3486701 w 4923790"/>
                <a:gd name="connsiteY4-554" fmla="*/ 468344 h 2034670"/>
                <a:gd name="connsiteX5-555" fmla="*/ 3458932 w 4923790"/>
                <a:gd name="connsiteY5-556" fmla="*/ 346944 h 2034670"/>
                <a:gd name="connsiteX6-557" fmla="*/ 3374391 w 4923790"/>
                <a:gd name="connsiteY6-558" fmla="*/ 306889 h 2034670"/>
                <a:gd name="connsiteX7-559" fmla="*/ 3289850 w 4923790"/>
                <a:gd name="connsiteY7-560" fmla="*/ 351258 h 2034670"/>
                <a:gd name="connsiteX8-561" fmla="*/ 3262081 w 4923790"/>
                <a:gd name="connsiteY8-562" fmla="*/ 527503 h 2034670"/>
                <a:gd name="connsiteX9-563" fmla="*/ 3262081 w 4923790"/>
                <a:gd name="connsiteY9-564" fmla="*/ 717305 h 2034670"/>
                <a:gd name="connsiteX10-565" fmla="*/ 2815922 w 4923790"/>
                <a:gd name="connsiteY10-566" fmla="*/ 717305 h 2034670"/>
                <a:gd name="connsiteX11-567" fmla="*/ 2815922 w 4923790"/>
                <a:gd name="connsiteY11-568" fmla="*/ 644589 h 2034670"/>
                <a:gd name="connsiteX12-569" fmla="*/ 2833177 w 4923790"/>
                <a:gd name="connsiteY12-570" fmla="*/ 380221 h 2034670"/>
                <a:gd name="connsiteX13-571" fmla="*/ 2918218 w 4923790"/>
                <a:gd name="connsiteY13-572" fmla="*/ 189803 h 2034670"/>
                <a:gd name="connsiteX14-573" fmla="*/ 3094463 w 4923790"/>
                <a:gd name="connsiteY14-574" fmla="*/ 48067 h 2034670"/>
                <a:gd name="connsiteX15-575" fmla="*/ 3354517 w 4923790"/>
                <a:gd name="connsiteY15-576" fmla="*/ 0 h 2034670"/>
                <a:gd name="connsiteX16-577" fmla="*/ 3803757 w 4923790"/>
                <a:gd name="connsiteY16-578" fmla="*/ 147282 h 2034670"/>
                <a:gd name="connsiteX17-579" fmla="*/ 3955969 w 4923790"/>
                <a:gd name="connsiteY17-580" fmla="*/ 520108 h 2034670"/>
                <a:gd name="connsiteX18-581" fmla="*/ 3870302 w 4923790"/>
                <a:gd name="connsiteY18-582" fmla="*/ 882458 h 2034670"/>
                <a:gd name="connsiteX19-583" fmla="*/ 3365571 w 4923790"/>
                <a:gd name="connsiteY19-584" fmla="*/ 1693432 h 2034670"/>
                <a:gd name="connsiteX20-585" fmla="*/ 3911600 w 4923790"/>
                <a:gd name="connsiteY20-586" fmla="*/ 1693432 h 2034670"/>
                <a:gd name="connsiteX21-587" fmla="*/ 3912447 w 4923790"/>
                <a:gd name="connsiteY21-588" fmla="*/ 2018856 h 2034670"/>
                <a:gd name="connsiteX22-589" fmla="*/ 4923790 w 4923790"/>
                <a:gd name="connsiteY22-590" fmla="*/ 1998037 h 2034670"/>
                <a:gd name="connsiteX0-591" fmla="*/ 0 w 4923790"/>
                <a:gd name="connsiteY0-592" fmla="*/ 2033597 h 2034670"/>
                <a:gd name="connsiteX1-593" fmla="*/ 2815922 w 4923790"/>
                <a:gd name="connsiteY1-594" fmla="*/ 2033597 h 2034670"/>
                <a:gd name="connsiteX2-595" fmla="*/ 2816230 w 4923790"/>
                <a:gd name="connsiteY2-596" fmla="*/ 1748894 h 2034670"/>
                <a:gd name="connsiteX3-597" fmla="*/ 3394881 w 4923790"/>
                <a:gd name="connsiteY3-598" fmla="*/ 763524 h 2034670"/>
                <a:gd name="connsiteX4-599" fmla="*/ 3486701 w 4923790"/>
                <a:gd name="connsiteY4-600" fmla="*/ 468344 h 2034670"/>
                <a:gd name="connsiteX5-601" fmla="*/ 3458932 w 4923790"/>
                <a:gd name="connsiteY5-602" fmla="*/ 346944 h 2034670"/>
                <a:gd name="connsiteX6-603" fmla="*/ 3374391 w 4923790"/>
                <a:gd name="connsiteY6-604" fmla="*/ 306889 h 2034670"/>
                <a:gd name="connsiteX7-605" fmla="*/ 3289850 w 4923790"/>
                <a:gd name="connsiteY7-606" fmla="*/ 351258 h 2034670"/>
                <a:gd name="connsiteX8-607" fmla="*/ 3262081 w 4923790"/>
                <a:gd name="connsiteY8-608" fmla="*/ 527503 h 2034670"/>
                <a:gd name="connsiteX9-609" fmla="*/ 3262081 w 4923790"/>
                <a:gd name="connsiteY9-610" fmla="*/ 717305 h 2034670"/>
                <a:gd name="connsiteX10-611" fmla="*/ 2815922 w 4923790"/>
                <a:gd name="connsiteY10-612" fmla="*/ 717305 h 2034670"/>
                <a:gd name="connsiteX11-613" fmla="*/ 2815922 w 4923790"/>
                <a:gd name="connsiteY11-614" fmla="*/ 644589 h 2034670"/>
                <a:gd name="connsiteX12-615" fmla="*/ 2833177 w 4923790"/>
                <a:gd name="connsiteY12-616" fmla="*/ 380221 h 2034670"/>
                <a:gd name="connsiteX13-617" fmla="*/ 2918218 w 4923790"/>
                <a:gd name="connsiteY13-618" fmla="*/ 189803 h 2034670"/>
                <a:gd name="connsiteX14-619" fmla="*/ 3094463 w 4923790"/>
                <a:gd name="connsiteY14-620" fmla="*/ 48067 h 2034670"/>
                <a:gd name="connsiteX15-621" fmla="*/ 3354517 w 4923790"/>
                <a:gd name="connsiteY15-622" fmla="*/ 0 h 2034670"/>
                <a:gd name="connsiteX16-623" fmla="*/ 3803757 w 4923790"/>
                <a:gd name="connsiteY16-624" fmla="*/ 147282 h 2034670"/>
                <a:gd name="connsiteX17-625" fmla="*/ 3955969 w 4923790"/>
                <a:gd name="connsiteY17-626" fmla="*/ 520108 h 2034670"/>
                <a:gd name="connsiteX18-627" fmla="*/ 3870302 w 4923790"/>
                <a:gd name="connsiteY18-628" fmla="*/ 882458 h 2034670"/>
                <a:gd name="connsiteX19-629" fmla="*/ 3365571 w 4923790"/>
                <a:gd name="connsiteY19-630" fmla="*/ 1693432 h 2034670"/>
                <a:gd name="connsiteX20-631" fmla="*/ 3911600 w 4923790"/>
                <a:gd name="connsiteY20-632" fmla="*/ 1693432 h 2034670"/>
                <a:gd name="connsiteX21-633" fmla="*/ 3912447 w 4923790"/>
                <a:gd name="connsiteY21-634" fmla="*/ 2018856 h 2034670"/>
                <a:gd name="connsiteX22-635" fmla="*/ 4923790 w 4923790"/>
                <a:gd name="connsiteY22-636" fmla="*/ 1998037 h 2034670"/>
                <a:gd name="connsiteX0-637" fmla="*/ 0 w 4923790"/>
                <a:gd name="connsiteY0-638" fmla="*/ 2033597 h 2045972"/>
                <a:gd name="connsiteX1-639" fmla="*/ 2815922 w 4923790"/>
                <a:gd name="connsiteY1-640" fmla="*/ 2033597 h 2045972"/>
                <a:gd name="connsiteX2-641" fmla="*/ 2816230 w 4923790"/>
                <a:gd name="connsiteY2-642" fmla="*/ 1748894 h 2045972"/>
                <a:gd name="connsiteX3-643" fmla="*/ 3394881 w 4923790"/>
                <a:gd name="connsiteY3-644" fmla="*/ 763524 h 2045972"/>
                <a:gd name="connsiteX4-645" fmla="*/ 3486701 w 4923790"/>
                <a:gd name="connsiteY4-646" fmla="*/ 468344 h 2045972"/>
                <a:gd name="connsiteX5-647" fmla="*/ 3458932 w 4923790"/>
                <a:gd name="connsiteY5-648" fmla="*/ 346944 h 2045972"/>
                <a:gd name="connsiteX6-649" fmla="*/ 3374391 w 4923790"/>
                <a:gd name="connsiteY6-650" fmla="*/ 306889 h 2045972"/>
                <a:gd name="connsiteX7-651" fmla="*/ 3289850 w 4923790"/>
                <a:gd name="connsiteY7-652" fmla="*/ 351258 h 2045972"/>
                <a:gd name="connsiteX8-653" fmla="*/ 3262081 w 4923790"/>
                <a:gd name="connsiteY8-654" fmla="*/ 527503 h 2045972"/>
                <a:gd name="connsiteX9-655" fmla="*/ 3262081 w 4923790"/>
                <a:gd name="connsiteY9-656" fmla="*/ 717305 h 2045972"/>
                <a:gd name="connsiteX10-657" fmla="*/ 2815922 w 4923790"/>
                <a:gd name="connsiteY10-658" fmla="*/ 717305 h 2045972"/>
                <a:gd name="connsiteX11-659" fmla="*/ 2815922 w 4923790"/>
                <a:gd name="connsiteY11-660" fmla="*/ 644589 h 2045972"/>
                <a:gd name="connsiteX12-661" fmla="*/ 2833177 w 4923790"/>
                <a:gd name="connsiteY12-662" fmla="*/ 380221 h 2045972"/>
                <a:gd name="connsiteX13-663" fmla="*/ 2918218 w 4923790"/>
                <a:gd name="connsiteY13-664" fmla="*/ 189803 h 2045972"/>
                <a:gd name="connsiteX14-665" fmla="*/ 3094463 w 4923790"/>
                <a:gd name="connsiteY14-666" fmla="*/ 48067 h 2045972"/>
                <a:gd name="connsiteX15-667" fmla="*/ 3354517 w 4923790"/>
                <a:gd name="connsiteY15-668" fmla="*/ 0 h 2045972"/>
                <a:gd name="connsiteX16-669" fmla="*/ 3803757 w 4923790"/>
                <a:gd name="connsiteY16-670" fmla="*/ 147282 h 2045972"/>
                <a:gd name="connsiteX17-671" fmla="*/ 3955969 w 4923790"/>
                <a:gd name="connsiteY17-672" fmla="*/ 520108 h 2045972"/>
                <a:gd name="connsiteX18-673" fmla="*/ 3870302 w 4923790"/>
                <a:gd name="connsiteY18-674" fmla="*/ 882458 h 2045972"/>
                <a:gd name="connsiteX19-675" fmla="*/ 3365571 w 4923790"/>
                <a:gd name="connsiteY19-676" fmla="*/ 1693432 h 2045972"/>
                <a:gd name="connsiteX20-677" fmla="*/ 3911600 w 4923790"/>
                <a:gd name="connsiteY20-678" fmla="*/ 1693432 h 2045972"/>
                <a:gd name="connsiteX21-679" fmla="*/ 3906097 w 4923790"/>
                <a:gd name="connsiteY21-680" fmla="*/ 2031556 h 2045972"/>
                <a:gd name="connsiteX22-681" fmla="*/ 4923790 w 4923790"/>
                <a:gd name="connsiteY22-682" fmla="*/ 1998037 h 2045972"/>
                <a:gd name="connsiteX0-683" fmla="*/ 0 w 4923790"/>
                <a:gd name="connsiteY0-684" fmla="*/ 2033597 h 2045972"/>
                <a:gd name="connsiteX1-685" fmla="*/ 2815922 w 4923790"/>
                <a:gd name="connsiteY1-686" fmla="*/ 2033597 h 2045972"/>
                <a:gd name="connsiteX2-687" fmla="*/ 2816230 w 4923790"/>
                <a:gd name="connsiteY2-688" fmla="*/ 1748894 h 2045972"/>
                <a:gd name="connsiteX3-689" fmla="*/ 3394881 w 4923790"/>
                <a:gd name="connsiteY3-690" fmla="*/ 763524 h 2045972"/>
                <a:gd name="connsiteX4-691" fmla="*/ 3486701 w 4923790"/>
                <a:gd name="connsiteY4-692" fmla="*/ 468344 h 2045972"/>
                <a:gd name="connsiteX5-693" fmla="*/ 3458932 w 4923790"/>
                <a:gd name="connsiteY5-694" fmla="*/ 346944 h 2045972"/>
                <a:gd name="connsiteX6-695" fmla="*/ 3374391 w 4923790"/>
                <a:gd name="connsiteY6-696" fmla="*/ 306889 h 2045972"/>
                <a:gd name="connsiteX7-697" fmla="*/ 3289850 w 4923790"/>
                <a:gd name="connsiteY7-698" fmla="*/ 351258 h 2045972"/>
                <a:gd name="connsiteX8-699" fmla="*/ 3262081 w 4923790"/>
                <a:gd name="connsiteY8-700" fmla="*/ 527503 h 2045972"/>
                <a:gd name="connsiteX9-701" fmla="*/ 3262081 w 4923790"/>
                <a:gd name="connsiteY9-702" fmla="*/ 717305 h 2045972"/>
                <a:gd name="connsiteX10-703" fmla="*/ 2815922 w 4923790"/>
                <a:gd name="connsiteY10-704" fmla="*/ 717305 h 2045972"/>
                <a:gd name="connsiteX11-705" fmla="*/ 2815922 w 4923790"/>
                <a:gd name="connsiteY11-706" fmla="*/ 644589 h 2045972"/>
                <a:gd name="connsiteX12-707" fmla="*/ 2833177 w 4923790"/>
                <a:gd name="connsiteY12-708" fmla="*/ 380221 h 2045972"/>
                <a:gd name="connsiteX13-709" fmla="*/ 2918218 w 4923790"/>
                <a:gd name="connsiteY13-710" fmla="*/ 189803 h 2045972"/>
                <a:gd name="connsiteX14-711" fmla="*/ 3094463 w 4923790"/>
                <a:gd name="connsiteY14-712" fmla="*/ 48067 h 2045972"/>
                <a:gd name="connsiteX15-713" fmla="*/ 3354517 w 4923790"/>
                <a:gd name="connsiteY15-714" fmla="*/ 0 h 2045972"/>
                <a:gd name="connsiteX16-715" fmla="*/ 3803757 w 4923790"/>
                <a:gd name="connsiteY16-716" fmla="*/ 147282 h 2045972"/>
                <a:gd name="connsiteX17-717" fmla="*/ 3955969 w 4923790"/>
                <a:gd name="connsiteY17-718" fmla="*/ 520108 h 2045972"/>
                <a:gd name="connsiteX18-719" fmla="*/ 3870302 w 4923790"/>
                <a:gd name="connsiteY18-720" fmla="*/ 882458 h 2045972"/>
                <a:gd name="connsiteX19-721" fmla="*/ 3365571 w 4923790"/>
                <a:gd name="connsiteY19-722" fmla="*/ 1693432 h 2045972"/>
                <a:gd name="connsiteX20-723" fmla="*/ 3911600 w 4923790"/>
                <a:gd name="connsiteY20-724" fmla="*/ 1693432 h 2045972"/>
                <a:gd name="connsiteX21-725" fmla="*/ 3906097 w 4923790"/>
                <a:gd name="connsiteY21-726" fmla="*/ 2031556 h 2045972"/>
                <a:gd name="connsiteX22-727" fmla="*/ 4923790 w 4923790"/>
                <a:gd name="connsiteY22-728" fmla="*/ 1998037 h 2045972"/>
                <a:gd name="connsiteX0-729" fmla="*/ 0 w 4923790"/>
                <a:gd name="connsiteY0-730" fmla="*/ 2033597 h 2033597"/>
                <a:gd name="connsiteX1-731" fmla="*/ 2815922 w 4923790"/>
                <a:gd name="connsiteY1-732" fmla="*/ 2033597 h 2033597"/>
                <a:gd name="connsiteX2-733" fmla="*/ 2816230 w 4923790"/>
                <a:gd name="connsiteY2-734" fmla="*/ 1748894 h 2033597"/>
                <a:gd name="connsiteX3-735" fmla="*/ 3394881 w 4923790"/>
                <a:gd name="connsiteY3-736" fmla="*/ 763524 h 2033597"/>
                <a:gd name="connsiteX4-737" fmla="*/ 3486701 w 4923790"/>
                <a:gd name="connsiteY4-738" fmla="*/ 468344 h 2033597"/>
                <a:gd name="connsiteX5-739" fmla="*/ 3458932 w 4923790"/>
                <a:gd name="connsiteY5-740" fmla="*/ 346944 h 2033597"/>
                <a:gd name="connsiteX6-741" fmla="*/ 3374391 w 4923790"/>
                <a:gd name="connsiteY6-742" fmla="*/ 306889 h 2033597"/>
                <a:gd name="connsiteX7-743" fmla="*/ 3289850 w 4923790"/>
                <a:gd name="connsiteY7-744" fmla="*/ 351258 h 2033597"/>
                <a:gd name="connsiteX8-745" fmla="*/ 3262081 w 4923790"/>
                <a:gd name="connsiteY8-746" fmla="*/ 527503 h 2033597"/>
                <a:gd name="connsiteX9-747" fmla="*/ 3262081 w 4923790"/>
                <a:gd name="connsiteY9-748" fmla="*/ 717305 h 2033597"/>
                <a:gd name="connsiteX10-749" fmla="*/ 2815922 w 4923790"/>
                <a:gd name="connsiteY10-750" fmla="*/ 717305 h 2033597"/>
                <a:gd name="connsiteX11-751" fmla="*/ 2815922 w 4923790"/>
                <a:gd name="connsiteY11-752" fmla="*/ 644589 h 2033597"/>
                <a:gd name="connsiteX12-753" fmla="*/ 2833177 w 4923790"/>
                <a:gd name="connsiteY12-754" fmla="*/ 380221 h 2033597"/>
                <a:gd name="connsiteX13-755" fmla="*/ 2918218 w 4923790"/>
                <a:gd name="connsiteY13-756" fmla="*/ 189803 h 2033597"/>
                <a:gd name="connsiteX14-757" fmla="*/ 3094463 w 4923790"/>
                <a:gd name="connsiteY14-758" fmla="*/ 48067 h 2033597"/>
                <a:gd name="connsiteX15-759" fmla="*/ 3354517 w 4923790"/>
                <a:gd name="connsiteY15-760" fmla="*/ 0 h 2033597"/>
                <a:gd name="connsiteX16-761" fmla="*/ 3803757 w 4923790"/>
                <a:gd name="connsiteY16-762" fmla="*/ 147282 h 2033597"/>
                <a:gd name="connsiteX17-763" fmla="*/ 3955969 w 4923790"/>
                <a:gd name="connsiteY17-764" fmla="*/ 520108 h 2033597"/>
                <a:gd name="connsiteX18-765" fmla="*/ 3870302 w 4923790"/>
                <a:gd name="connsiteY18-766" fmla="*/ 882458 h 2033597"/>
                <a:gd name="connsiteX19-767" fmla="*/ 3365571 w 4923790"/>
                <a:gd name="connsiteY19-768" fmla="*/ 1693432 h 2033597"/>
                <a:gd name="connsiteX20-769" fmla="*/ 3911600 w 4923790"/>
                <a:gd name="connsiteY20-770" fmla="*/ 1693432 h 2033597"/>
                <a:gd name="connsiteX21-771" fmla="*/ 3906097 w 4923790"/>
                <a:gd name="connsiteY21-772" fmla="*/ 2031556 h 2033597"/>
                <a:gd name="connsiteX22-773" fmla="*/ 4923790 w 4923790"/>
                <a:gd name="connsiteY22-774" fmla="*/ 1998037 h 2033597"/>
                <a:gd name="connsiteX0-775" fmla="*/ 0 w 4968240"/>
                <a:gd name="connsiteY0-776" fmla="*/ 2033597 h 2036137"/>
                <a:gd name="connsiteX1-777" fmla="*/ 2815922 w 4968240"/>
                <a:gd name="connsiteY1-778" fmla="*/ 2033597 h 2036137"/>
                <a:gd name="connsiteX2-779" fmla="*/ 2816230 w 4968240"/>
                <a:gd name="connsiteY2-780" fmla="*/ 1748894 h 2036137"/>
                <a:gd name="connsiteX3-781" fmla="*/ 3394881 w 4968240"/>
                <a:gd name="connsiteY3-782" fmla="*/ 763524 h 2036137"/>
                <a:gd name="connsiteX4-783" fmla="*/ 3486701 w 4968240"/>
                <a:gd name="connsiteY4-784" fmla="*/ 468344 h 2036137"/>
                <a:gd name="connsiteX5-785" fmla="*/ 3458932 w 4968240"/>
                <a:gd name="connsiteY5-786" fmla="*/ 346944 h 2036137"/>
                <a:gd name="connsiteX6-787" fmla="*/ 3374391 w 4968240"/>
                <a:gd name="connsiteY6-788" fmla="*/ 306889 h 2036137"/>
                <a:gd name="connsiteX7-789" fmla="*/ 3289850 w 4968240"/>
                <a:gd name="connsiteY7-790" fmla="*/ 351258 h 2036137"/>
                <a:gd name="connsiteX8-791" fmla="*/ 3262081 w 4968240"/>
                <a:gd name="connsiteY8-792" fmla="*/ 527503 h 2036137"/>
                <a:gd name="connsiteX9-793" fmla="*/ 3262081 w 4968240"/>
                <a:gd name="connsiteY9-794" fmla="*/ 717305 h 2036137"/>
                <a:gd name="connsiteX10-795" fmla="*/ 2815922 w 4968240"/>
                <a:gd name="connsiteY10-796" fmla="*/ 717305 h 2036137"/>
                <a:gd name="connsiteX11-797" fmla="*/ 2815922 w 4968240"/>
                <a:gd name="connsiteY11-798" fmla="*/ 644589 h 2036137"/>
                <a:gd name="connsiteX12-799" fmla="*/ 2833177 w 4968240"/>
                <a:gd name="connsiteY12-800" fmla="*/ 380221 h 2036137"/>
                <a:gd name="connsiteX13-801" fmla="*/ 2918218 w 4968240"/>
                <a:gd name="connsiteY13-802" fmla="*/ 189803 h 2036137"/>
                <a:gd name="connsiteX14-803" fmla="*/ 3094463 w 4968240"/>
                <a:gd name="connsiteY14-804" fmla="*/ 48067 h 2036137"/>
                <a:gd name="connsiteX15-805" fmla="*/ 3354517 w 4968240"/>
                <a:gd name="connsiteY15-806" fmla="*/ 0 h 2036137"/>
                <a:gd name="connsiteX16-807" fmla="*/ 3803757 w 4968240"/>
                <a:gd name="connsiteY16-808" fmla="*/ 147282 h 2036137"/>
                <a:gd name="connsiteX17-809" fmla="*/ 3955969 w 4968240"/>
                <a:gd name="connsiteY17-810" fmla="*/ 520108 h 2036137"/>
                <a:gd name="connsiteX18-811" fmla="*/ 3870302 w 4968240"/>
                <a:gd name="connsiteY18-812" fmla="*/ 882458 h 2036137"/>
                <a:gd name="connsiteX19-813" fmla="*/ 3365571 w 4968240"/>
                <a:gd name="connsiteY19-814" fmla="*/ 1693432 h 2036137"/>
                <a:gd name="connsiteX20-815" fmla="*/ 3911600 w 4968240"/>
                <a:gd name="connsiteY20-816" fmla="*/ 1693432 h 2036137"/>
                <a:gd name="connsiteX21-817" fmla="*/ 3906097 w 4968240"/>
                <a:gd name="connsiteY21-818" fmla="*/ 2031556 h 2036137"/>
                <a:gd name="connsiteX22-819" fmla="*/ 4968240 w 4968240"/>
                <a:gd name="connsiteY22-820" fmla="*/ 2036137 h 2036137"/>
                <a:gd name="connsiteX0-821" fmla="*/ 0 w 4968240"/>
                <a:gd name="connsiteY0-822" fmla="*/ 2033597 h 2041886"/>
                <a:gd name="connsiteX1-823" fmla="*/ 2815922 w 4968240"/>
                <a:gd name="connsiteY1-824" fmla="*/ 2033597 h 2041886"/>
                <a:gd name="connsiteX2-825" fmla="*/ 2816230 w 4968240"/>
                <a:gd name="connsiteY2-826" fmla="*/ 1748894 h 2041886"/>
                <a:gd name="connsiteX3-827" fmla="*/ 3394881 w 4968240"/>
                <a:gd name="connsiteY3-828" fmla="*/ 763524 h 2041886"/>
                <a:gd name="connsiteX4-829" fmla="*/ 3486701 w 4968240"/>
                <a:gd name="connsiteY4-830" fmla="*/ 468344 h 2041886"/>
                <a:gd name="connsiteX5-831" fmla="*/ 3458932 w 4968240"/>
                <a:gd name="connsiteY5-832" fmla="*/ 346944 h 2041886"/>
                <a:gd name="connsiteX6-833" fmla="*/ 3374391 w 4968240"/>
                <a:gd name="connsiteY6-834" fmla="*/ 306889 h 2041886"/>
                <a:gd name="connsiteX7-835" fmla="*/ 3289850 w 4968240"/>
                <a:gd name="connsiteY7-836" fmla="*/ 351258 h 2041886"/>
                <a:gd name="connsiteX8-837" fmla="*/ 3262081 w 4968240"/>
                <a:gd name="connsiteY8-838" fmla="*/ 527503 h 2041886"/>
                <a:gd name="connsiteX9-839" fmla="*/ 3262081 w 4968240"/>
                <a:gd name="connsiteY9-840" fmla="*/ 717305 h 2041886"/>
                <a:gd name="connsiteX10-841" fmla="*/ 2815922 w 4968240"/>
                <a:gd name="connsiteY10-842" fmla="*/ 717305 h 2041886"/>
                <a:gd name="connsiteX11-843" fmla="*/ 2815922 w 4968240"/>
                <a:gd name="connsiteY11-844" fmla="*/ 644589 h 2041886"/>
                <a:gd name="connsiteX12-845" fmla="*/ 2833177 w 4968240"/>
                <a:gd name="connsiteY12-846" fmla="*/ 380221 h 2041886"/>
                <a:gd name="connsiteX13-847" fmla="*/ 2918218 w 4968240"/>
                <a:gd name="connsiteY13-848" fmla="*/ 189803 h 2041886"/>
                <a:gd name="connsiteX14-849" fmla="*/ 3094463 w 4968240"/>
                <a:gd name="connsiteY14-850" fmla="*/ 48067 h 2041886"/>
                <a:gd name="connsiteX15-851" fmla="*/ 3354517 w 4968240"/>
                <a:gd name="connsiteY15-852" fmla="*/ 0 h 2041886"/>
                <a:gd name="connsiteX16-853" fmla="*/ 3803757 w 4968240"/>
                <a:gd name="connsiteY16-854" fmla="*/ 147282 h 2041886"/>
                <a:gd name="connsiteX17-855" fmla="*/ 3955969 w 4968240"/>
                <a:gd name="connsiteY17-856" fmla="*/ 520108 h 2041886"/>
                <a:gd name="connsiteX18-857" fmla="*/ 3870302 w 4968240"/>
                <a:gd name="connsiteY18-858" fmla="*/ 882458 h 2041886"/>
                <a:gd name="connsiteX19-859" fmla="*/ 3365571 w 4968240"/>
                <a:gd name="connsiteY19-860" fmla="*/ 1693432 h 2041886"/>
                <a:gd name="connsiteX20-861" fmla="*/ 3911600 w 4968240"/>
                <a:gd name="connsiteY20-862" fmla="*/ 1693432 h 2041886"/>
                <a:gd name="connsiteX21-863" fmla="*/ 3906097 w 4968240"/>
                <a:gd name="connsiteY21-864" fmla="*/ 2031556 h 2041886"/>
                <a:gd name="connsiteX22-865" fmla="*/ 4968240 w 4968240"/>
                <a:gd name="connsiteY22-866" fmla="*/ 2036137 h 2041886"/>
                <a:gd name="connsiteX0-867" fmla="*/ 0 w 4866640"/>
                <a:gd name="connsiteY0-868" fmla="*/ 2033597 h 2039247"/>
                <a:gd name="connsiteX1-869" fmla="*/ 2815922 w 4866640"/>
                <a:gd name="connsiteY1-870" fmla="*/ 2033597 h 2039247"/>
                <a:gd name="connsiteX2-871" fmla="*/ 2816230 w 4866640"/>
                <a:gd name="connsiteY2-872" fmla="*/ 1748894 h 2039247"/>
                <a:gd name="connsiteX3-873" fmla="*/ 3394881 w 4866640"/>
                <a:gd name="connsiteY3-874" fmla="*/ 763524 h 2039247"/>
                <a:gd name="connsiteX4-875" fmla="*/ 3486701 w 4866640"/>
                <a:gd name="connsiteY4-876" fmla="*/ 468344 h 2039247"/>
                <a:gd name="connsiteX5-877" fmla="*/ 3458932 w 4866640"/>
                <a:gd name="connsiteY5-878" fmla="*/ 346944 h 2039247"/>
                <a:gd name="connsiteX6-879" fmla="*/ 3374391 w 4866640"/>
                <a:gd name="connsiteY6-880" fmla="*/ 306889 h 2039247"/>
                <a:gd name="connsiteX7-881" fmla="*/ 3289850 w 4866640"/>
                <a:gd name="connsiteY7-882" fmla="*/ 351258 h 2039247"/>
                <a:gd name="connsiteX8-883" fmla="*/ 3262081 w 4866640"/>
                <a:gd name="connsiteY8-884" fmla="*/ 527503 h 2039247"/>
                <a:gd name="connsiteX9-885" fmla="*/ 3262081 w 4866640"/>
                <a:gd name="connsiteY9-886" fmla="*/ 717305 h 2039247"/>
                <a:gd name="connsiteX10-887" fmla="*/ 2815922 w 4866640"/>
                <a:gd name="connsiteY10-888" fmla="*/ 717305 h 2039247"/>
                <a:gd name="connsiteX11-889" fmla="*/ 2815922 w 4866640"/>
                <a:gd name="connsiteY11-890" fmla="*/ 644589 h 2039247"/>
                <a:gd name="connsiteX12-891" fmla="*/ 2833177 w 4866640"/>
                <a:gd name="connsiteY12-892" fmla="*/ 380221 h 2039247"/>
                <a:gd name="connsiteX13-893" fmla="*/ 2918218 w 4866640"/>
                <a:gd name="connsiteY13-894" fmla="*/ 189803 h 2039247"/>
                <a:gd name="connsiteX14-895" fmla="*/ 3094463 w 4866640"/>
                <a:gd name="connsiteY14-896" fmla="*/ 48067 h 2039247"/>
                <a:gd name="connsiteX15-897" fmla="*/ 3354517 w 4866640"/>
                <a:gd name="connsiteY15-898" fmla="*/ 0 h 2039247"/>
                <a:gd name="connsiteX16-899" fmla="*/ 3803757 w 4866640"/>
                <a:gd name="connsiteY16-900" fmla="*/ 147282 h 2039247"/>
                <a:gd name="connsiteX17-901" fmla="*/ 3955969 w 4866640"/>
                <a:gd name="connsiteY17-902" fmla="*/ 520108 h 2039247"/>
                <a:gd name="connsiteX18-903" fmla="*/ 3870302 w 4866640"/>
                <a:gd name="connsiteY18-904" fmla="*/ 882458 h 2039247"/>
                <a:gd name="connsiteX19-905" fmla="*/ 3365571 w 4866640"/>
                <a:gd name="connsiteY19-906" fmla="*/ 1693432 h 2039247"/>
                <a:gd name="connsiteX20-907" fmla="*/ 3911600 w 4866640"/>
                <a:gd name="connsiteY20-908" fmla="*/ 1693432 h 2039247"/>
                <a:gd name="connsiteX21-909" fmla="*/ 3906097 w 4866640"/>
                <a:gd name="connsiteY21-910" fmla="*/ 2031556 h 2039247"/>
                <a:gd name="connsiteX22-911" fmla="*/ 4866640 w 4866640"/>
                <a:gd name="connsiteY22-912" fmla="*/ 2029787 h 2039247"/>
                <a:gd name="connsiteX0-913" fmla="*/ 0 w 4866640"/>
                <a:gd name="connsiteY0-914" fmla="*/ 2033597 h 2037756"/>
                <a:gd name="connsiteX1-915" fmla="*/ 2815922 w 4866640"/>
                <a:gd name="connsiteY1-916" fmla="*/ 2033597 h 2037756"/>
                <a:gd name="connsiteX2-917" fmla="*/ 2816230 w 4866640"/>
                <a:gd name="connsiteY2-918" fmla="*/ 1748894 h 2037756"/>
                <a:gd name="connsiteX3-919" fmla="*/ 3394881 w 4866640"/>
                <a:gd name="connsiteY3-920" fmla="*/ 763524 h 2037756"/>
                <a:gd name="connsiteX4-921" fmla="*/ 3486701 w 4866640"/>
                <a:gd name="connsiteY4-922" fmla="*/ 468344 h 2037756"/>
                <a:gd name="connsiteX5-923" fmla="*/ 3458932 w 4866640"/>
                <a:gd name="connsiteY5-924" fmla="*/ 346944 h 2037756"/>
                <a:gd name="connsiteX6-925" fmla="*/ 3374391 w 4866640"/>
                <a:gd name="connsiteY6-926" fmla="*/ 306889 h 2037756"/>
                <a:gd name="connsiteX7-927" fmla="*/ 3289850 w 4866640"/>
                <a:gd name="connsiteY7-928" fmla="*/ 351258 h 2037756"/>
                <a:gd name="connsiteX8-929" fmla="*/ 3262081 w 4866640"/>
                <a:gd name="connsiteY8-930" fmla="*/ 527503 h 2037756"/>
                <a:gd name="connsiteX9-931" fmla="*/ 3262081 w 4866640"/>
                <a:gd name="connsiteY9-932" fmla="*/ 717305 h 2037756"/>
                <a:gd name="connsiteX10-933" fmla="*/ 2815922 w 4866640"/>
                <a:gd name="connsiteY10-934" fmla="*/ 717305 h 2037756"/>
                <a:gd name="connsiteX11-935" fmla="*/ 2815922 w 4866640"/>
                <a:gd name="connsiteY11-936" fmla="*/ 644589 h 2037756"/>
                <a:gd name="connsiteX12-937" fmla="*/ 2833177 w 4866640"/>
                <a:gd name="connsiteY12-938" fmla="*/ 380221 h 2037756"/>
                <a:gd name="connsiteX13-939" fmla="*/ 2918218 w 4866640"/>
                <a:gd name="connsiteY13-940" fmla="*/ 189803 h 2037756"/>
                <a:gd name="connsiteX14-941" fmla="*/ 3094463 w 4866640"/>
                <a:gd name="connsiteY14-942" fmla="*/ 48067 h 2037756"/>
                <a:gd name="connsiteX15-943" fmla="*/ 3354517 w 4866640"/>
                <a:gd name="connsiteY15-944" fmla="*/ 0 h 2037756"/>
                <a:gd name="connsiteX16-945" fmla="*/ 3803757 w 4866640"/>
                <a:gd name="connsiteY16-946" fmla="*/ 147282 h 2037756"/>
                <a:gd name="connsiteX17-947" fmla="*/ 3955969 w 4866640"/>
                <a:gd name="connsiteY17-948" fmla="*/ 520108 h 2037756"/>
                <a:gd name="connsiteX18-949" fmla="*/ 3870302 w 4866640"/>
                <a:gd name="connsiteY18-950" fmla="*/ 882458 h 2037756"/>
                <a:gd name="connsiteX19-951" fmla="*/ 3365571 w 4866640"/>
                <a:gd name="connsiteY19-952" fmla="*/ 1693432 h 2037756"/>
                <a:gd name="connsiteX20-953" fmla="*/ 3911600 w 4866640"/>
                <a:gd name="connsiteY20-954" fmla="*/ 1693432 h 2037756"/>
                <a:gd name="connsiteX21-955" fmla="*/ 3906097 w 4866640"/>
                <a:gd name="connsiteY21-956" fmla="*/ 2031556 h 2037756"/>
                <a:gd name="connsiteX22-957" fmla="*/ 4866640 w 4866640"/>
                <a:gd name="connsiteY22-958" fmla="*/ 2029787 h 2037756"/>
                <a:gd name="connsiteX0-959" fmla="*/ 0 w 4866640"/>
                <a:gd name="connsiteY0-960" fmla="*/ 2033597 h 2033597"/>
                <a:gd name="connsiteX1-961" fmla="*/ 2815922 w 4866640"/>
                <a:gd name="connsiteY1-962" fmla="*/ 2033597 h 2033597"/>
                <a:gd name="connsiteX2-963" fmla="*/ 2816230 w 4866640"/>
                <a:gd name="connsiteY2-964" fmla="*/ 1748894 h 2033597"/>
                <a:gd name="connsiteX3-965" fmla="*/ 3394881 w 4866640"/>
                <a:gd name="connsiteY3-966" fmla="*/ 763524 h 2033597"/>
                <a:gd name="connsiteX4-967" fmla="*/ 3486701 w 4866640"/>
                <a:gd name="connsiteY4-968" fmla="*/ 468344 h 2033597"/>
                <a:gd name="connsiteX5-969" fmla="*/ 3458932 w 4866640"/>
                <a:gd name="connsiteY5-970" fmla="*/ 346944 h 2033597"/>
                <a:gd name="connsiteX6-971" fmla="*/ 3374391 w 4866640"/>
                <a:gd name="connsiteY6-972" fmla="*/ 306889 h 2033597"/>
                <a:gd name="connsiteX7-973" fmla="*/ 3289850 w 4866640"/>
                <a:gd name="connsiteY7-974" fmla="*/ 351258 h 2033597"/>
                <a:gd name="connsiteX8-975" fmla="*/ 3262081 w 4866640"/>
                <a:gd name="connsiteY8-976" fmla="*/ 527503 h 2033597"/>
                <a:gd name="connsiteX9-977" fmla="*/ 3262081 w 4866640"/>
                <a:gd name="connsiteY9-978" fmla="*/ 717305 h 2033597"/>
                <a:gd name="connsiteX10-979" fmla="*/ 2815922 w 4866640"/>
                <a:gd name="connsiteY10-980" fmla="*/ 717305 h 2033597"/>
                <a:gd name="connsiteX11-981" fmla="*/ 2815922 w 4866640"/>
                <a:gd name="connsiteY11-982" fmla="*/ 644589 h 2033597"/>
                <a:gd name="connsiteX12-983" fmla="*/ 2833177 w 4866640"/>
                <a:gd name="connsiteY12-984" fmla="*/ 380221 h 2033597"/>
                <a:gd name="connsiteX13-985" fmla="*/ 2918218 w 4866640"/>
                <a:gd name="connsiteY13-986" fmla="*/ 189803 h 2033597"/>
                <a:gd name="connsiteX14-987" fmla="*/ 3094463 w 4866640"/>
                <a:gd name="connsiteY14-988" fmla="*/ 48067 h 2033597"/>
                <a:gd name="connsiteX15-989" fmla="*/ 3354517 w 4866640"/>
                <a:gd name="connsiteY15-990" fmla="*/ 0 h 2033597"/>
                <a:gd name="connsiteX16-991" fmla="*/ 3803757 w 4866640"/>
                <a:gd name="connsiteY16-992" fmla="*/ 147282 h 2033597"/>
                <a:gd name="connsiteX17-993" fmla="*/ 3955969 w 4866640"/>
                <a:gd name="connsiteY17-994" fmla="*/ 520108 h 2033597"/>
                <a:gd name="connsiteX18-995" fmla="*/ 3870302 w 4866640"/>
                <a:gd name="connsiteY18-996" fmla="*/ 882458 h 2033597"/>
                <a:gd name="connsiteX19-997" fmla="*/ 3365571 w 4866640"/>
                <a:gd name="connsiteY19-998" fmla="*/ 1693432 h 2033597"/>
                <a:gd name="connsiteX20-999" fmla="*/ 3911600 w 4866640"/>
                <a:gd name="connsiteY20-1000" fmla="*/ 1693432 h 2033597"/>
                <a:gd name="connsiteX21-1001" fmla="*/ 3906097 w 4866640"/>
                <a:gd name="connsiteY21-1002" fmla="*/ 2031556 h 2033597"/>
                <a:gd name="connsiteX22-1003" fmla="*/ 4866640 w 4866640"/>
                <a:gd name="connsiteY22-1004" fmla="*/ 2029787 h 20335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221" y="connsiteY22-222"/>
                </a:cxn>
              </a:cxnLst>
              <a:rect l="l" t="t" r="r" b="b"/>
              <a:pathLst>
                <a:path w="4866640" h="2033597">
                  <a:moveTo>
                    <a:pt x="0" y="2033597"/>
                  </a:moveTo>
                  <a:lnTo>
                    <a:pt x="2815922" y="2033597"/>
                  </a:lnTo>
                  <a:cubicBezTo>
                    <a:pt x="2816025" y="1938696"/>
                    <a:pt x="2816127" y="1843795"/>
                    <a:pt x="2816230" y="1748894"/>
                  </a:cubicBezTo>
                  <a:cubicBezTo>
                    <a:pt x="3140784" y="1218104"/>
                    <a:pt x="3333668" y="889648"/>
                    <a:pt x="3394881" y="763524"/>
                  </a:cubicBezTo>
                  <a:cubicBezTo>
                    <a:pt x="3456094" y="637399"/>
                    <a:pt x="3486701" y="539006"/>
                    <a:pt x="3486701" y="468344"/>
                  </a:cubicBezTo>
                  <a:cubicBezTo>
                    <a:pt x="3486701" y="414115"/>
                    <a:pt x="3477445" y="373648"/>
                    <a:pt x="3458932" y="346944"/>
                  </a:cubicBezTo>
                  <a:cubicBezTo>
                    <a:pt x="3440419" y="320241"/>
                    <a:pt x="3412239" y="306889"/>
                    <a:pt x="3374391" y="306889"/>
                  </a:cubicBezTo>
                  <a:cubicBezTo>
                    <a:pt x="3336544" y="306889"/>
                    <a:pt x="3308363" y="321678"/>
                    <a:pt x="3289850" y="351258"/>
                  </a:cubicBezTo>
                  <a:cubicBezTo>
                    <a:pt x="3271338" y="380838"/>
                    <a:pt x="3262081" y="439586"/>
                    <a:pt x="3262081" y="527503"/>
                  </a:cubicBezTo>
                  <a:lnTo>
                    <a:pt x="3262081" y="717305"/>
                  </a:lnTo>
                  <a:lnTo>
                    <a:pt x="2815922" y="717305"/>
                  </a:lnTo>
                  <a:lnTo>
                    <a:pt x="2815922" y="644589"/>
                  </a:lnTo>
                  <a:cubicBezTo>
                    <a:pt x="2815922" y="532844"/>
                    <a:pt x="2821674" y="444721"/>
                    <a:pt x="2833177" y="380221"/>
                  </a:cubicBezTo>
                  <a:cubicBezTo>
                    <a:pt x="2844680" y="315721"/>
                    <a:pt x="2873027" y="252248"/>
                    <a:pt x="2918218" y="189803"/>
                  </a:cubicBezTo>
                  <a:cubicBezTo>
                    <a:pt x="2963409" y="127357"/>
                    <a:pt x="3022158" y="80112"/>
                    <a:pt x="3094463" y="48067"/>
                  </a:cubicBezTo>
                  <a:cubicBezTo>
                    <a:pt x="3166769" y="16023"/>
                    <a:pt x="3253454" y="0"/>
                    <a:pt x="3354517" y="0"/>
                  </a:cubicBezTo>
                  <a:cubicBezTo>
                    <a:pt x="3552536" y="0"/>
                    <a:pt x="3702283" y="49094"/>
                    <a:pt x="3803757" y="147282"/>
                  </a:cubicBezTo>
                  <a:cubicBezTo>
                    <a:pt x="3905232" y="245470"/>
                    <a:pt x="3955969" y="369745"/>
                    <a:pt x="3955969" y="520108"/>
                  </a:cubicBezTo>
                  <a:cubicBezTo>
                    <a:pt x="3955969" y="634318"/>
                    <a:pt x="3927413" y="755102"/>
                    <a:pt x="3870302" y="882458"/>
                  </a:cubicBezTo>
                  <a:cubicBezTo>
                    <a:pt x="3813190" y="1009815"/>
                    <a:pt x="3644947" y="1280139"/>
                    <a:pt x="3365571" y="1693432"/>
                  </a:cubicBezTo>
                  <a:lnTo>
                    <a:pt x="3911600" y="1693432"/>
                  </a:lnTo>
                  <a:cubicBezTo>
                    <a:pt x="3912788" y="1861969"/>
                    <a:pt x="3907263" y="1910192"/>
                    <a:pt x="3906097" y="2031556"/>
                  </a:cubicBezTo>
                  <a:lnTo>
                    <a:pt x="4866640" y="2029787"/>
                  </a:lnTo>
                </a:path>
              </a:pathLst>
            </a:custGeom>
            <a:noFill/>
            <a:ln w="38100">
              <a:solidFill>
                <a:schemeClr val="bg1"/>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0" name="组合 79"/>
            <p:cNvGrpSpPr/>
            <p:nvPr/>
          </p:nvGrpSpPr>
          <p:grpSpPr>
            <a:xfrm>
              <a:off x="6221950" y="3142623"/>
              <a:ext cx="216261" cy="216261"/>
              <a:chOff x="2218721" y="3717673"/>
              <a:chExt cx="248226" cy="248226"/>
            </a:xfrm>
          </p:grpSpPr>
          <p:sp>
            <p:nvSpPr>
              <p:cNvPr id="84" name="椭圆 83"/>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椭圆 84"/>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81" name="组合 80"/>
            <p:cNvGrpSpPr/>
            <p:nvPr/>
          </p:nvGrpSpPr>
          <p:grpSpPr>
            <a:xfrm>
              <a:off x="10444043" y="3142623"/>
              <a:ext cx="216261" cy="216261"/>
              <a:chOff x="2218721" y="3717673"/>
              <a:chExt cx="248226" cy="248226"/>
            </a:xfrm>
          </p:grpSpPr>
          <p:sp>
            <p:nvSpPr>
              <p:cNvPr id="82" name="椭圆 81"/>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椭圆 82"/>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86" name="文本框 46"/>
          <p:cNvSpPr txBox="1"/>
          <p:nvPr/>
        </p:nvSpPr>
        <p:spPr>
          <a:xfrm>
            <a:off x="4862726" y="1762321"/>
            <a:ext cx="1487715" cy="742950"/>
          </a:xfrm>
          <a:prstGeom prst="rect">
            <a:avLst/>
          </a:prstGeom>
          <a:noFill/>
        </p:spPr>
        <p:txBody>
          <a:bodyPr wrap="square" rtlCol="0">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在此添加详细的文字信息介绍。在此添加详细的文字。</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4925737" y="1238773"/>
            <a:ext cx="1081446" cy="491733"/>
            <a:chOff x="4806096" y="2627317"/>
            <a:chExt cx="1442304" cy="655815"/>
          </a:xfrm>
          <a:solidFill>
            <a:srgbClr val="EA6103"/>
          </a:solidFill>
        </p:grpSpPr>
        <p:sp>
          <p:nvSpPr>
            <p:cNvPr id="88" name="矩形 87"/>
            <p:cNvSpPr/>
            <p:nvPr/>
          </p:nvSpPr>
          <p:spPr>
            <a:xfrm>
              <a:off x="4806316" y="2705100"/>
              <a:ext cx="1442084" cy="495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微软雅黑" panose="020B0503020204020204" pitchFamily="34" charset="-122"/>
                <a:ea typeface="微软雅黑" panose="020B0503020204020204" pitchFamily="34" charset="-122"/>
              </a:endParaRPr>
            </a:p>
          </p:txBody>
        </p:sp>
        <p:pic>
          <p:nvPicPr>
            <p:cNvPr id="89" name="图片 88"/>
            <p:cNvPicPr>
              <a:picLocks noChangeAspect="1"/>
            </p:cNvPicPr>
            <p:nvPr/>
          </p:nvPicPr>
          <p:blipFill rotWithShape="1">
            <a:blip r:embed="rId2" cstate="print">
              <a:extLst>
                <a:ext uri="{BEBA8EAE-BF5A-486C-A8C5-ECC9F3942E4B}">
                  <a14:imgProps xmlns:a14="http://schemas.microsoft.com/office/drawing/2010/main" xmlns="">
                    <a14:imgLayer r:embed="rId3">
                      <a14:imgEffect>
                        <a14:saturation sat="66000"/>
                      </a14:imgEffect>
                    </a14:imgLayer>
                  </a14:imgProps>
                </a:ext>
              </a:extLst>
            </a:blip>
            <a:srcRect t="76775"/>
            <a:stretch>
              <a:fillRect/>
            </a:stretch>
          </p:blipFill>
          <p:spPr>
            <a:xfrm rot="16200000" flipH="1">
              <a:off x="4505604" y="2927808"/>
              <a:ext cx="655815" cy="54832"/>
            </a:xfrm>
            <a:prstGeom prst="rect">
              <a:avLst/>
            </a:prstGeom>
            <a:grpFill/>
          </p:spPr>
        </p:pic>
        <p:sp>
          <p:nvSpPr>
            <p:cNvPr id="90" name="文本框 50"/>
            <p:cNvSpPr txBox="1"/>
            <p:nvPr/>
          </p:nvSpPr>
          <p:spPr>
            <a:xfrm>
              <a:off x="4901794" y="2767900"/>
              <a:ext cx="1346551" cy="448003"/>
            </a:xfrm>
            <a:prstGeom prst="rect">
              <a:avLst/>
            </a:prstGeom>
            <a:grpFill/>
          </p:spPr>
          <p:txBody>
            <a:bodyPr wrap="square" rtlCol="0">
              <a:spAutoFit/>
            </a:bodyPr>
            <a:lstStyle/>
            <a:p>
              <a:r>
                <a:rPr lang="zh-CN" altLang="en-US" sz="1500" b="1" dirty="0" smtClean="0">
                  <a:solidFill>
                    <a:schemeClr val="bg1"/>
                  </a:solidFill>
                  <a:latin typeface="微软雅黑" panose="020B0503020204020204" pitchFamily="34" charset="-122"/>
                  <a:ea typeface="微软雅黑" panose="020B0503020204020204" pitchFamily="34" charset="-122"/>
                </a:rPr>
                <a:t>添加标题</a:t>
              </a:r>
            </a:p>
          </p:txBody>
        </p:sp>
      </p:grpSp>
      <p:grpSp>
        <p:nvGrpSpPr>
          <p:cNvPr id="91" name="组合 90"/>
          <p:cNvGrpSpPr/>
          <p:nvPr/>
        </p:nvGrpSpPr>
        <p:grpSpPr>
          <a:xfrm>
            <a:off x="1117267" y="3132583"/>
            <a:ext cx="3089468" cy="1318176"/>
            <a:chOff x="1490077" y="4176372"/>
            <a:chExt cx="4120364" cy="1758026"/>
          </a:xfrm>
        </p:grpSpPr>
        <p:sp>
          <p:nvSpPr>
            <p:cNvPr id="92" name="文本框 52"/>
            <p:cNvSpPr txBox="1"/>
            <p:nvPr/>
          </p:nvSpPr>
          <p:spPr>
            <a:xfrm>
              <a:off x="1646866" y="4176372"/>
              <a:ext cx="3795077" cy="1656090"/>
            </a:xfrm>
            <a:custGeom>
              <a:avLst/>
              <a:gdLst>
                <a:gd name="connsiteX0" fmla="*/ 564803 w 1121369"/>
                <a:gd name="connsiteY0" fmla="*/ 1980340 h 2086095"/>
                <a:gd name="connsiteX1" fmla="*/ 210037 w 1121369"/>
                <a:gd name="connsiteY1" fmla="*/ 1904444 h 2086095"/>
                <a:gd name="connsiteX2" fmla="*/ 40595 w 1121369"/>
                <a:gd name="connsiteY2" fmla="*/ 1718530 h 2086095"/>
                <a:gd name="connsiteX3" fmla="*/ 0 w 1121369"/>
                <a:gd name="connsiteY3" fmla="*/ 1336700 h 2086095"/>
                <a:gd name="connsiteX4" fmla="*/ 0 w 1121369"/>
                <a:gd name="connsiteY4" fmla="*/ 1186086 h 2086095"/>
                <a:gd name="connsiteX5" fmla="*/ 475376 w 1121369"/>
                <a:gd name="connsiteY5" fmla="*/ 1186086 h 2086095"/>
                <a:gd name="connsiteX6" fmla="*/ 475376 w 1121369"/>
                <a:gd name="connsiteY6" fmla="*/ 1495551 h 2086095"/>
                <a:gd name="connsiteX7" fmla="*/ 490085 w 1121369"/>
                <a:gd name="connsiteY7" fmla="*/ 1652636 h 2086095"/>
                <a:gd name="connsiteX8" fmla="*/ 555390 w 1121369"/>
                <a:gd name="connsiteY8" fmla="*/ 1686172 h 2086095"/>
                <a:gd name="connsiteX9" fmla="*/ 628344 w 1121369"/>
                <a:gd name="connsiteY9" fmla="*/ 1643811 h 2086095"/>
                <a:gd name="connsiteX10" fmla="*/ 645994 w 1121369"/>
                <a:gd name="connsiteY10" fmla="*/ 1422597 h 2086095"/>
                <a:gd name="connsiteX11" fmla="*/ 645994 w 1121369"/>
                <a:gd name="connsiteY11" fmla="*/ 1290810 h 2086095"/>
                <a:gd name="connsiteX12" fmla="*/ 621284 w 1121369"/>
                <a:gd name="connsiteY12" fmla="*/ 1130782 h 2086095"/>
                <a:gd name="connsiteX13" fmla="*/ 548330 w 1121369"/>
                <a:gd name="connsiteY13" fmla="*/ 1064300 h 2086095"/>
                <a:gd name="connsiteX14" fmla="*/ 361239 w 1121369"/>
                <a:gd name="connsiteY14" fmla="*/ 1046062 h 2086095"/>
                <a:gd name="connsiteX15" fmla="*/ 361239 w 1121369"/>
                <a:gd name="connsiteY15" fmla="*/ 769544 h 2086095"/>
                <a:gd name="connsiteX16" fmla="*/ 570687 w 1121369"/>
                <a:gd name="connsiteY16" fmla="*/ 756600 h 2086095"/>
                <a:gd name="connsiteX17" fmla="*/ 628344 w 1121369"/>
                <a:gd name="connsiteY17" fmla="*/ 700120 h 2086095"/>
                <a:gd name="connsiteX18" fmla="*/ 645994 w 1121369"/>
                <a:gd name="connsiteY18" fmla="*/ 563626 h 2086095"/>
                <a:gd name="connsiteX19" fmla="*/ 645994 w 1121369"/>
                <a:gd name="connsiteY19" fmla="*/ 457726 h 2086095"/>
                <a:gd name="connsiteX20" fmla="*/ 625402 w 1121369"/>
                <a:gd name="connsiteY20" fmla="*/ 325938 h 2086095"/>
                <a:gd name="connsiteX21" fmla="*/ 561273 w 1121369"/>
                <a:gd name="connsiteY21" fmla="*/ 294168 h 2086095"/>
                <a:gd name="connsiteX22" fmla="*/ 493615 w 1121369"/>
                <a:gd name="connsiteY22" fmla="*/ 327703 h 2086095"/>
                <a:gd name="connsiteX23" fmla="*/ 475376 w 1121369"/>
                <a:gd name="connsiteY23" fmla="*/ 470669 h 2086095"/>
                <a:gd name="connsiteX24" fmla="*/ 475376 w 1121369"/>
                <a:gd name="connsiteY24" fmla="*/ 627167 h 2086095"/>
                <a:gd name="connsiteX25" fmla="*/ 0 w 1121369"/>
                <a:gd name="connsiteY25" fmla="*/ 627167 h 2086095"/>
                <a:gd name="connsiteX26" fmla="*/ 0 w 1121369"/>
                <a:gd name="connsiteY26" fmla="*/ 464786 h 2086095"/>
                <a:gd name="connsiteX27" fmla="*/ 124728 w 1121369"/>
                <a:gd name="connsiteY27" fmla="*/ 95899 h 2086095"/>
                <a:gd name="connsiteX28" fmla="*/ 521266 w 1121369"/>
                <a:gd name="connsiteY28" fmla="*/ 0 h 2086095"/>
                <a:gd name="connsiteX29" fmla="*/ 982522 w 1121369"/>
                <a:gd name="connsiteY29" fmla="*/ 132872 h 2086095"/>
                <a:gd name="connsiteX30" fmla="*/ 1103719 w 1121369"/>
                <a:gd name="connsiteY30" fmla="*/ 502090 h 2086095"/>
                <a:gd name="connsiteX31" fmla="*/ 1060182 w 1121369"/>
                <a:gd name="connsiteY31" fmla="*/ 733150 h 2086095"/>
                <a:gd name="connsiteX32" fmla="*/ 907215 w 1121369"/>
                <a:gd name="connsiteY32" fmla="*/ 863089 h 2086095"/>
                <a:gd name="connsiteX33" fmla="*/ 1068419 w 1121369"/>
                <a:gd name="connsiteY33" fmla="*/ 982586 h 2086095"/>
                <a:gd name="connsiteX34" fmla="*/ 1121369 w 1121369"/>
                <a:gd name="connsiteY34" fmla="*/ 1371687 h 2086095"/>
                <a:gd name="connsiteX35" fmla="*/ 1069596 w 1121369"/>
                <a:gd name="connsiteY35" fmla="*/ 1724276 h 2086095"/>
                <a:gd name="connsiteX36" fmla="*/ 890742 w 1121369"/>
                <a:gd name="connsiteY36" fmla="*/ 1914998 h 2086095"/>
                <a:gd name="connsiteX37" fmla="*/ 670558 w 1121369"/>
                <a:gd name="connsiteY37" fmla="*/ 2086095 h 2086095"/>
                <a:gd name="connsiteX0-1" fmla="*/ 564803 w 1121369"/>
                <a:gd name="connsiteY0-2" fmla="*/ 1980340 h 2086095"/>
                <a:gd name="connsiteX1-3" fmla="*/ 210037 w 1121369"/>
                <a:gd name="connsiteY1-4" fmla="*/ 1904444 h 2086095"/>
                <a:gd name="connsiteX2-5" fmla="*/ 40595 w 1121369"/>
                <a:gd name="connsiteY2-6" fmla="*/ 1718530 h 2086095"/>
                <a:gd name="connsiteX3-7" fmla="*/ 0 w 1121369"/>
                <a:gd name="connsiteY3-8" fmla="*/ 1336700 h 2086095"/>
                <a:gd name="connsiteX4-9" fmla="*/ 0 w 1121369"/>
                <a:gd name="connsiteY4-10" fmla="*/ 1186086 h 2086095"/>
                <a:gd name="connsiteX5-11" fmla="*/ 475376 w 1121369"/>
                <a:gd name="connsiteY5-12" fmla="*/ 1186086 h 2086095"/>
                <a:gd name="connsiteX6-13" fmla="*/ 475376 w 1121369"/>
                <a:gd name="connsiteY6-14" fmla="*/ 1495551 h 2086095"/>
                <a:gd name="connsiteX7-15" fmla="*/ 490085 w 1121369"/>
                <a:gd name="connsiteY7-16" fmla="*/ 1652636 h 2086095"/>
                <a:gd name="connsiteX8-17" fmla="*/ 555390 w 1121369"/>
                <a:gd name="connsiteY8-18" fmla="*/ 1686172 h 2086095"/>
                <a:gd name="connsiteX9-19" fmla="*/ 628344 w 1121369"/>
                <a:gd name="connsiteY9-20" fmla="*/ 1643811 h 2086095"/>
                <a:gd name="connsiteX10-21" fmla="*/ 645994 w 1121369"/>
                <a:gd name="connsiteY10-22" fmla="*/ 1422597 h 2086095"/>
                <a:gd name="connsiteX11-23" fmla="*/ 645994 w 1121369"/>
                <a:gd name="connsiteY11-24" fmla="*/ 1290810 h 2086095"/>
                <a:gd name="connsiteX12-25" fmla="*/ 621284 w 1121369"/>
                <a:gd name="connsiteY12-26" fmla="*/ 1130782 h 2086095"/>
                <a:gd name="connsiteX13-27" fmla="*/ 548330 w 1121369"/>
                <a:gd name="connsiteY13-28" fmla="*/ 1064300 h 2086095"/>
                <a:gd name="connsiteX14-29" fmla="*/ 361239 w 1121369"/>
                <a:gd name="connsiteY14-30" fmla="*/ 1046062 h 2086095"/>
                <a:gd name="connsiteX15-31" fmla="*/ 361239 w 1121369"/>
                <a:gd name="connsiteY15-32" fmla="*/ 769544 h 2086095"/>
                <a:gd name="connsiteX16-33" fmla="*/ 570687 w 1121369"/>
                <a:gd name="connsiteY16-34" fmla="*/ 756600 h 2086095"/>
                <a:gd name="connsiteX17-35" fmla="*/ 628344 w 1121369"/>
                <a:gd name="connsiteY17-36" fmla="*/ 700120 h 2086095"/>
                <a:gd name="connsiteX18-37" fmla="*/ 645994 w 1121369"/>
                <a:gd name="connsiteY18-38" fmla="*/ 563626 h 2086095"/>
                <a:gd name="connsiteX19-39" fmla="*/ 645994 w 1121369"/>
                <a:gd name="connsiteY19-40" fmla="*/ 457726 h 2086095"/>
                <a:gd name="connsiteX20-41" fmla="*/ 625402 w 1121369"/>
                <a:gd name="connsiteY20-42" fmla="*/ 325938 h 2086095"/>
                <a:gd name="connsiteX21-43" fmla="*/ 561273 w 1121369"/>
                <a:gd name="connsiteY21-44" fmla="*/ 294168 h 2086095"/>
                <a:gd name="connsiteX22-45" fmla="*/ 493615 w 1121369"/>
                <a:gd name="connsiteY22-46" fmla="*/ 327703 h 2086095"/>
                <a:gd name="connsiteX23-47" fmla="*/ 475376 w 1121369"/>
                <a:gd name="connsiteY23-48" fmla="*/ 470669 h 2086095"/>
                <a:gd name="connsiteX24-49" fmla="*/ 475376 w 1121369"/>
                <a:gd name="connsiteY24-50" fmla="*/ 627167 h 2086095"/>
                <a:gd name="connsiteX25-51" fmla="*/ 0 w 1121369"/>
                <a:gd name="connsiteY25-52" fmla="*/ 627167 h 2086095"/>
                <a:gd name="connsiteX26-53" fmla="*/ 0 w 1121369"/>
                <a:gd name="connsiteY26-54" fmla="*/ 464786 h 2086095"/>
                <a:gd name="connsiteX27-55" fmla="*/ 124728 w 1121369"/>
                <a:gd name="connsiteY27-56" fmla="*/ 95899 h 2086095"/>
                <a:gd name="connsiteX28-57" fmla="*/ 521266 w 1121369"/>
                <a:gd name="connsiteY28-58" fmla="*/ 0 h 2086095"/>
                <a:gd name="connsiteX29-59" fmla="*/ 982522 w 1121369"/>
                <a:gd name="connsiteY29-60" fmla="*/ 132872 h 2086095"/>
                <a:gd name="connsiteX30-61" fmla="*/ 1103719 w 1121369"/>
                <a:gd name="connsiteY30-62" fmla="*/ 502090 h 2086095"/>
                <a:gd name="connsiteX31-63" fmla="*/ 1060182 w 1121369"/>
                <a:gd name="connsiteY31-64" fmla="*/ 733150 h 2086095"/>
                <a:gd name="connsiteX32-65" fmla="*/ 907215 w 1121369"/>
                <a:gd name="connsiteY32-66" fmla="*/ 863089 h 2086095"/>
                <a:gd name="connsiteX33-67" fmla="*/ 1068419 w 1121369"/>
                <a:gd name="connsiteY33-68" fmla="*/ 982586 h 2086095"/>
                <a:gd name="connsiteX34-69" fmla="*/ 1121369 w 1121369"/>
                <a:gd name="connsiteY34-70" fmla="*/ 1371687 h 2086095"/>
                <a:gd name="connsiteX35-71" fmla="*/ 1069596 w 1121369"/>
                <a:gd name="connsiteY35-72" fmla="*/ 1724276 h 2086095"/>
                <a:gd name="connsiteX36-73" fmla="*/ 890742 w 1121369"/>
                <a:gd name="connsiteY36-74" fmla="*/ 1914998 h 2086095"/>
                <a:gd name="connsiteX37-75" fmla="*/ 670558 w 1121369"/>
                <a:gd name="connsiteY37-76" fmla="*/ 2086095 h 2086095"/>
                <a:gd name="connsiteX0-77" fmla="*/ 564803 w 1121369"/>
                <a:gd name="connsiteY0-78" fmla="*/ 1980340 h 2086095"/>
                <a:gd name="connsiteX1-79" fmla="*/ 210037 w 1121369"/>
                <a:gd name="connsiteY1-80" fmla="*/ 1904444 h 2086095"/>
                <a:gd name="connsiteX2-81" fmla="*/ 40595 w 1121369"/>
                <a:gd name="connsiteY2-82" fmla="*/ 1718530 h 2086095"/>
                <a:gd name="connsiteX3-83" fmla="*/ 0 w 1121369"/>
                <a:gd name="connsiteY3-84" fmla="*/ 1336700 h 2086095"/>
                <a:gd name="connsiteX4-85" fmla="*/ 0 w 1121369"/>
                <a:gd name="connsiteY4-86" fmla="*/ 1186086 h 2086095"/>
                <a:gd name="connsiteX5-87" fmla="*/ 475376 w 1121369"/>
                <a:gd name="connsiteY5-88" fmla="*/ 1186086 h 2086095"/>
                <a:gd name="connsiteX6-89" fmla="*/ 475376 w 1121369"/>
                <a:gd name="connsiteY6-90" fmla="*/ 1495551 h 2086095"/>
                <a:gd name="connsiteX7-91" fmla="*/ 490085 w 1121369"/>
                <a:gd name="connsiteY7-92" fmla="*/ 1652636 h 2086095"/>
                <a:gd name="connsiteX8-93" fmla="*/ 555390 w 1121369"/>
                <a:gd name="connsiteY8-94" fmla="*/ 1686172 h 2086095"/>
                <a:gd name="connsiteX9-95" fmla="*/ 628344 w 1121369"/>
                <a:gd name="connsiteY9-96" fmla="*/ 1643811 h 2086095"/>
                <a:gd name="connsiteX10-97" fmla="*/ 645994 w 1121369"/>
                <a:gd name="connsiteY10-98" fmla="*/ 1422597 h 2086095"/>
                <a:gd name="connsiteX11-99" fmla="*/ 645994 w 1121369"/>
                <a:gd name="connsiteY11-100" fmla="*/ 1290810 h 2086095"/>
                <a:gd name="connsiteX12-101" fmla="*/ 621284 w 1121369"/>
                <a:gd name="connsiteY12-102" fmla="*/ 1130782 h 2086095"/>
                <a:gd name="connsiteX13-103" fmla="*/ 548330 w 1121369"/>
                <a:gd name="connsiteY13-104" fmla="*/ 1064300 h 2086095"/>
                <a:gd name="connsiteX14-105" fmla="*/ 361239 w 1121369"/>
                <a:gd name="connsiteY14-106" fmla="*/ 1046062 h 2086095"/>
                <a:gd name="connsiteX15-107" fmla="*/ 361239 w 1121369"/>
                <a:gd name="connsiteY15-108" fmla="*/ 769544 h 2086095"/>
                <a:gd name="connsiteX16-109" fmla="*/ 570687 w 1121369"/>
                <a:gd name="connsiteY16-110" fmla="*/ 756600 h 2086095"/>
                <a:gd name="connsiteX17-111" fmla="*/ 628344 w 1121369"/>
                <a:gd name="connsiteY17-112" fmla="*/ 700120 h 2086095"/>
                <a:gd name="connsiteX18-113" fmla="*/ 645994 w 1121369"/>
                <a:gd name="connsiteY18-114" fmla="*/ 563626 h 2086095"/>
                <a:gd name="connsiteX19-115" fmla="*/ 645994 w 1121369"/>
                <a:gd name="connsiteY19-116" fmla="*/ 457726 h 2086095"/>
                <a:gd name="connsiteX20-117" fmla="*/ 625402 w 1121369"/>
                <a:gd name="connsiteY20-118" fmla="*/ 325938 h 2086095"/>
                <a:gd name="connsiteX21-119" fmla="*/ 561273 w 1121369"/>
                <a:gd name="connsiteY21-120" fmla="*/ 294168 h 2086095"/>
                <a:gd name="connsiteX22-121" fmla="*/ 493615 w 1121369"/>
                <a:gd name="connsiteY22-122" fmla="*/ 327703 h 2086095"/>
                <a:gd name="connsiteX23-123" fmla="*/ 475376 w 1121369"/>
                <a:gd name="connsiteY23-124" fmla="*/ 470669 h 2086095"/>
                <a:gd name="connsiteX24-125" fmla="*/ 475376 w 1121369"/>
                <a:gd name="connsiteY24-126" fmla="*/ 627167 h 2086095"/>
                <a:gd name="connsiteX25-127" fmla="*/ 0 w 1121369"/>
                <a:gd name="connsiteY25-128" fmla="*/ 627167 h 2086095"/>
                <a:gd name="connsiteX26-129" fmla="*/ 0 w 1121369"/>
                <a:gd name="connsiteY26-130" fmla="*/ 464786 h 2086095"/>
                <a:gd name="connsiteX27-131" fmla="*/ 124728 w 1121369"/>
                <a:gd name="connsiteY27-132" fmla="*/ 95899 h 2086095"/>
                <a:gd name="connsiteX28-133" fmla="*/ 521266 w 1121369"/>
                <a:gd name="connsiteY28-134" fmla="*/ 0 h 2086095"/>
                <a:gd name="connsiteX29-135" fmla="*/ 982522 w 1121369"/>
                <a:gd name="connsiteY29-136" fmla="*/ 132872 h 2086095"/>
                <a:gd name="connsiteX30-137" fmla="*/ 1103719 w 1121369"/>
                <a:gd name="connsiteY30-138" fmla="*/ 502090 h 2086095"/>
                <a:gd name="connsiteX31-139" fmla="*/ 1060182 w 1121369"/>
                <a:gd name="connsiteY31-140" fmla="*/ 733150 h 2086095"/>
                <a:gd name="connsiteX32-141" fmla="*/ 907215 w 1121369"/>
                <a:gd name="connsiteY32-142" fmla="*/ 863089 h 2086095"/>
                <a:gd name="connsiteX33-143" fmla="*/ 1068419 w 1121369"/>
                <a:gd name="connsiteY33-144" fmla="*/ 982586 h 2086095"/>
                <a:gd name="connsiteX34-145" fmla="*/ 1121369 w 1121369"/>
                <a:gd name="connsiteY34-146" fmla="*/ 1371687 h 2086095"/>
                <a:gd name="connsiteX35-147" fmla="*/ 1069596 w 1121369"/>
                <a:gd name="connsiteY35-148" fmla="*/ 1724276 h 2086095"/>
                <a:gd name="connsiteX36-149" fmla="*/ 890742 w 1121369"/>
                <a:gd name="connsiteY36-150" fmla="*/ 1914998 h 2086095"/>
                <a:gd name="connsiteX37-151" fmla="*/ 670558 w 1121369"/>
                <a:gd name="connsiteY37-152" fmla="*/ 2086095 h 2086095"/>
                <a:gd name="connsiteX0-153" fmla="*/ 564803 w 1618734"/>
                <a:gd name="connsiteY0-154" fmla="*/ 1980340 h 1986950"/>
                <a:gd name="connsiteX1-155" fmla="*/ 210037 w 1618734"/>
                <a:gd name="connsiteY1-156" fmla="*/ 1904444 h 1986950"/>
                <a:gd name="connsiteX2-157" fmla="*/ 40595 w 1618734"/>
                <a:gd name="connsiteY2-158" fmla="*/ 1718530 h 1986950"/>
                <a:gd name="connsiteX3-159" fmla="*/ 0 w 1618734"/>
                <a:gd name="connsiteY3-160" fmla="*/ 1336700 h 1986950"/>
                <a:gd name="connsiteX4-161" fmla="*/ 0 w 1618734"/>
                <a:gd name="connsiteY4-162" fmla="*/ 1186086 h 1986950"/>
                <a:gd name="connsiteX5-163" fmla="*/ 475376 w 1618734"/>
                <a:gd name="connsiteY5-164" fmla="*/ 1186086 h 1986950"/>
                <a:gd name="connsiteX6-165" fmla="*/ 475376 w 1618734"/>
                <a:gd name="connsiteY6-166" fmla="*/ 1495551 h 1986950"/>
                <a:gd name="connsiteX7-167" fmla="*/ 490085 w 1618734"/>
                <a:gd name="connsiteY7-168" fmla="*/ 1652636 h 1986950"/>
                <a:gd name="connsiteX8-169" fmla="*/ 555390 w 1618734"/>
                <a:gd name="connsiteY8-170" fmla="*/ 1686172 h 1986950"/>
                <a:gd name="connsiteX9-171" fmla="*/ 628344 w 1618734"/>
                <a:gd name="connsiteY9-172" fmla="*/ 1643811 h 1986950"/>
                <a:gd name="connsiteX10-173" fmla="*/ 645994 w 1618734"/>
                <a:gd name="connsiteY10-174" fmla="*/ 1422597 h 1986950"/>
                <a:gd name="connsiteX11-175" fmla="*/ 645994 w 1618734"/>
                <a:gd name="connsiteY11-176" fmla="*/ 1290810 h 1986950"/>
                <a:gd name="connsiteX12-177" fmla="*/ 621284 w 1618734"/>
                <a:gd name="connsiteY12-178" fmla="*/ 1130782 h 1986950"/>
                <a:gd name="connsiteX13-179" fmla="*/ 548330 w 1618734"/>
                <a:gd name="connsiteY13-180" fmla="*/ 1064300 h 1986950"/>
                <a:gd name="connsiteX14-181" fmla="*/ 361239 w 1618734"/>
                <a:gd name="connsiteY14-182" fmla="*/ 1046062 h 1986950"/>
                <a:gd name="connsiteX15-183" fmla="*/ 361239 w 1618734"/>
                <a:gd name="connsiteY15-184" fmla="*/ 769544 h 1986950"/>
                <a:gd name="connsiteX16-185" fmla="*/ 570687 w 1618734"/>
                <a:gd name="connsiteY16-186" fmla="*/ 756600 h 1986950"/>
                <a:gd name="connsiteX17-187" fmla="*/ 628344 w 1618734"/>
                <a:gd name="connsiteY17-188" fmla="*/ 700120 h 1986950"/>
                <a:gd name="connsiteX18-189" fmla="*/ 645994 w 1618734"/>
                <a:gd name="connsiteY18-190" fmla="*/ 563626 h 1986950"/>
                <a:gd name="connsiteX19-191" fmla="*/ 645994 w 1618734"/>
                <a:gd name="connsiteY19-192" fmla="*/ 457726 h 1986950"/>
                <a:gd name="connsiteX20-193" fmla="*/ 625402 w 1618734"/>
                <a:gd name="connsiteY20-194" fmla="*/ 325938 h 1986950"/>
                <a:gd name="connsiteX21-195" fmla="*/ 561273 w 1618734"/>
                <a:gd name="connsiteY21-196" fmla="*/ 294168 h 1986950"/>
                <a:gd name="connsiteX22-197" fmla="*/ 493615 w 1618734"/>
                <a:gd name="connsiteY22-198" fmla="*/ 327703 h 1986950"/>
                <a:gd name="connsiteX23-199" fmla="*/ 475376 w 1618734"/>
                <a:gd name="connsiteY23-200" fmla="*/ 470669 h 1986950"/>
                <a:gd name="connsiteX24-201" fmla="*/ 475376 w 1618734"/>
                <a:gd name="connsiteY24-202" fmla="*/ 627167 h 1986950"/>
                <a:gd name="connsiteX25-203" fmla="*/ 0 w 1618734"/>
                <a:gd name="connsiteY25-204" fmla="*/ 627167 h 1986950"/>
                <a:gd name="connsiteX26-205" fmla="*/ 0 w 1618734"/>
                <a:gd name="connsiteY26-206" fmla="*/ 464786 h 1986950"/>
                <a:gd name="connsiteX27-207" fmla="*/ 124728 w 1618734"/>
                <a:gd name="connsiteY27-208" fmla="*/ 95899 h 1986950"/>
                <a:gd name="connsiteX28-209" fmla="*/ 521266 w 1618734"/>
                <a:gd name="connsiteY28-210" fmla="*/ 0 h 1986950"/>
                <a:gd name="connsiteX29-211" fmla="*/ 982522 w 1618734"/>
                <a:gd name="connsiteY29-212" fmla="*/ 132872 h 1986950"/>
                <a:gd name="connsiteX30-213" fmla="*/ 1103719 w 1618734"/>
                <a:gd name="connsiteY30-214" fmla="*/ 502090 h 1986950"/>
                <a:gd name="connsiteX31-215" fmla="*/ 1060182 w 1618734"/>
                <a:gd name="connsiteY31-216" fmla="*/ 733150 h 1986950"/>
                <a:gd name="connsiteX32-217" fmla="*/ 907215 w 1618734"/>
                <a:gd name="connsiteY32-218" fmla="*/ 863089 h 1986950"/>
                <a:gd name="connsiteX33-219" fmla="*/ 1068419 w 1618734"/>
                <a:gd name="connsiteY33-220" fmla="*/ 982586 h 1986950"/>
                <a:gd name="connsiteX34-221" fmla="*/ 1121369 w 1618734"/>
                <a:gd name="connsiteY34-222" fmla="*/ 1371687 h 1986950"/>
                <a:gd name="connsiteX35-223" fmla="*/ 1069596 w 1618734"/>
                <a:gd name="connsiteY35-224" fmla="*/ 1724276 h 1986950"/>
                <a:gd name="connsiteX36-225" fmla="*/ 890742 w 1618734"/>
                <a:gd name="connsiteY36-226" fmla="*/ 1914998 h 1986950"/>
                <a:gd name="connsiteX37-227" fmla="*/ 1617943 w 1618734"/>
                <a:gd name="connsiteY37-228" fmla="*/ 1986950 h 1986950"/>
                <a:gd name="connsiteX0-229" fmla="*/ 564803 w 1617943"/>
                <a:gd name="connsiteY0-230" fmla="*/ 1980340 h 1986950"/>
                <a:gd name="connsiteX1-231" fmla="*/ 210037 w 1617943"/>
                <a:gd name="connsiteY1-232" fmla="*/ 1904444 h 1986950"/>
                <a:gd name="connsiteX2-233" fmla="*/ 40595 w 1617943"/>
                <a:gd name="connsiteY2-234" fmla="*/ 1718530 h 1986950"/>
                <a:gd name="connsiteX3-235" fmla="*/ 0 w 1617943"/>
                <a:gd name="connsiteY3-236" fmla="*/ 1336700 h 1986950"/>
                <a:gd name="connsiteX4-237" fmla="*/ 0 w 1617943"/>
                <a:gd name="connsiteY4-238" fmla="*/ 1186086 h 1986950"/>
                <a:gd name="connsiteX5-239" fmla="*/ 475376 w 1617943"/>
                <a:gd name="connsiteY5-240" fmla="*/ 1186086 h 1986950"/>
                <a:gd name="connsiteX6-241" fmla="*/ 475376 w 1617943"/>
                <a:gd name="connsiteY6-242" fmla="*/ 1495551 h 1986950"/>
                <a:gd name="connsiteX7-243" fmla="*/ 490085 w 1617943"/>
                <a:gd name="connsiteY7-244" fmla="*/ 1652636 h 1986950"/>
                <a:gd name="connsiteX8-245" fmla="*/ 555390 w 1617943"/>
                <a:gd name="connsiteY8-246" fmla="*/ 1686172 h 1986950"/>
                <a:gd name="connsiteX9-247" fmla="*/ 628344 w 1617943"/>
                <a:gd name="connsiteY9-248" fmla="*/ 1643811 h 1986950"/>
                <a:gd name="connsiteX10-249" fmla="*/ 645994 w 1617943"/>
                <a:gd name="connsiteY10-250" fmla="*/ 1422597 h 1986950"/>
                <a:gd name="connsiteX11-251" fmla="*/ 645994 w 1617943"/>
                <a:gd name="connsiteY11-252" fmla="*/ 1290810 h 1986950"/>
                <a:gd name="connsiteX12-253" fmla="*/ 621284 w 1617943"/>
                <a:gd name="connsiteY12-254" fmla="*/ 1130782 h 1986950"/>
                <a:gd name="connsiteX13-255" fmla="*/ 548330 w 1617943"/>
                <a:gd name="connsiteY13-256" fmla="*/ 1064300 h 1986950"/>
                <a:gd name="connsiteX14-257" fmla="*/ 361239 w 1617943"/>
                <a:gd name="connsiteY14-258" fmla="*/ 1046062 h 1986950"/>
                <a:gd name="connsiteX15-259" fmla="*/ 361239 w 1617943"/>
                <a:gd name="connsiteY15-260" fmla="*/ 769544 h 1986950"/>
                <a:gd name="connsiteX16-261" fmla="*/ 570687 w 1617943"/>
                <a:gd name="connsiteY16-262" fmla="*/ 756600 h 1986950"/>
                <a:gd name="connsiteX17-263" fmla="*/ 628344 w 1617943"/>
                <a:gd name="connsiteY17-264" fmla="*/ 700120 h 1986950"/>
                <a:gd name="connsiteX18-265" fmla="*/ 645994 w 1617943"/>
                <a:gd name="connsiteY18-266" fmla="*/ 563626 h 1986950"/>
                <a:gd name="connsiteX19-267" fmla="*/ 645994 w 1617943"/>
                <a:gd name="connsiteY19-268" fmla="*/ 457726 h 1986950"/>
                <a:gd name="connsiteX20-269" fmla="*/ 625402 w 1617943"/>
                <a:gd name="connsiteY20-270" fmla="*/ 325938 h 1986950"/>
                <a:gd name="connsiteX21-271" fmla="*/ 561273 w 1617943"/>
                <a:gd name="connsiteY21-272" fmla="*/ 294168 h 1986950"/>
                <a:gd name="connsiteX22-273" fmla="*/ 493615 w 1617943"/>
                <a:gd name="connsiteY22-274" fmla="*/ 327703 h 1986950"/>
                <a:gd name="connsiteX23-275" fmla="*/ 475376 w 1617943"/>
                <a:gd name="connsiteY23-276" fmla="*/ 470669 h 1986950"/>
                <a:gd name="connsiteX24-277" fmla="*/ 475376 w 1617943"/>
                <a:gd name="connsiteY24-278" fmla="*/ 627167 h 1986950"/>
                <a:gd name="connsiteX25-279" fmla="*/ 0 w 1617943"/>
                <a:gd name="connsiteY25-280" fmla="*/ 627167 h 1986950"/>
                <a:gd name="connsiteX26-281" fmla="*/ 0 w 1617943"/>
                <a:gd name="connsiteY26-282" fmla="*/ 464786 h 1986950"/>
                <a:gd name="connsiteX27-283" fmla="*/ 124728 w 1617943"/>
                <a:gd name="connsiteY27-284" fmla="*/ 95899 h 1986950"/>
                <a:gd name="connsiteX28-285" fmla="*/ 521266 w 1617943"/>
                <a:gd name="connsiteY28-286" fmla="*/ 0 h 1986950"/>
                <a:gd name="connsiteX29-287" fmla="*/ 982522 w 1617943"/>
                <a:gd name="connsiteY29-288" fmla="*/ 132872 h 1986950"/>
                <a:gd name="connsiteX30-289" fmla="*/ 1103719 w 1617943"/>
                <a:gd name="connsiteY30-290" fmla="*/ 502090 h 1986950"/>
                <a:gd name="connsiteX31-291" fmla="*/ 1060182 w 1617943"/>
                <a:gd name="connsiteY31-292" fmla="*/ 733150 h 1986950"/>
                <a:gd name="connsiteX32-293" fmla="*/ 907215 w 1617943"/>
                <a:gd name="connsiteY32-294" fmla="*/ 863089 h 1986950"/>
                <a:gd name="connsiteX33-295" fmla="*/ 1068419 w 1617943"/>
                <a:gd name="connsiteY33-296" fmla="*/ 982586 h 1986950"/>
                <a:gd name="connsiteX34-297" fmla="*/ 1121369 w 1617943"/>
                <a:gd name="connsiteY34-298" fmla="*/ 1371687 h 1986950"/>
                <a:gd name="connsiteX35-299" fmla="*/ 1069596 w 1617943"/>
                <a:gd name="connsiteY35-300" fmla="*/ 1724276 h 1986950"/>
                <a:gd name="connsiteX36-301" fmla="*/ 890742 w 1617943"/>
                <a:gd name="connsiteY36-302" fmla="*/ 1914998 h 1986950"/>
                <a:gd name="connsiteX37-303" fmla="*/ 1617943 w 1617943"/>
                <a:gd name="connsiteY37-304" fmla="*/ 1986950 h 1986950"/>
                <a:gd name="connsiteX0-305" fmla="*/ 564803 w 1656500"/>
                <a:gd name="connsiteY0-306" fmla="*/ 1980340 h 1980340"/>
                <a:gd name="connsiteX1-307" fmla="*/ 210037 w 1656500"/>
                <a:gd name="connsiteY1-308" fmla="*/ 1904444 h 1980340"/>
                <a:gd name="connsiteX2-309" fmla="*/ 40595 w 1656500"/>
                <a:gd name="connsiteY2-310" fmla="*/ 1718530 h 1980340"/>
                <a:gd name="connsiteX3-311" fmla="*/ 0 w 1656500"/>
                <a:gd name="connsiteY3-312" fmla="*/ 1336700 h 1980340"/>
                <a:gd name="connsiteX4-313" fmla="*/ 0 w 1656500"/>
                <a:gd name="connsiteY4-314" fmla="*/ 1186086 h 1980340"/>
                <a:gd name="connsiteX5-315" fmla="*/ 475376 w 1656500"/>
                <a:gd name="connsiteY5-316" fmla="*/ 1186086 h 1980340"/>
                <a:gd name="connsiteX6-317" fmla="*/ 475376 w 1656500"/>
                <a:gd name="connsiteY6-318" fmla="*/ 1495551 h 1980340"/>
                <a:gd name="connsiteX7-319" fmla="*/ 490085 w 1656500"/>
                <a:gd name="connsiteY7-320" fmla="*/ 1652636 h 1980340"/>
                <a:gd name="connsiteX8-321" fmla="*/ 555390 w 1656500"/>
                <a:gd name="connsiteY8-322" fmla="*/ 1686172 h 1980340"/>
                <a:gd name="connsiteX9-323" fmla="*/ 628344 w 1656500"/>
                <a:gd name="connsiteY9-324" fmla="*/ 1643811 h 1980340"/>
                <a:gd name="connsiteX10-325" fmla="*/ 645994 w 1656500"/>
                <a:gd name="connsiteY10-326" fmla="*/ 1422597 h 1980340"/>
                <a:gd name="connsiteX11-327" fmla="*/ 645994 w 1656500"/>
                <a:gd name="connsiteY11-328" fmla="*/ 1290810 h 1980340"/>
                <a:gd name="connsiteX12-329" fmla="*/ 621284 w 1656500"/>
                <a:gd name="connsiteY12-330" fmla="*/ 1130782 h 1980340"/>
                <a:gd name="connsiteX13-331" fmla="*/ 548330 w 1656500"/>
                <a:gd name="connsiteY13-332" fmla="*/ 1064300 h 1980340"/>
                <a:gd name="connsiteX14-333" fmla="*/ 361239 w 1656500"/>
                <a:gd name="connsiteY14-334" fmla="*/ 1046062 h 1980340"/>
                <a:gd name="connsiteX15-335" fmla="*/ 361239 w 1656500"/>
                <a:gd name="connsiteY15-336" fmla="*/ 769544 h 1980340"/>
                <a:gd name="connsiteX16-337" fmla="*/ 570687 w 1656500"/>
                <a:gd name="connsiteY16-338" fmla="*/ 756600 h 1980340"/>
                <a:gd name="connsiteX17-339" fmla="*/ 628344 w 1656500"/>
                <a:gd name="connsiteY17-340" fmla="*/ 700120 h 1980340"/>
                <a:gd name="connsiteX18-341" fmla="*/ 645994 w 1656500"/>
                <a:gd name="connsiteY18-342" fmla="*/ 563626 h 1980340"/>
                <a:gd name="connsiteX19-343" fmla="*/ 645994 w 1656500"/>
                <a:gd name="connsiteY19-344" fmla="*/ 457726 h 1980340"/>
                <a:gd name="connsiteX20-345" fmla="*/ 625402 w 1656500"/>
                <a:gd name="connsiteY20-346" fmla="*/ 325938 h 1980340"/>
                <a:gd name="connsiteX21-347" fmla="*/ 561273 w 1656500"/>
                <a:gd name="connsiteY21-348" fmla="*/ 294168 h 1980340"/>
                <a:gd name="connsiteX22-349" fmla="*/ 493615 w 1656500"/>
                <a:gd name="connsiteY22-350" fmla="*/ 327703 h 1980340"/>
                <a:gd name="connsiteX23-351" fmla="*/ 475376 w 1656500"/>
                <a:gd name="connsiteY23-352" fmla="*/ 470669 h 1980340"/>
                <a:gd name="connsiteX24-353" fmla="*/ 475376 w 1656500"/>
                <a:gd name="connsiteY24-354" fmla="*/ 627167 h 1980340"/>
                <a:gd name="connsiteX25-355" fmla="*/ 0 w 1656500"/>
                <a:gd name="connsiteY25-356" fmla="*/ 627167 h 1980340"/>
                <a:gd name="connsiteX26-357" fmla="*/ 0 w 1656500"/>
                <a:gd name="connsiteY26-358" fmla="*/ 464786 h 1980340"/>
                <a:gd name="connsiteX27-359" fmla="*/ 124728 w 1656500"/>
                <a:gd name="connsiteY27-360" fmla="*/ 95899 h 1980340"/>
                <a:gd name="connsiteX28-361" fmla="*/ 521266 w 1656500"/>
                <a:gd name="connsiteY28-362" fmla="*/ 0 h 1980340"/>
                <a:gd name="connsiteX29-363" fmla="*/ 982522 w 1656500"/>
                <a:gd name="connsiteY29-364" fmla="*/ 132872 h 1980340"/>
                <a:gd name="connsiteX30-365" fmla="*/ 1103719 w 1656500"/>
                <a:gd name="connsiteY30-366" fmla="*/ 502090 h 1980340"/>
                <a:gd name="connsiteX31-367" fmla="*/ 1060182 w 1656500"/>
                <a:gd name="connsiteY31-368" fmla="*/ 733150 h 1980340"/>
                <a:gd name="connsiteX32-369" fmla="*/ 907215 w 1656500"/>
                <a:gd name="connsiteY32-370" fmla="*/ 863089 h 1980340"/>
                <a:gd name="connsiteX33-371" fmla="*/ 1068419 w 1656500"/>
                <a:gd name="connsiteY33-372" fmla="*/ 982586 h 1980340"/>
                <a:gd name="connsiteX34-373" fmla="*/ 1121369 w 1656500"/>
                <a:gd name="connsiteY34-374" fmla="*/ 1371687 h 1980340"/>
                <a:gd name="connsiteX35-375" fmla="*/ 1069596 w 1656500"/>
                <a:gd name="connsiteY35-376" fmla="*/ 1724276 h 1980340"/>
                <a:gd name="connsiteX36-377" fmla="*/ 890742 w 1656500"/>
                <a:gd name="connsiteY36-378" fmla="*/ 1914998 h 1980340"/>
                <a:gd name="connsiteX37-379" fmla="*/ 1656500 w 1656500"/>
                <a:gd name="connsiteY37-380" fmla="*/ 1926362 h 1980340"/>
                <a:gd name="connsiteX0-381" fmla="*/ 564803 w 1656500"/>
                <a:gd name="connsiteY0-382" fmla="*/ 1980340 h 1980340"/>
                <a:gd name="connsiteX1-383" fmla="*/ 210037 w 1656500"/>
                <a:gd name="connsiteY1-384" fmla="*/ 1904444 h 1980340"/>
                <a:gd name="connsiteX2-385" fmla="*/ 40595 w 1656500"/>
                <a:gd name="connsiteY2-386" fmla="*/ 1718530 h 1980340"/>
                <a:gd name="connsiteX3-387" fmla="*/ 0 w 1656500"/>
                <a:gd name="connsiteY3-388" fmla="*/ 1336700 h 1980340"/>
                <a:gd name="connsiteX4-389" fmla="*/ 0 w 1656500"/>
                <a:gd name="connsiteY4-390" fmla="*/ 1186086 h 1980340"/>
                <a:gd name="connsiteX5-391" fmla="*/ 475376 w 1656500"/>
                <a:gd name="connsiteY5-392" fmla="*/ 1186086 h 1980340"/>
                <a:gd name="connsiteX6-393" fmla="*/ 475376 w 1656500"/>
                <a:gd name="connsiteY6-394" fmla="*/ 1495551 h 1980340"/>
                <a:gd name="connsiteX7-395" fmla="*/ 490085 w 1656500"/>
                <a:gd name="connsiteY7-396" fmla="*/ 1652636 h 1980340"/>
                <a:gd name="connsiteX8-397" fmla="*/ 555390 w 1656500"/>
                <a:gd name="connsiteY8-398" fmla="*/ 1686172 h 1980340"/>
                <a:gd name="connsiteX9-399" fmla="*/ 628344 w 1656500"/>
                <a:gd name="connsiteY9-400" fmla="*/ 1643811 h 1980340"/>
                <a:gd name="connsiteX10-401" fmla="*/ 645994 w 1656500"/>
                <a:gd name="connsiteY10-402" fmla="*/ 1422597 h 1980340"/>
                <a:gd name="connsiteX11-403" fmla="*/ 645994 w 1656500"/>
                <a:gd name="connsiteY11-404" fmla="*/ 1290810 h 1980340"/>
                <a:gd name="connsiteX12-405" fmla="*/ 621284 w 1656500"/>
                <a:gd name="connsiteY12-406" fmla="*/ 1130782 h 1980340"/>
                <a:gd name="connsiteX13-407" fmla="*/ 548330 w 1656500"/>
                <a:gd name="connsiteY13-408" fmla="*/ 1064300 h 1980340"/>
                <a:gd name="connsiteX14-409" fmla="*/ 361239 w 1656500"/>
                <a:gd name="connsiteY14-410" fmla="*/ 1046062 h 1980340"/>
                <a:gd name="connsiteX15-411" fmla="*/ 361239 w 1656500"/>
                <a:gd name="connsiteY15-412" fmla="*/ 769544 h 1980340"/>
                <a:gd name="connsiteX16-413" fmla="*/ 570687 w 1656500"/>
                <a:gd name="connsiteY16-414" fmla="*/ 756600 h 1980340"/>
                <a:gd name="connsiteX17-415" fmla="*/ 628344 w 1656500"/>
                <a:gd name="connsiteY17-416" fmla="*/ 700120 h 1980340"/>
                <a:gd name="connsiteX18-417" fmla="*/ 645994 w 1656500"/>
                <a:gd name="connsiteY18-418" fmla="*/ 563626 h 1980340"/>
                <a:gd name="connsiteX19-419" fmla="*/ 645994 w 1656500"/>
                <a:gd name="connsiteY19-420" fmla="*/ 457726 h 1980340"/>
                <a:gd name="connsiteX20-421" fmla="*/ 625402 w 1656500"/>
                <a:gd name="connsiteY20-422" fmla="*/ 325938 h 1980340"/>
                <a:gd name="connsiteX21-423" fmla="*/ 561273 w 1656500"/>
                <a:gd name="connsiteY21-424" fmla="*/ 294168 h 1980340"/>
                <a:gd name="connsiteX22-425" fmla="*/ 493615 w 1656500"/>
                <a:gd name="connsiteY22-426" fmla="*/ 327703 h 1980340"/>
                <a:gd name="connsiteX23-427" fmla="*/ 475376 w 1656500"/>
                <a:gd name="connsiteY23-428" fmla="*/ 470669 h 1980340"/>
                <a:gd name="connsiteX24-429" fmla="*/ 475376 w 1656500"/>
                <a:gd name="connsiteY24-430" fmla="*/ 627167 h 1980340"/>
                <a:gd name="connsiteX25-431" fmla="*/ 0 w 1656500"/>
                <a:gd name="connsiteY25-432" fmla="*/ 627167 h 1980340"/>
                <a:gd name="connsiteX26-433" fmla="*/ 0 w 1656500"/>
                <a:gd name="connsiteY26-434" fmla="*/ 464786 h 1980340"/>
                <a:gd name="connsiteX27-435" fmla="*/ 124728 w 1656500"/>
                <a:gd name="connsiteY27-436" fmla="*/ 95899 h 1980340"/>
                <a:gd name="connsiteX28-437" fmla="*/ 521266 w 1656500"/>
                <a:gd name="connsiteY28-438" fmla="*/ 0 h 1980340"/>
                <a:gd name="connsiteX29-439" fmla="*/ 982522 w 1656500"/>
                <a:gd name="connsiteY29-440" fmla="*/ 132872 h 1980340"/>
                <a:gd name="connsiteX30-441" fmla="*/ 1103719 w 1656500"/>
                <a:gd name="connsiteY30-442" fmla="*/ 502090 h 1980340"/>
                <a:gd name="connsiteX31-443" fmla="*/ 1060182 w 1656500"/>
                <a:gd name="connsiteY31-444" fmla="*/ 733150 h 1980340"/>
                <a:gd name="connsiteX32-445" fmla="*/ 907215 w 1656500"/>
                <a:gd name="connsiteY32-446" fmla="*/ 863089 h 1980340"/>
                <a:gd name="connsiteX33-447" fmla="*/ 1068419 w 1656500"/>
                <a:gd name="connsiteY33-448" fmla="*/ 982586 h 1980340"/>
                <a:gd name="connsiteX34-449" fmla="*/ 1121369 w 1656500"/>
                <a:gd name="connsiteY34-450" fmla="*/ 1371687 h 1980340"/>
                <a:gd name="connsiteX35-451" fmla="*/ 1069596 w 1656500"/>
                <a:gd name="connsiteY35-452" fmla="*/ 1724276 h 1980340"/>
                <a:gd name="connsiteX36-453" fmla="*/ 890742 w 1656500"/>
                <a:gd name="connsiteY36-454" fmla="*/ 1914998 h 1980340"/>
                <a:gd name="connsiteX37-455" fmla="*/ 1656500 w 1656500"/>
                <a:gd name="connsiteY37-456" fmla="*/ 1926362 h 1980340"/>
                <a:gd name="connsiteX0-457" fmla="*/ 564803 w 1684040"/>
                <a:gd name="connsiteY0-458" fmla="*/ 1980340 h 1980340"/>
                <a:gd name="connsiteX1-459" fmla="*/ 210037 w 1684040"/>
                <a:gd name="connsiteY1-460" fmla="*/ 1904444 h 1980340"/>
                <a:gd name="connsiteX2-461" fmla="*/ 40595 w 1684040"/>
                <a:gd name="connsiteY2-462" fmla="*/ 1718530 h 1980340"/>
                <a:gd name="connsiteX3-463" fmla="*/ 0 w 1684040"/>
                <a:gd name="connsiteY3-464" fmla="*/ 1336700 h 1980340"/>
                <a:gd name="connsiteX4-465" fmla="*/ 0 w 1684040"/>
                <a:gd name="connsiteY4-466" fmla="*/ 1186086 h 1980340"/>
                <a:gd name="connsiteX5-467" fmla="*/ 475376 w 1684040"/>
                <a:gd name="connsiteY5-468" fmla="*/ 1186086 h 1980340"/>
                <a:gd name="connsiteX6-469" fmla="*/ 475376 w 1684040"/>
                <a:gd name="connsiteY6-470" fmla="*/ 1495551 h 1980340"/>
                <a:gd name="connsiteX7-471" fmla="*/ 490085 w 1684040"/>
                <a:gd name="connsiteY7-472" fmla="*/ 1652636 h 1980340"/>
                <a:gd name="connsiteX8-473" fmla="*/ 555390 w 1684040"/>
                <a:gd name="connsiteY8-474" fmla="*/ 1686172 h 1980340"/>
                <a:gd name="connsiteX9-475" fmla="*/ 628344 w 1684040"/>
                <a:gd name="connsiteY9-476" fmla="*/ 1643811 h 1980340"/>
                <a:gd name="connsiteX10-477" fmla="*/ 645994 w 1684040"/>
                <a:gd name="connsiteY10-478" fmla="*/ 1422597 h 1980340"/>
                <a:gd name="connsiteX11-479" fmla="*/ 645994 w 1684040"/>
                <a:gd name="connsiteY11-480" fmla="*/ 1290810 h 1980340"/>
                <a:gd name="connsiteX12-481" fmla="*/ 621284 w 1684040"/>
                <a:gd name="connsiteY12-482" fmla="*/ 1130782 h 1980340"/>
                <a:gd name="connsiteX13-483" fmla="*/ 548330 w 1684040"/>
                <a:gd name="connsiteY13-484" fmla="*/ 1064300 h 1980340"/>
                <a:gd name="connsiteX14-485" fmla="*/ 361239 w 1684040"/>
                <a:gd name="connsiteY14-486" fmla="*/ 1046062 h 1980340"/>
                <a:gd name="connsiteX15-487" fmla="*/ 361239 w 1684040"/>
                <a:gd name="connsiteY15-488" fmla="*/ 769544 h 1980340"/>
                <a:gd name="connsiteX16-489" fmla="*/ 570687 w 1684040"/>
                <a:gd name="connsiteY16-490" fmla="*/ 756600 h 1980340"/>
                <a:gd name="connsiteX17-491" fmla="*/ 628344 w 1684040"/>
                <a:gd name="connsiteY17-492" fmla="*/ 700120 h 1980340"/>
                <a:gd name="connsiteX18-493" fmla="*/ 645994 w 1684040"/>
                <a:gd name="connsiteY18-494" fmla="*/ 563626 h 1980340"/>
                <a:gd name="connsiteX19-495" fmla="*/ 645994 w 1684040"/>
                <a:gd name="connsiteY19-496" fmla="*/ 457726 h 1980340"/>
                <a:gd name="connsiteX20-497" fmla="*/ 625402 w 1684040"/>
                <a:gd name="connsiteY20-498" fmla="*/ 325938 h 1980340"/>
                <a:gd name="connsiteX21-499" fmla="*/ 561273 w 1684040"/>
                <a:gd name="connsiteY21-500" fmla="*/ 294168 h 1980340"/>
                <a:gd name="connsiteX22-501" fmla="*/ 493615 w 1684040"/>
                <a:gd name="connsiteY22-502" fmla="*/ 327703 h 1980340"/>
                <a:gd name="connsiteX23-503" fmla="*/ 475376 w 1684040"/>
                <a:gd name="connsiteY23-504" fmla="*/ 470669 h 1980340"/>
                <a:gd name="connsiteX24-505" fmla="*/ 475376 w 1684040"/>
                <a:gd name="connsiteY24-506" fmla="*/ 627167 h 1980340"/>
                <a:gd name="connsiteX25-507" fmla="*/ 0 w 1684040"/>
                <a:gd name="connsiteY25-508" fmla="*/ 627167 h 1980340"/>
                <a:gd name="connsiteX26-509" fmla="*/ 0 w 1684040"/>
                <a:gd name="connsiteY26-510" fmla="*/ 464786 h 1980340"/>
                <a:gd name="connsiteX27-511" fmla="*/ 124728 w 1684040"/>
                <a:gd name="connsiteY27-512" fmla="*/ 95899 h 1980340"/>
                <a:gd name="connsiteX28-513" fmla="*/ 521266 w 1684040"/>
                <a:gd name="connsiteY28-514" fmla="*/ 0 h 1980340"/>
                <a:gd name="connsiteX29-515" fmla="*/ 982522 w 1684040"/>
                <a:gd name="connsiteY29-516" fmla="*/ 132872 h 1980340"/>
                <a:gd name="connsiteX30-517" fmla="*/ 1103719 w 1684040"/>
                <a:gd name="connsiteY30-518" fmla="*/ 502090 h 1980340"/>
                <a:gd name="connsiteX31-519" fmla="*/ 1060182 w 1684040"/>
                <a:gd name="connsiteY31-520" fmla="*/ 733150 h 1980340"/>
                <a:gd name="connsiteX32-521" fmla="*/ 907215 w 1684040"/>
                <a:gd name="connsiteY32-522" fmla="*/ 863089 h 1980340"/>
                <a:gd name="connsiteX33-523" fmla="*/ 1068419 w 1684040"/>
                <a:gd name="connsiteY33-524" fmla="*/ 982586 h 1980340"/>
                <a:gd name="connsiteX34-525" fmla="*/ 1121369 w 1684040"/>
                <a:gd name="connsiteY34-526" fmla="*/ 1371687 h 1980340"/>
                <a:gd name="connsiteX35-527" fmla="*/ 1069596 w 1684040"/>
                <a:gd name="connsiteY35-528" fmla="*/ 1724276 h 1980340"/>
                <a:gd name="connsiteX36-529" fmla="*/ 890742 w 1684040"/>
                <a:gd name="connsiteY36-530" fmla="*/ 1914998 h 1980340"/>
                <a:gd name="connsiteX37-531" fmla="*/ 1684040 w 1684040"/>
                <a:gd name="connsiteY37-532" fmla="*/ 1948394 h 1980340"/>
                <a:gd name="connsiteX0-533" fmla="*/ 21144 w 2440282"/>
                <a:gd name="connsiteY0-534" fmla="*/ 1952799 h 1952799"/>
                <a:gd name="connsiteX1-535" fmla="*/ 966279 w 2440282"/>
                <a:gd name="connsiteY1-536" fmla="*/ 1904444 h 1952799"/>
                <a:gd name="connsiteX2-537" fmla="*/ 796837 w 2440282"/>
                <a:gd name="connsiteY2-538" fmla="*/ 1718530 h 1952799"/>
                <a:gd name="connsiteX3-539" fmla="*/ 756242 w 2440282"/>
                <a:gd name="connsiteY3-540" fmla="*/ 1336700 h 1952799"/>
                <a:gd name="connsiteX4-541" fmla="*/ 756242 w 2440282"/>
                <a:gd name="connsiteY4-542" fmla="*/ 1186086 h 1952799"/>
                <a:gd name="connsiteX5-543" fmla="*/ 1231618 w 2440282"/>
                <a:gd name="connsiteY5-544" fmla="*/ 1186086 h 1952799"/>
                <a:gd name="connsiteX6-545" fmla="*/ 1231618 w 2440282"/>
                <a:gd name="connsiteY6-546" fmla="*/ 1495551 h 1952799"/>
                <a:gd name="connsiteX7-547" fmla="*/ 1246327 w 2440282"/>
                <a:gd name="connsiteY7-548" fmla="*/ 1652636 h 1952799"/>
                <a:gd name="connsiteX8-549" fmla="*/ 1311632 w 2440282"/>
                <a:gd name="connsiteY8-550" fmla="*/ 1686172 h 1952799"/>
                <a:gd name="connsiteX9-551" fmla="*/ 1384586 w 2440282"/>
                <a:gd name="connsiteY9-552" fmla="*/ 1643811 h 1952799"/>
                <a:gd name="connsiteX10-553" fmla="*/ 1402236 w 2440282"/>
                <a:gd name="connsiteY10-554" fmla="*/ 1422597 h 1952799"/>
                <a:gd name="connsiteX11-555" fmla="*/ 1402236 w 2440282"/>
                <a:gd name="connsiteY11-556" fmla="*/ 1290810 h 1952799"/>
                <a:gd name="connsiteX12-557" fmla="*/ 1377526 w 2440282"/>
                <a:gd name="connsiteY12-558" fmla="*/ 1130782 h 1952799"/>
                <a:gd name="connsiteX13-559" fmla="*/ 1304572 w 2440282"/>
                <a:gd name="connsiteY13-560" fmla="*/ 1064300 h 1952799"/>
                <a:gd name="connsiteX14-561" fmla="*/ 1117481 w 2440282"/>
                <a:gd name="connsiteY14-562" fmla="*/ 1046062 h 1952799"/>
                <a:gd name="connsiteX15-563" fmla="*/ 1117481 w 2440282"/>
                <a:gd name="connsiteY15-564" fmla="*/ 769544 h 1952799"/>
                <a:gd name="connsiteX16-565" fmla="*/ 1326929 w 2440282"/>
                <a:gd name="connsiteY16-566" fmla="*/ 756600 h 1952799"/>
                <a:gd name="connsiteX17-567" fmla="*/ 1384586 w 2440282"/>
                <a:gd name="connsiteY17-568" fmla="*/ 700120 h 1952799"/>
                <a:gd name="connsiteX18-569" fmla="*/ 1402236 w 2440282"/>
                <a:gd name="connsiteY18-570" fmla="*/ 563626 h 1952799"/>
                <a:gd name="connsiteX19-571" fmla="*/ 1402236 w 2440282"/>
                <a:gd name="connsiteY19-572" fmla="*/ 457726 h 1952799"/>
                <a:gd name="connsiteX20-573" fmla="*/ 1381644 w 2440282"/>
                <a:gd name="connsiteY20-574" fmla="*/ 325938 h 1952799"/>
                <a:gd name="connsiteX21-575" fmla="*/ 1317515 w 2440282"/>
                <a:gd name="connsiteY21-576" fmla="*/ 294168 h 1952799"/>
                <a:gd name="connsiteX22-577" fmla="*/ 1249857 w 2440282"/>
                <a:gd name="connsiteY22-578" fmla="*/ 327703 h 1952799"/>
                <a:gd name="connsiteX23-579" fmla="*/ 1231618 w 2440282"/>
                <a:gd name="connsiteY23-580" fmla="*/ 470669 h 1952799"/>
                <a:gd name="connsiteX24-581" fmla="*/ 1231618 w 2440282"/>
                <a:gd name="connsiteY24-582" fmla="*/ 627167 h 1952799"/>
                <a:gd name="connsiteX25-583" fmla="*/ 756242 w 2440282"/>
                <a:gd name="connsiteY25-584" fmla="*/ 627167 h 1952799"/>
                <a:gd name="connsiteX26-585" fmla="*/ 756242 w 2440282"/>
                <a:gd name="connsiteY26-586" fmla="*/ 464786 h 1952799"/>
                <a:gd name="connsiteX27-587" fmla="*/ 880970 w 2440282"/>
                <a:gd name="connsiteY27-588" fmla="*/ 95899 h 1952799"/>
                <a:gd name="connsiteX28-589" fmla="*/ 1277508 w 2440282"/>
                <a:gd name="connsiteY28-590" fmla="*/ 0 h 1952799"/>
                <a:gd name="connsiteX29-591" fmla="*/ 1738764 w 2440282"/>
                <a:gd name="connsiteY29-592" fmla="*/ 132872 h 1952799"/>
                <a:gd name="connsiteX30-593" fmla="*/ 1859961 w 2440282"/>
                <a:gd name="connsiteY30-594" fmla="*/ 502090 h 1952799"/>
                <a:gd name="connsiteX31-595" fmla="*/ 1816424 w 2440282"/>
                <a:gd name="connsiteY31-596" fmla="*/ 733150 h 1952799"/>
                <a:gd name="connsiteX32-597" fmla="*/ 1663457 w 2440282"/>
                <a:gd name="connsiteY32-598" fmla="*/ 863089 h 1952799"/>
                <a:gd name="connsiteX33-599" fmla="*/ 1824661 w 2440282"/>
                <a:gd name="connsiteY33-600" fmla="*/ 982586 h 1952799"/>
                <a:gd name="connsiteX34-601" fmla="*/ 1877611 w 2440282"/>
                <a:gd name="connsiteY34-602" fmla="*/ 1371687 h 1952799"/>
                <a:gd name="connsiteX35-603" fmla="*/ 1825838 w 2440282"/>
                <a:gd name="connsiteY35-604" fmla="*/ 1724276 h 1952799"/>
                <a:gd name="connsiteX36-605" fmla="*/ 1646984 w 2440282"/>
                <a:gd name="connsiteY36-606" fmla="*/ 1914998 h 1952799"/>
                <a:gd name="connsiteX37-607" fmla="*/ 2440282 w 2440282"/>
                <a:gd name="connsiteY37-608" fmla="*/ 1948394 h 1952799"/>
                <a:gd name="connsiteX0-609" fmla="*/ 0 w 2419138"/>
                <a:gd name="connsiteY0-610" fmla="*/ 1952799 h 1952799"/>
                <a:gd name="connsiteX1-611" fmla="*/ 945135 w 2419138"/>
                <a:gd name="connsiteY1-612" fmla="*/ 1904444 h 1952799"/>
                <a:gd name="connsiteX2-613" fmla="*/ 775693 w 2419138"/>
                <a:gd name="connsiteY2-614" fmla="*/ 1718530 h 1952799"/>
                <a:gd name="connsiteX3-615" fmla="*/ 735098 w 2419138"/>
                <a:gd name="connsiteY3-616" fmla="*/ 1336700 h 1952799"/>
                <a:gd name="connsiteX4-617" fmla="*/ 735098 w 2419138"/>
                <a:gd name="connsiteY4-618" fmla="*/ 1186086 h 1952799"/>
                <a:gd name="connsiteX5-619" fmla="*/ 1210474 w 2419138"/>
                <a:gd name="connsiteY5-620" fmla="*/ 1186086 h 1952799"/>
                <a:gd name="connsiteX6-621" fmla="*/ 1210474 w 2419138"/>
                <a:gd name="connsiteY6-622" fmla="*/ 1495551 h 1952799"/>
                <a:gd name="connsiteX7-623" fmla="*/ 1225183 w 2419138"/>
                <a:gd name="connsiteY7-624" fmla="*/ 1652636 h 1952799"/>
                <a:gd name="connsiteX8-625" fmla="*/ 1290488 w 2419138"/>
                <a:gd name="connsiteY8-626" fmla="*/ 1686172 h 1952799"/>
                <a:gd name="connsiteX9-627" fmla="*/ 1363442 w 2419138"/>
                <a:gd name="connsiteY9-628" fmla="*/ 1643811 h 1952799"/>
                <a:gd name="connsiteX10-629" fmla="*/ 1381092 w 2419138"/>
                <a:gd name="connsiteY10-630" fmla="*/ 1422597 h 1952799"/>
                <a:gd name="connsiteX11-631" fmla="*/ 1381092 w 2419138"/>
                <a:gd name="connsiteY11-632" fmla="*/ 1290810 h 1952799"/>
                <a:gd name="connsiteX12-633" fmla="*/ 1356382 w 2419138"/>
                <a:gd name="connsiteY12-634" fmla="*/ 1130782 h 1952799"/>
                <a:gd name="connsiteX13-635" fmla="*/ 1283428 w 2419138"/>
                <a:gd name="connsiteY13-636" fmla="*/ 1064300 h 1952799"/>
                <a:gd name="connsiteX14-637" fmla="*/ 1096337 w 2419138"/>
                <a:gd name="connsiteY14-638" fmla="*/ 1046062 h 1952799"/>
                <a:gd name="connsiteX15-639" fmla="*/ 1096337 w 2419138"/>
                <a:gd name="connsiteY15-640" fmla="*/ 769544 h 1952799"/>
                <a:gd name="connsiteX16-641" fmla="*/ 1305785 w 2419138"/>
                <a:gd name="connsiteY16-642" fmla="*/ 756600 h 1952799"/>
                <a:gd name="connsiteX17-643" fmla="*/ 1363442 w 2419138"/>
                <a:gd name="connsiteY17-644" fmla="*/ 700120 h 1952799"/>
                <a:gd name="connsiteX18-645" fmla="*/ 1381092 w 2419138"/>
                <a:gd name="connsiteY18-646" fmla="*/ 563626 h 1952799"/>
                <a:gd name="connsiteX19-647" fmla="*/ 1381092 w 2419138"/>
                <a:gd name="connsiteY19-648" fmla="*/ 457726 h 1952799"/>
                <a:gd name="connsiteX20-649" fmla="*/ 1360500 w 2419138"/>
                <a:gd name="connsiteY20-650" fmla="*/ 325938 h 1952799"/>
                <a:gd name="connsiteX21-651" fmla="*/ 1296371 w 2419138"/>
                <a:gd name="connsiteY21-652" fmla="*/ 294168 h 1952799"/>
                <a:gd name="connsiteX22-653" fmla="*/ 1228713 w 2419138"/>
                <a:gd name="connsiteY22-654" fmla="*/ 327703 h 1952799"/>
                <a:gd name="connsiteX23-655" fmla="*/ 1210474 w 2419138"/>
                <a:gd name="connsiteY23-656" fmla="*/ 470669 h 1952799"/>
                <a:gd name="connsiteX24-657" fmla="*/ 1210474 w 2419138"/>
                <a:gd name="connsiteY24-658" fmla="*/ 627167 h 1952799"/>
                <a:gd name="connsiteX25-659" fmla="*/ 735098 w 2419138"/>
                <a:gd name="connsiteY25-660" fmla="*/ 627167 h 1952799"/>
                <a:gd name="connsiteX26-661" fmla="*/ 735098 w 2419138"/>
                <a:gd name="connsiteY26-662" fmla="*/ 464786 h 1952799"/>
                <a:gd name="connsiteX27-663" fmla="*/ 859826 w 2419138"/>
                <a:gd name="connsiteY27-664" fmla="*/ 95899 h 1952799"/>
                <a:gd name="connsiteX28-665" fmla="*/ 1256364 w 2419138"/>
                <a:gd name="connsiteY28-666" fmla="*/ 0 h 1952799"/>
                <a:gd name="connsiteX29-667" fmla="*/ 1717620 w 2419138"/>
                <a:gd name="connsiteY29-668" fmla="*/ 132872 h 1952799"/>
                <a:gd name="connsiteX30-669" fmla="*/ 1838817 w 2419138"/>
                <a:gd name="connsiteY30-670" fmla="*/ 502090 h 1952799"/>
                <a:gd name="connsiteX31-671" fmla="*/ 1795280 w 2419138"/>
                <a:gd name="connsiteY31-672" fmla="*/ 733150 h 1952799"/>
                <a:gd name="connsiteX32-673" fmla="*/ 1642313 w 2419138"/>
                <a:gd name="connsiteY32-674" fmla="*/ 863089 h 1952799"/>
                <a:gd name="connsiteX33-675" fmla="*/ 1803517 w 2419138"/>
                <a:gd name="connsiteY33-676" fmla="*/ 982586 h 1952799"/>
                <a:gd name="connsiteX34-677" fmla="*/ 1856467 w 2419138"/>
                <a:gd name="connsiteY34-678" fmla="*/ 1371687 h 1952799"/>
                <a:gd name="connsiteX35-679" fmla="*/ 1804694 w 2419138"/>
                <a:gd name="connsiteY35-680" fmla="*/ 1724276 h 1952799"/>
                <a:gd name="connsiteX36-681" fmla="*/ 1625840 w 2419138"/>
                <a:gd name="connsiteY36-682" fmla="*/ 1914998 h 1952799"/>
                <a:gd name="connsiteX37-683" fmla="*/ 2419138 w 2419138"/>
                <a:gd name="connsiteY37-684" fmla="*/ 1948394 h 1952799"/>
                <a:gd name="connsiteX0-685" fmla="*/ 0 w 2446678"/>
                <a:gd name="connsiteY0-686" fmla="*/ 1919751 h 1948394"/>
                <a:gd name="connsiteX1-687" fmla="*/ 972675 w 2446678"/>
                <a:gd name="connsiteY1-688" fmla="*/ 1904444 h 1948394"/>
                <a:gd name="connsiteX2-689" fmla="*/ 803233 w 2446678"/>
                <a:gd name="connsiteY2-690" fmla="*/ 1718530 h 1948394"/>
                <a:gd name="connsiteX3-691" fmla="*/ 762638 w 2446678"/>
                <a:gd name="connsiteY3-692" fmla="*/ 1336700 h 1948394"/>
                <a:gd name="connsiteX4-693" fmla="*/ 762638 w 2446678"/>
                <a:gd name="connsiteY4-694" fmla="*/ 1186086 h 1948394"/>
                <a:gd name="connsiteX5-695" fmla="*/ 1238014 w 2446678"/>
                <a:gd name="connsiteY5-696" fmla="*/ 1186086 h 1948394"/>
                <a:gd name="connsiteX6-697" fmla="*/ 1238014 w 2446678"/>
                <a:gd name="connsiteY6-698" fmla="*/ 1495551 h 1948394"/>
                <a:gd name="connsiteX7-699" fmla="*/ 1252723 w 2446678"/>
                <a:gd name="connsiteY7-700" fmla="*/ 1652636 h 1948394"/>
                <a:gd name="connsiteX8-701" fmla="*/ 1318028 w 2446678"/>
                <a:gd name="connsiteY8-702" fmla="*/ 1686172 h 1948394"/>
                <a:gd name="connsiteX9-703" fmla="*/ 1390982 w 2446678"/>
                <a:gd name="connsiteY9-704" fmla="*/ 1643811 h 1948394"/>
                <a:gd name="connsiteX10-705" fmla="*/ 1408632 w 2446678"/>
                <a:gd name="connsiteY10-706" fmla="*/ 1422597 h 1948394"/>
                <a:gd name="connsiteX11-707" fmla="*/ 1408632 w 2446678"/>
                <a:gd name="connsiteY11-708" fmla="*/ 1290810 h 1948394"/>
                <a:gd name="connsiteX12-709" fmla="*/ 1383922 w 2446678"/>
                <a:gd name="connsiteY12-710" fmla="*/ 1130782 h 1948394"/>
                <a:gd name="connsiteX13-711" fmla="*/ 1310968 w 2446678"/>
                <a:gd name="connsiteY13-712" fmla="*/ 1064300 h 1948394"/>
                <a:gd name="connsiteX14-713" fmla="*/ 1123877 w 2446678"/>
                <a:gd name="connsiteY14-714" fmla="*/ 1046062 h 1948394"/>
                <a:gd name="connsiteX15-715" fmla="*/ 1123877 w 2446678"/>
                <a:gd name="connsiteY15-716" fmla="*/ 769544 h 1948394"/>
                <a:gd name="connsiteX16-717" fmla="*/ 1333325 w 2446678"/>
                <a:gd name="connsiteY16-718" fmla="*/ 756600 h 1948394"/>
                <a:gd name="connsiteX17-719" fmla="*/ 1390982 w 2446678"/>
                <a:gd name="connsiteY17-720" fmla="*/ 700120 h 1948394"/>
                <a:gd name="connsiteX18-721" fmla="*/ 1408632 w 2446678"/>
                <a:gd name="connsiteY18-722" fmla="*/ 563626 h 1948394"/>
                <a:gd name="connsiteX19-723" fmla="*/ 1408632 w 2446678"/>
                <a:gd name="connsiteY19-724" fmla="*/ 457726 h 1948394"/>
                <a:gd name="connsiteX20-725" fmla="*/ 1388040 w 2446678"/>
                <a:gd name="connsiteY20-726" fmla="*/ 325938 h 1948394"/>
                <a:gd name="connsiteX21-727" fmla="*/ 1323911 w 2446678"/>
                <a:gd name="connsiteY21-728" fmla="*/ 294168 h 1948394"/>
                <a:gd name="connsiteX22-729" fmla="*/ 1256253 w 2446678"/>
                <a:gd name="connsiteY22-730" fmla="*/ 327703 h 1948394"/>
                <a:gd name="connsiteX23-731" fmla="*/ 1238014 w 2446678"/>
                <a:gd name="connsiteY23-732" fmla="*/ 470669 h 1948394"/>
                <a:gd name="connsiteX24-733" fmla="*/ 1238014 w 2446678"/>
                <a:gd name="connsiteY24-734" fmla="*/ 627167 h 1948394"/>
                <a:gd name="connsiteX25-735" fmla="*/ 762638 w 2446678"/>
                <a:gd name="connsiteY25-736" fmla="*/ 627167 h 1948394"/>
                <a:gd name="connsiteX26-737" fmla="*/ 762638 w 2446678"/>
                <a:gd name="connsiteY26-738" fmla="*/ 464786 h 1948394"/>
                <a:gd name="connsiteX27-739" fmla="*/ 887366 w 2446678"/>
                <a:gd name="connsiteY27-740" fmla="*/ 95899 h 1948394"/>
                <a:gd name="connsiteX28-741" fmla="*/ 1283904 w 2446678"/>
                <a:gd name="connsiteY28-742" fmla="*/ 0 h 1948394"/>
                <a:gd name="connsiteX29-743" fmla="*/ 1745160 w 2446678"/>
                <a:gd name="connsiteY29-744" fmla="*/ 132872 h 1948394"/>
                <a:gd name="connsiteX30-745" fmla="*/ 1866357 w 2446678"/>
                <a:gd name="connsiteY30-746" fmla="*/ 502090 h 1948394"/>
                <a:gd name="connsiteX31-747" fmla="*/ 1822820 w 2446678"/>
                <a:gd name="connsiteY31-748" fmla="*/ 733150 h 1948394"/>
                <a:gd name="connsiteX32-749" fmla="*/ 1669853 w 2446678"/>
                <a:gd name="connsiteY32-750" fmla="*/ 863089 h 1948394"/>
                <a:gd name="connsiteX33-751" fmla="*/ 1831057 w 2446678"/>
                <a:gd name="connsiteY33-752" fmla="*/ 982586 h 1948394"/>
                <a:gd name="connsiteX34-753" fmla="*/ 1884007 w 2446678"/>
                <a:gd name="connsiteY34-754" fmla="*/ 1371687 h 1948394"/>
                <a:gd name="connsiteX35-755" fmla="*/ 1832234 w 2446678"/>
                <a:gd name="connsiteY35-756" fmla="*/ 1724276 h 1948394"/>
                <a:gd name="connsiteX36-757" fmla="*/ 1653380 w 2446678"/>
                <a:gd name="connsiteY36-758" fmla="*/ 1914998 h 1948394"/>
                <a:gd name="connsiteX37-759" fmla="*/ 2446678 w 2446678"/>
                <a:gd name="connsiteY37-760" fmla="*/ 1948394 h 1948394"/>
                <a:gd name="connsiteX0-761" fmla="*/ 0 w 2516447"/>
                <a:gd name="connsiteY0-762" fmla="*/ 1908735 h 1948394"/>
                <a:gd name="connsiteX1-763" fmla="*/ 1042444 w 2516447"/>
                <a:gd name="connsiteY1-764" fmla="*/ 1904444 h 1948394"/>
                <a:gd name="connsiteX2-765" fmla="*/ 873002 w 2516447"/>
                <a:gd name="connsiteY2-766" fmla="*/ 1718530 h 1948394"/>
                <a:gd name="connsiteX3-767" fmla="*/ 832407 w 2516447"/>
                <a:gd name="connsiteY3-768" fmla="*/ 1336700 h 1948394"/>
                <a:gd name="connsiteX4-769" fmla="*/ 832407 w 2516447"/>
                <a:gd name="connsiteY4-770" fmla="*/ 1186086 h 1948394"/>
                <a:gd name="connsiteX5-771" fmla="*/ 1307783 w 2516447"/>
                <a:gd name="connsiteY5-772" fmla="*/ 1186086 h 1948394"/>
                <a:gd name="connsiteX6-773" fmla="*/ 1307783 w 2516447"/>
                <a:gd name="connsiteY6-774" fmla="*/ 1495551 h 1948394"/>
                <a:gd name="connsiteX7-775" fmla="*/ 1322492 w 2516447"/>
                <a:gd name="connsiteY7-776" fmla="*/ 1652636 h 1948394"/>
                <a:gd name="connsiteX8-777" fmla="*/ 1387797 w 2516447"/>
                <a:gd name="connsiteY8-778" fmla="*/ 1686172 h 1948394"/>
                <a:gd name="connsiteX9-779" fmla="*/ 1460751 w 2516447"/>
                <a:gd name="connsiteY9-780" fmla="*/ 1643811 h 1948394"/>
                <a:gd name="connsiteX10-781" fmla="*/ 1478401 w 2516447"/>
                <a:gd name="connsiteY10-782" fmla="*/ 1422597 h 1948394"/>
                <a:gd name="connsiteX11-783" fmla="*/ 1478401 w 2516447"/>
                <a:gd name="connsiteY11-784" fmla="*/ 1290810 h 1948394"/>
                <a:gd name="connsiteX12-785" fmla="*/ 1453691 w 2516447"/>
                <a:gd name="connsiteY12-786" fmla="*/ 1130782 h 1948394"/>
                <a:gd name="connsiteX13-787" fmla="*/ 1380737 w 2516447"/>
                <a:gd name="connsiteY13-788" fmla="*/ 1064300 h 1948394"/>
                <a:gd name="connsiteX14-789" fmla="*/ 1193646 w 2516447"/>
                <a:gd name="connsiteY14-790" fmla="*/ 1046062 h 1948394"/>
                <a:gd name="connsiteX15-791" fmla="*/ 1193646 w 2516447"/>
                <a:gd name="connsiteY15-792" fmla="*/ 769544 h 1948394"/>
                <a:gd name="connsiteX16-793" fmla="*/ 1403094 w 2516447"/>
                <a:gd name="connsiteY16-794" fmla="*/ 756600 h 1948394"/>
                <a:gd name="connsiteX17-795" fmla="*/ 1460751 w 2516447"/>
                <a:gd name="connsiteY17-796" fmla="*/ 700120 h 1948394"/>
                <a:gd name="connsiteX18-797" fmla="*/ 1478401 w 2516447"/>
                <a:gd name="connsiteY18-798" fmla="*/ 563626 h 1948394"/>
                <a:gd name="connsiteX19-799" fmla="*/ 1478401 w 2516447"/>
                <a:gd name="connsiteY19-800" fmla="*/ 457726 h 1948394"/>
                <a:gd name="connsiteX20-801" fmla="*/ 1457809 w 2516447"/>
                <a:gd name="connsiteY20-802" fmla="*/ 325938 h 1948394"/>
                <a:gd name="connsiteX21-803" fmla="*/ 1393680 w 2516447"/>
                <a:gd name="connsiteY21-804" fmla="*/ 294168 h 1948394"/>
                <a:gd name="connsiteX22-805" fmla="*/ 1326022 w 2516447"/>
                <a:gd name="connsiteY22-806" fmla="*/ 327703 h 1948394"/>
                <a:gd name="connsiteX23-807" fmla="*/ 1307783 w 2516447"/>
                <a:gd name="connsiteY23-808" fmla="*/ 470669 h 1948394"/>
                <a:gd name="connsiteX24-809" fmla="*/ 1307783 w 2516447"/>
                <a:gd name="connsiteY24-810" fmla="*/ 627167 h 1948394"/>
                <a:gd name="connsiteX25-811" fmla="*/ 832407 w 2516447"/>
                <a:gd name="connsiteY25-812" fmla="*/ 627167 h 1948394"/>
                <a:gd name="connsiteX26-813" fmla="*/ 832407 w 2516447"/>
                <a:gd name="connsiteY26-814" fmla="*/ 464786 h 1948394"/>
                <a:gd name="connsiteX27-815" fmla="*/ 957135 w 2516447"/>
                <a:gd name="connsiteY27-816" fmla="*/ 95899 h 1948394"/>
                <a:gd name="connsiteX28-817" fmla="*/ 1353673 w 2516447"/>
                <a:gd name="connsiteY28-818" fmla="*/ 0 h 1948394"/>
                <a:gd name="connsiteX29-819" fmla="*/ 1814929 w 2516447"/>
                <a:gd name="connsiteY29-820" fmla="*/ 132872 h 1948394"/>
                <a:gd name="connsiteX30-821" fmla="*/ 1936126 w 2516447"/>
                <a:gd name="connsiteY30-822" fmla="*/ 502090 h 1948394"/>
                <a:gd name="connsiteX31-823" fmla="*/ 1892589 w 2516447"/>
                <a:gd name="connsiteY31-824" fmla="*/ 733150 h 1948394"/>
                <a:gd name="connsiteX32-825" fmla="*/ 1739622 w 2516447"/>
                <a:gd name="connsiteY32-826" fmla="*/ 863089 h 1948394"/>
                <a:gd name="connsiteX33-827" fmla="*/ 1900826 w 2516447"/>
                <a:gd name="connsiteY33-828" fmla="*/ 982586 h 1948394"/>
                <a:gd name="connsiteX34-829" fmla="*/ 1953776 w 2516447"/>
                <a:gd name="connsiteY34-830" fmla="*/ 1371687 h 1948394"/>
                <a:gd name="connsiteX35-831" fmla="*/ 1902003 w 2516447"/>
                <a:gd name="connsiteY35-832" fmla="*/ 1724276 h 1948394"/>
                <a:gd name="connsiteX36-833" fmla="*/ 1723149 w 2516447"/>
                <a:gd name="connsiteY36-834" fmla="*/ 1914998 h 1948394"/>
                <a:gd name="connsiteX37-835" fmla="*/ 2516447 w 2516447"/>
                <a:gd name="connsiteY37-836" fmla="*/ 1948394 h 1948394"/>
                <a:gd name="connsiteX0-837" fmla="*/ 0 w 2516447"/>
                <a:gd name="connsiteY0-838" fmla="*/ 1908735 h 1948394"/>
                <a:gd name="connsiteX1-839" fmla="*/ 1042444 w 2516447"/>
                <a:gd name="connsiteY1-840" fmla="*/ 1904444 h 1948394"/>
                <a:gd name="connsiteX2-841" fmla="*/ 873002 w 2516447"/>
                <a:gd name="connsiteY2-842" fmla="*/ 1718530 h 1948394"/>
                <a:gd name="connsiteX3-843" fmla="*/ 832407 w 2516447"/>
                <a:gd name="connsiteY3-844" fmla="*/ 1336700 h 1948394"/>
                <a:gd name="connsiteX4-845" fmla="*/ 832407 w 2516447"/>
                <a:gd name="connsiteY4-846" fmla="*/ 1186086 h 1948394"/>
                <a:gd name="connsiteX5-847" fmla="*/ 1307783 w 2516447"/>
                <a:gd name="connsiteY5-848" fmla="*/ 1186086 h 1948394"/>
                <a:gd name="connsiteX6-849" fmla="*/ 1307783 w 2516447"/>
                <a:gd name="connsiteY6-850" fmla="*/ 1495551 h 1948394"/>
                <a:gd name="connsiteX7-851" fmla="*/ 1322492 w 2516447"/>
                <a:gd name="connsiteY7-852" fmla="*/ 1652636 h 1948394"/>
                <a:gd name="connsiteX8-853" fmla="*/ 1387797 w 2516447"/>
                <a:gd name="connsiteY8-854" fmla="*/ 1686172 h 1948394"/>
                <a:gd name="connsiteX9-855" fmla="*/ 1460751 w 2516447"/>
                <a:gd name="connsiteY9-856" fmla="*/ 1643811 h 1948394"/>
                <a:gd name="connsiteX10-857" fmla="*/ 1478401 w 2516447"/>
                <a:gd name="connsiteY10-858" fmla="*/ 1422597 h 1948394"/>
                <a:gd name="connsiteX11-859" fmla="*/ 1478401 w 2516447"/>
                <a:gd name="connsiteY11-860" fmla="*/ 1290810 h 1948394"/>
                <a:gd name="connsiteX12-861" fmla="*/ 1453691 w 2516447"/>
                <a:gd name="connsiteY12-862" fmla="*/ 1130782 h 1948394"/>
                <a:gd name="connsiteX13-863" fmla="*/ 1380737 w 2516447"/>
                <a:gd name="connsiteY13-864" fmla="*/ 1064300 h 1948394"/>
                <a:gd name="connsiteX14-865" fmla="*/ 1193646 w 2516447"/>
                <a:gd name="connsiteY14-866" fmla="*/ 1046062 h 1948394"/>
                <a:gd name="connsiteX15-867" fmla="*/ 1193646 w 2516447"/>
                <a:gd name="connsiteY15-868" fmla="*/ 769544 h 1948394"/>
                <a:gd name="connsiteX16-869" fmla="*/ 1403094 w 2516447"/>
                <a:gd name="connsiteY16-870" fmla="*/ 756600 h 1948394"/>
                <a:gd name="connsiteX17-871" fmla="*/ 1460751 w 2516447"/>
                <a:gd name="connsiteY17-872" fmla="*/ 700120 h 1948394"/>
                <a:gd name="connsiteX18-873" fmla="*/ 1478401 w 2516447"/>
                <a:gd name="connsiteY18-874" fmla="*/ 563626 h 1948394"/>
                <a:gd name="connsiteX19-875" fmla="*/ 1478401 w 2516447"/>
                <a:gd name="connsiteY19-876" fmla="*/ 457726 h 1948394"/>
                <a:gd name="connsiteX20-877" fmla="*/ 1457809 w 2516447"/>
                <a:gd name="connsiteY20-878" fmla="*/ 325938 h 1948394"/>
                <a:gd name="connsiteX21-879" fmla="*/ 1393680 w 2516447"/>
                <a:gd name="connsiteY21-880" fmla="*/ 294168 h 1948394"/>
                <a:gd name="connsiteX22-881" fmla="*/ 1326022 w 2516447"/>
                <a:gd name="connsiteY22-882" fmla="*/ 327703 h 1948394"/>
                <a:gd name="connsiteX23-883" fmla="*/ 1307783 w 2516447"/>
                <a:gd name="connsiteY23-884" fmla="*/ 470669 h 1948394"/>
                <a:gd name="connsiteX24-885" fmla="*/ 1307783 w 2516447"/>
                <a:gd name="connsiteY24-886" fmla="*/ 627167 h 1948394"/>
                <a:gd name="connsiteX25-887" fmla="*/ 832407 w 2516447"/>
                <a:gd name="connsiteY25-888" fmla="*/ 627167 h 1948394"/>
                <a:gd name="connsiteX26-889" fmla="*/ 832407 w 2516447"/>
                <a:gd name="connsiteY26-890" fmla="*/ 464786 h 1948394"/>
                <a:gd name="connsiteX27-891" fmla="*/ 957135 w 2516447"/>
                <a:gd name="connsiteY27-892" fmla="*/ 95899 h 1948394"/>
                <a:gd name="connsiteX28-893" fmla="*/ 1353673 w 2516447"/>
                <a:gd name="connsiteY28-894" fmla="*/ 0 h 1948394"/>
                <a:gd name="connsiteX29-895" fmla="*/ 1814929 w 2516447"/>
                <a:gd name="connsiteY29-896" fmla="*/ 132872 h 1948394"/>
                <a:gd name="connsiteX30-897" fmla="*/ 1936126 w 2516447"/>
                <a:gd name="connsiteY30-898" fmla="*/ 502090 h 1948394"/>
                <a:gd name="connsiteX31-899" fmla="*/ 1892589 w 2516447"/>
                <a:gd name="connsiteY31-900" fmla="*/ 733150 h 1948394"/>
                <a:gd name="connsiteX32-901" fmla="*/ 1739622 w 2516447"/>
                <a:gd name="connsiteY32-902" fmla="*/ 863089 h 1948394"/>
                <a:gd name="connsiteX33-903" fmla="*/ 1900826 w 2516447"/>
                <a:gd name="connsiteY33-904" fmla="*/ 982586 h 1948394"/>
                <a:gd name="connsiteX34-905" fmla="*/ 1953776 w 2516447"/>
                <a:gd name="connsiteY34-906" fmla="*/ 1371687 h 1948394"/>
                <a:gd name="connsiteX35-907" fmla="*/ 1902003 w 2516447"/>
                <a:gd name="connsiteY35-908" fmla="*/ 1724276 h 1948394"/>
                <a:gd name="connsiteX36-909" fmla="*/ 1723149 w 2516447"/>
                <a:gd name="connsiteY36-910" fmla="*/ 1914998 h 1948394"/>
                <a:gd name="connsiteX37-911" fmla="*/ 2516447 w 2516447"/>
                <a:gd name="connsiteY37-912" fmla="*/ 1948394 h 1948394"/>
                <a:gd name="connsiteX0-913" fmla="*/ 0 w 2516447"/>
                <a:gd name="connsiteY0-914" fmla="*/ 1908735 h 1948394"/>
                <a:gd name="connsiteX1-915" fmla="*/ 1042444 w 2516447"/>
                <a:gd name="connsiteY1-916" fmla="*/ 1904444 h 1948394"/>
                <a:gd name="connsiteX2-917" fmla="*/ 873002 w 2516447"/>
                <a:gd name="connsiteY2-918" fmla="*/ 1718530 h 1948394"/>
                <a:gd name="connsiteX3-919" fmla="*/ 832407 w 2516447"/>
                <a:gd name="connsiteY3-920" fmla="*/ 1336700 h 1948394"/>
                <a:gd name="connsiteX4-921" fmla="*/ 832407 w 2516447"/>
                <a:gd name="connsiteY4-922" fmla="*/ 1186086 h 1948394"/>
                <a:gd name="connsiteX5-923" fmla="*/ 1307783 w 2516447"/>
                <a:gd name="connsiteY5-924" fmla="*/ 1186086 h 1948394"/>
                <a:gd name="connsiteX6-925" fmla="*/ 1307783 w 2516447"/>
                <a:gd name="connsiteY6-926" fmla="*/ 1495551 h 1948394"/>
                <a:gd name="connsiteX7-927" fmla="*/ 1322492 w 2516447"/>
                <a:gd name="connsiteY7-928" fmla="*/ 1652636 h 1948394"/>
                <a:gd name="connsiteX8-929" fmla="*/ 1387797 w 2516447"/>
                <a:gd name="connsiteY8-930" fmla="*/ 1686172 h 1948394"/>
                <a:gd name="connsiteX9-931" fmla="*/ 1460751 w 2516447"/>
                <a:gd name="connsiteY9-932" fmla="*/ 1643811 h 1948394"/>
                <a:gd name="connsiteX10-933" fmla="*/ 1478401 w 2516447"/>
                <a:gd name="connsiteY10-934" fmla="*/ 1422597 h 1948394"/>
                <a:gd name="connsiteX11-935" fmla="*/ 1478401 w 2516447"/>
                <a:gd name="connsiteY11-936" fmla="*/ 1290810 h 1948394"/>
                <a:gd name="connsiteX12-937" fmla="*/ 1453691 w 2516447"/>
                <a:gd name="connsiteY12-938" fmla="*/ 1130782 h 1948394"/>
                <a:gd name="connsiteX13-939" fmla="*/ 1380737 w 2516447"/>
                <a:gd name="connsiteY13-940" fmla="*/ 1064300 h 1948394"/>
                <a:gd name="connsiteX14-941" fmla="*/ 1193646 w 2516447"/>
                <a:gd name="connsiteY14-942" fmla="*/ 1046062 h 1948394"/>
                <a:gd name="connsiteX15-943" fmla="*/ 1193646 w 2516447"/>
                <a:gd name="connsiteY15-944" fmla="*/ 769544 h 1948394"/>
                <a:gd name="connsiteX16-945" fmla="*/ 1403094 w 2516447"/>
                <a:gd name="connsiteY16-946" fmla="*/ 756600 h 1948394"/>
                <a:gd name="connsiteX17-947" fmla="*/ 1460751 w 2516447"/>
                <a:gd name="connsiteY17-948" fmla="*/ 700120 h 1948394"/>
                <a:gd name="connsiteX18-949" fmla="*/ 1478401 w 2516447"/>
                <a:gd name="connsiteY18-950" fmla="*/ 563626 h 1948394"/>
                <a:gd name="connsiteX19-951" fmla="*/ 1478401 w 2516447"/>
                <a:gd name="connsiteY19-952" fmla="*/ 457726 h 1948394"/>
                <a:gd name="connsiteX20-953" fmla="*/ 1457809 w 2516447"/>
                <a:gd name="connsiteY20-954" fmla="*/ 325938 h 1948394"/>
                <a:gd name="connsiteX21-955" fmla="*/ 1393680 w 2516447"/>
                <a:gd name="connsiteY21-956" fmla="*/ 294168 h 1948394"/>
                <a:gd name="connsiteX22-957" fmla="*/ 1326022 w 2516447"/>
                <a:gd name="connsiteY22-958" fmla="*/ 327703 h 1948394"/>
                <a:gd name="connsiteX23-959" fmla="*/ 1307783 w 2516447"/>
                <a:gd name="connsiteY23-960" fmla="*/ 470669 h 1948394"/>
                <a:gd name="connsiteX24-961" fmla="*/ 1307783 w 2516447"/>
                <a:gd name="connsiteY24-962" fmla="*/ 627167 h 1948394"/>
                <a:gd name="connsiteX25-963" fmla="*/ 832407 w 2516447"/>
                <a:gd name="connsiteY25-964" fmla="*/ 627167 h 1948394"/>
                <a:gd name="connsiteX26-965" fmla="*/ 832407 w 2516447"/>
                <a:gd name="connsiteY26-966" fmla="*/ 464786 h 1948394"/>
                <a:gd name="connsiteX27-967" fmla="*/ 957135 w 2516447"/>
                <a:gd name="connsiteY27-968" fmla="*/ 95899 h 1948394"/>
                <a:gd name="connsiteX28-969" fmla="*/ 1353673 w 2516447"/>
                <a:gd name="connsiteY28-970" fmla="*/ 0 h 1948394"/>
                <a:gd name="connsiteX29-971" fmla="*/ 1814929 w 2516447"/>
                <a:gd name="connsiteY29-972" fmla="*/ 132872 h 1948394"/>
                <a:gd name="connsiteX30-973" fmla="*/ 1936126 w 2516447"/>
                <a:gd name="connsiteY30-974" fmla="*/ 502090 h 1948394"/>
                <a:gd name="connsiteX31-975" fmla="*/ 1892589 w 2516447"/>
                <a:gd name="connsiteY31-976" fmla="*/ 733150 h 1948394"/>
                <a:gd name="connsiteX32-977" fmla="*/ 1739622 w 2516447"/>
                <a:gd name="connsiteY32-978" fmla="*/ 863089 h 1948394"/>
                <a:gd name="connsiteX33-979" fmla="*/ 1900826 w 2516447"/>
                <a:gd name="connsiteY33-980" fmla="*/ 982586 h 1948394"/>
                <a:gd name="connsiteX34-981" fmla="*/ 1953776 w 2516447"/>
                <a:gd name="connsiteY34-982" fmla="*/ 1371687 h 1948394"/>
                <a:gd name="connsiteX35-983" fmla="*/ 1902003 w 2516447"/>
                <a:gd name="connsiteY35-984" fmla="*/ 1724276 h 1948394"/>
                <a:gd name="connsiteX36-985" fmla="*/ 1723149 w 2516447"/>
                <a:gd name="connsiteY36-986" fmla="*/ 1914998 h 1948394"/>
                <a:gd name="connsiteX37-987" fmla="*/ 2516447 w 2516447"/>
                <a:gd name="connsiteY37-988" fmla="*/ 1948394 h 1948394"/>
                <a:gd name="connsiteX0-989" fmla="*/ 0 w 2516447"/>
                <a:gd name="connsiteY0-990" fmla="*/ 1908735 h 1948394"/>
                <a:gd name="connsiteX1-991" fmla="*/ 1042444 w 2516447"/>
                <a:gd name="connsiteY1-992" fmla="*/ 1904444 h 1948394"/>
                <a:gd name="connsiteX2-993" fmla="*/ 873002 w 2516447"/>
                <a:gd name="connsiteY2-994" fmla="*/ 1718530 h 1948394"/>
                <a:gd name="connsiteX3-995" fmla="*/ 832407 w 2516447"/>
                <a:gd name="connsiteY3-996" fmla="*/ 1336700 h 1948394"/>
                <a:gd name="connsiteX4-997" fmla="*/ 832407 w 2516447"/>
                <a:gd name="connsiteY4-998" fmla="*/ 1186086 h 1948394"/>
                <a:gd name="connsiteX5-999" fmla="*/ 1307783 w 2516447"/>
                <a:gd name="connsiteY5-1000" fmla="*/ 1186086 h 1948394"/>
                <a:gd name="connsiteX6-1001" fmla="*/ 1307783 w 2516447"/>
                <a:gd name="connsiteY6-1002" fmla="*/ 1495551 h 1948394"/>
                <a:gd name="connsiteX7-1003" fmla="*/ 1322492 w 2516447"/>
                <a:gd name="connsiteY7-1004" fmla="*/ 1652636 h 1948394"/>
                <a:gd name="connsiteX8-1005" fmla="*/ 1387797 w 2516447"/>
                <a:gd name="connsiteY8-1006" fmla="*/ 1686172 h 1948394"/>
                <a:gd name="connsiteX9-1007" fmla="*/ 1460751 w 2516447"/>
                <a:gd name="connsiteY9-1008" fmla="*/ 1643811 h 1948394"/>
                <a:gd name="connsiteX10-1009" fmla="*/ 1478401 w 2516447"/>
                <a:gd name="connsiteY10-1010" fmla="*/ 1422597 h 1948394"/>
                <a:gd name="connsiteX11-1011" fmla="*/ 1478401 w 2516447"/>
                <a:gd name="connsiteY11-1012" fmla="*/ 1290810 h 1948394"/>
                <a:gd name="connsiteX12-1013" fmla="*/ 1453691 w 2516447"/>
                <a:gd name="connsiteY12-1014" fmla="*/ 1130782 h 1948394"/>
                <a:gd name="connsiteX13-1015" fmla="*/ 1380737 w 2516447"/>
                <a:gd name="connsiteY13-1016" fmla="*/ 1064300 h 1948394"/>
                <a:gd name="connsiteX14-1017" fmla="*/ 1193646 w 2516447"/>
                <a:gd name="connsiteY14-1018" fmla="*/ 1046062 h 1948394"/>
                <a:gd name="connsiteX15-1019" fmla="*/ 1193646 w 2516447"/>
                <a:gd name="connsiteY15-1020" fmla="*/ 769544 h 1948394"/>
                <a:gd name="connsiteX16-1021" fmla="*/ 1403094 w 2516447"/>
                <a:gd name="connsiteY16-1022" fmla="*/ 756600 h 1948394"/>
                <a:gd name="connsiteX17-1023" fmla="*/ 1460751 w 2516447"/>
                <a:gd name="connsiteY17-1024" fmla="*/ 700120 h 1948394"/>
                <a:gd name="connsiteX18-1025" fmla="*/ 1478401 w 2516447"/>
                <a:gd name="connsiteY18-1026" fmla="*/ 563626 h 1948394"/>
                <a:gd name="connsiteX19-1027" fmla="*/ 1478401 w 2516447"/>
                <a:gd name="connsiteY19-1028" fmla="*/ 457726 h 1948394"/>
                <a:gd name="connsiteX20-1029" fmla="*/ 1457809 w 2516447"/>
                <a:gd name="connsiteY20-1030" fmla="*/ 325938 h 1948394"/>
                <a:gd name="connsiteX21-1031" fmla="*/ 1393680 w 2516447"/>
                <a:gd name="connsiteY21-1032" fmla="*/ 294168 h 1948394"/>
                <a:gd name="connsiteX22-1033" fmla="*/ 1326022 w 2516447"/>
                <a:gd name="connsiteY22-1034" fmla="*/ 327703 h 1948394"/>
                <a:gd name="connsiteX23-1035" fmla="*/ 1307783 w 2516447"/>
                <a:gd name="connsiteY23-1036" fmla="*/ 470669 h 1948394"/>
                <a:gd name="connsiteX24-1037" fmla="*/ 1307783 w 2516447"/>
                <a:gd name="connsiteY24-1038" fmla="*/ 627167 h 1948394"/>
                <a:gd name="connsiteX25-1039" fmla="*/ 832407 w 2516447"/>
                <a:gd name="connsiteY25-1040" fmla="*/ 627167 h 1948394"/>
                <a:gd name="connsiteX26-1041" fmla="*/ 832407 w 2516447"/>
                <a:gd name="connsiteY26-1042" fmla="*/ 464786 h 1948394"/>
                <a:gd name="connsiteX27-1043" fmla="*/ 957135 w 2516447"/>
                <a:gd name="connsiteY27-1044" fmla="*/ 95899 h 1948394"/>
                <a:gd name="connsiteX28-1045" fmla="*/ 1353673 w 2516447"/>
                <a:gd name="connsiteY28-1046" fmla="*/ 0 h 1948394"/>
                <a:gd name="connsiteX29-1047" fmla="*/ 1814929 w 2516447"/>
                <a:gd name="connsiteY29-1048" fmla="*/ 132872 h 1948394"/>
                <a:gd name="connsiteX30-1049" fmla="*/ 1936126 w 2516447"/>
                <a:gd name="connsiteY30-1050" fmla="*/ 502090 h 1948394"/>
                <a:gd name="connsiteX31-1051" fmla="*/ 1892589 w 2516447"/>
                <a:gd name="connsiteY31-1052" fmla="*/ 733150 h 1948394"/>
                <a:gd name="connsiteX32-1053" fmla="*/ 1739622 w 2516447"/>
                <a:gd name="connsiteY32-1054" fmla="*/ 863089 h 1948394"/>
                <a:gd name="connsiteX33-1055" fmla="*/ 1900826 w 2516447"/>
                <a:gd name="connsiteY33-1056" fmla="*/ 982586 h 1948394"/>
                <a:gd name="connsiteX34-1057" fmla="*/ 1953776 w 2516447"/>
                <a:gd name="connsiteY34-1058" fmla="*/ 1371687 h 1948394"/>
                <a:gd name="connsiteX35-1059" fmla="*/ 1902003 w 2516447"/>
                <a:gd name="connsiteY35-1060" fmla="*/ 1724276 h 1948394"/>
                <a:gd name="connsiteX36-1061" fmla="*/ 1723149 w 2516447"/>
                <a:gd name="connsiteY36-1062" fmla="*/ 1914998 h 1948394"/>
                <a:gd name="connsiteX37-1063" fmla="*/ 2516447 w 2516447"/>
                <a:gd name="connsiteY37-1064" fmla="*/ 1948394 h 1948394"/>
                <a:gd name="connsiteX0-1065" fmla="*/ 0 w 2523791"/>
                <a:gd name="connsiteY0-1066" fmla="*/ 1905063 h 1948394"/>
                <a:gd name="connsiteX1-1067" fmla="*/ 1049788 w 2523791"/>
                <a:gd name="connsiteY1-1068" fmla="*/ 1904444 h 1948394"/>
                <a:gd name="connsiteX2-1069" fmla="*/ 880346 w 2523791"/>
                <a:gd name="connsiteY2-1070" fmla="*/ 1718530 h 1948394"/>
                <a:gd name="connsiteX3-1071" fmla="*/ 839751 w 2523791"/>
                <a:gd name="connsiteY3-1072" fmla="*/ 1336700 h 1948394"/>
                <a:gd name="connsiteX4-1073" fmla="*/ 839751 w 2523791"/>
                <a:gd name="connsiteY4-1074" fmla="*/ 1186086 h 1948394"/>
                <a:gd name="connsiteX5-1075" fmla="*/ 1315127 w 2523791"/>
                <a:gd name="connsiteY5-1076" fmla="*/ 1186086 h 1948394"/>
                <a:gd name="connsiteX6-1077" fmla="*/ 1315127 w 2523791"/>
                <a:gd name="connsiteY6-1078" fmla="*/ 1495551 h 1948394"/>
                <a:gd name="connsiteX7-1079" fmla="*/ 1329836 w 2523791"/>
                <a:gd name="connsiteY7-1080" fmla="*/ 1652636 h 1948394"/>
                <a:gd name="connsiteX8-1081" fmla="*/ 1395141 w 2523791"/>
                <a:gd name="connsiteY8-1082" fmla="*/ 1686172 h 1948394"/>
                <a:gd name="connsiteX9-1083" fmla="*/ 1468095 w 2523791"/>
                <a:gd name="connsiteY9-1084" fmla="*/ 1643811 h 1948394"/>
                <a:gd name="connsiteX10-1085" fmla="*/ 1485745 w 2523791"/>
                <a:gd name="connsiteY10-1086" fmla="*/ 1422597 h 1948394"/>
                <a:gd name="connsiteX11-1087" fmla="*/ 1485745 w 2523791"/>
                <a:gd name="connsiteY11-1088" fmla="*/ 1290810 h 1948394"/>
                <a:gd name="connsiteX12-1089" fmla="*/ 1461035 w 2523791"/>
                <a:gd name="connsiteY12-1090" fmla="*/ 1130782 h 1948394"/>
                <a:gd name="connsiteX13-1091" fmla="*/ 1388081 w 2523791"/>
                <a:gd name="connsiteY13-1092" fmla="*/ 1064300 h 1948394"/>
                <a:gd name="connsiteX14-1093" fmla="*/ 1200990 w 2523791"/>
                <a:gd name="connsiteY14-1094" fmla="*/ 1046062 h 1948394"/>
                <a:gd name="connsiteX15-1095" fmla="*/ 1200990 w 2523791"/>
                <a:gd name="connsiteY15-1096" fmla="*/ 769544 h 1948394"/>
                <a:gd name="connsiteX16-1097" fmla="*/ 1410438 w 2523791"/>
                <a:gd name="connsiteY16-1098" fmla="*/ 756600 h 1948394"/>
                <a:gd name="connsiteX17-1099" fmla="*/ 1468095 w 2523791"/>
                <a:gd name="connsiteY17-1100" fmla="*/ 700120 h 1948394"/>
                <a:gd name="connsiteX18-1101" fmla="*/ 1485745 w 2523791"/>
                <a:gd name="connsiteY18-1102" fmla="*/ 563626 h 1948394"/>
                <a:gd name="connsiteX19-1103" fmla="*/ 1485745 w 2523791"/>
                <a:gd name="connsiteY19-1104" fmla="*/ 457726 h 1948394"/>
                <a:gd name="connsiteX20-1105" fmla="*/ 1465153 w 2523791"/>
                <a:gd name="connsiteY20-1106" fmla="*/ 325938 h 1948394"/>
                <a:gd name="connsiteX21-1107" fmla="*/ 1401024 w 2523791"/>
                <a:gd name="connsiteY21-1108" fmla="*/ 294168 h 1948394"/>
                <a:gd name="connsiteX22-1109" fmla="*/ 1333366 w 2523791"/>
                <a:gd name="connsiteY22-1110" fmla="*/ 327703 h 1948394"/>
                <a:gd name="connsiteX23-1111" fmla="*/ 1315127 w 2523791"/>
                <a:gd name="connsiteY23-1112" fmla="*/ 470669 h 1948394"/>
                <a:gd name="connsiteX24-1113" fmla="*/ 1315127 w 2523791"/>
                <a:gd name="connsiteY24-1114" fmla="*/ 627167 h 1948394"/>
                <a:gd name="connsiteX25-1115" fmla="*/ 839751 w 2523791"/>
                <a:gd name="connsiteY25-1116" fmla="*/ 627167 h 1948394"/>
                <a:gd name="connsiteX26-1117" fmla="*/ 839751 w 2523791"/>
                <a:gd name="connsiteY26-1118" fmla="*/ 464786 h 1948394"/>
                <a:gd name="connsiteX27-1119" fmla="*/ 964479 w 2523791"/>
                <a:gd name="connsiteY27-1120" fmla="*/ 95899 h 1948394"/>
                <a:gd name="connsiteX28-1121" fmla="*/ 1361017 w 2523791"/>
                <a:gd name="connsiteY28-1122" fmla="*/ 0 h 1948394"/>
                <a:gd name="connsiteX29-1123" fmla="*/ 1822273 w 2523791"/>
                <a:gd name="connsiteY29-1124" fmla="*/ 132872 h 1948394"/>
                <a:gd name="connsiteX30-1125" fmla="*/ 1943470 w 2523791"/>
                <a:gd name="connsiteY30-1126" fmla="*/ 502090 h 1948394"/>
                <a:gd name="connsiteX31-1127" fmla="*/ 1899933 w 2523791"/>
                <a:gd name="connsiteY31-1128" fmla="*/ 733150 h 1948394"/>
                <a:gd name="connsiteX32-1129" fmla="*/ 1746966 w 2523791"/>
                <a:gd name="connsiteY32-1130" fmla="*/ 863089 h 1948394"/>
                <a:gd name="connsiteX33-1131" fmla="*/ 1908170 w 2523791"/>
                <a:gd name="connsiteY33-1132" fmla="*/ 982586 h 1948394"/>
                <a:gd name="connsiteX34-1133" fmla="*/ 1961120 w 2523791"/>
                <a:gd name="connsiteY34-1134" fmla="*/ 1371687 h 1948394"/>
                <a:gd name="connsiteX35-1135" fmla="*/ 1909347 w 2523791"/>
                <a:gd name="connsiteY35-1136" fmla="*/ 1724276 h 1948394"/>
                <a:gd name="connsiteX36-1137" fmla="*/ 1730493 w 2523791"/>
                <a:gd name="connsiteY36-1138" fmla="*/ 1914998 h 1948394"/>
                <a:gd name="connsiteX37-1139" fmla="*/ 2523791 w 2523791"/>
                <a:gd name="connsiteY37-1140" fmla="*/ 1948394 h 1948394"/>
                <a:gd name="connsiteX0-1141" fmla="*/ 0 w 2523791"/>
                <a:gd name="connsiteY0-1142" fmla="*/ 1905063 h 1948394"/>
                <a:gd name="connsiteX1-1143" fmla="*/ 1049788 w 2523791"/>
                <a:gd name="connsiteY1-1144" fmla="*/ 1904444 h 1948394"/>
                <a:gd name="connsiteX2-1145" fmla="*/ 880346 w 2523791"/>
                <a:gd name="connsiteY2-1146" fmla="*/ 1718530 h 1948394"/>
                <a:gd name="connsiteX3-1147" fmla="*/ 839751 w 2523791"/>
                <a:gd name="connsiteY3-1148" fmla="*/ 1336700 h 1948394"/>
                <a:gd name="connsiteX4-1149" fmla="*/ 839751 w 2523791"/>
                <a:gd name="connsiteY4-1150" fmla="*/ 1186086 h 1948394"/>
                <a:gd name="connsiteX5-1151" fmla="*/ 1315127 w 2523791"/>
                <a:gd name="connsiteY5-1152" fmla="*/ 1186086 h 1948394"/>
                <a:gd name="connsiteX6-1153" fmla="*/ 1315127 w 2523791"/>
                <a:gd name="connsiteY6-1154" fmla="*/ 1495551 h 1948394"/>
                <a:gd name="connsiteX7-1155" fmla="*/ 1329836 w 2523791"/>
                <a:gd name="connsiteY7-1156" fmla="*/ 1652636 h 1948394"/>
                <a:gd name="connsiteX8-1157" fmla="*/ 1395141 w 2523791"/>
                <a:gd name="connsiteY8-1158" fmla="*/ 1686172 h 1948394"/>
                <a:gd name="connsiteX9-1159" fmla="*/ 1468095 w 2523791"/>
                <a:gd name="connsiteY9-1160" fmla="*/ 1643811 h 1948394"/>
                <a:gd name="connsiteX10-1161" fmla="*/ 1485745 w 2523791"/>
                <a:gd name="connsiteY10-1162" fmla="*/ 1422597 h 1948394"/>
                <a:gd name="connsiteX11-1163" fmla="*/ 1485745 w 2523791"/>
                <a:gd name="connsiteY11-1164" fmla="*/ 1290810 h 1948394"/>
                <a:gd name="connsiteX12-1165" fmla="*/ 1461035 w 2523791"/>
                <a:gd name="connsiteY12-1166" fmla="*/ 1130782 h 1948394"/>
                <a:gd name="connsiteX13-1167" fmla="*/ 1388081 w 2523791"/>
                <a:gd name="connsiteY13-1168" fmla="*/ 1064300 h 1948394"/>
                <a:gd name="connsiteX14-1169" fmla="*/ 1200990 w 2523791"/>
                <a:gd name="connsiteY14-1170" fmla="*/ 1046062 h 1948394"/>
                <a:gd name="connsiteX15-1171" fmla="*/ 1200990 w 2523791"/>
                <a:gd name="connsiteY15-1172" fmla="*/ 769544 h 1948394"/>
                <a:gd name="connsiteX16-1173" fmla="*/ 1410438 w 2523791"/>
                <a:gd name="connsiteY16-1174" fmla="*/ 756600 h 1948394"/>
                <a:gd name="connsiteX17-1175" fmla="*/ 1468095 w 2523791"/>
                <a:gd name="connsiteY17-1176" fmla="*/ 700120 h 1948394"/>
                <a:gd name="connsiteX18-1177" fmla="*/ 1485745 w 2523791"/>
                <a:gd name="connsiteY18-1178" fmla="*/ 563626 h 1948394"/>
                <a:gd name="connsiteX19-1179" fmla="*/ 1485745 w 2523791"/>
                <a:gd name="connsiteY19-1180" fmla="*/ 457726 h 1948394"/>
                <a:gd name="connsiteX20-1181" fmla="*/ 1465153 w 2523791"/>
                <a:gd name="connsiteY20-1182" fmla="*/ 325938 h 1948394"/>
                <a:gd name="connsiteX21-1183" fmla="*/ 1401024 w 2523791"/>
                <a:gd name="connsiteY21-1184" fmla="*/ 294168 h 1948394"/>
                <a:gd name="connsiteX22-1185" fmla="*/ 1333366 w 2523791"/>
                <a:gd name="connsiteY22-1186" fmla="*/ 327703 h 1948394"/>
                <a:gd name="connsiteX23-1187" fmla="*/ 1315127 w 2523791"/>
                <a:gd name="connsiteY23-1188" fmla="*/ 470669 h 1948394"/>
                <a:gd name="connsiteX24-1189" fmla="*/ 1315127 w 2523791"/>
                <a:gd name="connsiteY24-1190" fmla="*/ 627167 h 1948394"/>
                <a:gd name="connsiteX25-1191" fmla="*/ 839751 w 2523791"/>
                <a:gd name="connsiteY25-1192" fmla="*/ 627167 h 1948394"/>
                <a:gd name="connsiteX26-1193" fmla="*/ 839751 w 2523791"/>
                <a:gd name="connsiteY26-1194" fmla="*/ 464786 h 1948394"/>
                <a:gd name="connsiteX27-1195" fmla="*/ 964479 w 2523791"/>
                <a:gd name="connsiteY27-1196" fmla="*/ 95899 h 1948394"/>
                <a:gd name="connsiteX28-1197" fmla="*/ 1361017 w 2523791"/>
                <a:gd name="connsiteY28-1198" fmla="*/ 0 h 1948394"/>
                <a:gd name="connsiteX29-1199" fmla="*/ 1822273 w 2523791"/>
                <a:gd name="connsiteY29-1200" fmla="*/ 132872 h 1948394"/>
                <a:gd name="connsiteX30-1201" fmla="*/ 1943470 w 2523791"/>
                <a:gd name="connsiteY30-1202" fmla="*/ 502090 h 1948394"/>
                <a:gd name="connsiteX31-1203" fmla="*/ 1899933 w 2523791"/>
                <a:gd name="connsiteY31-1204" fmla="*/ 733150 h 1948394"/>
                <a:gd name="connsiteX32-1205" fmla="*/ 1746966 w 2523791"/>
                <a:gd name="connsiteY32-1206" fmla="*/ 863089 h 1948394"/>
                <a:gd name="connsiteX33-1207" fmla="*/ 1908170 w 2523791"/>
                <a:gd name="connsiteY33-1208" fmla="*/ 982586 h 1948394"/>
                <a:gd name="connsiteX34-1209" fmla="*/ 1961120 w 2523791"/>
                <a:gd name="connsiteY34-1210" fmla="*/ 1371687 h 1948394"/>
                <a:gd name="connsiteX35-1211" fmla="*/ 1909347 w 2523791"/>
                <a:gd name="connsiteY35-1212" fmla="*/ 1724276 h 1948394"/>
                <a:gd name="connsiteX36-1213" fmla="*/ 1730493 w 2523791"/>
                <a:gd name="connsiteY36-1214" fmla="*/ 1914998 h 1948394"/>
                <a:gd name="connsiteX37-1215" fmla="*/ 2523791 w 2523791"/>
                <a:gd name="connsiteY37-1216" fmla="*/ 1948394 h 1948394"/>
                <a:gd name="connsiteX0-1217" fmla="*/ 0 w 2523791"/>
                <a:gd name="connsiteY0-1218" fmla="*/ 1905063 h 1948394"/>
                <a:gd name="connsiteX1-1219" fmla="*/ 1049788 w 2523791"/>
                <a:gd name="connsiteY1-1220" fmla="*/ 1904444 h 1948394"/>
                <a:gd name="connsiteX2-1221" fmla="*/ 880346 w 2523791"/>
                <a:gd name="connsiteY2-1222" fmla="*/ 1718530 h 1948394"/>
                <a:gd name="connsiteX3-1223" fmla="*/ 839751 w 2523791"/>
                <a:gd name="connsiteY3-1224" fmla="*/ 1336700 h 1948394"/>
                <a:gd name="connsiteX4-1225" fmla="*/ 839751 w 2523791"/>
                <a:gd name="connsiteY4-1226" fmla="*/ 1186086 h 1948394"/>
                <a:gd name="connsiteX5-1227" fmla="*/ 1315127 w 2523791"/>
                <a:gd name="connsiteY5-1228" fmla="*/ 1186086 h 1948394"/>
                <a:gd name="connsiteX6-1229" fmla="*/ 1315127 w 2523791"/>
                <a:gd name="connsiteY6-1230" fmla="*/ 1495551 h 1948394"/>
                <a:gd name="connsiteX7-1231" fmla="*/ 1329836 w 2523791"/>
                <a:gd name="connsiteY7-1232" fmla="*/ 1652636 h 1948394"/>
                <a:gd name="connsiteX8-1233" fmla="*/ 1395141 w 2523791"/>
                <a:gd name="connsiteY8-1234" fmla="*/ 1686172 h 1948394"/>
                <a:gd name="connsiteX9-1235" fmla="*/ 1468095 w 2523791"/>
                <a:gd name="connsiteY9-1236" fmla="*/ 1643811 h 1948394"/>
                <a:gd name="connsiteX10-1237" fmla="*/ 1485745 w 2523791"/>
                <a:gd name="connsiteY10-1238" fmla="*/ 1422597 h 1948394"/>
                <a:gd name="connsiteX11-1239" fmla="*/ 1485745 w 2523791"/>
                <a:gd name="connsiteY11-1240" fmla="*/ 1290810 h 1948394"/>
                <a:gd name="connsiteX12-1241" fmla="*/ 1461035 w 2523791"/>
                <a:gd name="connsiteY12-1242" fmla="*/ 1130782 h 1948394"/>
                <a:gd name="connsiteX13-1243" fmla="*/ 1388081 w 2523791"/>
                <a:gd name="connsiteY13-1244" fmla="*/ 1064300 h 1948394"/>
                <a:gd name="connsiteX14-1245" fmla="*/ 1200990 w 2523791"/>
                <a:gd name="connsiteY14-1246" fmla="*/ 1046062 h 1948394"/>
                <a:gd name="connsiteX15-1247" fmla="*/ 1200990 w 2523791"/>
                <a:gd name="connsiteY15-1248" fmla="*/ 769544 h 1948394"/>
                <a:gd name="connsiteX16-1249" fmla="*/ 1410438 w 2523791"/>
                <a:gd name="connsiteY16-1250" fmla="*/ 756600 h 1948394"/>
                <a:gd name="connsiteX17-1251" fmla="*/ 1468095 w 2523791"/>
                <a:gd name="connsiteY17-1252" fmla="*/ 700120 h 1948394"/>
                <a:gd name="connsiteX18-1253" fmla="*/ 1485745 w 2523791"/>
                <a:gd name="connsiteY18-1254" fmla="*/ 563626 h 1948394"/>
                <a:gd name="connsiteX19-1255" fmla="*/ 1485745 w 2523791"/>
                <a:gd name="connsiteY19-1256" fmla="*/ 457726 h 1948394"/>
                <a:gd name="connsiteX20-1257" fmla="*/ 1465153 w 2523791"/>
                <a:gd name="connsiteY20-1258" fmla="*/ 325938 h 1948394"/>
                <a:gd name="connsiteX21-1259" fmla="*/ 1401024 w 2523791"/>
                <a:gd name="connsiteY21-1260" fmla="*/ 294168 h 1948394"/>
                <a:gd name="connsiteX22-1261" fmla="*/ 1333366 w 2523791"/>
                <a:gd name="connsiteY22-1262" fmla="*/ 327703 h 1948394"/>
                <a:gd name="connsiteX23-1263" fmla="*/ 1315127 w 2523791"/>
                <a:gd name="connsiteY23-1264" fmla="*/ 470669 h 1948394"/>
                <a:gd name="connsiteX24-1265" fmla="*/ 1315127 w 2523791"/>
                <a:gd name="connsiteY24-1266" fmla="*/ 627167 h 1948394"/>
                <a:gd name="connsiteX25-1267" fmla="*/ 839751 w 2523791"/>
                <a:gd name="connsiteY25-1268" fmla="*/ 627167 h 1948394"/>
                <a:gd name="connsiteX26-1269" fmla="*/ 839751 w 2523791"/>
                <a:gd name="connsiteY26-1270" fmla="*/ 464786 h 1948394"/>
                <a:gd name="connsiteX27-1271" fmla="*/ 964479 w 2523791"/>
                <a:gd name="connsiteY27-1272" fmla="*/ 95899 h 1948394"/>
                <a:gd name="connsiteX28-1273" fmla="*/ 1361017 w 2523791"/>
                <a:gd name="connsiteY28-1274" fmla="*/ 0 h 1948394"/>
                <a:gd name="connsiteX29-1275" fmla="*/ 1822273 w 2523791"/>
                <a:gd name="connsiteY29-1276" fmla="*/ 132872 h 1948394"/>
                <a:gd name="connsiteX30-1277" fmla="*/ 1943470 w 2523791"/>
                <a:gd name="connsiteY30-1278" fmla="*/ 502090 h 1948394"/>
                <a:gd name="connsiteX31-1279" fmla="*/ 1899933 w 2523791"/>
                <a:gd name="connsiteY31-1280" fmla="*/ 733150 h 1948394"/>
                <a:gd name="connsiteX32-1281" fmla="*/ 1746966 w 2523791"/>
                <a:gd name="connsiteY32-1282" fmla="*/ 863089 h 1948394"/>
                <a:gd name="connsiteX33-1283" fmla="*/ 1908170 w 2523791"/>
                <a:gd name="connsiteY33-1284" fmla="*/ 982586 h 1948394"/>
                <a:gd name="connsiteX34-1285" fmla="*/ 1961120 w 2523791"/>
                <a:gd name="connsiteY34-1286" fmla="*/ 1371687 h 1948394"/>
                <a:gd name="connsiteX35-1287" fmla="*/ 1909347 w 2523791"/>
                <a:gd name="connsiteY35-1288" fmla="*/ 1724276 h 1948394"/>
                <a:gd name="connsiteX36-1289" fmla="*/ 1730493 w 2523791"/>
                <a:gd name="connsiteY36-1290" fmla="*/ 1914998 h 1948394"/>
                <a:gd name="connsiteX37-1291" fmla="*/ 2523791 w 2523791"/>
                <a:gd name="connsiteY37-1292" fmla="*/ 1948394 h 1948394"/>
                <a:gd name="connsiteX0-1293" fmla="*/ 0 w 2523791"/>
                <a:gd name="connsiteY0-1294" fmla="*/ 1905063 h 1948394"/>
                <a:gd name="connsiteX1-1295" fmla="*/ 1049788 w 2523791"/>
                <a:gd name="connsiteY1-1296" fmla="*/ 1904444 h 1948394"/>
                <a:gd name="connsiteX2-1297" fmla="*/ 880346 w 2523791"/>
                <a:gd name="connsiteY2-1298" fmla="*/ 1718530 h 1948394"/>
                <a:gd name="connsiteX3-1299" fmla="*/ 839751 w 2523791"/>
                <a:gd name="connsiteY3-1300" fmla="*/ 1336700 h 1948394"/>
                <a:gd name="connsiteX4-1301" fmla="*/ 839751 w 2523791"/>
                <a:gd name="connsiteY4-1302" fmla="*/ 1186086 h 1948394"/>
                <a:gd name="connsiteX5-1303" fmla="*/ 1315127 w 2523791"/>
                <a:gd name="connsiteY5-1304" fmla="*/ 1186086 h 1948394"/>
                <a:gd name="connsiteX6-1305" fmla="*/ 1315127 w 2523791"/>
                <a:gd name="connsiteY6-1306" fmla="*/ 1495551 h 1948394"/>
                <a:gd name="connsiteX7-1307" fmla="*/ 1329836 w 2523791"/>
                <a:gd name="connsiteY7-1308" fmla="*/ 1652636 h 1948394"/>
                <a:gd name="connsiteX8-1309" fmla="*/ 1395141 w 2523791"/>
                <a:gd name="connsiteY8-1310" fmla="*/ 1686172 h 1948394"/>
                <a:gd name="connsiteX9-1311" fmla="*/ 1468095 w 2523791"/>
                <a:gd name="connsiteY9-1312" fmla="*/ 1643811 h 1948394"/>
                <a:gd name="connsiteX10-1313" fmla="*/ 1485745 w 2523791"/>
                <a:gd name="connsiteY10-1314" fmla="*/ 1422597 h 1948394"/>
                <a:gd name="connsiteX11-1315" fmla="*/ 1485745 w 2523791"/>
                <a:gd name="connsiteY11-1316" fmla="*/ 1290810 h 1948394"/>
                <a:gd name="connsiteX12-1317" fmla="*/ 1461035 w 2523791"/>
                <a:gd name="connsiteY12-1318" fmla="*/ 1130782 h 1948394"/>
                <a:gd name="connsiteX13-1319" fmla="*/ 1388081 w 2523791"/>
                <a:gd name="connsiteY13-1320" fmla="*/ 1064300 h 1948394"/>
                <a:gd name="connsiteX14-1321" fmla="*/ 1200990 w 2523791"/>
                <a:gd name="connsiteY14-1322" fmla="*/ 1046062 h 1948394"/>
                <a:gd name="connsiteX15-1323" fmla="*/ 1200990 w 2523791"/>
                <a:gd name="connsiteY15-1324" fmla="*/ 769544 h 1948394"/>
                <a:gd name="connsiteX16-1325" fmla="*/ 1410438 w 2523791"/>
                <a:gd name="connsiteY16-1326" fmla="*/ 756600 h 1948394"/>
                <a:gd name="connsiteX17-1327" fmla="*/ 1468095 w 2523791"/>
                <a:gd name="connsiteY17-1328" fmla="*/ 700120 h 1948394"/>
                <a:gd name="connsiteX18-1329" fmla="*/ 1485745 w 2523791"/>
                <a:gd name="connsiteY18-1330" fmla="*/ 563626 h 1948394"/>
                <a:gd name="connsiteX19-1331" fmla="*/ 1485745 w 2523791"/>
                <a:gd name="connsiteY19-1332" fmla="*/ 457726 h 1948394"/>
                <a:gd name="connsiteX20-1333" fmla="*/ 1465153 w 2523791"/>
                <a:gd name="connsiteY20-1334" fmla="*/ 325938 h 1948394"/>
                <a:gd name="connsiteX21-1335" fmla="*/ 1401024 w 2523791"/>
                <a:gd name="connsiteY21-1336" fmla="*/ 294168 h 1948394"/>
                <a:gd name="connsiteX22-1337" fmla="*/ 1333366 w 2523791"/>
                <a:gd name="connsiteY22-1338" fmla="*/ 327703 h 1948394"/>
                <a:gd name="connsiteX23-1339" fmla="*/ 1315127 w 2523791"/>
                <a:gd name="connsiteY23-1340" fmla="*/ 470669 h 1948394"/>
                <a:gd name="connsiteX24-1341" fmla="*/ 1315127 w 2523791"/>
                <a:gd name="connsiteY24-1342" fmla="*/ 627167 h 1948394"/>
                <a:gd name="connsiteX25-1343" fmla="*/ 839751 w 2523791"/>
                <a:gd name="connsiteY25-1344" fmla="*/ 627167 h 1948394"/>
                <a:gd name="connsiteX26-1345" fmla="*/ 839751 w 2523791"/>
                <a:gd name="connsiteY26-1346" fmla="*/ 464786 h 1948394"/>
                <a:gd name="connsiteX27-1347" fmla="*/ 964479 w 2523791"/>
                <a:gd name="connsiteY27-1348" fmla="*/ 95899 h 1948394"/>
                <a:gd name="connsiteX28-1349" fmla="*/ 1361017 w 2523791"/>
                <a:gd name="connsiteY28-1350" fmla="*/ 0 h 1948394"/>
                <a:gd name="connsiteX29-1351" fmla="*/ 1822273 w 2523791"/>
                <a:gd name="connsiteY29-1352" fmla="*/ 132872 h 1948394"/>
                <a:gd name="connsiteX30-1353" fmla="*/ 1943470 w 2523791"/>
                <a:gd name="connsiteY30-1354" fmla="*/ 502090 h 1948394"/>
                <a:gd name="connsiteX31-1355" fmla="*/ 1899933 w 2523791"/>
                <a:gd name="connsiteY31-1356" fmla="*/ 733150 h 1948394"/>
                <a:gd name="connsiteX32-1357" fmla="*/ 1746966 w 2523791"/>
                <a:gd name="connsiteY32-1358" fmla="*/ 863089 h 1948394"/>
                <a:gd name="connsiteX33-1359" fmla="*/ 1908170 w 2523791"/>
                <a:gd name="connsiteY33-1360" fmla="*/ 982586 h 1948394"/>
                <a:gd name="connsiteX34-1361" fmla="*/ 1961120 w 2523791"/>
                <a:gd name="connsiteY34-1362" fmla="*/ 1371687 h 1948394"/>
                <a:gd name="connsiteX35-1363" fmla="*/ 1909347 w 2523791"/>
                <a:gd name="connsiteY35-1364" fmla="*/ 1724276 h 1948394"/>
                <a:gd name="connsiteX36-1365" fmla="*/ 1730493 w 2523791"/>
                <a:gd name="connsiteY36-1366" fmla="*/ 1914998 h 1948394"/>
                <a:gd name="connsiteX37-1367" fmla="*/ 2523791 w 2523791"/>
                <a:gd name="connsiteY37-1368" fmla="*/ 1948394 h 1948394"/>
                <a:gd name="connsiteX0-1369" fmla="*/ 0 w 2542151"/>
                <a:gd name="connsiteY0-1370" fmla="*/ 1905063 h 1914998"/>
                <a:gd name="connsiteX1-1371" fmla="*/ 1049788 w 2542151"/>
                <a:gd name="connsiteY1-1372" fmla="*/ 1904444 h 1914998"/>
                <a:gd name="connsiteX2-1373" fmla="*/ 880346 w 2542151"/>
                <a:gd name="connsiteY2-1374" fmla="*/ 1718530 h 1914998"/>
                <a:gd name="connsiteX3-1375" fmla="*/ 839751 w 2542151"/>
                <a:gd name="connsiteY3-1376" fmla="*/ 1336700 h 1914998"/>
                <a:gd name="connsiteX4-1377" fmla="*/ 839751 w 2542151"/>
                <a:gd name="connsiteY4-1378" fmla="*/ 1186086 h 1914998"/>
                <a:gd name="connsiteX5-1379" fmla="*/ 1315127 w 2542151"/>
                <a:gd name="connsiteY5-1380" fmla="*/ 1186086 h 1914998"/>
                <a:gd name="connsiteX6-1381" fmla="*/ 1315127 w 2542151"/>
                <a:gd name="connsiteY6-1382" fmla="*/ 1495551 h 1914998"/>
                <a:gd name="connsiteX7-1383" fmla="*/ 1329836 w 2542151"/>
                <a:gd name="connsiteY7-1384" fmla="*/ 1652636 h 1914998"/>
                <a:gd name="connsiteX8-1385" fmla="*/ 1395141 w 2542151"/>
                <a:gd name="connsiteY8-1386" fmla="*/ 1686172 h 1914998"/>
                <a:gd name="connsiteX9-1387" fmla="*/ 1468095 w 2542151"/>
                <a:gd name="connsiteY9-1388" fmla="*/ 1643811 h 1914998"/>
                <a:gd name="connsiteX10-1389" fmla="*/ 1485745 w 2542151"/>
                <a:gd name="connsiteY10-1390" fmla="*/ 1422597 h 1914998"/>
                <a:gd name="connsiteX11-1391" fmla="*/ 1485745 w 2542151"/>
                <a:gd name="connsiteY11-1392" fmla="*/ 1290810 h 1914998"/>
                <a:gd name="connsiteX12-1393" fmla="*/ 1461035 w 2542151"/>
                <a:gd name="connsiteY12-1394" fmla="*/ 1130782 h 1914998"/>
                <a:gd name="connsiteX13-1395" fmla="*/ 1388081 w 2542151"/>
                <a:gd name="connsiteY13-1396" fmla="*/ 1064300 h 1914998"/>
                <a:gd name="connsiteX14-1397" fmla="*/ 1200990 w 2542151"/>
                <a:gd name="connsiteY14-1398" fmla="*/ 1046062 h 1914998"/>
                <a:gd name="connsiteX15-1399" fmla="*/ 1200990 w 2542151"/>
                <a:gd name="connsiteY15-1400" fmla="*/ 769544 h 1914998"/>
                <a:gd name="connsiteX16-1401" fmla="*/ 1410438 w 2542151"/>
                <a:gd name="connsiteY16-1402" fmla="*/ 756600 h 1914998"/>
                <a:gd name="connsiteX17-1403" fmla="*/ 1468095 w 2542151"/>
                <a:gd name="connsiteY17-1404" fmla="*/ 700120 h 1914998"/>
                <a:gd name="connsiteX18-1405" fmla="*/ 1485745 w 2542151"/>
                <a:gd name="connsiteY18-1406" fmla="*/ 563626 h 1914998"/>
                <a:gd name="connsiteX19-1407" fmla="*/ 1485745 w 2542151"/>
                <a:gd name="connsiteY19-1408" fmla="*/ 457726 h 1914998"/>
                <a:gd name="connsiteX20-1409" fmla="*/ 1465153 w 2542151"/>
                <a:gd name="connsiteY20-1410" fmla="*/ 325938 h 1914998"/>
                <a:gd name="connsiteX21-1411" fmla="*/ 1401024 w 2542151"/>
                <a:gd name="connsiteY21-1412" fmla="*/ 294168 h 1914998"/>
                <a:gd name="connsiteX22-1413" fmla="*/ 1333366 w 2542151"/>
                <a:gd name="connsiteY22-1414" fmla="*/ 327703 h 1914998"/>
                <a:gd name="connsiteX23-1415" fmla="*/ 1315127 w 2542151"/>
                <a:gd name="connsiteY23-1416" fmla="*/ 470669 h 1914998"/>
                <a:gd name="connsiteX24-1417" fmla="*/ 1315127 w 2542151"/>
                <a:gd name="connsiteY24-1418" fmla="*/ 627167 h 1914998"/>
                <a:gd name="connsiteX25-1419" fmla="*/ 839751 w 2542151"/>
                <a:gd name="connsiteY25-1420" fmla="*/ 627167 h 1914998"/>
                <a:gd name="connsiteX26-1421" fmla="*/ 839751 w 2542151"/>
                <a:gd name="connsiteY26-1422" fmla="*/ 464786 h 1914998"/>
                <a:gd name="connsiteX27-1423" fmla="*/ 964479 w 2542151"/>
                <a:gd name="connsiteY27-1424" fmla="*/ 95899 h 1914998"/>
                <a:gd name="connsiteX28-1425" fmla="*/ 1361017 w 2542151"/>
                <a:gd name="connsiteY28-1426" fmla="*/ 0 h 1914998"/>
                <a:gd name="connsiteX29-1427" fmla="*/ 1822273 w 2542151"/>
                <a:gd name="connsiteY29-1428" fmla="*/ 132872 h 1914998"/>
                <a:gd name="connsiteX30-1429" fmla="*/ 1943470 w 2542151"/>
                <a:gd name="connsiteY30-1430" fmla="*/ 502090 h 1914998"/>
                <a:gd name="connsiteX31-1431" fmla="*/ 1899933 w 2542151"/>
                <a:gd name="connsiteY31-1432" fmla="*/ 733150 h 1914998"/>
                <a:gd name="connsiteX32-1433" fmla="*/ 1746966 w 2542151"/>
                <a:gd name="connsiteY32-1434" fmla="*/ 863089 h 1914998"/>
                <a:gd name="connsiteX33-1435" fmla="*/ 1908170 w 2542151"/>
                <a:gd name="connsiteY33-1436" fmla="*/ 982586 h 1914998"/>
                <a:gd name="connsiteX34-1437" fmla="*/ 1961120 w 2542151"/>
                <a:gd name="connsiteY34-1438" fmla="*/ 1371687 h 1914998"/>
                <a:gd name="connsiteX35-1439" fmla="*/ 1909347 w 2542151"/>
                <a:gd name="connsiteY35-1440" fmla="*/ 1724276 h 1914998"/>
                <a:gd name="connsiteX36-1441" fmla="*/ 1730493 w 2542151"/>
                <a:gd name="connsiteY36-1442" fmla="*/ 1914998 h 1914998"/>
                <a:gd name="connsiteX37-1443" fmla="*/ 2542151 w 2542151"/>
                <a:gd name="connsiteY37-1444" fmla="*/ 1911674 h 1914998"/>
                <a:gd name="connsiteX0-1445" fmla="*/ 0 w 2542151"/>
                <a:gd name="connsiteY0-1446" fmla="*/ 1905063 h 1914998"/>
                <a:gd name="connsiteX1-1447" fmla="*/ 1049788 w 2542151"/>
                <a:gd name="connsiteY1-1448" fmla="*/ 1904444 h 1914998"/>
                <a:gd name="connsiteX2-1449" fmla="*/ 880346 w 2542151"/>
                <a:gd name="connsiteY2-1450" fmla="*/ 1718530 h 1914998"/>
                <a:gd name="connsiteX3-1451" fmla="*/ 839751 w 2542151"/>
                <a:gd name="connsiteY3-1452" fmla="*/ 1336700 h 1914998"/>
                <a:gd name="connsiteX4-1453" fmla="*/ 839751 w 2542151"/>
                <a:gd name="connsiteY4-1454" fmla="*/ 1186086 h 1914998"/>
                <a:gd name="connsiteX5-1455" fmla="*/ 1315127 w 2542151"/>
                <a:gd name="connsiteY5-1456" fmla="*/ 1186086 h 1914998"/>
                <a:gd name="connsiteX6-1457" fmla="*/ 1315127 w 2542151"/>
                <a:gd name="connsiteY6-1458" fmla="*/ 1495551 h 1914998"/>
                <a:gd name="connsiteX7-1459" fmla="*/ 1329836 w 2542151"/>
                <a:gd name="connsiteY7-1460" fmla="*/ 1652636 h 1914998"/>
                <a:gd name="connsiteX8-1461" fmla="*/ 1395141 w 2542151"/>
                <a:gd name="connsiteY8-1462" fmla="*/ 1686172 h 1914998"/>
                <a:gd name="connsiteX9-1463" fmla="*/ 1468095 w 2542151"/>
                <a:gd name="connsiteY9-1464" fmla="*/ 1643811 h 1914998"/>
                <a:gd name="connsiteX10-1465" fmla="*/ 1485745 w 2542151"/>
                <a:gd name="connsiteY10-1466" fmla="*/ 1422597 h 1914998"/>
                <a:gd name="connsiteX11-1467" fmla="*/ 1485745 w 2542151"/>
                <a:gd name="connsiteY11-1468" fmla="*/ 1290810 h 1914998"/>
                <a:gd name="connsiteX12-1469" fmla="*/ 1461035 w 2542151"/>
                <a:gd name="connsiteY12-1470" fmla="*/ 1130782 h 1914998"/>
                <a:gd name="connsiteX13-1471" fmla="*/ 1388081 w 2542151"/>
                <a:gd name="connsiteY13-1472" fmla="*/ 1064300 h 1914998"/>
                <a:gd name="connsiteX14-1473" fmla="*/ 1200990 w 2542151"/>
                <a:gd name="connsiteY14-1474" fmla="*/ 1046062 h 1914998"/>
                <a:gd name="connsiteX15-1475" fmla="*/ 1200990 w 2542151"/>
                <a:gd name="connsiteY15-1476" fmla="*/ 769544 h 1914998"/>
                <a:gd name="connsiteX16-1477" fmla="*/ 1410438 w 2542151"/>
                <a:gd name="connsiteY16-1478" fmla="*/ 756600 h 1914998"/>
                <a:gd name="connsiteX17-1479" fmla="*/ 1468095 w 2542151"/>
                <a:gd name="connsiteY17-1480" fmla="*/ 700120 h 1914998"/>
                <a:gd name="connsiteX18-1481" fmla="*/ 1485745 w 2542151"/>
                <a:gd name="connsiteY18-1482" fmla="*/ 563626 h 1914998"/>
                <a:gd name="connsiteX19-1483" fmla="*/ 1485745 w 2542151"/>
                <a:gd name="connsiteY19-1484" fmla="*/ 457726 h 1914998"/>
                <a:gd name="connsiteX20-1485" fmla="*/ 1465153 w 2542151"/>
                <a:gd name="connsiteY20-1486" fmla="*/ 325938 h 1914998"/>
                <a:gd name="connsiteX21-1487" fmla="*/ 1401024 w 2542151"/>
                <a:gd name="connsiteY21-1488" fmla="*/ 294168 h 1914998"/>
                <a:gd name="connsiteX22-1489" fmla="*/ 1333366 w 2542151"/>
                <a:gd name="connsiteY22-1490" fmla="*/ 327703 h 1914998"/>
                <a:gd name="connsiteX23-1491" fmla="*/ 1315127 w 2542151"/>
                <a:gd name="connsiteY23-1492" fmla="*/ 470669 h 1914998"/>
                <a:gd name="connsiteX24-1493" fmla="*/ 1315127 w 2542151"/>
                <a:gd name="connsiteY24-1494" fmla="*/ 627167 h 1914998"/>
                <a:gd name="connsiteX25-1495" fmla="*/ 839751 w 2542151"/>
                <a:gd name="connsiteY25-1496" fmla="*/ 627167 h 1914998"/>
                <a:gd name="connsiteX26-1497" fmla="*/ 839751 w 2542151"/>
                <a:gd name="connsiteY26-1498" fmla="*/ 464786 h 1914998"/>
                <a:gd name="connsiteX27-1499" fmla="*/ 964479 w 2542151"/>
                <a:gd name="connsiteY27-1500" fmla="*/ 95899 h 1914998"/>
                <a:gd name="connsiteX28-1501" fmla="*/ 1361017 w 2542151"/>
                <a:gd name="connsiteY28-1502" fmla="*/ 0 h 1914998"/>
                <a:gd name="connsiteX29-1503" fmla="*/ 1822273 w 2542151"/>
                <a:gd name="connsiteY29-1504" fmla="*/ 132872 h 1914998"/>
                <a:gd name="connsiteX30-1505" fmla="*/ 1943470 w 2542151"/>
                <a:gd name="connsiteY30-1506" fmla="*/ 502090 h 1914998"/>
                <a:gd name="connsiteX31-1507" fmla="*/ 1899933 w 2542151"/>
                <a:gd name="connsiteY31-1508" fmla="*/ 733150 h 1914998"/>
                <a:gd name="connsiteX32-1509" fmla="*/ 1746966 w 2542151"/>
                <a:gd name="connsiteY32-1510" fmla="*/ 863089 h 1914998"/>
                <a:gd name="connsiteX33-1511" fmla="*/ 1908170 w 2542151"/>
                <a:gd name="connsiteY33-1512" fmla="*/ 982586 h 1914998"/>
                <a:gd name="connsiteX34-1513" fmla="*/ 1961120 w 2542151"/>
                <a:gd name="connsiteY34-1514" fmla="*/ 1371687 h 1914998"/>
                <a:gd name="connsiteX35-1515" fmla="*/ 1909347 w 2542151"/>
                <a:gd name="connsiteY35-1516" fmla="*/ 1724276 h 1914998"/>
                <a:gd name="connsiteX36-1517" fmla="*/ 1730493 w 2542151"/>
                <a:gd name="connsiteY36-1518" fmla="*/ 1914998 h 1914998"/>
                <a:gd name="connsiteX37-1519" fmla="*/ 2542151 w 2542151"/>
                <a:gd name="connsiteY37-1520" fmla="*/ 1911674 h 1914998"/>
                <a:gd name="connsiteX0-1521" fmla="*/ 0 w 2542151"/>
                <a:gd name="connsiteY0-1522" fmla="*/ 1905063 h 1915032"/>
                <a:gd name="connsiteX1-1523" fmla="*/ 1049788 w 2542151"/>
                <a:gd name="connsiteY1-1524" fmla="*/ 1904444 h 1915032"/>
                <a:gd name="connsiteX2-1525" fmla="*/ 880346 w 2542151"/>
                <a:gd name="connsiteY2-1526" fmla="*/ 1718530 h 1915032"/>
                <a:gd name="connsiteX3-1527" fmla="*/ 839751 w 2542151"/>
                <a:gd name="connsiteY3-1528" fmla="*/ 1336700 h 1915032"/>
                <a:gd name="connsiteX4-1529" fmla="*/ 839751 w 2542151"/>
                <a:gd name="connsiteY4-1530" fmla="*/ 1186086 h 1915032"/>
                <a:gd name="connsiteX5-1531" fmla="*/ 1315127 w 2542151"/>
                <a:gd name="connsiteY5-1532" fmla="*/ 1186086 h 1915032"/>
                <a:gd name="connsiteX6-1533" fmla="*/ 1315127 w 2542151"/>
                <a:gd name="connsiteY6-1534" fmla="*/ 1495551 h 1915032"/>
                <a:gd name="connsiteX7-1535" fmla="*/ 1329836 w 2542151"/>
                <a:gd name="connsiteY7-1536" fmla="*/ 1652636 h 1915032"/>
                <a:gd name="connsiteX8-1537" fmla="*/ 1395141 w 2542151"/>
                <a:gd name="connsiteY8-1538" fmla="*/ 1686172 h 1915032"/>
                <a:gd name="connsiteX9-1539" fmla="*/ 1468095 w 2542151"/>
                <a:gd name="connsiteY9-1540" fmla="*/ 1643811 h 1915032"/>
                <a:gd name="connsiteX10-1541" fmla="*/ 1485745 w 2542151"/>
                <a:gd name="connsiteY10-1542" fmla="*/ 1422597 h 1915032"/>
                <a:gd name="connsiteX11-1543" fmla="*/ 1485745 w 2542151"/>
                <a:gd name="connsiteY11-1544" fmla="*/ 1290810 h 1915032"/>
                <a:gd name="connsiteX12-1545" fmla="*/ 1461035 w 2542151"/>
                <a:gd name="connsiteY12-1546" fmla="*/ 1130782 h 1915032"/>
                <a:gd name="connsiteX13-1547" fmla="*/ 1388081 w 2542151"/>
                <a:gd name="connsiteY13-1548" fmla="*/ 1064300 h 1915032"/>
                <a:gd name="connsiteX14-1549" fmla="*/ 1200990 w 2542151"/>
                <a:gd name="connsiteY14-1550" fmla="*/ 1046062 h 1915032"/>
                <a:gd name="connsiteX15-1551" fmla="*/ 1200990 w 2542151"/>
                <a:gd name="connsiteY15-1552" fmla="*/ 769544 h 1915032"/>
                <a:gd name="connsiteX16-1553" fmla="*/ 1410438 w 2542151"/>
                <a:gd name="connsiteY16-1554" fmla="*/ 756600 h 1915032"/>
                <a:gd name="connsiteX17-1555" fmla="*/ 1468095 w 2542151"/>
                <a:gd name="connsiteY17-1556" fmla="*/ 700120 h 1915032"/>
                <a:gd name="connsiteX18-1557" fmla="*/ 1485745 w 2542151"/>
                <a:gd name="connsiteY18-1558" fmla="*/ 563626 h 1915032"/>
                <a:gd name="connsiteX19-1559" fmla="*/ 1485745 w 2542151"/>
                <a:gd name="connsiteY19-1560" fmla="*/ 457726 h 1915032"/>
                <a:gd name="connsiteX20-1561" fmla="*/ 1465153 w 2542151"/>
                <a:gd name="connsiteY20-1562" fmla="*/ 325938 h 1915032"/>
                <a:gd name="connsiteX21-1563" fmla="*/ 1401024 w 2542151"/>
                <a:gd name="connsiteY21-1564" fmla="*/ 294168 h 1915032"/>
                <a:gd name="connsiteX22-1565" fmla="*/ 1333366 w 2542151"/>
                <a:gd name="connsiteY22-1566" fmla="*/ 327703 h 1915032"/>
                <a:gd name="connsiteX23-1567" fmla="*/ 1315127 w 2542151"/>
                <a:gd name="connsiteY23-1568" fmla="*/ 470669 h 1915032"/>
                <a:gd name="connsiteX24-1569" fmla="*/ 1315127 w 2542151"/>
                <a:gd name="connsiteY24-1570" fmla="*/ 627167 h 1915032"/>
                <a:gd name="connsiteX25-1571" fmla="*/ 839751 w 2542151"/>
                <a:gd name="connsiteY25-1572" fmla="*/ 627167 h 1915032"/>
                <a:gd name="connsiteX26-1573" fmla="*/ 839751 w 2542151"/>
                <a:gd name="connsiteY26-1574" fmla="*/ 464786 h 1915032"/>
                <a:gd name="connsiteX27-1575" fmla="*/ 964479 w 2542151"/>
                <a:gd name="connsiteY27-1576" fmla="*/ 95899 h 1915032"/>
                <a:gd name="connsiteX28-1577" fmla="*/ 1361017 w 2542151"/>
                <a:gd name="connsiteY28-1578" fmla="*/ 0 h 1915032"/>
                <a:gd name="connsiteX29-1579" fmla="*/ 1822273 w 2542151"/>
                <a:gd name="connsiteY29-1580" fmla="*/ 132872 h 1915032"/>
                <a:gd name="connsiteX30-1581" fmla="*/ 1943470 w 2542151"/>
                <a:gd name="connsiteY30-1582" fmla="*/ 502090 h 1915032"/>
                <a:gd name="connsiteX31-1583" fmla="*/ 1899933 w 2542151"/>
                <a:gd name="connsiteY31-1584" fmla="*/ 733150 h 1915032"/>
                <a:gd name="connsiteX32-1585" fmla="*/ 1746966 w 2542151"/>
                <a:gd name="connsiteY32-1586" fmla="*/ 863089 h 1915032"/>
                <a:gd name="connsiteX33-1587" fmla="*/ 1908170 w 2542151"/>
                <a:gd name="connsiteY33-1588" fmla="*/ 982586 h 1915032"/>
                <a:gd name="connsiteX34-1589" fmla="*/ 1961120 w 2542151"/>
                <a:gd name="connsiteY34-1590" fmla="*/ 1371687 h 1915032"/>
                <a:gd name="connsiteX35-1591" fmla="*/ 1909347 w 2542151"/>
                <a:gd name="connsiteY35-1592" fmla="*/ 1724276 h 1915032"/>
                <a:gd name="connsiteX36-1593" fmla="*/ 1730493 w 2542151"/>
                <a:gd name="connsiteY36-1594" fmla="*/ 1914998 h 1915032"/>
                <a:gd name="connsiteX37-1595" fmla="*/ 2542151 w 2542151"/>
                <a:gd name="connsiteY37-1596" fmla="*/ 1911674 h 1915032"/>
                <a:gd name="connsiteX0-1597" fmla="*/ 0 w 2549495"/>
                <a:gd name="connsiteY0-1598" fmla="*/ 1905063 h 1915347"/>
                <a:gd name="connsiteX1-1599" fmla="*/ 1049788 w 2549495"/>
                <a:gd name="connsiteY1-1600" fmla="*/ 1904444 h 1915347"/>
                <a:gd name="connsiteX2-1601" fmla="*/ 880346 w 2549495"/>
                <a:gd name="connsiteY2-1602" fmla="*/ 1718530 h 1915347"/>
                <a:gd name="connsiteX3-1603" fmla="*/ 839751 w 2549495"/>
                <a:gd name="connsiteY3-1604" fmla="*/ 1336700 h 1915347"/>
                <a:gd name="connsiteX4-1605" fmla="*/ 839751 w 2549495"/>
                <a:gd name="connsiteY4-1606" fmla="*/ 1186086 h 1915347"/>
                <a:gd name="connsiteX5-1607" fmla="*/ 1315127 w 2549495"/>
                <a:gd name="connsiteY5-1608" fmla="*/ 1186086 h 1915347"/>
                <a:gd name="connsiteX6-1609" fmla="*/ 1315127 w 2549495"/>
                <a:gd name="connsiteY6-1610" fmla="*/ 1495551 h 1915347"/>
                <a:gd name="connsiteX7-1611" fmla="*/ 1329836 w 2549495"/>
                <a:gd name="connsiteY7-1612" fmla="*/ 1652636 h 1915347"/>
                <a:gd name="connsiteX8-1613" fmla="*/ 1395141 w 2549495"/>
                <a:gd name="connsiteY8-1614" fmla="*/ 1686172 h 1915347"/>
                <a:gd name="connsiteX9-1615" fmla="*/ 1468095 w 2549495"/>
                <a:gd name="connsiteY9-1616" fmla="*/ 1643811 h 1915347"/>
                <a:gd name="connsiteX10-1617" fmla="*/ 1485745 w 2549495"/>
                <a:gd name="connsiteY10-1618" fmla="*/ 1422597 h 1915347"/>
                <a:gd name="connsiteX11-1619" fmla="*/ 1485745 w 2549495"/>
                <a:gd name="connsiteY11-1620" fmla="*/ 1290810 h 1915347"/>
                <a:gd name="connsiteX12-1621" fmla="*/ 1461035 w 2549495"/>
                <a:gd name="connsiteY12-1622" fmla="*/ 1130782 h 1915347"/>
                <a:gd name="connsiteX13-1623" fmla="*/ 1388081 w 2549495"/>
                <a:gd name="connsiteY13-1624" fmla="*/ 1064300 h 1915347"/>
                <a:gd name="connsiteX14-1625" fmla="*/ 1200990 w 2549495"/>
                <a:gd name="connsiteY14-1626" fmla="*/ 1046062 h 1915347"/>
                <a:gd name="connsiteX15-1627" fmla="*/ 1200990 w 2549495"/>
                <a:gd name="connsiteY15-1628" fmla="*/ 769544 h 1915347"/>
                <a:gd name="connsiteX16-1629" fmla="*/ 1410438 w 2549495"/>
                <a:gd name="connsiteY16-1630" fmla="*/ 756600 h 1915347"/>
                <a:gd name="connsiteX17-1631" fmla="*/ 1468095 w 2549495"/>
                <a:gd name="connsiteY17-1632" fmla="*/ 700120 h 1915347"/>
                <a:gd name="connsiteX18-1633" fmla="*/ 1485745 w 2549495"/>
                <a:gd name="connsiteY18-1634" fmla="*/ 563626 h 1915347"/>
                <a:gd name="connsiteX19-1635" fmla="*/ 1485745 w 2549495"/>
                <a:gd name="connsiteY19-1636" fmla="*/ 457726 h 1915347"/>
                <a:gd name="connsiteX20-1637" fmla="*/ 1465153 w 2549495"/>
                <a:gd name="connsiteY20-1638" fmla="*/ 325938 h 1915347"/>
                <a:gd name="connsiteX21-1639" fmla="*/ 1401024 w 2549495"/>
                <a:gd name="connsiteY21-1640" fmla="*/ 294168 h 1915347"/>
                <a:gd name="connsiteX22-1641" fmla="*/ 1333366 w 2549495"/>
                <a:gd name="connsiteY22-1642" fmla="*/ 327703 h 1915347"/>
                <a:gd name="connsiteX23-1643" fmla="*/ 1315127 w 2549495"/>
                <a:gd name="connsiteY23-1644" fmla="*/ 470669 h 1915347"/>
                <a:gd name="connsiteX24-1645" fmla="*/ 1315127 w 2549495"/>
                <a:gd name="connsiteY24-1646" fmla="*/ 627167 h 1915347"/>
                <a:gd name="connsiteX25-1647" fmla="*/ 839751 w 2549495"/>
                <a:gd name="connsiteY25-1648" fmla="*/ 627167 h 1915347"/>
                <a:gd name="connsiteX26-1649" fmla="*/ 839751 w 2549495"/>
                <a:gd name="connsiteY26-1650" fmla="*/ 464786 h 1915347"/>
                <a:gd name="connsiteX27-1651" fmla="*/ 964479 w 2549495"/>
                <a:gd name="connsiteY27-1652" fmla="*/ 95899 h 1915347"/>
                <a:gd name="connsiteX28-1653" fmla="*/ 1361017 w 2549495"/>
                <a:gd name="connsiteY28-1654" fmla="*/ 0 h 1915347"/>
                <a:gd name="connsiteX29-1655" fmla="*/ 1822273 w 2549495"/>
                <a:gd name="connsiteY29-1656" fmla="*/ 132872 h 1915347"/>
                <a:gd name="connsiteX30-1657" fmla="*/ 1943470 w 2549495"/>
                <a:gd name="connsiteY30-1658" fmla="*/ 502090 h 1915347"/>
                <a:gd name="connsiteX31-1659" fmla="*/ 1899933 w 2549495"/>
                <a:gd name="connsiteY31-1660" fmla="*/ 733150 h 1915347"/>
                <a:gd name="connsiteX32-1661" fmla="*/ 1746966 w 2549495"/>
                <a:gd name="connsiteY32-1662" fmla="*/ 863089 h 1915347"/>
                <a:gd name="connsiteX33-1663" fmla="*/ 1908170 w 2549495"/>
                <a:gd name="connsiteY33-1664" fmla="*/ 982586 h 1915347"/>
                <a:gd name="connsiteX34-1665" fmla="*/ 1961120 w 2549495"/>
                <a:gd name="connsiteY34-1666" fmla="*/ 1371687 h 1915347"/>
                <a:gd name="connsiteX35-1667" fmla="*/ 1909347 w 2549495"/>
                <a:gd name="connsiteY35-1668" fmla="*/ 1724276 h 1915347"/>
                <a:gd name="connsiteX36-1669" fmla="*/ 1730493 w 2549495"/>
                <a:gd name="connsiteY36-1670" fmla="*/ 1914998 h 1915347"/>
                <a:gd name="connsiteX37-1671" fmla="*/ 2549495 w 2549495"/>
                <a:gd name="connsiteY37-1672" fmla="*/ 1915347 h 1915347"/>
                <a:gd name="connsiteX0-1673" fmla="*/ 0 w 2549495"/>
                <a:gd name="connsiteY0-1674" fmla="*/ 1905063 h 1915347"/>
                <a:gd name="connsiteX1-1675" fmla="*/ 1049788 w 2549495"/>
                <a:gd name="connsiteY1-1676" fmla="*/ 1904444 h 1915347"/>
                <a:gd name="connsiteX2-1677" fmla="*/ 880346 w 2549495"/>
                <a:gd name="connsiteY2-1678" fmla="*/ 1718530 h 1915347"/>
                <a:gd name="connsiteX3-1679" fmla="*/ 839751 w 2549495"/>
                <a:gd name="connsiteY3-1680" fmla="*/ 1336700 h 1915347"/>
                <a:gd name="connsiteX4-1681" fmla="*/ 839751 w 2549495"/>
                <a:gd name="connsiteY4-1682" fmla="*/ 1186086 h 1915347"/>
                <a:gd name="connsiteX5-1683" fmla="*/ 1315127 w 2549495"/>
                <a:gd name="connsiteY5-1684" fmla="*/ 1186086 h 1915347"/>
                <a:gd name="connsiteX6-1685" fmla="*/ 1315127 w 2549495"/>
                <a:gd name="connsiteY6-1686" fmla="*/ 1495551 h 1915347"/>
                <a:gd name="connsiteX7-1687" fmla="*/ 1329836 w 2549495"/>
                <a:gd name="connsiteY7-1688" fmla="*/ 1652636 h 1915347"/>
                <a:gd name="connsiteX8-1689" fmla="*/ 1395141 w 2549495"/>
                <a:gd name="connsiteY8-1690" fmla="*/ 1686172 h 1915347"/>
                <a:gd name="connsiteX9-1691" fmla="*/ 1468095 w 2549495"/>
                <a:gd name="connsiteY9-1692" fmla="*/ 1643811 h 1915347"/>
                <a:gd name="connsiteX10-1693" fmla="*/ 1485745 w 2549495"/>
                <a:gd name="connsiteY10-1694" fmla="*/ 1422597 h 1915347"/>
                <a:gd name="connsiteX11-1695" fmla="*/ 1485745 w 2549495"/>
                <a:gd name="connsiteY11-1696" fmla="*/ 1290810 h 1915347"/>
                <a:gd name="connsiteX12-1697" fmla="*/ 1461035 w 2549495"/>
                <a:gd name="connsiteY12-1698" fmla="*/ 1130782 h 1915347"/>
                <a:gd name="connsiteX13-1699" fmla="*/ 1388081 w 2549495"/>
                <a:gd name="connsiteY13-1700" fmla="*/ 1064300 h 1915347"/>
                <a:gd name="connsiteX14-1701" fmla="*/ 1200990 w 2549495"/>
                <a:gd name="connsiteY14-1702" fmla="*/ 1046062 h 1915347"/>
                <a:gd name="connsiteX15-1703" fmla="*/ 1200990 w 2549495"/>
                <a:gd name="connsiteY15-1704" fmla="*/ 769544 h 1915347"/>
                <a:gd name="connsiteX16-1705" fmla="*/ 1410438 w 2549495"/>
                <a:gd name="connsiteY16-1706" fmla="*/ 756600 h 1915347"/>
                <a:gd name="connsiteX17-1707" fmla="*/ 1468095 w 2549495"/>
                <a:gd name="connsiteY17-1708" fmla="*/ 700120 h 1915347"/>
                <a:gd name="connsiteX18-1709" fmla="*/ 1485745 w 2549495"/>
                <a:gd name="connsiteY18-1710" fmla="*/ 563626 h 1915347"/>
                <a:gd name="connsiteX19-1711" fmla="*/ 1485745 w 2549495"/>
                <a:gd name="connsiteY19-1712" fmla="*/ 457726 h 1915347"/>
                <a:gd name="connsiteX20-1713" fmla="*/ 1465153 w 2549495"/>
                <a:gd name="connsiteY20-1714" fmla="*/ 325938 h 1915347"/>
                <a:gd name="connsiteX21-1715" fmla="*/ 1401024 w 2549495"/>
                <a:gd name="connsiteY21-1716" fmla="*/ 294168 h 1915347"/>
                <a:gd name="connsiteX22-1717" fmla="*/ 1333366 w 2549495"/>
                <a:gd name="connsiteY22-1718" fmla="*/ 327703 h 1915347"/>
                <a:gd name="connsiteX23-1719" fmla="*/ 1315127 w 2549495"/>
                <a:gd name="connsiteY23-1720" fmla="*/ 470669 h 1915347"/>
                <a:gd name="connsiteX24-1721" fmla="*/ 1315127 w 2549495"/>
                <a:gd name="connsiteY24-1722" fmla="*/ 627167 h 1915347"/>
                <a:gd name="connsiteX25-1723" fmla="*/ 839751 w 2549495"/>
                <a:gd name="connsiteY25-1724" fmla="*/ 627167 h 1915347"/>
                <a:gd name="connsiteX26-1725" fmla="*/ 839751 w 2549495"/>
                <a:gd name="connsiteY26-1726" fmla="*/ 464786 h 1915347"/>
                <a:gd name="connsiteX27-1727" fmla="*/ 964479 w 2549495"/>
                <a:gd name="connsiteY27-1728" fmla="*/ 95899 h 1915347"/>
                <a:gd name="connsiteX28-1729" fmla="*/ 1361017 w 2549495"/>
                <a:gd name="connsiteY28-1730" fmla="*/ 0 h 1915347"/>
                <a:gd name="connsiteX29-1731" fmla="*/ 1822273 w 2549495"/>
                <a:gd name="connsiteY29-1732" fmla="*/ 132872 h 1915347"/>
                <a:gd name="connsiteX30-1733" fmla="*/ 1943470 w 2549495"/>
                <a:gd name="connsiteY30-1734" fmla="*/ 502090 h 1915347"/>
                <a:gd name="connsiteX31-1735" fmla="*/ 1899933 w 2549495"/>
                <a:gd name="connsiteY31-1736" fmla="*/ 733150 h 1915347"/>
                <a:gd name="connsiteX32-1737" fmla="*/ 1746966 w 2549495"/>
                <a:gd name="connsiteY32-1738" fmla="*/ 863089 h 1915347"/>
                <a:gd name="connsiteX33-1739" fmla="*/ 1908170 w 2549495"/>
                <a:gd name="connsiteY33-1740" fmla="*/ 982586 h 1915347"/>
                <a:gd name="connsiteX34-1741" fmla="*/ 1961120 w 2549495"/>
                <a:gd name="connsiteY34-1742" fmla="*/ 1371687 h 1915347"/>
                <a:gd name="connsiteX35-1743" fmla="*/ 1909347 w 2549495"/>
                <a:gd name="connsiteY35-1744" fmla="*/ 1724276 h 1915347"/>
                <a:gd name="connsiteX36-1745" fmla="*/ 1730493 w 2549495"/>
                <a:gd name="connsiteY36-1746" fmla="*/ 1914998 h 1915347"/>
                <a:gd name="connsiteX37-1747" fmla="*/ 2549495 w 2549495"/>
                <a:gd name="connsiteY37-1748" fmla="*/ 1915347 h 1915347"/>
                <a:gd name="connsiteX0-1749" fmla="*/ 0 w 4146831"/>
                <a:gd name="connsiteY0-1750" fmla="*/ 1921587 h 1921587"/>
                <a:gd name="connsiteX1-1751" fmla="*/ 2647124 w 4146831"/>
                <a:gd name="connsiteY1-1752" fmla="*/ 1904444 h 1921587"/>
                <a:gd name="connsiteX2-1753" fmla="*/ 2477682 w 4146831"/>
                <a:gd name="connsiteY2-1754" fmla="*/ 1718530 h 1921587"/>
                <a:gd name="connsiteX3-1755" fmla="*/ 2437087 w 4146831"/>
                <a:gd name="connsiteY3-1756" fmla="*/ 1336700 h 1921587"/>
                <a:gd name="connsiteX4-1757" fmla="*/ 2437087 w 4146831"/>
                <a:gd name="connsiteY4-1758" fmla="*/ 1186086 h 1921587"/>
                <a:gd name="connsiteX5-1759" fmla="*/ 2912463 w 4146831"/>
                <a:gd name="connsiteY5-1760" fmla="*/ 1186086 h 1921587"/>
                <a:gd name="connsiteX6-1761" fmla="*/ 2912463 w 4146831"/>
                <a:gd name="connsiteY6-1762" fmla="*/ 1495551 h 1921587"/>
                <a:gd name="connsiteX7-1763" fmla="*/ 2927172 w 4146831"/>
                <a:gd name="connsiteY7-1764" fmla="*/ 1652636 h 1921587"/>
                <a:gd name="connsiteX8-1765" fmla="*/ 2992477 w 4146831"/>
                <a:gd name="connsiteY8-1766" fmla="*/ 1686172 h 1921587"/>
                <a:gd name="connsiteX9-1767" fmla="*/ 3065431 w 4146831"/>
                <a:gd name="connsiteY9-1768" fmla="*/ 1643811 h 1921587"/>
                <a:gd name="connsiteX10-1769" fmla="*/ 3083081 w 4146831"/>
                <a:gd name="connsiteY10-1770" fmla="*/ 1422597 h 1921587"/>
                <a:gd name="connsiteX11-1771" fmla="*/ 3083081 w 4146831"/>
                <a:gd name="connsiteY11-1772" fmla="*/ 1290810 h 1921587"/>
                <a:gd name="connsiteX12-1773" fmla="*/ 3058371 w 4146831"/>
                <a:gd name="connsiteY12-1774" fmla="*/ 1130782 h 1921587"/>
                <a:gd name="connsiteX13-1775" fmla="*/ 2985417 w 4146831"/>
                <a:gd name="connsiteY13-1776" fmla="*/ 1064300 h 1921587"/>
                <a:gd name="connsiteX14-1777" fmla="*/ 2798326 w 4146831"/>
                <a:gd name="connsiteY14-1778" fmla="*/ 1046062 h 1921587"/>
                <a:gd name="connsiteX15-1779" fmla="*/ 2798326 w 4146831"/>
                <a:gd name="connsiteY15-1780" fmla="*/ 769544 h 1921587"/>
                <a:gd name="connsiteX16-1781" fmla="*/ 3007774 w 4146831"/>
                <a:gd name="connsiteY16-1782" fmla="*/ 756600 h 1921587"/>
                <a:gd name="connsiteX17-1783" fmla="*/ 3065431 w 4146831"/>
                <a:gd name="connsiteY17-1784" fmla="*/ 700120 h 1921587"/>
                <a:gd name="connsiteX18-1785" fmla="*/ 3083081 w 4146831"/>
                <a:gd name="connsiteY18-1786" fmla="*/ 563626 h 1921587"/>
                <a:gd name="connsiteX19-1787" fmla="*/ 3083081 w 4146831"/>
                <a:gd name="connsiteY19-1788" fmla="*/ 457726 h 1921587"/>
                <a:gd name="connsiteX20-1789" fmla="*/ 3062489 w 4146831"/>
                <a:gd name="connsiteY20-1790" fmla="*/ 325938 h 1921587"/>
                <a:gd name="connsiteX21-1791" fmla="*/ 2998360 w 4146831"/>
                <a:gd name="connsiteY21-1792" fmla="*/ 294168 h 1921587"/>
                <a:gd name="connsiteX22-1793" fmla="*/ 2930702 w 4146831"/>
                <a:gd name="connsiteY22-1794" fmla="*/ 327703 h 1921587"/>
                <a:gd name="connsiteX23-1795" fmla="*/ 2912463 w 4146831"/>
                <a:gd name="connsiteY23-1796" fmla="*/ 470669 h 1921587"/>
                <a:gd name="connsiteX24-1797" fmla="*/ 2912463 w 4146831"/>
                <a:gd name="connsiteY24-1798" fmla="*/ 627167 h 1921587"/>
                <a:gd name="connsiteX25-1799" fmla="*/ 2437087 w 4146831"/>
                <a:gd name="connsiteY25-1800" fmla="*/ 627167 h 1921587"/>
                <a:gd name="connsiteX26-1801" fmla="*/ 2437087 w 4146831"/>
                <a:gd name="connsiteY26-1802" fmla="*/ 464786 h 1921587"/>
                <a:gd name="connsiteX27-1803" fmla="*/ 2561815 w 4146831"/>
                <a:gd name="connsiteY27-1804" fmla="*/ 95899 h 1921587"/>
                <a:gd name="connsiteX28-1805" fmla="*/ 2958353 w 4146831"/>
                <a:gd name="connsiteY28-1806" fmla="*/ 0 h 1921587"/>
                <a:gd name="connsiteX29-1807" fmla="*/ 3419609 w 4146831"/>
                <a:gd name="connsiteY29-1808" fmla="*/ 132872 h 1921587"/>
                <a:gd name="connsiteX30-1809" fmla="*/ 3540806 w 4146831"/>
                <a:gd name="connsiteY30-1810" fmla="*/ 502090 h 1921587"/>
                <a:gd name="connsiteX31-1811" fmla="*/ 3497269 w 4146831"/>
                <a:gd name="connsiteY31-1812" fmla="*/ 733150 h 1921587"/>
                <a:gd name="connsiteX32-1813" fmla="*/ 3344302 w 4146831"/>
                <a:gd name="connsiteY32-1814" fmla="*/ 863089 h 1921587"/>
                <a:gd name="connsiteX33-1815" fmla="*/ 3505506 w 4146831"/>
                <a:gd name="connsiteY33-1816" fmla="*/ 982586 h 1921587"/>
                <a:gd name="connsiteX34-1817" fmla="*/ 3558456 w 4146831"/>
                <a:gd name="connsiteY34-1818" fmla="*/ 1371687 h 1921587"/>
                <a:gd name="connsiteX35-1819" fmla="*/ 3506683 w 4146831"/>
                <a:gd name="connsiteY35-1820" fmla="*/ 1724276 h 1921587"/>
                <a:gd name="connsiteX36-1821" fmla="*/ 3327829 w 4146831"/>
                <a:gd name="connsiteY36-1822" fmla="*/ 1914998 h 1921587"/>
                <a:gd name="connsiteX37-1823" fmla="*/ 4146831 w 4146831"/>
                <a:gd name="connsiteY37-1824" fmla="*/ 1915347 h 1921587"/>
                <a:gd name="connsiteX0-1825" fmla="*/ 0 w 4389185"/>
                <a:gd name="connsiteY0-1826" fmla="*/ 1906899 h 1915347"/>
                <a:gd name="connsiteX1-1827" fmla="*/ 2889478 w 4389185"/>
                <a:gd name="connsiteY1-1828" fmla="*/ 1904444 h 1915347"/>
                <a:gd name="connsiteX2-1829" fmla="*/ 2720036 w 4389185"/>
                <a:gd name="connsiteY2-1830" fmla="*/ 1718530 h 1915347"/>
                <a:gd name="connsiteX3-1831" fmla="*/ 2679441 w 4389185"/>
                <a:gd name="connsiteY3-1832" fmla="*/ 1336700 h 1915347"/>
                <a:gd name="connsiteX4-1833" fmla="*/ 2679441 w 4389185"/>
                <a:gd name="connsiteY4-1834" fmla="*/ 1186086 h 1915347"/>
                <a:gd name="connsiteX5-1835" fmla="*/ 3154817 w 4389185"/>
                <a:gd name="connsiteY5-1836" fmla="*/ 1186086 h 1915347"/>
                <a:gd name="connsiteX6-1837" fmla="*/ 3154817 w 4389185"/>
                <a:gd name="connsiteY6-1838" fmla="*/ 1495551 h 1915347"/>
                <a:gd name="connsiteX7-1839" fmla="*/ 3169526 w 4389185"/>
                <a:gd name="connsiteY7-1840" fmla="*/ 1652636 h 1915347"/>
                <a:gd name="connsiteX8-1841" fmla="*/ 3234831 w 4389185"/>
                <a:gd name="connsiteY8-1842" fmla="*/ 1686172 h 1915347"/>
                <a:gd name="connsiteX9-1843" fmla="*/ 3307785 w 4389185"/>
                <a:gd name="connsiteY9-1844" fmla="*/ 1643811 h 1915347"/>
                <a:gd name="connsiteX10-1845" fmla="*/ 3325435 w 4389185"/>
                <a:gd name="connsiteY10-1846" fmla="*/ 1422597 h 1915347"/>
                <a:gd name="connsiteX11-1847" fmla="*/ 3325435 w 4389185"/>
                <a:gd name="connsiteY11-1848" fmla="*/ 1290810 h 1915347"/>
                <a:gd name="connsiteX12-1849" fmla="*/ 3300725 w 4389185"/>
                <a:gd name="connsiteY12-1850" fmla="*/ 1130782 h 1915347"/>
                <a:gd name="connsiteX13-1851" fmla="*/ 3227771 w 4389185"/>
                <a:gd name="connsiteY13-1852" fmla="*/ 1064300 h 1915347"/>
                <a:gd name="connsiteX14-1853" fmla="*/ 3040680 w 4389185"/>
                <a:gd name="connsiteY14-1854" fmla="*/ 1046062 h 1915347"/>
                <a:gd name="connsiteX15-1855" fmla="*/ 3040680 w 4389185"/>
                <a:gd name="connsiteY15-1856" fmla="*/ 769544 h 1915347"/>
                <a:gd name="connsiteX16-1857" fmla="*/ 3250128 w 4389185"/>
                <a:gd name="connsiteY16-1858" fmla="*/ 756600 h 1915347"/>
                <a:gd name="connsiteX17-1859" fmla="*/ 3307785 w 4389185"/>
                <a:gd name="connsiteY17-1860" fmla="*/ 700120 h 1915347"/>
                <a:gd name="connsiteX18-1861" fmla="*/ 3325435 w 4389185"/>
                <a:gd name="connsiteY18-1862" fmla="*/ 563626 h 1915347"/>
                <a:gd name="connsiteX19-1863" fmla="*/ 3325435 w 4389185"/>
                <a:gd name="connsiteY19-1864" fmla="*/ 457726 h 1915347"/>
                <a:gd name="connsiteX20-1865" fmla="*/ 3304843 w 4389185"/>
                <a:gd name="connsiteY20-1866" fmla="*/ 325938 h 1915347"/>
                <a:gd name="connsiteX21-1867" fmla="*/ 3240714 w 4389185"/>
                <a:gd name="connsiteY21-1868" fmla="*/ 294168 h 1915347"/>
                <a:gd name="connsiteX22-1869" fmla="*/ 3173056 w 4389185"/>
                <a:gd name="connsiteY22-1870" fmla="*/ 327703 h 1915347"/>
                <a:gd name="connsiteX23-1871" fmla="*/ 3154817 w 4389185"/>
                <a:gd name="connsiteY23-1872" fmla="*/ 470669 h 1915347"/>
                <a:gd name="connsiteX24-1873" fmla="*/ 3154817 w 4389185"/>
                <a:gd name="connsiteY24-1874" fmla="*/ 627167 h 1915347"/>
                <a:gd name="connsiteX25-1875" fmla="*/ 2679441 w 4389185"/>
                <a:gd name="connsiteY25-1876" fmla="*/ 627167 h 1915347"/>
                <a:gd name="connsiteX26-1877" fmla="*/ 2679441 w 4389185"/>
                <a:gd name="connsiteY26-1878" fmla="*/ 464786 h 1915347"/>
                <a:gd name="connsiteX27-1879" fmla="*/ 2804169 w 4389185"/>
                <a:gd name="connsiteY27-1880" fmla="*/ 95899 h 1915347"/>
                <a:gd name="connsiteX28-1881" fmla="*/ 3200707 w 4389185"/>
                <a:gd name="connsiteY28-1882" fmla="*/ 0 h 1915347"/>
                <a:gd name="connsiteX29-1883" fmla="*/ 3661963 w 4389185"/>
                <a:gd name="connsiteY29-1884" fmla="*/ 132872 h 1915347"/>
                <a:gd name="connsiteX30-1885" fmla="*/ 3783160 w 4389185"/>
                <a:gd name="connsiteY30-1886" fmla="*/ 502090 h 1915347"/>
                <a:gd name="connsiteX31-1887" fmla="*/ 3739623 w 4389185"/>
                <a:gd name="connsiteY31-1888" fmla="*/ 733150 h 1915347"/>
                <a:gd name="connsiteX32-1889" fmla="*/ 3586656 w 4389185"/>
                <a:gd name="connsiteY32-1890" fmla="*/ 863089 h 1915347"/>
                <a:gd name="connsiteX33-1891" fmla="*/ 3747860 w 4389185"/>
                <a:gd name="connsiteY33-1892" fmla="*/ 982586 h 1915347"/>
                <a:gd name="connsiteX34-1893" fmla="*/ 3800810 w 4389185"/>
                <a:gd name="connsiteY34-1894" fmla="*/ 1371687 h 1915347"/>
                <a:gd name="connsiteX35-1895" fmla="*/ 3749037 w 4389185"/>
                <a:gd name="connsiteY35-1896" fmla="*/ 1724276 h 1915347"/>
                <a:gd name="connsiteX36-1897" fmla="*/ 3570183 w 4389185"/>
                <a:gd name="connsiteY36-1898" fmla="*/ 1914998 h 1915347"/>
                <a:gd name="connsiteX37-1899" fmla="*/ 4389185 w 4389185"/>
                <a:gd name="connsiteY37-1900" fmla="*/ 1915347 h 19153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Lst>
              <a:rect l="l" t="t" r="r" b="b"/>
              <a:pathLst>
                <a:path w="4389185" h="1915347">
                  <a:moveTo>
                    <a:pt x="0" y="1906899"/>
                  </a:moveTo>
                  <a:lnTo>
                    <a:pt x="2889478" y="1904444"/>
                  </a:lnTo>
                  <a:cubicBezTo>
                    <a:pt x="2851376" y="1865399"/>
                    <a:pt x="2747100" y="1791876"/>
                    <a:pt x="2720036" y="1718530"/>
                  </a:cubicBezTo>
                  <a:cubicBezTo>
                    <a:pt x="2692973" y="1645184"/>
                    <a:pt x="2679441" y="1517907"/>
                    <a:pt x="2679441" y="1336700"/>
                  </a:cubicBezTo>
                  <a:lnTo>
                    <a:pt x="2679441" y="1186086"/>
                  </a:lnTo>
                  <a:lnTo>
                    <a:pt x="3154817" y="1186086"/>
                  </a:lnTo>
                  <a:lnTo>
                    <a:pt x="3154817" y="1495551"/>
                  </a:lnTo>
                  <a:cubicBezTo>
                    <a:pt x="3154817" y="1577918"/>
                    <a:pt x="3159720" y="1630280"/>
                    <a:pt x="3169526" y="1652636"/>
                  </a:cubicBezTo>
                  <a:cubicBezTo>
                    <a:pt x="3179331" y="1674993"/>
                    <a:pt x="3201100" y="1686172"/>
                    <a:pt x="3234831" y="1686172"/>
                  </a:cubicBezTo>
                  <a:cubicBezTo>
                    <a:pt x="3271700" y="1686172"/>
                    <a:pt x="3296018" y="1672052"/>
                    <a:pt x="3307785" y="1643811"/>
                  </a:cubicBezTo>
                  <a:cubicBezTo>
                    <a:pt x="3319551" y="1615571"/>
                    <a:pt x="3325435" y="1541833"/>
                    <a:pt x="3325435" y="1422597"/>
                  </a:cubicBezTo>
                  <a:lnTo>
                    <a:pt x="3325435" y="1290810"/>
                  </a:lnTo>
                  <a:cubicBezTo>
                    <a:pt x="3325435" y="1217856"/>
                    <a:pt x="3317198" y="1164514"/>
                    <a:pt x="3300725" y="1130782"/>
                  </a:cubicBezTo>
                  <a:cubicBezTo>
                    <a:pt x="3284251" y="1097051"/>
                    <a:pt x="3259933" y="1074890"/>
                    <a:pt x="3227771" y="1064300"/>
                  </a:cubicBezTo>
                  <a:cubicBezTo>
                    <a:pt x="3195609" y="1053710"/>
                    <a:pt x="3133245" y="1047631"/>
                    <a:pt x="3040680" y="1046062"/>
                  </a:cubicBezTo>
                  <a:lnTo>
                    <a:pt x="3040680" y="769544"/>
                  </a:lnTo>
                  <a:cubicBezTo>
                    <a:pt x="3153641" y="769544"/>
                    <a:pt x="3223456" y="765229"/>
                    <a:pt x="3250128" y="756600"/>
                  </a:cubicBezTo>
                  <a:cubicBezTo>
                    <a:pt x="3276799" y="747971"/>
                    <a:pt x="3296018" y="729145"/>
                    <a:pt x="3307785" y="700120"/>
                  </a:cubicBezTo>
                  <a:cubicBezTo>
                    <a:pt x="3319551" y="671096"/>
                    <a:pt x="3325435" y="625598"/>
                    <a:pt x="3325435" y="563626"/>
                  </a:cubicBezTo>
                  <a:lnTo>
                    <a:pt x="3325435" y="457726"/>
                  </a:lnTo>
                  <a:cubicBezTo>
                    <a:pt x="3325435" y="391048"/>
                    <a:pt x="3318571" y="347118"/>
                    <a:pt x="3304843" y="325938"/>
                  </a:cubicBezTo>
                  <a:cubicBezTo>
                    <a:pt x="3291115" y="304758"/>
                    <a:pt x="3269739" y="294168"/>
                    <a:pt x="3240714" y="294168"/>
                  </a:cubicBezTo>
                  <a:cubicBezTo>
                    <a:pt x="3207767" y="294168"/>
                    <a:pt x="3185215" y="305347"/>
                    <a:pt x="3173056" y="327703"/>
                  </a:cubicBezTo>
                  <a:cubicBezTo>
                    <a:pt x="3160897" y="350060"/>
                    <a:pt x="3154817" y="397715"/>
                    <a:pt x="3154817" y="470669"/>
                  </a:cubicBezTo>
                  <a:lnTo>
                    <a:pt x="3154817" y="627167"/>
                  </a:lnTo>
                  <a:lnTo>
                    <a:pt x="2679441" y="627167"/>
                  </a:lnTo>
                  <a:lnTo>
                    <a:pt x="2679441" y="464786"/>
                  </a:lnTo>
                  <a:cubicBezTo>
                    <a:pt x="2679441" y="282794"/>
                    <a:pt x="2721017" y="159831"/>
                    <a:pt x="2804169" y="95899"/>
                  </a:cubicBezTo>
                  <a:cubicBezTo>
                    <a:pt x="2887320" y="31966"/>
                    <a:pt x="3019500" y="0"/>
                    <a:pt x="3200707" y="0"/>
                  </a:cubicBezTo>
                  <a:cubicBezTo>
                    <a:pt x="3427413" y="0"/>
                    <a:pt x="3581165" y="44291"/>
                    <a:pt x="3661963" y="132872"/>
                  </a:cubicBezTo>
                  <a:cubicBezTo>
                    <a:pt x="3742761" y="221453"/>
                    <a:pt x="3783160" y="344526"/>
                    <a:pt x="3783160" y="502090"/>
                  </a:cubicBezTo>
                  <a:cubicBezTo>
                    <a:pt x="3783160" y="608701"/>
                    <a:pt x="3768648" y="685721"/>
                    <a:pt x="3739623" y="733150"/>
                  </a:cubicBezTo>
                  <a:cubicBezTo>
                    <a:pt x="3710599" y="780578"/>
                    <a:pt x="3659610" y="823891"/>
                    <a:pt x="3586656" y="863089"/>
                  </a:cubicBezTo>
                  <a:cubicBezTo>
                    <a:pt x="3658825" y="887419"/>
                    <a:pt x="3712560" y="927252"/>
                    <a:pt x="3747860" y="982586"/>
                  </a:cubicBezTo>
                  <a:cubicBezTo>
                    <a:pt x="3783160" y="1037920"/>
                    <a:pt x="3800810" y="1167621"/>
                    <a:pt x="3800810" y="1371687"/>
                  </a:cubicBezTo>
                  <a:cubicBezTo>
                    <a:pt x="3800810" y="1523160"/>
                    <a:pt x="3783552" y="1640689"/>
                    <a:pt x="3749037" y="1724276"/>
                  </a:cubicBezTo>
                  <a:cubicBezTo>
                    <a:pt x="3714521" y="1807862"/>
                    <a:pt x="3647705" y="1851940"/>
                    <a:pt x="3570183" y="1914998"/>
                  </a:cubicBezTo>
                  <a:lnTo>
                    <a:pt x="4389185" y="1915347"/>
                  </a:lnTo>
                </a:path>
              </a:pathLst>
            </a:custGeom>
            <a:noFill/>
            <a:ln w="38100">
              <a:solidFill>
                <a:schemeClr val="bg1"/>
              </a:solidFill>
            </a:ln>
            <a:effectLst>
              <a:outerShdw blurRad="152400" dist="38100" dir="2700000" algn="tl" rotWithShape="0">
                <a:prstClr val="black">
                  <a:alpha val="40000"/>
                </a:prstClr>
              </a:outerShdw>
            </a:effectLst>
          </p:spPr>
          <p:txBody>
            <a:bodyPr rot="0" spcFirstLastPara="0" vertOverflow="overflow" horzOverflow="overflow" vert="horz" wrap="square" lIns="68562" tIns="34281" rIns="68562" bIns="34281" numCol="1" spcCol="0" rtlCol="0" fromWordArt="0" anchor="t" anchorCtr="0" forceAA="0" compatLnSpc="1">
              <a:noAutofit/>
            </a:bodyPr>
            <a:lstStyle/>
            <a:p>
              <a:pPr algn="ctr"/>
              <a:endParaRPr lang="zh-CN" altLang="en-US" sz="11845" dirty="0">
                <a:latin typeface="Impact" panose="020B0806030902050204" pitchFamily="34" charset="0"/>
              </a:endParaRPr>
            </a:p>
          </p:txBody>
        </p:sp>
        <p:grpSp>
          <p:nvGrpSpPr>
            <p:cNvPr id="93" name="组合 92"/>
            <p:cNvGrpSpPr/>
            <p:nvPr/>
          </p:nvGrpSpPr>
          <p:grpSpPr>
            <a:xfrm>
              <a:off x="1490077" y="5718137"/>
              <a:ext cx="216261" cy="216261"/>
              <a:chOff x="2218721" y="3717673"/>
              <a:chExt cx="248226" cy="248226"/>
            </a:xfrm>
          </p:grpSpPr>
          <p:sp>
            <p:nvSpPr>
              <p:cNvPr id="97" name="椭圆 96"/>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椭圆 97"/>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94" name="组合 93"/>
            <p:cNvGrpSpPr/>
            <p:nvPr/>
          </p:nvGrpSpPr>
          <p:grpSpPr>
            <a:xfrm>
              <a:off x="5394180" y="5718136"/>
              <a:ext cx="216261" cy="216261"/>
              <a:chOff x="2218721" y="3717673"/>
              <a:chExt cx="248226" cy="248226"/>
            </a:xfrm>
          </p:grpSpPr>
          <p:sp>
            <p:nvSpPr>
              <p:cNvPr id="95" name="椭圆 94"/>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6" name="椭圆 95"/>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9" name="文本框 61"/>
          <p:cNvSpPr txBox="1"/>
          <p:nvPr/>
        </p:nvSpPr>
        <p:spPr>
          <a:xfrm>
            <a:off x="1293893" y="3706031"/>
            <a:ext cx="1487715" cy="742950"/>
          </a:xfrm>
          <a:prstGeom prst="rect">
            <a:avLst/>
          </a:prstGeom>
          <a:noFill/>
        </p:spPr>
        <p:txBody>
          <a:bodyPr wrap="square" rtlCol="0">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在此添加详细的文字信息介绍。在此添加详细的文字。</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1356904" y="3190178"/>
            <a:ext cx="1082040" cy="491733"/>
            <a:chOff x="4806096" y="2627317"/>
            <a:chExt cx="1443096" cy="655815"/>
          </a:xfrm>
          <a:solidFill>
            <a:srgbClr val="FFAB3F"/>
          </a:solidFill>
        </p:grpSpPr>
        <p:sp>
          <p:nvSpPr>
            <p:cNvPr id="101" name="矩形 100"/>
            <p:cNvSpPr/>
            <p:nvPr/>
          </p:nvSpPr>
          <p:spPr>
            <a:xfrm>
              <a:off x="4806316" y="2705100"/>
              <a:ext cx="1442084" cy="495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微软雅黑" panose="020B0503020204020204" pitchFamily="34" charset="-122"/>
                <a:ea typeface="微软雅黑" panose="020B0503020204020204" pitchFamily="34" charset="-122"/>
              </a:endParaRPr>
            </a:p>
          </p:txBody>
        </p:sp>
        <p:pic>
          <p:nvPicPr>
            <p:cNvPr id="102" name="图片 101"/>
            <p:cNvPicPr>
              <a:picLocks noChangeAspect="1"/>
            </p:cNvPicPr>
            <p:nvPr/>
          </p:nvPicPr>
          <p:blipFill rotWithShape="1">
            <a:blip r:embed="rId2" cstate="print">
              <a:extLst>
                <a:ext uri="{BEBA8EAE-BF5A-486C-A8C5-ECC9F3942E4B}">
                  <a14:imgProps xmlns:a14="http://schemas.microsoft.com/office/drawing/2010/main" xmlns="">
                    <a14:imgLayer r:embed="rId3">
                      <a14:imgEffect>
                        <a14:saturation sat="66000"/>
                      </a14:imgEffect>
                    </a14:imgLayer>
                  </a14:imgProps>
                </a:ext>
              </a:extLst>
            </a:blip>
            <a:srcRect t="76775"/>
            <a:stretch>
              <a:fillRect/>
            </a:stretch>
          </p:blipFill>
          <p:spPr>
            <a:xfrm rot="16200000" flipH="1">
              <a:off x="4505604" y="2927808"/>
              <a:ext cx="655815" cy="54832"/>
            </a:xfrm>
            <a:prstGeom prst="rect">
              <a:avLst/>
            </a:prstGeom>
            <a:grpFill/>
          </p:spPr>
        </p:pic>
        <p:sp>
          <p:nvSpPr>
            <p:cNvPr id="103" name="文本框 65"/>
            <p:cNvSpPr txBox="1"/>
            <p:nvPr/>
          </p:nvSpPr>
          <p:spPr>
            <a:xfrm>
              <a:off x="4901794" y="2767900"/>
              <a:ext cx="1347398" cy="448003"/>
            </a:xfrm>
            <a:prstGeom prst="rect">
              <a:avLst/>
            </a:prstGeom>
            <a:grpFill/>
          </p:spPr>
          <p:txBody>
            <a:bodyPr wrap="square" rtlCol="0">
              <a:spAutoFit/>
            </a:bodyPr>
            <a:lstStyle/>
            <a:p>
              <a:r>
                <a:rPr lang="zh-CN" altLang="en-US" sz="1500" b="1" dirty="0" smtClean="0">
                  <a:solidFill>
                    <a:schemeClr val="bg1"/>
                  </a:solidFill>
                  <a:latin typeface="微软雅黑" panose="020B0503020204020204" pitchFamily="34" charset="-122"/>
                  <a:ea typeface="微软雅黑" panose="020B0503020204020204" pitchFamily="34" charset="-122"/>
                </a:rPr>
                <a:t>添加标题</a:t>
              </a:r>
            </a:p>
          </p:txBody>
        </p:sp>
      </p:grpSp>
      <p:grpSp>
        <p:nvGrpSpPr>
          <p:cNvPr id="104" name="组合 103"/>
          <p:cNvGrpSpPr/>
          <p:nvPr/>
        </p:nvGrpSpPr>
        <p:grpSpPr>
          <a:xfrm>
            <a:off x="4665248" y="3094980"/>
            <a:ext cx="3327899" cy="1366938"/>
            <a:chOff x="6221950" y="4126221"/>
            <a:chExt cx="4438354" cy="1823059"/>
          </a:xfrm>
        </p:grpSpPr>
        <p:sp>
          <p:nvSpPr>
            <p:cNvPr id="105" name="直角三角形 104"/>
            <p:cNvSpPr/>
            <p:nvPr/>
          </p:nvSpPr>
          <p:spPr>
            <a:xfrm flipH="1">
              <a:off x="9167261" y="4523378"/>
              <a:ext cx="197666" cy="712822"/>
            </a:xfrm>
            <a:prstGeom prst="rtTriangle">
              <a:avLst/>
            </a:prstGeom>
            <a:noFill/>
            <a:ln w="38100">
              <a:solidFill>
                <a:schemeClr val="bg1"/>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6" name="组合 105"/>
            <p:cNvGrpSpPr/>
            <p:nvPr/>
          </p:nvGrpSpPr>
          <p:grpSpPr>
            <a:xfrm>
              <a:off x="6221950" y="4126221"/>
              <a:ext cx="4438354" cy="1823059"/>
              <a:chOff x="6221950" y="4126221"/>
              <a:chExt cx="4438354" cy="1823059"/>
            </a:xfrm>
          </p:grpSpPr>
          <p:sp>
            <p:nvSpPr>
              <p:cNvPr id="107" name="文本框 69"/>
              <p:cNvSpPr txBox="1"/>
              <p:nvPr/>
            </p:nvSpPr>
            <p:spPr>
              <a:xfrm>
                <a:off x="6401266" y="4126221"/>
                <a:ext cx="4136390" cy="1709572"/>
              </a:xfrm>
              <a:custGeom>
                <a:avLst/>
                <a:gdLst>
                  <a:gd name="connsiteX0" fmla="*/ 368349 w 1054387"/>
                  <a:gd name="connsiteY0" fmla="*/ 0 h 1708761"/>
                  <a:gd name="connsiteX1" fmla="*/ 933011 w 1054387"/>
                  <a:gd name="connsiteY1" fmla="*/ 0 h 1708761"/>
                  <a:gd name="connsiteX2" fmla="*/ 933011 w 1054387"/>
                  <a:gd name="connsiteY2" fmla="*/ 1116658 h 1708761"/>
                  <a:gd name="connsiteX3" fmla="*/ 1054387 w 1054387"/>
                  <a:gd name="connsiteY3" fmla="*/ 1116658 h 1708761"/>
                  <a:gd name="connsiteX4" fmla="*/ 1054387 w 1054387"/>
                  <a:gd name="connsiteY4" fmla="*/ 1407960 h 1708761"/>
                  <a:gd name="connsiteX5" fmla="*/ 933011 w 1054387"/>
                  <a:gd name="connsiteY5" fmla="*/ 1407960 h 1708761"/>
                  <a:gd name="connsiteX6" fmla="*/ 933011 w 1054387"/>
                  <a:gd name="connsiteY6" fmla="*/ 1708761 h 1708761"/>
                  <a:gd name="connsiteX7" fmla="*/ 506613 w 1054387"/>
                  <a:gd name="connsiteY7" fmla="*/ 1708761 h 1708761"/>
                  <a:gd name="connsiteX8" fmla="*/ 506613 w 1054387"/>
                  <a:gd name="connsiteY8" fmla="*/ 1407960 h 1708761"/>
                  <a:gd name="connsiteX9" fmla="*/ 0 w 1054387"/>
                  <a:gd name="connsiteY9" fmla="*/ 1407960 h 1708761"/>
                  <a:gd name="connsiteX10" fmla="*/ 0 w 1054387"/>
                  <a:gd name="connsiteY10" fmla="*/ 1116658 h 1708761"/>
                  <a:gd name="connsiteX0-1" fmla="*/ 933011 w 1054387"/>
                  <a:gd name="connsiteY0-2" fmla="*/ 1708761 h 1800201"/>
                  <a:gd name="connsiteX1-3" fmla="*/ 506613 w 1054387"/>
                  <a:gd name="connsiteY1-4" fmla="*/ 1708761 h 1800201"/>
                  <a:gd name="connsiteX2-5" fmla="*/ 506613 w 1054387"/>
                  <a:gd name="connsiteY2-6" fmla="*/ 1407960 h 1800201"/>
                  <a:gd name="connsiteX3-7" fmla="*/ 0 w 1054387"/>
                  <a:gd name="connsiteY3-8" fmla="*/ 1407960 h 1800201"/>
                  <a:gd name="connsiteX4-9" fmla="*/ 0 w 1054387"/>
                  <a:gd name="connsiteY4-10" fmla="*/ 1116658 h 1800201"/>
                  <a:gd name="connsiteX5-11" fmla="*/ 368349 w 1054387"/>
                  <a:gd name="connsiteY5-12" fmla="*/ 0 h 1800201"/>
                  <a:gd name="connsiteX6-13" fmla="*/ 933011 w 1054387"/>
                  <a:gd name="connsiteY6-14" fmla="*/ 0 h 1800201"/>
                  <a:gd name="connsiteX7-15" fmla="*/ 933011 w 1054387"/>
                  <a:gd name="connsiteY7-16" fmla="*/ 1116658 h 1800201"/>
                  <a:gd name="connsiteX8-17" fmla="*/ 1054387 w 1054387"/>
                  <a:gd name="connsiteY8-18" fmla="*/ 1116658 h 1800201"/>
                  <a:gd name="connsiteX9-19" fmla="*/ 1054387 w 1054387"/>
                  <a:gd name="connsiteY9-20" fmla="*/ 1407960 h 1800201"/>
                  <a:gd name="connsiteX10-21" fmla="*/ 933011 w 1054387"/>
                  <a:gd name="connsiteY10-22" fmla="*/ 1407960 h 1800201"/>
                  <a:gd name="connsiteX11" fmla="*/ 1024451 w 1054387"/>
                  <a:gd name="connsiteY11" fmla="*/ 1800201 h 1800201"/>
                  <a:gd name="connsiteX0-23" fmla="*/ 933011 w 1054387"/>
                  <a:gd name="connsiteY0-24" fmla="*/ 1708761 h 1708761"/>
                  <a:gd name="connsiteX1-25" fmla="*/ 506613 w 1054387"/>
                  <a:gd name="connsiteY1-26" fmla="*/ 1708761 h 1708761"/>
                  <a:gd name="connsiteX2-27" fmla="*/ 506613 w 1054387"/>
                  <a:gd name="connsiteY2-28" fmla="*/ 1407960 h 1708761"/>
                  <a:gd name="connsiteX3-29" fmla="*/ 0 w 1054387"/>
                  <a:gd name="connsiteY3-30" fmla="*/ 1407960 h 1708761"/>
                  <a:gd name="connsiteX4-31" fmla="*/ 0 w 1054387"/>
                  <a:gd name="connsiteY4-32" fmla="*/ 1116658 h 1708761"/>
                  <a:gd name="connsiteX5-33" fmla="*/ 368349 w 1054387"/>
                  <a:gd name="connsiteY5-34" fmla="*/ 0 h 1708761"/>
                  <a:gd name="connsiteX6-35" fmla="*/ 933011 w 1054387"/>
                  <a:gd name="connsiteY6-36" fmla="*/ 0 h 1708761"/>
                  <a:gd name="connsiteX7-37" fmla="*/ 933011 w 1054387"/>
                  <a:gd name="connsiteY7-38" fmla="*/ 1116658 h 1708761"/>
                  <a:gd name="connsiteX8-39" fmla="*/ 1054387 w 1054387"/>
                  <a:gd name="connsiteY8-40" fmla="*/ 1116658 h 1708761"/>
                  <a:gd name="connsiteX9-41" fmla="*/ 1054387 w 1054387"/>
                  <a:gd name="connsiteY9-42" fmla="*/ 1407960 h 1708761"/>
                  <a:gd name="connsiteX10-43" fmla="*/ 933011 w 1054387"/>
                  <a:gd name="connsiteY10-44" fmla="*/ 1407960 h 1708761"/>
                  <a:gd name="connsiteX11-45" fmla="*/ 948251 w 1054387"/>
                  <a:gd name="connsiteY11-46" fmla="*/ 1690663 h 1708761"/>
                  <a:gd name="connsiteX0-47" fmla="*/ 0 w 1159601"/>
                  <a:gd name="connsiteY0-48" fmla="*/ 1708761 h 1708761"/>
                  <a:gd name="connsiteX1-49" fmla="*/ 611827 w 1159601"/>
                  <a:gd name="connsiteY1-50" fmla="*/ 1708761 h 1708761"/>
                  <a:gd name="connsiteX2-51" fmla="*/ 611827 w 1159601"/>
                  <a:gd name="connsiteY2-52" fmla="*/ 1407960 h 1708761"/>
                  <a:gd name="connsiteX3-53" fmla="*/ 105214 w 1159601"/>
                  <a:gd name="connsiteY3-54" fmla="*/ 1407960 h 1708761"/>
                  <a:gd name="connsiteX4-55" fmla="*/ 105214 w 1159601"/>
                  <a:gd name="connsiteY4-56" fmla="*/ 1116658 h 1708761"/>
                  <a:gd name="connsiteX5-57" fmla="*/ 473563 w 1159601"/>
                  <a:gd name="connsiteY5-58" fmla="*/ 0 h 1708761"/>
                  <a:gd name="connsiteX6-59" fmla="*/ 1038225 w 1159601"/>
                  <a:gd name="connsiteY6-60" fmla="*/ 0 h 1708761"/>
                  <a:gd name="connsiteX7-61" fmla="*/ 1038225 w 1159601"/>
                  <a:gd name="connsiteY7-62" fmla="*/ 1116658 h 1708761"/>
                  <a:gd name="connsiteX8-63" fmla="*/ 1159601 w 1159601"/>
                  <a:gd name="connsiteY8-64" fmla="*/ 1116658 h 1708761"/>
                  <a:gd name="connsiteX9-65" fmla="*/ 1159601 w 1159601"/>
                  <a:gd name="connsiteY9-66" fmla="*/ 1407960 h 1708761"/>
                  <a:gd name="connsiteX10-67" fmla="*/ 1038225 w 1159601"/>
                  <a:gd name="connsiteY10-68" fmla="*/ 1407960 h 1708761"/>
                  <a:gd name="connsiteX11-69" fmla="*/ 1053465 w 1159601"/>
                  <a:gd name="connsiteY11-70" fmla="*/ 1690663 h 1708761"/>
                  <a:gd name="connsiteX0-71" fmla="*/ 0 w 1159601"/>
                  <a:gd name="connsiteY0-72" fmla="*/ 1708761 h 1857351"/>
                  <a:gd name="connsiteX1-73" fmla="*/ 611827 w 1159601"/>
                  <a:gd name="connsiteY1-74" fmla="*/ 1708761 h 1857351"/>
                  <a:gd name="connsiteX2-75" fmla="*/ 611827 w 1159601"/>
                  <a:gd name="connsiteY2-76" fmla="*/ 1407960 h 1857351"/>
                  <a:gd name="connsiteX3-77" fmla="*/ 105214 w 1159601"/>
                  <a:gd name="connsiteY3-78" fmla="*/ 1407960 h 1857351"/>
                  <a:gd name="connsiteX4-79" fmla="*/ 105214 w 1159601"/>
                  <a:gd name="connsiteY4-80" fmla="*/ 1116658 h 1857351"/>
                  <a:gd name="connsiteX5-81" fmla="*/ 473563 w 1159601"/>
                  <a:gd name="connsiteY5-82" fmla="*/ 0 h 1857351"/>
                  <a:gd name="connsiteX6-83" fmla="*/ 1038225 w 1159601"/>
                  <a:gd name="connsiteY6-84" fmla="*/ 0 h 1857351"/>
                  <a:gd name="connsiteX7-85" fmla="*/ 1038225 w 1159601"/>
                  <a:gd name="connsiteY7-86" fmla="*/ 1116658 h 1857351"/>
                  <a:gd name="connsiteX8-87" fmla="*/ 1159601 w 1159601"/>
                  <a:gd name="connsiteY8-88" fmla="*/ 1116658 h 1857351"/>
                  <a:gd name="connsiteX9-89" fmla="*/ 1159601 w 1159601"/>
                  <a:gd name="connsiteY9-90" fmla="*/ 1407960 h 1857351"/>
                  <a:gd name="connsiteX10-91" fmla="*/ 1038225 w 1159601"/>
                  <a:gd name="connsiteY10-92" fmla="*/ 1407960 h 1857351"/>
                  <a:gd name="connsiteX11-93" fmla="*/ 1048703 w 1159601"/>
                  <a:gd name="connsiteY11-94" fmla="*/ 1857351 h 1857351"/>
                  <a:gd name="connsiteX0-95" fmla="*/ 0 w 1159601"/>
                  <a:gd name="connsiteY0-96" fmla="*/ 1708761 h 1857351"/>
                  <a:gd name="connsiteX1-97" fmla="*/ 611827 w 1159601"/>
                  <a:gd name="connsiteY1-98" fmla="*/ 1708761 h 1857351"/>
                  <a:gd name="connsiteX2-99" fmla="*/ 611827 w 1159601"/>
                  <a:gd name="connsiteY2-100" fmla="*/ 1407960 h 1857351"/>
                  <a:gd name="connsiteX3-101" fmla="*/ 105214 w 1159601"/>
                  <a:gd name="connsiteY3-102" fmla="*/ 1407960 h 1857351"/>
                  <a:gd name="connsiteX4-103" fmla="*/ 105214 w 1159601"/>
                  <a:gd name="connsiteY4-104" fmla="*/ 1116658 h 1857351"/>
                  <a:gd name="connsiteX5-105" fmla="*/ 473563 w 1159601"/>
                  <a:gd name="connsiteY5-106" fmla="*/ 0 h 1857351"/>
                  <a:gd name="connsiteX6-107" fmla="*/ 1038225 w 1159601"/>
                  <a:gd name="connsiteY6-108" fmla="*/ 0 h 1857351"/>
                  <a:gd name="connsiteX7-109" fmla="*/ 1038225 w 1159601"/>
                  <a:gd name="connsiteY7-110" fmla="*/ 1116658 h 1857351"/>
                  <a:gd name="connsiteX8-111" fmla="*/ 1159601 w 1159601"/>
                  <a:gd name="connsiteY8-112" fmla="*/ 1116658 h 1857351"/>
                  <a:gd name="connsiteX9-113" fmla="*/ 1159601 w 1159601"/>
                  <a:gd name="connsiteY9-114" fmla="*/ 1407960 h 1857351"/>
                  <a:gd name="connsiteX10-115" fmla="*/ 1038225 w 1159601"/>
                  <a:gd name="connsiteY10-116" fmla="*/ 1407960 h 1857351"/>
                  <a:gd name="connsiteX11-117" fmla="*/ 1039178 w 1159601"/>
                  <a:gd name="connsiteY11-118" fmla="*/ 1857351 h 1857351"/>
                  <a:gd name="connsiteX0-119" fmla="*/ 0 w 1159601"/>
                  <a:gd name="connsiteY0-120" fmla="*/ 1708761 h 1857351"/>
                  <a:gd name="connsiteX1-121" fmla="*/ 611827 w 1159601"/>
                  <a:gd name="connsiteY1-122" fmla="*/ 1708761 h 1857351"/>
                  <a:gd name="connsiteX2-123" fmla="*/ 611827 w 1159601"/>
                  <a:gd name="connsiteY2-124" fmla="*/ 1407960 h 1857351"/>
                  <a:gd name="connsiteX3-125" fmla="*/ 105214 w 1159601"/>
                  <a:gd name="connsiteY3-126" fmla="*/ 1407960 h 1857351"/>
                  <a:gd name="connsiteX4-127" fmla="*/ 105214 w 1159601"/>
                  <a:gd name="connsiteY4-128" fmla="*/ 1116658 h 1857351"/>
                  <a:gd name="connsiteX5-129" fmla="*/ 473563 w 1159601"/>
                  <a:gd name="connsiteY5-130" fmla="*/ 0 h 1857351"/>
                  <a:gd name="connsiteX6-131" fmla="*/ 1038225 w 1159601"/>
                  <a:gd name="connsiteY6-132" fmla="*/ 0 h 1857351"/>
                  <a:gd name="connsiteX7-133" fmla="*/ 1038225 w 1159601"/>
                  <a:gd name="connsiteY7-134" fmla="*/ 1116658 h 1857351"/>
                  <a:gd name="connsiteX8-135" fmla="*/ 1159601 w 1159601"/>
                  <a:gd name="connsiteY8-136" fmla="*/ 1116658 h 1857351"/>
                  <a:gd name="connsiteX9-137" fmla="*/ 1159601 w 1159601"/>
                  <a:gd name="connsiteY9-138" fmla="*/ 1407960 h 1857351"/>
                  <a:gd name="connsiteX10-139" fmla="*/ 1038225 w 1159601"/>
                  <a:gd name="connsiteY10-140" fmla="*/ 1407960 h 1857351"/>
                  <a:gd name="connsiteX11-141" fmla="*/ 1039348 w 1159601"/>
                  <a:gd name="connsiteY11-142" fmla="*/ 1706397 h 1857351"/>
                  <a:gd name="connsiteX12" fmla="*/ 1039178 w 1159601"/>
                  <a:gd name="connsiteY12" fmla="*/ 1857351 h 1857351"/>
                  <a:gd name="connsiteX0-143" fmla="*/ 0 w 1634490"/>
                  <a:gd name="connsiteY0-144" fmla="*/ 1708761 h 1737497"/>
                  <a:gd name="connsiteX1-145" fmla="*/ 611827 w 1634490"/>
                  <a:gd name="connsiteY1-146" fmla="*/ 1708761 h 1737497"/>
                  <a:gd name="connsiteX2-147" fmla="*/ 611827 w 1634490"/>
                  <a:gd name="connsiteY2-148" fmla="*/ 1407960 h 1737497"/>
                  <a:gd name="connsiteX3-149" fmla="*/ 105214 w 1634490"/>
                  <a:gd name="connsiteY3-150" fmla="*/ 1407960 h 1737497"/>
                  <a:gd name="connsiteX4-151" fmla="*/ 105214 w 1634490"/>
                  <a:gd name="connsiteY4-152" fmla="*/ 1116658 h 1737497"/>
                  <a:gd name="connsiteX5-153" fmla="*/ 473563 w 1634490"/>
                  <a:gd name="connsiteY5-154" fmla="*/ 0 h 1737497"/>
                  <a:gd name="connsiteX6-155" fmla="*/ 1038225 w 1634490"/>
                  <a:gd name="connsiteY6-156" fmla="*/ 0 h 1737497"/>
                  <a:gd name="connsiteX7-157" fmla="*/ 1038225 w 1634490"/>
                  <a:gd name="connsiteY7-158" fmla="*/ 1116658 h 1737497"/>
                  <a:gd name="connsiteX8-159" fmla="*/ 1159601 w 1634490"/>
                  <a:gd name="connsiteY8-160" fmla="*/ 1116658 h 1737497"/>
                  <a:gd name="connsiteX9-161" fmla="*/ 1159601 w 1634490"/>
                  <a:gd name="connsiteY9-162" fmla="*/ 1407960 h 1737497"/>
                  <a:gd name="connsiteX10-163" fmla="*/ 1038225 w 1634490"/>
                  <a:gd name="connsiteY10-164" fmla="*/ 1407960 h 1737497"/>
                  <a:gd name="connsiteX11-165" fmla="*/ 1039348 w 1634490"/>
                  <a:gd name="connsiteY11-166" fmla="*/ 1706397 h 1737497"/>
                  <a:gd name="connsiteX12-167" fmla="*/ 1634490 w 1634490"/>
                  <a:gd name="connsiteY12-168" fmla="*/ 1719238 h 1737497"/>
                  <a:gd name="connsiteX0-169" fmla="*/ 0 w 1634490"/>
                  <a:gd name="connsiteY0-170" fmla="*/ 1708761 h 1737497"/>
                  <a:gd name="connsiteX1-171" fmla="*/ 611827 w 1634490"/>
                  <a:gd name="connsiteY1-172" fmla="*/ 1708761 h 1737497"/>
                  <a:gd name="connsiteX2-173" fmla="*/ 611827 w 1634490"/>
                  <a:gd name="connsiteY2-174" fmla="*/ 1407960 h 1737497"/>
                  <a:gd name="connsiteX3-175" fmla="*/ 105214 w 1634490"/>
                  <a:gd name="connsiteY3-176" fmla="*/ 1407960 h 1737497"/>
                  <a:gd name="connsiteX4-177" fmla="*/ 105214 w 1634490"/>
                  <a:gd name="connsiteY4-178" fmla="*/ 1116658 h 1737497"/>
                  <a:gd name="connsiteX5-179" fmla="*/ 473563 w 1634490"/>
                  <a:gd name="connsiteY5-180" fmla="*/ 0 h 1737497"/>
                  <a:gd name="connsiteX6-181" fmla="*/ 1038225 w 1634490"/>
                  <a:gd name="connsiteY6-182" fmla="*/ 0 h 1737497"/>
                  <a:gd name="connsiteX7-183" fmla="*/ 1038225 w 1634490"/>
                  <a:gd name="connsiteY7-184" fmla="*/ 1116658 h 1737497"/>
                  <a:gd name="connsiteX8-185" fmla="*/ 1159601 w 1634490"/>
                  <a:gd name="connsiteY8-186" fmla="*/ 1116658 h 1737497"/>
                  <a:gd name="connsiteX9-187" fmla="*/ 1159601 w 1634490"/>
                  <a:gd name="connsiteY9-188" fmla="*/ 1407960 h 1737497"/>
                  <a:gd name="connsiteX10-189" fmla="*/ 1038225 w 1634490"/>
                  <a:gd name="connsiteY10-190" fmla="*/ 1407960 h 1737497"/>
                  <a:gd name="connsiteX11-191" fmla="*/ 1039348 w 1634490"/>
                  <a:gd name="connsiteY11-192" fmla="*/ 1706397 h 1737497"/>
                  <a:gd name="connsiteX12-193" fmla="*/ 1634490 w 1634490"/>
                  <a:gd name="connsiteY12-194" fmla="*/ 1719238 h 1737497"/>
                  <a:gd name="connsiteX0-195" fmla="*/ 0 w 1820227"/>
                  <a:gd name="connsiteY0-196" fmla="*/ 1708761 h 1736418"/>
                  <a:gd name="connsiteX1-197" fmla="*/ 611827 w 1820227"/>
                  <a:gd name="connsiteY1-198" fmla="*/ 1708761 h 1736418"/>
                  <a:gd name="connsiteX2-199" fmla="*/ 611827 w 1820227"/>
                  <a:gd name="connsiteY2-200" fmla="*/ 1407960 h 1736418"/>
                  <a:gd name="connsiteX3-201" fmla="*/ 105214 w 1820227"/>
                  <a:gd name="connsiteY3-202" fmla="*/ 1407960 h 1736418"/>
                  <a:gd name="connsiteX4-203" fmla="*/ 105214 w 1820227"/>
                  <a:gd name="connsiteY4-204" fmla="*/ 1116658 h 1736418"/>
                  <a:gd name="connsiteX5-205" fmla="*/ 473563 w 1820227"/>
                  <a:gd name="connsiteY5-206" fmla="*/ 0 h 1736418"/>
                  <a:gd name="connsiteX6-207" fmla="*/ 1038225 w 1820227"/>
                  <a:gd name="connsiteY6-208" fmla="*/ 0 h 1736418"/>
                  <a:gd name="connsiteX7-209" fmla="*/ 1038225 w 1820227"/>
                  <a:gd name="connsiteY7-210" fmla="*/ 1116658 h 1736418"/>
                  <a:gd name="connsiteX8-211" fmla="*/ 1159601 w 1820227"/>
                  <a:gd name="connsiteY8-212" fmla="*/ 1116658 h 1736418"/>
                  <a:gd name="connsiteX9-213" fmla="*/ 1159601 w 1820227"/>
                  <a:gd name="connsiteY9-214" fmla="*/ 1407960 h 1736418"/>
                  <a:gd name="connsiteX10-215" fmla="*/ 1038225 w 1820227"/>
                  <a:gd name="connsiteY10-216" fmla="*/ 1407960 h 1736418"/>
                  <a:gd name="connsiteX11-217" fmla="*/ 1039348 w 1820227"/>
                  <a:gd name="connsiteY11-218" fmla="*/ 1706397 h 1736418"/>
                  <a:gd name="connsiteX12-219" fmla="*/ 1820227 w 1820227"/>
                  <a:gd name="connsiteY12-220" fmla="*/ 1714476 h 1736418"/>
                  <a:gd name="connsiteX0-221" fmla="*/ 0 w 1910715"/>
                  <a:gd name="connsiteY0-222" fmla="*/ 1708761 h 1736418"/>
                  <a:gd name="connsiteX1-223" fmla="*/ 611827 w 1910715"/>
                  <a:gd name="connsiteY1-224" fmla="*/ 1708761 h 1736418"/>
                  <a:gd name="connsiteX2-225" fmla="*/ 611827 w 1910715"/>
                  <a:gd name="connsiteY2-226" fmla="*/ 1407960 h 1736418"/>
                  <a:gd name="connsiteX3-227" fmla="*/ 105214 w 1910715"/>
                  <a:gd name="connsiteY3-228" fmla="*/ 1407960 h 1736418"/>
                  <a:gd name="connsiteX4-229" fmla="*/ 105214 w 1910715"/>
                  <a:gd name="connsiteY4-230" fmla="*/ 1116658 h 1736418"/>
                  <a:gd name="connsiteX5-231" fmla="*/ 473563 w 1910715"/>
                  <a:gd name="connsiteY5-232" fmla="*/ 0 h 1736418"/>
                  <a:gd name="connsiteX6-233" fmla="*/ 1038225 w 1910715"/>
                  <a:gd name="connsiteY6-234" fmla="*/ 0 h 1736418"/>
                  <a:gd name="connsiteX7-235" fmla="*/ 1038225 w 1910715"/>
                  <a:gd name="connsiteY7-236" fmla="*/ 1116658 h 1736418"/>
                  <a:gd name="connsiteX8-237" fmla="*/ 1159601 w 1910715"/>
                  <a:gd name="connsiteY8-238" fmla="*/ 1116658 h 1736418"/>
                  <a:gd name="connsiteX9-239" fmla="*/ 1159601 w 1910715"/>
                  <a:gd name="connsiteY9-240" fmla="*/ 1407960 h 1736418"/>
                  <a:gd name="connsiteX10-241" fmla="*/ 1038225 w 1910715"/>
                  <a:gd name="connsiteY10-242" fmla="*/ 1407960 h 1736418"/>
                  <a:gd name="connsiteX11-243" fmla="*/ 1039348 w 1910715"/>
                  <a:gd name="connsiteY11-244" fmla="*/ 1706397 h 1736418"/>
                  <a:gd name="connsiteX12-245" fmla="*/ 1910715 w 1910715"/>
                  <a:gd name="connsiteY12-246" fmla="*/ 1714476 h 1736418"/>
                  <a:gd name="connsiteX0-247" fmla="*/ 0 w 1910715"/>
                  <a:gd name="connsiteY0-248" fmla="*/ 1708761 h 1736418"/>
                  <a:gd name="connsiteX1-249" fmla="*/ 611827 w 1910715"/>
                  <a:gd name="connsiteY1-250" fmla="*/ 1708761 h 1736418"/>
                  <a:gd name="connsiteX2-251" fmla="*/ 611827 w 1910715"/>
                  <a:gd name="connsiteY2-252" fmla="*/ 1407960 h 1736418"/>
                  <a:gd name="connsiteX3-253" fmla="*/ 105214 w 1910715"/>
                  <a:gd name="connsiteY3-254" fmla="*/ 1407960 h 1736418"/>
                  <a:gd name="connsiteX4-255" fmla="*/ 105214 w 1910715"/>
                  <a:gd name="connsiteY4-256" fmla="*/ 1116658 h 1736418"/>
                  <a:gd name="connsiteX5-257" fmla="*/ 473563 w 1910715"/>
                  <a:gd name="connsiteY5-258" fmla="*/ 0 h 1736418"/>
                  <a:gd name="connsiteX6-259" fmla="*/ 1038225 w 1910715"/>
                  <a:gd name="connsiteY6-260" fmla="*/ 0 h 1736418"/>
                  <a:gd name="connsiteX7-261" fmla="*/ 1038225 w 1910715"/>
                  <a:gd name="connsiteY7-262" fmla="*/ 1116658 h 1736418"/>
                  <a:gd name="connsiteX8-263" fmla="*/ 1159601 w 1910715"/>
                  <a:gd name="connsiteY8-264" fmla="*/ 1116658 h 1736418"/>
                  <a:gd name="connsiteX9-265" fmla="*/ 1159601 w 1910715"/>
                  <a:gd name="connsiteY9-266" fmla="*/ 1407960 h 1736418"/>
                  <a:gd name="connsiteX10-267" fmla="*/ 1038225 w 1910715"/>
                  <a:gd name="connsiteY10-268" fmla="*/ 1407960 h 1736418"/>
                  <a:gd name="connsiteX11-269" fmla="*/ 1039348 w 1910715"/>
                  <a:gd name="connsiteY11-270" fmla="*/ 1706397 h 1736418"/>
                  <a:gd name="connsiteX12-271" fmla="*/ 1910715 w 1910715"/>
                  <a:gd name="connsiteY12-272" fmla="*/ 1714476 h 1736418"/>
                  <a:gd name="connsiteX0-273" fmla="*/ 0 w 1910715"/>
                  <a:gd name="connsiteY0-274" fmla="*/ 1708761 h 1742778"/>
                  <a:gd name="connsiteX1-275" fmla="*/ 611827 w 1910715"/>
                  <a:gd name="connsiteY1-276" fmla="*/ 1708761 h 1742778"/>
                  <a:gd name="connsiteX2-277" fmla="*/ 611827 w 1910715"/>
                  <a:gd name="connsiteY2-278" fmla="*/ 1407960 h 1742778"/>
                  <a:gd name="connsiteX3-279" fmla="*/ 105214 w 1910715"/>
                  <a:gd name="connsiteY3-280" fmla="*/ 1407960 h 1742778"/>
                  <a:gd name="connsiteX4-281" fmla="*/ 105214 w 1910715"/>
                  <a:gd name="connsiteY4-282" fmla="*/ 1116658 h 1742778"/>
                  <a:gd name="connsiteX5-283" fmla="*/ 473563 w 1910715"/>
                  <a:gd name="connsiteY5-284" fmla="*/ 0 h 1742778"/>
                  <a:gd name="connsiteX6-285" fmla="*/ 1038225 w 1910715"/>
                  <a:gd name="connsiteY6-286" fmla="*/ 0 h 1742778"/>
                  <a:gd name="connsiteX7-287" fmla="*/ 1038225 w 1910715"/>
                  <a:gd name="connsiteY7-288" fmla="*/ 1116658 h 1742778"/>
                  <a:gd name="connsiteX8-289" fmla="*/ 1159601 w 1910715"/>
                  <a:gd name="connsiteY8-290" fmla="*/ 1116658 h 1742778"/>
                  <a:gd name="connsiteX9-291" fmla="*/ 1159601 w 1910715"/>
                  <a:gd name="connsiteY9-292" fmla="*/ 1407960 h 1742778"/>
                  <a:gd name="connsiteX10-293" fmla="*/ 1038225 w 1910715"/>
                  <a:gd name="connsiteY10-294" fmla="*/ 1407960 h 1742778"/>
                  <a:gd name="connsiteX11-295" fmla="*/ 1039348 w 1910715"/>
                  <a:gd name="connsiteY11-296" fmla="*/ 1706397 h 1742778"/>
                  <a:gd name="connsiteX12-297" fmla="*/ 1910715 w 1910715"/>
                  <a:gd name="connsiteY12-298" fmla="*/ 1714476 h 1742778"/>
                  <a:gd name="connsiteX0-299" fmla="*/ 0 w 1910715"/>
                  <a:gd name="connsiteY0-300" fmla="*/ 1708761 h 1714959"/>
                  <a:gd name="connsiteX1-301" fmla="*/ 611827 w 1910715"/>
                  <a:gd name="connsiteY1-302" fmla="*/ 1708761 h 1714959"/>
                  <a:gd name="connsiteX2-303" fmla="*/ 611827 w 1910715"/>
                  <a:gd name="connsiteY2-304" fmla="*/ 1407960 h 1714959"/>
                  <a:gd name="connsiteX3-305" fmla="*/ 105214 w 1910715"/>
                  <a:gd name="connsiteY3-306" fmla="*/ 1407960 h 1714959"/>
                  <a:gd name="connsiteX4-307" fmla="*/ 105214 w 1910715"/>
                  <a:gd name="connsiteY4-308" fmla="*/ 1116658 h 1714959"/>
                  <a:gd name="connsiteX5-309" fmla="*/ 473563 w 1910715"/>
                  <a:gd name="connsiteY5-310" fmla="*/ 0 h 1714959"/>
                  <a:gd name="connsiteX6-311" fmla="*/ 1038225 w 1910715"/>
                  <a:gd name="connsiteY6-312" fmla="*/ 0 h 1714959"/>
                  <a:gd name="connsiteX7-313" fmla="*/ 1038225 w 1910715"/>
                  <a:gd name="connsiteY7-314" fmla="*/ 1116658 h 1714959"/>
                  <a:gd name="connsiteX8-315" fmla="*/ 1159601 w 1910715"/>
                  <a:gd name="connsiteY8-316" fmla="*/ 1116658 h 1714959"/>
                  <a:gd name="connsiteX9-317" fmla="*/ 1159601 w 1910715"/>
                  <a:gd name="connsiteY9-318" fmla="*/ 1407960 h 1714959"/>
                  <a:gd name="connsiteX10-319" fmla="*/ 1038225 w 1910715"/>
                  <a:gd name="connsiteY10-320" fmla="*/ 1407960 h 1714959"/>
                  <a:gd name="connsiteX11-321" fmla="*/ 1039348 w 1910715"/>
                  <a:gd name="connsiteY11-322" fmla="*/ 1706397 h 1714959"/>
                  <a:gd name="connsiteX12-323" fmla="*/ 1910715 w 1910715"/>
                  <a:gd name="connsiteY12-324" fmla="*/ 1714476 h 1714959"/>
                  <a:gd name="connsiteX0-325" fmla="*/ 0 w 1917065"/>
                  <a:gd name="connsiteY0-326" fmla="*/ 1708761 h 1708761"/>
                  <a:gd name="connsiteX1-327" fmla="*/ 611827 w 1917065"/>
                  <a:gd name="connsiteY1-328" fmla="*/ 1708761 h 1708761"/>
                  <a:gd name="connsiteX2-329" fmla="*/ 611827 w 1917065"/>
                  <a:gd name="connsiteY2-330" fmla="*/ 1407960 h 1708761"/>
                  <a:gd name="connsiteX3-331" fmla="*/ 105214 w 1917065"/>
                  <a:gd name="connsiteY3-332" fmla="*/ 1407960 h 1708761"/>
                  <a:gd name="connsiteX4-333" fmla="*/ 105214 w 1917065"/>
                  <a:gd name="connsiteY4-334" fmla="*/ 1116658 h 1708761"/>
                  <a:gd name="connsiteX5-335" fmla="*/ 473563 w 1917065"/>
                  <a:gd name="connsiteY5-336" fmla="*/ 0 h 1708761"/>
                  <a:gd name="connsiteX6-337" fmla="*/ 1038225 w 1917065"/>
                  <a:gd name="connsiteY6-338" fmla="*/ 0 h 1708761"/>
                  <a:gd name="connsiteX7-339" fmla="*/ 1038225 w 1917065"/>
                  <a:gd name="connsiteY7-340" fmla="*/ 1116658 h 1708761"/>
                  <a:gd name="connsiteX8-341" fmla="*/ 1159601 w 1917065"/>
                  <a:gd name="connsiteY8-342" fmla="*/ 1116658 h 1708761"/>
                  <a:gd name="connsiteX9-343" fmla="*/ 1159601 w 1917065"/>
                  <a:gd name="connsiteY9-344" fmla="*/ 1407960 h 1708761"/>
                  <a:gd name="connsiteX10-345" fmla="*/ 1038225 w 1917065"/>
                  <a:gd name="connsiteY10-346" fmla="*/ 1407960 h 1708761"/>
                  <a:gd name="connsiteX11-347" fmla="*/ 1039348 w 1917065"/>
                  <a:gd name="connsiteY11-348" fmla="*/ 1706397 h 1708761"/>
                  <a:gd name="connsiteX12-349" fmla="*/ 1917065 w 1917065"/>
                  <a:gd name="connsiteY12-350" fmla="*/ 1701776 h 1708761"/>
                  <a:gd name="connsiteX0-351" fmla="*/ 0 w 1917065"/>
                  <a:gd name="connsiteY0-352" fmla="*/ 1708761 h 1708761"/>
                  <a:gd name="connsiteX1-353" fmla="*/ 611827 w 1917065"/>
                  <a:gd name="connsiteY1-354" fmla="*/ 1708761 h 1708761"/>
                  <a:gd name="connsiteX2-355" fmla="*/ 611827 w 1917065"/>
                  <a:gd name="connsiteY2-356" fmla="*/ 1407960 h 1708761"/>
                  <a:gd name="connsiteX3-357" fmla="*/ 105214 w 1917065"/>
                  <a:gd name="connsiteY3-358" fmla="*/ 1407960 h 1708761"/>
                  <a:gd name="connsiteX4-359" fmla="*/ 105214 w 1917065"/>
                  <a:gd name="connsiteY4-360" fmla="*/ 1116658 h 1708761"/>
                  <a:gd name="connsiteX5-361" fmla="*/ 473563 w 1917065"/>
                  <a:gd name="connsiteY5-362" fmla="*/ 0 h 1708761"/>
                  <a:gd name="connsiteX6-363" fmla="*/ 1038225 w 1917065"/>
                  <a:gd name="connsiteY6-364" fmla="*/ 0 h 1708761"/>
                  <a:gd name="connsiteX7-365" fmla="*/ 1038225 w 1917065"/>
                  <a:gd name="connsiteY7-366" fmla="*/ 1116658 h 1708761"/>
                  <a:gd name="connsiteX8-367" fmla="*/ 1159601 w 1917065"/>
                  <a:gd name="connsiteY8-368" fmla="*/ 1116658 h 1708761"/>
                  <a:gd name="connsiteX9-369" fmla="*/ 1159601 w 1917065"/>
                  <a:gd name="connsiteY9-370" fmla="*/ 1407960 h 1708761"/>
                  <a:gd name="connsiteX10-371" fmla="*/ 1038225 w 1917065"/>
                  <a:gd name="connsiteY10-372" fmla="*/ 1407960 h 1708761"/>
                  <a:gd name="connsiteX11-373" fmla="*/ 1039348 w 1917065"/>
                  <a:gd name="connsiteY11-374" fmla="*/ 1706397 h 1708761"/>
                  <a:gd name="connsiteX12-375" fmla="*/ 1917065 w 1917065"/>
                  <a:gd name="connsiteY12-376" fmla="*/ 1701776 h 1708761"/>
                  <a:gd name="connsiteX0-377" fmla="*/ 0 w 1917065"/>
                  <a:gd name="connsiteY0-378" fmla="*/ 1708761 h 1708761"/>
                  <a:gd name="connsiteX1-379" fmla="*/ 611827 w 1917065"/>
                  <a:gd name="connsiteY1-380" fmla="*/ 1708761 h 1708761"/>
                  <a:gd name="connsiteX2-381" fmla="*/ 611827 w 1917065"/>
                  <a:gd name="connsiteY2-382" fmla="*/ 1407960 h 1708761"/>
                  <a:gd name="connsiteX3-383" fmla="*/ 105214 w 1917065"/>
                  <a:gd name="connsiteY3-384" fmla="*/ 1407960 h 1708761"/>
                  <a:gd name="connsiteX4-385" fmla="*/ 105214 w 1917065"/>
                  <a:gd name="connsiteY4-386" fmla="*/ 1116658 h 1708761"/>
                  <a:gd name="connsiteX5-387" fmla="*/ 473563 w 1917065"/>
                  <a:gd name="connsiteY5-388" fmla="*/ 0 h 1708761"/>
                  <a:gd name="connsiteX6-389" fmla="*/ 1038225 w 1917065"/>
                  <a:gd name="connsiteY6-390" fmla="*/ 0 h 1708761"/>
                  <a:gd name="connsiteX7-391" fmla="*/ 1038225 w 1917065"/>
                  <a:gd name="connsiteY7-392" fmla="*/ 1116658 h 1708761"/>
                  <a:gd name="connsiteX8-393" fmla="*/ 1159601 w 1917065"/>
                  <a:gd name="connsiteY8-394" fmla="*/ 1116658 h 1708761"/>
                  <a:gd name="connsiteX9-395" fmla="*/ 1159601 w 1917065"/>
                  <a:gd name="connsiteY9-396" fmla="*/ 1407960 h 1708761"/>
                  <a:gd name="connsiteX10-397" fmla="*/ 1038225 w 1917065"/>
                  <a:gd name="connsiteY10-398" fmla="*/ 1407960 h 1708761"/>
                  <a:gd name="connsiteX11-399" fmla="*/ 1039348 w 1917065"/>
                  <a:gd name="connsiteY11-400" fmla="*/ 1706397 h 1708761"/>
                  <a:gd name="connsiteX12-401" fmla="*/ 1917065 w 1917065"/>
                  <a:gd name="connsiteY12-402" fmla="*/ 1701776 h 1708761"/>
                  <a:gd name="connsiteX0-403" fmla="*/ 0 w 1913890"/>
                  <a:gd name="connsiteY0-404" fmla="*/ 1708761 h 1708761"/>
                  <a:gd name="connsiteX1-405" fmla="*/ 611827 w 1913890"/>
                  <a:gd name="connsiteY1-406" fmla="*/ 1708761 h 1708761"/>
                  <a:gd name="connsiteX2-407" fmla="*/ 611827 w 1913890"/>
                  <a:gd name="connsiteY2-408" fmla="*/ 1407960 h 1708761"/>
                  <a:gd name="connsiteX3-409" fmla="*/ 105214 w 1913890"/>
                  <a:gd name="connsiteY3-410" fmla="*/ 1407960 h 1708761"/>
                  <a:gd name="connsiteX4-411" fmla="*/ 105214 w 1913890"/>
                  <a:gd name="connsiteY4-412" fmla="*/ 1116658 h 1708761"/>
                  <a:gd name="connsiteX5-413" fmla="*/ 473563 w 1913890"/>
                  <a:gd name="connsiteY5-414" fmla="*/ 0 h 1708761"/>
                  <a:gd name="connsiteX6-415" fmla="*/ 1038225 w 1913890"/>
                  <a:gd name="connsiteY6-416" fmla="*/ 0 h 1708761"/>
                  <a:gd name="connsiteX7-417" fmla="*/ 1038225 w 1913890"/>
                  <a:gd name="connsiteY7-418" fmla="*/ 1116658 h 1708761"/>
                  <a:gd name="connsiteX8-419" fmla="*/ 1159601 w 1913890"/>
                  <a:gd name="connsiteY8-420" fmla="*/ 1116658 h 1708761"/>
                  <a:gd name="connsiteX9-421" fmla="*/ 1159601 w 1913890"/>
                  <a:gd name="connsiteY9-422" fmla="*/ 1407960 h 1708761"/>
                  <a:gd name="connsiteX10-423" fmla="*/ 1038225 w 1913890"/>
                  <a:gd name="connsiteY10-424" fmla="*/ 1407960 h 1708761"/>
                  <a:gd name="connsiteX11-425" fmla="*/ 1039348 w 1913890"/>
                  <a:gd name="connsiteY11-426" fmla="*/ 1706397 h 1708761"/>
                  <a:gd name="connsiteX12-427" fmla="*/ 1913890 w 1913890"/>
                  <a:gd name="connsiteY12-428" fmla="*/ 1704951 h 1708761"/>
                  <a:gd name="connsiteX0-429" fmla="*/ 0 w 1913890"/>
                  <a:gd name="connsiteY0-430" fmla="*/ 1708761 h 1708761"/>
                  <a:gd name="connsiteX1-431" fmla="*/ 611827 w 1913890"/>
                  <a:gd name="connsiteY1-432" fmla="*/ 1708761 h 1708761"/>
                  <a:gd name="connsiteX2-433" fmla="*/ 611827 w 1913890"/>
                  <a:gd name="connsiteY2-434" fmla="*/ 1407960 h 1708761"/>
                  <a:gd name="connsiteX3-435" fmla="*/ 105214 w 1913890"/>
                  <a:gd name="connsiteY3-436" fmla="*/ 1407960 h 1708761"/>
                  <a:gd name="connsiteX4-437" fmla="*/ 105214 w 1913890"/>
                  <a:gd name="connsiteY4-438" fmla="*/ 1116658 h 1708761"/>
                  <a:gd name="connsiteX5-439" fmla="*/ 473563 w 1913890"/>
                  <a:gd name="connsiteY5-440" fmla="*/ 0 h 1708761"/>
                  <a:gd name="connsiteX6-441" fmla="*/ 1038225 w 1913890"/>
                  <a:gd name="connsiteY6-442" fmla="*/ 0 h 1708761"/>
                  <a:gd name="connsiteX7-443" fmla="*/ 1038225 w 1913890"/>
                  <a:gd name="connsiteY7-444" fmla="*/ 1116658 h 1708761"/>
                  <a:gd name="connsiteX8-445" fmla="*/ 1159601 w 1913890"/>
                  <a:gd name="connsiteY8-446" fmla="*/ 1116658 h 1708761"/>
                  <a:gd name="connsiteX9-447" fmla="*/ 1159601 w 1913890"/>
                  <a:gd name="connsiteY9-448" fmla="*/ 1407960 h 1708761"/>
                  <a:gd name="connsiteX10-449" fmla="*/ 1038225 w 1913890"/>
                  <a:gd name="connsiteY10-450" fmla="*/ 1407960 h 1708761"/>
                  <a:gd name="connsiteX11-451" fmla="*/ 1039348 w 1913890"/>
                  <a:gd name="connsiteY11-452" fmla="*/ 1706397 h 1708761"/>
                  <a:gd name="connsiteX12-453" fmla="*/ 1913890 w 1913890"/>
                  <a:gd name="connsiteY12-454" fmla="*/ 1704951 h 1708761"/>
                  <a:gd name="connsiteX0-455" fmla="*/ 0 w 1913890"/>
                  <a:gd name="connsiteY0-456" fmla="*/ 1708761 h 1708761"/>
                  <a:gd name="connsiteX1-457" fmla="*/ 611827 w 1913890"/>
                  <a:gd name="connsiteY1-458" fmla="*/ 1708761 h 1708761"/>
                  <a:gd name="connsiteX2-459" fmla="*/ 611827 w 1913890"/>
                  <a:gd name="connsiteY2-460" fmla="*/ 1407960 h 1708761"/>
                  <a:gd name="connsiteX3-461" fmla="*/ 105214 w 1913890"/>
                  <a:gd name="connsiteY3-462" fmla="*/ 1407960 h 1708761"/>
                  <a:gd name="connsiteX4-463" fmla="*/ 105214 w 1913890"/>
                  <a:gd name="connsiteY4-464" fmla="*/ 1116658 h 1708761"/>
                  <a:gd name="connsiteX5-465" fmla="*/ 473563 w 1913890"/>
                  <a:gd name="connsiteY5-466" fmla="*/ 0 h 1708761"/>
                  <a:gd name="connsiteX6-467" fmla="*/ 1038225 w 1913890"/>
                  <a:gd name="connsiteY6-468" fmla="*/ 0 h 1708761"/>
                  <a:gd name="connsiteX7-469" fmla="*/ 1038225 w 1913890"/>
                  <a:gd name="connsiteY7-470" fmla="*/ 1116658 h 1708761"/>
                  <a:gd name="connsiteX8-471" fmla="*/ 1159601 w 1913890"/>
                  <a:gd name="connsiteY8-472" fmla="*/ 1116658 h 1708761"/>
                  <a:gd name="connsiteX9-473" fmla="*/ 1159601 w 1913890"/>
                  <a:gd name="connsiteY9-474" fmla="*/ 1407960 h 1708761"/>
                  <a:gd name="connsiteX10-475" fmla="*/ 1038225 w 1913890"/>
                  <a:gd name="connsiteY10-476" fmla="*/ 1407960 h 1708761"/>
                  <a:gd name="connsiteX11-477" fmla="*/ 1039348 w 1913890"/>
                  <a:gd name="connsiteY11-478" fmla="*/ 1706397 h 1708761"/>
                  <a:gd name="connsiteX12-479" fmla="*/ 1913890 w 1913890"/>
                  <a:gd name="connsiteY12-480" fmla="*/ 1704951 h 1708761"/>
                  <a:gd name="connsiteX0-481" fmla="*/ 0 w 1913890"/>
                  <a:gd name="connsiteY0-482" fmla="*/ 1708761 h 1708761"/>
                  <a:gd name="connsiteX1-483" fmla="*/ 611827 w 1913890"/>
                  <a:gd name="connsiteY1-484" fmla="*/ 1708761 h 1708761"/>
                  <a:gd name="connsiteX2-485" fmla="*/ 611827 w 1913890"/>
                  <a:gd name="connsiteY2-486" fmla="*/ 1407960 h 1708761"/>
                  <a:gd name="connsiteX3-487" fmla="*/ 105214 w 1913890"/>
                  <a:gd name="connsiteY3-488" fmla="*/ 1407960 h 1708761"/>
                  <a:gd name="connsiteX4-489" fmla="*/ 105214 w 1913890"/>
                  <a:gd name="connsiteY4-490" fmla="*/ 1116658 h 1708761"/>
                  <a:gd name="connsiteX5-491" fmla="*/ 473563 w 1913890"/>
                  <a:gd name="connsiteY5-492" fmla="*/ 0 h 1708761"/>
                  <a:gd name="connsiteX6-493" fmla="*/ 1038225 w 1913890"/>
                  <a:gd name="connsiteY6-494" fmla="*/ 0 h 1708761"/>
                  <a:gd name="connsiteX7-495" fmla="*/ 1038225 w 1913890"/>
                  <a:gd name="connsiteY7-496" fmla="*/ 1116658 h 1708761"/>
                  <a:gd name="connsiteX8-497" fmla="*/ 1159601 w 1913890"/>
                  <a:gd name="connsiteY8-498" fmla="*/ 1116658 h 1708761"/>
                  <a:gd name="connsiteX9-499" fmla="*/ 1159601 w 1913890"/>
                  <a:gd name="connsiteY9-500" fmla="*/ 1407960 h 1708761"/>
                  <a:gd name="connsiteX10-501" fmla="*/ 1038225 w 1913890"/>
                  <a:gd name="connsiteY10-502" fmla="*/ 1407960 h 1708761"/>
                  <a:gd name="connsiteX11-503" fmla="*/ 1039348 w 1913890"/>
                  <a:gd name="connsiteY11-504" fmla="*/ 1706397 h 1708761"/>
                  <a:gd name="connsiteX12-505" fmla="*/ 1913890 w 1913890"/>
                  <a:gd name="connsiteY12-506" fmla="*/ 1704951 h 1708761"/>
                  <a:gd name="connsiteX0-507" fmla="*/ 0 w 1913890"/>
                  <a:gd name="connsiteY0-508" fmla="*/ 1708761 h 1709572"/>
                  <a:gd name="connsiteX1-509" fmla="*/ 611827 w 1913890"/>
                  <a:gd name="connsiteY1-510" fmla="*/ 1708761 h 1709572"/>
                  <a:gd name="connsiteX2-511" fmla="*/ 611827 w 1913890"/>
                  <a:gd name="connsiteY2-512" fmla="*/ 1407960 h 1709572"/>
                  <a:gd name="connsiteX3-513" fmla="*/ 105214 w 1913890"/>
                  <a:gd name="connsiteY3-514" fmla="*/ 1407960 h 1709572"/>
                  <a:gd name="connsiteX4-515" fmla="*/ 105214 w 1913890"/>
                  <a:gd name="connsiteY4-516" fmla="*/ 1116658 h 1709572"/>
                  <a:gd name="connsiteX5-517" fmla="*/ 473563 w 1913890"/>
                  <a:gd name="connsiteY5-518" fmla="*/ 0 h 1709572"/>
                  <a:gd name="connsiteX6-519" fmla="*/ 1038225 w 1913890"/>
                  <a:gd name="connsiteY6-520" fmla="*/ 0 h 1709572"/>
                  <a:gd name="connsiteX7-521" fmla="*/ 1038225 w 1913890"/>
                  <a:gd name="connsiteY7-522" fmla="*/ 1116658 h 1709572"/>
                  <a:gd name="connsiteX8-523" fmla="*/ 1159601 w 1913890"/>
                  <a:gd name="connsiteY8-524" fmla="*/ 1116658 h 1709572"/>
                  <a:gd name="connsiteX9-525" fmla="*/ 1159601 w 1913890"/>
                  <a:gd name="connsiteY9-526" fmla="*/ 1407960 h 1709572"/>
                  <a:gd name="connsiteX10-527" fmla="*/ 1038225 w 1913890"/>
                  <a:gd name="connsiteY10-528" fmla="*/ 1407960 h 1709572"/>
                  <a:gd name="connsiteX11-529" fmla="*/ 1036173 w 1913890"/>
                  <a:gd name="connsiteY11-530" fmla="*/ 1709572 h 1709572"/>
                  <a:gd name="connsiteX12-531" fmla="*/ 1913890 w 1913890"/>
                  <a:gd name="connsiteY12-532" fmla="*/ 1704951 h 1709572"/>
                  <a:gd name="connsiteX0-533" fmla="*/ 0 w 1913890"/>
                  <a:gd name="connsiteY0-534" fmla="*/ 1708761 h 1709572"/>
                  <a:gd name="connsiteX1-535" fmla="*/ 611827 w 1913890"/>
                  <a:gd name="connsiteY1-536" fmla="*/ 1708761 h 1709572"/>
                  <a:gd name="connsiteX2-537" fmla="*/ 611827 w 1913890"/>
                  <a:gd name="connsiteY2-538" fmla="*/ 1407960 h 1709572"/>
                  <a:gd name="connsiteX3-539" fmla="*/ 105214 w 1913890"/>
                  <a:gd name="connsiteY3-540" fmla="*/ 1407960 h 1709572"/>
                  <a:gd name="connsiteX4-541" fmla="*/ 105214 w 1913890"/>
                  <a:gd name="connsiteY4-542" fmla="*/ 1116658 h 1709572"/>
                  <a:gd name="connsiteX5-543" fmla="*/ 473563 w 1913890"/>
                  <a:gd name="connsiteY5-544" fmla="*/ 0 h 1709572"/>
                  <a:gd name="connsiteX6-545" fmla="*/ 1038225 w 1913890"/>
                  <a:gd name="connsiteY6-546" fmla="*/ 0 h 1709572"/>
                  <a:gd name="connsiteX7-547" fmla="*/ 1038225 w 1913890"/>
                  <a:gd name="connsiteY7-548" fmla="*/ 1116658 h 1709572"/>
                  <a:gd name="connsiteX8-549" fmla="*/ 1159601 w 1913890"/>
                  <a:gd name="connsiteY8-550" fmla="*/ 1116658 h 1709572"/>
                  <a:gd name="connsiteX9-551" fmla="*/ 1159601 w 1913890"/>
                  <a:gd name="connsiteY9-552" fmla="*/ 1407960 h 1709572"/>
                  <a:gd name="connsiteX10-553" fmla="*/ 1038225 w 1913890"/>
                  <a:gd name="connsiteY10-554" fmla="*/ 1407960 h 1709572"/>
                  <a:gd name="connsiteX11-555" fmla="*/ 1036173 w 1913890"/>
                  <a:gd name="connsiteY11-556" fmla="*/ 1709572 h 1709572"/>
                  <a:gd name="connsiteX12-557" fmla="*/ 1913890 w 1913890"/>
                  <a:gd name="connsiteY12-558" fmla="*/ 1704951 h 1709572"/>
                  <a:gd name="connsiteX0-559" fmla="*/ 0 w 4047490"/>
                  <a:gd name="connsiteY0-560" fmla="*/ 1708761 h 1709572"/>
                  <a:gd name="connsiteX1-561" fmla="*/ 2745427 w 4047490"/>
                  <a:gd name="connsiteY1-562" fmla="*/ 1708761 h 1709572"/>
                  <a:gd name="connsiteX2-563" fmla="*/ 2745427 w 4047490"/>
                  <a:gd name="connsiteY2-564" fmla="*/ 1407960 h 1709572"/>
                  <a:gd name="connsiteX3-565" fmla="*/ 2238814 w 4047490"/>
                  <a:gd name="connsiteY3-566" fmla="*/ 1407960 h 1709572"/>
                  <a:gd name="connsiteX4-567" fmla="*/ 2238814 w 4047490"/>
                  <a:gd name="connsiteY4-568" fmla="*/ 1116658 h 1709572"/>
                  <a:gd name="connsiteX5-569" fmla="*/ 2607163 w 4047490"/>
                  <a:gd name="connsiteY5-570" fmla="*/ 0 h 1709572"/>
                  <a:gd name="connsiteX6-571" fmla="*/ 3171825 w 4047490"/>
                  <a:gd name="connsiteY6-572" fmla="*/ 0 h 1709572"/>
                  <a:gd name="connsiteX7-573" fmla="*/ 3171825 w 4047490"/>
                  <a:gd name="connsiteY7-574" fmla="*/ 1116658 h 1709572"/>
                  <a:gd name="connsiteX8-575" fmla="*/ 3293201 w 4047490"/>
                  <a:gd name="connsiteY8-576" fmla="*/ 1116658 h 1709572"/>
                  <a:gd name="connsiteX9-577" fmla="*/ 3293201 w 4047490"/>
                  <a:gd name="connsiteY9-578" fmla="*/ 1407960 h 1709572"/>
                  <a:gd name="connsiteX10-579" fmla="*/ 3171825 w 4047490"/>
                  <a:gd name="connsiteY10-580" fmla="*/ 1407960 h 1709572"/>
                  <a:gd name="connsiteX11-581" fmla="*/ 3169773 w 4047490"/>
                  <a:gd name="connsiteY11-582" fmla="*/ 1709572 h 1709572"/>
                  <a:gd name="connsiteX12-583" fmla="*/ 4047490 w 4047490"/>
                  <a:gd name="connsiteY12-584" fmla="*/ 1704951 h 1709572"/>
                  <a:gd name="connsiteX0-585" fmla="*/ 0 w 4136390"/>
                  <a:gd name="connsiteY0-586" fmla="*/ 1708761 h 1709572"/>
                  <a:gd name="connsiteX1-587" fmla="*/ 2834327 w 4136390"/>
                  <a:gd name="connsiteY1-588" fmla="*/ 1708761 h 1709572"/>
                  <a:gd name="connsiteX2-589" fmla="*/ 2834327 w 4136390"/>
                  <a:gd name="connsiteY2-590" fmla="*/ 1407960 h 1709572"/>
                  <a:gd name="connsiteX3-591" fmla="*/ 2327714 w 4136390"/>
                  <a:gd name="connsiteY3-592" fmla="*/ 1407960 h 1709572"/>
                  <a:gd name="connsiteX4-593" fmla="*/ 2327714 w 4136390"/>
                  <a:gd name="connsiteY4-594" fmla="*/ 1116658 h 1709572"/>
                  <a:gd name="connsiteX5-595" fmla="*/ 2696063 w 4136390"/>
                  <a:gd name="connsiteY5-596" fmla="*/ 0 h 1709572"/>
                  <a:gd name="connsiteX6-597" fmla="*/ 3260725 w 4136390"/>
                  <a:gd name="connsiteY6-598" fmla="*/ 0 h 1709572"/>
                  <a:gd name="connsiteX7-599" fmla="*/ 3260725 w 4136390"/>
                  <a:gd name="connsiteY7-600" fmla="*/ 1116658 h 1709572"/>
                  <a:gd name="connsiteX8-601" fmla="*/ 3382101 w 4136390"/>
                  <a:gd name="connsiteY8-602" fmla="*/ 1116658 h 1709572"/>
                  <a:gd name="connsiteX9-603" fmla="*/ 3382101 w 4136390"/>
                  <a:gd name="connsiteY9-604" fmla="*/ 1407960 h 1709572"/>
                  <a:gd name="connsiteX10-605" fmla="*/ 3260725 w 4136390"/>
                  <a:gd name="connsiteY10-606" fmla="*/ 1407960 h 1709572"/>
                  <a:gd name="connsiteX11-607" fmla="*/ 3258673 w 4136390"/>
                  <a:gd name="connsiteY11-608" fmla="*/ 1709572 h 1709572"/>
                  <a:gd name="connsiteX12-609" fmla="*/ 4136390 w 4136390"/>
                  <a:gd name="connsiteY12-610" fmla="*/ 1704951 h 1709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45" y="connsiteY11-46"/>
                  </a:cxn>
                  <a:cxn ang="0">
                    <a:pos x="connsiteX12-167" y="connsiteY12-168"/>
                  </a:cxn>
                </a:cxnLst>
                <a:rect l="l" t="t" r="r" b="b"/>
                <a:pathLst>
                  <a:path w="4136390" h="1709572">
                    <a:moveTo>
                      <a:pt x="0" y="1708761"/>
                    </a:moveTo>
                    <a:lnTo>
                      <a:pt x="2834327" y="1708761"/>
                    </a:lnTo>
                    <a:lnTo>
                      <a:pt x="2834327" y="1407960"/>
                    </a:lnTo>
                    <a:lnTo>
                      <a:pt x="2327714" y="1407960"/>
                    </a:lnTo>
                    <a:lnTo>
                      <a:pt x="2327714" y="1116658"/>
                    </a:lnTo>
                    <a:lnTo>
                      <a:pt x="2696063" y="0"/>
                    </a:lnTo>
                    <a:lnTo>
                      <a:pt x="3260725" y="0"/>
                    </a:lnTo>
                    <a:lnTo>
                      <a:pt x="3260725" y="1116658"/>
                    </a:lnTo>
                    <a:lnTo>
                      <a:pt x="3382101" y="1116658"/>
                    </a:lnTo>
                    <a:lnTo>
                      <a:pt x="3382101" y="1407960"/>
                    </a:lnTo>
                    <a:lnTo>
                      <a:pt x="3260725" y="1407960"/>
                    </a:lnTo>
                    <a:cubicBezTo>
                      <a:pt x="3256558" y="1571999"/>
                      <a:pt x="3261689" y="1618799"/>
                      <a:pt x="3258673" y="1709572"/>
                    </a:cubicBezTo>
                    <a:lnTo>
                      <a:pt x="4136390" y="1704951"/>
                    </a:lnTo>
                  </a:path>
                </a:pathLst>
              </a:custGeom>
              <a:noFill/>
              <a:ln w="38100">
                <a:solidFill>
                  <a:schemeClr val="bg1"/>
                </a:solidFill>
              </a:ln>
              <a:effectLst>
                <a:outerShdw blurRad="152400" dist="38100" dir="2700000" algn="tl" rotWithShape="0">
                  <a:prstClr val="black">
                    <a:alpha val="40000"/>
                  </a:prstClr>
                </a:outerShdw>
              </a:effectLst>
            </p:spPr>
            <p:txBody>
              <a:bodyPr rot="0" spcFirstLastPara="0" vertOverflow="overflow" horzOverflow="overflow" vert="horz" wrap="square" lIns="68562" tIns="34281" rIns="68562" bIns="34281" numCol="1" spcCol="0" rtlCol="0" fromWordArt="0" anchor="t" anchorCtr="0" forceAA="0" compatLnSpc="1">
                <a:noAutofit/>
              </a:bodyPr>
              <a:lstStyle/>
              <a:p>
                <a:endParaRPr lang="zh-CN" altLang="en-US" sz="17245" dirty="0">
                  <a:latin typeface="Impact" panose="020B0806030902050204" pitchFamily="34" charset="0"/>
                </a:endParaRPr>
              </a:p>
            </p:txBody>
          </p:sp>
          <p:grpSp>
            <p:nvGrpSpPr>
              <p:cNvPr id="108" name="组合 107"/>
              <p:cNvGrpSpPr/>
              <p:nvPr/>
            </p:nvGrpSpPr>
            <p:grpSpPr>
              <a:xfrm>
                <a:off x="6221950" y="5733019"/>
                <a:ext cx="216261" cy="216261"/>
                <a:chOff x="2218721" y="3717673"/>
                <a:chExt cx="248226" cy="248226"/>
              </a:xfrm>
            </p:grpSpPr>
            <p:sp>
              <p:nvSpPr>
                <p:cNvPr id="112" name="椭圆 111"/>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3" name="椭圆 112"/>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9" name="组合 108"/>
              <p:cNvGrpSpPr/>
              <p:nvPr/>
            </p:nvGrpSpPr>
            <p:grpSpPr>
              <a:xfrm>
                <a:off x="10444043" y="5733019"/>
                <a:ext cx="216261" cy="216261"/>
                <a:chOff x="2218721" y="3717673"/>
                <a:chExt cx="248226" cy="248226"/>
              </a:xfrm>
            </p:grpSpPr>
            <p:sp>
              <p:nvSpPr>
                <p:cNvPr id="110" name="椭圆 109"/>
                <p:cNvSpPr/>
                <p:nvPr/>
              </p:nvSpPr>
              <p:spPr>
                <a:xfrm>
                  <a:off x="2218721" y="3717673"/>
                  <a:ext cx="248226" cy="248226"/>
                </a:xfrm>
                <a:prstGeom prst="ellipse">
                  <a:avLst/>
                </a:prstGeom>
                <a:solidFill>
                  <a:schemeClr val="bg1"/>
                </a:solidFill>
                <a:ln>
                  <a:no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椭圆 110"/>
                <p:cNvSpPr/>
                <p:nvPr/>
              </p:nvSpPr>
              <p:spPr>
                <a:xfrm>
                  <a:off x="2262420" y="3763753"/>
                  <a:ext cx="156066" cy="156066"/>
                </a:xfrm>
                <a:prstGeom prst="ellipse">
                  <a:avLst/>
                </a:prstGeom>
                <a:solidFill>
                  <a:srgbClr val="0070C0"/>
                </a:solidFill>
                <a:ln>
                  <a:noFill/>
                </a:ln>
                <a:effectLst>
                  <a:innerShdw blurRad="76200" dist="25400" dir="135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sp>
        <p:nvSpPr>
          <p:cNvPr id="114" name="文本框 78"/>
          <p:cNvSpPr txBox="1"/>
          <p:nvPr/>
        </p:nvSpPr>
        <p:spPr>
          <a:xfrm>
            <a:off x="4862726" y="3716741"/>
            <a:ext cx="1487715" cy="582930"/>
          </a:xfrm>
          <a:prstGeom prst="rect">
            <a:avLst/>
          </a:prstGeom>
          <a:noFill/>
        </p:spPr>
        <p:txBody>
          <a:bodyPr wrap="square" rtlCol="0">
            <a:spAutoFit/>
          </a:bodyPr>
          <a:lstStyle/>
          <a:p>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在此添加详细的文字信息介绍。在此添加详细的文字。</a:t>
            </a:r>
          </a:p>
        </p:txBody>
      </p:sp>
      <p:grpSp>
        <p:nvGrpSpPr>
          <p:cNvPr id="115" name="组合 114"/>
          <p:cNvGrpSpPr/>
          <p:nvPr/>
        </p:nvGrpSpPr>
        <p:grpSpPr>
          <a:xfrm>
            <a:off x="4925737" y="3200888"/>
            <a:ext cx="1081446" cy="491733"/>
            <a:chOff x="4806096" y="2627317"/>
            <a:chExt cx="1442304" cy="655815"/>
          </a:xfrm>
          <a:solidFill>
            <a:srgbClr val="EA5E66"/>
          </a:solidFill>
        </p:grpSpPr>
        <p:sp>
          <p:nvSpPr>
            <p:cNvPr id="116" name="矩形 115"/>
            <p:cNvSpPr/>
            <p:nvPr/>
          </p:nvSpPr>
          <p:spPr>
            <a:xfrm>
              <a:off x="4806316" y="2705100"/>
              <a:ext cx="1442084" cy="495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微软雅黑" panose="020B0503020204020204" pitchFamily="34" charset="-122"/>
                <a:ea typeface="微软雅黑" panose="020B0503020204020204" pitchFamily="34" charset="-122"/>
              </a:endParaRPr>
            </a:p>
          </p:txBody>
        </p:sp>
        <p:pic>
          <p:nvPicPr>
            <p:cNvPr id="117" name="图片 116"/>
            <p:cNvPicPr>
              <a:picLocks noChangeAspect="1"/>
            </p:cNvPicPr>
            <p:nvPr/>
          </p:nvPicPr>
          <p:blipFill rotWithShape="1">
            <a:blip r:embed="rId2" cstate="print">
              <a:extLst>
                <a:ext uri="{BEBA8EAE-BF5A-486C-A8C5-ECC9F3942E4B}">
                  <a14:imgProps xmlns:a14="http://schemas.microsoft.com/office/drawing/2010/main" xmlns="">
                    <a14:imgLayer r:embed="rId3">
                      <a14:imgEffect>
                        <a14:saturation sat="66000"/>
                      </a14:imgEffect>
                    </a14:imgLayer>
                  </a14:imgProps>
                </a:ext>
              </a:extLst>
            </a:blip>
            <a:srcRect t="76775"/>
            <a:stretch>
              <a:fillRect/>
            </a:stretch>
          </p:blipFill>
          <p:spPr>
            <a:xfrm rot="16200000" flipH="1">
              <a:off x="4505604" y="2927808"/>
              <a:ext cx="655815" cy="54832"/>
            </a:xfrm>
            <a:prstGeom prst="rect">
              <a:avLst/>
            </a:prstGeom>
            <a:grpFill/>
          </p:spPr>
        </p:pic>
        <p:sp>
          <p:nvSpPr>
            <p:cNvPr id="118" name="文本框 82"/>
            <p:cNvSpPr txBox="1"/>
            <p:nvPr/>
          </p:nvSpPr>
          <p:spPr>
            <a:xfrm>
              <a:off x="4901794" y="2767900"/>
              <a:ext cx="1346551" cy="448003"/>
            </a:xfrm>
            <a:prstGeom prst="rect">
              <a:avLst/>
            </a:prstGeom>
            <a:grpFill/>
          </p:spPr>
          <p:txBody>
            <a:bodyPr wrap="square" rtlCol="0">
              <a:spAutoFit/>
            </a:bodyPr>
            <a:lstStyle/>
            <a:p>
              <a:r>
                <a:rPr lang="zh-CN" altLang="en-US" sz="1500" b="1" dirty="0" smtClean="0">
                  <a:solidFill>
                    <a:schemeClr val="bg1"/>
                  </a:solidFill>
                  <a:latin typeface="微软雅黑" panose="020B0503020204020204" pitchFamily="34" charset="-122"/>
                  <a:ea typeface="微软雅黑" panose="020B0503020204020204" pitchFamily="34" charset="-122"/>
                </a:rPr>
                <a:t>添加标题</a:t>
              </a:r>
            </a:p>
          </p:txBody>
        </p:sp>
      </p:gr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2" name="组合 1"/>
          <p:cNvGrpSpPr/>
          <p:nvPr/>
        </p:nvGrpSpPr>
        <p:grpSpPr>
          <a:xfrm>
            <a:off x="-635" y="4964430"/>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par>
                                <p:cTn id="8" presetID="2" presetClass="entr" presetSubtype="4" fill="hold" nodeType="withEffect">
                                  <p:stCondLst>
                                    <p:cond delay="500"/>
                                  </p:stCondLst>
                                  <p:childTnLst>
                                    <p:set>
                                      <p:cBhvr>
                                        <p:cTn id="9" dur="1" fill="hold">
                                          <p:stCondLst>
                                            <p:cond delay="0"/>
                                          </p:stCondLst>
                                        </p:cTn>
                                        <p:tgtEl>
                                          <p:spTgt spid="74"/>
                                        </p:tgtEl>
                                        <p:attrNameLst>
                                          <p:attrName>style.visibility</p:attrName>
                                        </p:attrNameLst>
                                      </p:cBhvr>
                                      <p:to>
                                        <p:strVal val="visible"/>
                                      </p:to>
                                    </p:set>
                                    <p:anim calcmode="lin" valueType="num">
                                      <p:cBhvr additive="base">
                                        <p:cTn id="10" dur="500" fill="hold"/>
                                        <p:tgtEl>
                                          <p:spTgt spid="74"/>
                                        </p:tgtEl>
                                        <p:attrNameLst>
                                          <p:attrName>ppt_x</p:attrName>
                                        </p:attrNameLst>
                                      </p:cBhvr>
                                      <p:tavLst>
                                        <p:tav tm="0">
                                          <p:val>
                                            <p:strVal val="#ppt_x"/>
                                          </p:val>
                                        </p:tav>
                                        <p:tav tm="100000">
                                          <p:val>
                                            <p:strVal val="#ppt_x"/>
                                          </p:val>
                                        </p:tav>
                                      </p:tavLst>
                                    </p:anim>
                                    <p:anim calcmode="lin" valueType="num">
                                      <p:cBhvr additive="base">
                                        <p:cTn id="11" dur="500" fill="hold"/>
                                        <p:tgtEl>
                                          <p:spTgt spid="74"/>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500"/>
                                  </p:stCondLst>
                                  <p:childTnLst>
                                    <p:set>
                                      <p:cBhvr>
                                        <p:cTn id="13" dur="1" fill="hold">
                                          <p:stCondLst>
                                            <p:cond delay="0"/>
                                          </p:stCondLst>
                                        </p:cTn>
                                        <p:tgtEl>
                                          <p:spTgt spid="73"/>
                                        </p:tgtEl>
                                        <p:attrNameLst>
                                          <p:attrName>style.visibility</p:attrName>
                                        </p:attrNameLst>
                                      </p:cBhvr>
                                      <p:to>
                                        <p:strVal val="visible"/>
                                      </p:to>
                                    </p:set>
                                    <p:anim calcmode="lin" valueType="num">
                                      <p:cBhvr additive="base">
                                        <p:cTn id="14" dur="500" fill="hold"/>
                                        <p:tgtEl>
                                          <p:spTgt spid="73"/>
                                        </p:tgtEl>
                                        <p:attrNameLst>
                                          <p:attrName>ppt_x</p:attrName>
                                        </p:attrNameLst>
                                      </p:cBhvr>
                                      <p:tavLst>
                                        <p:tav tm="0">
                                          <p:val>
                                            <p:strVal val="#ppt_x"/>
                                          </p:val>
                                        </p:tav>
                                        <p:tav tm="100000">
                                          <p:val>
                                            <p:strVal val="#ppt_x"/>
                                          </p:val>
                                        </p:tav>
                                      </p:tavLst>
                                    </p:anim>
                                    <p:anim calcmode="lin" valueType="num">
                                      <p:cBhvr additive="base">
                                        <p:cTn id="15" dur="500" fill="hold"/>
                                        <p:tgtEl>
                                          <p:spTgt spid="73"/>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down)">
                                      <p:cBhvr>
                                        <p:cTn id="19" dur="500"/>
                                        <p:tgtEl>
                                          <p:spTgt spid="78"/>
                                        </p:tgtEl>
                                      </p:cBhvr>
                                    </p:animEffect>
                                  </p:childTnLst>
                                </p:cTn>
                              </p:par>
                              <p:par>
                                <p:cTn id="20" presetID="2" presetClass="entr" presetSubtype="4" fill="hold" nodeType="withEffect">
                                  <p:stCondLst>
                                    <p:cond delay="500"/>
                                  </p:stCondLst>
                                  <p:childTnLst>
                                    <p:set>
                                      <p:cBhvr>
                                        <p:cTn id="21" dur="1" fill="hold">
                                          <p:stCondLst>
                                            <p:cond delay="0"/>
                                          </p:stCondLst>
                                        </p:cTn>
                                        <p:tgtEl>
                                          <p:spTgt spid="87"/>
                                        </p:tgtEl>
                                        <p:attrNameLst>
                                          <p:attrName>style.visibility</p:attrName>
                                        </p:attrNameLst>
                                      </p:cBhvr>
                                      <p:to>
                                        <p:strVal val="visible"/>
                                      </p:to>
                                    </p:set>
                                    <p:anim calcmode="lin" valueType="num">
                                      <p:cBhvr additive="base">
                                        <p:cTn id="22" dur="500" fill="hold"/>
                                        <p:tgtEl>
                                          <p:spTgt spid="87"/>
                                        </p:tgtEl>
                                        <p:attrNameLst>
                                          <p:attrName>ppt_x</p:attrName>
                                        </p:attrNameLst>
                                      </p:cBhvr>
                                      <p:tavLst>
                                        <p:tav tm="0">
                                          <p:val>
                                            <p:strVal val="#ppt_x"/>
                                          </p:val>
                                        </p:tav>
                                        <p:tav tm="100000">
                                          <p:val>
                                            <p:strVal val="#ppt_x"/>
                                          </p:val>
                                        </p:tav>
                                      </p:tavLst>
                                    </p:anim>
                                    <p:anim calcmode="lin" valueType="num">
                                      <p:cBhvr additive="base">
                                        <p:cTn id="23" dur="500" fill="hold"/>
                                        <p:tgtEl>
                                          <p:spTgt spid="8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500"/>
                                  </p:stCondLst>
                                  <p:childTnLst>
                                    <p:set>
                                      <p:cBhvr>
                                        <p:cTn id="25" dur="1" fill="hold">
                                          <p:stCondLst>
                                            <p:cond delay="0"/>
                                          </p:stCondLst>
                                        </p:cTn>
                                        <p:tgtEl>
                                          <p:spTgt spid="86"/>
                                        </p:tgtEl>
                                        <p:attrNameLst>
                                          <p:attrName>style.visibility</p:attrName>
                                        </p:attrNameLst>
                                      </p:cBhvr>
                                      <p:to>
                                        <p:strVal val="visible"/>
                                      </p:to>
                                    </p:set>
                                    <p:anim calcmode="lin" valueType="num">
                                      <p:cBhvr additive="base">
                                        <p:cTn id="26" dur="500" fill="hold"/>
                                        <p:tgtEl>
                                          <p:spTgt spid="86"/>
                                        </p:tgtEl>
                                        <p:attrNameLst>
                                          <p:attrName>ppt_x</p:attrName>
                                        </p:attrNameLst>
                                      </p:cBhvr>
                                      <p:tavLst>
                                        <p:tav tm="0">
                                          <p:val>
                                            <p:strVal val="#ppt_x"/>
                                          </p:val>
                                        </p:tav>
                                        <p:tav tm="100000">
                                          <p:val>
                                            <p:strVal val="#ppt_x"/>
                                          </p:val>
                                        </p:tav>
                                      </p:tavLst>
                                    </p:anim>
                                    <p:anim calcmode="lin" valueType="num">
                                      <p:cBhvr additive="base">
                                        <p:cTn id="27" dur="500" fill="hold"/>
                                        <p:tgtEl>
                                          <p:spTgt spid="86"/>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down)">
                                      <p:cBhvr>
                                        <p:cTn id="31" dur="500"/>
                                        <p:tgtEl>
                                          <p:spTgt spid="91"/>
                                        </p:tgtEl>
                                      </p:cBhvr>
                                    </p:animEffect>
                                  </p:childTnLst>
                                </p:cTn>
                              </p:par>
                              <p:par>
                                <p:cTn id="32" presetID="2" presetClass="entr" presetSubtype="4" fill="hold" grpId="0" nodeType="withEffect">
                                  <p:stCondLst>
                                    <p:cond delay="500"/>
                                  </p:stCondLst>
                                  <p:childTnLst>
                                    <p:set>
                                      <p:cBhvr>
                                        <p:cTn id="33" dur="1" fill="hold">
                                          <p:stCondLst>
                                            <p:cond delay="0"/>
                                          </p:stCondLst>
                                        </p:cTn>
                                        <p:tgtEl>
                                          <p:spTgt spid="99"/>
                                        </p:tgtEl>
                                        <p:attrNameLst>
                                          <p:attrName>style.visibility</p:attrName>
                                        </p:attrNameLst>
                                      </p:cBhvr>
                                      <p:to>
                                        <p:strVal val="visible"/>
                                      </p:to>
                                    </p:set>
                                    <p:anim calcmode="lin" valueType="num">
                                      <p:cBhvr additive="base">
                                        <p:cTn id="34" dur="500" fill="hold"/>
                                        <p:tgtEl>
                                          <p:spTgt spid="99"/>
                                        </p:tgtEl>
                                        <p:attrNameLst>
                                          <p:attrName>ppt_x</p:attrName>
                                        </p:attrNameLst>
                                      </p:cBhvr>
                                      <p:tavLst>
                                        <p:tav tm="0">
                                          <p:val>
                                            <p:strVal val="#ppt_x"/>
                                          </p:val>
                                        </p:tav>
                                        <p:tav tm="100000">
                                          <p:val>
                                            <p:strVal val="#ppt_x"/>
                                          </p:val>
                                        </p:tav>
                                      </p:tavLst>
                                    </p:anim>
                                    <p:anim calcmode="lin" valueType="num">
                                      <p:cBhvr additive="base">
                                        <p:cTn id="35" dur="500" fill="hold"/>
                                        <p:tgtEl>
                                          <p:spTgt spid="99"/>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500"/>
                                  </p:stCondLst>
                                  <p:childTnLst>
                                    <p:set>
                                      <p:cBhvr>
                                        <p:cTn id="37" dur="1" fill="hold">
                                          <p:stCondLst>
                                            <p:cond delay="0"/>
                                          </p:stCondLst>
                                        </p:cTn>
                                        <p:tgtEl>
                                          <p:spTgt spid="100"/>
                                        </p:tgtEl>
                                        <p:attrNameLst>
                                          <p:attrName>style.visibility</p:attrName>
                                        </p:attrNameLst>
                                      </p:cBhvr>
                                      <p:to>
                                        <p:strVal val="visible"/>
                                      </p:to>
                                    </p:set>
                                    <p:anim calcmode="lin" valueType="num">
                                      <p:cBhvr additive="base">
                                        <p:cTn id="38" dur="500" fill="hold"/>
                                        <p:tgtEl>
                                          <p:spTgt spid="100"/>
                                        </p:tgtEl>
                                        <p:attrNameLst>
                                          <p:attrName>ppt_x</p:attrName>
                                        </p:attrNameLst>
                                      </p:cBhvr>
                                      <p:tavLst>
                                        <p:tav tm="0">
                                          <p:val>
                                            <p:strVal val="#ppt_x"/>
                                          </p:val>
                                        </p:tav>
                                        <p:tav tm="100000">
                                          <p:val>
                                            <p:strVal val="#ppt_x"/>
                                          </p:val>
                                        </p:tav>
                                      </p:tavLst>
                                    </p:anim>
                                    <p:anim calcmode="lin" valueType="num">
                                      <p:cBhvr additive="base">
                                        <p:cTn id="39" dur="500" fill="hold"/>
                                        <p:tgtEl>
                                          <p:spTgt spid="100"/>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4"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wipe(down)">
                                      <p:cBhvr>
                                        <p:cTn id="43" dur="500"/>
                                        <p:tgtEl>
                                          <p:spTgt spid="104"/>
                                        </p:tgtEl>
                                      </p:cBhvr>
                                    </p:animEffect>
                                  </p:childTnLst>
                                </p:cTn>
                              </p:par>
                              <p:par>
                                <p:cTn id="44" presetID="2" presetClass="entr" presetSubtype="4" fill="hold" grpId="0" nodeType="withEffect">
                                  <p:stCondLst>
                                    <p:cond delay="500"/>
                                  </p:stCondLst>
                                  <p:childTnLst>
                                    <p:set>
                                      <p:cBhvr>
                                        <p:cTn id="45" dur="1" fill="hold">
                                          <p:stCondLst>
                                            <p:cond delay="0"/>
                                          </p:stCondLst>
                                        </p:cTn>
                                        <p:tgtEl>
                                          <p:spTgt spid="114"/>
                                        </p:tgtEl>
                                        <p:attrNameLst>
                                          <p:attrName>style.visibility</p:attrName>
                                        </p:attrNameLst>
                                      </p:cBhvr>
                                      <p:to>
                                        <p:strVal val="visible"/>
                                      </p:to>
                                    </p:set>
                                    <p:anim calcmode="lin" valueType="num">
                                      <p:cBhvr additive="base">
                                        <p:cTn id="46" dur="500" fill="hold"/>
                                        <p:tgtEl>
                                          <p:spTgt spid="114"/>
                                        </p:tgtEl>
                                        <p:attrNameLst>
                                          <p:attrName>ppt_x</p:attrName>
                                        </p:attrNameLst>
                                      </p:cBhvr>
                                      <p:tavLst>
                                        <p:tav tm="0">
                                          <p:val>
                                            <p:strVal val="#ppt_x"/>
                                          </p:val>
                                        </p:tav>
                                        <p:tav tm="100000">
                                          <p:val>
                                            <p:strVal val="#ppt_x"/>
                                          </p:val>
                                        </p:tav>
                                      </p:tavLst>
                                    </p:anim>
                                    <p:anim calcmode="lin" valueType="num">
                                      <p:cBhvr additive="base">
                                        <p:cTn id="47" dur="500" fill="hold"/>
                                        <p:tgtEl>
                                          <p:spTgt spid="11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500"/>
                                  </p:stCondLst>
                                  <p:childTnLst>
                                    <p:set>
                                      <p:cBhvr>
                                        <p:cTn id="49" dur="1" fill="hold">
                                          <p:stCondLst>
                                            <p:cond delay="0"/>
                                          </p:stCondLst>
                                        </p:cTn>
                                        <p:tgtEl>
                                          <p:spTgt spid="115"/>
                                        </p:tgtEl>
                                        <p:attrNameLst>
                                          <p:attrName>style.visibility</p:attrName>
                                        </p:attrNameLst>
                                      </p:cBhvr>
                                      <p:to>
                                        <p:strVal val="visible"/>
                                      </p:to>
                                    </p:set>
                                    <p:anim calcmode="lin" valueType="num">
                                      <p:cBhvr additive="base">
                                        <p:cTn id="50" dur="500" fill="hold"/>
                                        <p:tgtEl>
                                          <p:spTgt spid="115"/>
                                        </p:tgtEl>
                                        <p:attrNameLst>
                                          <p:attrName>ppt_x</p:attrName>
                                        </p:attrNameLst>
                                      </p:cBhvr>
                                      <p:tavLst>
                                        <p:tav tm="0">
                                          <p:val>
                                            <p:strVal val="#ppt_x"/>
                                          </p:val>
                                        </p:tav>
                                        <p:tav tm="100000">
                                          <p:val>
                                            <p:strVal val="#ppt_x"/>
                                          </p:val>
                                        </p:tav>
                                      </p:tavLst>
                                    </p:anim>
                                    <p:anim calcmode="lin" valueType="num">
                                      <p:cBhvr additive="base">
                                        <p:cTn id="51"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86" grpId="0"/>
      <p:bldP spid="99" grpId="0"/>
      <p:bldP spid="1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00A2B3"/>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00A2B3"/>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356032" y="2735066"/>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2" name="Picture 3" descr="C:\Users\Administrator\Desktop\58pic_529623bd16668.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33000"/>
                    </a14:imgEffect>
                  </a14:imgLayer>
                </a14:imgProps>
              </a:ext>
              <a:ext uri="{28A0092B-C50C-407E-A947-70E740481C1C}">
                <a14:useLocalDpi xmlns:a14="http://schemas.microsoft.com/office/drawing/2010/main" xmlns="" val="0"/>
              </a:ext>
            </a:extLst>
          </a:blip>
          <a:srcRect/>
          <a:stretch>
            <a:fillRect/>
          </a:stretch>
        </p:blipFill>
        <p:spPr bwMode="auto">
          <a:xfrm>
            <a:off x="900548" y="967864"/>
            <a:ext cx="2468713" cy="457795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3" name="直接连接符 72"/>
          <p:cNvCxnSpPr/>
          <p:nvPr/>
        </p:nvCxnSpPr>
        <p:spPr>
          <a:xfrm>
            <a:off x="3978088" y="1486290"/>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276193" y="1060426"/>
            <a:ext cx="851730" cy="851730"/>
            <a:chOff x="1677608" y="2996952"/>
            <a:chExt cx="1395643" cy="1395643"/>
          </a:xfrm>
        </p:grpSpPr>
        <p:sp>
          <p:nvSpPr>
            <p:cNvPr id="75"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76" name="Oval 29"/>
            <p:cNvSpPr>
              <a:spLocks noChangeAspect="1"/>
            </p:cNvSpPr>
            <p:nvPr/>
          </p:nvSpPr>
          <p:spPr>
            <a:xfrm>
              <a:off x="1850114" y="3169458"/>
              <a:ext cx="1050630" cy="1050630"/>
            </a:xfrm>
            <a:prstGeom prst="ellipse">
              <a:avLst/>
            </a:prstGeom>
            <a:solidFill>
              <a:srgbClr val="EA5E66"/>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grpSp>
        <p:nvGrpSpPr>
          <p:cNvPr id="77" name="组合 76"/>
          <p:cNvGrpSpPr/>
          <p:nvPr/>
        </p:nvGrpSpPr>
        <p:grpSpPr>
          <a:xfrm>
            <a:off x="3543418" y="1342939"/>
            <a:ext cx="317280" cy="292542"/>
            <a:chOff x="7339246" y="1487600"/>
            <a:chExt cx="423150" cy="390158"/>
          </a:xfrm>
        </p:grpSpPr>
        <p:sp>
          <p:nvSpPr>
            <p:cNvPr id="78"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79"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80"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sp>
        <p:nvSpPr>
          <p:cNvPr id="81" name="矩形 80"/>
          <p:cNvSpPr/>
          <p:nvPr/>
        </p:nvSpPr>
        <p:spPr>
          <a:xfrm>
            <a:off x="4194056" y="1203300"/>
            <a:ext cx="1565765" cy="287655"/>
          </a:xfrm>
          <a:prstGeom prst="rect">
            <a:avLst/>
          </a:prstGeom>
        </p:spPr>
        <p:txBody>
          <a:bodyPr wrap="square" lIns="68555" tIns="34278" rIns="68555" bIns="34278">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82" name="矩形 47"/>
          <p:cNvSpPr>
            <a:spLocks noChangeArrowheads="1"/>
          </p:cNvSpPr>
          <p:nvPr/>
        </p:nvSpPr>
        <p:spPr bwMode="auto">
          <a:xfrm>
            <a:off x="4194056" y="1509225"/>
            <a:ext cx="3833428" cy="6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sym typeface="微软雅黑" panose="020B0503020204020204" pitchFamily="34" charset="-122"/>
              </a:rPr>
              <a:t>您的内容打在这里，或者通过复制您的文本后，在此框中选择粘贴，并选择只保留文字。您的内容打在这里，或者通过复制您的文本后，在此框中</a:t>
            </a:r>
          </a:p>
        </p:txBody>
      </p:sp>
      <p:grpSp>
        <p:nvGrpSpPr>
          <p:cNvPr id="83" name="组合 82"/>
          <p:cNvGrpSpPr/>
          <p:nvPr/>
        </p:nvGrpSpPr>
        <p:grpSpPr>
          <a:xfrm>
            <a:off x="3666277" y="2302241"/>
            <a:ext cx="851730" cy="851730"/>
            <a:chOff x="1677608" y="2996952"/>
            <a:chExt cx="1395643" cy="1395643"/>
          </a:xfrm>
        </p:grpSpPr>
        <p:sp>
          <p:nvSpPr>
            <p:cNvPr id="84"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85" name="Oval 29"/>
            <p:cNvSpPr>
              <a:spLocks noChangeAspect="1"/>
            </p:cNvSpPr>
            <p:nvPr/>
          </p:nvSpPr>
          <p:spPr>
            <a:xfrm>
              <a:off x="1850114" y="3169458"/>
              <a:ext cx="1050630" cy="1050630"/>
            </a:xfrm>
            <a:prstGeom prst="ellipse">
              <a:avLst/>
            </a:prstGeom>
            <a:solidFill>
              <a:srgbClr val="EA6103"/>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grpSp>
        <p:nvGrpSpPr>
          <p:cNvPr id="86" name="组合 85"/>
          <p:cNvGrpSpPr/>
          <p:nvPr/>
        </p:nvGrpSpPr>
        <p:grpSpPr>
          <a:xfrm>
            <a:off x="3926200" y="2568723"/>
            <a:ext cx="336553" cy="342670"/>
            <a:chOff x="2000378" y="1974523"/>
            <a:chExt cx="576064" cy="586534"/>
          </a:xfrm>
        </p:grpSpPr>
        <p:sp>
          <p:nvSpPr>
            <p:cNvPr id="87"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88"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sp>
        <p:nvSpPr>
          <p:cNvPr id="89" name="矩形 88"/>
          <p:cNvSpPr/>
          <p:nvPr/>
        </p:nvSpPr>
        <p:spPr>
          <a:xfrm>
            <a:off x="4572000" y="2452075"/>
            <a:ext cx="1241815" cy="287655"/>
          </a:xfrm>
          <a:prstGeom prst="rect">
            <a:avLst/>
          </a:prstGeom>
        </p:spPr>
        <p:txBody>
          <a:bodyPr wrap="square" lIns="68555" tIns="34278" rIns="68555" bIns="34278">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90" name="矩形 47"/>
          <p:cNvSpPr>
            <a:spLocks noChangeArrowheads="1"/>
          </p:cNvSpPr>
          <p:nvPr/>
        </p:nvSpPr>
        <p:spPr bwMode="auto">
          <a:xfrm>
            <a:off x="4572000" y="2758000"/>
            <a:ext cx="3833428" cy="6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sym typeface="微软雅黑" panose="020B0503020204020204" pitchFamily="34" charset="-122"/>
              </a:rPr>
              <a:t>您的内容打在这里，或者通过复制您的文本后，在此框中选择粘贴，并选择只保留文字。您的内容打在这里，或者通过复制您的文本后，在此框中</a:t>
            </a:r>
          </a:p>
        </p:txBody>
      </p:sp>
      <p:cxnSp>
        <p:nvCxnSpPr>
          <p:cNvPr id="91" name="直接连接符 90"/>
          <p:cNvCxnSpPr/>
          <p:nvPr/>
        </p:nvCxnSpPr>
        <p:spPr>
          <a:xfrm>
            <a:off x="3978088" y="4008481"/>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3288334" y="3544055"/>
            <a:ext cx="851730" cy="851730"/>
            <a:chOff x="1677608" y="2996952"/>
            <a:chExt cx="1395643" cy="1395643"/>
          </a:xfrm>
        </p:grpSpPr>
        <p:sp>
          <p:nvSpPr>
            <p:cNvPr id="9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94" name="Oval 29"/>
            <p:cNvSpPr>
              <a:spLocks noChangeAspect="1"/>
            </p:cNvSpPr>
            <p:nvPr/>
          </p:nvSpPr>
          <p:spPr>
            <a:xfrm>
              <a:off x="1850114" y="3169458"/>
              <a:ext cx="1050630" cy="1050630"/>
            </a:xfrm>
            <a:prstGeom prst="ellipse">
              <a:avLst/>
            </a:prstGeom>
            <a:solidFill>
              <a:srgbClr val="0099A9"/>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sp>
        <p:nvSpPr>
          <p:cNvPr id="95" name="Freeform 133"/>
          <p:cNvSpPr/>
          <p:nvPr/>
        </p:nvSpPr>
        <p:spPr bwMode="auto">
          <a:xfrm>
            <a:off x="3511594" y="3785279"/>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96" name="矩形 95"/>
          <p:cNvSpPr/>
          <p:nvPr/>
        </p:nvSpPr>
        <p:spPr>
          <a:xfrm>
            <a:off x="4194057" y="3725491"/>
            <a:ext cx="1241815" cy="287655"/>
          </a:xfrm>
          <a:prstGeom prst="rect">
            <a:avLst/>
          </a:prstGeom>
        </p:spPr>
        <p:txBody>
          <a:bodyPr wrap="square" lIns="68555" tIns="34278" rIns="68555" bIns="34278">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97" name="矩形 96"/>
          <p:cNvSpPr>
            <a:spLocks noChangeArrowheads="1"/>
          </p:cNvSpPr>
          <p:nvPr/>
        </p:nvSpPr>
        <p:spPr bwMode="auto">
          <a:xfrm>
            <a:off x="4194056" y="4031415"/>
            <a:ext cx="3833428" cy="8448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sym typeface="微软雅黑" panose="020B0503020204020204" pitchFamily="34" charset="-122"/>
              </a:rPr>
              <a:t>您的内容打在这里，或者通过复制您的文本后，在此框中选择粘贴，并选择只保留文字。您的内容打在这里，或者通过复制您的文本后，在此框</a:t>
            </a:r>
            <a:r>
              <a:rPr lang="zh-CN" altLang="en-US" sz="1050" dirty="0" smtClean="0">
                <a:solidFill>
                  <a:schemeClr val="tx1">
                    <a:lumMod val="50000"/>
                    <a:lumOff val="50000"/>
                  </a:schemeClr>
                </a:solidFill>
                <a:sym typeface="微软雅黑" panose="020B0503020204020204" pitchFamily="34" charset="-122"/>
              </a:rPr>
              <a:t>中亮亮图文旗舰店</a:t>
            </a:r>
            <a:r>
              <a:rPr lang="en-US" altLang="zh-CN" sz="1050" dirty="0" smtClean="0">
                <a:solidFill>
                  <a:schemeClr val="tx1">
                    <a:lumMod val="50000"/>
                    <a:lumOff val="50000"/>
                  </a:schemeClr>
                </a:solidFill>
                <a:sym typeface="微软雅黑" panose="020B0503020204020204" pitchFamily="34" charset="-122"/>
              </a:rPr>
              <a:t>https://liangliangtuwen.tmall.com</a:t>
            </a:r>
            <a:endParaRPr lang="zh-CN" altLang="en-US" sz="1050" dirty="0">
              <a:solidFill>
                <a:schemeClr val="tx1">
                  <a:lumMod val="50000"/>
                  <a:lumOff val="50000"/>
                </a:schemeClr>
              </a:solidFill>
              <a:sym typeface="微软雅黑" panose="020B0503020204020204" pitchFamily="34" charset="-122"/>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2" name="组合 1"/>
          <p:cNvGrpSpPr/>
          <p:nvPr/>
        </p:nvGrpSpPr>
        <p:grpSpPr>
          <a:xfrm>
            <a:off x="-635" y="4964430"/>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down)">
                                      <p:cBhvr>
                                        <p:cTn id="13" dur="290">
                                          <p:stCondLst>
                                            <p:cond delay="0"/>
                                          </p:stCondLst>
                                        </p:cTn>
                                        <p:tgtEl>
                                          <p:spTgt spid="74"/>
                                        </p:tgtEl>
                                      </p:cBhvr>
                                    </p:animEffect>
                                    <p:anim calcmode="lin" valueType="num">
                                      <p:cBhvr>
                                        <p:cTn id="14"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19" dur="13">
                                          <p:stCondLst>
                                            <p:cond delay="325"/>
                                          </p:stCondLst>
                                        </p:cTn>
                                        <p:tgtEl>
                                          <p:spTgt spid="74"/>
                                        </p:tgtEl>
                                      </p:cBhvr>
                                      <p:to x="100000" y="60000"/>
                                    </p:animScale>
                                    <p:animScale>
                                      <p:cBhvr>
                                        <p:cTn id="20" dur="83" decel="50000">
                                          <p:stCondLst>
                                            <p:cond delay="338"/>
                                          </p:stCondLst>
                                        </p:cTn>
                                        <p:tgtEl>
                                          <p:spTgt spid="74"/>
                                        </p:tgtEl>
                                      </p:cBhvr>
                                      <p:to x="100000" y="100000"/>
                                    </p:animScale>
                                    <p:animScale>
                                      <p:cBhvr>
                                        <p:cTn id="21" dur="13">
                                          <p:stCondLst>
                                            <p:cond delay="656"/>
                                          </p:stCondLst>
                                        </p:cTn>
                                        <p:tgtEl>
                                          <p:spTgt spid="74"/>
                                        </p:tgtEl>
                                      </p:cBhvr>
                                      <p:to x="100000" y="80000"/>
                                    </p:animScale>
                                    <p:animScale>
                                      <p:cBhvr>
                                        <p:cTn id="22" dur="83" decel="50000">
                                          <p:stCondLst>
                                            <p:cond delay="669"/>
                                          </p:stCondLst>
                                        </p:cTn>
                                        <p:tgtEl>
                                          <p:spTgt spid="74"/>
                                        </p:tgtEl>
                                      </p:cBhvr>
                                      <p:to x="100000" y="100000"/>
                                    </p:animScale>
                                    <p:animScale>
                                      <p:cBhvr>
                                        <p:cTn id="23" dur="13">
                                          <p:stCondLst>
                                            <p:cond delay="821"/>
                                          </p:stCondLst>
                                        </p:cTn>
                                        <p:tgtEl>
                                          <p:spTgt spid="74"/>
                                        </p:tgtEl>
                                      </p:cBhvr>
                                      <p:to x="100000" y="90000"/>
                                    </p:animScale>
                                    <p:animScale>
                                      <p:cBhvr>
                                        <p:cTn id="24" dur="83" decel="50000">
                                          <p:stCondLst>
                                            <p:cond delay="834"/>
                                          </p:stCondLst>
                                        </p:cTn>
                                        <p:tgtEl>
                                          <p:spTgt spid="74"/>
                                        </p:tgtEl>
                                      </p:cBhvr>
                                      <p:to x="100000" y="100000"/>
                                    </p:animScale>
                                    <p:animScale>
                                      <p:cBhvr>
                                        <p:cTn id="25" dur="13">
                                          <p:stCondLst>
                                            <p:cond delay="904"/>
                                          </p:stCondLst>
                                        </p:cTn>
                                        <p:tgtEl>
                                          <p:spTgt spid="74"/>
                                        </p:tgtEl>
                                      </p:cBhvr>
                                      <p:to x="100000" y="95000"/>
                                    </p:animScale>
                                    <p:animScale>
                                      <p:cBhvr>
                                        <p:cTn id="26" dur="83" decel="50000">
                                          <p:stCondLst>
                                            <p:cond delay="917"/>
                                          </p:stCondLst>
                                        </p:cTn>
                                        <p:tgtEl>
                                          <p:spTgt spid="74"/>
                                        </p:tgtEl>
                                      </p:cBhvr>
                                      <p:to x="100000" y="100000"/>
                                    </p:animScale>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1000"/>
                                        <p:tgtEl>
                                          <p:spTgt spid="77"/>
                                        </p:tgtEl>
                                      </p:cBhvr>
                                    </p:animEffect>
                                    <p:anim calcmode="lin" valueType="num">
                                      <p:cBhvr>
                                        <p:cTn id="31" dur="1000" fill="hold"/>
                                        <p:tgtEl>
                                          <p:spTgt spid="77"/>
                                        </p:tgtEl>
                                        <p:attrNameLst>
                                          <p:attrName>ppt_x</p:attrName>
                                        </p:attrNameLst>
                                      </p:cBhvr>
                                      <p:tavLst>
                                        <p:tav tm="0">
                                          <p:val>
                                            <p:strVal val="#ppt_x"/>
                                          </p:val>
                                        </p:tav>
                                        <p:tav tm="100000">
                                          <p:val>
                                            <p:strVal val="#ppt_x"/>
                                          </p:val>
                                        </p:tav>
                                      </p:tavLst>
                                    </p:anim>
                                    <p:anim calcmode="lin" valueType="num">
                                      <p:cBhvr>
                                        <p:cTn id="32" dur="1000" fill="hold"/>
                                        <p:tgtEl>
                                          <p:spTgt spid="77"/>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wipe(left)">
                                      <p:cBhvr>
                                        <p:cTn id="36" dur="500"/>
                                        <p:tgtEl>
                                          <p:spTgt spid="73"/>
                                        </p:tgtEl>
                                      </p:cBhvr>
                                    </p:animEffect>
                                  </p:childTnLst>
                                </p:cTn>
                              </p:par>
                              <p:par>
                                <p:cTn id="37" presetID="2" presetClass="entr" presetSubtype="2" fill="hold" grpId="0" nodeType="withEffect">
                                  <p:stCondLst>
                                    <p:cond delay="50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1+#ppt_w/2"/>
                                          </p:val>
                                        </p:tav>
                                        <p:tav tm="100000">
                                          <p:val>
                                            <p:strVal val="#ppt_x"/>
                                          </p:val>
                                        </p:tav>
                                      </p:tavLst>
                                    </p:anim>
                                    <p:anim calcmode="lin" valueType="num">
                                      <p:cBhvr additive="base">
                                        <p:cTn id="40" dur="500" fill="hold"/>
                                        <p:tgtEl>
                                          <p:spTgt spid="8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82"/>
                                        </p:tgtEl>
                                        <p:attrNameLst>
                                          <p:attrName>style.visibility</p:attrName>
                                        </p:attrNameLst>
                                      </p:cBhvr>
                                      <p:to>
                                        <p:strVal val="visible"/>
                                      </p:to>
                                    </p:set>
                                    <p:anim calcmode="lin" valueType="num">
                                      <p:cBhvr additive="base">
                                        <p:cTn id="43" dur="500" fill="hold"/>
                                        <p:tgtEl>
                                          <p:spTgt spid="82"/>
                                        </p:tgtEl>
                                        <p:attrNameLst>
                                          <p:attrName>ppt_x</p:attrName>
                                        </p:attrNameLst>
                                      </p:cBhvr>
                                      <p:tavLst>
                                        <p:tav tm="0">
                                          <p:val>
                                            <p:strVal val="1+#ppt_w/2"/>
                                          </p:val>
                                        </p:tav>
                                        <p:tav tm="100000">
                                          <p:val>
                                            <p:strVal val="#ppt_x"/>
                                          </p:val>
                                        </p:tav>
                                      </p:tavLst>
                                    </p:anim>
                                    <p:anim calcmode="lin" valueType="num">
                                      <p:cBhvr additive="base">
                                        <p:cTn id="44" dur="500" fill="hold"/>
                                        <p:tgtEl>
                                          <p:spTgt spid="82"/>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26" presetClass="entr" presetSubtype="0"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290">
                                          <p:stCondLst>
                                            <p:cond delay="0"/>
                                          </p:stCondLst>
                                        </p:cTn>
                                        <p:tgtEl>
                                          <p:spTgt spid="83"/>
                                        </p:tgtEl>
                                      </p:cBhvr>
                                    </p:animEffect>
                                    <p:anim calcmode="lin" valueType="num">
                                      <p:cBhvr>
                                        <p:cTn id="49" dur="911"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8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8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83"/>
                                        </p:tgtEl>
                                        <p:attrNameLst>
                                          <p:attrName>ppt_y</p:attrName>
                                        </p:attrNameLst>
                                      </p:cBhvr>
                                      <p:tavLst>
                                        <p:tav tm="0" fmla="#ppt_y-sin(pi*$)/81">
                                          <p:val>
                                            <p:fltVal val="0"/>
                                          </p:val>
                                        </p:tav>
                                        <p:tav tm="100000">
                                          <p:val>
                                            <p:fltVal val="1"/>
                                          </p:val>
                                        </p:tav>
                                      </p:tavLst>
                                    </p:anim>
                                    <p:animScale>
                                      <p:cBhvr>
                                        <p:cTn id="54" dur="13">
                                          <p:stCondLst>
                                            <p:cond delay="325"/>
                                          </p:stCondLst>
                                        </p:cTn>
                                        <p:tgtEl>
                                          <p:spTgt spid="83"/>
                                        </p:tgtEl>
                                      </p:cBhvr>
                                      <p:to x="100000" y="60000"/>
                                    </p:animScale>
                                    <p:animScale>
                                      <p:cBhvr>
                                        <p:cTn id="55" dur="83" decel="50000">
                                          <p:stCondLst>
                                            <p:cond delay="338"/>
                                          </p:stCondLst>
                                        </p:cTn>
                                        <p:tgtEl>
                                          <p:spTgt spid="83"/>
                                        </p:tgtEl>
                                      </p:cBhvr>
                                      <p:to x="100000" y="100000"/>
                                    </p:animScale>
                                    <p:animScale>
                                      <p:cBhvr>
                                        <p:cTn id="56" dur="13">
                                          <p:stCondLst>
                                            <p:cond delay="656"/>
                                          </p:stCondLst>
                                        </p:cTn>
                                        <p:tgtEl>
                                          <p:spTgt spid="83"/>
                                        </p:tgtEl>
                                      </p:cBhvr>
                                      <p:to x="100000" y="80000"/>
                                    </p:animScale>
                                    <p:animScale>
                                      <p:cBhvr>
                                        <p:cTn id="57" dur="83" decel="50000">
                                          <p:stCondLst>
                                            <p:cond delay="669"/>
                                          </p:stCondLst>
                                        </p:cTn>
                                        <p:tgtEl>
                                          <p:spTgt spid="83"/>
                                        </p:tgtEl>
                                      </p:cBhvr>
                                      <p:to x="100000" y="100000"/>
                                    </p:animScale>
                                    <p:animScale>
                                      <p:cBhvr>
                                        <p:cTn id="58" dur="13">
                                          <p:stCondLst>
                                            <p:cond delay="821"/>
                                          </p:stCondLst>
                                        </p:cTn>
                                        <p:tgtEl>
                                          <p:spTgt spid="83"/>
                                        </p:tgtEl>
                                      </p:cBhvr>
                                      <p:to x="100000" y="90000"/>
                                    </p:animScale>
                                    <p:animScale>
                                      <p:cBhvr>
                                        <p:cTn id="59" dur="83" decel="50000">
                                          <p:stCondLst>
                                            <p:cond delay="834"/>
                                          </p:stCondLst>
                                        </p:cTn>
                                        <p:tgtEl>
                                          <p:spTgt spid="83"/>
                                        </p:tgtEl>
                                      </p:cBhvr>
                                      <p:to x="100000" y="100000"/>
                                    </p:animScale>
                                    <p:animScale>
                                      <p:cBhvr>
                                        <p:cTn id="60" dur="13">
                                          <p:stCondLst>
                                            <p:cond delay="904"/>
                                          </p:stCondLst>
                                        </p:cTn>
                                        <p:tgtEl>
                                          <p:spTgt spid="83"/>
                                        </p:tgtEl>
                                      </p:cBhvr>
                                      <p:to x="100000" y="95000"/>
                                    </p:animScale>
                                    <p:animScale>
                                      <p:cBhvr>
                                        <p:cTn id="61" dur="83" decel="50000">
                                          <p:stCondLst>
                                            <p:cond delay="917"/>
                                          </p:stCondLst>
                                        </p:cTn>
                                        <p:tgtEl>
                                          <p:spTgt spid="83"/>
                                        </p:tgtEl>
                                      </p:cBhvr>
                                      <p:to x="100000" y="100000"/>
                                    </p:animScale>
                                  </p:childTnLst>
                                </p:cTn>
                              </p:par>
                            </p:childTnLst>
                          </p:cTn>
                        </p:par>
                        <p:par>
                          <p:cTn id="62" fill="hold">
                            <p:stCondLst>
                              <p:cond delay="4500"/>
                            </p:stCondLst>
                            <p:childTnLst>
                              <p:par>
                                <p:cTn id="63" presetID="42" presetClass="entr" presetSubtype="0"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1000"/>
                                        <p:tgtEl>
                                          <p:spTgt spid="86"/>
                                        </p:tgtEl>
                                      </p:cBhvr>
                                    </p:animEffect>
                                    <p:anim calcmode="lin" valueType="num">
                                      <p:cBhvr>
                                        <p:cTn id="66" dur="1000" fill="hold"/>
                                        <p:tgtEl>
                                          <p:spTgt spid="86"/>
                                        </p:tgtEl>
                                        <p:attrNameLst>
                                          <p:attrName>ppt_x</p:attrName>
                                        </p:attrNameLst>
                                      </p:cBhvr>
                                      <p:tavLst>
                                        <p:tav tm="0">
                                          <p:val>
                                            <p:strVal val="#ppt_x"/>
                                          </p:val>
                                        </p:tav>
                                        <p:tav tm="100000">
                                          <p:val>
                                            <p:strVal val="#ppt_x"/>
                                          </p:val>
                                        </p:tav>
                                      </p:tavLst>
                                    </p:anim>
                                    <p:anim calcmode="lin" valueType="num">
                                      <p:cBhvr>
                                        <p:cTn id="67" dur="1000" fill="hold"/>
                                        <p:tgtEl>
                                          <p:spTgt spid="86"/>
                                        </p:tgtEl>
                                        <p:attrNameLst>
                                          <p:attrName>ppt_y</p:attrName>
                                        </p:attrNameLst>
                                      </p:cBhvr>
                                      <p:tavLst>
                                        <p:tav tm="0">
                                          <p:val>
                                            <p:strVal val="#ppt_y+.1"/>
                                          </p:val>
                                        </p:tav>
                                        <p:tav tm="100000">
                                          <p:val>
                                            <p:strVal val="#ppt_y"/>
                                          </p:val>
                                        </p:tav>
                                      </p:tavLst>
                                    </p:anim>
                                  </p:childTnLst>
                                </p:cTn>
                              </p:par>
                            </p:childTnLst>
                          </p:cTn>
                        </p:par>
                        <p:par>
                          <p:cTn id="68" fill="hold">
                            <p:stCondLst>
                              <p:cond delay="5500"/>
                            </p:stCondLst>
                            <p:childTnLst>
                              <p:par>
                                <p:cTn id="69" presetID="22" presetClass="entr" presetSubtype="8" fill="hold"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par>
                                <p:cTn id="72" presetID="2" presetClass="entr" presetSubtype="2" fill="hold" grpId="0" nodeType="withEffect">
                                  <p:stCondLst>
                                    <p:cond delay="500"/>
                                  </p:stCondLst>
                                  <p:childTnLst>
                                    <p:set>
                                      <p:cBhvr>
                                        <p:cTn id="73" dur="1" fill="hold">
                                          <p:stCondLst>
                                            <p:cond delay="0"/>
                                          </p:stCondLst>
                                        </p:cTn>
                                        <p:tgtEl>
                                          <p:spTgt spid="89"/>
                                        </p:tgtEl>
                                        <p:attrNameLst>
                                          <p:attrName>style.visibility</p:attrName>
                                        </p:attrNameLst>
                                      </p:cBhvr>
                                      <p:to>
                                        <p:strVal val="visible"/>
                                      </p:to>
                                    </p:set>
                                    <p:anim calcmode="lin" valueType="num">
                                      <p:cBhvr additive="base">
                                        <p:cTn id="74" dur="500" fill="hold"/>
                                        <p:tgtEl>
                                          <p:spTgt spid="89"/>
                                        </p:tgtEl>
                                        <p:attrNameLst>
                                          <p:attrName>ppt_x</p:attrName>
                                        </p:attrNameLst>
                                      </p:cBhvr>
                                      <p:tavLst>
                                        <p:tav tm="0">
                                          <p:val>
                                            <p:strVal val="1+#ppt_w/2"/>
                                          </p:val>
                                        </p:tav>
                                        <p:tav tm="100000">
                                          <p:val>
                                            <p:strVal val="#ppt_x"/>
                                          </p:val>
                                        </p:tav>
                                      </p:tavLst>
                                    </p:anim>
                                    <p:anim calcmode="lin" valueType="num">
                                      <p:cBhvr additive="base">
                                        <p:cTn id="75" dur="500" fill="hold"/>
                                        <p:tgtEl>
                                          <p:spTgt spid="8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50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500" fill="hold"/>
                                        <p:tgtEl>
                                          <p:spTgt spid="90"/>
                                        </p:tgtEl>
                                        <p:attrNameLst>
                                          <p:attrName>ppt_x</p:attrName>
                                        </p:attrNameLst>
                                      </p:cBhvr>
                                      <p:tavLst>
                                        <p:tav tm="0">
                                          <p:val>
                                            <p:strVal val="1+#ppt_w/2"/>
                                          </p:val>
                                        </p:tav>
                                        <p:tav tm="100000">
                                          <p:val>
                                            <p:strVal val="#ppt_x"/>
                                          </p:val>
                                        </p:tav>
                                      </p:tavLst>
                                    </p:anim>
                                    <p:anim calcmode="lin" valueType="num">
                                      <p:cBhvr additive="base">
                                        <p:cTn id="79" dur="500" fill="hold"/>
                                        <p:tgtEl>
                                          <p:spTgt spid="90"/>
                                        </p:tgtEl>
                                        <p:attrNameLst>
                                          <p:attrName>ppt_y</p:attrName>
                                        </p:attrNameLst>
                                      </p:cBhvr>
                                      <p:tavLst>
                                        <p:tav tm="0">
                                          <p:val>
                                            <p:strVal val="#ppt_y"/>
                                          </p:val>
                                        </p:tav>
                                        <p:tav tm="100000">
                                          <p:val>
                                            <p:strVal val="#ppt_y"/>
                                          </p:val>
                                        </p:tav>
                                      </p:tavLst>
                                    </p:anim>
                                  </p:childTnLst>
                                </p:cTn>
                              </p:par>
                            </p:childTnLst>
                          </p:cTn>
                        </p:par>
                        <p:par>
                          <p:cTn id="80" fill="hold">
                            <p:stCondLst>
                              <p:cond delay="6000"/>
                            </p:stCondLst>
                            <p:childTnLst>
                              <p:par>
                                <p:cTn id="81" presetID="26" presetClass="entr" presetSubtype="0" fill="hold" nodeType="after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wipe(down)">
                                      <p:cBhvr>
                                        <p:cTn id="83" dur="290">
                                          <p:stCondLst>
                                            <p:cond delay="0"/>
                                          </p:stCondLst>
                                        </p:cTn>
                                        <p:tgtEl>
                                          <p:spTgt spid="92"/>
                                        </p:tgtEl>
                                      </p:cBhvr>
                                    </p:animEffect>
                                    <p:anim calcmode="lin" valueType="num">
                                      <p:cBhvr>
                                        <p:cTn id="84" dur="911"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85" dur="332"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86" dur="332" tmFilter="0, 0; 0.125,0.2665; 0.25,0.4; 0.375,0.465; 0.5,0.5;  0.625,0.535; 0.75,0.6; 0.875,0.7335; 1,1">
                                          <p:stCondLst>
                                            <p:cond delay="332"/>
                                          </p:stCondLst>
                                        </p:cTn>
                                        <p:tgtEl>
                                          <p:spTgt spid="92"/>
                                        </p:tgtEl>
                                        <p:attrNameLst>
                                          <p:attrName>ppt_y</p:attrName>
                                        </p:attrNameLst>
                                      </p:cBhvr>
                                      <p:tavLst>
                                        <p:tav tm="0" fmla="#ppt_y-sin(pi*$)/9">
                                          <p:val>
                                            <p:fltVal val="0"/>
                                          </p:val>
                                        </p:tav>
                                        <p:tav tm="100000">
                                          <p:val>
                                            <p:fltVal val="1"/>
                                          </p:val>
                                        </p:tav>
                                      </p:tavLst>
                                    </p:anim>
                                    <p:anim calcmode="lin" valueType="num">
                                      <p:cBhvr>
                                        <p:cTn id="87" dur="166" tmFilter="0, 0; 0.125,0.2665; 0.25,0.4; 0.375,0.465; 0.5,0.5;  0.625,0.535; 0.75,0.6; 0.875,0.7335; 1,1">
                                          <p:stCondLst>
                                            <p:cond delay="662"/>
                                          </p:stCondLst>
                                        </p:cTn>
                                        <p:tgtEl>
                                          <p:spTgt spid="92"/>
                                        </p:tgtEl>
                                        <p:attrNameLst>
                                          <p:attrName>ppt_y</p:attrName>
                                        </p:attrNameLst>
                                      </p:cBhvr>
                                      <p:tavLst>
                                        <p:tav tm="0" fmla="#ppt_y-sin(pi*$)/27">
                                          <p:val>
                                            <p:fltVal val="0"/>
                                          </p:val>
                                        </p:tav>
                                        <p:tav tm="100000">
                                          <p:val>
                                            <p:fltVal val="1"/>
                                          </p:val>
                                        </p:tav>
                                      </p:tavLst>
                                    </p:anim>
                                    <p:anim calcmode="lin" valueType="num">
                                      <p:cBhvr>
                                        <p:cTn id="88" dur="82" tmFilter="0, 0; 0.125,0.2665; 0.25,0.4; 0.375,0.465; 0.5,0.5;  0.625,0.535; 0.75,0.6; 0.875,0.7335; 1,1">
                                          <p:stCondLst>
                                            <p:cond delay="828"/>
                                          </p:stCondLst>
                                        </p:cTn>
                                        <p:tgtEl>
                                          <p:spTgt spid="92"/>
                                        </p:tgtEl>
                                        <p:attrNameLst>
                                          <p:attrName>ppt_y</p:attrName>
                                        </p:attrNameLst>
                                      </p:cBhvr>
                                      <p:tavLst>
                                        <p:tav tm="0" fmla="#ppt_y-sin(pi*$)/81">
                                          <p:val>
                                            <p:fltVal val="0"/>
                                          </p:val>
                                        </p:tav>
                                        <p:tav tm="100000">
                                          <p:val>
                                            <p:fltVal val="1"/>
                                          </p:val>
                                        </p:tav>
                                      </p:tavLst>
                                    </p:anim>
                                    <p:animScale>
                                      <p:cBhvr>
                                        <p:cTn id="89" dur="13">
                                          <p:stCondLst>
                                            <p:cond delay="325"/>
                                          </p:stCondLst>
                                        </p:cTn>
                                        <p:tgtEl>
                                          <p:spTgt spid="92"/>
                                        </p:tgtEl>
                                      </p:cBhvr>
                                      <p:to x="100000" y="60000"/>
                                    </p:animScale>
                                    <p:animScale>
                                      <p:cBhvr>
                                        <p:cTn id="90" dur="83" decel="50000">
                                          <p:stCondLst>
                                            <p:cond delay="338"/>
                                          </p:stCondLst>
                                        </p:cTn>
                                        <p:tgtEl>
                                          <p:spTgt spid="92"/>
                                        </p:tgtEl>
                                      </p:cBhvr>
                                      <p:to x="100000" y="100000"/>
                                    </p:animScale>
                                    <p:animScale>
                                      <p:cBhvr>
                                        <p:cTn id="91" dur="13">
                                          <p:stCondLst>
                                            <p:cond delay="656"/>
                                          </p:stCondLst>
                                        </p:cTn>
                                        <p:tgtEl>
                                          <p:spTgt spid="92"/>
                                        </p:tgtEl>
                                      </p:cBhvr>
                                      <p:to x="100000" y="80000"/>
                                    </p:animScale>
                                    <p:animScale>
                                      <p:cBhvr>
                                        <p:cTn id="92" dur="83" decel="50000">
                                          <p:stCondLst>
                                            <p:cond delay="669"/>
                                          </p:stCondLst>
                                        </p:cTn>
                                        <p:tgtEl>
                                          <p:spTgt spid="92"/>
                                        </p:tgtEl>
                                      </p:cBhvr>
                                      <p:to x="100000" y="100000"/>
                                    </p:animScale>
                                    <p:animScale>
                                      <p:cBhvr>
                                        <p:cTn id="93" dur="13">
                                          <p:stCondLst>
                                            <p:cond delay="821"/>
                                          </p:stCondLst>
                                        </p:cTn>
                                        <p:tgtEl>
                                          <p:spTgt spid="92"/>
                                        </p:tgtEl>
                                      </p:cBhvr>
                                      <p:to x="100000" y="90000"/>
                                    </p:animScale>
                                    <p:animScale>
                                      <p:cBhvr>
                                        <p:cTn id="94" dur="83" decel="50000">
                                          <p:stCondLst>
                                            <p:cond delay="834"/>
                                          </p:stCondLst>
                                        </p:cTn>
                                        <p:tgtEl>
                                          <p:spTgt spid="92"/>
                                        </p:tgtEl>
                                      </p:cBhvr>
                                      <p:to x="100000" y="100000"/>
                                    </p:animScale>
                                    <p:animScale>
                                      <p:cBhvr>
                                        <p:cTn id="95" dur="13">
                                          <p:stCondLst>
                                            <p:cond delay="904"/>
                                          </p:stCondLst>
                                        </p:cTn>
                                        <p:tgtEl>
                                          <p:spTgt spid="92"/>
                                        </p:tgtEl>
                                      </p:cBhvr>
                                      <p:to x="100000" y="95000"/>
                                    </p:animScale>
                                    <p:animScale>
                                      <p:cBhvr>
                                        <p:cTn id="96" dur="83" decel="50000">
                                          <p:stCondLst>
                                            <p:cond delay="917"/>
                                          </p:stCondLst>
                                        </p:cTn>
                                        <p:tgtEl>
                                          <p:spTgt spid="92"/>
                                        </p:tgtEl>
                                      </p:cBhvr>
                                      <p:to x="100000" y="100000"/>
                                    </p:animScale>
                                  </p:childTnLst>
                                </p:cTn>
                              </p:par>
                            </p:childTnLst>
                          </p:cTn>
                        </p:par>
                        <p:par>
                          <p:cTn id="97" fill="hold">
                            <p:stCondLst>
                              <p:cond delay="7000"/>
                            </p:stCondLst>
                            <p:childTnLst>
                              <p:par>
                                <p:cTn id="98" presetID="42" presetClass="entr" presetSubtype="0" fill="hold" grpId="0" nodeType="after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fade">
                                      <p:cBhvr>
                                        <p:cTn id="100" dur="1000"/>
                                        <p:tgtEl>
                                          <p:spTgt spid="95"/>
                                        </p:tgtEl>
                                      </p:cBhvr>
                                    </p:animEffect>
                                    <p:anim calcmode="lin" valueType="num">
                                      <p:cBhvr>
                                        <p:cTn id="101" dur="1000" fill="hold"/>
                                        <p:tgtEl>
                                          <p:spTgt spid="95"/>
                                        </p:tgtEl>
                                        <p:attrNameLst>
                                          <p:attrName>ppt_x</p:attrName>
                                        </p:attrNameLst>
                                      </p:cBhvr>
                                      <p:tavLst>
                                        <p:tav tm="0">
                                          <p:val>
                                            <p:strVal val="#ppt_x"/>
                                          </p:val>
                                        </p:tav>
                                        <p:tav tm="100000">
                                          <p:val>
                                            <p:strVal val="#ppt_x"/>
                                          </p:val>
                                        </p:tav>
                                      </p:tavLst>
                                    </p:anim>
                                    <p:anim calcmode="lin" valueType="num">
                                      <p:cBhvr>
                                        <p:cTn id="102" dur="1000" fill="hold"/>
                                        <p:tgtEl>
                                          <p:spTgt spid="95"/>
                                        </p:tgtEl>
                                        <p:attrNameLst>
                                          <p:attrName>ppt_y</p:attrName>
                                        </p:attrNameLst>
                                      </p:cBhvr>
                                      <p:tavLst>
                                        <p:tav tm="0">
                                          <p:val>
                                            <p:strVal val="#ppt_y+.1"/>
                                          </p:val>
                                        </p:tav>
                                        <p:tav tm="100000">
                                          <p:val>
                                            <p:strVal val="#ppt_y"/>
                                          </p:val>
                                        </p:tav>
                                      </p:tavLst>
                                    </p:anim>
                                  </p:childTnLst>
                                </p:cTn>
                              </p:par>
                            </p:childTnLst>
                          </p:cTn>
                        </p:par>
                        <p:par>
                          <p:cTn id="103" fill="hold">
                            <p:stCondLst>
                              <p:cond delay="8000"/>
                            </p:stCondLst>
                            <p:childTnLst>
                              <p:par>
                                <p:cTn id="104" presetID="22" presetClass="entr" presetSubtype="8" fill="hold" nodeType="after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wipe(left)">
                                      <p:cBhvr>
                                        <p:cTn id="106" dur="500"/>
                                        <p:tgtEl>
                                          <p:spTgt spid="91"/>
                                        </p:tgtEl>
                                      </p:cBhvr>
                                    </p:animEffect>
                                  </p:childTnLst>
                                </p:cTn>
                              </p:par>
                              <p:par>
                                <p:cTn id="107" presetID="2" presetClass="entr" presetSubtype="2" fill="hold" grpId="0" nodeType="withEffect">
                                  <p:stCondLst>
                                    <p:cond delay="500"/>
                                  </p:stCondLst>
                                  <p:childTnLst>
                                    <p:set>
                                      <p:cBhvr>
                                        <p:cTn id="108" dur="1" fill="hold">
                                          <p:stCondLst>
                                            <p:cond delay="0"/>
                                          </p:stCondLst>
                                        </p:cTn>
                                        <p:tgtEl>
                                          <p:spTgt spid="96"/>
                                        </p:tgtEl>
                                        <p:attrNameLst>
                                          <p:attrName>style.visibility</p:attrName>
                                        </p:attrNameLst>
                                      </p:cBhvr>
                                      <p:to>
                                        <p:strVal val="visible"/>
                                      </p:to>
                                    </p:set>
                                    <p:anim calcmode="lin" valueType="num">
                                      <p:cBhvr additive="base">
                                        <p:cTn id="109" dur="500" fill="hold"/>
                                        <p:tgtEl>
                                          <p:spTgt spid="96"/>
                                        </p:tgtEl>
                                        <p:attrNameLst>
                                          <p:attrName>ppt_x</p:attrName>
                                        </p:attrNameLst>
                                      </p:cBhvr>
                                      <p:tavLst>
                                        <p:tav tm="0">
                                          <p:val>
                                            <p:strVal val="1+#ppt_w/2"/>
                                          </p:val>
                                        </p:tav>
                                        <p:tav tm="100000">
                                          <p:val>
                                            <p:strVal val="#ppt_x"/>
                                          </p:val>
                                        </p:tav>
                                      </p:tavLst>
                                    </p:anim>
                                    <p:anim calcmode="lin" valueType="num">
                                      <p:cBhvr additive="base">
                                        <p:cTn id="110" dur="500" fill="hold"/>
                                        <p:tgtEl>
                                          <p:spTgt spid="96"/>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500"/>
                                  </p:stCondLst>
                                  <p:childTnLst>
                                    <p:set>
                                      <p:cBhvr>
                                        <p:cTn id="112" dur="1" fill="hold">
                                          <p:stCondLst>
                                            <p:cond delay="0"/>
                                          </p:stCondLst>
                                        </p:cTn>
                                        <p:tgtEl>
                                          <p:spTgt spid="97"/>
                                        </p:tgtEl>
                                        <p:attrNameLst>
                                          <p:attrName>style.visibility</p:attrName>
                                        </p:attrNameLst>
                                      </p:cBhvr>
                                      <p:to>
                                        <p:strVal val="visible"/>
                                      </p:to>
                                    </p:set>
                                    <p:anim calcmode="lin" valueType="num">
                                      <p:cBhvr additive="base">
                                        <p:cTn id="113" dur="500" fill="hold"/>
                                        <p:tgtEl>
                                          <p:spTgt spid="97"/>
                                        </p:tgtEl>
                                        <p:attrNameLst>
                                          <p:attrName>ppt_x</p:attrName>
                                        </p:attrNameLst>
                                      </p:cBhvr>
                                      <p:tavLst>
                                        <p:tav tm="0">
                                          <p:val>
                                            <p:strVal val="1+#ppt_w/2"/>
                                          </p:val>
                                        </p:tav>
                                        <p:tav tm="100000">
                                          <p:val>
                                            <p:strVal val="#ppt_x"/>
                                          </p:val>
                                        </p:tav>
                                      </p:tavLst>
                                    </p:anim>
                                    <p:anim calcmode="lin" valueType="num">
                                      <p:cBhvr additive="base">
                                        <p:cTn id="114"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left)">
                                      <p:cBhvr>
                                        <p:cTn id="119" dur="500"/>
                                        <p:tgtEl>
                                          <p:spTgt spid="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wipe(left)">
                                      <p:cBhvr>
                                        <p:cTn id="1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9" grpId="0"/>
      <p:bldP spid="90" grpId="0"/>
      <p:bldP spid="95" grpId="0" bldLvl="0" animBg="1"/>
      <p:bldP spid="96" grpId="0"/>
      <p:bldP spid="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7024" y="1879505"/>
            <a:ext cx="1257943" cy="1257943"/>
            <a:chOff x="1990026" y="2085034"/>
            <a:chExt cx="1821716" cy="1821716"/>
          </a:xfrm>
        </p:grpSpPr>
        <p:grpSp>
          <p:nvGrpSpPr>
            <p:cNvPr id="11" name="组合 10"/>
            <p:cNvGrpSpPr/>
            <p:nvPr/>
          </p:nvGrpSpPr>
          <p:grpSpPr>
            <a:xfrm>
              <a:off x="1990026" y="2085034"/>
              <a:ext cx="1821716" cy="1821716"/>
              <a:chOff x="475814" y="349984"/>
              <a:chExt cx="1821716" cy="1821716"/>
            </a:xfrm>
          </p:grpSpPr>
          <p:sp>
            <p:nvSpPr>
              <p:cNvPr id="6" name="椭圆 5"/>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p:cNvGrpSpPr/>
              <p:nvPr/>
            </p:nvGrpSpPr>
            <p:grpSpPr>
              <a:xfrm>
                <a:off x="584986" y="459157"/>
                <a:ext cx="1603371" cy="1603370"/>
                <a:chOff x="2706461" y="2004333"/>
                <a:chExt cx="2228850" cy="2228850"/>
              </a:xfrm>
              <a:effectLst/>
            </p:grpSpPr>
            <p:sp>
              <p:nvSpPr>
                <p:cNvPr id="8" name="椭圆 7"/>
                <p:cNvSpPr/>
                <p:nvPr/>
              </p:nvSpPr>
              <p:spPr>
                <a:xfrm>
                  <a:off x="2706461" y="2004333"/>
                  <a:ext cx="2228850" cy="2228850"/>
                </a:xfrm>
                <a:prstGeom prst="ellipse">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2977244" y="2275116"/>
                  <a:ext cx="1687284" cy="1687284"/>
                </a:xfrm>
                <a:prstGeom prst="ellipse">
                  <a:avLst/>
                </a:prstGeom>
                <a:solidFill>
                  <a:srgbClr val="EA5E66"/>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58" name="KSO_Shape"/>
            <p:cNvSpPr/>
            <p:nvPr/>
          </p:nvSpPr>
          <p:spPr bwMode="auto">
            <a:xfrm>
              <a:off x="2747908" y="2689943"/>
              <a:ext cx="319141" cy="63828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sp>
        <p:nvSpPr>
          <p:cNvPr id="33" name="矩形 32"/>
          <p:cNvSpPr/>
          <p:nvPr/>
        </p:nvSpPr>
        <p:spPr>
          <a:xfrm>
            <a:off x="3868511" y="1965577"/>
            <a:ext cx="2811780" cy="548640"/>
          </a:xfrm>
          <a:prstGeom prst="rect">
            <a:avLst/>
          </a:prstGeom>
          <a:effectLst/>
        </p:spPr>
        <p:txBody>
          <a:bodyPr wrap="none">
            <a:spAutoFit/>
          </a:bodyPr>
          <a:lstStyle/>
          <a:p>
            <a:r>
              <a:rPr lang="zh-CN" altLang="en-US" sz="3000" dirty="0" smtClean="0">
                <a:solidFill>
                  <a:srgbClr val="EA5E66"/>
                </a:solidFill>
                <a:latin typeface="方正兰亭中粗黑_GBK" panose="02000000000000000000" pitchFamily="2" charset="-122"/>
                <a:ea typeface="方正兰亭中粗黑_GBK" panose="02000000000000000000" pitchFamily="2" charset="-122"/>
              </a:rPr>
              <a:t>未来规划 </a:t>
            </a:r>
            <a:r>
              <a:rPr lang="zh-CN" altLang="en-US" dirty="0" smtClean="0">
                <a:solidFill>
                  <a:srgbClr val="EA5E66"/>
                </a:solidFill>
                <a:latin typeface="方正兰亭中粗黑_GBK" panose="02000000000000000000" pitchFamily="2" charset="-122"/>
                <a:ea typeface="方正兰亭中粗黑_GBK" panose="02000000000000000000" pitchFamily="2" charset="-122"/>
              </a:rPr>
              <a:t>ABOUT ME</a:t>
            </a:r>
          </a:p>
        </p:txBody>
      </p:sp>
      <p:sp>
        <p:nvSpPr>
          <p:cNvPr id="3" name="矩形 2"/>
          <p:cNvSpPr/>
          <p:nvPr/>
        </p:nvSpPr>
        <p:spPr>
          <a:xfrm>
            <a:off x="3868511" y="2493270"/>
            <a:ext cx="868680" cy="297180"/>
          </a:xfrm>
          <a:prstGeom prst="rect">
            <a:avLst/>
          </a:prstGeom>
        </p:spPr>
        <p:txBody>
          <a:bodyPr wrap="none">
            <a:spAutoFit/>
          </a:bodyPr>
          <a:lstStyle/>
          <a:p>
            <a:pPr algn="l"/>
            <a:r>
              <a:rPr lang="zh-CN" altLang="en-US" sz="1350" dirty="0">
                <a:solidFill>
                  <a:srgbClr val="EA5E66"/>
                </a:solidFill>
                <a:latin typeface="方正兰亭准黑_GBK" panose="02000000000000000000" pitchFamily="2" charset="-122"/>
                <a:ea typeface="方正兰亭准黑_GBK" panose="02000000000000000000" pitchFamily="2" charset="-122"/>
              </a:rPr>
              <a:t>添加标题</a:t>
            </a:r>
          </a:p>
        </p:txBody>
      </p:sp>
      <p:sp>
        <p:nvSpPr>
          <p:cNvPr id="5" name="矩形 4"/>
          <p:cNvSpPr/>
          <p:nvPr/>
        </p:nvSpPr>
        <p:spPr>
          <a:xfrm>
            <a:off x="4737459" y="2493270"/>
            <a:ext cx="868680" cy="297180"/>
          </a:xfrm>
          <a:prstGeom prst="rect">
            <a:avLst/>
          </a:prstGeom>
        </p:spPr>
        <p:txBody>
          <a:bodyPr wrap="none">
            <a:spAutoFit/>
          </a:bodyPr>
          <a:lstStyle/>
          <a:p>
            <a:pPr algn="l"/>
            <a:r>
              <a:rPr lang="zh-CN" altLang="en-US" sz="1350" dirty="0">
                <a:solidFill>
                  <a:srgbClr val="EA5E66"/>
                </a:solidFill>
                <a:latin typeface="方正兰亭准黑_GBK" panose="02000000000000000000" pitchFamily="2" charset="-122"/>
                <a:ea typeface="方正兰亭准黑_GBK" panose="02000000000000000000" pitchFamily="2" charset="-122"/>
              </a:rPr>
              <a:t>添加标题</a:t>
            </a:r>
          </a:p>
        </p:txBody>
      </p:sp>
      <p:sp>
        <p:nvSpPr>
          <p:cNvPr id="12" name="矩形 11"/>
          <p:cNvSpPr/>
          <p:nvPr/>
        </p:nvSpPr>
        <p:spPr>
          <a:xfrm>
            <a:off x="3868511" y="2809070"/>
            <a:ext cx="868680" cy="297180"/>
          </a:xfrm>
          <a:prstGeom prst="rect">
            <a:avLst/>
          </a:prstGeom>
        </p:spPr>
        <p:txBody>
          <a:bodyPr wrap="none">
            <a:spAutoFit/>
          </a:bodyPr>
          <a:lstStyle/>
          <a:p>
            <a:pPr algn="l"/>
            <a:r>
              <a:rPr lang="zh-CN" altLang="en-US" sz="1350" dirty="0" smtClean="0">
                <a:solidFill>
                  <a:srgbClr val="EA5E66"/>
                </a:solidFill>
                <a:latin typeface="方正兰亭准黑_GBK" panose="02000000000000000000" pitchFamily="2" charset="-122"/>
                <a:ea typeface="方正兰亭准黑_GBK" panose="02000000000000000000" pitchFamily="2" charset="-122"/>
              </a:rPr>
              <a:t>添加标题</a:t>
            </a:r>
          </a:p>
        </p:txBody>
      </p:sp>
      <p:sp>
        <p:nvSpPr>
          <p:cNvPr id="13" name="矩形 12"/>
          <p:cNvSpPr/>
          <p:nvPr/>
        </p:nvSpPr>
        <p:spPr>
          <a:xfrm>
            <a:off x="4747598" y="2809070"/>
            <a:ext cx="868680" cy="297180"/>
          </a:xfrm>
          <a:prstGeom prst="rect">
            <a:avLst/>
          </a:prstGeom>
        </p:spPr>
        <p:txBody>
          <a:bodyPr wrap="none">
            <a:spAutoFit/>
          </a:bodyPr>
          <a:lstStyle/>
          <a:p>
            <a:pPr algn="l"/>
            <a:r>
              <a:rPr lang="zh-CN" altLang="en-US" sz="1350" dirty="0">
                <a:solidFill>
                  <a:srgbClr val="EA5E66"/>
                </a:solidFill>
                <a:latin typeface="方正兰亭准黑_GBK" panose="02000000000000000000" pitchFamily="2" charset="-122"/>
                <a:ea typeface="方正兰亭准黑_GBK" panose="02000000000000000000" pitchFamily="2" charset="-122"/>
              </a:rPr>
              <a:t>添加标题</a:t>
            </a:r>
          </a:p>
        </p:txBody>
      </p:sp>
      <p:grpSp>
        <p:nvGrpSpPr>
          <p:cNvPr id="42" name="组合 41"/>
          <p:cNvGrpSpPr/>
          <p:nvPr/>
        </p:nvGrpSpPr>
        <p:grpSpPr>
          <a:xfrm>
            <a:off x="5461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1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right)">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 grpId="0"/>
      <p:bldP spid="5"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F7636B"/>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7636B"/>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2" cstate="print"/>
          <a:stretch>
            <a:fillRect/>
          </a:stretch>
        </p:blipFill>
        <p:spPr>
          <a:xfrm>
            <a:off x="1175049" y="1209490"/>
            <a:ext cx="2854074" cy="3933791"/>
          </a:xfrm>
          <a:prstGeom prst="rect">
            <a:avLst/>
          </a:prstGeom>
        </p:spPr>
      </p:pic>
      <p:sp>
        <p:nvSpPr>
          <p:cNvPr id="13" name="Freeform 9"/>
          <p:cNvSpPr>
            <a:spLocks noEditPoints="1"/>
          </p:cNvSpPr>
          <p:nvPr/>
        </p:nvSpPr>
        <p:spPr bwMode="auto">
          <a:xfrm rot="19469485">
            <a:off x="2018107" y="17027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F7636B"/>
          </a:solidFill>
          <a:ln>
            <a:noFill/>
          </a:ln>
        </p:spPr>
        <p:txBody>
          <a:bodyPr vert="horz" wrap="square" lIns="68562" tIns="34281" rIns="68562" bIns="34281" numCol="1" anchor="t" anchorCtr="0" compatLnSpc="1"/>
          <a:lstStyle/>
          <a:p>
            <a:endParaRPr lang="zh-CN" altLang="en-US" sz="1350"/>
          </a:p>
        </p:txBody>
      </p:sp>
      <p:sp>
        <p:nvSpPr>
          <p:cNvPr id="14" name="圆角矩形 13"/>
          <p:cNvSpPr/>
          <p:nvPr/>
        </p:nvSpPr>
        <p:spPr>
          <a:xfrm>
            <a:off x="4248048" y="1446806"/>
            <a:ext cx="2969557" cy="107984"/>
          </a:xfrm>
          <a:prstGeom prst="roundRect">
            <a:avLst>
              <a:gd name="adj" fmla="val 50000"/>
            </a:avLst>
          </a:prstGeom>
          <a:solidFill>
            <a:schemeClr val="bg1">
              <a:lumMod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圆角矩形 14"/>
          <p:cNvSpPr/>
          <p:nvPr/>
        </p:nvSpPr>
        <p:spPr>
          <a:xfrm>
            <a:off x="4248047" y="1446806"/>
            <a:ext cx="1831870" cy="107984"/>
          </a:xfrm>
          <a:prstGeom prst="roundRect">
            <a:avLst>
              <a:gd name="adj" fmla="val 50000"/>
            </a:avLst>
          </a:prstGeom>
          <a:solidFill>
            <a:srgbClr val="EA61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50000"/>
                  <a:lumOff val="50000"/>
                </a:schemeClr>
              </a:solidFill>
            </a:endParaRPr>
          </a:p>
        </p:txBody>
      </p:sp>
      <p:sp>
        <p:nvSpPr>
          <p:cNvPr id="2" name="文本框 9"/>
          <p:cNvSpPr txBox="1"/>
          <p:nvPr/>
        </p:nvSpPr>
        <p:spPr>
          <a:xfrm>
            <a:off x="4248047" y="1605952"/>
            <a:ext cx="1025847" cy="222250"/>
          </a:xfrm>
          <a:prstGeom prst="rect">
            <a:avLst/>
          </a:prstGeom>
          <a:noFill/>
        </p:spPr>
        <p:txBody>
          <a:bodyPr wrap="square" lIns="51421" tIns="25710" rIns="51421" bIns="25710" rtlCol="0">
            <a:spAutoFit/>
          </a:bodyPr>
          <a:lstStyle/>
          <a:p>
            <a:pPr marL="0" lvl="1"/>
            <a:r>
              <a:rPr lang="zh-CN" altLang="en-US" sz="10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20" name="圆角矩形 19"/>
          <p:cNvSpPr/>
          <p:nvPr/>
        </p:nvSpPr>
        <p:spPr>
          <a:xfrm>
            <a:off x="4248048" y="1867202"/>
            <a:ext cx="2969557" cy="107984"/>
          </a:xfrm>
          <a:prstGeom prst="roundRect">
            <a:avLst>
              <a:gd name="adj" fmla="val 50000"/>
            </a:avLst>
          </a:prstGeom>
          <a:solidFill>
            <a:schemeClr val="bg1">
              <a:lumMod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圆角矩形 20"/>
          <p:cNvSpPr/>
          <p:nvPr/>
        </p:nvSpPr>
        <p:spPr>
          <a:xfrm>
            <a:off x="4248047" y="1867202"/>
            <a:ext cx="2410355" cy="107984"/>
          </a:xfrm>
          <a:prstGeom prst="roundRect">
            <a:avLst>
              <a:gd name="adj" fmla="val 50000"/>
            </a:avLst>
          </a:prstGeom>
          <a:solidFill>
            <a:srgbClr val="EA5E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50000"/>
                  <a:lumOff val="50000"/>
                </a:schemeClr>
              </a:solidFill>
            </a:endParaRPr>
          </a:p>
        </p:txBody>
      </p:sp>
      <p:sp>
        <p:nvSpPr>
          <p:cNvPr id="22" name="文本框 9"/>
          <p:cNvSpPr txBox="1"/>
          <p:nvPr/>
        </p:nvSpPr>
        <p:spPr>
          <a:xfrm>
            <a:off x="4248047" y="2026348"/>
            <a:ext cx="1025847" cy="222250"/>
          </a:xfrm>
          <a:prstGeom prst="rect">
            <a:avLst/>
          </a:prstGeom>
          <a:noFill/>
        </p:spPr>
        <p:txBody>
          <a:bodyPr wrap="square" lIns="51421" tIns="25710" rIns="51421" bIns="25710" rtlCol="0">
            <a:spAutoFit/>
          </a:bodyPr>
          <a:lstStyle/>
          <a:p>
            <a:pPr marL="0" lvl="1"/>
            <a:r>
              <a:rPr lang="zh-CN" altLang="en-US" sz="10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26" name="圆角矩形 25"/>
          <p:cNvSpPr/>
          <p:nvPr/>
        </p:nvSpPr>
        <p:spPr>
          <a:xfrm>
            <a:off x="4248048" y="2282265"/>
            <a:ext cx="2969557" cy="107984"/>
          </a:xfrm>
          <a:prstGeom prst="roundRect">
            <a:avLst>
              <a:gd name="adj" fmla="val 50000"/>
            </a:avLst>
          </a:prstGeom>
          <a:solidFill>
            <a:schemeClr val="bg1">
              <a:lumMod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圆角矩形 26"/>
          <p:cNvSpPr/>
          <p:nvPr/>
        </p:nvSpPr>
        <p:spPr>
          <a:xfrm>
            <a:off x="4248048" y="2282265"/>
            <a:ext cx="2699597" cy="107984"/>
          </a:xfrm>
          <a:prstGeom prst="roundRect">
            <a:avLst>
              <a:gd name="adj" fmla="val 50000"/>
            </a:avLst>
          </a:prstGeom>
          <a:solidFill>
            <a:srgbClr val="0099A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文本框 9"/>
          <p:cNvSpPr txBox="1"/>
          <p:nvPr/>
        </p:nvSpPr>
        <p:spPr>
          <a:xfrm>
            <a:off x="4248048" y="2441411"/>
            <a:ext cx="1025847" cy="222250"/>
          </a:xfrm>
          <a:prstGeom prst="rect">
            <a:avLst/>
          </a:prstGeom>
          <a:noFill/>
        </p:spPr>
        <p:txBody>
          <a:bodyPr wrap="square" lIns="51421" tIns="25710" rIns="51421" bIns="25710" rtlCol="0">
            <a:spAutoFit/>
          </a:bodyPr>
          <a:lstStyle/>
          <a:p>
            <a:pPr marL="0" lvl="1"/>
            <a:r>
              <a:rPr lang="zh-CN" altLang="en-US" sz="10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32" name="TextBox 7"/>
          <p:cNvSpPr>
            <a:spLocks noChangeArrowheads="1"/>
          </p:cNvSpPr>
          <p:nvPr/>
        </p:nvSpPr>
        <p:spPr bwMode="auto">
          <a:xfrm>
            <a:off x="4248048" y="3220103"/>
            <a:ext cx="3293508" cy="49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您的内容打在这里，或者通过复制您的文本后，在此框中选择粘贴，并选择只保留文字。您的内容打在这里，或者通过复制您的文本后，在此框中</a:t>
            </a:r>
          </a:p>
        </p:txBody>
      </p:sp>
      <p:sp>
        <p:nvSpPr>
          <p:cNvPr id="33" name="圆角矩形 32"/>
          <p:cNvSpPr/>
          <p:nvPr/>
        </p:nvSpPr>
        <p:spPr>
          <a:xfrm>
            <a:off x="4248048" y="2685517"/>
            <a:ext cx="2969557" cy="107984"/>
          </a:xfrm>
          <a:prstGeom prst="roundRect">
            <a:avLst>
              <a:gd name="adj" fmla="val 50000"/>
            </a:avLst>
          </a:prstGeom>
          <a:solidFill>
            <a:schemeClr val="bg1">
              <a:lumMod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圆角矩形 33"/>
          <p:cNvSpPr/>
          <p:nvPr/>
        </p:nvSpPr>
        <p:spPr>
          <a:xfrm>
            <a:off x="4248048" y="2685517"/>
            <a:ext cx="2699597" cy="107984"/>
          </a:xfrm>
          <a:prstGeom prst="roundRect">
            <a:avLst>
              <a:gd name="adj" fmla="val 50000"/>
            </a:avLst>
          </a:prstGeom>
          <a:solidFill>
            <a:srgbClr val="FFAB3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9"/>
          <p:cNvSpPr txBox="1"/>
          <p:nvPr/>
        </p:nvSpPr>
        <p:spPr>
          <a:xfrm>
            <a:off x="4248048" y="2844664"/>
            <a:ext cx="1025847" cy="222250"/>
          </a:xfrm>
          <a:prstGeom prst="rect">
            <a:avLst/>
          </a:prstGeom>
          <a:noFill/>
        </p:spPr>
        <p:txBody>
          <a:bodyPr wrap="square" lIns="51421" tIns="25710" rIns="51421" bIns="25710" rtlCol="0">
            <a:spAutoFit/>
          </a:bodyPr>
          <a:lstStyle/>
          <a:p>
            <a:pPr marL="0" lvl="1"/>
            <a:r>
              <a:rPr lang="zh-CN" altLang="en-US" sz="1050" b="1" dirty="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39" name="圆角矩形 38"/>
          <p:cNvSpPr/>
          <p:nvPr/>
        </p:nvSpPr>
        <p:spPr>
          <a:xfrm>
            <a:off x="220520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2233496" y="3141153"/>
            <a:ext cx="781584" cy="246380"/>
          </a:xfrm>
          <a:prstGeom prst="rect">
            <a:avLst/>
          </a:prstGeom>
          <a:noFill/>
        </p:spPr>
        <p:txBody>
          <a:bodyPr wrap="square" lIns="51421" tIns="25710" rIns="51421" bIns="25710" rtlCol="0">
            <a:spAutoFit/>
          </a:bodyPr>
          <a:lstStyle/>
          <a:p>
            <a:pPr marL="0" lvl="1" algn="ctr"/>
            <a:r>
              <a:rPr lang="zh-CN" altLang="en-US" sz="1200" b="1" dirty="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1"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2"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par>
                                <p:cTn id="16" presetID="42" presetClass="entr" presetSubtype="0" fill="hold" grpId="0" nodeType="withEffect">
                                  <p:stCondLst>
                                    <p:cond delay="75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750"/>
                                        <p:tgtEl>
                                          <p:spTgt spid="39"/>
                                        </p:tgtEl>
                                      </p:cBhvr>
                                    </p:animEffect>
                                    <p:anim calcmode="lin" valueType="num">
                                      <p:cBhvr>
                                        <p:cTn id="19" dur="750" fill="hold"/>
                                        <p:tgtEl>
                                          <p:spTgt spid="39"/>
                                        </p:tgtEl>
                                        <p:attrNameLst>
                                          <p:attrName>ppt_x</p:attrName>
                                        </p:attrNameLst>
                                      </p:cBhvr>
                                      <p:tavLst>
                                        <p:tav tm="0">
                                          <p:val>
                                            <p:strVal val="#ppt_x"/>
                                          </p:val>
                                        </p:tav>
                                        <p:tav tm="100000">
                                          <p:val>
                                            <p:strVal val="#ppt_x"/>
                                          </p:val>
                                        </p:tav>
                                      </p:tavLst>
                                    </p:anim>
                                    <p:anim calcmode="lin" valueType="num">
                                      <p:cBhvr>
                                        <p:cTn id="20" dur="750" fill="hold"/>
                                        <p:tgtEl>
                                          <p:spTgt spid="3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75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750"/>
                                        <p:tgtEl>
                                          <p:spTgt spid="40"/>
                                        </p:tgtEl>
                                      </p:cBhvr>
                                    </p:animEffect>
                                    <p:anim calcmode="lin" valueType="num">
                                      <p:cBhvr>
                                        <p:cTn id="24" dur="750" fill="hold"/>
                                        <p:tgtEl>
                                          <p:spTgt spid="40"/>
                                        </p:tgtEl>
                                        <p:attrNameLst>
                                          <p:attrName>ppt_x</p:attrName>
                                        </p:attrNameLst>
                                      </p:cBhvr>
                                      <p:tavLst>
                                        <p:tav tm="0">
                                          <p:val>
                                            <p:strVal val="#ppt_x"/>
                                          </p:val>
                                        </p:tav>
                                        <p:tav tm="100000">
                                          <p:val>
                                            <p:strVal val="#ppt_x"/>
                                          </p:val>
                                        </p:tav>
                                      </p:tavLst>
                                    </p:anim>
                                    <p:anim calcmode="lin" valueType="num">
                                      <p:cBhvr>
                                        <p:cTn id="25" dur="75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par>
                          <p:cTn id="62" fill="hold">
                            <p:stCondLst>
                              <p:cond delay="6500"/>
                            </p:stCondLst>
                            <p:childTnLst>
                              <p:par>
                                <p:cTn id="63" presetID="42"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8500"/>
                            </p:stCondLst>
                            <p:childTnLst>
                              <p:par>
                                <p:cTn id="77" presetID="42"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anim calcmode="lin" valueType="num">
                                      <p:cBhvr>
                                        <p:cTn id="80" dur="1000" fill="hold"/>
                                        <p:tgtEl>
                                          <p:spTgt spid="35"/>
                                        </p:tgtEl>
                                        <p:attrNameLst>
                                          <p:attrName>ppt_x</p:attrName>
                                        </p:attrNameLst>
                                      </p:cBhvr>
                                      <p:tavLst>
                                        <p:tav tm="0">
                                          <p:val>
                                            <p:strVal val="#ppt_x"/>
                                          </p:val>
                                        </p:tav>
                                        <p:tav tm="100000">
                                          <p:val>
                                            <p:strVal val="#ppt_x"/>
                                          </p:val>
                                        </p:tav>
                                      </p:tavLst>
                                    </p:anim>
                                    <p:anim calcmode="lin" valueType="num">
                                      <p:cBhvr>
                                        <p:cTn id="81" dur="1000" fill="hold"/>
                                        <p:tgtEl>
                                          <p:spTgt spid="35"/>
                                        </p:tgtEl>
                                        <p:attrNameLst>
                                          <p:attrName>ppt_y</p:attrName>
                                        </p:attrNameLst>
                                      </p:cBhvr>
                                      <p:tavLst>
                                        <p:tav tm="0">
                                          <p:val>
                                            <p:strVal val="#ppt_y+.1"/>
                                          </p:val>
                                        </p:tav>
                                        <p:tav tm="100000">
                                          <p:val>
                                            <p:strVal val="#ppt_y"/>
                                          </p:val>
                                        </p:tav>
                                      </p:tavLst>
                                    </p:anim>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1000"/>
                                        <p:tgtEl>
                                          <p:spTgt spid="32"/>
                                        </p:tgtEl>
                                      </p:cBhvr>
                                    </p:animEffect>
                                    <p:anim calcmode="lin" valueType="num">
                                      <p:cBhvr>
                                        <p:cTn id="86" dur="1000" fill="hold"/>
                                        <p:tgtEl>
                                          <p:spTgt spid="32"/>
                                        </p:tgtEl>
                                        <p:attrNameLst>
                                          <p:attrName>ppt_x</p:attrName>
                                        </p:attrNameLst>
                                      </p:cBhvr>
                                      <p:tavLst>
                                        <p:tav tm="0">
                                          <p:val>
                                            <p:strVal val="#ppt_x"/>
                                          </p:val>
                                        </p:tav>
                                        <p:tav tm="100000">
                                          <p:val>
                                            <p:strVal val="#ppt_x"/>
                                          </p:val>
                                        </p:tav>
                                      </p:tavLst>
                                    </p:anim>
                                    <p:anim calcmode="lin" valueType="num">
                                      <p:cBhvr>
                                        <p:cTn id="8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left)">
                                      <p:cBhvr>
                                        <p:cTn id="9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2" grpId="0"/>
      <p:bldP spid="20" grpId="0" bldLvl="0" animBg="1"/>
      <p:bldP spid="21" grpId="0" bldLvl="0" animBg="1"/>
      <p:bldP spid="22" grpId="0"/>
      <p:bldP spid="26" grpId="0" bldLvl="0" animBg="1"/>
      <p:bldP spid="27" grpId="0" bldLvl="0" animBg="1"/>
      <p:bldP spid="28" grpId="0"/>
      <p:bldP spid="32" grpId="0" bldLvl="0" animBg="1"/>
      <p:bldP spid="33" grpId="0" bldLvl="0" animBg="1"/>
      <p:bldP spid="34" grpId="0" bldLvl="0" animBg="1"/>
      <p:bldP spid="35" grpId="0"/>
      <p:bldP spid="39" grpId="0" bldLvl="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1339252" y="1329308"/>
            <a:ext cx="6554462" cy="3214568"/>
            <a:chOff x="1785669" y="1086010"/>
            <a:chExt cx="8739282" cy="4286090"/>
          </a:xfrm>
        </p:grpSpPr>
        <p:sp>
          <p:nvSpPr>
            <p:cNvPr id="18" name="圆角矩形 17"/>
            <p:cNvSpPr/>
            <p:nvPr/>
          </p:nvSpPr>
          <p:spPr>
            <a:xfrm>
              <a:off x="1785669" y="1086010"/>
              <a:ext cx="8739282" cy="4286090"/>
            </a:xfrm>
            <a:prstGeom prst="roundRect">
              <a:avLst>
                <a:gd name="adj" fmla="val 3595"/>
              </a:avLst>
            </a:prstGeom>
            <a:gradFill>
              <a:gsLst>
                <a:gs pos="100000">
                  <a:schemeClr val="bg1">
                    <a:lumMod val="96000"/>
                  </a:schemeClr>
                </a:gs>
                <a:gs pos="0">
                  <a:schemeClr val="bg1">
                    <a:lumMod val="88000"/>
                  </a:schemeClr>
                </a:gs>
              </a:gsLst>
              <a:lin ang="5400000" scaled="0"/>
            </a:gra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圆角矩形 18"/>
            <p:cNvSpPr/>
            <p:nvPr/>
          </p:nvSpPr>
          <p:spPr>
            <a:xfrm>
              <a:off x="1845680" y="1165721"/>
              <a:ext cx="8603245" cy="4120654"/>
            </a:xfrm>
            <a:prstGeom prst="roundRect">
              <a:avLst>
                <a:gd name="adj" fmla="val 3359"/>
              </a:avLst>
            </a:prstGeom>
            <a:solidFill>
              <a:srgbClr val="EA6103"/>
            </a:solidFill>
            <a:ln w="22225">
              <a:gradFill flip="none" rotWithShape="1">
                <a:gsLst>
                  <a:gs pos="0">
                    <a:schemeClr val="bg1">
                      <a:lumMod val="75000"/>
                    </a:schemeClr>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0" name="文本框 19"/>
          <p:cNvSpPr txBox="1"/>
          <p:nvPr/>
        </p:nvSpPr>
        <p:spPr>
          <a:xfrm>
            <a:off x="1895680" y="2147661"/>
            <a:ext cx="5441606" cy="2011680"/>
          </a:xfrm>
          <a:prstGeom prst="rect">
            <a:avLst/>
          </a:prstGeom>
          <a:noFill/>
        </p:spPr>
        <p:txBody>
          <a:bodyPr wrap="square" rtlCol="0">
            <a:spAutoFit/>
          </a:bodyPr>
          <a:lstStyle/>
          <a:p>
            <a:pPr algn="just">
              <a:lnSpc>
                <a:spcPct val="150000"/>
              </a:lnSpc>
            </a:pPr>
            <a:r>
              <a:rPr lang="zh-CN" altLang="en-US" sz="1050" dirty="0" smtClean="0">
                <a:solidFill>
                  <a:schemeClr val="bg1"/>
                </a:solidFill>
                <a:latin typeface="方正兰亭准黑_GBK" panose="02000000000000000000" pitchFamily="2" charset="-122"/>
                <a:ea typeface="方正兰亭准黑_GBK" panose="02000000000000000000" pitchFamily="2" charset="-122"/>
              </a:rPr>
              <a:t>       本人</a:t>
            </a:r>
            <a:r>
              <a:rPr lang="zh-CN" altLang="en-US" sz="1050" dirty="0">
                <a:solidFill>
                  <a:schemeClr val="bg1"/>
                </a:solidFill>
                <a:latin typeface="方正兰亭准黑_GBK" panose="02000000000000000000" pitchFamily="2" charset="-122"/>
                <a:ea typeface="方正兰亭准黑_GBK" panose="02000000000000000000" pitchFamily="2" charset="-122"/>
              </a:rPr>
              <a:t>性格热情开朗，待人友好，为人诚实谦虚。工作勤奋，认真负责，能吃苦耐劳，尽职尽责，有耐心。具有亲和力，平易近人，善于与人沟通。 学习刻苦认真，成绩优秀，名列前茅。品学兼优，连续三年获得学院奖学金。 曾担任系学生会外联部干部、系团总支组织部副部长、班级生活委员等，在学生工作和外出拉赞助与商家联系的过程中，大大提高了自己的办事和处事能力。此外，还积极参加课外文体活动，各种社会实践活动和兼职工作等，以增加自己的阅历，提高自己的能力。在工作中体会办事方式，锻炼口才和人际交往能力。曾连续两年获得学院“暑期社会实践积极分子”，“学生会优秀干事”等荣誉称号。 </a:t>
            </a:r>
            <a:endParaRPr lang="zh-CN" altLang="en-US" sz="1050" dirty="0">
              <a:solidFill>
                <a:schemeClr val="bg1"/>
              </a:solidFill>
              <a:latin typeface="方正兰亭准黑_GBK" panose="02000000000000000000" pitchFamily="2" charset="-122"/>
              <a:ea typeface="方正兰亭准黑_GBK" panose="02000000000000000000" pitchFamily="2" charset="-122"/>
              <a:cs typeface="方正兰亭细黑_GBK_M" panose="02010600010101010101" pitchFamily="2" charset="2"/>
            </a:endParaRPr>
          </a:p>
        </p:txBody>
      </p:sp>
      <p:grpSp>
        <p:nvGrpSpPr>
          <p:cNvPr id="2" name="组合 1"/>
          <p:cNvGrpSpPr/>
          <p:nvPr/>
        </p:nvGrpSpPr>
        <p:grpSpPr>
          <a:xfrm>
            <a:off x="3926354" y="570261"/>
            <a:ext cx="1380257" cy="1380257"/>
            <a:chOff x="5003513" y="947846"/>
            <a:chExt cx="1639134" cy="1639134"/>
          </a:xfrm>
        </p:grpSpPr>
        <p:grpSp>
          <p:nvGrpSpPr>
            <p:cNvPr id="43" name="组合 42"/>
            <p:cNvGrpSpPr/>
            <p:nvPr/>
          </p:nvGrpSpPr>
          <p:grpSpPr>
            <a:xfrm flipH="1">
              <a:off x="5003513" y="947846"/>
              <a:ext cx="1639134" cy="1639134"/>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0"/>
              </a:p>
            </p:txBody>
          </p:sp>
          <p:sp>
            <p:nvSpPr>
              <p:cNvPr id="46" name="椭圆 45"/>
              <p:cNvSpPr/>
              <p:nvPr/>
            </p:nvSpPr>
            <p:spPr>
              <a:xfrm>
                <a:off x="2936814" y="1948725"/>
                <a:ext cx="3630123" cy="3630123"/>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0"/>
              </a:p>
            </p:txBody>
          </p:sp>
        </p:grpSp>
        <p:pic>
          <p:nvPicPr>
            <p:cNvPr id="44" name="图片 43" descr="C:\Users\Administrator\Desktop\u=2133444628,3453879338&amp;fm=21&amp;gp=0.jpgu=2133444628,3453879338&amp;fm=21&amp;gp=0"/>
            <p:cNvPicPr preferRelativeResize="0">
              <a:picLocks noChangeAspect="1"/>
            </p:cNvPicPr>
            <p:nvPr/>
          </p:nvPicPr>
          <p:blipFill>
            <a:blip r:embed="rId3" cstate="print"/>
            <a:srcRect/>
            <a:stretch>
              <a:fillRect/>
            </a:stretch>
          </p:blipFill>
          <p:spPr>
            <a:xfrm>
              <a:off x="5136989" y="1075666"/>
              <a:ext cx="1342673" cy="1473321"/>
            </a:xfrm>
            <a:prstGeom prst="ellipse">
              <a:avLst/>
            </a:prstGeom>
            <a:blipFill rotWithShape="1">
              <a:blip r:embed="rId3" cstate="print"/>
              <a:stretch>
                <a:fillRect/>
              </a:stretch>
            </a:blipFill>
            <a:effectLst>
              <a:innerShdw blurRad="63500" dist="50800" dir="13500000">
                <a:prstClr val="black">
                  <a:alpha val="50000"/>
                </a:prstClr>
              </a:innerShdw>
            </a:effectLst>
          </p:spPr>
        </p:pic>
      </p:grpSp>
      <p:grpSp>
        <p:nvGrpSpPr>
          <p:cNvPr id="7" name="组合 6"/>
          <p:cNvGrpSpPr/>
          <p:nvPr/>
        </p:nvGrpSpPr>
        <p:grpSpPr>
          <a:xfrm>
            <a:off x="-6350" y="843"/>
            <a:ext cx="4952999" cy="175668"/>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Effect transition="in" filter="fade">
                                      <p:cBhvr>
                                        <p:cTn id="9" dur="12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anim calcmode="lin" valueType="num">
                                      <p:cBhvr additive="base">
                                        <p:cTn id="14" dur="1000" fill="hold"/>
                                        <p:tgtEl>
                                          <p:spTgt spid="84"/>
                                        </p:tgtEl>
                                        <p:attrNameLst>
                                          <p:attrName>ppt_x</p:attrName>
                                        </p:attrNameLst>
                                      </p:cBhvr>
                                      <p:tavLst>
                                        <p:tav tm="0">
                                          <p:val>
                                            <p:strVal val="1+#ppt_w/2"/>
                                          </p:val>
                                        </p:tav>
                                        <p:tav tm="100000">
                                          <p:val>
                                            <p:strVal val="#ppt_x"/>
                                          </p:val>
                                        </p:tav>
                                      </p:tavLst>
                                    </p:anim>
                                    <p:anim calcmode="lin" valueType="num">
                                      <p:cBhvr additive="base">
                                        <p:cTn id="15" dur="1000" fill="hold"/>
                                        <p:tgtEl>
                                          <p:spTgt spid="84"/>
                                        </p:tgtEl>
                                        <p:attrNameLst>
                                          <p:attrName>ppt_y</p:attrName>
                                        </p:attrNameLst>
                                      </p:cBhvr>
                                      <p:tavLst>
                                        <p:tav tm="0">
                                          <p:val>
                                            <p:strVal val="#ppt_y"/>
                                          </p:val>
                                        </p:tav>
                                        <p:tav tm="100000">
                                          <p:val>
                                            <p:strVal val="#ppt_y"/>
                                          </p:val>
                                        </p:tav>
                                      </p:tavLst>
                                    </p:anim>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0">
                                            <p:txEl>
                                              <p:pRg st="0" end="0"/>
                                            </p:txEl>
                                          </p:spTgt>
                                        </p:tgtEl>
                                        <p:attrNameLst>
                                          <p:attrName>style.visibility</p:attrName>
                                        </p:attrNameLst>
                                      </p:cBhvr>
                                      <p:to>
                                        <p:strVal val="visible"/>
                                      </p:to>
                                    </p:set>
                                    <p:anim calcmode="lin" valueType="num">
                                      <p:cBhvr>
                                        <p:cTn id="18" dur="25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25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20" dur="25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25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250" tmFilter="0,0; .5, 1; 1, 1"/>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F7636B"/>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7636B"/>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xmlns="">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xmlns="">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2"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xmlns="">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3"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xmlns="">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solidFill>
              <a:srgbClr val="FFAB3F"/>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solidFill>
              <a:srgbClr val="F7636B"/>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sp>
        <p:nvSpPr>
          <p:cNvPr id="35" name="矩形 34"/>
          <p:cNvSpPr/>
          <p:nvPr/>
        </p:nvSpPr>
        <p:spPr>
          <a:xfrm>
            <a:off x="4733975" y="1291117"/>
            <a:ext cx="1478997" cy="287655"/>
          </a:xfrm>
          <a:prstGeom prst="rect">
            <a:avLst/>
          </a:prstGeom>
        </p:spPr>
        <p:txBody>
          <a:bodyPr wrap="square" lIns="68555" tIns="34278" rIns="68555" bIns="34278">
            <a:spAutoFit/>
          </a:bodyPr>
          <a:lstStyle/>
          <a:p>
            <a:r>
              <a:rPr lang="zh-CN" altLang="en-US" sz="1350" b="1" dirty="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36" name="矩形 47"/>
          <p:cNvSpPr>
            <a:spLocks noChangeArrowheads="1"/>
          </p:cNvSpPr>
          <p:nvPr/>
        </p:nvSpPr>
        <p:spPr bwMode="auto">
          <a:xfrm>
            <a:off x="4733975" y="1597042"/>
            <a:ext cx="2483629"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buNone/>
            </a:pPr>
            <a:r>
              <a:rPr lang="zh-CN" altLang="en-US" sz="1050" dirty="0">
                <a:solidFill>
                  <a:schemeClr val="tx1">
                    <a:lumMod val="50000"/>
                    <a:lumOff val="50000"/>
                  </a:schemeClr>
                </a:solidFill>
              </a:rPr>
              <a:t>您的内容打在这里，或者通过复制您的文本后，在此框中选择粘贴</a:t>
            </a:r>
            <a:r>
              <a:rPr lang="zh-CN" altLang="en-US" sz="1050" dirty="0">
                <a:solidFill>
                  <a:schemeClr val="tx1">
                    <a:lumMod val="50000"/>
                    <a:lumOff val="50000"/>
                  </a:schemeClr>
                </a:solidFill>
                <a:sym typeface="微软雅黑" panose="020B0503020204020204" pitchFamily="34" charset="-122"/>
              </a:rPr>
              <a:t>。</a:t>
            </a:r>
            <a:endParaRPr lang="zh-CN" altLang="en-US" sz="1050" dirty="0">
              <a:solidFill>
                <a:schemeClr val="tx1">
                  <a:lumMod val="50000"/>
                  <a:lumOff val="50000"/>
                </a:schemeClr>
              </a:solidFill>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solidFill>
              <a:srgbClr val="EA6103"/>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sp>
        <p:nvSpPr>
          <p:cNvPr id="41" name="矩形 40"/>
          <p:cNvSpPr/>
          <p:nvPr/>
        </p:nvSpPr>
        <p:spPr>
          <a:xfrm>
            <a:off x="4733976" y="2424948"/>
            <a:ext cx="1214891" cy="287655"/>
          </a:xfrm>
          <a:prstGeom prst="rect">
            <a:avLst/>
          </a:prstGeom>
        </p:spPr>
        <p:txBody>
          <a:bodyPr wrap="square" lIns="68555" tIns="34278" rIns="68555" bIns="34278">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42" name="矩形 47"/>
          <p:cNvSpPr>
            <a:spLocks noChangeArrowheads="1"/>
          </p:cNvSpPr>
          <p:nvPr/>
        </p:nvSpPr>
        <p:spPr bwMode="auto">
          <a:xfrm>
            <a:off x="4733975" y="2730872"/>
            <a:ext cx="2483629" cy="69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buNone/>
            </a:pPr>
            <a:r>
              <a:rPr lang="zh-CN" altLang="en-US" sz="1050" dirty="0" smtClean="0">
                <a:solidFill>
                  <a:schemeClr val="tx1">
                    <a:lumMod val="50000"/>
                    <a:lumOff val="50000"/>
                  </a:schemeClr>
                </a:solidFill>
              </a:rPr>
              <a:t>，</a:t>
            </a:r>
            <a:r>
              <a:rPr lang="zh-CN" altLang="en-US" sz="1050" dirty="0">
                <a:solidFill>
                  <a:schemeClr val="tx1">
                    <a:lumMod val="50000"/>
                    <a:lumOff val="50000"/>
                  </a:schemeClr>
                </a:solidFill>
              </a:rPr>
              <a:t>或者通过复制您的文本后，在此框中选择粘贴</a:t>
            </a:r>
            <a:r>
              <a:rPr lang="zh-CN" altLang="en-US" sz="1050" dirty="0" smtClean="0">
                <a:solidFill>
                  <a:schemeClr val="tx1">
                    <a:lumMod val="50000"/>
                    <a:lumOff val="50000"/>
                  </a:schemeClr>
                </a:solidFill>
                <a:sym typeface="微软雅黑" panose="020B0503020204020204" pitchFamily="34" charset="-122"/>
              </a:rPr>
              <a:t>。亮亮图文旗舰店</a:t>
            </a:r>
            <a:r>
              <a:rPr lang="en-US" altLang="zh-CN" sz="1050" dirty="0" smtClean="0">
                <a:solidFill>
                  <a:schemeClr val="tx1">
                    <a:lumMod val="50000"/>
                    <a:lumOff val="50000"/>
                  </a:schemeClr>
                </a:solidFill>
                <a:sym typeface="微软雅黑" panose="020B0503020204020204" pitchFamily="34" charset="-122"/>
              </a:rPr>
              <a:t>https://liangliangtuwen.tmall.com</a:t>
            </a:r>
            <a:endParaRPr lang="zh-CN" altLang="en-US" sz="1050" dirty="0">
              <a:solidFill>
                <a:schemeClr val="tx1">
                  <a:lumMod val="50000"/>
                  <a:lumOff val="50000"/>
                </a:schemeClr>
              </a:solidFill>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solidFill>
              <a:srgbClr val="0099A9"/>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sp>
        <p:nvSpPr>
          <p:cNvPr id="50" name="矩形 49"/>
          <p:cNvSpPr/>
          <p:nvPr/>
        </p:nvSpPr>
        <p:spPr>
          <a:xfrm>
            <a:off x="4733976" y="3504786"/>
            <a:ext cx="1214891" cy="287655"/>
          </a:xfrm>
          <a:prstGeom prst="rect">
            <a:avLst/>
          </a:prstGeom>
        </p:spPr>
        <p:txBody>
          <a:bodyPr wrap="square" lIns="68555" tIns="34278" rIns="68555" bIns="34278">
            <a:spAutoFit/>
          </a:bodyPr>
          <a:lstStyle/>
          <a:p>
            <a:r>
              <a:rPr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51" name="矩形 47"/>
          <p:cNvSpPr>
            <a:spLocks noChangeArrowheads="1"/>
          </p:cNvSpPr>
          <p:nvPr/>
        </p:nvSpPr>
        <p:spPr bwMode="auto">
          <a:xfrm>
            <a:off x="4733975" y="3810711"/>
            <a:ext cx="2483629"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buNone/>
            </a:pPr>
            <a:r>
              <a:rPr lang="zh-CN" altLang="en-US" sz="1050" dirty="0">
                <a:solidFill>
                  <a:schemeClr val="tx1">
                    <a:lumMod val="50000"/>
                    <a:lumOff val="50000"/>
                  </a:schemeClr>
                </a:solidFill>
              </a:rPr>
              <a:t>您的内容打在这里，或者通过复制您的文本后，在此框中选择粘贴</a:t>
            </a:r>
            <a:r>
              <a:rPr lang="zh-CN" altLang="en-US" sz="1050" dirty="0">
                <a:solidFill>
                  <a:schemeClr val="tx1">
                    <a:lumMod val="50000"/>
                    <a:lumOff val="50000"/>
                  </a:schemeClr>
                </a:solidFill>
                <a:sym typeface="微软雅黑" panose="020B0503020204020204" pitchFamily="34" charset="-122"/>
              </a:rPr>
              <a:t>。</a:t>
            </a:r>
            <a:endParaRPr lang="zh-CN" altLang="en-US" sz="1050" dirty="0">
              <a:solidFill>
                <a:schemeClr val="tx1">
                  <a:lumMod val="50000"/>
                  <a:lumOff val="50000"/>
                </a:schemeClr>
              </a:solidFill>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1"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32"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par>
                          <p:cTn id="31" fill="hold">
                            <p:stCondLst>
                              <p:cond delay="2500"/>
                            </p:stCondLst>
                            <p:childTnLst>
                              <p:par>
                                <p:cTn id="32" presetID="26" presetClass="entr" presetSubtype="0"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290">
                                          <p:stCondLst>
                                            <p:cond delay="0"/>
                                          </p:stCondLst>
                                        </p:cTn>
                                        <p:tgtEl>
                                          <p:spTgt spid="28"/>
                                        </p:tgtEl>
                                      </p:cBhvr>
                                    </p:animEffect>
                                    <p:anim calcmode="lin" valueType="num">
                                      <p:cBhvr>
                                        <p:cTn id="35"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0" dur="13">
                                          <p:stCondLst>
                                            <p:cond delay="325"/>
                                          </p:stCondLst>
                                        </p:cTn>
                                        <p:tgtEl>
                                          <p:spTgt spid="28"/>
                                        </p:tgtEl>
                                      </p:cBhvr>
                                      <p:to x="100000" y="60000"/>
                                    </p:animScale>
                                    <p:animScale>
                                      <p:cBhvr>
                                        <p:cTn id="41" dur="83" decel="50000">
                                          <p:stCondLst>
                                            <p:cond delay="338"/>
                                          </p:stCondLst>
                                        </p:cTn>
                                        <p:tgtEl>
                                          <p:spTgt spid="28"/>
                                        </p:tgtEl>
                                      </p:cBhvr>
                                      <p:to x="100000" y="100000"/>
                                    </p:animScale>
                                    <p:animScale>
                                      <p:cBhvr>
                                        <p:cTn id="42" dur="13">
                                          <p:stCondLst>
                                            <p:cond delay="656"/>
                                          </p:stCondLst>
                                        </p:cTn>
                                        <p:tgtEl>
                                          <p:spTgt spid="28"/>
                                        </p:tgtEl>
                                      </p:cBhvr>
                                      <p:to x="100000" y="80000"/>
                                    </p:animScale>
                                    <p:animScale>
                                      <p:cBhvr>
                                        <p:cTn id="43" dur="83" decel="50000">
                                          <p:stCondLst>
                                            <p:cond delay="669"/>
                                          </p:stCondLst>
                                        </p:cTn>
                                        <p:tgtEl>
                                          <p:spTgt spid="28"/>
                                        </p:tgtEl>
                                      </p:cBhvr>
                                      <p:to x="100000" y="100000"/>
                                    </p:animScale>
                                    <p:animScale>
                                      <p:cBhvr>
                                        <p:cTn id="44" dur="13">
                                          <p:stCondLst>
                                            <p:cond delay="821"/>
                                          </p:stCondLst>
                                        </p:cTn>
                                        <p:tgtEl>
                                          <p:spTgt spid="28"/>
                                        </p:tgtEl>
                                      </p:cBhvr>
                                      <p:to x="100000" y="90000"/>
                                    </p:animScale>
                                    <p:animScale>
                                      <p:cBhvr>
                                        <p:cTn id="45" dur="83" decel="50000">
                                          <p:stCondLst>
                                            <p:cond delay="834"/>
                                          </p:stCondLst>
                                        </p:cTn>
                                        <p:tgtEl>
                                          <p:spTgt spid="28"/>
                                        </p:tgtEl>
                                      </p:cBhvr>
                                      <p:to x="100000" y="100000"/>
                                    </p:animScale>
                                    <p:animScale>
                                      <p:cBhvr>
                                        <p:cTn id="46" dur="13">
                                          <p:stCondLst>
                                            <p:cond delay="904"/>
                                          </p:stCondLst>
                                        </p:cTn>
                                        <p:tgtEl>
                                          <p:spTgt spid="28"/>
                                        </p:tgtEl>
                                      </p:cBhvr>
                                      <p:to x="100000" y="95000"/>
                                    </p:animScale>
                                    <p:animScale>
                                      <p:cBhvr>
                                        <p:cTn id="47" dur="83" decel="50000">
                                          <p:stCondLst>
                                            <p:cond delay="917"/>
                                          </p:stCondLst>
                                        </p:cTn>
                                        <p:tgtEl>
                                          <p:spTgt spid="28"/>
                                        </p:tgtEl>
                                      </p:cBhvr>
                                      <p:to x="100000" y="100000"/>
                                    </p:animScale>
                                  </p:childTnLst>
                                </p:cTn>
                              </p:par>
                              <p:par>
                                <p:cTn id="48" presetID="26"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290">
                                          <p:stCondLst>
                                            <p:cond delay="0"/>
                                          </p:stCondLst>
                                        </p:cTn>
                                        <p:tgtEl>
                                          <p:spTgt spid="53"/>
                                        </p:tgtEl>
                                      </p:cBhvr>
                                    </p:animEffect>
                                    <p:anim calcmode="lin" valueType="num">
                                      <p:cBhvr>
                                        <p:cTn id="51"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56" dur="13">
                                          <p:stCondLst>
                                            <p:cond delay="325"/>
                                          </p:stCondLst>
                                        </p:cTn>
                                        <p:tgtEl>
                                          <p:spTgt spid="53"/>
                                        </p:tgtEl>
                                      </p:cBhvr>
                                      <p:to x="100000" y="60000"/>
                                    </p:animScale>
                                    <p:animScale>
                                      <p:cBhvr>
                                        <p:cTn id="57" dur="83" decel="50000">
                                          <p:stCondLst>
                                            <p:cond delay="338"/>
                                          </p:stCondLst>
                                        </p:cTn>
                                        <p:tgtEl>
                                          <p:spTgt spid="53"/>
                                        </p:tgtEl>
                                      </p:cBhvr>
                                      <p:to x="100000" y="100000"/>
                                    </p:animScale>
                                    <p:animScale>
                                      <p:cBhvr>
                                        <p:cTn id="58" dur="13">
                                          <p:stCondLst>
                                            <p:cond delay="656"/>
                                          </p:stCondLst>
                                        </p:cTn>
                                        <p:tgtEl>
                                          <p:spTgt spid="53"/>
                                        </p:tgtEl>
                                      </p:cBhvr>
                                      <p:to x="100000" y="80000"/>
                                    </p:animScale>
                                    <p:animScale>
                                      <p:cBhvr>
                                        <p:cTn id="59" dur="83" decel="50000">
                                          <p:stCondLst>
                                            <p:cond delay="669"/>
                                          </p:stCondLst>
                                        </p:cTn>
                                        <p:tgtEl>
                                          <p:spTgt spid="53"/>
                                        </p:tgtEl>
                                      </p:cBhvr>
                                      <p:to x="100000" y="100000"/>
                                    </p:animScale>
                                    <p:animScale>
                                      <p:cBhvr>
                                        <p:cTn id="60" dur="13">
                                          <p:stCondLst>
                                            <p:cond delay="821"/>
                                          </p:stCondLst>
                                        </p:cTn>
                                        <p:tgtEl>
                                          <p:spTgt spid="53"/>
                                        </p:tgtEl>
                                      </p:cBhvr>
                                      <p:to x="100000" y="90000"/>
                                    </p:animScale>
                                    <p:animScale>
                                      <p:cBhvr>
                                        <p:cTn id="61" dur="83" decel="50000">
                                          <p:stCondLst>
                                            <p:cond delay="834"/>
                                          </p:stCondLst>
                                        </p:cTn>
                                        <p:tgtEl>
                                          <p:spTgt spid="53"/>
                                        </p:tgtEl>
                                      </p:cBhvr>
                                      <p:to x="100000" y="100000"/>
                                    </p:animScale>
                                    <p:animScale>
                                      <p:cBhvr>
                                        <p:cTn id="62" dur="13">
                                          <p:stCondLst>
                                            <p:cond delay="904"/>
                                          </p:stCondLst>
                                        </p:cTn>
                                        <p:tgtEl>
                                          <p:spTgt spid="53"/>
                                        </p:tgtEl>
                                      </p:cBhvr>
                                      <p:to x="100000" y="95000"/>
                                    </p:animScale>
                                    <p:animScale>
                                      <p:cBhvr>
                                        <p:cTn id="63" dur="83" decel="50000">
                                          <p:stCondLst>
                                            <p:cond delay="917"/>
                                          </p:stCondLst>
                                        </p:cTn>
                                        <p:tgtEl>
                                          <p:spTgt spid="53"/>
                                        </p:tgtEl>
                                      </p:cBhvr>
                                      <p:to x="100000" y="100000"/>
                                    </p:animScale>
                                  </p:childTnLst>
                                </p:cTn>
                              </p:par>
                            </p:childTnLst>
                          </p:cTn>
                        </p:par>
                        <p:par>
                          <p:cTn id="64" fill="hold">
                            <p:stCondLst>
                              <p:cond delay="3500"/>
                            </p:stCondLst>
                            <p:childTnLst>
                              <p:par>
                                <p:cTn id="65" presetID="22" presetClass="entr" presetSubtype="8" fill="hold"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par>
                                <p:cTn id="68" presetID="2" presetClass="entr" presetSubtype="2" fill="hold" grpId="0" nodeType="withEffect">
                                  <p:stCondLst>
                                    <p:cond delay="50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1+#ppt_w/2"/>
                                          </p:val>
                                        </p:tav>
                                        <p:tav tm="100000">
                                          <p:val>
                                            <p:strVal val="#ppt_x"/>
                                          </p:val>
                                        </p:tav>
                                      </p:tavLst>
                                    </p:anim>
                                    <p:anim calcmode="lin" valueType="num">
                                      <p:cBhvr additive="base">
                                        <p:cTn id="71" dur="500" fill="hold"/>
                                        <p:tgtEl>
                                          <p:spTgt spid="35"/>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1+#ppt_w/2"/>
                                          </p:val>
                                        </p:tav>
                                        <p:tav tm="100000">
                                          <p:val>
                                            <p:strVal val="#ppt_x"/>
                                          </p:val>
                                        </p:tav>
                                      </p:tavLst>
                                    </p:anim>
                                    <p:anim calcmode="lin" valueType="num">
                                      <p:cBhvr additive="base">
                                        <p:cTn id="75" dur="500" fill="hold"/>
                                        <p:tgtEl>
                                          <p:spTgt spid="36"/>
                                        </p:tgtEl>
                                        <p:attrNameLst>
                                          <p:attrName>ppt_y</p:attrName>
                                        </p:attrNameLst>
                                      </p:cBhvr>
                                      <p:tavLst>
                                        <p:tav tm="0">
                                          <p:val>
                                            <p:strVal val="#ppt_y"/>
                                          </p:val>
                                        </p:tav>
                                        <p:tav tm="100000">
                                          <p:val>
                                            <p:strVal val="#ppt_y"/>
                                          </p:val>
                                        </p:tav>
                                      </p:tavLst>
                                    </p:anim>
                                  </p:childTnLst>
                                </p:cTn>
                              </p:par>
                            </p:childTnLst>
                          </p:cTn>
                        </p:par>
                        <p:par>
                          <p:cTn id="76" fill="hold">
                            <p:stCondLst>
                              <p:cond delay="4000"/>
                            </p:stCondLst>
                            <p:childTnLst>
                              <p:par>
                                <p:cTn id="77" presetID="26" presetClass="entr" presetSubtype="0"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290">
                                          <p:stCondLst>
                                            <p:cond delay="0"/>
                                          </p:stCondLst>
                                        </p:cTn>
                                        <p:tgtEl>
                                          <p:spTgt spid="38"/>
                                        </p:tgtEl>
                                      </p:cBhvr>
                                    </p:animEffect>
                                    <p:anim calcmode="lin" valueType="num">
                                      <p:cBhvr>
                                        <p:cTn id="80"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81"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82"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83"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84"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85" dur="13">
                                          <p:stCondLst>
                                            <p:cond delay="325"/>
                                          </p:stCondLst>
                                        </p:cTn>
                                        <p:tgtEl>
                                          <p:spTgt spid="38"/>
                                        </p:tgtEl>
                                      </p:cBhvr>
                                      <p:to x="100000" y="60000"/>
                                    </p:animScale>
                                    <p:animScale>
                                      <p:cBhvr>
                                        <p:cTn id="86" dur="83" decel="50000">
                                          <p:stCondLst>
                                            <p:cond delay="338"/>
                                          </p:stCondLst>
                                        </p:cTn>
                                        <p:tgtEl>
                                          <p:spTgt spid="38"/>
                                        </p:tgtEl>
                                      </p:cBhvr>
                                      <p:to x="100000" y="100000"/>
                                    </p:animScale>
                                    <p:animScale>
                                      <p:cBhvr>
                                        <p:cTn id="87" dur="13">
                                          <p:stCondLst>
                                            <p:cond delay="656"/>
                                          </p:stCondLst>
                                        </p:cTn>
                                        <p:tgtEl>
                                          <p:spTgt spid="38"/>
                                        </p:tgtEl>
                                      </p:cBhvr>
                                      <p:to x="100000" y="80000"/>
                                    </p:animScale>
                                    <p:animScale>
                                      <p:cBhvr>
                                        <p:cTn id="88" dur="83" decel="50000">
                                          <p:stCondLst>
                                            <p:cond delay="669"/>
                                          </p:stCondLst>
                                        </p:cTn>
                                        <p:tgtEl>
                                          <p:spTgt spid="38"/>
                                        </p:tgtEl>
                                      </p:cBhvr>
                                      <p:to x="100000" y="100000"/>
                                    </p:animScale>
                                    <p:animScale>
                                      <p:cBhvr>
                                        <p:cTn id="89" dur="13">
                                          <p:stCondLst>
                                            <p:cond delay="821"/>
                                          </p:stCondLst>
                                        </p:cTn>
                                        <p:tgtEl>
                                          <p:spTgt spid="38"/>
                                        </p:tgtEl>
                                      </p:cBhvr>
                                      <p:to x="100000" y="90000"/>
                                    </p:animScale>
                                    <p:animScale>
                                      <p:cBhvr>
                                        <p:cTn id="90" dur="83" decel="50000">
                                          <p:stCondLst>
                                            <p:cond delay="834"/>
                                          </p:stCondLst>
                                        </p:cTn>
                                        <p:tgtEl>
                                          <p:spTgt spid="38"/>
                                        </p:tgtEl>
                                      </p:cBhvr>
                                      <p:to x="100000" y="100000"/>
                                    </p:animScale>
                                    <p:animScale>
                                      <p:cBhvr>
                                        <p:cTn id="91" dur="13">
                                          <p:stCondLst>
                                            <p:cond delay="904"/>
                                          </p:stCondLst>
                                        </p:cTn>
                                        <p:tgtEl>
                                          <p:spTgt spid="38"/>
                                        </p:tgtEl>
                                      </p:cBhvr>
                                      <p:to x="100000" y="95000"/>
                                    </p:animScale>
                                    <p:animScale>
                                      <p:cBhvr>
                                        <p:cTn id="92" dur="83" decel="50000">
                                          <p:stCondLst>
                                            <p:cond delay="917"/>
                                          </p:stCondLst>
                                        </p:cTn>
                                        <p:tgtEl>
                                          <p:spTgt spid="38"/>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down)">
                                      <p:cBhvr>
                                        <p:cTn id="95" dur="290">
                                          <p:stCondLst>
                                            <p:cond delay="0"/>
                                          </p:stCondLst>
                                        </p:cTn>
                                        <p:tgtEl>
                                          <p:spTgt spid="54"/>
                                        </p:tgtEl>
                                      </p:cBhvr>
                                    </p:animEffect>
                                    <p:anim calcmode="lin" valueType="num">
                                      <p:cBhvr>
                                        <p:cTn id="96"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01" dur="13">
                                          <p:stCondLst>
                                            <p:cond delay="325"/>
                                          </p:stCondLst>
                                        </p:cTn>
                                        <p:tgtEl>
                                          <p:spTgt spid="54"/>
                                        </p:tgtEl>
                                      </p:cBhvr>
                                      <p:to x="100000" y="60000"/>
                                    </p:animScale>
                                    <p:animScale>
                                      <p:cBhvr>
                                        <p:cTn id="102" dur="83" decel="50000">
                                          <p:stCondLst>
                                            <p:cond delay="338"/>
                                          </p:stCondLst>
                                        </p:cTn>
                                        <p:tgtEl>
                                          <p:spTgt spid="54"/>
                                        </p:tgtEl>
                                      </p:cBhvr>
                                      <p:to x="100000" y="100000"/>
                                    </p:animScale>
                                    <p:animScale>
                                      <p:cBhvr>
                                        <p:cTn id="103" dur="13">
                                          <p:stCondLst>
                                            <p:cond delay="656"/>
                                          </p:stCondLst>
                                        </p:cTn>
                                        <p:tgtEl>
                                          <p:spTgt spid="54"/>
                                        </p:tgtEl>
                                      </p:cBhvr>
                                      <p:to x="100000" y="80000"/>
                                    </p:animScale>
                                    <p:animScale>
                                      <p:cBhvr>
                                        <p:cTn id="104" dur="83" decel="50000">
                                          <p:stCondLst>
                                            <p:cond delay="669"/>
                                          </p:stCondLst>
                                        </p:cTn>
                                        <p:tgtEl>
                                          <p:spTgt spid="54"/>
                                        </p:tgtEl>
                                      </p:cBhvr>
                                      <p:to x="100000" y="100000"/>
                                    </p:animScale>
                                    <p:animScale>
                                      <p:cBhvr>
                                        <p:cTn id="105" dur="13">
                                          <p:stCondLst>
                                            <p:cond delay="821"/>
                                          </p:stCondLst>
                                        </p:cTn>
                                        <p:tgtEl>
                                          <p:spTgt spid="54"/>
                                        </p:tgtEl>
                                      </p:cBhvr>
                                      <p:to x="100000" y="90000"/>
                                    </p:animScale>
                                    <p:animScale>
                                      <p:cBhvr>
                                        <p:cTn id="106" dur="83" decel="50000">
                                          <p:stCondLst>
                                            <p:cond delay="834"/>
                                          </p:stCondLst>
                                        </p:cTn>
                                        <p:tgtEl>
                                          <p:spTgt spid="54"/>
                                        </p:tgtEl>
                                      </p:cBhvr>
                                      <p:to x="100000" y="100000"/>
                                    </p:animScale>
                                    <p:animScale>
                                      <p:cBhvr>
                                        <p:cTn id="107" dur="13">
                                          <p:stCondLst>
                                            <p:cond delay="904"/>
                                          </p:stCondLst>
                                        </p:cTn>
                                        <p:tgtEl>
                                          <p:spTgt spid="54"/>
                                        </p:tgtEl>
                                      </p:cBhvr>
                                      <p:to x="100000" y="95000"/>
                                    </p:animScale>
                                    <p:animScale>
                                      <p:cBhvr>
                                        <p:cTn id="108" dur="83" decel="50000">
                                          <p:stCondLst>
                                            <p:cond delay="917"/>
                                          </p:stCondLst>
                                        </p:cTn>
                                        <p:tgtEl>
                                          <p:spTgt spid="54"/>
                                        </p:tgtEl>
                                      </p:cBhvr>
                                      <p:to x="100000" y="100000"/>
                                    </p:animScale>
                                  </p:childTnLst>
                                </p:cTn>
                              </p:par>
                            </p:childTnLst>
                          </p:cTn>
                        </p:par>
                        <p:par>
                          <p:cTn id="109" fill="hold">
                            <p:stCondLst>
                              <p:cond delay="5000"/>
                            </p:stCondLst>
                            <p:childTnLst>
                              <p:par>
                                <p:cTn id="110" presetID="22" presetClass="entr" presetSubtype="8" fill="hold" nodeType="after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 presetClass="entr" presetSubtype="2" fill="hold" grpId="0" nodeType="withEffect">
                                  <p:stCondLst>
                                    <p:cond delay="50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fill="hold"/>
                                        <p:tgtEl>
                                          <p:spTgt spid="41"/>
                                        </p:tgtEl>
                                        <p:attrNameLst>
                                          <p:attrName>ppt_x</p:attrName>
                                        </p:attrNameLst>
                                      </p:cBhvr>
                                      <p:tavLst>
                                        <p:tav tm="0">
                                          <p:val>
                                            <p:strVal val="1+#ppt_w/2"/>
                                          </p:val>
                                        </p:tav>
                                        <p:tav tm="100000">
                                          <p:val>
                                            <p:strVal val="#ppt_x"/>
                                          </p:val>
                                        </p:tav>
                                      </p:tavLst>
                                    </p:anim>
                                    <p:anim calcmode="lin" valueType="num">
                                      <p:cBhvr additive="base">
                                        <p:cTn id="116" dur="500" fill="hold"/>
                                        <p:tgtEl>
                                          <p:spTgt spid="4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500"/>
                                  </p:stCondLst>
                                  <p:childTnLst>
                                    <p:set>
                                      <p:cBhvr>
                                        <p:cTn id="118" dur="1" fill="hold">
                                          <p:stCondLst>
                                            <p:cond delay="0"/>
                                          </p:stCondLst>
                                        </p:cTn>
                                        <p:tgtEl>
                                          <p:spTgt spid="42"/>
                                        </p:tgtEl>
                                        <p:attrNameLst>
                                          <p:attrName>style.visibility</p:attrName>
                                        </p:attrNameLst>
                                      </p:cBhvr>
                                      <p:to>
                                        <p:strVal val="visible"/>
                                      </p:to>
                                    </p:set>
                                    <p:anim calcmode="lin" valueType="num">
                                      <p:cBhvr additive="base">
                                        <p:cTn id="119" dur="500" fill="hold"/>
                                        <p:tgtEl>
                                          <p:spTgt spid="42"/>
                                        </p:tgtEl>
                                        <p:attrNameLst>
                                          <p:attrName>ppt_x</p:attrName>
                                        </p:attrNameLst>
                                      </p:cBhvr>
                                      <p:tavLst>
                                        <p:tav tm="0">
                                          <p:val>
                                            <p:strVal val="1+#ppt_w/2"/>
                                          </p:val>
                                        </p:tav>
                                        <p:tav tm="100000">
                                          <p:val>
                                            <p:strVal val="#ppt_x"/>
                                          </p:val>
                                        </p:tav>
                                      </p:tavLst>
                                    </p:anim>
                                    <p:anim calcmode="lin" valueType="num">
                                      <p:cBhvr additive="base">
                                        <p:cTn id="120" dur="500" fill="hold"/>
                                        <p:tgtEl>
                                          <p:spTgt spid="42"/>
                                        </p:tgtEl>
                                        <p:attrNameLst>
                                          <p:attrName>ppt_y</p:attrName>
                                        </p:attrNameLst>
                                      </p:cBhvr>
                                      <p:tavLst>
                                        <p:tav tm="0">
                                          <p:val>
                                            <p:strVal val="#ppt_y"/>
                                          </p:val>
                                        </p:tav>
                                        <p:tav tm="100000">
                                          <p:val>
                                            <p:strVal val="#ppt_y"/>
                                          </p:val>
                                        </p:tav>
                                      </p:tavLst>
                                    </p:anim>
                                  </p:childTnLst>
                                </p:cTn>
                              </p:par>
                            </p:childTnLst>
                          </p:cTn>
                        </p:par>
                        <p:par>
                          <p:cTn id="121" fill="hold">
                            <p:stCondLst>
                              <p:cond delay="5500"/>
                            </p:stCondLst>
                            <p:childTnLst>
                              <p:par>
                                <p:cTn id="122" presetID="26" presetClass="entr" presetSubtype="0" fill="hold" nodeType="after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down)">
                                      <p:cBhvr>
                                        <p:cTn id="124" dur="290">
                                          <p:stCondLst>
                                            <p:cond delay="0"/>
                                          </p:stCondLst>
                                        </p:cTn>
                                        <p:tgtEl>
                                          <p:spTgt spid="47"/>
                                        </p:tgtEl>
                                      </p:cBhvr>
                                    </p:animEffect>
                                    <p:anim calcmode="lin" valueType="num">
                                      <p:cBhvr>
                                        <p:cTn id="125"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26"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27"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28"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29"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0" dur="13">
                                          <p:stCondLst>
                                            <p:cond delay="325"/>
                                          </p:stCondLst>
                                        </p:cTn>
                                        <p:tgtEl>
                                          <p:spTgt spid="47"/>
                                        </p:tgtEl>
                                      </p:cBhvr>
                                      <p:to x="100000" y="60000"/>
                                    </p:animScale>
                                    <p:animScale>
                                      <p:cBhvr>
                                        <p:cTn id="131" dur="83" decel="50000">
                                          <p:stCondLst>
                                            <p:cond delay="338"/>
                                          </p:stCondLst>
                                        </p:cTn>
                                        <p:tgtEl>
                                          <p:spTgt spid="47"/>
                                        </p:tgtEl>
                                      </p:cBhvr>
                                      <p:to x="100000" y="100000"/>
                                    </p:animScale>
                                    <p:animScale>
                                      <p:cBhvr>
                                        <p:cTn id="132" dur="13">
                                          <p:stCondLst>
                                            <p:cond delay="656"/>
                                          </p:stCondLst>
                                        </p:cTn>
                                        <p:tgtEl>
                                          <p:spTgt spid="47"/>
                                        </p:tgtEl>
                                      </p:cBhvr>
                                      <p:to x="100000" y="80000"/>
                                    </p:animScale>
                                    <p:animScale>
                                      <p:cBhvr>
                                        <p:cTn id="133" dur="83" decel="50000">
                                          <p:stCondLst>
                                            <p:cond delay="669"/>
                                          </p:stCondLst>
                                        </p:cTn>
                                        <p:tgtEl>
                                          <p:spTgt spid="47"/>
                                        </p:tgtEl>
                                      </p:cBhvr>
                                      <p:to x="100000" y="100000"/>
                                    </p:animScale>
                                    <p:animScale>
                                      <p:cBhvr>
                                        <p:cTn id="134" dur="13">
                                          <p:stCondLst>
                                            <p:cond delay="821"/>
                                          </p:stCondLst>
                                        </p:cTn>
                                        <p:tgtEl>
                                          <p:spTgt spid="47"/>
                                        </p:tgtEl>
                                      </p:cBhvr>
                                      <p:to x="100000" y="90000"/>
                                    </p:animScale>
                                    <p:animScale>
                                      <p:cBhvr>
                                        <p:cTn id="135" dur="83" decel="50000">
                                          <p:stCondLst>
                                            <p:cond delay="834"/>
                                          </p:stCondLst>
                                        </p:cTn>
                                        <p:tgtEl>
                                          <p:spTgt spid="47"/>
                                        </p:tgtEl>
                                      </p:cBhvr>
                                      <p:to x="100000" y="100000"/>
                                    </p:animScale>
                                    <p:animScale>
                                      <p:cBhvr>
                                        <p:cTn id="136" dur="13">
                                          <p:stCondLst>
                                            <p:cond delay="904"/>
                                          </p:stCondLst>
                                        </p:cTn>
                                        <p:tgtEl>
                                          <p:spTgt spid="47"/>
                                        </p:tgtEl>
                                      </p:cBhvr>
                                      <p:to x="100000" y="95000"/>
                                    </p:animScale>
                                    <p:animScale>
                                      <p:cBhvr>
                                        <p:cTn id="137" dur="83" decel="50000">
                                          <p:stCondLst>
                                            <p:cond delay="917"/>
                                          </p:stCondLst>
                                        </p:cTn>
                                        <p:tgtEl>
                                          <p:spTgt spid="47"/>
                                        </p:tgtEl>
                                      </p:cBhvr>
                                      <p:to x="100000" y="100000"/>
                                    </p:animScale>
                                  </p:childTnLst>
                                </p:cTn>
                              </p:par>
                              <p:par>
                                <p:cTn id="138" presetID="26" presetClass="entr" presetSubtype="0"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down)">
                                      <p:cBhvr>
                                        <p:cTn id="140" dur="290">
                                          <p:stCondLst>
                                            <p:cond delay="0"/>
                                          </p:stCondLst>
                                        </p:cTn>
                                        <p:tgtEl>
                                          <p:spTgt spid="55"/>
                                        </p:tgtEl>
                                      </p:cBhvr>
                                    </p:animEffect>
                                    <p:anim calcmode="lin" valueType="num">
                                      <p:cBhvr>
                                        <p:cTn id="141"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2"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3"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4"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45"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46" dur="13">
                                          <p:stCondLst>
                                            <p:cond delay="325"/>
                                          </p:stCondLst>
                                        </p:cTn>
                                        <p:tgtEl>
                                          <p:spTgt spid="55"/>
                                        </p:tgtEl>
                                      </p:cBhvr>
                                      <p:to x="100000" y="60000"/>
                                    </p:animScale>
                                    <p:animScale>
                                      <p:cBhvr>
                                        <p:cTn id="147" dur="83" decel="50000">
                                          <p:stCondLst>
                                            <p:cond delay="338"/>
                                          </p:stCondLst>
                                        </p:cTn>
                                        <p:tgtEl>
                                          <p:spTgt spid="55"/>
                                        </p:tgtEl>
                                      </p:cBhvr>
                                      <p:to x="100000" y="100000"/>
                                    </p:animScale>
                                    <p:animScale>
                                      <p:cBhvr>
                                        <p:cTn id="148" dur="13">
                                          <p:stCondLst>
                                            <p:cond delay="656"/>
                                          </p:stCondLst>
                                        </p:cTn>
                                        <p:tgtEl>
                                          <p:spTgt spid="55"/>
                                        </p:tgtEl>
                                      </p:cBhvr>
                                      <p:to x="100000" y="80000"/>
                                    </p:animScale>
                                    <p:animScale>
                                      <p:cBhvr>
                                        <p:cTn id="149" dur="83" decel="50000">
                                          <p:stCondLst>
                                            <p:cond delay="669"/>
                                          </p:stCondLst>
                                        </p:cTn>
                                        <p:tgtEl>
                                          <p:spTgt spid="55"/>
                                        </p:tgtEl>
                                      </p:cBhvr>
                                      <p:to x="100000" y="100000"/>
                                    </p:animScale>
                                    <p:animScale>
                                      <p:cBhvr>
                                        <p:cTn id="150" dur="13">
                                          <p:stCondLst>
                                            <p:cond delay="821"/>
                                          </p:stCondLst>
                                        </p:cTn>
                                        <p:tgtEl>
                                          <p:spTgt spid="55"/>
                                        </p:tgtEl>
                                      </p:cBhvr>
                                      <p:to x="100000" y="90000"/>
                                    </p:animScale>
                                    <p:animScale>
                                      <p:cBhvr>
                                        <p:cTn id="151" dur="83" decel="50000">
                                          <p:stCondLst>
                                            <p:cond delay="834"/>
                                          </p:stCondLst>
                                        </p:cTn>
                                        <p:tgtEl>
                                          <p:spTgt spid="55"/>
                                        </p:tgtEl>
                                      </p:cBhvr>
                                      <p:to x="100000" y="100000"/>
                                    </p:animScale>
                                    <p:animScale>
                                      <p:cBhvr>
                                        <p:cTn id="152" dur="13">
                                          <p:stCondLst>
                                            <p:cond delay="904"/>
                                          </p:stCondLst>
                                        </p:cTn>
                                        <p:tgtEl>
                                          <p:spTgt spid="55"/>
                                        </p:tgtEl>
                                      </p:cBhvr>
                                      <p:to x="100000" y="95000"/>
                                    </p:animScale>
                                    <p:animScale>
                                      <p:cBhvr>
                                        <p:cTn id="153" dur="83" decel="50000">
                                          <p:stCondLst>
                                            <p:cond delay="917"/>
                                          </p:stCondLst>
                                        </p:cTn>
                                        <p:tgtEl>
                                          <p:spTgt spid="55"/>
                                        </p:tgtEl>
                                      </p:cBhvr>
                                      <p:to x="100000" y="100000"/>
                                    </p:animScale>
                                  </p:childTnLst>
                                </p:cTn>
                              </p:par>
                            </p:childTnLst>
                          </p:cTn>
                        </p:par>
                        <p:par>
                          <p:cTn id="154" fill="hold">
                            <p:stCondLst>
                              <p:cond delay="6500"/>
                            </p:stCondLst>
                            <p:childTnLst>
                              <p:par>
                                <p:cTn id="155" presetID="22" presetClass="entr" presetSubtype="8" fill="hold" nodeType="after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wipe(left)">
                                      <p:cBhvr>
                                        <p:cTn id="157" dur="500"/>
                                        <p:tgtEl>
                                          <p:spTgt spid="46"/>
                                        </p:tgtEl>
                                      </p:cBhvr>
                                    </p:animEffect>
                                  </p:childTnLst>
                                </p:cTn>
                              </p:par>
                              <p:par>
                                <p:cTn id="158" presetID="2" presetClass="entr" presetSubtype="2" fill="hold" grpId="0" nodeType="withEffect">
                                  <p:stCondLst>
                                    <p:cond delay="500"/>
                                  </p:stCondLst>
                                  <p:childTnLst>
                                    <p:set>
                                      <p:cBhvr>
                                        <p:cTn id="159" dur="1" fill="hold">
                                          <p:stCondLst>
                                            <p:cond delay="0"/>
                                          </p:stCondLst>
                                        </p:cTn>
                                        <p:tgtEl>
                                          <p:spTgt spid="50"/>
                                        </p:tgtEl>
                                        <p:attrNameLst>
                                          <p:attrName>style.visibility</p:attrName>
                                        </p:attrNameLst>
                                      </p:cBhvr>
                                      <p:to>
                                        <p:strVal val="visible"/>
                                      </p:to>
                                    </p:set>
                                    <p:anim calcmode="lin" valueType="num">
                                      <p:cBhvr additive="base">
                                        <p:cTn id="160" dur="500" fill="hold"/>
                                        <p:tgtEl>
                                          <p:spTgt spid="50"/>
                                        </p:tgtEl>
                                        <p:attrNameLst>
                                          <p:attrName>ppt_x</p:attrName>
                                        </p:attrNameLst>
                                      </p:cBhvr>
                                      <p:tavLst>
                                        <p:tav tm="0">
                                          <p:val>
                                            <p:strVal val="1+#ppt_w/2"/>
                                          </p:val>
                                        </p:tav>
                                        <p:tav tm="100000">
                                          <p:val>
                                            <p:strVal val="#ppt_x"/>
                                          </p:val>
                                        </p:tav>
                                      </p:tavLst>
                                    </p:anim>
                                    <p:anim calcmode="lin" valueType="num">
                                      <p:cBhvr additive="base">
                                        <p:cTn id="161" dur="500" fill="hold"/>
                                        <p:tgtEl>
                                          <p:spTgt spid="50"/>
                                        </p:tgtEl>
                                        <p:attrNameLst>
                                          <p:attrName>ppt_y</p:attrName>
                                        </p:attrNameLst>
                                      </p:cBhvr>
                                      <p:tavLst>
                                        <p:tav tm="0">
                                          <p:val>
                                            <p:strVal val="#ppt_y"/>
                                          </p:val>
                                        </p:tav>
                                        <p:tav tm="100000">
                                          <p:val>
                                            <p:strVal val="#ppt_y"/>
                                          </p:val>
                                        </p:tav>
                                      </p:tavLst>
                                    </p:anim>
                                  </p:childTnLst>
                                </p:cTn>
                              </p:par>
                              <p:par>
                                <p:cTn id="162" presetID="2" presetClass="entr" presetSubtype="2" fill="hold" grpId="0" nodeType="withEffect">
                                  <p:stCondLst>
                                    <p:cond delay="500"/>
                                  </p:stCondLst>
                                  <p:childTnLst>
                                    <p:set>
                                      <p:cBhvr>
                                        <p:cTn id="163" dur="1" fill="hold">
                                          <p:stCondLst>
                                            <p:cond delay="0"/>
                                          </p:stCondLst>
                                        </p:cTn>
                                        <p:tgtEl>
                                          <p:spTgt spid="51"/>
                                        </p:tgtEl>
                                        <p:attrNameLst>
                                          <p:attrName>style.visibility</p:attrName>
                                        </p:attrNameLst>
                                      </p:cBhvr>
                                      <p:to>
                                        <p:strVal val="visible"/>
                                      </p:to>
                                    </p:set>
                                    <p:anim calcmode="lin" valueType="num">
                                      <p:cBhvr additive="base">
                                        <p:cTn id="164" dur="500" fill="hold"/>
                                        <p:tgtEl>
                                          <p:spTgt spid="51"/>
                                        </p:tgtEl>
                                        <p:attrNameLst>
                                          <p:attrName>ppt_x</p:attrName>
                                        </p:attrNameLst>
                                      </p:cBhvr>
                                      <p:tavLst>
                                        <p:tav tm="0">
                                          <p:val>
                                            <p:strVal val="1+#ppt_w/2"/>
                                          </p:val>
                                        </p:tav>
                                        <p:tav tm="100000">
                                          <p:val>
                                            <p:strVal val="#ppt_x"/>
                                          </p:val>
                                        </p:tav>
                                      </p:tavLst>
                                    </p:anim>
                                    <p:anim calcmode="lin" valueType="num">
                                      <p:cBhvr additive="base">
                                        <p:cTn id="165"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7"/>
                                        </p:tgtEl>
                                        <p:attrNameLst>
                                          <p:attrName>style.visibility</p:attrName>
                                        </p:attrNameLst>
                                      </p:cBhvr>
                                      <p:to>
                                        <p:strVal val="visible"/>
                                      </p:to>
                                    </p:set>
                                    <p:animEffect transition="in" filter="wipe(left)">
                                      <p:cBhvr>
                                        <p:cTn id="170" dur="500"/>
                                        <p:tgtEl>
                                          <p:spTgt spid="7"/>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wipe(left)">
                                      <p:cBhvr>
                                        <p:cTn id="17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1" grpId="0"/>
      <p:bldP spid="42" grpId="0"/>
      <p:bldP spid="50" grpId="0"/>
      <p:bldP spid="51" grpId="0"/>
      <p:bldP spid="53" grpId="0" bldLvl="0" animBg="1"/>
      <p:bldP spid="54" grpId="0" bldLvl="0" animBg="1"/>
      <p:bldP spid="5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F7636B"/>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7636B"/>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2" cstate="print">
                  <a:extLst>
                    <a:ext uri="{BEBA8EAE-BF5A-486C-A8C5-ECC9F3942E4B}">
                      <a14:imgProps xmlns:a14="http://schemas.microsoft.com/office/drawing/2010/main" xmlns="">
                        <a14:imgLayer r:embed="rId3">
                          <a14:imgEffect>
                            <a14:brightnessContrast bright="9000"/>
                          </a14:imgEffect>
                        </a14:imgLayer>
                      </a14:imgProps>
                    </a:ext>
                  </a:extLst>
                </a:blip>
                <a:srcRect/>
                <a:stretch>
                  <a:fillRect l="-23149" t="-10736" r="-20732" b="-75244"/>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sp>
            <p:nvSpPr>
              <p:cNvPr id="2" name="圆角矩形 1"/>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chemeClr val="tx1">
                      <a:lumMod val="60000"/>
                      <a:lumOff val="40000"/>
                    </a:schemeClr>
                  </a:solidFill>
                  <a:latin typeface="Impact MT Std" pitchFamily="34" charset="0"/>
                  <a:ea typeface="方正兰亭黑简体" panose="02000000000000000000" pitchFamily="2" charset="-122"/>
                </a:rPr>
                <a:t>01</a:t>
              </a:r>
            </a:p>
          </p:txBody>
        </p:sp>
      </p:grpSp>
      <p:grpSp>
        <p:nvGrpSpPr>
          <p:cNvPr id="3" name="组合 2"/>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4" cstate="print">
                  <a:extLst>
                    <a:ext uri="{BEBA8EAE-BF5A-486C-A8C5-ECC9F3942E4B}">
                      <a14:imgProps xmlns:a14="http://schemas.microsoft.com/office/drawing/2010/main" xmlns="">
                        <a14:imgLayer r:embed="rId5">
                          <a14:imgEffect>
                            <a14:brightnessContrast bright="22000"/>
                          </a14:imgEffect>
                        </a14:imgLayer>
                      </a14:imgProps>
                    </a:ext>
                  </a:extLst>
                </a:blip>
                <a:srcRect/>
                <a:stretch>
                  <a:fillRect l="-15290" t="-41118" r="-12873"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chemeClr val="tx1">
                      <a:lumMod val="60000"/>
                      <a:lumOff val="40000"/>
                    </a:schemeClr>
                  </a:solidFill>
                  <a:latin typeface="Impact MT Std" pitchFamily="34" charset="0"/>
                  <a:ea typeface="方正兰亭黑简体" panose="02000000000000000000" pitchFamily="2" charset="-122"/>
                </a:rPr>
                <a:t>02</a:t>
              </a: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6" cstate="print"/>
                <a:srcRect/>
                <a:stretch>
                  <a:fillRect l="-49774" t="-46883" r="-47352" b="-4952"/>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chemeClr val="tx1">
                      <a:lumMod val="60000"/>
                      <a:lumOff val="40000"/>
                    </a:schemeClr>
                  </a:solidFill>
                  <a:latin typeface="Impact MT Std" pitchFamily="34" charset="0"/>
                  <a:ea typeface="方正兰亭黑简体" panose="02000000000000000000" pitchFamily="2" charset="-122"/>
                </a:rPr>
                <a:t>03</a:t>
              </a: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solidFill>
              <a:srgbClr val="0099A9"/>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97984"/>
            <a:chOff x="2496894" y="3984275"/>
            <a:chExt cx="1656477" cy="930888"/>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grpSp>
        <p:grpSp>
          <p:nvGrpSpPr>
            <p:cNvPr id="36" name="组合 35"/>
            <p:cNvGrpSpPr/>
            <p:nvPr/>
          </p:nvGrpSpPr>
          <p:grpSpPr>
            <a:xfrm>
              <a:off x="2699205" y="3984275"/>
              <a:ext cx="1333743" cy="930888"/>
              <a:chOff x="4271689" y="1207551"/>
              <a:chExt cx="1333743" cy="930888"/>
            </a:xfrm>
          </p:grpSpPr>
          <p:sp>
            <p:nvSpPr>
              <p:cNvPr id="38" name="文本框 30"/>
              <p:cNvSpPr txBox="1"/>
              <p:nvPr/>
            </p:nvSpPr>
            <p:spPr>
              <a:xfrm>
                <a:off x="4283968" y="1207551"/>
                <a:ext cx="1276564" cy="415822"/>
              </a:xfrm>
              <a:prstGeom prst="rect">
                <a:avLst/>
              </a:prstGeom>
              <a:noFill/>
            </p:spPr>
            <p:txBody>
              <a:bodyPr wrap="square" rtlCol="0">
                <a:spAutoFit/>
              </a:bodyPr>
              <a:lstStyle/>
              <a:p>
                <a:pPr algn="ctr"/>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39" name="文本框 31"/>
              <p:cNvSpPr txBox="1"/>
              <p:nvPr/>
            </p:nvSpPr>
            <p:spPr>
              <a:xfrm>
                <a:off x="4271689" y="1504967"/>
                <a:ext cx="1333743" cy="633472"/>
              </a:xfrm>
              <a:prstGeom prst="rect">
                <a:avLst/>
              </a:prstGeom>
              <a:noFill/>
            </p:spPr>
            <p:txBody>
              <a:bodyPr wrap="square" rtlCol="0">
                <a:spAutoFit/>
              </a:bodyPr>
              <a:lstStyle/>
              <a:p>
                <a:pPr algn="ctr">
                  <a:lnSpc>
                    <a:spcPct val="120000"/>
                  </a:lnSpc>
                </a:pP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rPr>
                  <a:t>点击添加内容点击添加内容</a:t>
                </a:r>
              </a:p>
            </p:txBody>
          </p:sp>
        </p:gr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xmlns="">
                  <a:solidFill>
                    <a:srgbClr val="FFFFFF"/>
                  </a:solidFill>
                </a14:hiddenFill>
              </a:ext>
            </a:extLst>
          </p:spPr>
          <p:txBody>
            <a:bodyPr vert="horz" wrap="square" lIns="68562" tIns="34281" rIns="68562" bIns="34281" numCol="1" anchor="t" anchorCtr="0" compatLnSpc="1"/>
            <a:lstStyle/>
            <a:p>
              <a:endParaRPr lang="zh-CN" altLang="en-US" sz="1350">
                <a:solidFill>
                  <a:schemeClr val="tx1">
                    <a:lumMod val="60000"/>
                    <a:lumOff val="40000"/>
                  </a:schemeClr>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solidFill>
              <a:srgbClr val="EA6103"/>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697984"/>
            <a:chOff x="2496894" y="3984275"/>
            <a:chExt cx="1656477" cy="93088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grpSp>
        <p:grpSp>
          <p:nvGrpSpPr>
            <p:cNvPr id="50" name="组合 49"/>
            <p:cNvGrpSpPr/>
            <p:nvPr/>
          </p:nvGrpSpPr>
          <p:grpSpPr>
            <a:xfrm>
              <a:off x="2699205" y="3984275"/>
              <a:ext cx="1333743" cy="930888"/>
              <a:chOff x="4271689" y="1207551"/>
              <a:chExt cx="1333743" cy="930888"/>
            </a:xfrm>
          </p:grpSpPr>
          <p:sp>
            <p:nvSpPr>
              <p:cNvPr id="52" name="文本框 30"/>
              <p:cNvSpPr txBox="1"/>
              <p:nvPr/>
            </p:nvSpPr>
            <p:spPr>
              <a:xfrm>
                <a:off x="4283968" y="1207551"/>
                <a:ext cx="1276564" cy="415822"/>
              </a:xfrm>
              <a:prstGeom prst="rect">
                <a:avLst/>
              </a:prstGeom>
              <a:noFill/>
            </p:spPr>
            <p:txBody>
              <a:bodyPr wrap="square" rtlCol="0">
                <a:spAutoFit/>
              </a:bodyPr>
              <a:lstStyle/>
              <a:p>
                <a:pPr algn="ctr"/>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53" name="文本框 31"/>
              <p:cNvSpPr txBox="1"/>
              <p:nvPr/>
            </p:nvSpPr>
            <p:spPr>
              <a:xfrm>
                <a:off x="4271689" y="1504967"/>
                <a:ext cx="1333743" cy="633472"/>
              </a:xfrm>
              <a:prstGeom prst="rect">
                <a:avLst/>
              </a:prstGeom>
              <a:noFill/>
            </p:spPr>
            <p:txBody>
              <a:bodyPr wrap="square" rtlCol="0">
                <a:spAutoFit/>
              </a:bodyPr>
              <a:lstStyle/>
              <a:p>
                <a:pPr algn="ctr">
                  <a:lnSpc>
                    <a:spcPct val="120000"/>
                  </a:lnSpc>
                </a:pP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rPr>
                  <a:t>点击添加内容点击添加内容</a:t>
                </a:r>
              </a:p>
            </p:txBody>
          </p:sp>
        </p:gr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xmlns="">
                  <a:solidFill>
                    <a:srgbClr val="FFFFFF"/>
                  </a:solidFill>
                </a14:hiddenFill>
              </a:ext>
            </a:extLst>
          </p:spPr>
          <p:txBody>
            <a:bodyPr vert="horz" wrap="square" lIns="68562" tIns="34281" rIns="68562" bIns="34281" numCol="1" anchor="t" anchorCtr="0" compatLnSpc="1"/>
            <a:lstStyle/>
            <a:p>
              <a:endParaRPr lang="zh-CN" altLang="en-US" sz="1350">
                <a:solidFill>
                  <a:schemeClr val="tx1">
                    <a:lumMod val="60000"/>
                    <a:lumOff val="40000"/>
                  </a:schemeClr>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solidFill>
              <a:srgbClr val="EA5E66"/>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697984"/>
            <a:chOff x="2496894" y="3984275"/>
            <a:chExt cx="1656477" cy="93088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0000"/>
                      <a:lumOff val="40000"/>
                    </a:schemeClr>
                  </a:solidFill>
                  <a:latin typeface="+mn-lt"/>
                  <a:ea typeface="+mn-ea"/>
                </a:endParaRPr>
              </a:p>
            </p:txBody>
          </p:sp>
        </p:grpSp>
        <p:grpSp>
          <p:nvGrpSpPr>
            <p:cNvPr id="62" name="组合 61"/>
            <p:cNvGrpSpPr/>
            <p:nvPr/>
          </p:nvGrpSpPr>
          <p:grpSpPr>
            <a:xfrm>
              <a:off x="2699205" y="3984275"/>
              <a:ext cx="1333743" cy="930888"/>
              <a:chOff x="4271689" y="1207551"/>
              <a:chExt cx="1333743" cy="930888"/>
            </a:xfrm>
          </p:grpSpPr>
          <p:sp>
            <p:nvSpPr>
              <p:cNvPr id="64" name="文本框 30"/>
              <p:cNvSpPr txBox="1"/>
              <p:nvPr/>
            </p:nvSpPr>
            <p:spPr>
              <a:xfrm>
                <a:off x="4283968" y="1207551"/>
                <a:ext cx="1276564" cy="415822"/>
              </a:xfrm>
              <a:prstGeom prst="rect">
                <a:avLst/>
              </a:prstGeom>
              <a:noFill/>
            </p:spPr>
            <p:txBody>
              <a:bodyPr wrap="square" rtlCol="0">
                <a:spAutoFit/>
              </a:bodyPr>
              <a:lstStyle/>
              <a:p>
                <a:pPr algn="ctr"/>
                <a:r>
                  <a:rPr lang="zh-CN" altLang="en-US" sz="1350" b="1" dirty="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65" name="文本框 31"/>
              <p:cNvSpPr txBox="1"/>
              <p:nvPr/>
            </p:nvSpPr>
            <p:spPr>
              <a:xfrm>
                <a:off x="4271689" y="1504967"/>
                <a:ext cx="1333743" cy="633472"/>
              </a:xfrm>
              <a:prstGeom prst="rect">
                <a:avLst/>
              </a:prstGeom>
              <a:noFill/>
            </p:spPr>
            <p:txBody>
              <a:bodyPr wrap="square" rtlCol="0">
                <a:spAutoFit/>
              </a:bodyPr>
              <a:lstStyle/>
              <a:p>
                <a:pPr algn="ctr">
                  <a:lnSpc>
                    <a:spcPct val="120000"/>
                  </a:lnSpc>
                </a:pPr>
                <a:r>
                  <a:rPr lang="zh-CN" altLang="en-US" sz="1050" dirty="0">
                    <a:solidFill>
                      <a:schemeClr val="tx1">
                        <a:lumMod val="60000"/>
                        <a:lumOff val="40000"/>
                      </a:schemeClr>
                    </a:solidFill>
                    <a:latin typeface="微软雅黑" panose="020B0503020204020204" pitchFamily="34" charset="-122"/>
                    <a:ea typeface="微软雅黑" panose="020B0503020204020204" pitchFamily="34" charset="-122"/>
                  </a:rPr>
                  <a:t>点击添加内容点击添加内容</a:t>
                </a:r>
              </a:p>
            </p:txBody>
          </p:sp>
        </p:gr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xmlns="">
                  <a:solidFill>
                    <a:srgbClr val="FFFFFF"/>
                  </a:solidFill>
                </a14:hiddenFill>
              </a:ext>
            </a:extLst>
          </p:spPr>
          <p:txBody>
            <a:bodyPr vert="horz" wrap="square" lIns="68562" tIns="34281" rIns="68562" bIns="34281" numCol="1" anchor="t" anchorCtr="0" compatLnSpc="1"/>
            <a:lstStyle/>
            <a:p>
              <a:endParaRPr lang="zh-CN" altLang="en-US" sz="1350">
                <a:solidFill>
                  <a:schemeClr val="tx1">
                    <a:lumMod val="60000"/>
                    <a:lumOff val="40000"/>
                  </a:schemeClr>
                </a:solidFill>
              </a:endParaRPr>
            </a:p>
          </p:txBody>
        </p:sp>
      </p:gr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8"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9"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 calcmode="lin" valueType="num">
                                      <p:cBhvr>
                                        <p:cTn id="9" dur="750" fill="hold"/>
                                        <p:tgtEl>
                                          <p:spTgt spid="12"/>
                                        </p:tgtEl>
                                        <p:attrNameLst>
                                          <p:attrName>style.rotation</p:attrName>
                                        </p:attrNameLst>
                                      </p:cBhvr>
                                      <p:tavLst>
                                        <p:tav tm="0">
                                          <p:val>
                                            <p:fltVal val="90"/>
                                          </p:val>
                                        </p:tav>
                                        <p:tav tm="100000">
                                          <p:val>
                                            <p:fltVal val="0"/>
                                          </p:val>
                                        </p:tav>
                                      </p:tavLst>
                                    </p:anim>
                                    <p:animEffect transition="in" filter="fade">
                                      <p:cBhvr>
                                        <p:cTn id="10" dur="750"/>
                                        <p:tgtEl>
                                          <p:spTgt spid="12"/>
                                        </p:tgtEl>
                                      </p:cBhvr>
                                    </p:animEffect>
                                  </p:childTnLst>
                                </p:cTn>
                              </p:par>
                              <p:par>
                                <p:cTn id="11" presetID="31" presetClass="entr" presetSubtype="0" fill="hold" nodeType="withEffect">
                                  <p:stCondLst>
                                    <p:cond delay="100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fltVal val="0"/>
                                          </p:val>
                                        </p:tav>
                                        <p:tav tm="100000">
                                          <p:val>
                                            <p:strVal val="#ppt_w"/>
                                          </p:val>
                                        </p:tav>
                                      </p:tavLst>
                                    </p:anim>
                                    <p:anim calcmode="lin" valueType="num">
                                      <p:cBhvr>
                                        <p:cTn id="14" dur="750" fill="hold"/>
                                        <p:tgtEl>
                                          <p:spTgt spid="3"/>
                                        </p:tgtEl>
                                        <p:attrNameLst>
                                          <p:attrName>ppt_h</p:attrName>
                                        </p:attrNameLst>
                                      </p:cBhvr>
                                      <p:tavLst>
                                        <p:tav tm="0">
                                          <p:val>
                                            <p:fltVal val="0"/>
                                          </p:val>
                                        </p:tav>
                                        <p:tav tm="100000">
                                          <p:val>
                                            <p:strVal val="#ppt_h"/>
                                          </p:val>
                                        </p:tav>
                                      </p:tavLst>
                                    </p:anim>
                                    <p:anim calcmode="lin" valueType="num">
                                      <p:cBhvr>
                                        <p:cTn id="15" dur="750" fill="hold"/>
                                        <p:tgtEl>
                                          <p:spTgt spid="3"/>
                                        </p:tgtEl>
                                        <p:attrNameLst>
                                          <p:attrName>style.rotation</p:attrName>
                                        </p:attrNameLst>
                                      </p:cBhvr>
                                      <p:tavLst>
                                        <p:tav tm="0">
                                          <p:val>
                                            <p:fltVal val="90"/>
                                          </p:val>
                                        </p:tav>
                                        <p:tav tm="100000">
                                          <p:val>
                                            <p:fltVal val="0"/>
                                          </p:val>
                                        </p:tav>
                                      </p:tavLst>
                                    </p:anim>
                                    <p:animEffect transition="in" filter="fade">
                                      <p:cBhvr>
                                        <p:cTn id="16" dur="750"/>
                                        <p:tgtEl>
                                          <p:spTgt spid="3"/>
                                        </p:tgtEl>
                                      </p:cBhvr>
                                    </p:animEffect>
                                  </p:childTnLst>
                                </p:cTn>
                              </p:par>
                              <p:par>
                                <p:cTn id="17" presetID="31" presetClass="entr" presetSubtype="0" fill="hold"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750" fill="hold"/>
                                        <p:tgtEl>
                                          <p:spTgt spid="22"/>
                                        </p:tgtEl>
                                        <p:attrNameLst>
                                          <p:attrName>ppt_w</p:attrName>
                                        </p:attrNameLst>
                                      </p:cBhvr>
                                      <p:tavLst>
                                        <p:tav tm="0">
                                          <p:val>
                                            <p:fltVal val="0"/>
                                          </p:val>
                                        </p:tav>
                                        <p:tav tm="100000">
                                          <p:val>
                                            <p:strVal val="#ppt_w"/>
                                          </p:val>
                                        </p:tav>
                                      </p:tavLst>
                                    </p:anim>
                                    <p:anim calcmode="lin" valueType="num">
                                      <p:cBhvr>
                                        <p:cTn id="20" dur="750" fill="hold"/>
                                        <p:tgtEl>
                                          <p:spTgt spid="22"/>
                                        </p:tgtEl>
                                        <p:attrNameLst>
                                          <p:attrName>ppt_h</p:attrName>
                                        </p:attrNameLst>
                                      </p:cBhvr>
                                      <p:tavLst>
                                        <p:tav tm="0">
                                          <p:val>
                                            <p:fltVal val="0"/>
                                          </p:val>
                                        </p:tav>
                                        <p:tav tm="100000">
                                          <p:val>
                                            <p:strVal val="#ppt_h"/>
                                          </p:val>
                                        </p:tav>
                                      </p:tavLst>
                                    </p:anim>
                                    <p:anim calcmode="lin" valueType="num">
                                      <p:cBhvr>
                                        <p:cTn id="21" dur="750" fill="hold"/>
                                        <p:tgtEl>
                                          <p:spTgt spid="22"/>
                                        </p:tgtEl>
                                        <p:attrNameLst>
                                          <p:attrName>style.rotation</p:attrName>
                                        </p:attrNameLst>
                                      </p:cBhvr>
                                      <p:tavLst>
                                        <p:tav tm="0">
                                          <p:val>
                                            <p:fltVal val="90"/>
                                          </p:val>
                                        </p:tav>
                                        <p:tav tm="100000">
                                          <p:val>
                                            <p:fltVal val="0"/>
                                          </p:val>
                                        </p:tav>
                                      </p:tavLst>
                                    </p:anim>
                                    <p:animEffect transition="in" filter="fade">
                                      <p:cBhvr>
                                        <p:cTn id="22" dur="750"/>
                                        <p:tgtEl>
                                          <p:spTgt spid="22"/>
                                        </p:tgtEl>
                                      </p:cBhvr>
                                    </p:animEffect>
                                  </p:childTnLst>
                                </p:cTn>
                              </p:par>
                            </p:childTnLst>
                          </p:cTn>
                        </p:par>
                        <p:par>
                          <p:cTn id="23" fill="hold">
                            <p:stCondLst>
                              <p:cond delay="2000"/>
                            </p:stCondLst>
                            <p:childTnLst>
                              <p:par>
                                <p:cTn id="24" presetID="26"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290">
                                          <p:stCondLst>
                                            <p:cond delay="0"/>
                                          </p:stCondLst>
                                        </p:cTn>
                                        <p:tgtEl>
                                          <p:spTgt spid="27"/>
                                        </p:tgtEl>
                                      </p:cBhvr>
                                    </p:animEffect>
                                    <p:anim calcmode="lin" valueType="num">
                                      <p:cBhvr>
                                        <p:cTn id="27"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8"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9"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30"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31"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32" dur="13">
                                          <p:stCondLst>
                                            <p:cond delay="325"/>
                                          </p:stCondLst>
                                        </p:cTn>
                                        <p:tgtEl>
                                          <p:spTgt spid="27"/>
                                        </p:tgtEl>
                                      </p:cBhvr>
                                      <p:to x="100000" y="60000"/>
                                    </p:animScale>
                                    <p:animScale>
                                      <p:cBhvr>
                                        <p:cTn id="33" dur="83" decel="50000">
                                          <p:stCondLst>
                                            <p:cond delay="338"/>
                                          </p:stCondLst>
                                        </p:cTn>
                                        <p:tgtEl>
                                          <p:spTgt spid="27"/>
                                        </p:tgtEl>
                                      </p:cBhvr>
                                      <p:to x="100000" y="100000"/>
                                    </p:animScale>
                                    <p:animScale>
                                      <p:cBhvr>
                                        <p:cTn id="34" dur="13">
                                          <p:stCondLst>
                                            <p:cond delay="656"/>
                                          </p:stCondLst>
                                        </p:cTn>
                                        <p:tgtEl>
                                          <p:spTgt spid="27"/>
                                        </p:tgtEl>
                                      </p:cBhvr>
                                      <p:to x="100000" y="80000"/>
                                    </p:animScale>
                                    <p:animScale>
                                      <p:cBhvr>
                                        <p:cTn id="35" dur="83" decel="50000">
                                          <p:stCondLst>
                                            <p:cond delay="669"/>
                                          </p:stCondLst>
                                        </p:cTn>
                                        <p:tgtEl>
                                          <p:spTgt spid="27"/>
                                        </p:tgtEl>
                                      </p:cBhvr>
                                      <p:to x="100000" y="100000"/>
                                    </p:animScale>
                                    <p:animScale>
                                      <p:cBhvr>
                                        <p:cTn id="36" dur="13">
                                          <p:stCondLst>
                                            <p:cond delay="821"/>
                                          </p:stCondLst>
                                        </p:cTn>
                                        <p:tgtEl>
                                          <p:spTgt spid="27"/>
                                        </p:tgtEl>
                                      </p:cBhvr>
                                      <p:to x="100000" y="90000"/>
                                    </p:animScale>
                                    <p:animScale>
                                      <p:cBhvr>
                                        <p:cTn id="37" dur="83" decel="50000">
                                          <p:stCondLst>
                                            <p:cond delay="834"/>
                                          </p:stCondLst>
                                        </p:cTn>
                                        <p:tgtEl>
                                          <p:spTgt spid="27"/>
                                        </p:tgtEl>
                                      </p:cBhvr>
                                      <p:to x="100000" y="100000"/>
                                    </p:animScale>
                                    <p:animScale>
                                      <p:cBhvr>
                                        <p:cTn id="38" dur="13">
                                          <p:stCondLst>
                                            <p:cond delay="904"/>
                                          </p:stCondLst>
                                        </p:cTn>
                                        <p:tgtEl>
                                          <p:spTgt spid="27"/>
                                        </p:tgtEl>
                                      </p:cBhvr>
                                      <p:to x="100000" y="95000"/>
                                    </p:animScale>
                                    <p:animScale>
                                      <p:cBhvr>
                                        <p:cTn id="39" dur="83" decel="50000">
                                          <p:stCondLst>
                                            <p:cond delay="917"/>
                                          </p:stCondLst>
                                        </p:cTn>
                                        <p:tgtEl>
                                          <p:spTgt spid="27"/>
                                        </p:tgtEl>
                                      </p:cBhvr>
                                      <p:to x="100000" y="100000"/>
                                    </p:animScale>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26" presetClass="entr" presetSubtype="0"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290">
                                          <p:stCondLst>
                                            <p:cond delay="0"/>
                                          </p:stCondLst>
                                        </p:cTn>
                                        <p:tgtEl>
                                          <p:spTgt spid="42"/>
                                        </p:tgtEl>
                                      </p:cBhvr>
                                    </p:animEffect>
                                    <p:anim calcmode="lin" valueType="num">
                                      <p:cBhvr>
                                        <p:cTn id="56"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61" dur="13">
                                          <p:stCondLst>
                                            <p:cond delay="325"/>
                                          </p:stCondLst>
                                        </p:cTn>
                                        <p:tgtEl>
                                          <p:spTgt spid="42"/>
                                        </p:tgtEl>
                                      </p:cBhvr>
                                      <p:to x="100000" y="60000"/>
                                    </p:animScale>
                                    <p:animScale>
                                      <p:cBhvr>
                                        <p:cTn id="62" dur="83" decel="50000">
                                          <p:stCondLst>
                                            <p:cond delay="338"/>
                                          </p:stCondLst>
                                        </p:cTn>
                                        <p:tgtEl>
                                          <p:spTgt spid="42"/>
                                        </p:tgtEl>
                                      </p:cBhvr>
                                      <p:to x="100000" y="100000"/>
                                    </p:animScale>
                                    <p:animScale>
                                      <p:cBhvr>
                                        <p:cTn id="63" dur="13">
                                          <p:stCondLst>
                                            <p:cond delay="656"/>
                                          </p:stCondLst>
                                        </p:cTn>
                                        <p:tgtEl>
                                          <p:spTgt spid="42"/>
                                        </p:tgtEl>
                                      </p:cBhvr>
                                      <p:to x="100000" y="80000"/>
                                    </p:animScale>
                                    <p:animScale>
                                      <p:cBhvr>
                                        <p:cTn id="64" dur="83" decel="50000">
                                          <p:stCondLst>
                                            <p:cond delay="669"/>
                                          </p:stCondLst>
                                        </p:cTn>
                                        <p:tgtEl>
                                          <p:spTgt spid="42"/>
                                        </p:tgtEl>
                                      </p:cBhvr>
                                      <p:to x="100000" y="100000"/>
                                    </p:animScale>
                                    <p:animScale>
                                      <p:cBhvr>
                                        <p:cTn id="65" dur="13">
                                          <p:stCondLst>
                                            <p:cond delay="821"/>
                                          </p:stCondLst>
                                        </p:cTn>
                                        <p:tgtEl>
                                          <p:spTgt spid="42"/>
                                        </p:tgtEl>
                                      </p:cBhvr>
                                      <p:to x="100000" y="90000"/>
                                    </p:animScale>
                                    <p:animScale>
                                      <p:cBhvr>
                                        <p:cTn id="66" dur="83" decel="50000">
                                          <p:stCondLst>
                                            <p:cond delay="834"/>
                                          </p:stCondLst>
                                        </p:cTn>
                                        <p:tgtEl>
                                          <p:spTgt spid="42"/>
                                        </p:tgtEl>
                                      </p:cBhvr>
                                      <p:to x="100000" y="100000"/>
                                    </p:animScale>
                                    <p:animScale>
                                      <p:cBhvr>
                                        <p:cTn id="67" dur="13">
                                          <p:stCondLst>
                                            <p:cond delay="904"/>
                                          </p:stCondLst>
                                        </p:cTn>
                                        <p:tgtEl>
                                          <p:spTgt spid="42"/>
                                        </p:tgtEl>
                                      </p:cBhvr>
                                      <p:to x="100000" y="95000"/>
                                    </p:animScale>
                                    <p:animScale>
                                      <p:cBhvr>
                                        <p:cTn id="68" dur="83" decel="50000">
                                          <p:stCondLst>
                                            <p:cond delay="917"/>
                                          </p:stCondLst>
                                        </p:cTn>
                                        <p:tgtEl>
                                          <p:spTgt spid="42"/>
                                        </p:tgtEl>
                                      </p:cBhvr>
                                      <p:to x="100000" y="100000"/>
                                    </p:animScale>
                                  </p:childTnLst>
                                </p:cTn>
                              </p:par>
                            </p:childTnLst>
                          </p:cTn>
                        </p:par>
                        <p:par>
                          <p:cTn id="69" fill="hold">
                            <p:stCondLst>
                              <p:cond delay="6000"/>
                            </p:stCondLst>
                            <p:childTnLst>
                              <p:par>
                                <p:cTn id="70" presetID="42" presetClass="entr" presetSubtype="0" fill="hold"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childTnLst>
                          </p:cTn>
                        </p:par>
                        <p:par>
                          <p:cTn id="75" fill="hold">
                            <p:stCondLst>
                              <p:cond delay="7000"/>
                            </p:stCondLst>
                            <p:childTnLst>
                              <p:par>
                                <p:cTn id="76" presetID="42" presetClass="entr" presetSubtype="0" fill="hold"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1000"/>
                                        <p:tgtEl>
                                          <p:spTgt spid="48"/>
                                        </p:tgtEl>
                                      </p:cBhvr>
                                    </p:animEffect>
                                    <p:anim calcmode="lin" valueType="num">
                                      <p:cBhvr>
                                        <p:cTn id="79" dur="1000" fill="hold"/>
                                        <p:tgtEl>
                                          <p:spTgt spid="48"/>
                                        </p:tgtEl>
                                        <p:attrNameLst>
                                          <p:attrName>ppt_x</p:attrName>
                                        </p:attrNameLst>
                                      </p:cBhvr>
                                      <p:tavLst>
                                        <p:tav tm="0">
                                          <p:val>
                                            <p:strVal val="#ppt_x"/>
                                          </p:val>
                                        </p:tav>
                                        <p:tav tm="100000">
                                          <p:val>
                                            <p:strVal val="#ppt_x"/>
                                          </p:val>
                                        </p:tav>
                                      </p:tavLst>
                                    </p:anim>
                                    <p:anim calcmode="lin" valueType="num">
                                      <p:cBhvr>
                                        <p:cTn id="80" dur="1000" fill="hold"/>
                                        <p:tgtEl>
                                          <p:spTgt spid="48"/>
                                        </p:tgtEl>
                                        <p:attrNameLst>
                                          <p:attrName>ppt_y</p:attrName>
                                        </p:attrNameLst>
                                      </p:cBhvr>
                                      <p:tavLst>
                                        <p:tav tm="0">
                                          <p:val>
                                            <p:strVal val="#ppt_y+.1"/>
                                          </p:val>
                                        </p:tav>
                                        <p:tav tm="100000">
                                          <p:val>
                                            <p:strVal val="#ppt_y"/>
                                          </p:val>
                                        </p:tav>
                                      </p:tavLst>
                                    </p:anim>
                                  </p:childTnLst>
                                </p:cTn>
                              </p:par>
                            </p:childTnLst>
                          </p:cTn>
                        </p:par>
                        <p:par>
                          <p:cTn id="81" fill="hold">
                            <p:stCondLst>
                              <p:cond delay="8000"/>
                            </p:stCondLst>
                            <p:childTnLst>
                              <p:par>
                                <p:cTn id="82" presetID="26" presetClass="entr" presetSubtype="0" fill="hold"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down)">
                                      <p:cBhvr>
                                        <p:cTn id="84" dur="290">
                                          <p:stCondLst>
                                            <p:cond delay="0"/>
                                          </p:stCondLst>
                                        </p:cTn>
                                        <p:tgtEl>
                                          <p:spTgt spid="56"/>
                                        </p:tgtEl>
                                      </p:cBhvr>
                                    </p:animEffect>
                                    <p:anim calcmode="lin" valueType="num">
                                      <p:cBhvr>
                                        <p:cTn id="85"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86"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87"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88"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89"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90" dur="13">
                                          <p:stCondLst>
                                            <p:cond delay="325"/>
                                          </p:stCondLst>
                                        </p:cTn>
                                        <p:tgtEl>
                                          <p:spTgt spid="56"/>
                                        </p:tgtEl>
                                      </p:cBhvr>
                                      <p:to x="100000" y="60000"/>
                                    </p:animScale>
                                    <p:animScale>
                                      <p:cBhvr>
                                        <p:cTn id="91" dur="83" decel="50000">
                                          <p:stCondLst>
                                            <p:cond delay="338"/>
                                          </p:stCondLst>
                                        </p:cTn>
                                        <p:tgtEl>
                                          <p:spTgt spid="56"/>
                                        </p:tgtEl>
                                      </p:cBhvr>
                                      <p:to x="100000" y="100000"/>
                                    </p:animScale>
                                    <p:animScale>
                                      <p:cBhvr>
                                        <p:cTn id="92" dur="13">
                                          <p:stCondLst>
                                            <p:cond delay="656"/>
                                          </p:stCondLst>
                                        </p:cTn>
                                        <p:tgtEl>
                                          <p:spTgt spid="56"/>
                                        </p:tgtEl>
                                      </p:cBhvr>
                                      <p:to x="100000" y="80000"/>
                                    </p:animScale>
                                    <p:animScale>
                                      <p:cBhvr>
                                        <p:cTn id="93" dur="83" decel="50000">
                                          <p:stCondLst>
                                            <p:cond delay="669"/>
                                          </p:stCondLst>
                                        </p:cTn>
                                        <p:tgtEl>
                                          <p:spTgt spid="56"/>
                                        </p:tgtEl>
                                      </p:cBhvr>
                                      <p:to x="100000" y="100000"/>
                                    </p:animScale>
                                    <p:animScale>
                                      <p:cBhvr>
                                        <p:cTn id="94" dur="13">
                                          <p:stCondLst>
                                            <p:cond delay="821"/>
                                          </p:stCondLst>
                                        </p:cTn>
                                        <p:tgtEl>
                                          <p:spTgt spid="56"/>
                                        </p:tgtEl>
                                      </p:cBhvr>
                                      <p:to x="100000" y="90000"/>
                                    </p:animScale>
                                    <p:animScale>
                                      <p:cBhvr>
                                        <p:cTn id="95" dur="83" decel="50000">
                                          <p:stCondLst>
                                            <p:cond delay="834"/>
                                          </p:stCondLst>
                                        </p:cTn>
                                        <p:tgtEl>
                                          <p:spTgt spid="56"/>
                                        </p:tgtEl>
                                      </p:cBhvr>
                                      <p:to x="100000" y="100000"/>
                                    </p:animScale>
                                    <p:animScale>
                                      <p:cBhvr>
                                        <p:cTn id="96" dur="13">
                                          <p:stCondLst>
                                            <p:cond delay="904"/>
                                          </p:stCondLst>
                                        </p:cTn>
                                        <p:tgtEl>
                                          <p:spTgt spid="56"/>
                                        </p:tgtEl>
                                      </p:cBhvr>
                                      <p:to x="100000" y="95000"/>
                                    </p:animScale>
                                    <p:animScale>
                                      <p:cBhvr>
                                        <p:cTn id="97" dur="83" decel="50000">
                                          <p:stCondLst>
                                            <p:cond delay="917"/>
                                          </p:stCondLst>
                                        </p:cTn>
                                        <p:tgtEl>
                                          <p:spTgt spid="56"/>
                                        </p:tgtEl>
                                      </p:cBhvr>
                                      <p:to x="100000" y="100000"/>
                                    </p:animScale>
                                  </p:childTnLst>
                                </p:cTn>
                              </p:par>
                            </p:childTnLst>
                          </p:cTn>
                        </p:par>
                        <p:par>
                          <p:cTn id="98" fill="hold">
                            <p:stCondLst>
                              <p:cond delay="9000"/>
                            </p:stCondLst>
                            <p:childTnLst>
                              <p:par>
                                <p:cTn id="99" presetID="42" presetClass="entr" presetSubtype="0" fill="hold" grpId="0"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1000"/>
                                        <p:tgtEl>
                                          <p:spTgt spid="59"/>
                                        </p:tgtEl>
                                      </p:cBhvr>
                                    </p:animEffect>
                                    <p:anim calcmode="lin" valueType="num">
                                      <p:cBhvr>
                                        <p:cTn id="102" dur="1000" fill="hold"/>
                                        <p:tgtEl>
                                          <p:spTgt spid="59"/>
                                        </p:tgtEl>
                                        <p:attrNameLst>
                                          <p:attrName>ppt_x</p:attrName>
                                        </p:attrNameLst>
                                      </p:cBhvr>
                                      <p:tavLst>
                                        <p:tav tm="0">
                                          <p:val>
                                            <p:strVal val="#ppt_x"/>
                                          </p:val>
                                        </p:tav>
                                        <p:tav tm="100000">
                                          <p:val>
                                            <p:strVal val="#ppt_x"/>
                                          </p:val>
                                        </p:tav>
                                      </p:tavLst>
                                    </p:anim>
                                    <p:anim calcmode="lin" valueType="num">
                                      <p:cBhvr>
                                        <p:cTn id="103" dur="1000" fill="hold"/>
                                        <p:tgtEl>
                                          <p:spTgt spid="59"/>
                                        </p:tgtEl>
                                        <p:attrNameLst>
                                          <p:attrName>ppt_y</p:attrName>
                                        </p:attrNameLst>
                                      </p:cBhvr>
                                      <p:tavLst>
                                        <p:tav tm="0">
                                          <p:val>
                                            <p:strVal val="#ppt_y+.1"/>
                                          </p:val>
                                        </p:tav>
                                        <p:tav tm="100000">
                                          <p:val>
                                            <p:strVal val="#ppt_y"/>
                                          </p:val>
                                        </p:tav>
                                      </p:tavLst>
                                    </p:anim>
                                  </p:childTnLst>
                                </p:cTn>
                              </p:par>
                            </p:childTnLst>
                          </p:cTn>
                        </p:par>
                        <p:par>
                          <p:cTn id="104" fill="hold">
                            <p:stCondLst>
                              <p:cond delay="10000"/>
                            </p:stCondLst>
                            <p:childTnLst>
                              <p:par>
                                <p:cTn id="105" presetID="42" presetClass="entr" presetSubtype="0" fill="hold" nodeType="after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fade">
                                      <p:cBhvr>
                                        <p:cTn id="107" dur="1000"/>
                                        <p:tgtEl>
                                          <p:spTgt spid="60"/>
                                        </p:tgtEl>
                                      </p:cBhvr>
                                    </p:animEffect>
                                    <p:anim calcmode="lin" valueType="num">
                                      <p:cBhvr>
                                        <p:cTn id="108" dur="1000" fill="hold"/>
                                        <p:tgtEl>
                                          <p:spTgt spid="60"/>
                                        </p:tgtEl>
                                        <p:attrNameLst>
                                          <p:attrName>ppt_x</p:attrName>
                                        </p:attrNameLst>
                                      </p:cBhvr>
                                      <p:tavLst>
                                        <p:tav tm="0">
                                          <p:val>
                                            <p:strVal val="#ppt_x"/>
                                          </p:val>
                                        </p:tav>
                                        <p:tav tm="100000">
                                          <p:val>
                                            <p:strVal val="#ppt_x"/>
                                          </p:val>
                                        </p:tav>
                                      </p:tavLst>
                                    </p:anim>
                                    <p:anim calcmode="lin" valueType="num">
                                      <p:cBhvr>
                                        <p:cTn id="10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left)">
                                      <p:cBhvr>
                                        <p:cTn id="114" dur="500"/>
                                        <p:tgtEl>
                                          <p:spTgt spid="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
                                        </p:tgtEl>
                                        <p:attrNameLst>
                                          <p:attrName>style.visibility</p:attrName>
                                        </p:attrNameLst>
                                      </p:cBhvr>
                                      <p:to>
                                        <p:strVal val="visible"/>
                                      </p:to>
                                    </p:set>
                                    <p:animEffect transition="in" filter="wipe(left)">
                                      <p:cBhvr>
                                        <p:cTn id="1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F7636B"/>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7636B"/>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938004" y="1021805"/>
            <a:ext cx="3100791" cy="3100791"/>
          </a:xfrm>
          <a:prstGeom prst="ellipse">
            <a:avLst/>
          </a:prstGeom>
          <a:solidFill>
            <a:schemeClr val="bg1">
              <a:lumMod val="85000"/>
            </a:schemeClr>
          </a:solidFill>
          <a:ln>
            <a:noFill/>
          </a:ln>
          <a:effectLst>
            <a:innerShdw blurRad="304800" dist="635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 name="组合 11"/>
          <p:cNvGrpSpPr/>
          <p:nvPr/>
        </p:nvGrpSpPr>
        <p:grpSpPr>
          <a:xfrm>
            <a:off x="5979043" y="1324085"/>
            <a:ext cx="2224572" cy="2625776"/>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15" name="组合 14"/>
          <p:cNvGrpSpPr/>
          <p:nvPr/>
        </p:nvGrpSpPr>
        <p:grpSpPr>
          <a:xfrm>
            <a:off x="4772230" y="1324085"/>
            <a:ext cx="2224572" cy="2625776"/>
            <a:chOff x="4832531" y="1500201"/>
            <a:chExt cx="2966869" cy="3501947"/>
          </a:xfrm>
        </p:grpSpPr>
        <p:sp>
          <p:nvSpPr>
            <p:cNvPr id="2"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 name="任意多边形 2"/>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18" name="组合 17"/>
          <p:cNvGrpSpPr/>
          <p:nvPr/>
        </p:nvGrpSpPr>
        <p:grpSpPr>
          <a:xfrm>
            <a:off x="3585976" y="1324085"/>
            <a:ext cx="2224572" cy="2625776"/>
            <a:chOff x="4832531" y="1500201"/>
            <a:chExt cx="2966869" cy="3501947"/>
          </a:xfrm>
        </p:grpSpPr>
        <p:sp>
          <p:nvSpPr>
            <p:cNvPr id="19"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1" name="组合 20"/>
          <p:cNvGrpSpPr/>
          <p:nvPr/>
        </p:nvGrpSpPr>
        <p:grpSpPr>
          <a:xfrm>
            <a:off x="2370994" y="1324085"/>
            <a:ext cx="2224572" cy="2625776"/>
            <a:chOff x="4832531" y="1500201"/>
            <a:chExt cx="2966869" cy="3501947"/>
          </a:xfrm>
        </p:grpSpPr>
        <p:sp>
          <p:nvSpPr>
            <p:cNvPr id="22"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4" name="任意多边形 23"/>
          <p:cNvSpPr/>
          <p:nvPr/>
        </p:nvSpPr>
        <p:spPr>
          <a:xfrm>
            <a:off x="1891445" y="1324085"/>
            <a:ext cx="1486714" cy="2507993"/>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099A9"/>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325616" y="1841971"/>
            <a:ext cx="476250" cy="1442914"/>
          </a:xfrm>
          <a:prstGeom prst="rect">
            <a:avLst/>
          </a:prstGeom>
          <a:noFill/>
        </p:spPr>
        <p:txBody>
          <a:bodyPr vert="eaVert" wrap="square" rtlCol="0">
            <a:spAutoFit/>
          </a:bodyPr>
          <a:lstStyle/>
          <a:p>
            <a:pPr algn="ctr"/>
            <a:r>
              <a:rPr lang="zh-CN" altLang="en-US" dirty="0" smtClean="0">
                <a:solidFill>
                  <a:prstClr val="white"/>
                </a:solidFill>
                <a:latin typeface="微软雅黑" panose="020B0503020204020204" pitchFamily="34" charset="-122"/>
                <a:ea typeface="微软雅黑" panose="020B0503020204020204" pitchFamily="34" charset="-122"/>
              </a:rPr>
              <a:t>添加标题</a:t>
            </a:r>
          </a:p>
        </p:txBody>
      </p:sp>
      <p:sp>
        <p:nvSpPr>
          <p:cNvPr id="27" name="文本框 4"/>
          <p:cNvSpPr txBox="1"/>
          <p:nvPr/>
        </p:nvSpPr>
        <p:spPr>
          <a:xfrm>
            <a:off x="2466314" y="1643041"/>
            <a:ext cx="626767" cy="411480"/>
          </a:xfrm>
          <a:prstGeom prst="rect">
            <a:avLst/>
          </a:prstGeom>
          <a:noFill/>
          <a:scene3d>
            <a:camera prst="perspectiveLeft"/>
            <a:lightRig rig="threePt" dir="t"/>
          </a:scene3d>
        </p:spPr>
        <p:txBody>
          <a:bodyPr wrap="square" rtlCol="0">
            <a:spAutoFit/>
          </a:bodyPr>
          <a:lstStyle/>
          <a:p>
            <a:pPr algn="ctr"/>
            <a:r>
              <a:rPr lang="en-US" altLang="zh-CN" sz="2100" b="1" dirty="0">
                <a:solidFill>
                  <a:schemeClr val="tx1">
                    <a:lumMod val="60000"/>
                    <a:lumOff val="40000"/>
                  </a:schemeClr>
                </a:solidFill>
                <a:latin typeface="方正兰亭黑简体" panose="02000000000000000000" pitchFamily="2" charset="-122"/>
                <a:ea typeface="方正兰亭黑简体" panose="02000000000000000000" pitchFamily="2" charset="-122"/>
              </a:rPr>
              <a:t>01</a:t>
            </a:r>
          </a:p>
        </p:txBody>
      </p:sp>
      <p:sp>
        <p:nvSpPr>
          <p:cNvPr id="28" name="矩形 27"/>
          <p:cNvSpPr/>
          <p:nvPr/>
        </p:nvSpPr>
        <p:spPr>
          <a:xfrm>
            <a:off x="2520992" y="1623673"/>
            <a:ext cx="476711" cy="66424"/>
          </a:xfrm>
          <a:prstGeom prst="rect">
            <a:avLst/>
          </a:prstGeom>
          <a:solidFill>
            <a:srgbClr val="0099A9"/>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9" name="文本框 29"/>
          <p:cNvSpPr txBox="1"/>
          <p:nvPr/>
        </p:nvSpPr>
        <p:spPr>
          <a:xfrm>
            <a:off x="3621388" y="1643041"/>
            <a:ext cx="626767" cy="411480"/>
          </a:xfrm>
          <a:prstGeom prst="rect">
            <a:avLst/>
          </a:prstGeom>
          <a:noFill/>
          <a:scene3d>
            <a:camera prst="perspectiveLeft"/>
            <a:lightRig rig="threePt" dir="t"/>
          </a:scene3d>
        </p:spPr>
        <p:txBody>
          <a:bodyPr wrap="square" rtlCol="0">
            <a:spAutoFit/>
          </a:bodyPr>
          <a:lstStyle/>
          <a:p>
            <a:pPr algn="ctr"/>
            <a:r>
              <a:rPr lang="en-US" altLang="zh-CN" sz="2100" b="1" dirty="0">
                <a:solidFill>
                  <a:schemeClr val="tx1">
                    <a:lumMod val="60000"/>
                    <a:lumOff val="40000"/>
                  </a:schemeClr>
                </a:solidFill>
                <a:latin typeface="方正兰亭黑简体" panose="02000000000000000000" pitchFamily="2" charset="-122"/>
                <a:ea typeface="方正兰亭黑简体" panose="02000000000000000000" pitchFamily="2" charset="-122"/>
              </a:rPr>
              <a:t>02</a:t>
            </a:r>
          </a:p>
        </p:txBody>
      </p:sp>
      <p:sp>
        <p:nvSpPr>
          <p:cNvPr id="30" name="矩形 29"/>
          <p:cNvSpPr/>
          <p:nvPr/>
        </p:nvSpPr>
        <p:spPr>
          <a:xfrm>
            <a:off x="3699887" y="1623673"/>
            <a:ext cx="476711" cy="66424"/>
          </a:xfrm>
          <a:prstGeom prst="rect">
            <a:avLst/>
          </a:prstGeom>
          <a:solidFill>
            <a:srgbClr val="EA6103"/>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31" name="文本框 31"/>
          <p:cNvSpPr txBox="1"/>
          <p:nvPr/>
        </p:nvSpPr>
        <p:spPr>
          <a:xfrm>
            <a:off x="4866146" y="1643041"/>
            <a:ext cx="626767" cy="411480"/>
          </a:xfrm>
          <a:prstGeom prst="rect">
            <a:avLst/>
          </a:prstGeom>
          <a:noFill/>
          <a:scene3d>
            <a:camera prst="perspectiveLeft"/>
            <a:lightRig rig="threePt" dir="t"/>
          </a:scene3d>
        </p:spPr>
        <p:txBody>
          <a:bodyPr wrap="square" rtlCol="0">
            <a:spAutoFit/>
          </a:bodyPr>
          <a:lstStyle/>
          <a:p>
            <a:pPr algn="ctr"/>
            <a:r>
              <a:rPr lang="en-US" altLang="zh-CN" sz="2100" b="1" dirty="0">
                <a:solidFill>
                  <a:schemeClr val="tx1">
                    <a:lumMod val="60000"/>
                    <a:lumOff val="40000"/>
                  </a:schemeClr>
                </a:solidFill>
                <a:latin typeface="方正兰亭黑简体" panose="02000000000000000000" pitchFamily="2" charset="-122"/>
                <a:ea typeface="方正兰亭黑简体" panose="02000000000000000000" pitchFamily="2" charset="-122"/>
              </a:rPr>
              <a:t>03</a:t>
            </a:r>
          </a:p>
        </p:txBody>
      </p:sp>
      <p:sp>
        <p:nvSpPr>
          <p:cNvPr id="32" name="矩形 31"/>
          <p:cNvSpPr/>
          <p:nvPr/>
        </p:nvSpPr>
        <p:spPr>
          <a:xfrm>
            <a:off x="4940140" y="1623673"/>
            <a:ext cx="476711" cy="66424"/>
          </a:xfrm>
          <a:prstGeom prst="rect">
            <a:avLst/>
          </a:prstGeom>
          <a:solidFill>
            <a:srgbClr val="F7636B"/>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33" name="文本框 33"/>
          <p:cNvSpPr txBox="1"/>
          <p:nvPr/>
        </p:nvSpPr>
        <p:spPr>
          <a:xfrm>
            <a:off x="6078808" y="1643041"/>
            <a:ext cx="626767" cy="411480"/>
          </a:xfrm>
          <a:prstGeom prst="rect">
            <a:avLst/>
          </a:prstGeom>
          <a:noFill/>
          <a:scene3d>
            <a:camera prst="perspectiveLeft"/>
            <a:lightRig rig="threePt" dir="t"/>
          </a:scene3d>
        </p:spPr>
        <p:txBody>
          <a:bodyPr wrap="square" rtlCol="0">
            <a:spAutoFit/>
          </a:bodyPr>
          <a:lstStyle/>
          <a:p>
            <a:pPr algn="ctr"/>
            <a:r>
              <a:rPr lang="en-US" altLang="zh-CN" sz="2100" b="1" dirty="0">
                <a:solidFill>
                  <a:schemeClr val="tx1">
                    <a:lumMod val="60000"/>
                    <a:lumOff val="40000"/>
                  </a:schemeClr>
                </a:solidFill>
                <a:latin typeface="方正兰亭黑简体" panose="02000000000000000000" pitchFamily="2" charset="-122"/>
                <a:ea typeface="方正兰亭黑简体" panose="02000000000000000000" pitchFamily="2" charset="-122"/>
              </a:rPr>
              <a:t>04</a:t>
            </a:r>
          </a:p>
        </p:txBody>
      </p:sp>
      <p:sp>
        <p:nvSpPr>
          <p:cNvPr id="34" name="矩形 33"/>
          <p:cNvSpPr/>
          <p:nvPr/>
        </p:nvSpPr>
        <p:spPr>
          <a:xfrm>
            <a:off x="6156340" y="1623673"/>
            <a:ext cx="476711" cy="66424"/>
          </a:xfrm>
          <a:prstGeom prst="rect">
            <a:avLst/>
          </a:prstGeom>
          <a:solidFill>
            <a:srgbClr val="0099A9"/>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35" name="文本框 35"/>
          <p:cNvSpPr txBox="1"/>
          <p:nvPr/>
        </p:nvSpPr>
        <p:spPr>
          <a:xfrm>
            <a:off x="7239419" y="1643041"/>
            <a:ext cx="626767" cy="411480"/>
          </a:xfrm>
          <a:prstGeom prst="rect">
            <a:avLst/>
          </a:prstGeom>
          <a:noFill/>
          <a:scene3d>
            <a:camera prst="perspectiveLeft">
              <a:rot lat="0" lon="1200000" rev="0"/>
            </a:camera>
            <a:lightRig rig="threePt" dir="t"/>
          </a:scene3d>
        </p:spPr>
        <p:txBody>
          <a:bodyPr wrap="square" rtlCol="0">
            <a:spAutoFit/>
          </a:bodyPr>
          <a:lstStyle/>
          <a:p>
            <a:pPr algn="ctr"/>
            <a:r>
              <a:rPr lang="en-US" altLang="zh-CN" sz="2100" b="1" dirty="0">
                <a:solidFill>
                  <a:schemeClr val="tx1">
                    <a:lumMod val="60000"/>
                    <a:lumOff val="40000"/>
                  </a:schemeClr>
                </a:solidFill>
                <a:latin typeface="方正兰亭黑简体" panose="02000000000000000000" pitchFamily="2" charset="-122"/>
                <a:ea typeface="方正兰亭黑简体" panose="02000000000000000000" pitchFamily="2" charset="-122"/>
              </a:rPr>
              <a:t>05</a:t>
            </a:r>
          </a:p>
        </p:txBody>
      </p:sp>
      <p:sp>
        <p:nvSpPr>
          <p:cNvPr id="36" name="矩形 35"/>
          <p:cNvSpPr/>
          <p:nvPr/>
        </p:nvSpPr>
        <p:spPr>
          <a:xfrm>
            <a:off x="7317836" y="1623673"/>
            <a:ext cx="476711" cy="66424"/>
          </a:xfrm>
          <a:prstGeom prst="rect">
            <a:avLst/>
          </a:prstGeom>
          <a:solidFill>
            <a:srgbClr val="EA6103"/>
          </a:solidFill>
          <a:ln>
            <a:noFill/>
          </a:ln>
          <a:scene3d>
            <a:camera prst="perspectiveLeft">
              <a:rot lat="0" lon="1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nvGrpSpPr>
          <p:cNvPr id="37" name="Group 4"/>
          <p:cNvGrpSpPr>
            <a:grpSpLocks noChangeAspect="1"/>
          </p:cNvGrpSpPr>
          <p:nvPr/>
        </p:nvGrpSpPr>
        <p:grpSpPr bwMode="auto">
          <a:xfrm>
            <a:off x="2577564" y="2225552"/>
            <a:ext cx="292168" cy="248884"/>
            <a:chOff x="3688" y="2034"/>
            <a:chExt cx="297" cy="253"/>
          </a:xfrm>
          <a:solidFill>
            <a:schemeClr val="bg1">
              <a:lumMod val="65000"/>
            </a:schemeClr>
          </a:solidFill>
          <a:scene3d>
            <a:camera prst="perspectiveLeft"/>
            <a:lightRig rig="threePt" dir="t"/>
          </a:scene3d>
        </p:grpSpPr>
        <p:sp>
          <p:nvSpPr>
            <p:cNvPr id="38" name="Freeform 5"/>
            <p:cNvSpPr/>
            <p:nvPr/>
          </p:nvSpPr>
          <p:spPr bwMode="auto">
            <a:xfrm>
              <a:off x="3688" y="2145"/>
              <a:ext cx="154" cy="142"/>
            </a:xfrm>
            <a:custGeom>
              <a:avLst/>
              <a:gdLst>
                <a:gd name="T0" fmla="*/ 10 w 64"/>
                <a:gd name="T1" fmla="*/ 0 h 58"/>
                <a:gd name="T2" fmla="*/ 10 w 64"/>
                <a:gd name="T3" fmla="*/ 0 h 58"/>
                <a:gd name="T4" fmla="*/ 2 w 64"/>
                <a:gd name="T5" fmla="*/ 18 h 58"/>
                <a:gd name="T6" fmla="*/ 21 w 64"/>
                <a:gd name="T7" fmla="*/ 47 h 58"/>
                <a:gd name="T8" fmla="*/ 18 w 64"/>
                <a:gd name="T9" fmla="*/ 57 h 58"/>
                <a:gd name="T10" fmla="*/ 19 w 64"/>
                <a:gd name="T11" fmla="*/ 58 h 58"/>
                <a:gd name="T12" fmla="*/ 37 w 64"/>
                <a:gd name="T13" fmla="*/ 50 h 58"/>
                <a:gd name="T14" fmla="*/ 64 w 64"/>
                <a:gd name="T15" fmla="*/ 44 h 58"/>
                <a:gd name="T16" fmla="*/ 10 w 6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8">
                  <a:moveTo>
                    <a:pt x="10" y="0"/>
                  </a:moveTo>
                  <a:cubicBezTo>
                    <a:pt x="10" y="0"/>
                    <a:pt x="10" y="0"/>
                    <a:pt x="10" y="0"/>
                  </a:cubicBezTo>
                  <a:cubicBezTo>
                    <a:pt x="6" y="5"/>
                    <a:pt x="2" y="11"/>
                    <a:pt x="2" y="18"/>
                  </a:cubicBezTo>
                  <a:cubicBezTo>
                    <a:pt x="0" y="29"/>
                    <a:pt x="9" y="40"/>
                    <a:pt x="21" y="47"/>
                  </a:cubicBezTo>
                  <a:cubicBezTo>
                    <a:pt x="22" y="51"/>
                    <a:pt x="18" y="57"/>
                    <a:pt x="18" y="57"/>
                  </a:cubicBezTo>
                  <a:cubicBezTo>
                    <a:pt x="16" y="58"/>
                    <a:pt x="19" y="58"/>
                    <a:pt x="19" y="58"/>
                  </a:cubicBezTo>
                  <a:cubicBezTo>
                    <a:pt x="26" y="58"/>
                    <a:pt x="33" y="53"/>
                    <a:pt x="37" y="50"/>
                  </a:cubicBezTo>
                  <a:cubicBezTo>
                    <a:pt x="47" y="51"/>
                    <a:pt x="56" y="48"/>
                    <a:pt x="64" y="44"/>
                  </a:cubicBezTo>
                  <a:cubicBezTo>
                    <a:pt x="35" y="42"/>
                    <a:pt x="10" y="23"/>
                    <a:pt x="1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39" name="Freeform 6"/>
            <p:cNvSpPr>
              <a:spLocks noEditPoints="1"/>
            </p:cNvSpPr>
            <p:nvPr/>
          </p:nvSpPr>
          <p:spPr bwMode="auto">
            <a:xfrm>
              <a:off x="3719" y="2034"/>
              <a:ext cx="266" cy="250"/>
            </a:xfrm>
            <a:custGeom>
              <a:avLst/>
              <a:gdLst>
                <a:gd name="T0" fmla="*/ 110 w 110"/>
                <a:gd name="T1" fmla="*/ 44 h 103"/>
                <a:gd name="T2" fmla="*/ 55 w 110"/>
                <a:gd name="T3" fmla="*/ 0 h 103"/>
                <a:gd name="T4" fmla="*/ 0 w 110"/>
                <a:gd name="T5" fmla="*/ 44 h 103"/>
                <a:gd name="T6" fmla="*/ 54 w 110"/>
                <a:gd name="T7" fmla="*/ 87 h 103"/>
                <a:gd name="T8" fmla="*/ 83 w 110"/>
                <a:gd name="T9" fmla="*/ 102 h 103"/>
                <a:gd name="T10" fmla="*/ 86 w 110"/>
                <a:gd name="T11" fmla="*/ 100 h 103"/>
                <a:gd name="T12" fmla="*/ 79 w 110"/>
                <a:gd name="T13" fmla="*/ 84 h 103"/>
                <a:gd name="T14" fmla="*/ 110 w 110"/>
                <a:gd name="T15" fmla="*/ 44 h 103"/>
                <a:gd name="T16" fmla="*/ 86 w 110"/>
                <a:gd name="T17" fmla="*/ 32 h 103"/>
                <a:gd name="T18" fmla="*/ 82 w 110"/>
                <a:gd name="T19" fmla="*/ 36 h 103"/>
                <a:gd name="T20" fmla="*/ 81 w 110"/>
                <a:gd name="T21" fmla="*/ 36 h 103"/>
                <a:gd name="T22" fmla="*/ 78 w 110"/>
                <a:gd name="T23" fmla="*/ 32 h 103"/>
                <a:gd name="T24" fmla="*/ 78 w 110"/>
                <a:gd name="T25" fmla="*/ 32 h 103"/>
                <a:gd name="T26" fmla="*/ 81 w 110"/>
                <a:gd name="T27" fmla="*/ 28 h 103"/>
                <a:gd name="T28" fmla="*/ 82 w 110"/>
                <a:gd name="T29" fmla="*/ 28 h 103"/>
                <a:gd name="T30" fmla="*/ 86 w 110"/>
                <a:gd name="T31" fmla="*/ 32 h 103"/>
                <a:gd name="T32" fmla="*/ 69 w 110"/>
                <a:gd name="T33" fmla="*/ 58 h 103"/>
                <a:gd name="T34" fmla="*/ 63 w 110"/>
                <a:gd name="T35" fmla="*/ 64 h 103"/>
                <a:gd name="T36" fmla="*/ 62 w 110"/>
                <a:gd name="T37" fmla="*/ 64 h 103"/>
                <a:gd name="T38" fmla="*/ 57 w 110"/>
                <a:gd name="T39" fmla="*/ 58 h 103"/>
                <a:gd name="T40" fmla="*/ 57 w 110"/>
                <a:gd name="T41" fmla="*/ 40 h 103"/>
                <a:gd name="T42" fmla="*/ 56 w 110"/>
                <a:gd name="T43" fmla="*/ 36 h 103"/>
                <a:gd name="T44" fmla="*/ 49 w 110"/>
                <a:gd name="T45" fmla="*/ 36 h 103"/>
                <a:gd name="T46" fmla="*/ 49 w 110"/>
                <a:gd name="T47" fmla="*/ 58 h 103"/>
                <a:gd name="T48" fmla="*/ 46 w 110"/>
                <a:gd name="T49" fmla="*/ 64 h 103"/>
                <a:gd name="T50" fmla="*/ 45 w 110"/>
                <a:gd name="T51" fmla="*/ 64 h 103"/>
                <a:gd name="T52" fmla="*/ 41 w 110"/>
                <a:gd name="T53" fmla="*/ 58 h 103"/>
                <a:gd name="T54" fmla="*/ 41 w 110"/>
                <a:gd name="T55" fmla="*/ 40 h 103"/>
                <a:gd name="T56" fmla="*/ 38 w 110"/>
                <a:gd name="T57" fmla="*/ 36 h 103"/>
                <a:gd name="T58" fmla="*/ 33 w 110"/>
                <a:gd name="T59" fmla="*/ 36 h 103"/>
                <a:gd name="T60" fmla="*/ 33 w 110"/>
                <a:gd name="T61" fmla="*/ 58 h 103"/>
                <a:gd name="T62" fmla="*/ 29 w 110"/>
                <a:gd name="T63" fmla="*/ 64 h 103"/>
                <a:gd name="T64" fmla="*/ 27 w 110"/>
                <a:gd name="T65" fmla="*/ 64 h 103"/>
                <a:gd name="T66" fmla="*/ 21 w 110"/>
                <a:gd name="T67" fmla="*/ 58 h 103"/>
                <a:gd name="T68" fmla="*/ 21 w 110"/>
                <a:gd name="T69" fmla="*/ 30 h 103"/>
                <a:gd name="T70" fmla="*/ 28 w 110"/>
                <a:gd name="T71" fmla="*/ 28 h 103"/>
                <a:gd name="T72" fmla="*/ 45 w 110"/>
                <a:gd name="T73" fmla="*/ 28 h 103"/>
                <a:gd name="T74" fmla="*/ 46 w 110"/>
                <a:gd name="T75" fmla="*/ 28 h 103"/>
                <a:gd name="T76" fmla="*/ 60 w 110"/>
                <a:gd name="T77" fmla="*/ 28 h 103"/>
                <a:gd name="T78" fmla="*/ 69 w 110"/>
                <a:gd name="T79" fmla="*/ 35 h 103"/>
                <a:gd name="T80" fmla="*/ 69 w 110"/>
                <a:gd name="T81" fmla="*/ 58 h 103"/>
                <a:gd name="T82" fmla="*/ 85 w 110"/>
                <a:gd name="T83" fmla="*/ 60 h 103"/>
                <a:gd name="T84" fmla="*/ 81 w 110"/>
                <a:gd name="T85" fmla="*/ 64 h 103"/>
                <a:gd name="T86" fmla="*/ 81 w 110"/>
                <a:gd name="T87" fmla="*/ 64 h 103"/>
                <a:gd name="T88" fmla="*/ 77 w 110"/>
                <a:gd name="T89" fmla="*/ 60 h 103"/>
                <a:gd name="T90" fmla="*/ 77 w 110"/>
                <a:gd name="T91" fmla="*/ 44 h 103"/>
                <a:gd name="T92" fmla="*/ 81 w 110"/>
                <a:gd name="T93" fmla="*/ 40 h 103"/>
                <a:gd name="T94" fmla="*/ 81 w 110"/>
                <a:gd name="T95" fmla="*/ 40 h 103"/>
                <a:gd name="T96" fmla="*/ 85 w 110"/>
                <a:gd name="T97" fmla="*/ 44 h 103"/>
                <a:gd name="T98" fmla="*/ 85 w 110"/>
                <a:gd name="T99"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 h="103">
                  <a:moveTo>
                    <a:pt x="110" y="44"/>
                  </a:moveTo>
                  <a:cubicBezTo>
                    <a:pt x="110" y="20"/>
                    <a:pt x="86" y="0"/>
                    <a:pt x="55" y="0"/>
                  </a:cubicBezTo>
                  <a:cubicBezTo>
                    <a:pt x="24" y="0"/>
                    <a:pt x="0" y="20"/>
                    <a:pt x="0" y="44"/>
                  </a:cubicBezTo>
                  <a:cubicBezTo>
                    <a:pt x="0" y="68"/>
                    <a:pt x="24" y="87"/>
                    <a:pt x="54" y="87"/>
                  </a:cubicBezTo>
                  <a:cubicBezTo>
                    <a:pt x="59" y="92"/>
                    <a:pt x="73" y="102"/>
                    <a:pt x="83" y="102"/>
                  </a:cubicBezTo>
                  <a:cubicBezTo>
                    <a:pt x="83" y="102"/>
                    <a:pt x="88" y="103"/>
                    <a:pt x="86" y="100"/>
                  </a:cubicBezTo>
                  <a:cubicBezTo>
                    <a:pt x="86" y="100"/>
                    <a:pt x="77" y="90"/>
                    <a:pt x="79" y="84"/>
                  </a:cubicBezTo>
                  <a:cubicBezTo>
                    <a:pt x="98" y="76"/>
                    <a:pt x="110" y="61"/>
                    <a:pt x="110" y="44"/>
                  </a:cubicBezTo>
                  <a:close/>
                  <a:moveTo>
                    <a:pt x="86" y="32"/>
                  </a:moveTo>
                  <a:cubicBezTo>
                    <a:pt x="86" y="34"/>
                    <a:pt x="84" y="36"/>
                    <a:pt x="82" y="36"/>
                  </a:cubicBezTo>
                  <a:cubicBezTo>
                    <a:pt x="81" y="36"/>
                    <a:pt x="81" y="36"/>
                    <a:pt x="81" y="36"/>
                  </a:cubicBezTo>
                  <a:cubicBezTo>
                    <a:pt x="79" y="36"/>
                    <a:pt x="78" y="34"/>
                    <a:pt x="78" y="32"/>
                  </a:cubicBezTo>
                  <a:cubicBezTo>
                    <a:pt x="78" y="32"/>
                    <a:pt x="78" y="32"/>
                    <a:pt x="78" y="32"/>
                  </a:cubicBezTo>
                  <a:cubicBezTo>
                    <a:pt x="78" y="30"/>
                    <a:pt x="79" y="28"/>
                    <a:pt x="81" y="28"/>
                  </a:cubicBezTo>
                  <a:cubicBezTo>
                    <a:pt x="82" y="28"/>
                    <a:pt x="82" y="28"/>
                    <a:pt x="82" y="28"/>
                  </a:cubicBezTo>
                  <a:cubicBezTo>
                    <a:pt x="84" y="28"/>
                    <a:pt x="86" y="30"/>
                    <a:pt x="86" y="32"/>
                  </a:cubicBezTo>
                  <a:close/>
                  <a:moveTo>
                    <a:pt x="69" y="58"/>
                  </a:moveTo>
                  <a:cubicBezTo>
                    <a:pt x="69" y="60"/>
                    <a:pt x="66" y="64"/>
                    <a:pt x="63" y="64"/>
                  </a:cubicBezTo>
                  <a:cubicBezTo>
                    <a:pt x="62" y="64"/>
                    <a:pt x="62" y="64"/>
                    <a:pt x="62" y="64"/>
                  </a:cubicBezTo>
                  <a:cubicBezTo>
                    <a:pt x="60" y="64"/>
                    <a:pt x="57" y="60"/>
                    <a:pt x="57" y="58"/>
                  </a:cubicBezTo>
                  <a:cubicBezTo>
                    <a:pt x="57" y="40"/>
                    <a:pt x="57" y="40"/>
                    <a:pt x="57" y="40"/>
                  </a:cubicBezTo>
                  <a:cubicBezTo>
                    <a:pt x="57" y="39"/>
                    <a:pt x="57" y="36"/>
                    <a:pt x="56" y="36"/>
                  </a:cubicBezTo>
                  <a:cubicBezTo>
                    <a:pt x="49" y="36"/>
                    <a:pt x="49" y="36"/>
                    <a:pt x="49" y="36"/>
                  </a:cubicBezTo>
                  <a:cubicBezTo>
                    <a:pt x="49" y="58"/>
                    <a:pt x="49" y="58"/>
                    <a:pt x="49" y="58"/>
                  </a:cubicBezTo>
                  <a:cubicBezTo>
                    <a:pt x="49" y="60"/>
                    <a:pt x="48" y="64"/>
                    <a:pt x="46" y="64"/>
                  </a:cubicBezTo>
                  <a:cubicBezTo>
                    <a:pt x="45" y="64"/>
                    <a:pt x="45" y="64"/>
                    <a:pt x="45" y="64"/>
                  </a:cubicBezTo>
                  <a:cubicBezTo>
                    <a:pt x="43" y="64"/>
                    <a:pt x="41" y="60"/>
                    <a:pt x="41" y="58"/>
                  </a:cubicBezTo>
                  <a:cubicBezTo>
                    <a:pt x="41" y="40"/>
                    <a:pt x="41" y="40"/>
                    <a:pt x="41" y="40"/>
                  </a:cubicBezTo>
                  <a:cubicBezTo>
                    <a:pt x="41" y="38"/>
                    <a:pt x="40" y="36"/>
                    <a:pt x="38" y="36"/>
                  </a:cubicBezTo>
                  <a:cubicBezTo>
                    <a:pt x="33" y="36"/>
                    <a:pt x="33" y="36"/>
                    <a:pt x="33" y="36"/>
                  </a:cubicBezTo>
                  <a:cubicBezTo>
                    <a:pt x="33" y="58"/>
                    <a:pt x="33" y="58"/>
                    <a:pt x="33" y="58"/>
                  </a:cubicBezTo>
                  <a:cubicBezTo>
                    <a:pt x="33" y="60"/>
                    <a:pt x="30" y="64"/>
                    <a:pt x="29" y="64"/>
                  </a:cubicBezTo>
                  <a:cubicBezTo>
                    <a:pt x="27" y="64"/>
                    <a:pt x="27" y="64"/>
                    <a:pt x="27" y="64"/>
                  </a:cubicBezTo>
                  <a:cubicBezTo>
                    <a:pt x="25" y="64"/>
                    <a:pt x="21" y="60"/>
                    <a:pt x="21" y="58"/>
                  </a:cubicBezTo>
                  <a:cubicBezTo>
                    <a:pt x="21" y="49"/>
                    <a:pt x="21" y="40"/>
                    <a:pt x="21" y="30"/>
                  </a:cubicBezTo>
                  <a:cubicBezTo>
                    <a:pt x="21" y="28"/>
                    <a:pt x="25" y="28"/>
                    <a:pt x="28" y="28"/>
                  </a:cubicBezTo>
                  <a:cubicBezTo>
                    <a:pt x="45" y="28"/>
                    <a:pt x="45" y="28"/>
                    <a:pt x="45" y="28"/>
                  </a:cubicBezTo>
                  <a:cubicBezTo>
                    <a:pt x="46" y="28"/>
                    <a:pt x="46" y="28"/>
                    <a:pt x="46" y="28"/>
                  </a:cubicBezTo>
                  <a:cubicBezTo>
                    <a:pt x="60" y="28"/>
                    <a:pt x="60" y="28"/>
                    <a:pt x="60" y="28"/>
                  </a:cubicBezTo>
                  <a:cubicBezTo>
                    <a:pt x="65" y="28"/>
                    <a:pt x="69" y="32"/>
                    <a:pt x="69" y="35"/>
                  </a:cubicBezTo>
                  <a:cubicBezTo>
                    <a:pt x="69" y="42"/>
                    <a:pt x="69" y="50"/>
                    <a:pt x="69" y="58"/>
                  </a:cubicBezTo>
                  <a:close/>
                  <a:moveTo>
                    <a:pt x="85" y="60"/>
                  </a:moveTo>
                  <a:cubicBezTo>
                    <a:pt x="85" y="62"/>
                    <a:pt x="83" y="64"/>
                    <a:pt x="81" y="64"/>
                  </a:cubicBezTo>
                  <a:cubicBezTo>
                    <a:pt x="81" y="64"/>
                    <a:pt x="81" y="64"/>
                    <a:pt x="81" y="64"/>
                  </a:cubicBezTo>
                  <a:cubicBezTo>
                    <a:pt x="79" y="64"/>
                    <a:pt x="77" y="62"/>
                    <a:pt x="77" y="60"/>
                  </a:cubicBezTo>
                  <a:cubicBezTo>
                    <a:pt x="77" y="44"/>
                    <a:pt x="77" y="44"/>
                    <a:pt x="77" y="44"/>
                  </a:cubicBezTo>
                  <a:cubicBezTo>
                    <a:pt x="77" y="42"/>
                    <a:pt x="79" y="40"/>
                    <a:pt x="81" y="40"/>
                  </a:cubicBezTo>
                  <a:cubicBezTo>
                    <a:pt x="81" y="40"/>
                    <a:pt x="81" y="40"/>
                    <a:pt x="81" y="40"/>
                  </a:cubicBezTo>
                  <a:cubicBezTo>
                    <a:pt x="83" y="40"/>
                    <a:pt x="85" y="42"/>
                    <a:pt x="85" y="44"/>
                  </a:cubicBezTo>
                  <a:lnTo>
                    <a:pt x="85" y="6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40" name="Group 9"/>
          <p:cNvGrpSpPr>
            <a:grpSpLocks noChangeAspect="1"/>
          </p:cNvGrpSpPr>
          <p:nvPr/>
        </p:nvGrpSpPr>
        <p:grpSpPr bwMode="auto">
          <a:xfrm>
            <a:off x="3777681" y="2194257"/>
            <a:ext cx="277413" cy="275445"/>
            <a:chOff x="3740" y="2027"/>
            <a:chExt cx="282" cy="280"/>
          </a:xfrm>
          <a:solidFill>
            <a:schemeClr val="bg1">
              <a:lumMod val="65000"/>
            </a:schemeClr>
          </a:solidFill>
          <a:scene3d>
            <a:camera prst="perspectiveLeft"/>
            <a:lightRig rig="threePt" dir="t"/>
          </a:scene3d>
        </p:grpSpPr>
        <p:sp>
          <p:nvSpPr>
            <p:cNvPr id="41" name="Freeform 10"/>
            <p:cNvSpPr/>
            <p:nvPr/>
          </p:nvSpPr>
          <p:spPr bwMode="auto">
            <a:xfrm>
              <a:off x="3810" y="2110"/>
              <a:ext cx="21" cy="32"/>
            </a:xfrm>
            <a:custGeom>
              <a:avLst/>
              <a:gdLst>
                <a:gd name="T0" fmla="*/ 1 w 9"/>
                <a:gd name="T1" fmla="*/ 5 h 13"/>
                <a:gd name="T2" fmla="*/ 2 w 9"/>
                <a:gd name="T3" fmla="*/ 13 h 13"/>
                <a:gd name="T4" fmla="*/ 8 w 9"/>
                <a:gd name="T5" fmla="*/ 8 h 13"/>
                <a:gd name="T6" fmla="*/ 6 w 9"/>
                <a:gd name="T7" fmla="*/ 0 h 13"/>
                <a:gd name="T8" fmla="*/ 1 w 9"/>
                <a:gd name="T9" fmla="*/ 5 h 13"/>
              </a:gdLst>
              <a:ahLst/>
              <a:cxnLst>
                <a:cxn ang="0">
                  <a:pos x="T0" y="T1"/>
                </a:cxn>
                <a:cxn ang="0">
                  <a:pos x="T2" y="T3"/>
                </a:cxn>
                <a:cxn ang="0">
                  <a:pos x="T4" y="T5"/>
                </a:cxn>
                <a:cxn ang="0">
                  <a:pos x="T6" y="T7"/>
                </a:cxn>
                <a:cxn ang="0">
                  <a:pos x="T8" y="T9"/>
                </a:cxn>
              </a:cxnLst>
              <a:rect l="0" t="0" r="r" b="b"/>
              <a:pathLst>
                <a:path w="9" h="13">
                  <a:moveTo>
                    <a:pt x="1" y="5"/>
                  </a:moveTo>
                  <a:cubicBezTo>
                    <a:pt x="0" y="9"/>
                    <a:pt x="0" y="12"/>
                    <a:pt x="2" y="13"/>
                  </a:cubicBezTo>
                  <a:cubicBezTo>
                    <a:pt x="4" y="13"/>
                    <a:pt x="6" y="10"/>
                    <a:pt x="8" y="8"/>
                  </a:cubicBezTo>
                  <a:cubicBezTo>
                    <a:pt x="9" y="4"/>
                    <a:pt x="8" y="1"/>
                    <a:pt x="6" y="0"/>
                  </a:cubicBezTo>
                  <a:cubicBezTo>
                    <a:pt x="4" y="0"/>
                    <a:pt x="2" y="2"/>
                    <a:pt x="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1"/>
            <p:cNvSpPr/>
            <p:nvPr/>
          </p:nvSpPr>
          <p:spPr bwMode="auto">
            <a:xfrm>
              <a:off x="3844" y="2125"/>
              <a:ext cx="19" cy="26"/>
            </a:xfrm>
            <a:custGeom>
              <a:avLst/>
              <a:gdLst>
                <a:gd name="T0" fmla="*/ 5 w 8"/>
                <a:gd name="T1" fmla="*/ 0 h 11"/>
                <a:gd name="T2" fmla="*/ 1 w 8"/>
                <a:gd name="T3" fmla="*/ 4 h 11"/>
                <a:gd name="T4" fmla="*/ 3 w 8"/>
                <a:gd name="T5" fmla="*/ 11 h 11"/>
                <a:gd name="T6" fmla="*/ 7 w 8"/>
                <a:gd name="T7" fmla="*/ 7 h 11"/>
                <a:gd name="T8" fmla="*/ 5 w 8"/>
                <a:gd name="T9" fmla="*/ 0 h 11"/>
              </a:gdLst>
              <a:ahLst/>
              <a:cxnLst>
                <a:cxn ang="0">
                  <a:pos x="T0" y="T1"/>
                </a:cxn>
                <a:cxn ang="0">
                  <a:pos x="T2" y="T3"/>
                </a:cxn>
                <a:cxn ang="0">
                  <a:pos x="T4" y="T5"/>
                </a:cxn>
                <a:cxn ang="0">
                  <a:pos x="T6" y="T7"/>
                </a:cxn>
                <a:cxn ang="0">
                  <a:pos x="T8" y="T9"/>
                </a:cxn>
              </a:cxnLst>
              <a:rect l="0" t="0" r="r" b="b"/>
              <a:pathLst>
                <a:path w="8" h="11">
                  <a:moveTo>
                    <a:pt x="5" y="0"/>
                  </a:moveTo>
                  <a:cubicBezTo>
                    <a:pt x="4" y="0"/>
                    <a:pt x="3" y="2"/>
                    <a:pt x="1" y="4"/>
                  </a:cubicBezTo>
                  <a:cubicBezTo>
                    <a:pt x="0" y="7"/>
                    <a:pt x="1" y="9"/>
                    <a:pt x="3" y="11"/>
                  </a:cubicBezTo>
                  <a:cubicBezTo>
                    <a:pt x="4" y="11"/>
                    <a:pt x="5" y="9"/>
                    <a:pt x="7" y="7"/>
                  </a:cubicBezTo>
                  <a:cubicBezTo>
                    <a:pt x="8" y="4"/>
                    <a:pt x="8" y="0"/>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2"/>
            <p:cNvSpPr>
              <a:spLocks noEditPoints="1"/>
            </p:cNvSpPr>
            <p:nvPr/>
          </p:nvSpPr>
          <p:spPr bwMode="auto">
            <a:xfrm>
              <a:off x="3740" y="2027"/>
              <a:ext cx="282" cy="280"/>
            </a:xfrm>
            <a:custGeom>
              <a:avLst/>
              <a:gdLst>
                <a:gd name="T0" fmla="*/ 93 w 116"/>
                <a:gd name="T1" fmla="*/ 43 h 115"/>
                <a:gd name="T2" fmla="*/ 75 w 116"/>
                <a:gd name="T3" fmla="*/ 34 h 115"/>
                <a:gd name="T4" fmla="*/ 72 w 116"/>
                <a:gd name="T5" fmla="*/ 17 h 115"/>
                <a:gd name="T6" fmla="*/ 58 w 116"/>
                <a:gd name="T7" fmla="*/ 4 h 115"/>
                <a:gd name="T8" fmla="*/ 36 w 116"/>
                <a:gd name="T9" fmla="*/ 21 h 115"/>
                <a:gd name="T10" fmla="*/ 23 w 116"/>
                <a:gd name="T11" fmla="*/ 21 h 115"/>
                <a:gd name="T12" fmla="*/ 2 w 116"/>
                <a:gd name="T13" fmla="*/ 23 h 115"/>
                <a:gd name="T14" fmla="*/ 15 w 116"/>
                <a:gd name="T15" fmla="*/ 59 h 115"/>
                <a:gd name="T16" fmla="*/ 11 w 116"/>
                <a:gd name="T17" fmla="*/ 91 h 115"/>
                <a:gd name="T18" fmla="*/ 29 w 116"/>
                <a:gd name="T19" fmla="*/ 100 h 115"/>
                <a:gd name="T20" fmla="*/ 43 w 116"/>
                <a:gd name="T21" fmla="*/ 90 h 115"/>
                <a:gd name="T22" fmla="*/ 58 w 116"/>
                <a:gd name="T23" fmla="*/ 103 h 115"/>
                <a:gd name="T24" fmla="*/ 77 w 116"/>
                <a:gd name="T25" fmla="*/ 99 h 115"/>
                <a:gd name="T26" fmla="*/ 77 w 116"/>
                <a:gd name="T27" fmla="*/ 74 h 115"/>
                <a:gd name="T28" fmla="*/ 99 w 116"/>
                <a:gd name="T29" fmla="*/ 61 h 115"/>
                <a:gd name="T30" fmla="*/ 93 w 116"/>
                <a:gd name="T31" fmla="*/ 43 h 115"/>
                <a:gd name="T32" fmla="*/ 21 w 116"/>
                <a:gd name="T33" fmla="*/ 53 h 115"/>
                <a:gd name="T34" fmla="*/ 17 w 116"/>
                <a:gd name="T35" fmla="*/ 48 h 115"/>
                <a:gd name="T36" fmla="*/ 21 w 116"/>
                <a:gd name="T37" fmla="*/ 44 h 115"/>
                <a:gd name="T38" fmla="*/ 25 w 116"/>
                <a:gd name="T39" fmla="*/ 48 h 115"/>
                <a:gd name="T40" fmla="*/ 21 w 116"/>
                <a:gd name="T41" fmla="*/ 53 h 115"/>
                <a:gd name="T42" fmla="*/ 26 w 116"/>
                <a:gd name="T43" fmla="*/ 52 h 115"/>
                <a:gd name="T44" fmla="*/ 63 w 116"/>
                <a:gd name="T45" fmla="*/ 66 h 115"/>
                <a:gd name="T46" fmla="*/ 26 w 116"/>
                <a:gd name="T47" fmla="*/ 52 h 115"/>
                <a:gd name="T48" fmla="*/ 66 w 116"/>
                <a:gd name="T49" fmla="*/ 44 h 115"/>
                <a:gd name="T50" fmla="*/ 58 w 116"/>
                <a:gd name="T51" fmla="*/ 63 h 115"/>
                <a:gd name="T52" fmla="*/ 46 w 116"/>
                <a:gd name="T53" fmla="*/ 55 h 115"/>
                <a:gd name="T54" fmla="*/ 33 w 116"/>
                <a:gd name="T55" fmla="*/ 43 h 115"/>
                <a:gd name="T56" fmla="*/ 42 w 116"/>
                <a:gd name="T57" fmla="*/ 30 h 115"/>
                <a:gd name="T58" fmla="*/ 53 w 116"/>
                <a:gd name="T59" fmla="*/ 36 h 115"/>
                <a:gd name="T60" fmla="*/ 66 w 116"/>
                <a:gd name="T61" fmla="*/ 44 h 115"/>
                <a:gd name="T62" fmla="*/ 72 w 116"/>
                <a:gd name="T63" fmla="*/ 70 h 115"/>
                <a:gd name="T64" fmla="*/ 67 w 116"/>
                <a:gd name="T65" fmla="*/ 65 h 115"/>
                <a:gd name="T66" fmla="*/ 72 w 116"/>
                <a:gd name="T67" fmla="*/ 60 h 115"/>
                <a:gd name="T68" fmla="*/ 76 w 116"/>
                <a:gd name="T69" fmla="*/ 65 h 115"/>
                <a:gd name="T70" fmla="*/ 72 w 116"/>
                <a:gd name="T71" fmla="*/ 7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15">
                  <a:moveTo>
                    <a:pt x="93" y="43"/>
                  </a:moveTo>
                  <a:cubicBezTo>
                    <a:pt x="72" y="43"/>
                    <a:pt x="75" y="34"/>
                    <a:pt x="75" y="34"/>
                  </a:cubicBezTo>
                  <a:cubicBezTo>
                    <a:pt x="72" y="17"/>
                    <a:pt x="72" y="17"/>
                    <a:pt x="72" y="17"/>
                  </a:cubicBezTo>
                  <a:cubicBezTo>
                    <a:pt x="70" y="0"/>
                    <a:pt x="58" y="4"/>
                    <a:pt x="58" y="4"/>
                  </a:cubicBezTo>
                  <a:cubicBezTo>
                    <a:pt x="50" y="5"/>
                    <a:pt x="38" y="17"/>
                    <a:pt x="36" y="21"/>
                  </a:cubicBezTo>
                  <a:cubicBezTo>
                    <a:pt x="32" y="25"/>
                    <a:pt x="30" y="25"/>
                    <a:pt x="23" y="21"/>
                  </a:cubicBezTo>
                  <a:cubicBezTo>
                    <a:pt x="0" y="8"/>
                    <a:pt x="2" y="23"/>
                    <a:pt x="2" y="23"/>
                  </a:cubicBezTo>
                  <a:cubicBezTo>
                    <a:pt x="2" y="42"/>
                    <a:pt x="11" y="53"/>
                    <a:pt x="15" y="59"/>
                  </a:cubicBezTo>
                  <a:cubicBezTo>
                    <a:pt x="11" y="60"/>
                    <a:pt x="11" y="91"/>
                    <a:pt x="11" y="91"/>
                  </a:cubicBezTo>
                  <a:cubicBezTo>
                    <a:pt x="15" y="111"/>
                    <a:pt x="29" y="100"/>
                    <a:pt x="29" y="100"/>
                  </a:cubicBezTo>
                  <a:cubicBezTo>
                    <a:pt x="43" y="90"/>
                    <a:pt x="43" y="90"/>
                    <a:pt x="43" y="90"/>
                  </a:cubicBezTo>
                  <a:cubicBezTo>
                    <a:pt x="58" y="103"/>
                    <a:pt x="58" y="103"/>
                    <a:pt x="58" y="103"/>
                  </a:cubicBezTo>
                  <a:cubicBezTo>
                    <a:pt x="81" y="115"/>
                    <a:pt x="77" y="99"/>
                    <a:pt x="77" y="99"/>
                  </a:cubicBezTo>
                  <a:cubicBezTo>
                    <a:pt x="77" y="90"/>
                    <a:pt x="77" y="74"/>
                    <a:pt x="77" y="74"/>
                  </a:cubicBezTo>
                  <a:cubicBezTo>
                    <a:pt x="89" y="72"/>
                    <a:pt x="99" y="61"/>
                    <a:pt x="99" y="61"/>
                  </a:cubicBezTo>
                  <a:cubicBezTo>
                    <a:pt x="116" y="43"/>
                    <a:pt x="93" y="43"/>
                    <a:pt x="93" y="43"/>
                  </a:cubicBezTo>
                  <a:close/>
                  <a:moveTo>
                    <a:pt x="21" y="53"/>
                  </a:moveTo>
                  <a:cubicBezTo>
                    <a:pt x="20" y="53"/>
                    <a:pt x="17" y="51"/>
                    <a:pt x="17" y="48"/>
                  </a:cubicBezTo>
                  <a:cubicBezTo>
                    <a:pt x="17" y="46"/>
                    <a:pt x="20" y="44"/>
                    <a:pt x="21" y="44"/>
                  </a:cubicBezTo>
                  <a:cubicBezTo>
                    <a:pt x="24" y="44"/>
                    <a:pt x="25" y="46"/>
                    <a:pt x="25" y="48"/>
                  </a:cubicBezTo>
                  <a:cubicBezTo>
                    <a:pt x="25" y="51"/>
                    <a:pt x="24" y="53"/>
                    <a:pt x="21" y="53"/>
                  </a:cubicBezTo>
                  <a:close/>
                  <a:moveTo>
                    <a:pt x="26" y="52"/>
                  </a:moveTo>
                  <a:cubicBezTo>
                    <a:pt x="26" y="52"/>
                    <a:pt x="26" y="87"/>
                    <a:pt x="63" y="66"/>
                  </a:cubicBezTo>
                  <a:cubicBezTo>
                    <a:pt x="24" y="96"/>
                    <a:pt x="26" y="56"/>
                    <a:pt x="26" y="52"/>
                  </a:cubicBezTo>
                  <a:close/>
                  <a:moveTo>
                    <a:pt x="66" y="44"/>
                  </a:moveTo>
                  <a:cubicBezTo>
                    <a:pt x="66" y="44"/>
                    <a:pt x="64" y="57"/>
                    <a:pt x="58" y="63"/>
                  </a:cubicBezTo>
                  <a:cubicBezTo>
                    <a:pt x="47" y="69"/>
                    <a:pt x="46" y="55"/>
                    <a:pt x="46" y="55"/>
                  </a:cubicBezTo>
                  <a:cubicBezTo>
                    <a:pt x="46" y="55"/>
                    <a:pt x="29" y="64"/>
                    <a:pt x="33" y="43"/>
                  </a:cubicBezTo>
                  <a:cubicBezTo>
                    <a:pt x="33" y="43"/>
                    <a:pt x="36" y="31"/>
                    <a:pt x="42" y="30"/>
                  </a:cubicBezTo>
                  <a:cubicBezTo>
                    <a:pt x="49" y="27"/>
                    <a:pt x="53" y="32"/>
                    <a:pt x="53" y="36"/>
                  </a:cubicBezTo>
                  <a:cubicBezTo>
                    <a:pt x="53" y="36"/>
                    <a:pt x="67" y="27"/>
                    <a:pt x="66" y="44"/>
                  </a:cubicBezTo>
                  <a:close/>
                  <a:moveTo>
                    <a:pt x="72" y="70"/>
                  </a:moveTo>
                  <a:cubicBezTo>
                    <a:pt x="70" y="70"/>
                    <a:pt x="67" y="68"/>
                    <a:pt x="67" y="65"/>
                  </a:cubicBezTo>
                  <a:cubicBezTo>
                    <a:pt x="67" y="63"/>
                    <a:pt x="70" y="60"/>
                    <a:pt x="72" y="60"/>
                  </a:cubicBezTo>
                  <a:cubicBezTo>
                    <a:pt x="73" y="60"/>
                    <a:pt x="76" y="63"/>
                    <a:pt x="76" y="65"/>
                  </a:cubicBezTo>
                  <a:cubicBezTo>
                    <a:pt x="76" y="68"/>
                    <a:pt x="73" y="70"/>
                    <a:pt x="72" y="7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44" name="Freeform 16"/>
          <p:cNvSpPr>
            <a:spLocks noEditPoints="1"/>
          </p:cNvSpPr>
          <p:nvPr/>
        </p:nvSpPr>
        <p:spPr bwMode="auto">
          <a:xfrm>
            <a:off x="5001920" y="2210425"/>
            <a:ext cx="300825" cy="268362"/>
          </a:xfrm>
          <a:custGeom>
            <a:avLst/>
            <a:gdLst>
              <a:gd name="T0" fmla="*/ 115 w 115"/>
              <a:gd name="T1" fmla="*/ 37 h 102"/>
              <a:gd name="T2" fmla="*/ 114 w 115"/>
              <a:gd name="T3" fmla="*/ 36 h 102"/>
              <a:gd name="T4" fmla="*/ 101 w 115"/>
              <a:gd name="T5" fmla="*/ 36 h 102"/>
              <a:gd name="T6" fmla="*/ 79 w 115"/>
              <a:gd name="T7" fmla="*/ 36 h 102"/>
              <a:gd name="T8" fmla="*/ 74 w 115"/>
              <a:gd name="T9" fmla="*/ 27 h 102"/>
              <a:gd name="T10" fmla="*/ 60 w 115"/>
              <a:gd name="T11" fmla="*/ 0 h 102"/>
              <a:gd name="T12" fmla="*/ 58 w 115"/>
              <a:gd name="T13" fmla="*/ 0 h 102"/>
              <a:gd name="T14" fmla="*/ 45 w 115"/>
              <a:gd name="T15" fmla="*/ 27 h 102"/>
              <a:gd name="T16" fmla="*/ 40 w 115"/>
              <a:gd name="T17" fmla="*/ 36 h 102"/>
              <a:gd name="T18" fmla="*/ 18 w 115"/>
              <a:gd name="T19" fmla="*/ 36 h 102"/>
              <a:gd name="T20" fmla="*/ 0 w 115"/>
              <a:gd name="T21" fmla="*/ 36 h 102"/>
              <a:gd name="T22" fmla="*/ 0 w 115"/>
              <a:gd name="T23" fmla="*/ 37 h 102"/>
              <a:gd name="T24" fmla="*/ 7 w 115"/>
              <a:gd name="T25" fmla="*/ 42 h 102"/>
              <a:gd name="T26" fmla="*/ 27 w 115"/>
              <a:gd name="T27" fmla="*/ 60 h 102"/>
              <a:gd name="T28" fmla="*/ 23 w 115"/>
              <a:gd name="T29" fmla="*/ 100 h 102"/>
              <a:gd name="T30" fmla="*/ 26 w 115"/>
              <a:gd name="T31" fmla="*/ 102 h 102"/>
              <a:gd name="T32" fmla="*/ 59 w 115"/>
              <a:gd name="T33" fmla="*/ 81 h 102"/>
              <a:gd name="T34" fmla="*/ 92 w 115"/>
              <a:gd name="T35" fmla="*/ 102 h 102"/>
              <a:gd name="T36" fmla="*/ 95 w 115"/>
              <a:gd name="T37" fmla="*/ 100 h 102"/>
              <a:gd name="T38" fmla="*/ 88 w 115"/>
              <a:gd name="T39" fmla="*/ 60 h 102"/>
              <a:gd name="T40" fmla="*/ 107 w 115"/>
              <a:gd name="T41" fmla="*/ 43 h 102"/>
              <a:gd name="T42" fmla="*/ 115 w 115"/>
              <a:gd name="T43" fmla="*/ 37 h 102"/>
              <a:gd name="T44" fmla="*/ 31 w 115"/>
              <a:gd name="T45" fmla="*/ 76 h 102"/>
              <a:gd name="T46" fmla="*/ 68 w 115"/>
              <a:gd name="T47" fmla="*/ 46 h 102"/>
              <a:gd name="T48" fmla="*/ 33 w 115"/>
              <a:gd name="T49" fmla="*/ 40 h 102"/>
              <a:gd name="T50" fmla="*/ 86 w 115"/>
              <a:gd name="T51" fmla="*/ 40 h 102"/>
              <a:gd name="T52" fmla="*/ 54 w 115"/>
              <a:gd name="T53" fmla="*/ 69 h 102"/>
              <a:gd name="T54" fmla="*/ 87 w 115"/>
              <a:gd name="T55" fmla="*/ 76 h 102"/>
              <a:gd name="T56" fmla="*/ 31 w 115"/>
              <a:gd name="T57"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02">
                <a:moveTo>
                  <a:pt x="115" y="37"/>
                </a:moveTo>
                <a:cubicBezTo>
                  <a:pt x="115" y="36"/>
                  <a:pt x="115" y="36"/>
                  <a:pt x="114" y="36"/>
                </a:cubicBezTo>
                <a:cubicBezTo>
                  <a:pt x="101" y="36"/>
                  <a:pt x="101" y="36"/>
                  <a:pt x="101" y="36"/>
                </a:cubicBezTo>
                <a:cubicBezTo>
                  <a:pt x="79" y="36"/>
                  <a:pt x="79" y="36"/>
                  <a:pt x="79" y="36"/>
                </a:cubicBezTo>
                <a:cubicBezTo>
                  <a:pt x="74" y="27"/>
                  <a:pt x="74" y="27"/>
                  <a:pt x="74" y="27"/>
                </a:cubicBezTo>
                <a:cubicBezTo>
                  <a:pt x="60" y="0"/>
                  <a:pt x="60" y="0"/>
                  <a:pt x="60" y="0"/>
                </a:cubicBezTo>
                <a:cubicBezTo>
                  <a:pt x="59" y="0"/>
                  <a:pt x="59" y="0"/>
                  <a:pt x="58" y="0"/>
                </a:cubicBezTo>
                <a:cubicBezTo>
                  <a:pt x="45" y="27"/>
                  <a:pt x="45" y="27"/>
                  <a:pt x="45" y="27"/>
                </a:cubicBezTo>
                <a:cubicBezTo>
                  <a:pt x="40" y="36"/>
                  <a:pt x="40" y="36"/>
                  <a:pt x="40" y="36"/>
                </a:cubicBezTo>
                <a:cubicBezTo>
                  <a:pt x="18" y="36"/>
                  <a:pt x="18" y="36"/>
                  <a:pt x="18" y="36"/>
                </a:cubicBezTo>
                <a:cubicBezTo>
                  <a:pt x="0" y="36"/>
                  <a:pt x="0" y="36"/>
                  <a:pt x="0" y="36"/>
                </a:cubicBezTo>
                <a:cubicBezTo>
                  <a:pt x="0" y="37"/>
                  <a:pt x="0" y="37"/>
                  <a:pt x="0" y="37"/>
                </a:cubicBezTo>
                <a:cubicBezTo>
                  <a:pt x="7" y="42"/>
                  <a:pt x="7" y="42"/>
                  <a:pt x="7" y="42"/>
                </a:cubicBezTo>
                <a:cubicBezTo>
                  <a:pt x="27" y="60"/>
                  <a:pt x="27" y="60"/>
                  <a:pt x="27" y="60"/>
                </a:cubicBezTo>
                <a:cubicBezTo>
                  <a:pt x="23" y="100"/>
                  <a:pt x="23" y="100"/>
                  <a:pt x="23" y="100"/>
                </a:cubicBezTo>
                <a:cubicBezTo>
                  <a:pt x="23" y="102"/>
                  <a:pt x="23" y="102"/>
                  <a:pt x="26" y="102"/>
                </a:cubicBezTo>
                <a:cubicBezTo>
                  <a:pt x="59" y="81"/>
                  <a:pt x="59" y="81"/>
                  <a:pt x="59" y="81"/>
                </a:cubicBezTo>
                <a:cubicBezTo>
                  <a:pt x="92" y="102"/>
                  <a:pt x="92" y="102"/>
                  <a:pt x="92" y="102"/>
                </a:cubicBezTo>
                <a:cubicBezTo>
                  <a:pt x="93" y="102"/>
                  <a:pt x="93" y="102"/>
                  <a:pt x="95" y="100"/>
                </a:cubicBezTo>
                <a:cubicBezTo>
                  <a:pt x="88" y="60"/>
                  <a:pt x="88" y="60"/>
                  <a:pt x="88" y="60"/>
                </a:cubicBezTo>
                <a:cubicBezTo>
                  <a:pt x="107" y="43"/>
                  <a:pt x="107" y="43"/>
                  <a:pt x="107" y="43"/>
                </a:cubicBezTo>
                <a:lnTo>
                  <a:pt x="115" y="37"/>
                </a:lnTo>
                <a:close/>
                <a:moveTo>
                  <a:pt x="31" y="76"/>
                </a:moveTo>
                <a:cubicBezTo>
                  <a:pt x="68" y="46"/>
                  <a:pt x="68" y="46"/>
                  <a:pt x="68" y="46"/>
                </a:cubicBezTo>
                <a:cubicBezTo>
                  <a:pt x="33" y="40"/>
                  <a:pt x="33" y="40"/>
                  <a:pt x="33" y="40"/>
                </a:cubicBezTo>
                <a:cubicBezTo>
                  <a:pt x="86" y="40"/>
                  <a:pt x="86" y="40"/>
                  <a:pt x="86" y="40"/>
                </a:cubicBezTo>
                <a:cubicBezTo>
                  <a:pt x="54" y="69"/>
                  <a:pt x="54" y="69"/>
                  <a:pt x="54" y="69"/>
                </a:cubicBezTo>
                <a:cubicBezTo>
                  <a:pt x="87" y="76"/>
                  <a:pt x="87" y="76"/>
                  <a:pt x="87" y="76"/>
                </a:cubicBezTo>
                <a:lnTo>
                  <a:pt x="31" y="76"/>
                </a:lnTo>
                <a:close/>
              </a:path>
            </a:pathLst>
          </a:custGeom>
          <a:solidFill>
            <a:schemeClr val="bg1">
              <a:lumMod val="65000"/>
            </a:schemeClr>
          </a:solidFill>
          <a:ln>
            <a:noFill/>
          </a:ln>
          <a:scene3d>
            <a:camera prst="perspectiveLeft"/>
            <a:lightRig rig="threePt" dir="t"/>
          </a:scene3d>
        </p:spPr>
        <p:txBody>
          <a:bodyPr vert="horz" wrap="square" lIns="68562" tIns="34281" rIns="68562" bIns="34281" numCol="1" anchor="t" anchorCtr="0" compatLnSpc="1"/>
          <a:lstStyle/>
          <a:p>
            <a:endParaRPr lang="zh-CN" altLang="en-US" sz="1350">
              <a:solidFill>
                <a:prstClr val="black"/>
              </a:solidFill>
            </a:endParaRPr>
          </a:p>
        </p:txBody>
      </p:sp>
      <p:grpSp>
        <p:nvGrpSpPr>
          <p:cNvPr id="45" name="Group 19"/>
          <p:cNvGrpSpPr>
            <a:grpSpLocks noChangeAspect="1"/>
          </p:cNvGrpSpPr>
          <p:nvPr/>
        </p:nvGrpSpPr>
        <p:grpSpPr bwMode="auto">
          <a:xfrm>
            <a:off x="6216145" y="2231925"/>
            <a:ext cx="304957" cy="247900"/>
            <a:chOff x="3686" y="2034"/>
            <a:chExt cx="310" cy="252"/>
          </a:xfrm>
          <a:solidFill>
            <a:schemeClr val="bg1">
              <a:lumMod val="65000"/>
            </a:schemeClr>
          </a:solidFill>
          <a:scene3d>
            <a:camera prst="perspectiveLeft"/>
            <a:lightRig rig="threePt" dir="t"/>
          </a:scene3d>
        </p:grpSpPr>
        <p:sp>
          <p:nvSpPr>
            <p:cNvPr id="46" name="Freeform 20"/>
            <p:cNvSpPr>
              <a:spLocks noEditPoints="1"/>
            </p:cNvSpPr>
            <p:nvPr/>
          </p:nvSpPr>
          <p:spPr bwMode="auto">
            <a:xfrm>
              <a:off x="3686" y="2034"/>
              <a:ext cx="220" cy="201"/>
            </a:xfrm>
            <a:custGeom>
              <a:avLst/>
              <a:gdLst>
                <a:gd name="T0" fmla="*/ 87 w 91"/>
                <a:gd name="T1" fmla="*/ 32 h 83"/>
                <a:gd name="T2" fmla="*/ 91 w 91"/>
                <a:gd name="T3" fmla="*/ 32 h 83"/>
                <a:gd name="T4" fmla="*/ 45 w 91"/>
                <a:gd name="T5" fmla="*/ 0 h 83"/>
                <a:gd name="T6" fmla="*/ 0 w 91"/>
                <a:gd name="T7" fmla="*/ 39 h 83"/>
                <a:gd name="T8" fmla="*/ 18 w 91"/>
                <a:gd name="T9" fmla="*/ 69 h 83"/>
                <a:gd name="T10" fmla="*/ 14 w 91"/>
                <a:gd name="T11" fmla="*/ 83 h 83"/>
                <a:gd name="T12" fmla="*/ 30 w 91"/>
                <a:gd name="T13" fmla="*/ 75 h 83"/>
                <a:gd name="T14" fmla="*/ 45 w 91"/>
                <a:gd name="T15" fmla="*/ 77 h 83"/>
                <a:gd name="T16" fmla="*/ 50 w 91"/>
                <a:gd name="T17" fmla="*/ 77 h 83"/>
                <a:gd name="T18" fmla="*/ 48 w 91"/>
                <a:gd name="T19" fmla="*/ 67 h 83"/>
                <a:gd name="T20" fmla="*/ 87 w 91"/>
                <a:gd name="T21" fmla="*/ 32 h 83"/>
                <a:gd name="T22" fmla="*/ 62 w 91"/>
                <a:gd name="T23" fmla="*/ 19 h 83"/>
                <a:gd name="T24" fmla="*/ 68 w 91"/>
                <a:gd name="T25" fmla="*/ 25 h 83"/>
                <a:gd name="T26" fmla="*/ 62 w 91"/>
                <a:gd name="T27" fmla="*/ 31 h 83"/>
                <a:gd name="T28" fmla="*/ 56 w 91"/>
                <a:gd name="T29" fmla="*/ 25 h 83"/>
                <a:gd name="T30" fmla="*/ 62 w 91"/>
                <a:gd name="T31" fmla="*/ 19 h 83"/>
                <a:gd name="T32" fmla="*/ 31 w 91"/>
                <a:gd name="T33" fmla="*/ 31 h 83"/>
                <a:gd name="T34" fmla="*/ 24 w 91"/>
                <a:gd name="T35" fmla="*/ 25 h 83"/>
                <a:gd name="T36" fmla="*/ 31 w 91"/>
                <a:gd name="T37" fmla="*/ 19 h 83"/>
                <a:gd name="T38" fmla="*/ 36 w 91"/>
                <a:gd name="T39" fmla="*/ 25 h 83"/>
                <a:gd name="T40" fmla="*/ 31 w 91"/>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83">
                  <a:moveTo>
                    <a:pt x="87" y="32"/>
                  </a:moveTo>
                  <a:cubicBezTo>
                    <a:pt x="88" y="32"/>
                    <a:pt x="89" y="32"/>
                    <a:pt x="91" y="32"/>
                  </a:cubicBezTo>
                  <a:cubicBezTo>
                    <a:pt x="87" y="14"/>
                    <a:pt x="68" y="0"/>
                    <a:pt x="45" y="0"/>
                  </a:cubicBezTo>
                  <a:cubicBezTo>
                    <a:pt x="21" y="0"/>
                    <a:pt x="0" y="17"/>
                    <a:pt x="0" y="39"/>
                  </a:cubicBezTo>
                  <a:cubicBezTo>
                    <a:pt x="0" y="51"/>
                    <a:pt x="7" y="61"/>
                    <a:pt x="18" y="69"/>
                  </a:cubicBezTo>
                  <a:cubicBezTo>
                    <a:pt x="14" y="83"/>
                    <a:pt x="14" y="83"/>
                    <a:pt x="14" y="83"/>
                  </a:cubicBezTo>
                  <a:cubicBezTo>
                    <a:pt x="30" y="75"/>
                    <a:pt x="30" y="75"/>
                    <a:pt x="30" y="75"/>
                  </a:cubicBezTo>
                  <a:cubicBezTo>
                    <a:pt x="35" y="76"/>
                    <a:pt x="40" y="77"/>
                    <a:pt x="45" y="77"/>
                  </a:cubicBezTo>
                  <a:cubicBezTo>
                    <a:pt x="47" y="77"/>
                    <a:pt x="48" y="77"/>
                    <a:pt x="50" y="77"/>
                  </a:cubicBezTo>
                  <a:cubicBezTo>
                    <a:pt x="49" y="74"/>
                    <a:pt x="48" y="71"/>
                    <a:pt x="48" y="67"/>
                  </a:cubicBezTo>
                  <a:cubicBezTo>
                    <a:pt x="48" y="48"/>
                    <a:pt x="65" y="32"/>
                    <a:pt x="87" y="32"/>
                  </a:cubicBezTo>
                  <a:close/>
                  <a:moveTo>
                    <a:pt x="62" y="19"/>
                  </a:moveTo>
                  <a:cubicBezTo>
                    <a:pt x="66" y="19"/>
                    <a:pt x="68" y="22"/>
                    <a:pt x="68" y="25"/>
                  </a:cubicBezTo>
                  <a:cubicBezTo>
                    <a:pt x="68" y="29"/>
                    <a:pt x="66" y="31"/>
                    <a:pt x="62" y="31"/>
                  </a:cubicBezTo>
                  <a:cubicBezTo>
                    <a:pt x="59" y="31"/>
                    <a:pt x="56" y="29"/>
                    <a:pt x="56" y="25"/>
                  </a:cubicBezTo>
                  <a:cubicBezTo>
                    <a:pt x="56" y="22"/>
                    <a:pt x="59" y="19"/>
                    <a:pt x="62" y="19"/>
                  </a:cubicBezTo>
                  <a:close/>
                  <a:moveTo>
                    <a:pt x="31" y="31"/>
                  </a:moveTo>
                  <a:cubicBezTo>
                    <a:pt x="27" y="31"/>
                    <a:pt x="24" y="29"/>
                    <a:pt x="24" y="25"/>
                  </a:cubicBezTo>
                  <a:cubicBezTo>
                    <a:pt x="24" y="22"/>
                    <a:pt x="27" y="19"/>
                    <a:pt x="31" y="19"/>
                  </a:cubicBezTo>
                  <a:cubicBezTo>
                    <a:pt x="34" y="19"/>
                    <a:pt x="36" y="22"/>
                    <a:pt x="36" y="25"/>
                  </a:cubicBezTo>
                  <a:cubicBezTo>
                    <a:pt x="36" y="29"/>
                    <a:pt x="34" y="31"/>
                    <a:pt x="31" y="3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a:spLocks noEditPoints="1"/>
            </p:cNvSpPr>
            <p:nvPr/>
          </p:nvSpPr>
          <p:spPr bwMode="auto">
            <a:xfrm>
              <a:off x="3810" y="2116"/>
              <a:ext cx="186" cy="170"/>
            </a:xfrm>
            <a:custGeom>
              <a:avLst/>
              <a:gdLst>
                <a:gd name="T0" fmla="*/ 77 w 77"/>
                <a:gd name="T1" fmla="*/ 33 h 70"/>
                <a:gd name="T2" fmla="*/ 38 w 77"/>
                <a:gd name="T3" fmla="*/ 0 h 70"/>
                <a:gd name="T4" fmla="*/ 0 w 77"/>
                <a:gd name="T5" fmla="*/ 33 h 70"/>
                <a:gd name="T6" fmla="*/ 38 w 77"/>
                <a:gd name="T7" fmla="*/ 66 h 70"/>
                <a:gd name="T8" fmla="*/ 52 w 77"/>
                <a:gd name="T9" fmla="*/ 63 h 70"/>
                <a:gd name="T10" fmla="*/ 64 w 77"/>
                <a:gd name="T11" fmla="*/ 70 h 70"/>
                <a:gd name="T12" fmla="*/ 61 w 77"/>
                <a:gd name="T13" fmla="*/ 59 h 70"/>
                <a:gd name="T14" fmla="*/ 77 w 77"/>
                <a:gd name="T15" fmla="*/ 33 h 70"/>
                <a:gd name="T16" fmla="*/ 26 w 77"/>
                <a:gd name="T17" fmla="*/ 27 h 70"/>
                <a:gd name="T18" fmla="*/ 21 w 77"/>
                <a:gd name="T19" fmla="*/ 23 h 70"/>
                <a:gd name="T20" fmla="*/ 26 w 77"/>
                <a:gd name="T21" fmla="*/ 18 h 70"/>
                <a:gd name="T22" fmla="*/ 32 w 77"/>
                <a:gd name="T23" fmla="*/ 23 h 70"/>
                <a:gd name="T24" fmla="*/ 26 w 77"/>
                <a:gd name="T25" fmla="*/ 27 h 70"/>
                <a:gd name="T26" fmla="*/ 51 w 77"/>
                <a:gd name="T27" fmla="*/ 27 h 70"/>
                <a:gd name="T28" fmla="*/ 46 w 77"/>
                <a:gd name="T29" fmla="*/ 23 h 70"/>
                <a:gd name="T30" fmla="*/ 51 w 77"/>
                <a:gd name="T31" fmla="*/ 18 h 70"/>
                <a:gd name="T32" fmla="*/ 56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8" y="0"/>
                  </a:cubicBezTo>
                  <a:cubicBezTo>
                    <a:pt x="17" y="0"/>
                    <a:pt x="0" y="15"/>
                    <a:pt x="0" y="33"/>
                  </a:cubicBezTo>
                  <a:cubicBezTo>
                    <a:pt x="0" y="51"/>
                    <a:pt x="17" y="66"/>
                    <a:pt x="38" y="66"/>
                  </a:cubicBezTo>
                  <a:cubicBezTo>
                    <a:pt x="43" y="66"/>
                    <a:pt x="47" y="65"/>
                    <a:pt x="52" y="63"/>
                  </a:cubicBezTo>
                  <a:cubicBezTo>
                    <a:pt x="64" y="70"/>
                    <a:pt x="64" y="70"/>
                    <a:pt x="64" y="70"/>
                  </a:cubicBezTo>
                  <a:cubicBezTo>
                    <a:pt x="61" y="59"/>
                    <a:pt x="61" y="59"/>
                    <a:pt x="61" y="59"/>
                  </a:cubicBezTo>
                  <a:cubicBezTo>
                    <a:pt x="70" y="52"/>
                    <a:pt x="77" y="43"/>
                    <a:pt x="77" y="33"/>
                  </a:cubicBezTo>
                  <a:close/>
                  <a:moveTo>
                    <a:pt x="26" y="27"/>
                  </a:moveTo>
                  <a:cubicBezTo>
                    <a:pt x="24" y="27"/>
                    <a:pt x="21" y="25"/>
                    <a:pt x="21" y="23"/>
                  </a:cubicBezTo>
                  <a:cubicBezTo>
                    <a:pt x="21" y="21"/>
                    <a:pt x="24" y="18"/>
                    <a:pt x="26" y="18"/>
                  </a:cubicBezTo>
                  <a:cubicBezTo>
                    <a:pt x="29" y="18"/>
                    <a:pt x="32" y="21"/>
                    <a:pt x="32" y="23"/>
                  </a:cubicBezTo>
                  <a:cubicBezTo>
                    <a:pt x="32" y="25"/>
                    <a:pt x="29" y="27"/>
                    <a:pt x="26" y="27"/>
                  </a:cubicBezTo>
                  <a:close/>
                  <a:moveTo>
                    <a:pt x="51" y="27"/>
                  </a:moveTo>
                  <a:cubicBezTo>
                    <a:pt x="49" y="27"/>
                    <a:pt x="46" y="25"/>
                    <a:pt x="46" y="23"/>
                  </a:cubicBezTo>
                  <a:cubicBezTo>
                    <a:pt x="46" y="21"/>
                    <a:pt x="49" y="18"/>
                    <a:pt x="51" y="18"/>
                  </a:cubicBezTo>
                  <a:cubicBezTo>
                    <a:pt x="54" y="18"/>
                    <a:pt x="56" y="21"/>
                    <a:pt x="56" y="23"/>
                  </a:cubicBezTo>
                  <a:cubicBezTo>
                    <a:pt x="56" y="25"/>
                    <a:pt x="54" y="27"/>
                    <a:pt x="51"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48" name="Group 24"/>
          <p:cNvGrpSpPr>
            <a:grpSpLocks noChangeAspect="1"/>
          </p:cNvGrpSpPr>
          <p:nvPr/>
        </p:nvGrpSpPr>
        <p:grpSpPr bwMode="auto">
          <a:xfrm>
            <a:off x="7374965" y="2210147"/>
            <a:ext cx="328567" cy="255770"/>
            <a:chOff x="3679" y="2031"/>
            <a:chExt cx="334" cy="260"/>
          </a:xfrm>
          <a:solidFill>
            <a:schemeClr val="bg1">
              <a:lumMod val="65000"/>
            </a:schemeClr>
          </a:solidFill>
          <a:scene3d>
            <a:camera prst="perspectiveLeft"/>
            <a:lightRig rig="threePt" dir="t"/>
          </a:scene3d>
        </p:grpSpPr>
        <p:sp>
          <p:nvSpPr>
            <p:cNvPr id="49" name="Freeform 25"/>
            <p:cNvSpPr>
              <a:spLocks noEditPoints="1"/>
            </p:cNvSpPr>
            <p:nvPr/>
          </p:nvSpPr>
          <p:spPr bwMode="auto">
            <a:xfrm>
              <a:off x="3679" y="2060"/>
              <a:ext cx="289" cy="231"/>
            </a:xfrm>
            <a:custGeom>
              <a:avLst/>
              <a:gdLst>
                <a:gd name="T0" fmla="*/ 99 w 120"/>
                <a:gd name="T1" fmla="*/ 40 h 95"/>
                <a:gd name="T2" fmla="*/ 96 w 120"/>
                <a:gd name="T3" fmla="*/ 36 h 95"/>
                <a:gd name="T4" fmla="*/ 95 w 120"/>
                <a:gd name="T5" fmla="*/ 22 h 95"/>
                <a:gd name="T6" fmla="*/ 70 w 120"/>
                <a:gd name="T7" fmla="*/ 23 h 95"/>
                <a:gd name="T8" fmla="*/ 66 w 120"/>
                <a:gd name="T9" fmla="*/ 16 h 95"/>
                <a:gd name="T10" fmla="*/ 45 w 120"/>
                <a:gd name="T11" fmla="*/ 6 h 95"/>
                <a:gd name="T12" fmla="*/ 11 w 120"/>
                <a:gd name="T13" fmla="*/ 34 h 95"/>
                <a:gd name="T14" fmla="*/ 2 w 120"/>
                <a:gd name="T15" fmla="*/ 60 h 95"/>
                <a:gd name="T16" fmla="*/ 51 w 120"/>
                <a:gd name="T17" fmla="*/ 93 h 95"/>
                <a:gd name="T18" fmla="*/ 111 w 120"/>
                <a:gd name="T19" fmla="*/ 67 h 95"/>
                <a:gd name="T20" fmla="*/ 99 w 120"/>
                <a:gd name="T21" fmla="*/ 40 h 95"/>
                <a:gd name="T22" fmla="*/ 53 w 120"/>
                <a:gd name="T23" fmla="*/ 86 h 95"/>
                <a:gd name="T24" fmla="*/ 14 w 120"/>
                <a:gd name="T25" fmla="*/ 62 h 95"/>
                <a:gd name="T26" fmla="*/ 53 w 120"/>
                <a:gd name="T27" fmla="*/ 35 h 95"/>
                <a:gd name="T28" fmla="*/ 92 w 120"/>
                <a:gd name="T29" fmla="*/ 57 h 95"/>
                <a:gd name="T30" fmla="*/ 53 w 120"/>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5">
                  <a:moveTo>
                    <a:pt x="99" y="40"/>
                  </a:moveTo>
                  <a:cubicBezTo>
                    <a:pt x="94" y="39"/>
                    <a:pt x="96" y="36"/>
                    <a:pt x="96" y="36"/>
                  </a:cubicBezTo>
                  <a:cubicBezTo>
                    <a:pt x="96" y="36"/>
                    <a:pt x="101" y="28"/>
                    <a:pt x="95" y="22"/>
                  </a:cubicBezTo>
                  <a:cubicBezTo>
                    <a:pt x="88" y="14"/>
                    <a:pt x="70" y="23"/>
                    <a:pt x="70" y="23"/>
                  </a:cubicBezTo>
                  <a:cubicBezTo>
                    <a:pt x="63" y="25"/>
                    <a:pt x="65" y="22"/>
                    <a:pt x="66" y="16"/>
                  </a:cubicBezTo>
                  <a:cubicBezTo>
                    <a:pt x="66" y="10"/>
                    <a:pt x="64" y="0"/>
                    <a:pt x="45" y="6"/>
                  </a:cubicBezTo>
                  <a:cubicBezTo>
                    <a:pt x="27" y="12"/>
                    <a:pt x="11" y="34"/>
                    <a:pt x="11" y="34"/>
                  </a:cubicBezTo>
                  <a:cubicBezTo>
                    <a:pt x="0" y="49"/>
                    <a:pt x="2" y="60"/>
                    <a:pt x="2" y="60"/>
                  </a:cubicBezTo>
                  <a:cubicBezTo>
                    <a:pt x="5" y="85"/>
                    <a:pt x="31" y="91"/>
                    <a:pt x="51" y="93"/>
                  </a:cubicBezTo>
                  <a:cubicBezTo>
                    <a:pt x="73" y="95"/>
                    <a:pt x="102" y="86"/>
                    <a:pt x="111" y="67"/>
                  </a:cubicBezTo>
                  <a:cubicBezTo>
                    <a:pt x="120" y="48"/>
                    <a:pt x="104" y="41"/>
                    <a:pt x="99" y="40"/>
                  </a:cubicBezTo>
                  <a:close/>
                  <a:moveTo>
                    <a:pt x="53" y="86"/>
                  </a:moveTo>
                  <a:cubicBezTo>
                    <a:pt x="32" y="87"/>
                    <a:pt x="14" y="76"/>
                    <a:pt x="14" y="62"/>
                  </a:cubicBezTo>
                  <a:cubicBezTo>
                    <a:pt x="14" y="48"/>
                    <a:pt x="32" y="36"/>
                    <a:pt x="53" y="35"/>
                  </a:cubicBezTo>
                  <a:cubicBezTo>
                    <a:pt x="74" y="34"/>
                    <a:pt x="92" y="43"/>
                    <a:pt x="92" y="57"/>
                  </a:cubicBezTo>
                  <a:cubicBezTo>
                    <a:pt x="92" y="72"/>
                    <a:pt x="74" y="85"/>
                    <a:pt x="53" y="8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0" name="Freeform 26"/>
            <p:cNvSpPr>
              <a:spLocks noEditPoints="1"/>
            </p:cNvSpPr>
            <p:nvPr/>
          </p:nvSpPr>
          <p:spPr bwMode="auto">
            <a:xfrm>
              <a:off x="3744" y="2162"/>
              <a:ext cx="113" cy="102"/>
            </a:xfrm>
            <a:custGeom>
              <a:avLst/>
              <a:gdLst>
                <a:gd name="T0" fmla="*/ 22 w 47"/>
                <a:gd name="T1" fmla="*/ 3 h 42"/>
                <a:gd name="T2" fmla="*/ 3 w 47"/>
                <a:gd name="T3" fmla="*/ 25 h 42"/>
                <a:gd name="T4" fmla="*/ 9 w 47"/>
                <a:gd name="T5" fmla="*/ 35 h 42"/>
                <a:gd name="T6" fmla="*/ 41 w 47"/>
                <a:gd name="T7" fmla="*/ 29 h 42"/>
                <a:gd name="T8" fmla="*/ 22 w 47"/>
                <a:gd name="T9" fmla="*/ 3 h 42"/>
                <a:gd name="T10" fmla="*/ 16 w 47"/>
                <a:gd name="T11" fmla="*/ 31 h 42"/>
                <a:gd name="T12" fmla="*/ 9 w 47"/>
                <a:gd name="T13" fmla="*/ 26 h 42"/>
                <a:gd name="T14" fmla="*/ 16 w 47"/>
                <a:gd name="T15" fmla="*/ 19 h 42"/>
                <a:gd name="T16" fmla="*/ 24 w 47"/>
                <a:gd name="T17" fmla="*/ 24 h 42"/>
                <a:gd name="T18" fmla="*/ 16 w 47"/>
                <a:gd name="T19" fmla="*/ 31 h 42"/>
                <a:gd name="T20" fmla="*/ 29 w 47"/>
                <a:gd name="T21" fmla="*/ 20 h 42"/>
                <a:gd name="T22" fmla="*/ 25 w 47"/>
                <a:gd name="T23" fmla="*/ 20 h 42"/>
                <a:gd name="T24" fmla="*/ 26 w 47"/>
                <a:gd name="T25" fmla="*/ 16 h 42"/>
                <a:gd name="T26" fmla="*/ 30 w 47"/>
                <a:gd name="T27" fmla="*/ 16 h 42"/>
                <a:gd name="T28" fmla="*/ 29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2" y="3"/>
                  </a:moveTo>
                  <a:cubicBezTo>
                    <a:pt x="0" y="5"/>
                    <a:pt x="3" y="25"/>
                    <a:pt x="3" y="25"/>
                  </a:cubicBezTo>
                  <a:cubicBezTo>
                    <a:pt x="3" y="25"/>
                    <a:pt x="3" y="32"/>
                    <a:pt x="9" y="35"/>
                  </a:cubicBezTo>
                  <a:cubicBezTo>
                    <a:pt x="21" y="42"/>
                    <a:pt x="34" y="38"/>
                    <a:pt x="41" y="29"/>
                  </a:cubicBezTo>
                  <a:cubicBezTo>
                    <a:pt x="47" y="21"/>
                    <a:pt x="43" y="0"/>
                    <a:pt x="22" y="3"/>
                  </a:cubicBezTo>
                  <a:close/>
                  <a:moveTo>
                    <a:pt x="16" y="31"/>
                  </a:moveTo>
                  <a:cubicBezTo>
                    <a:pt x="12" y="31"/>
                    <a:pt x="9" y="29"/>
                    <a:pt x="9" y="26"/>
                  </a:cubicBezTo>
                  <a:cubicBezTo>
                    <a:pt x="9" y="22"/>
                    <a:pt x="12" y="19"/>
                    <a:pt x="16" y="19"/>
                  </a:cubicBezTo>
                  <a:cubicBezTo>
                    <a:pt x="21" y="18"/>
                    <a:pt x="24" y="21"/>
                    <a:pt x="24" y="24"/>
                  </a:cubicBezTo>
                  <a:cubicBezTo>
                    <a:pt x="24" y="27"/>
                    <a:pt x="20" y="31"/>
                    <a:pt x="16" y="31"/>
                  </a:cubicBezTo>
                  <a:close/>
                  <a:moveTo>
                    <a:pt x="29" y="20"/>
                  </a:moveTo>
                  <a:cubicBezTo>
                    <a:pt x="28" y="21"/>
                    <a:pt x="26" y="21"/>
                    <a:pt x="25" y="20"/>
                  </a:cubicBezTo>
                  <a:cubicBezTo>
                    <a:pt x="25" y="19"/>
                    <a:pt x="25" y="17"/>
                    <a:pt x="26" y="16"/>
                  </a:cubicBezTo>
                  <a:cubicBezTo>
                    <a:pt x="28" y="15"/>
                    <a:pt x="29" y="15"/>
                    <a:pt x="30" y="16"/>
                  </a:cubicBezTo>
                  <a:cubicBezTo>
                    <a:pt x="31" y="17"/>
                    <a:pt x="30" y="19"/>
                    <a:pt x="29" y="2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1" name="Freeform 27"/>
            <p:cNvSpPr/>
            <p:nvPr/>
          </p:nvSpPr>
          <p:spPr bwMode="auto">
            <a:xfrm>
              <a:off x="3895" y="2070"/>
              <a:ext cx="61" cy="66"/>
            </a:xfrm>
            <a:custGeom>
              <a:avLst/>
              <a:gdLst>
                <a:gd name="T0" fmla="*/ 19 w 25"/>
                <a:gd name="T1" fmla="*/ 27 h 27"/>
                <a:gd name="T2" fmla="*/ 23 w 25"/>
                <a:gd name="T3" fmla="*/ 24 h 27"/>
                <a:gd name="T4" fmla="*/ 23 w 25"/>
                <a:gd name="T5" fmla="*/ 24 h 27"/>
                <a:gd name="T6" fmla="*/ 3 w 25"/>
                <a:gd name="T7" fmla="*/ 4 h 27"/>
                <a:gd name="T8" fmla="*/ 0 w 25"/>
                <a:gd name="T9" fmla="*/ 8 h 27"/>
                <a:gd name="T10" fmla="*/ 3 w 25"/>
                <a:gd name="T11" fmla="*/ 11 h 27"/>
                <a:gd name="T12" fmla="*/ 16 w 25"/>
                <a:gd name="T13" fmla="*/ 23 h 27"/>
                <a:gd name="T14" fmla="*/ 19 w 25"/>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19" y="27"/>
                  </a:moveTo>
                  <a:cubicBezTo>
                    <a:pt x="21" y="27"/>
                    <a:pt x="22" y="26"/>
                    <a:pt x="23" y="24"/>
                  </a:cubicBezTo>
                  <a:cubicBezTo>
                    <a:pt x="23" y="24"/>
                    <a:pt x="23" y="24"/>
                    <a:pt x="23" y="24"/>
                  </a:cubicBezTo>
                  <a:cubicBezTo>
                    <a:pt x="25" y="0"/>
                    <a:pt x="3" y="4"/>
                    <a:pt x="3" y="4"/>
                  </a:cubicBezTo>
                  <a:cubicBezTo>
                    <a:pt x="1" y="4"/>
                    <a:pt x="0" y="6"/>
                    <a:pt x="0" y="8"/>
                  </a:cubicBezTo>
                  <a:cubicBezTo>
                    <a:pt x="0" y="10"/>
                    <a:pt x="1" y="11"/>
                    <a:pt x="3" y="11"/>
                  </a:cubicBezTo>
                  <a:cubicBezTo>
                    <a:pt x="19" y="8"/>
                    <a:pt x="16" y="23"/>
                    <a:pt x="16" y="23"/>
                  </a:cubicBezTo>
                  <a:cubicBezTo>
                    <a:pt x="16" y="25"/>
                    <a:pt x="17" y="27"/>
                    <a:pt x="19"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2" name="Freeform 28"/>
            <p:cNvSpPr/>
            <p:nvPr/>
          </p:nvSpPr>
          <p:spPr bwMode="auto">
            <a:xfrm>
              <a:off x="3883" y="2031"/>
              <a:ext cx="130" cy="122"/>
            </a:xfrm>
            <a:custGeom>
              <a:avLst/>
              <a:gdLst>
                <a:gd name="T0" fmla="*/ 22 w 54"/>
                <a:gd name="T1" fmla="*/ 2 h 50"/>
                <a:gd name="T2" fmla="*/ 4 w 54"/>
                <a:gd name="T3" fmla="*/ 2 h 50"/>
                <a:gd name="T4" fmla="*/ 3 w 54"/>
                <a:gd name="T5" fmla="*/ 2 h 50"/>
                <a:gd name="T6" fmla="*/ 3 w 54"/>
                <a:gd name="T7" fmla="*/ 2 h 50"/>
                <a:gd name="T8" fmla="*/ 0 w 54"/>
                <a:gd name="T9" fmla="*/ 7 h 50"/>
                <a:gd name="T10" fmla="*/ 5 w 54"/>
                <a:gd name="T11" fmla="*/ 12 h 50"/>
                <a:gd name="T12" fmla="*/ 9 w 54"/>
                <a:gd name="T13" fmla="*/ 11 h 50"/>
                <a:gd name="T14" fmla="*/ 35 w 54"/>
                <a:gd name="T15" fmla="*/ 24 h 50"/>
                <a:gd name="T16" fmla="*/ 36 w 54"/>
                <a:gd name="T17" fmla="*/ 41 h 50"/>
                <a:gd name="T18" fmla="*/ 35 w 54"/>
                <a:gd name="T19" fmla="*/ 46 h 50"/>
                <a:gd name="T20" fmla="*/ 40 w 54"/>
                <a:gd name="T21" fmla="*/ 50 h 50"/>
                <a:gd name="T22" fmla="*/ 45 w 54"/>
                <a:gd name="T23" fmla="*/ 46 h 50"/>
                <a:gd name="T24" fmla="*/ 45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6" y="1"/>
                    <a:pt x="4" y="2"/>
                  </a:cubicBezTo>
                  <a:cubicBezTo>
                    <a:pt x="4" y="2"/>
                    <a:pt x="4" y="2"/>
                    <a:pt x="3" y="2"/>
                  </a:cubicBezTo>
                  <a:cubicBezTo>
                    <a:pt x="3" y="2"/>
                    <a:pt x="3" y="2"/>
                    <a:pt x="3" y="2"/>
                  </a:cubicBezTo>
                  <a:cubicBezTo>
                    <a:pt x="1" y="3"/>
                    <a:pt x="0" y="5"/>
                    <a:pt x="0" y="7"/>
                  </a:cubicBezTo>
                  <a:cubicBezTo>
                    <a:pt x="0" y="10"/>
                    <a:pt x="2" y="12"/>
                    <a:pt x="5" y="12"/>
                  </a:cubicBezTo>
                  <a:cubicBezTo>
                    <a:pt x="5" y="12"/>
                    <a:pt x="7" y="12"/>
                    <a:pt x="9" y="11"/>
                  </a:cubicBezTo>
                  <a:cubicBezTo>
                    <a:pt x="11" y="10"/>
                    <a:pt x="27" y="11"/>
                    <a:pt x="35" y="24"/>
                  </a:cubicBezTo>
                  <a:cubicBezTo>
                    <a:pt x="39" y="33"/>
                    <a:pt x="37" y="40"/>
                    <a:pt x="36" y="41"/>
                  </a:cubicBezTo>
                  <a:cubicBezTo>
                    <a:pt x="36" y="41"/>
                    <a:pt x="35" y="43"/>
                    <a:pt x="35" y="46"/>
                  </a:cubicBezTo>
                  <a:cubicBezTo>
                    <a:pt x="35" y="49"/>
                    <a:pt x="38" y="50"/>
                    <a:pt x="40" y="50"/>
                  </a:cubicBezTo>
                  <a:cubicBezTo>
                    <a:pt x="43" y="50"/>
                    <a:pt x="45" y="50"/>
                    <a:pt x="45" y="46"/>
                  </a:cubicBezTo>
                  <a:cubicBezTo>
                    <a:pt x="45" y="46"/>
                    <a:pt x="45" y="46"/>
                    <a:pt x="45" y="46"/>
                  </a:cubicBezTo>
                  <a:cubicBezTo>
                    <a:pt x="54" y="18"/>
                    <a:pt x="35" y="5"/>
                    <a:pt x="22"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53" name="矩形 52"/>
          <p:cNvSpPr/>
          <p:nvPr/>
        </p:nvSpPr>
        <p:spPr>
          <a:xfrm>
            <a:off x="2097230" y="2554855"/>
            <a:ext cx="1116330" cy="758825"/>
          </a:xfrm>
          <a:prstGeom prst="rect">
            <a:avLst/>
          </a:prstGeom>
        </p:spPr>
        <p:txBody>
          <a:bodyPr wrap="none">
            <a:spAutoFit/>
          </a:bodyPr>
          <a:lstStyle/>
          <a:p>
            <a:pPr algn="ctr">
              <a:spcBef>
                <a:spcPts val="500"/>
              </a:spcBef>
              <a:spcAft>
                <a:spcPts val="0"/>
              </a:spcAft>
              <a:defRPr/>
            </a:pPr>
            <a:r>
              <a:rPr lang="zh-CN" altLang="en-US" sz="1350" b="1"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添加标题</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在此输入详细文</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字介绍详细信息</a:t>
            </a:r>
          </a:p>
        </p:txBody>
      </p:sp>
      <p:sp>
        <p:nvSpPr>
          <p:cNvPr id="54" name="矩形 53"/>
          <p:cNvSpPr/>
          <p:nvPr/>
        </p:nvSpPr>
        <p:spPr>
          <a:xfrm>
            <a:off x="3420396" y="2572200"/>
            <a:ext cx="1116330" cy="758825"/>
          </a:xfrm>
          <a:prstGeom prst="rect">
            <a:avLst/>
          </a:prstGeom>
        </p:spPr>
        <p:txBody>
          <a:bodyPr wrap="none">
            <a:spAutoFit/>
          </a:bodyPr>
          <a:lstStyle/>
          <a:p>
            <a:pPr algn="ctr">
              <a:spcBef>
                <a:spcPts val="500"/>
              </a:spcBef>
              <a:spcAft>
                <a:spcPts val="0"/>
              </a:spcAft>
              <a:defRPr/>
            </a:pPr>
            <a:r>
              <a:rPr lang="zh-CN" altLang="en-US" sz="1350" b="1"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添加标题</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在此输入详细文</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字介绍详细信息</a:t>
            </a:r>
          </a:p>
        </p:txBody>
      </p:sp>
      <p:sp>
        <p:nvSpPr>
          <p:cNvPr id="55" name="矩形 54"/>
          <p:cNvSpPr/>
          <p:nvPr/>
        </p:nvSpPr>
        <p:spPr>
          <a:xfrm>
            <a:off x="4661266" y="2572200"/>
            <a:ext cx="1116330" cy="758825"/>
          </a:xfrm>
          <a:prstGeom prst="rect">
            <a:avLst/>
          </a:prstGeom>
        </p:spPr>
        <p:txBody>
          <a:bodyPr wrap="none">
            <a:spAutoFit/>
          </a:bodyPr>
          <a:lstStyle/>
          <a:p>
            <a:pPr algn="ctr">
              <a:spcBef>
                <a:spcPts val="500"/>
              </a:spcBef>
              <a:spcAft>
                <a:spcPts val="0"/>
              </a:spcAft>
              <a:defRPr/>
            </a:pPr>
            <a:r>
              <a:rPr sz="1350" b="1" kern="100" dirty="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添加标题</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在此输入详细文</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字介绍详细信息</a:t>
            </a:r>
          </a:p>
        </p:txBody>
      </p:sp>
      <p:sp>
        <p:nvSpPr>
          <p:cNvPr id="56" name="矩形 55"/>
          <p:cNvSpPr/>
          <p:nvPr/>
        </p:nvSpPr>
        <p:spPr>
          <a:xfrm>
            <a:off x="5849088" y="2572200"/>
            <a:ext cx="1116330" cy="758825"/>
          </a:xfrm>
          <a:prstGeom prst="rect">
            <a:avLst/>
          </a:prstGeom>
        </p:spPr>
        <p:txBody>
          <a:bodyPr wrap="none">
            <a:spAutoFit/>
          </a:bodyPr>
          <a:lstStyle/>
          <a:p>
            <a:pPr algn="ctr">
              <a:spcBef>
                <a:spcPts val="500"/>
              </a:spcBef>
              <a:spcAft>
                <a:spcPts val="0"/>
              </a:spcAft>
              <a:defRPr/>
            </a:pPr>
            <a:r>
              <a:rPr lang="zh-CN" altLang="en-US" sz="1350" b="1" kern="100" dirty="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添加标题</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在此输入详细文</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字介绍详细信息</a:t>
            </a:r>
          </a:p>
        </p:txBody>
      </p:sp>
      <p:sp>
        <p:nvSpPr>
          <p:cNvPr id="57" name="矩形 56"/>
          <p:cNvSpPr/>
          <p:nvPr/>
        </p:nvSpPr>
        <p:spPr>
          <a:xfrm>
            <a:off x="6982919" y="2572200"/>
            <a:ext cx="1116330" cy="758825"/>
          </a:xfrm>
          <a:prstGeom prst="rect">
            <a:avLst/>
          </a:prstGeom>
        </p:spPr>
        <p:txBody>
          <a:bodyPr wrap="none">
            <a:spAutoFit/>
          </a:bodyPr>
          <a:lstStyle/>
          <a:p>
            <a:pPr algn="ctr">
              <a:spcBef>
                <a:spcPts val="500"/>
              </a:spcBef>
              <a:spcAft>
                <a:spcPts val="0"/>
              </a:spcAft>
              <a:defRPr/>
            </a:pPr>
            <a:r>
              <a:rPr lang="zh-CN" altLang="en-US" sz="1350" b="1"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添加标题</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在此输入详细文</a:t>
            </a:r>
          </a:p>
          <a:p>
            <a:pPr algn="ctr">
              <a:spcBef>
                <a:spcPts val="500"/>
              </a:spcBef>
              <a:spcAft>
                <a:spcPts val="0"/>
              </a:spcAft>
              <a:defRPr/>
            </a:pPr>
            <a:r>
              <a:rPr lang="zh-CN" altLang="en-US" sz="1050" kern="100" dirty="0" smtClean="0">
                <a:solidFill>
                  <a:schemeClr val="tx1">
                    <a:lumMod val="60000"/>
                    <a:lumOff val="40000"/>
                  </a:schemeClr>
                </a:solidFill>
                <a:latin typeface="Impact MT Std" pitchFamily="34" charset="0"/>
                <a:ea typeface="微软雅黑" panose="020B0503020204020204" pitchFamily="34" charset="-122"/>
                <a:cs typeface="Times New Roman" panose="02020603050405020304" pitchFamily="18" charset="0"/>
              </a:rPr>
              <a:t>字介绍详细信息</a:t>
            </a: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9"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0"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Effect transition="in" filter="fade">
                                      <p:cBhvr>
                                        <p:cTn id="41" dur="500"/>
                                        <p:tgtEl>
                                          <p:spTgt spid="28"/>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fltVal val="0"/>
                                          </p:val>
                                        </p:tav>
                                        <p:tav tm="100000">
                                          <p:val>
                                            <p:strVal val="#ppt_h"/>
                                          </p:val>
                                        </p:tav>
                                      </p:tavLst>
                                    </p:anim>
                                    <p:animEffect transition="in" filter="fade">
                                      <p:cBhvr>
                                        <p:cTn id="46" dur="500"/>
                                        <p:tgtEl>
                                          <p:spTgt spid="29"/>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50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34"/>
                                        </p:tgtEl>
                                        <p:attrNameLst>
                                          <p:attrName>style.visibility</p:attrName>
                                        </p:attrNameLst>
                                      </p:cBhvr>
                                      <p:to>
                                        <p:strVal val="visible"/>
                                      </p:to>
                                    </p:set>
                                    <p:anim calcmode="lin" valueType="num">
                                      <p:cBhvr>
                                        <p:cTn id="69" dur="500" fill="hold"/>
                                        <p:tgtEl>
                                          <p:spTgt spid="34"/>
                                        </p:tgtEl>
                                        <p:attrNameLst>
                                          <p:attrName>ppt_w</p:attrName>
                                        </p:attrNameLst>
                                      </p:cBhvr>
                                      <p:tavLst>
                                        <p:tav tm="0">
                                          <p:val>
                                            <p:fltVal val="0"/>
                                          </p:val>
                                        </p:tav>
                                        <p:tav tm="100000">
                                          <p:val>
                                            <p:strVal val="#ppt_w"/>
                                          </p:val>
                                        </p:tav>
                                      </p:tavLst>
                                    </p:anim>
                                    <p:anim calcmode="lin" valueType="num">
                                      <p:cBhvr>
                                        <p:cTn id="70" dur="500" fill="hold"/>
                                        <p:tgtEl>
                                          <p:spTgt spid="34"/>
                                        </p:tgtEl>
                                        <p:attrNameLst>
                                          <p:attrName>ppt_h</p:attrName>
                                        </p:attrNameLst>
                                      </p:cBhvr>
                                      <p:tavLst>
                                        <p:tav tm="0">
                                          <p:val>
                                            <p:fltVal val="0"/>
                                          </p:val>
                                        </p:tav>
                                        <p:tav tm="100000">
                                          <p:val>
                                            <p:strVal val="#ppt_h"/>
                                          </p:val>
                                        </p:tav>
                                      </p:tavLst>
                                    </p:anim>
                                    <p:animEffect transition="in" filter="fade">
                                      <p:cBhvr>
                                        <p:cTn id="71" dur="500"/>
                                        <p:tgtEl>
                                          <p:spTgt spid="34"/>
                                        </p:tgtEl>
                                      </p:cBhvr>
                                    </p:animEffect>
                                  </p:childTnLst>
                                </p:cTn>
                              </p:par>
                              <p:par>
                                <p:cTn id="72" presetID="53" presetClass="entr" presetSubtype="16"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 calcmode="lin" valueType="num">
                                      <p:cBhvr>
                                        <p:cTn id="74" dur="500" fill="hold"/>
                                        <p:tgtEl>
                                          <p:spTgt spid="35"/>
                                        </p:tgtEl>
                                        <p:attrNameLst>
                                          <p:attrName>ppt_w</p:attrName>
                                        </p:attrNameLst>
                                      </p:cBhvr>
                                      <p:tavLst>
                                        <p:tav tm="0">
                                          <p:val>
                                            <p:fltVal val="0"/>
                                          </p:val>
                                        </p:tav>
                                        <p:tav tm="100000">
                                          <p:val>
                                            <p:strVal val="#ppt_w"/>
                                          </p:val>
                                        </p:tav>
                                      </p:tavLst>
                                    </p:anim>
                                    <p:anim calcmode="lin" valueType="num">
                                      <p:cBhvr>
                                        <p:cTn id="75" dur="500" fill="hold"/>
                                        <p:tgtEl>
                                          <p:spTgt spid="35"/>
                                        </p:tgtEl>
                                        <p:attrNameLst>
                                          <p:attrName>ppt_h</p:attrName>
                                        </p:attrNameLst>
                                      </p:cBhvr>
                                      <p:tavLst>
                                        <p:tav tm="0">
                                          <p:val>
                                            <p:fltVal val="0"/>
                                          </p:val>
                                        </p:tav>
                                        <p:tav tm="100000">
                                          <p:val>
                                            <p:strVal val="#ppt_h"/>
                                          </p:val>
                                        </p:tav>
                                      </p:tavLst>
                                    </p:anim>
                                    <p:animEffect transition="in" filter="fade">
                                      <p:cBhvr>
                                        <p:cTn id="76" dur="500"/>
                                        <p:tgtEl>
                                          <p:spTgt spid="35"/>
                                        </p:tgtEl>
                                      </p:cBhvr>
                                    </p:animEffect>
                                  </p:childTnLst>
                                </p:cTn>
                              </p:par>
                              <p:par>
                                <p:cTn id="77" presetID="53" presetClass="entr" presetSubtype="16" fill="hold" grpId="0" nodeType="withEffect">
                                  <p:stCondLst>
                                    <p:cond delay="500"/>
                                  </p:stCondLst>
                                  <p:childTnLst>
                                    <p:set>
                                      <p:cBhvr>
                                        <p:cTn id="78" dur="1" fill="hold">
                                          <p:stCondLst>
                                            <p:cond delay="0"/>
                                          </p:stCondLst>
                                        </p:cTn>
                                        <p:tgtEl>
                                          <p:spTgt spid="36"/>
                                        </p:tgtEl>
                                        <p:attrNameLst>
                                          <p:attrName>style.visibility</p:attrName>
                                        </p:attrNameLst>
                                      </p:cBhvr>
                                      <p:to>
                                        <p:strVal val="visible"/>
                                      </p:to>
                                    </p:set>
                                    <p:anim calcmode="lin" valueType="num">
                                      <p:cBhvr>
                                        <p:cTn id="79" dur="500" fill="hold"/>
                                        <p:tgtEl>
                                          <p:spTgt spid="36"/>
                                        </p:tgtEl>
                                        <p:attrNameLst>
                                          <p:attrName>ppt_w</p:attrName>
                                        </p:attrNameLst>
                                      </p:cBhvr>
                                      <p:tavLst>
                                        <p:tav tm="0">
                                          <p:val>
                                            <p:fltVal val="0"/>
                                          </p:val>
                                        </p:tav>
                                        <p:tav tm="100000">
                                          <p:val>
                                            <p:strVal val="#ppt_w"/>
                                          </p:val>
                                        </p:tav>
                                      </p:tavLst>
                                    </p:anim>
                                    <p:anim calcmode="lin" valueType="num">
                                      <p:cBhvr>
                                        <p:cTn id="80" dur="500" fill="hold"/>
                                        <p:tgtEl>
                                          <p:spTgt spid="36"/>
                                        </p:tgtEl>
                                        <p:attrNameLst>
                                          <p:attrName>ppt_h</p:attrName>
                                        </p:attrNameLst>
                                      </p:cBhvr>
                                      <p:tavLst>
                                        <p:tav tm="0">
                                          <p:val>
                                            <p:fltVal val="0"/>
                                          </p:val>
                                        </p:tav>
                                        <p:tav tm="100000">
                                          <p:val>
                                            <p:strVal val="#ppt_h"/>
                                          </p:val>
                                        </p:tav>
                                      </p:tavLst>
                                    </p:anim>
                                    <p:animEffect transition="in" filter="fade">
                                      <p:cBhvr>
                                        <p:cTn id="81" dur="500"/>
                                        <p:tgtEl>
                                          <p:spTgt spid="36"/>
                                        </p:tgtEl>
                                      </p:cBhvr>
                                    </p:animEffect>
                                  </p:childTnLst>
                                </p:cTn>
                              </p:par>
                              <p:par>
                                <p:cTn id="82" presetID="10" presetClass="entr" presetSubtype="0" fill="hold" nodeType="withEffect">
                                  <p:stCondLst>
                                    <p:cond delay="100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par>
                                <p:cTn id="85" presetID="10" presetClass="entr" presetSubtype="0" fill="hold" nodeType="withEffect">
                                  <p:stCondLst>
                                    <p:cond delay="100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grpId="0" nodeType="withEffect">
                                  <p:stCondLst>
                                    <p:cond delay="10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nodeType="withEffect">
                                  <p:stCondLst>
                                    <p:cond delay="100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nodeType="withEffect">
                                  <p:stCondLst>
                                    <p:cond delay="100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par>
                                <p:cTn id="97" presetID="22" presetClass="entr" presetSubtype="1" fill="hold" grpId="0" nodeType="withEffect">
                                  <p:stCondLst>
                                    <p:cond delay="250"/>
                                  </p:stCondLst>
                                  <p:childTnLst>
                                    <p:set>
                                      <p:cBhvr>
                                        <p:cTn id="98" dur="1" fill="hold">
                                          <p:stCondLst>
                                            <p:cond delay="0"/>
                                          </p:stCondLst>
                                        </p:cTn>
                                        <p:tgtEl>
                                          <p:spTgt spid="53"/>
                                        </p:tgtEl>
                                        <p:attrNameLst>
                                          <p:attrName>style.visibility</p:attrName>
                                        </p:attrNameLst>
                                      </p:cBhvr>
                                      <p:to>
                                        <p:strVal val="visible"/>
                                      </p:to>
                                    </p:set>
                                    <p:animEffect transition="in" filter="wipe(up)">
                                      <p:cBhvr>
                                        <p:cTn id="99" dur="500"/>
                                        <p:tgtEl>
                                          <p:spTgt spid="53"/>
                                        </p:tgtEl>
                                      </p:cBhvr>
                                    </p:animEffect>
                                  </p:childTnLst>
                                </p:cTn>
                              </p:par>
                              <p:par>
                                <p:cTn id="100" presetID="22" presetClass="entr" presetSubtype="1" fill="hold" grpId="0" nodeType="withEffect">
                                  <p:stCondLst>
                                    <p:cond delay="250"/>
                                  </p:stCondLst>
                                  <p:childTnLst>
                                    <p:set>
                                      <p:cBhvr>
                                        <p:cTn id="101" dur="1" fill="hold">
                                          <p:stCondLst>
                                            <p:cond delay="0"/>
                                          </p:stCondLst>
                                        </p:cTn>
                                        <p:tgtEl>
                                          <p:spTgt spid="54"/>
                                        </p:tgtEl>
                                        <p:attrNameLst>
                                          <p:attrName>style.visibility</p:attrName>
                                        </p:attrNameLst>
                                      </p:cBhvr>
                                      <p:to>
                                        <p:strVal val="visible"/>
                                      </p:to>
                                    </p:set>
                                    <p:animEffect transition="in" filter="wipe(up)">
                                      <p:cBhvr>
                                        <p:cTn id="102" dur="500"/>
                                        <p:tgtEl>
                                          <p:spTgt spid="54"/>
                                        </p:tgtEl>
                                      </p:cBhvr>
                                    </p:animEffect>
                                  </p:childTnLst>
                                </p:cTn>
                              </p:par>
                              <p:par>
                                <p:cTn id="103" presetID="22" presetClass="entr" presetSubtype="1" fill="hold" grpId="0" nodeType="withEffect">
                                  <p:stCondLst>
                                    <p:cond delay="250"/>
                                  </p:stCondLst>
                                  <p:childTnLst>
                                    <p:set>
                                      <p:cBhvr>
                                        <p:cTn id="104" dur="1" fill="hold">
                                          <p:stCondLst>
                                            <p:cond delay="0"/>
                                          </p:stCondLst>
                                        </p:cTn>
                                        <p:tgtEl>
                                          <p:spTgt spid="55"/>
                                        </p:tgtEl>
                                        <p:attrNameLst>
                                          <p:attrName>style.visibility</p:attrName>
                                        </p:attrNameLst>
                                      </p:cBhvr>
                                      <p:to>
                                        <p:strVal val="visible"/>
                                      </p:to>
                                    </p:set>
                                    <p:animEffect transition="in" filter="wipe(up)">
                                      <p:cBhvr>
                                        <p:cTn id="105" dur="500"/>
                                        <p:tgtEl>
                                          <p:spTgt spid="55"/>
                                        </p:tgtEl>
                                      </p:cBhvr>
                                    </p:animEffect>
                                  </p:childTnLst>
                                </p:cTn>
                              </p:par>
                              <p:par>
                                <p:cTn id="106" presetID="22" presetClass="entr" presetSubtype="1" fill="hold" grpId="0" nodeType="withEffect">
                                  <p:stCondLst>
                                    <p:cond delay="250"/>
                                  </p:stCondLst>
                                  <p:childTnLst>
                                    <p:set>
                                      <p:cBhvr>
                                        <p:cTn id="107" dur="1" fill="hold">
                                          <p:stCondLst>
                                            <p:cond delay="0"/>
                                          </p:stCondLst>
                                        </p:cTn>
                                        <p:tgtEl>
                                          <p:spTgt spid="56"/>
                                        </p:tgtEl>
                                        <p:attrNameLst>
                                          <p:attrName>style.visibility</p:attrName>
                                        </p:attrNameLst>
                                      </p:cBhvr>
                                      <p:to>
                                        <p:strVal val="visible"/>
                                      </p:to>
                                    </p:set>
                                    <p:animEffect transition="in" filter="wipe(up)">
                                      <p:cBhvr>
                                        <p:cTn id="108" dur="500"/>
                                        <p:tgtEl>
                                          <p:spTgt spid="56"/>
                                        </p:tgtEl>
                                      </p:cBhvr>
                                    </p:animEffect>
                                  </p:childTnLst>
                                </p:cTn>
                              </p:par>
                              <p:par>
                                <p:cTn id="109" presetID="22" presetClass="entr" presetSubtype="1" fill="hold" grpId="0" nodeType="withEffect">
                                  <p:stCondLst>
                                    <p:cond delay="250"/>
                                  </p:stCondLst>
                                  <p:childTnLst>
                                    <p:set>
                                      <p:cBhvr>
                                        <p:cTn id="110" dur="1" fill="hold">
                                          <p:stCondLst>
                                            <p:cond delay="0"/>
                                          </p:stCondLst>
                                        </p:cTn>
                                        <p:tgtEl>
                                          <p:spTgt spid="57"/>
                                        </p:tgtEl>
                                        <p:attrNameLst>
                                          <p:attrName>style.visibility</p:attrName>
                                        </p:attrNameLst>
                                      </p:cBhvr>
                                      <p:to>
                                        <p:strVal val="visible"/>
                                      </p:to>
                                    </p:set>
                                    <p:animEffect transition="in" filter="wipe(up)">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7"/>
                                        </p:tgtEl>
                                        <p:attrNameLst>
                                          <p:attrName>style.visibility</p:attrName>
                                        </p:attrNameLst>
                                      </p:cBhvr>
                                      <p:to>
                                        <p:strVal val="visible"/>
                                      </p:to>
                                    </p:set>
                                    <p:animEffect transition="in" filter="wipe(left)">
                                      <p:cBhvr>
                                        <p:cTn id="116" dur="500"/>
                                        <p:tgtEl>
                                          <p:spTgt spid="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4"/>
                                        </p:tgtEl>
                                        <p:attrNameLst>
                                          <p:attrName>style.visibility</p:attrName>
                                        </p:attrNameLst>
                                      </p:cBhvr>
                                      <p:to>
                                        <p:strVal val="visible"/>
                                      </p:to>
                                    </p:set>
                                    <p:animEffect transition="in" filter="wipe(left)">
                                      <p:cBhvr>
                                        <p:cTn id="1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24" grpId="0" bldLvl="0" animBg="1"/>
      <p:bldP spid="25" grpId="0" bldLvl="0" animBg="1"/>
      <p:bldP spid="26" grpId="0"/>
      <p:bldP spid="27" grpId="0"/>
      <p:bldP spid="28" grpId="0" bldLvl="0" animBg="1"/>
      <p:bldP spid="29" grpId="0"/>
      <p:bldP spid="30" grpId="0" bldLvl="0" animBg="1"/>
      <p:bldP spid="31" grpId="0"/>
      <p:bldP spid="32" grpId="0" bldLvl="0" animBg="1"/>
      <p:bldP spid="33" grpId="0"/>
      <p:bldP spid="34" grpId="0" bldLvl="0" animBg="1"/>
      <p:bldP spid="35" grpId="0"/>
      <p:bldP spid="36" grpId="0" bldLvl="0" animBg="1"/>
      <p:bldP spid="44" grpId="0" bldLvl="0" animBg="1"/>
      <p:bldP spid="53" grpId="0"/>
      <p:bldP spid="54"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F7636B"/>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7636B"/>
                </a:solidFill>
                <a:latin typeface="方正兰亭准黑_GBK" panose="02000000000000000000" pitchFamily="2" charset="-122"/>
                <a:ea typeface="方正兰亭准黑_GBK" panose="02000000000000000000" pitchFamily="2" charset="-122"/>
              </a:rPr>
              <a:t>Honor</a:t>
            </a:r>
          </a:p>
        </p:txBody>
      </p:sp>
      <p:cxnSp>
        <p:nvCxnSpPr>
          <p:cNvPr id="17" name="直接连接符 16"/>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398423" y="922538"/>
            <a:ext cx="551520" cy="4025308"/>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sp>
        <p:nvSpPr>
          <p:cNvPr id="62" name="文本框 268"/>
          <p:cNvSpPr txBox="1"/>
          <p:nvPr/>
        </p:nvSpPr>
        <p:spPr>
          <a:xfrm>
            <a:off x="4309440" y="406960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04</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solidFill>
            <a:srgbClr val="0099A9"/>
          </a:soli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2" name="文本框 317"/>
          <p:cNvSpPr txBox="1"/>
          <p:nvPr/>
        </p:nvSpPr>
        <p:spPr>
          <a:xfrm>
            <a:off x="6111028" y="1931560"/>
            <a:ext cx="1591575" cy="714375"/>
          </a:xfrm>
          <a:prstGeom prst="rect">
            <a:avLst/>
          </a:prstGeom>
          <a:noFill/>
        </p:spPr>
        <p:txBody>
          <a:bodyPr wrap="square" rtlCol="0">
            <a:spAutoFit/>
          </a:bodyPr>
          <a:lstStyle/>
          <a:p>
            <a:pPr algn="just">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请在此粘贴或者输入您的文字内容请在此粘贴或者输入您的文字内容</a:t>
            </a:r>
          </a:p>
        </p:txBody>
      </p:sp>
      <p:sp>
        <p:nvSpPr>
          <p:cNvPr id="73" name="文本框 318"/>
          <p:cNvSpPr txBox="1"/>
          <p:nvPr/>
        </p:nvSpPr>
        <p:spPr>
          <a:xfrm>
            <a:off x="6110202" y="1679441"/>
            <a:ext cx="1233262"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grpSp>
        <p:nvGrpSpPr>
          <p:cNvPr id="74" name="组合 73"/>
          <p:cNvGrpSpPr/>
          <p:nvPr/>
        </p:nvGrpSpPr>
        <p:grpSpPr>
          <a:xfrm>
            <a:off x="5003935" y="3916717"/>
            <a:ext cx="865318" cy="353819"/>
            <a:chOff x="9017000" y="2870200"/>
            <a:chExt cx="714376" cy="292100"/>
          </a:xfrm>
          <a:solidFill>
            <a:schemeClr val="tx1">
              <a:lumMod val="50000"/>
              <a:lumOff val="50000"/>
            </a:schemeClr>
          </a:solidFill>
        </p:grpSpPr>
        <p:sp>
          <p:nvSpPr>
            <p:cNvPr id="75"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6"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7" name="文本框 323"/>
          <p:cNvSpPr txBox="1"/>
          <p:nvPr/>
        </p:nvSpPr>
        <p:spPr>
          <a:xfrm>
            <a:off x="6111028" y="3703379"/>
            <a:ext cx="1591575" cy="714375"/>
          </a:xfrm>
          <a:prstGeom prst="rect">
            <a:avLst/>
          </a:prstGeom>
          <a:noFill/>
        </p:spPr>
        <p:txBody>
          <a:bodyPr wrap="square" rtlCol="0">
            <a:spAutoFit/>
          </a:bodyPr>
          <a:lstStyle/>
          <a:p>
            <a:pPr algn="just">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请在此粘贴或者输入您的文字内容请在此粘贴或者输入您的文字内容</a:t>
            </a:r>
          </a:p>
        </p:txBody>
      </p:sp>
      <p:sp>
        <p:nvSpPr>
          <p:cNvPr id="78" name="文本框 324"/>
          <p:cNvSpPr txBox="1"/>
          <p:nvPr/>
        </p:nvSpPr>
        <p:spPr>
          <a:xfrm>
            <a:off x="6110202" y="3451261"/>
            <a:ext cx="1233262"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grpSp>
        <p:nvGrpSpPr>
          <p:cNvPr id="79" name="组合 78"/>
          <p:cNvGrpSpPr/>
          <p:nvPr/>
        </p:nvGrpSpPr>
        <p:grpSpPr>
          <a:xfrm>
            <a:off x="5760498" y="3544055"/>
            <a:ext cx="385856" cy="151588"/>
            <a:chOff x="9374188" y="5727700"/>
            <a:chExt cx="133350" cy="52388"/>
          </a:xfrm>
          <a:solidFill>
            <a:srgbClr val="EA6103"/>
          </a:solidFill>
        </p:grpSpPr>
        <p:sp>
          <p:nvSpPr>
            <p:cNvPr id="80"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81"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5" name="文本框 362"/>
          <p:cNvSpPr txBox="1"/>
          <p:nvPr/>
        </p:nvSpPr>
        <p:spPr>
          <a:xfrm>
            <a:off x="2191601" y="2115692"/>
            <a:ext cx="1591575" cy="714375"/>
          </a:xfrm>
          <a:prstGeom prst="rect">
            <a:avLst/>
          </a:prstGeom>
          <a:noFill/>
        </p:spPr>
        <p:txBody>
          <a:bodyPr wrap="square" rtlCol="0">
            <a:spAutoFit/>
          </a:bodyPr>
          <a:lstStyle/>
          <a:p>
            <a:pPr algn="just">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请在此粘贴或者输入您的文字内容请在此粘贴或者输入您的文字内容</a:t>
            </a:r>
          </a:p>
        </p:txBody>
      </p:sp>
      <p:sp>
        <p:nvSpPr>
          <p:cNvPr id="86" name="文本框 363"/>
          <p:cNvSpPr txBox="1"/>
          <p:nvPr/>
        </p:nvSpPr>
        <p:spPr>
          <a:xfrm>
            <a:off x="2190775" y="1863574"/>
            <a:ext cx="1233262"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EA6103"/>
          </a:soli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solidFill>
            <a:srgbClr val="EA5E66"/>
          </a:soli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5" name="文本框 433"/>
          <p:cNvSpPr txBox="1"/>
          <p:nvPr/>
        </p:nvSpPr>
        <p:spPr>
          <a:xfrm>
            <a:off x="2191601" y="3945135"/>
            <a:ext cx="1591575" cy="714375"/>
          </a:xfrm>
          <a:prstGeom prst="rect">
            <a:avLst/>
          </a:prstGeom>
          <a:noFill/>
        </p:spPr>
        <p:txBody>
          <a:bodyPr wrap="square" rtlCol="0">
            <a:spAutoFit/>
          </a:bodyPr>
          <a:lstStyle/>
          <a:p>
            <a:pPr algn="just">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rPr>
              <a:t>请在此粘贴或者输入您的文字内容请在此粘贴或者输入您的文字内容</a:t>
            </a:r>
          </a:p>
        </p:txBody>
      </p:sp>
      <p:sp>
        <p:nvSpPr>
          <p:cNvPr id="96" name="文本框 434"/>
          <p:cNvSpPr txBox="1"/>
          <p:nvPr/>
        </p:nvSpPr>
        <p:spPr>
          <a:xfrm>
            <a:off x="2190775" y="3716233"/>
            <a:ext cx="1233262" cy="311785"/>
          </a:xfrm>
          <a:prstGeom prst="rect">
            <a:avLst/>
          </a:prstGeom>
          <a:noFill/>
        </p:spPr>
        <p:txBody>
          <a:bodyPr wrap="square" rtlCol="0">
            <a:spAutoFit/>
          </a:bodyPr>
          <a:lstStyle/>
          <a:p>
            <a:r>
              <a:rPr lang="zh-CN" altLang="en-US" sz="1350" b="1" dirty="0" smtClean="0">
                <a:solidFill>
                  <a:schemeClr val="tx1">
                    <a:lumMod val="60000"/>
                    <a:lumOff val="40000"/>
                  </a:schemeClr>
                </a:solidFill>
                <a:latin typeface="微软雅黑" panose="020B0503020204020204" pitchFamily="34" charset="-122"/>
                <a:ea typeface="微软雅黑" panose="020B0503020204020204" pitchFamily="34" charset="-122"/>
              </a:rPr>
              <a:t>添加标题</a:t>
            </a: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2" name="组合 1"/>
          <p:cNvGrpSpPr/>
          <p:nvPr/>
        </p:nvGrpSpPr>
        <p:grpSpPr>
          <a:xfrm>
            <a:off x="-635" y="4964430"/>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right)">
                                      <p:cBhvr>
                                        <p:cTn id="16" dur="500"/>
                                        <p:tgtEl>
                                          <p:spTgt spid="82"/>
                                        </p:tgtEl>
                                      </p:cBhvr>
                                    </p:animEffect>
                                  </p:childTnLst>
                                </p:cTn>
                              </p:par>
                              <p:par>
                                <p:cTn id="17" presetID="2" presetClass="entr" presetSubtype="8"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0-#ppt_w/2"/>
                                          </p:val>
                                        </p:tav>
                                        <p:tav tm="100000">
                                          <p:val>
                                            <p:strVal val="#ppt_x"/>
                                          </p:val>
                                        </p:tav>
                                      </p:tavLst>
                                    </p:anim>
                                    <p:anim calcmode="lin" valueType="num">
                                      <p:cBhvr additive="base">
                                        <p:cTn id="20" dur="500" fill="hold"/>
                                        <p:tgtEl>
                                          <p:spTgt spid="8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500" fill="hold"/>
                                        <p:tgtEl>
                                          <p:spTgt spid="86"/>
                                        </p:tgtEl>
                                        <p:attrNameLst>
                                          <p:attrName>ppt_x</p:attrName>
                                        </p:attrNameLst>
                                      </p:cBhvr>
                                      <p:tavLst>
                                        <p:tav tm="0">
                                          <p:val>
                                            <p:strVal val="0-#ppt_w/2"/>
                                          </p:val>
                                        </p:tav>
                                        <p:tav tm="100000">
                                          <p:val>
                                            <p:strVal val="#ppt_x"/>
                                          </p:val>
                                        </p:tav>
                                      </p:tavLst>
                                    </p:anim>
                                    <p:anim calcmode="lin" valueType="num">
                                      <p:cBhvr additive="base">
                                        <p:cTn id="24" dur="500" fill="hold"/>
                                        <p:tgtEl>
                                          <p:spTgt spid="8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87"/>
                                        </p:tgtEl>
                                        <p:attrNameLst>
                                          <p:attrName>style.visibility</p:attrName>
                                        </p:attrNameLst>
                                      </p:cBhvr>
                                      <p:to>
                                        <p:strVal val="visible"/>
                                      </p:to>
                                    </p:set>
                                    <p:anim calcmode="lin" valueType="num">
                                      <p:cBhvr additive="base">
                                        <p:cTn id="27" dur="500" fill="hold"/>
                                        <p:tgtEl>
                                          <p:spTgt spid="87"/>
                                        </p:tgtEl>
                                        <p:attrNameLst>
                                          <p:attrName>ppt_x</p:attrName>
                                        </p:attrNameLst>
                                      </p:cBhvr>
                                      <p:tavLst>
                                        <p:tav tm="0">
                                          <p:val>
                                            <p:strVal val="0-#ppt_w/2"/>
                                          </p:val>
                                        </p:tav>
                                        <p:tav tm="100000">
                                          <p:val>
                                            <p:strVal val="#ppt_x"/>
                                          </p:val>
                                        </p:tav>
                                      </p:tavLst>
                                    </p:anim>
                                    <p:anim calcmode="lin" valueType="num">
                                      <p:cBhvr additive="base">
                                        <p:cTn id="28" dur="500" fill="hold"/>
                                        <p:tgtEl>
                                          <p:spTgt spid="87"/>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childTnLst>
                          </p:cTn>
                        </p:par>
                        <p:par>
                          <p:cTn id="33" fill="hold">
                            <p:stCondLst>
                              <p:cond delay="2000"/>
                            </p:stCondLst>
                            <p:childTnLst>
                              <p:par>
                                <p:cTn id="34" presetID="22" presetClass="entr" presetSubtype="4"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down)">
                                      <p:cBhvr>
                                        <p:cTn id="36" dur="500"/>
                                        <p:tgtEl>
                                          <p:spTgt spid="69"/>
                                        </p:tgtEl>
                                      </p:cBhvr>
                                    </p:animEffect>
                                  </p:childTnLst>
                                </p:cTn>
                              </p:par>
                              <p:par>
                                <p:cTn id="37" presetID="2" presetClass="entr" presetSubtype="2"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1+#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1+#ppt_w/2"/>
                                          </p:val>
                                        </p:tav>
                                        <p:tav tm="100000">
                                          <p:val>
                                            <p:strVal val="#ppt_x"/>
                                          </p:val>
                                        </p:tav>
                                      </p:tavLst>
                                    </p:anim>
                                    <p:anim calcmode="lin" valueType="num">
                                      <p:cBhvr additive="base">
                                        <p:cTn id="44" dur="500" fill="hold"/>
                                        <p:tgtEl>
                                          <p:spTgt spid="7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1+#ppt_w/2"/>
                                          </p:val>
                                        </p:tav>
                                        <p:tav tm="100000">
                                          <p:val>
                                            <p:strVal val="#ppt_x"/>
                                          </p:val>
                                        </p:tav>
                                      </p:tavLst>
                                    </p:anim>
                                    <p:anim calcmode="lin" valueType="num">
                                      <p:cBhvr additive="base">
                                        <p:cTn id="48" dur="500" fill="hold"/>
                                        <p:tgtEl>
                                          <p:spTgt spid="73"/>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par>
                          <p:cTn id="53" fill="hold">
                            <p:stCondLst>
                              <p:cond delay="3000"/>
                            </p:stCondLst>
                            <p:childTnLst>
                              <p:par>
                                <p:cTn id="54" presetID="22" presetClass="entr" presetSubtype="2" fill="hold" nodeType="after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wipe(right)">
                                      <p:cBhvr>
                                        <p:cTn id="56" dur="500"/>
                                        <p:tgtEl>
                                          <p:spTgt spid="92"/>
                                        </p:tgtEl>
                                      </p:cBhvr>
                                    </p:animEffect>
                                  </p:childTnLst>
                                </p:cTn>
                              </p:par>
                              <p:par>
                                <p:cTn id="57" presetID="2" presetClass="entr" presetSubtype="8" fill="hold" nodeType="withEffect">
                                  <p:stCondLst>
                                    <p:cond delay="500"/>
                                  </p:stCondLst>
                                  <p:childTnLst>
                                    <p:set>
                                      <p:cBhvr>
                                        <p:cTn id="58" dur="1" fill="hold">
                                          <p:stCondLst>
                                            <p:cond delay="0"/>
                                          </p:stCondLst>
                                        </p:cTn>
                                        <p:tgtEl>
                                          <p:spTgt spid="89"/>
                                        </p:tgtEl>
                                        <p:attrNameLst>
                                          <p:attrName>style.visibility</p:attrName>
                                        </p:attrNameLst>
                                      </p:cBhvr>
                                      <p:to>
                                        <p:strVal val="visible"/>
                                      </p:to>
                                    </p:set>
                                    <p:anim calcmode="lin" valueType="num">
                                      <p:cBhvr additive="base">
                                        <p:cTn id="59" dur="500" fill="hold"/>
                                        <p:tgtEl>
                                          <p:spTgt spid="89"/>
                                        </p:tgtEl>
                                        <p:attrNameLst>
                                          <p:attrName>ppt_x</p:attrName>
                                        </p:attrNameLst>
                                      </p:cBhvr>
                                      <p:tavLst>
                                        <p:tav tm="0">
                                          <p:val>
                                            <p:strVal val="0-#ppt_w/2"/>
                                          </p:val>
                                        </p:tav>
                                        <p:tav tm="100000">
                                          <p:val>
                                            <p:strVal val="#ppt_x"/>
                                          </p:val>
                                        </p:tav>
                                      </p:tavLst>
                                    </p:anim>
                                    <p:anim calcmode="lin" valueType="num">
                                      <p:cBhvr additive="base">
                                        <p:cTn id="60" dur="500" fill="hold"/>
                                        <p:tgtEl>
                                          <p:spTgt spid="8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95"/>
                                        </p:tgtEl>
                                        <p:attrNameLst>
                                          <p:attrName>style.visibility</p:attrName>
                                        </p:attrNameLst>
                                      </p:cBhvr>
                                      <p:to>
                                        <p:strVal val="visible"/>
                                      </p:to>
                                    </p:set>
                                    <p:anim calcmode="lin" valueType="num">
                                      <p:cBhvr additive="base">
                                        <p:cTn id="63" dur="500" fill="hold"/>
                                        <p:tgtEl>
                                          <p:spTgt spid="95"/>
                                        </p:tgtEl>
                                        <p:attrNameLst>
                                          <p:attrName>ppt_x</p:attrName>
                                        </p:attrNameLst>
                                      </p:cBhvr>
                                      <p:tavLst>
                                        <p:tav tm="0">
                                          <p:val>
                                            <p:strVal val="0-#ppt_w/2"/>
                                          </p:val>
                                        </p:tav>
                                        <p:tav tm="100000">
                                          <p:val>
                                            <p:strVal val="#ppt_x"/>
                                          </p:val>
                                        </p:tav>
                                      </p:tavLst>
                                    </p:anim>
                                    <p:anim calcmode="lin" valueType="num">
                                      <p:cBhvr additive="base">
                                        <p:cTn id="64" dur="500" fill="hold"/>
                                        <p:tgtEl>
                                          <p:spTgt spid="9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96"/>
                                        </p:tgtEl>
                                        <p:attrNameLst>
                                          <p:attrName>style.visibility</p:attrName>
                                        </p:attrNameLst>
                                      </p:cBhvr>
                                      <p:to>
                                        <p:strVal val="visible"/>
                                      </p:to>
                                    </p:set>
                                    <p:anim calcmode="lin" valueType="num">
                                      <p:cBhvr additive="base">
                                        <p:cTn id="67" dur="500" fill="hold"/>
                                        <p:tgtEl>
                                          <p:spTgt spid="96"/>
                                        </p:tgtEl>
                                        <p:attrNameLst>
                                          <p:attrName>ppt_x</p:attrName>
                                        </p:attrNameLst>
                                      </p:cBhvr>
                                      <p:tavLst>
                                        <p:tav tm="0">
                                          <p:val>
                                            <p:strVal val="0-#ppt_w/2"/>
                                          </p:val>
                                        </p:tav>
                                        <p:tav tm="100000">
                                          <p:val>
                                            <p:strVal val="#ppt_x"/>
                                          </p:val>
                                        </p:tav>
                                      </p:tavLst>
                                    </p:anim>
                                    <p:anim calcmode="lin" valueType="num">
                                      <p:cBhvr additive="base">
                                        <p:cTn id="68" dur="500" fill="hold"/>
                                        <p:tgtEl>
                                          <p:spTgt spid="96"/>
                                        </p:tgtEl>
                                        <p:attrNameLst>
                                          <p:attrName>ppt_y</p:attrName>
                                        </p:attrNameLst>
                                      </p:cBhvr>
                                      <p:tavLst>
                                        <p:tav tm="0">
                                          <p:val>
                                            <p:strVal val="#ppt_y"/>
                                          </p:val>
                                        </p:tav>
                                        <p:tav tm="100000">
                                          <p:val>
                                            <p:strVal val="#ppt_y"/>
                                          </p:val>
                                        </p:tav>
                                      </p:tavLst>
                                    </p:anim>
                                  </p:childTnLst>
                                </p:cTn>
                              </p:par>
                            </p:childTnLst>
                          </p:cTn>
                        </p:par>
                        <p:par>
                          <p:cTn id="69" fill="hold">
                            <p:stCondLst>
                              <p:cond delay="3500"/>
                            </p:stCondLst>
                            <p:childTnLst>
                              <p:par>
                                <p:cTn id="70" presetID="10" presetClass="entr" presetSubtype="0" fill="hold" grpId="0"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par>
                          <p:cTn id="73" fill="hold">
                            <p:stCondLst>
                              <p:cond delay="4000"/>
                            </p:stCondLst>
                            <p:childTnLst>
                              <p:par>
                                <p:cTn id="74" presetID="22" presetClass="entr" presetSubtype="4" fill="hold" nodeType="after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wipe(down)">
                                      <p:cBhvr>
                                        <p:cTn id="76" dur="500"/>
                                        <p:tgtEl>
                                          <p:spTgt spid="74"/>
                                        </p:tgtEl>
                                      </p:cBhvr>
                                    </p:animEffect>
                                  </p:childTnLst>
                                </p:cTn>
                              </p:par>
                              <p:par>
                                <p:cTn id="77" presetID="2" presetClass="entr" presetSubtype="2" fill="hold" grpId="0" nodeType="withEffect">
                                  <p:stCondLst>
                                    <p:cond delay="50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1+#ppt_w/2"/>
                                          </p:val>
                                        </p:tav>
                                        <p:tav tm="100000">
                                          <p:val>
                                            <p:strVal val="#ppt_x"/>
                                          </p:val>
                                        </p:tav>
                                      </p:tavLst>
                                    </p:anim>
                                    <p:anim calcmode="lin" valueType="num">
                                      <p:cBhvr additive="base">
                                        <p:cTn id="80" dur="500" fill="hold"/>
                                        <p:tgtEl>
                                          <p:spTgt spid="77"/>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50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1+#ppt_w/2"/>
                                          </p:val>
                                        </p:tav>
                                        <p:tav tm="100000">
                                          <p:val>
                                            <p:strVal val="#ppt_x"/>
                                          </p:val>
                                        </p:tav>
                                      </p:tavLst>
                                    </p:anim>
                                    <p:anim calcmode="lin" valueType="num">
                                      <p:cBhvr additive="base">
                                        <p:cTn id="84" dur="500" fill="hold"/>
                                        <p:tgtEl>
                                          <p:spTgt spid="78"/>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50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1+#ppt_w/2"/>
                                          </p:val>
                                        </p:tav>
                                        <p:tav tm="100000">
                                          <p:val>
                                            <p:strVal val="#ppt_x"/>
                                          </p:val>
                                        </p:tav>
                                      </p:tavLst>
                                    </p:anim>
                                    <p:anim calcmode="lin" valueType="num">
                                      <p:cBhvr additive="base">
                                        <p:cTn id="88"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wipe(left)">
                                      <p:cBhvr>
                                        <p:cTn id="9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2" grpId="0"/>
      <p:bldP spid="73" grpId="0"/>
      <p:bldP spid="77" grpId="0"/>
      <p:bldP spid="78" grpId="0"/>
      <p:bldP spid="85" grpId="0"/>
      <p:bldP spid="86" grpId="0"/>
      <p:bldP spid="87" grpId="0" bldLvl="0" animBg="1"/>
      <p:bldP spid="95" grpId="0"/>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954738" y="753352"/>
            <a:ext cx="3475135" cy="3475135"/>
            <a:chOff x="4082917" y="940873"/>
            <a:chExt cx="3955398" cy="3955398"/>
          </a:xfrm>
        </p:grpSpPr>
        <p:sp>
          <p:nvSpPr>
            <p:cNvPr id="37" name="Oval 3"/>
            <p:cNvSpPr/>
            <p:nvPr/>
          </p:nvSpPr>
          <p:spPr>
            <a:xfrm>
              <a:off x="4218041" y="1091688"/>
              <a:ext cx="3692380" cy="3692380"/>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25">
                <a:solidFill>
                  <a:srgbClr val="00B0F0"/>
                </a:solidFill>
                <a:latin typeface="+mn-ea"/>
              </a:endParaRPr>
            </a:p>
          </p:txBody>
        </p:sp>
        <p:sp>
          <p:nvSpPr>
            <p:cNvPr id="38" name="Oval 3"/>
            <p:cNvSpPr/>
            <p:nvPr/>
          </p:nvSpPr>
          <p:spPr>
            <a:xfrm>
              <a:off x="4082917" y="940873"/>
              <a:ext cx="3955398" cy="3955398"/>
            </a:xfrm>
            <a:prstGeom prst="ellipse">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25">
                <a:latin typeface="+mn-ea"/>
              </a:endParaRPr>
            </a:p>
          </p:txBody>
        </p:sp>
      </p:grpSp>
      <p:sp>
        <p:nvSpPr>
          <p:cNvPr id="39" name="矩形 38"/>
          <p:cNvSpPr/>
          <p:nvPr/>
        </p:nvSpPr>
        <p:spPr>
          <a:xfrm>
            <a:off x="3915420" y="3406493"/>
            <a:ext cx="1609736" cy="336246"/>
          </a:xfrm>
          <a:prstGeom prst="rect">
            <a:avLst/>
          </a:prstGeom>
        </p:spPr>
        <p:txBody>
          <a:bodyPr wrap="none">
            <a:spAutoFit/>
          </a:bodyPr>
          <a:lstStyle/>
          <a:p>
            <a:pPr lvl="0" algn="ctr">
              <a:defRPr>
                <a:uFillTx/>
              </a:defRPr>
            </a:pPr>
            <a:r>
              <a:rPr lang="zh-CN" altLang="en-US" sz="158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rPr>
              <a:t>亮亮图文旗舰店</a:t>
            </a:r>
            <a:endParaRPr lang="zh-CN" altLang="en-US" sz="158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endParaRPr>
          </a:p>
        </p:txBody>
      </p:sp>
      <p:sp>
        <p:nvSpPr>
          <p:cNvPr id="40" name="矩形 39"/>
          <p:cNvSpPr/>
          <p:nvPr/>
        </p:nvSpPr>
        <p:spPr>
          <a:xfrm>
            <a:off x="3403573" y="2231999"/>
            <a:ext cx="2600960" cy="867410"/>
          </a:xfrm>
          <a:prstGeom prst="rect">
            <a:avLst/>
          </a:prstGeom>
        </p:spPr>
        <p:txBody>
          <a:bodyPr wrap="none">
            <a:spAutoFit/>
          </a:bodyPr>
          <a:lstStyle/>
          <a:p>
            <a:pPr lvl="0" algn="ctr">
              <a:defRPr>
                <a:uFillTx/>
              </a:defRPr>
            </a:pPr>
            <a:r>
              <a:rPr lang="zh-CN" altLang="en-US" sz="4760"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rPr>
              <a:t>谢谢观看</a:t>
            </a:r>
          </a:p>
        </p:txBody>
      </p:sp>
      <p:sp>
        <p:nvSpPr>
          <p:cNvPr id="41" name="矩形 40"/>
          <p:cNvSpPr/>
          <p:nvPr/>
        </p:nvSpPr>
        <p:spPr>
          <a:xfrm>
            <a:off x="3874950" y="2871029"/>
            <a:ext cx="1607185" cy="580390"/>
          </a:xfrm>
          <a:prstGeom prst="rect">
            <a:avLst/>
          </a:prstGeom>
        </p:spPr>
        <p:txBody>
          <a:bodyPr wrap="none">
            <a:spAutoFit/>
          </a:bodyPr>
          <a:lstStyle/>
          <a:p>
            <a:pPr lvl="0" algn="ctr">
              <a:defRPr>
                <a:uFillTx/>
              </a:defRPr>
            </a:pPr>
            <a:r>
              <a:rPr lang="en-US" altLang="zh-CN" sz="3175" b="1" dirty="0" smtClean="0">
                <a:solidFill>
                  <a:schemeClr val="bg1"/>
                </a:solidFill>
                <a:ea typeface="微软雅黑" panose="020B0503020204020204" pitchFamily="34" charset="-122"/>
              </a:rPr>
              <a:t>RESUME</a:t>
            </a:r>
            <a:endParaRPr lang="en-US" altLang="zh-CN" sz="3175" b="1" dirty="0" smtClean="0">
              <a:solidFill>
                <a:schemeClr val="bg1"/>
              </a:solidFill>
              <a:uFill>
                <a:solidFill>
                  <a:srgbClr val="FFFFFF"/>
                </a:solidFill>
              </a:uFill>
              <a:latin typeface="微软雅黑" panose="020B0503020204020204" pitchFamily="34" charset="-122"/>
              <a:ea typeface="微软雅黑" panose="020B0503020204020204" pitchFamily="34" charset="-122"/>
              <a:sym typeface="Bebas Neue"/>
            </a:endParaRPr>
          </a:p>
        </p:txBody>
      </p:sp>
      <p:grpSp>
        <p:nvGrpSpPr>
          <p:cNvPr id="42" name="组合 41"/>
          <p:cNvGrpSpPr/>
          <p:nvPr/>
        </p:nvGrpSpPr>
        <p:grpSpPr>
          <a:xfrm>
            <a:off x="5461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
        <p:nvSpPr>
          <p:cNvPr id="52" name="Oval 10"/>
          <p:cNvSpPr>
            <a:spLocks noChangeArrowheads="1"/>
          </p:cNvSpPr>
          <p:nvPr/>
        </p:nvSpPr>
        <p:spPr bwMode="auto">
          <a:xfrm>
            <a:off x="4000539" y="981013"/>
            <a:ext cx="1383533" cy="1349383"/>
          </a:xfrm>
          <a:prstGeom prst="ellipse">
            <a:avLst/>
          </a:prstGeom>
          <a:noFill/>
          <a:ln w="28575">
            <a:solidFill>
              <a:schemeClr val="bg1"/>
            </a:solidFill>
            <a:prstDash val="dashDot"/>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pPr>
            <a:endParaRPr lang="zh-CN" altLang="en-US" sz="1825">
              <a:solidFill>
                <a:srgbClr val="00B0F0"/>
              </a:solidFill>
            </a:endParaRPr>
          </a:p>
        </p:txBody>
      </p:sp>
      <p:sp>
        <p:nvSpPr>
          <p:cNvPr id="53" name="Oval 11" descr="12549117_141957901001_2"/>
          <p:cNvSpPr>
            <a:spLocks noChangeArrowheads="1"/>
          </p:cNvSpPr>
          <p:nvPr/>
        </p:nvSpPr>
        <p:spPr bwMode="auto">
          <a:xfrm>
            <a:off x="4048377" y="1012005"/>
            <a:ext cx="1311988" cy="1287398"/>
          </a:xfrm>
          <a:prstGeom prst="ellipse">
            <a:avLst/>
          </a:prstGeom>
          <a:blipFill dpi="0" rotWithShape="1">
            <a:blip r:embed="rId3" cstate="print"/>
            <a:srcRect/>
            <a:stretch>
              <a:fillRect/>
            </a:stretch>
          </a:blipFill>
          <a:ln>
            <a:noFill/>
          </a:ln>
          <a:effectLst/>
        </p:spPr>
        <p:txBody>
          <a:bodyPr anchor="ctr"/>
          <a:lstStyle/>
          <a:p>
            <a:pPr eaLnBrk="1" hangingPunct="1">
              <a:buFont typeface="Arial" panose="020B0604020202020204" pitchFamily="34" charset="0"/>
              <a:buNone/>
            </a:pPr>
            <a:endParaRPr lang="zh-CN" altLang="en-US" sz="1825"/>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p:cTn id="15" dur="1000" fill="hold"/>
                                        <p:tgtEl>
                                          <p:spTgt spid="53"/>
                                        </p:tgtEl>
                                        <p:attrNameLst>
                                          <p:attrName>ppt_w</p:attrName>
                                        </p:attrNameLst>
                                      </p:cBhvr>
                                      <p:tavLst>
                                        <p:tav tm="0">
                                          <p:val>
                                            <p:fltVal val="0"/>
                                          </p:val>
                                        </p:tav>
                                        <p:tav tm="100000">
                                          <p:val>
                                            <p:strVal val="#ppt_w"/>
                                          </p:val>
                                        </p:tav>
                                      </p:tavLst>
                                    </p:anim>
                                    <p:anim calcmode="lin" valueType="num">
                                      <p:cBhvr>
                                        <p:cTn id="16" dur="1000" fill="hold"/>
                                        <p:tgtEl>
                                          <p:spTgt spid="53"/>
                                        </p:tgtEl>
                                        <p:attrNameLst>
                                          <p:attrName>ppt_h</p:attrName>
                                        </p:attrNameLst>
                                      </p:cBhvr>
                                      <p:tavLst>
                                        <p:tav tm="0">
                                          <p:val>
                                            <p:fltVal val="0"/>
                                          </p:val>
                                        </p:tav>
                                        <p:tav tm="100000">
                                          <p:val>
                                            <p:strVal val="#ppt_h"/>
                                          </p:val>
                                        </p:tav>
                                      </p:tavLst>
                                    </p:anim>
                                    <p:anim calcmode="lin" valueType="num">
                                      <p:cBhvr>
                                        <p:cTn id="17" dur="1000" fill="hold"/>
                                        <p:tgtEl>
                                          <p:spTgt spid="53"/>
                                        </p:tgtEl>
                                        <p:attrNameLst>
                                          <p:attrName>style.rotation</p:attrName>
                                        </p:attrNameLst>
                                      </p:cBhvr>
                                      <p:tavLst>
                                        <p:tav tm="0">
                                          <p:val>
                                            <p:fltVal val="90"/>
                                          </p:val>
                                        </p:tav>
                                        <p:tav tm="100000">
                                          <p:val>
                                            <p:fltVal val="0"/>
                                          </p:val>
                                        </p:tav>
                                      </p:tavLst>
                                    </p:anim>
                                    <p:animEffect transition="in" filter="fade">
                                      <p:cBhvr>
                                        <p:cTn id="18" dur="1000"/>
                                        <p:tgtEl>
                                          <p:spTgt spid="53"/>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ppt_w</p:attrName>
                                        </p:attrNameLst>
                                      </p:cBhvr>
                                      <p:tavLst>
                                        <p:tav tm="0">
                                          <p:val>
                                            <p:fltVal val="0"/>
                                          </p:val>
                                        </p:tav>
                                        <p:tav tm="100000">
                                          <p:val>
                                            <p:strVal val="#ppt_w"/>
                                          </p:val>
                                        </p:tav>
                                      </p:tavLst>
                                    </p:anim>
                                    <p:anim calcmode="lin" valueType="num">
                                      <p:cBhvr>
                                        <p:cTn id="22" dur="1000" fill="hold"/>
                                        <p:tgtEl>
                                          <p:spTgt spid="52"/>
                                        </p:tgtEl>
                                        <p:attrNameLst>
                                          <p:attrName>ppt_h</p:attrName>
                                        </p:attrNameLst>
                                      </p:cBhvr>
                                      <p:tavLst>
                                        <p:tav tm="0">
                                          <p:val>
                                            <p:fltVal val="0"/>
                                          </p:val>
                                        </p:tav>
                                        <p:tav tm="100000">
                                          <p:val>
                                            <p:strVal val="#ppt_h"/>
                                          </p:val>
                                        </p:tav>
                                      </p:tavLst>
                                    </p:anim>
                                    <p:anim calcmode="lin" valueType="num">
                                      <p:cBhvr>
                                        <p:cTn id="23" dur="1000" fill="hold"/>
                                        <p:tgtEl>
                                          <p:spTgt spid="52"/>
                                        </p:tgtEl>
                                        <p:attrNameLst>
                                          <p:attrName>style.rotation</p:attrName>
                                        </p:attrNameLst>
                                      </p:cBhvr>
                                      <p:tavLst>
                                        <p:tav tm="0">
                                          <p:val>
                                            <p:fltVal val="90"/>
                                          </p:val>
                                        </p:tav>
                                        <p:tav tm="100000">
                                          <p:val>
                                            <p:fltVal val="0"/>
                                          </p:val>
                                        </p:tav>
                                      </p:tavLst>
                                    </p:anim>
                                    <p:animEffect transition="in" filter="fade">
                                      <p:cBhvr>
                                        <p:cTn id="24" dur="10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40"/>
                                        </p:tgtEl>
                                        <p:attrNameLst>
                                          <p:attrName>ppt_y</p:attrName>
                                        </p:attrNameLst>
                                      </p:cBhvr>
                                      <p:tavLst>
                                        <p:tav tm="0">
                                          <p:val>
                                            <p:strVal val="#ppt_y"/>
                                          </p:val>
                                        </p:tav>
                                        <p:tav tm="100000">
                                          <p:val>
                                            <p:strVal val="#ppt_y"/>
                                          </p:val>
                                        </p:tav>
                                      </p:tavLst>
                                    </p:anim>
                                    <p:anim calcmode="lin" valueType="num">
                                      <p:cBhvr>
                                        <p:cTn id="31"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40"/>
                                        </p:tgtEl>
                                      </p:cBhvr>
                                    </p:animEffect>
                                  </p:childTnLst>
                                </p:cTn>
                              </p:par>
                              <p:par>
                                <p:cTn id="34" presetID="10" presetClass="entr" presetSubtype="0" fill="hold" grpId="0" nodeType="withEffect">
                                  <p:stCondLst>
                                    <p:cond delay="0"/>
                                  </p:stCondLst>
                                  <p:iterate type="lt">
                                    <p:tmPct val="10000"/>
                                  </p:iterate>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randombar(horizontal)">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right)">
                                      <p:cBhvr>
                                        <p:cTn id="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2" grpId="0" bldLvl="0" animBg="1"/>
      <p:bldP spid="5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87345" y="1103832"/>
            <a:ext cx="3565255" cy="1051256"/>
            <a:chOff x="3666426" y="621539"/>
            <a:chExt cx="4753673" cy="1401675"/>
          </a:xfrm>
        </p:grpSpPr>
        <p:sp>
          <p:nvSpPr>
            <p:cNvPr id="89" name="圆角矩形 88"/>
            <p:cNvSpPr/>
            <p:nvPr/>
          </p:nvSpPr>
          <p:spPr>
            <a:xfrm>
              <a:off x="4367263" y="962123"/>
              <a:ext cx="4052836" cy="740805"/>
            </a:xfrm>
            <a:prstGeom prst="roundRect">
              <a:avLst>
                <a:gd name="adj" fmla="val 26862"/>
              </a:avLst>
            </a:prstGeom>
            <a:solidFill>
              <a:srgbClr val="EA6103"/>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 name="组合 1"/>
            <p:cNvGrpSpPr/>
            <p:nvPr/>
          </p:nvGrpSpPr>
          <p:grpSpPr>
            <a:xfrm>
              <a:off x="3666426" y="621539"/>
              <a:ext cx="1401675" cy="1401675"/>
              <a:chOff x="1990026" y="2085034"/>
              <a:chExt cx="1821716" cy="1821716"/>
            </a:xfrm>
          </p:grpSpPr>
          <p:grpSp>
            <p:nvGrpSpPr>
              <p:cNvPr id="11" name="组合 10"/>
              <p:cNvGrpSpPr/>
              <p:nvPr/>
            </p:nvGrpSpPr>
            <p:grpSpPr>
              <a:xfrm>
                <a:off x="1990026" y="2085034"/>
                <a:ext cx="1821716" cy="1821716"/>
                <a:chOff x="475814" y="349984"/>
                <a:chExt cx="1821716" cy="1821716"/>
              </a:xfrm>
            </p:grpSpPr>
            <p:sp>
              <p:nvSpPr>
                <p:cNvPr id="6" name="椭圆 5"/>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p:cNvGrpSpPr/>
                <p:nvPr/>
              </p:nvGrpSpPr>
              <p:grpSpPr>
                <a:xfrm>
                  <a:off x="584986" y="459157"/>
                  <a:ext cx="1603371" cy="1603370"/>
                  <a:chOff x="2706461" y="2004333"/>
                  <a:chExt cx="2228850" cy="2228850"/>
                </a:xfrm>
                <a:effectLst/>
              </p:grpSpPr>
              <p:sp>
                <p:nvSpPr>
                  <p:cNvPr id="8" name="椭圆 7"/>
                  <p:cNvSpPr/>
                  <p:nvPr/>
                </p:nvSpPr>
                <p:spPr>
                  <a:xfrm>
                    <a:off x="2706461" y="2004333"/>
                    <a:ext cx="2228850" cy="2228850"/>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2977244" y="2275116"/>
                    <a:ext cx="1687284" cy="1687284"/>
                  </a:xfrm>
                  <a:prstGeom prst="ellipse">
                    <a:avLst/>
                  </a:prstGeom>
                  <a:solidFill>
                    <a:srgbClr val="EA6103"/>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58" name="KSO_Shape"/>
              <p:cNvSpPr/>
              <p:nvPr/>
            </p:nvSpPr>
            <p:spPr bwMode="auto">
              <a:xfrm>
                <a:off x="2747908" y="2689943"/>
                <a:ext cx="319141" cy="63828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sp>
          <p:nvSpPr>
            <p:cNvPr id="88" name="矩形 87"/>
            <p:cNvSpPr/>
            <p:nvPr/>
          </p:nvSpPr>
          <p:spPr>
            <a:xfrm>
              <a:off x="5270843" y="1070915"/>
              <a:ext cx="2301240" cy="54864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2100" dirty="0" smtClean="0">
                  <a:solidFill>
                    <a:schemeClr val="bg1">
                      <a:lumMod val="95000"/>
                    </a:schemeClr>
                  </a:solidFill>
                  <a:latin typeface="方正兰亭中粗黑_GBK" panose="02000000000000000000" pitchFamily="2" charset="-122"/>
                  <a:ea typeface="方正兰亭中粗黑_GBK" panose="02000000000000000000" pitchFamily="2" charset="-122"/>
                </a:rPr>
                <a:t>关于我 </a:t>
              </a:r>
              <a:r>
                <a:rPr lang="zh-CN" altLang="en-US" sz="1200" dirty="0" smtClean="0">
                  <a:solidFill>
                    <a:schemeClr val="bg1"/>
                  </a:solidFill>
                  <a:latin typeface="方正兰亭中粗黑_GBK" panose="02000000000000000000" pitchFamily="2" charset="-122"/>
                  <a:ea typeface="方正兰亭中粗黑_GBK" panose="02000000000000000000" pitchFamily="2" charset="-122"/>
                </a:rPr>
                <a:t>ABOUT ME</a:t>
              </a:r>
              <a:endParaRPr lang="zh-CN" altLang="en-US" sz="12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12" name="组合 11"/>
          <p:cNvGrpSpPr/>
          <p:nvPr/>
        </p:nvGrpSpPr>
        <p:grpSpPr>
          <a:xfrm>
            <a:off x="3488819" y="1849598"/>
            <a:ext cx="3663140" cy="1051256"/>
            <a:chOff x="3812939" y="1914182"/>
            <a:chExt cx="4884187" cy="1401675"/>
          </a:xfrm>
        </p:grpSpPr>
        <p:sp>
          <p:nvSpPr>
            <p:cNvPr id="99" name="圆角矩形 98"/>
            <p:cNvSpPr/>
            <p:nvPr/>
          </p:nvSpPr>
          <p:spPr>
            <a:xfrm>
              <a:off x="3812939" y="2254766"/>
              <a:ext cx="4052836" cy="740805"/>
            </a:xfrm>
            <a:prstGeom prst="roundRect">
              <a:avLst>
                <a:gd name="adj" fmla="val 26862"/>
              </a:avLst>
            </a:prstGeom>
            <a:solidFill>
              <a:srgbClr val="FFAB3F"/>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8" name="矩形 107"/>
            <p:cNvSpPr/>
            <p:nvPr/>
          </p:nvSpPr>
          <p:spPr>
            <a:xfrm>
              <a:off x="3868062" y="2353409"/>
              <a:ext cx="3088640" cy="54864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2100" dirty="0">
                  <a:solidFill>
                    <a:schemeClr val="bg1"/>
                  </a:solidFill>
                  <a:latin typeface="方正兰亭中粗黑_GBK" panose="02000000000000000000" pitchFamily="2" charset="-122"/>
                  <a:ea typeface="方正兰亭中粗黑_GBK" panose="02000000000000000000" pitchFamily="2" charset="-122"/>
                </a:rPr>
                <a:t>岗位</a:t>
              </a:r>
              <a:r>
                <a:rPr lang="zh-CN" altLang="en-US" sz="2100" dirty="0" smtClean="0">
                  <a:solidFill>
                    <a:schemeClr val="bg1"/>
                  </a:solidFill>
                  <a:latin typeface="方正兰亭中粗黑_GBK" panose="02000000000000000000" pitchFamily="2" charset="-122"/>
                  <a:ea typeface="方正兰亭中粗黑_GBK" panose="02000000000000000000" pitchFamily="2" charset="-122"/>
                </a:rPr>
                <a:t>认识 </a:t>
              </a:r>
              <a:r>
                <a:rPr lang="zh-CN" altLang="en-US" sz="1050" dirty="0" smtClean="0">
                  <a:solidFill>
                    <a:schemeClr val="bg1"/>
                  </a:solidFill>
                  <a:latin typeface="方正兰亭中粗黑_GBK" panose="02000000000000000000" pitchFamily="2" charset="-122"/>
                  <a:ea typeface="方正兰亭中粗黑_GBK" panose="02000000000000000000" pitchFamily="2" charset="-122"/>
                </a:rPr>
                <a:t>POST COGNITION</a:t>
              </a:r>
              <a:endParaRPr lang="zh-CN" altLang="en-US" sz="105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3" name="组合 2"/>
            <p:cNvGrpSpPr/>
            <p:nvPr/>
          </p:nvGrpSpPr>
          <p:grpSpPr>
            <a:xfrm>
              <a:off x="7295451" y="1914182"/>
              <a:ext cx="1401675" cy="1401675"/>
              <a:chOff x="7295451" y="2177951"/>
              <a:chExt cx="1401675" cy="1401675"/>
            </a:xfrm>
          </p:grpSpPr>
          <p:grpSp>
            <p:nvGrpSpPr>
              <p:cNvPr id="101" name="组合 100"/>
              <p:cNvGrpSpPr/>
              <p:nvPr/>
            </p:nvGrpSpPr>
            <p:grpSpPr>
              <a:xfrm>
                <a:off x="7295451" y="2177951"/>
                <a:ext cx="1401675" cy="1401675"/>
                <a:chOff x="475814" y="349984"/>
                <a:chExt cx="1821716" cy="1821716"/>
              </a:xfrm>
            </p:grpSpPr>
            <p:sp>
              <p:nvSpPr>
                <p:cNvPr id="103" name="椭圆 102"/>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4" name="组合 103"/>
                <p:cNvGrpSpPr/>
                <p:nvPr/>
              </p:nvGrpSpPr>
              <p:grpSpPr>
                <a:xfrm>
                  <a:off x="584986" y="459157"/>
                  <a:ext cx="1603371" cy="1603370"/>
                  <a:chOff x="2706461" y="2004333"/>
                  <a:chExt cx="2228850" cy="2228850"/>
                </a:xfrm>
                <a:effectLst/>
              </p:grpSpPr>
              <p:sp>
                <p:nvSpPr>
                  <p:cNvPr id="105" name="椭圆 104"/>
                  <p:cNvSpPr/>
                  <p:nvPr/>
                </p:nvSpPr>
                <p:spPr>
                  <a:xfrm>
                    <a:off x="2706461" y="2004333"/>
                    <a:ext cx="2228850" cy="2228850"/>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椭圆 105"/>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7" name="椭圆 106"/>
                  <p:cNvSpPr/>
                  <p:nvPr/>
                </p:nvSpPr>
                <p:spPr>
                  <a:xfrm>
                    <a:off x="2977244" y="2275116"/>
                    <a:ext cx="1687284" cy="1687284"/>
                  </a:xfrm>
                  <a:prstGeom prst="ellipse">
                    <a:avLst/>
                  </a:prstGeom>
                  <a:solidFill>
                    <a:srgbClr val="FFAB3F"/>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12" name="组合 111"/>
              <p:cNvGrpSpPr/>
              <p:nvPr/>
            </p:nvGrpSpPr>
            <p:grpSpPr>
              <a:xfrm>
                <a:off x="7663054" y="2665051"/>
                <a:ext cx="573441" cy="449880"/>
                <a:chOff x="4172643" y="3997027"/>
                <a:chExt cx="736426" cy="577745"/>
              </a:xfrm>
              <a:solidFill>
                <a:schemeClr val="bg1"/>
              </a:solidFill>
            </p:grpSpPr>
            <p:sp>
              <p:nvSpPr>
                <p:cNvPr id="113"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grpSp>
        <p:nvGrpSpPr>
          <p:cNvPr id="17" name="组合 16"/>
          <p:cNvGrpSpPr/>
          <p:nvPr/>
        </p:nvGrpSpPr>
        <p:grpSpPr>
          <a:xfrm>
            <a:off x="2012643" y="2616878"/>
            <a:ext cx="3565255" cy="1051256"/>
            <a:chOff x="3666426" y="3206283"/>
            <a:chExt cx="4753673" cy="1401675"/>
          </a:xfrm>
        </p:grpSpPr>
        <p:sp>
          <p:nvSpPr>
            <p:cNvPr id="117" name="圆角矩形 116"/>
            <p:cNvSpPr/>
            <p:nvPr/>
          </p:nvSpPr>
          <p:spPr>
            <a:xfrm>
              <a:off x="4367263" y="3546867"/>
              <a:ext cx="4052836" cy="740805"/>
            </a:xfrm>
            <a:prstGeom prst="roundRect">
              <a:avLst>
                <a:gd name="adj" fmla="val 26862"/>
              </a:avLst>
            </a:prstGeom>
            <a:solidFill>
              <a:srgbClr val="0099A9"/>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9" name="组合 118"/>
            <p:cNvGrpSpPr/>
            <p:nvPr/>
          </p:nvGrpSpPr>
          <p:grpSpPr>
            <a:xfrm>
              <a:off x="3666426" y="3206283"/>
              <a:ext cx="1401675" cy="1401675"/>
              <a:chOff x="475814" y="349984"/>
              <a:chExt cx="1821716" cy="1821716"/>
            </a:xfrm>
          </p:grpSpPr>
          <p:sp>
            <p:nvSpPr>
              <p:cNvPr id="121" name="椭圆 120"/>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2" name="组合 121"/>
              <p:cNvGrpSpPr/>
              <p:nvPr/>
            </p:nvGrpSpPr>
            <p:grpSpPr>
              <a:xfrm>
                <a:off x="584986" y="459157"/>
                <a:ext cx="1603371" cy="1603370"/>
                <a:chOff x="2706461" y="2004333"/>
                <a:chExt cx="2228850" cy="2228850"/>
              </a:xfrm>
              <a:effectLst/>
            </p:grpSpPr>
            <p:sp>
              <p:nvSpPr>
                <p:cNvPr id="123" name="椭圆 122"/>
                <p:cNvSpPr/>
                <p:nvPr/>
              </p:nvSpPr>
              <p:spPr>
                <a:xfrm>
                  <a:off x="2706461" y="2004333"/>
                  <a:ext cx="2228850" cy="2228850"/>
                </a:xfrm>
                <a:prstGeom prst="ellipse">
                  <a:avLst/>
                </a:prstGeom>
                <a:solidFill>
                  <a:srgbClr val="00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4" name="椭圆 123"/>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椭圆 124"/>
                <p:cNvSpPr/>
                <p:nvPr/>
              </p:nvSpPr>
              <p:spPr>
                <a:xfrm>
                  <a:off x="2977244" y="2275116"/>
                  <a:ext cx="1687284" cy="1687284"/>
                </a:xfrm>
                <a:prstGeom prst="ellipse">
                  <a:avLst/>
                </a:prstGeom>
                <a:solidFill>
                  <a:srgbClr val="00A2B3"/>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26" name="矩形 125"/>
            <p:cNvSpPr/>
            <p:nvPr/>
          </p:nvSpPr>
          <p:spPr>
            <a:xfrm>
              <a:off x="5398227" y="3655659"/>
              <a:ext cx="2733040" cy="54864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2100" dirty="0">
                  <a:solidFill>
                    <a:schemeClr val="bg1"/>
                  </a:solidFill>
                  <a:latin typeface="方正兰亭中粗黑_GBK" panose="02000000000000000000" pitchFamily="2" charset="-122"/>
                  <a:ea typeface="方正兰亭中粗黑_GBK" panose="02000000000000000000" pitchFamily="2" charset="-122"/>
                </a:rPr>
                <a:t>胜任</a:t>
              </a:r>
              <a:r>
                <a:rPr lang="zh-CN" altLang="en-US" sz="2100" dirty="0" smtClean="0">
                  <a:solidFill>
                    <a:schemeClr val="bg1"/>
                  </a:solidFill>
                  <a:latin typeface="方正兰亭中粗黑_GBK" panose="02000000000000000000" pitchFamily="2" charset="-122"/>
                  <a:ea typeface="方正兰亭中粗黑_GBK" panose="02000000000000000000" pitchFamily="2" charset="-122"/>
                </a:rPr>
                <a:t>能力 </a:t>
              </a:r>
              <a:r>
                <a:rPr lang="zh-CN" altLang="en-US" sz="1050" dirty="0" smtClean="0">
                  <a:solidFill>
                    <a:schemeClr val="bg1"/>
                  </a:solidFill>
                  <a:latin typeface="方正兰亭中粗黑_GBK" panose="02000000000000000000" pitchFamily="2" charset="-122"/>
                  <a:ea typeface="方正兰亭中粗黑_GBK" panose="02000000000000000000" pitchFamily="2" charset="-122"/>
                </a:rPr>
                <a:t>MY ABILITY</a:t>
              </a:r>
              <a:endParaRPr lang="zh-CN" altLang="en-US" sz="105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47" name="组合 146"/>
            <p:cNvGrpSpPr/>
            <p:nvPr/>
          </p:nvGrpSpPr>
          <p:grpSpPr>
            <a:xfrm>
              <a:off x="4075293" y="3676649"/>
              <a:ext cx="578323" cy="479939"/>
              <a:chOff x="9404083" y="1238855"/>
              <a:chExt cx="801342" cy="665020"/>
            </a:xfrm>
            <a:solidFill>
              <a:schemeClr val="bg1"/>
            </a:solidFill>
          </p:grpSpPr>
          <p:sp>
            <p:nvSpPr>
              <p:cNvPr id="148"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1"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33" name="组合 32"/>
          <p:cNvGrpSpPr/>
          <p:nvPr/>
        </p:nvGrpSpPr>
        <p:grpSpPr>
          <a:xfrm>
            <a:off x="3488819" y="3387607"/>
            <a:ext cx="3663140" cy="1051256"/>
            <a:chOff x="3812939" y="4461444"/>
            <a:chExt cx="4884187" cy="1401675"/>
          </a:xfrm>
        </p:grpSpPr>
        <p:sp>
          <p:nvSpPr>
            <p:cNvPr id="127" name="圆角矩形 126"/>
            <p:cNvSpPr/>
            <p:nvPr/>
          </p:nvSpPr>
          <p:spPr>
            <a:xfrm>
              <a:off x="3812939" y="4802028"/>
              <a:ext cx="4052836" cy="740805"/>
            </a:xfrm>
            <a:prstGeom prst="roundRect">
              <a:avLst>
                <a:gd name="adj" fmla="val 26862"/>
              </a:avLst>
            </a:prstGeom>
            <a:solidFill>
              <a:srgbClr val="EA5E66"/>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矩形 127"/>
            <p:cNvSpPr/>
            <p:nvPr/>
          </p:nvSpPr>
          <p:spPr>
            <a:xfrm>
              <a:off x="3933238" y="4900671"/>
              <a:ext cx="2555240" cy="54864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2100" dirty="0">
                  <a:solidFill>
                    <a:schemeClr val="bg1"/>
                  </a:solidFill>
                  <a:latin typeface="方正兰亭中粗黑_GBK" panose="02000000000000000000" pitchFamily="2" charset="-122"/>
                  <a:ea typeface="方正兰亭中粗黑_GBK" panose="02000000000000000000" pitchFamily="2" charset="-122"/>
                </a:rPr>
                <a:t>未来</a:t>
              </a:r>
              <a:r>
                <a:rPr lang="zh-CN" altLang="en-US" sz="2100" dirty="0" smtClean="0">
                  <a:solidFill>
                    <a:schemeClr val="bg1"/>
                  </a:solidFill>
                  <a:latin typeface="方正兰亭中粗黑_GBK" panose="02000000000000000000" pitchFamily="2" charset="-122"/>
                  <a:ea typeface="方正兰亭中粗黑_GBK" panose="02000000000000000000" pitchFamily="2" charset="-122"/>
                </a:rPr>
                <a:t>规划 </a:t>
              </a:r>
              <a:r>
                <a:rPr lang="zh-CN" altLang="en-US" sz="1050" dirty="0" smtClean="0">
                  <a:solidFill>
                    <a:schemeClr val="bg1"/>
                  </a:solidFill>
                  <a:latin typeface="方正兰亭中粗黑_GBK" panose="02000000000000000000" pitchFamily="2" charset="-122"/>
                  <a:ea typeface="方正兰亭中粗黑_GBK" panose="02000000000000000000" pitchFamily="2" charset="-122"/>
                </a:rPr>
                <a:t>MY FUTUR</a:t>
              </a:r>
              <a:endParaRPr lang="zh-CN" altLang="en-US" sz="105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5" name="组合 4"/>
            <p:cNvGrpSpPr/>
            <p:nvPr/>
          </p:nvGrpSpPr>
          <p:grpSpPr>
            <a:xfrm>
              <a:off x="7295451" y="4461444"/>
              <a:ext cx="1401675" cy="1401675"/>
              <a:chOff x="7295451" y="4461444"/>
              <a:chExt cx="1401675" cy="1401675"/>
            </a:xfrm>
          </p:grpSpPr>
          <p:sp>
            <p:nvSpPr>
              <p:cNvPr id="136" name="椭圆 135"/>
              <p:cNvSpPr/>
              <p:nvPr/>
            </p:nvSpPr>
            <p:spPr>
              <a:xfrm>
                <a:off x="7295451" y="4461444"/>
                <a:ext cx="1401675" cy="1401675"/>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37" name="组合 136"/>
              <p:cNvGrpSpPr/>
              <p:nvPr/>
            </p:nvGrpSpPr>
            <p:grpSpPr>
              <a:xfrm>
                <a:off x="7379451" y="4545445"/>
                <a:ext cx="1233675" cy="1233674"/>
                <a:chOff x="2706461" y="2004333"/>
                <a:chExt cx="2228850" cy="2228850"/>
              </a:xfrm>
              <a:effectLst/>
            </p:grpSpPr>
            <p:sp>
              <p:nvSpPr>
                <p:cNvPr id="138" name="椭圆 137"/>
                <p:cNvSpPr/>
                <p:nvPr/>
              </p:nvSpPr>
              <p:spPr>
                <a:xfrm>
                  <a:off x="2706461" y="2004333"/>
                  <a:ext cx="2228850" cy="2228850"/>
                </a:xfrm>
                <a:prstGeom prst="ellipse">
                  <a:avLst/>
                </a:prstGeom>
                <a:solidFill>
                  <a:srgbClr val="F76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9" name="椭圆 13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0" name="椭圆 139"/>
                <p:cNvSpPr/>
                <p:nvPr/>
              </p:nvSpPr>
              <p:spPr>
                <a:xfrm>
                  <a:off x="2977244" y="2275116"/>
                  <a:ext cx="1687284" cy="1687284"/>
                </a:xfrm>
                <a:prstGeom prst="ellipse">
                  <a:avLst/>
                </a:prstGeom>
                <a:solidFill>
                  <a:srgbClr val="F7636B"/>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2" name="组合 151"/>
              <p:cNvGrpSpPr/>
              <p:nvPr/>
            </p:nvGrpSpPr>
            <p:grpSpPr>
              <a:xfrm>
                <a:off x="7738966" y="4925444"/>
                <a:ext cx="561936" cy="527122"/>
                <a:chOff x="3108756" y="2110160"/>
                <a:chExt cx="745081" cy="698920"/>
              </a:xfrm>
              <a:solidFill>
                <a:schemeClr val="bg1"/>
              </a:solidFill>
            </p:grpSpPr>
            <p:sp>
              <p:nvSpPr>
                <p:cNvPr id="153"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4"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5"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6"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57"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58"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59"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60"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34" name="矩形 33"/>
          <p:cNvSpPr/>
          <p:nvPr/>
        </p:nvSpPr>
        <p:spPr>
          <a:xfrm>
            <a:off x="3960488" y="272696"/>
            <a:ext cx="1402080" cy="457200"/>
          </a:xfrm>
          <a:prstGeom prst="rect">
            <a:avLst/>
          </a:prstGeom>
          <a:effectLst/>
        </p:spPr>
        <p:txBody>
          <a:bodyPr wrap="none">
            <a:spAutoFit/>
          </a:bodyPr>
          <a:lstStyle/>
          <a:p>
            <a:r>
              <a:rPr lang="zh-CN" altLang="en-US" sz="2400" dirty="0" smtClean="0">
                <a:solidFill>
                  <a:schemeClr val="bg1">
                    <a:lumMod val="50000"/>
                  </a:schemeClr>
                </a:solidFill>
                <a:latin typeface="方正兰亭中粗黑_GBK" panose="02000000000000000000" pitchFamily="2" charset="-122"/>
                <a:ea typeface="方正兰亭中粗黑_GBK" panose="02000000000000000000" pitchFamily="2" charset="-122"/>
              </a:rPr>
              <a:t>目 录 页</a:t>
            </a:r>
            <a:endParaRPr lang="zh-CN" altLang="en-US" sz="2400" dirty="0">
              <a:solidFill>
                <a:schemeClr val="bg1">
                  <a:lumMod val="50000"/>
                </a:schemeClr>
              </a:solidFill>
              <a:latin typeface="方正兰亭中粗黑_GBK" panose="02000000000000000000" pitchFamily="2" charset="-122"/>
              <a:ea typeface="方正兰亭中粗黑_GBK" panose="02000000000000000000" pitchFamily="2" charset="-122"/>
            </a:endParaRPr>
          </a:p>
        </p:txBody>
      </p:sp>
      <p:grpSp>
        <p:nvGrpSpPr>
          <p:cNvPr id="63" name="组合 62"/>
          <p:cNvGrpSpPr/>
          <p:nvPr/>
        </p:nvGrpSpPr>
        <p:grpSpPr>
          <a:xfrm>
            <a:off x="2338685" y="823196"/>
            <a:ext cx="4466630" cy="23574"/>
            <a:chOff x="3060700" y="4724400"/>
            <a:chExt cx="5955507" cy="31432"/>
          </a:xfrm>
        </p:grpSpPr>
        <p:cxnSp>
          <p:nvCxnSpPr>
            <p:cNvPr id="64" name="直接连接符 63"/>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35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0-#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1000" fill="hold"/>
                                        <p:tgtEl>
                                          <p:spTgt spid="63"/>
                                        </p:tgtEl>
                                        <p:attrNameLst>
                                          <p:attrName>ppt_x</p:attrName>
                                        </p:attrNameLst>
                                      </p:cBhvr>
                                      <p:tavLst>
                                        <p:tav tm="0">
                                          <p:val>
                                            <p:strVal val="1+#ppt_w/2"/>
                                          </p:val>
                                        </p:tav>
                                        <p:tav tm="100000">
                                          <p:val>
                                            <p:strVal val="#ppt_x"/>
                                          </p:val>
                                        </p:tav>
                                      </p:tavLst>
                                    </p:anim>
                                    <p:anim calcmode="lin" valueType="num">
                                      <p:cBhvr additive="base">
                                        <p:cTn id="12"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7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right)">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right)">
                                      <p:cBhvr>
                                        <p:cTn id="4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7024" y="1879505"/>
            <a:ext cx="1257943" cy="1257943"/>
            <a:chOff x="1990026" y="2085034"/>
            <a:chExt cx="1821716" cy="1821716"/>
          </a:xfrm>
        </p:grpSpPr>
        <p:grpSp>
          <p:nvGrpSpPr>
            <p:cNvPr id="11" name="组合 10"/>
            <p:cNvGrpSpPr/>
            <p:nvPr/>
          </p:nvGrpSpPr>
          <p:grpSpPr>
            <a:xfrm>
              <a:off x="1990026" y="2085034"/>
              <a:ext cx="1821716" cy="1821716"/>
              <a:chOff x="475814" y="349984"/>
              <a:chExt cx="1821716" cy="1821716"/>
            </a:xfrm>
          </p:grpSpPr>
          <p:sp>
            <p:nvSpPr>
              <p:cNvPr id="6" name="椭圆 5"/>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p:cNvGrpSpPr/>
              <p:nvPr/>
            </p:nvGrpSpPr>
            <p:grpSpPr>
              <a:xfrm>
                <a:off x="584986" y="459157"/>
                <a:ext cx="1603371" cy="1603370"/>
                <a:chOff x="2706461" y="2004333"/>
                <a:chExt cx="2228850" cy="2228850"/>
              </a:xfrm>
              <a:effectLst/>
            </p:grpSpPr>
            <p:sp>
              <p:nvSpPr>
                <p:cNvPr id="8" name="椭圆 7"/>
                <p:cNvSpPr/>
                <p:nvPr/>
              </p:nvSpPr>
              <p:spPr>
                <a:xfrm>
                  <a:off x="2706461" y="2004333"/>
                  <a:ext cx="2228850" cy="2228850"/>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2977244" y="2275116"/>
                  <a:ext cx="1687284" cy="1687284"/>
                </a:xfrm>
                <a:prstGeom prst="ellipse">
                  <a:avLst/>
                </a:prstGeom>
                <a:solidFill>
                  <a:srgbClr val="EA6103"/>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58" name="KSO_Shape"/>
            <p:cNvSpPr/>
            <p:nvPr/>
          </p:nvSpPr>
          <p:spPr bwMode="auto">
            <a:xfrm>
              <a:off x="2747908" y="2689943"/>
              <a:ext cx="319141" cy="63828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sp>
        <p:nvSpPr>
          <p:cNvPr id="33" name="矩形 32"/>
          <p:cNvSpPr/>
          <p:nvPr/>
        </p:nvSpPr>
        <p:spPr>
          <a:xfrm>
            <a:off x="3868511" y="1965577"/>
            <a:ext cx="2430780" cy="548640"/>
          </a:xfrm>
          <a:prstGeom prst="rect">
            <a:avLst/>
          </a:prstGeom>
          <a:effectLst/>
        </p:spPr>
        <p:txBody>
          <a:bodyPr wrap="none">
            <a:spAutoFit/>
          </a:bodyPr>
          <a:lstStyle/>
          <a:p>
            <a:r>
              <a:rPr lang="zh-CN" altLang="en-US" sz="3000" dirty="0" smtClean="0">
                <a:solidFill>
                  <a:srgbClr val="EA6103"/>
                </a:solidFill>
                <a:latin typeface="方正兰亭中粗黑_GBK" panose="02000000000000000000" pitchFamily="2" charset="-122"/>
                <a:ea typeface="方正兰亭中粗黑_GBK" panose="02000000000000000000" pitchFamily="2" charset="-122"/>
              </a:rPr>
              <a:t>关于我 </a:t>
            </a:r>
            <a:r>
              <a:rPr lang="zh-CN" altLang="en-US" dirty="0" smtClean="0">
                <a:solidFill>
                  <a:srgbClr val="EA6103"/>
                </a:solidFill>
                <a:latin typeface="方正兰亭中粗黑_GBK" panose="02000000000000000000" pitchFamily="2" charset="-122"/>
                <a:ea typeface="方正兰亭中粗黑_GBK" panose="02000000000000000000" pitchFamily="2" charset="-122"/>
              </a:rPr>
              <a:t>ABOUT ME</a:t>
            </a:r>
            <a:endParaRPr lang="zh-CN" altLang="en-US" dirty="0">
              <a:solidFill>
                <a:srgbClr val="EA6103"/>
              </a:solidFill>
              <a:latin typeface="方正兰亭中粗黑_GBK" panose="02000000000000000000" pitchFamily="2" charset="-122"/>
              <a:ea typeface="方正兰亭中粗黑_GBK" panose="02000000000000000000" pitchFamily="2" charset="-122"/>
            </a:endParaRPr>
          </a:p>
        </p:txBody>
      </p:sp>
      <p:sp>
        <p:nvSpPr>
          <p:cNvPr id="3" name="矩形 2"/>
          <p:cNvSpPr/>
          <p:nvPr/>
        </p:nvSpPr>
        <p:spPr>
          <a:xfrm>
            <a:off x="3868511" y="2493270"/>
            <a:ext cx="868680" cy="297180"/>
          </a:xfrm>
          <a:prstGeom prst="rect">
            <a:avLst/>
          </a:prstGeom>
        </p:spPr>
        <p:txBody>
          <a:bodyPr wrap="none">
            <a:spAutoFit/>
          </a:bodyPr>
          <a:lstStyle/>
          <a:p>
            <a:pPr algn="l"/>
            <a:r>
              <a:rPr lang="zh-CN" altLang="en-US" sz="1350" dirty="0">
                <a:solidFill>
                  <a:srgbClr val="EA6103"/>
                </a:solidFill>
                <a:latin typeface="方正兰亭准黑_GBK" panose="02000000000000000000" pitchFamily="2" charset="-122"/>
                <a:ea typeface="方正兰亭准黑_GBK" panose="02000000000000000000" pitchFamily="2" charset="-122"/>
              </a:rPr>
              <a:t>添加标题</a:t>
            </a:r>
          </a:p>
        </p:txBody>
      </p:sp>
      <p:sp>
        <p:nvSpPr>
          <p:cNvPr id="5" name="矩形 4"/>
          <p:cNvSpPr/>
          <p:nvPr/>
        </p:nvSpPr>
        <p:spPr>
          <a:xfrm>
            <a:off x="4737459" y="2493270"/>
            <a:ext cx="868680" cy="297180"/>
          </a:xfrm>
          <a:prstGeom prst="rect">
            <a:avLst/>
          </a:prstGeom>
        </p:spPr>
        <p:txBody>
          <a:bodyPr wrap="none">
            <a:spAutoFit/>
          </a:bodyPr>
          <a:lstStyle/>
          <a:p>
            <a:pPr algn="l"/>
            <a:r>
              <a:rPr lang="zh-CN" altLang="en-US" sz="1350" dirty="0">
                <a:solidFill>
                  <a:srgbClr val="EA6103"/>
                </a:solidFill>
                <a:latin typeface="方正兰亭准黑_GBK" panose="02000000000000000000" pitchFamily="2" charset="-122"/>
                <a:ea typeface="方正兰亭准黑_GBK" panose="02000000000000000000" pitchFamily="2" charset="-122"/>
              </a:rPr>
              <a:t>添加标题</a:t>
            </a:r>
          </a:p>
        </p:txBody>
      </p:sp>
      <p:sp>
        <p:nvSpPr>
          <p:cNvPr id="12" name="矩形 11"/>
          <p:cNvSpPr/>
          <p:nvPr/>
        </p:nvSpPr>
        <p:spPr>
          <a:xfrm>
            <a:off x="3868511" y="2809070"/>
            <a:ext cx="868680" cy="297180"/>
          </a:xfrm>
          <a:prstGeom prst="rect">
            <a:avLst/>
          </a:prstGeom>
        </p:spPr>
        <p:txBody>
          <a:bodyPr wrap="none">
            <a:spAutoFit/>
          </a:bodyPr>
          <a:lstStyle/>
          <a:p>
            <a:pPr algn="l"/>
            <a:r>
              <a:rPr lang="zh-CN" altLang="en-US" sz="1350" dirty="0" smtClean="0">
                <a:solidFill>
                  <a:srgbClr val="EA6103"/>
                </a:solidFill>
                <a:latin typeface="方正兰亭准黑_GBK" panose="02000000000000000000" pitchFamily="2" charset="-122"/>
                <a:ea typeface="方正兰亭准黑_GBK" panose="02000000000000000000" pitchFamily="2" charset="-122"/>
              </a:rPr>
              <a:t>添加标题</a:t>
            </a:r>
          </a:p>
        </p:txBody>
      </p:sp>
      <p:sp>
        <p:nvSpPr>
          <p:cNvPr id="13" name="矩形 12"/>
          <p:cNvSpPr/>
          <p:nvPr/>
        </p:nvSpPr>
        <p:spPr>
          <a:xfrm>
            <a:off x="4747598" y="2809070"/>
            <a:ext cx="868680" cy="297180"/>
          </a:xfrm>
          <a:prstGeom prst="rect">
            <a:avLst/>
          </a:prstGeom>
        </p:spPr>
        <p:txBody>
          <a:bodyPr wrap="none">
            <a:spAutoFit/>
          </a:bodyPr>
          <a:lstStyle/>
          <a:p>
            <a:pPr algn="l"/>
            <a:r>
              <a:rPr lang="zh-CN" altLang="en-US" sz="1350" dirty="0">
                <a:solidFill>
                  <a:srgbClr val="EA6103"/>
                </a:solidFill>
                <a:latin typeface="方正兰亭准黑_GBK" panose="02000000000000000000" pitchFamily="2" charset="-122"/>
                <a:ea typeface="方正兰亭准黑_GBK" panose="02000000000000000000" pitchFamily="2" charset="-122"/>
              </a:rPr>
              <a:t>添加标题</a:t>
            </a:r>
          </a:p>
        </p:txBody>
      </p:sp>
      <p:grpSp>
        <p:nvGrpSpPr>
          <p:cNvPr id="42" name="组合 41"/>
          <p:cNvGrpSpPr/>
          <p:nvPr/>
        </p:nvGrpSpPr>
        <p:grpSpPr>
          <a:xfrm>
            <a:off x="-635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1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right)">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 grpId="0"/>
      <p:bldP spid="5"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454033" y="1838166"/>
            <a:ext cx="1872398" cy="1872398"/>
            <a:chOff x="3768359" y="1725446"/>
            <a:chExt cx="1930605" cy="1930605"/>
          </a:xfrm>
        </p:grpSpPr>
        <p:sp>
          <p:nvSpPr>
            <p:cNvPr id="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68580" tIns="34290" rIns="68580" bIns="34290" numCol="1" anchor="t" anchorCtr="0" compatLnSpc="1"/>
            <a:lstStyle/>
            <a:p>
              <a:endParaRPr lang="zh-CN" altLang="en-US" sz="1350">
                <a:solidFill>
                  <a:prstClr val="black"/>
                </a:solidFill>
              </a:endParaRPr>
            </a:p>
          </p:txBody>
        </p:sp>
      </p:grpSp>
      <p:sp>
        <p:nvSpPr>
          <p:cNvPr id="16" name="矩形 15"/>
          <p:cNvSpPr/>
          <p:nvPr/>
        </p:nvSpPr>
        <p:spPr>
          <a:xfrm>
            <a:off x="3137546" y="368576"/>
            <a:ext cx="2983230" cy="502920"/>
          </a:xfrm>
          <a:prstGeom prst="rect">
            <a:avLst/>
          </a:prstGeom>
        </p:spPr>
        <p:txBody>
          <a:bodyPr wrap="none">
            <a:spAutoFit/>
          </a:bodyPr>
          <a:lstStyle/>
          <a:p>
            <a:r>
              <a:rPr lang="zh-CN" altLang="en-US" sz="2700" dirty="0">
                <a:solidFill>
                  <a:srgbClr val="EA6103"/>
                </a:solidFill>
                <a:latin typeface="方正兰亭准黑_GBK" panose="02000000000000000000" pitchFamily="2" charset="-122"/>
                <a:ea typeface="方正兰亭准黑_GBK" panose="02000000000000000000" pitchFamily="2" charset="-122"/>
              </a:rPr>
              <a:t>基本</a:t>
            </a:r>
            <a:r>
              <a:rPr lang="zh-CN" altLang="en-US" sz="2700" dirty="0" smtClean="0">
                <a:solidFill>
                  <a:srgbClr val="EA6103"/>
                </a:solidFill>
                <a:latin typeface="方正兰亭准黑_GBK" panose="02000000000000000000" pitchFamily="2" charset="-122"/>
                <a:ea typeface="方正兰亭准黑_GBK" panose="02000000000000000000" pitchFamily="2" charset="-122"/>
              </a:rPr>
              <a:t>信息 </a:t>
            </a:r>
            <a:r>
              <a:rPr lang="en-US" altLang="zh-CN" dirty="0" smtClean="0">
                <a:solidFill>
                  <a:srgbClr val="EA6103"/>
                </a:solidFill>
                <a:latin typeface="方正兰亭准黑_GBK" panose="02000000000000000000" pitchFamily="2" charset="-122"/>
                <a:ea typeface="方正兰亭准黑_GBK" panose="02000000000000000000" pitchFamily="2" charset="-122"/>
              </a:rPr>
              <a:t>Information</a:t>
            </a:r>
            <a:endParaRPr lang="zh-CN" altLang="en-US" dirty="0">
              <a:solidFill>
                <a:srgbClr val="EA6103"/>
              </a:solidFill>
              <a:latin typeface="方正兰亭准黑_GBK" panose="02000000000000000000" pitchFamily="2" charset="-122"/>
              <a:ea typeface="方正兰亭准黑_GBK" panose="02000000000000000000" pitchFamily="2" charset="-122"/>
            </a:endParaRPr>
          </a:p>
        </p:txBody>
      </p:sp>
      <p:cxnSp>
        <p:nvCxnSpPr>
          <p:cNvPr id="17" name="直接连接符 16"/>
          <p:cNvCxnSpPr/>
          <p:nvPr/>
        </p:nvCxnSpPr>
        <p:spPr>
          <a:xfrm>
            <a:off x="2384505" y="879131"/>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500864" y="1883756"/>
            <a:ext cx="1767282" cy="1767281"/>
          </a:xfrm>
          <a:prstGeom prst="ellipse">
            <a:avLst/>
          </a:prstGeom>
          <a:blipFill rotWithShape="1">
            <a:blip r:embed="rId3" cstate="print"/>
            <a:stretch>
              <a:fillRect/>
            </a:stretch>
          </a:bli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19" name="组合 18"/>
          <p:cNvGrpSpPr/>
          <p:nvPr/>
        </p:nvGrpSpPr>
        <p:grpSpPr>
          <a:xfrm>
            <a:off x="1514058" y="1889660"/>
            <a:ext cx="1773716" cy="1766025"/>
            <a:chOff x="4626755" y="2344642"/>
            <a:chExt cx="2364955" cy="2354700"/>
          </a:xfrm>
        </p:grpSpPr>
        <p:sp>
          <p:nvSpPr>
            <p:cNvPr id="20" name="弧形 19"/>
            <p:cNvSpPr/>
            <p:nvPr/>
          </p:nvSpPr>
          <p:spPr>
            <a:xfrm rot="21298357">
              <a:off x="4626755" y="2344642"/>
              <a:ext cx="2341933" cy="2350934"/>
            </a:xfrm>
            <a:prstGeom prst="arc">
              <a:avLst>
                <a:gd name="adj1" fmla="val 16200000"/>
                <a:gd name="adj2" fmla="val 19246281"/>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1" name="弧形 20"/>
            <p:cNvSpPr/>
            <p:nvPr/>
          </p:nvSpPr>
          <p:spPr>
            <a:xfrm rot="10637431">
              <a:off x="4647520" y="2396118"/>
              <a:ext cx="2344190" cy="2303224"/>
            </a:xfrm>
            <a:prstGeom prst="arc">
              <a:avLst>
                <a:gd name="adj1" fmla="val 16200000"/>
                <a:gd name="adj2" fmla="val 19246281"/>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grpSp>
        <p:nvGrpSpPr>
          <p:cNvPr id="23" name="组合 22"/>
          <p:cNvGrpSpPr/>
          <p:nvPr/>
        </p:nvGrpSpPr>
        <p:grpSpPr>
          <a:xfrm>
            <a:off x="3918672" y="1539092"/>
            <a:ext cx="3377446" cy="2867950"/>
            <a:chOff x="5141364" y="2137248"/>
            <a:chExt cx="4503261" cy="3823934"/>
          </a:xfrm>
        </p:grpSpPr>
        <p:sp>
          <p:nvSpPr>
            <p:cNvPr id="24" name="矩形 23"/>
            <p:cNvSpPr/>
            <p:nvPr/>
          </p:nvSpPr>
          <p:spPr>
            <a:xfrm>
              <a:off x="5141364" y="5290622"/>
              <a:ext cx="4194660" cy="670560"/>
            </a:xfrm>
            <a:prstGeom prst="rect">
              <a:avLst/>
            </a:prstGeom>
          </p:spPr>
          <p:txBody>
            <a:bodyPr wrap="square">
              <a:spAutoFit/>
            </a:bodyPr>
            <a:lstStyle/>
            <a:p>
              <a:r>
                <a:rPr lang="zh-CN" altLang="en-US" sz="1350" dirty="0" smtClean="0">
                  <a:solidFill>
                    <a:srgbClr val="EA6103"/>
                  </a:solidFill>
                  <a:latin typeface="方正兰亭细黑_GBK" panose="02000000000000000000" pitchFamily="2" charset="-122"/>
                  <a:ea typeface="方正兰亭细黑_GBK" panose="02000000000000000000" pitchFamily="2" charset="-122"/>
                </a:rPr>
                <a:t>地址</a:t>
              </a:r>
              <a:r>
                <a:rPr lang="en-US" altLang="zh-CN" sz="1350" dirty="0" smtClean="0">
                  <a:solidFill>
                    <a:srgbClr val="EA6103"/>
                  </a:solidFill>
                  <a:latin typeface="方正兰亭细黑_GBK" panose="02000000000000000000" pitchFamily="2" charset="-122"/>
                  <a:ea typeface="方正兰亭细黑_GBK" panose="02000000000000000000" pitchFamily="2" charset="-122"/>
                </a:rPr>
                <a:t>:</a:t>
              </a:r>
              <a:r>
                <a:rPr lang="zh-CN" altLang="en-US" sz="1350" dirty="0">
                  <a:solidFill>
                    <a:srgbClr val="EA6103"/>
                  </a:solidFill>
                  <a:latin typeface="方正兰亭细黑_GBK" panose="02000000000000000000" pitchFamily="2" charset="-122"/>
                  <a:ea typeface="方正兰亭细黑_GBK" panose="02000000000000000000" pitchFamily="2" charset="-122"/>
                </a:rPr>
                <a:t>深圳市某某</a:t>
              </a:r>
              <a:r>
                <a:rPr lang="zh-CN" altLang="en-US" sz="1350" dirty="0" smtClean="0">
                  <a:solidFill>
                    <a:srgbClr val="EA6103"/>
                  </a:solidFill>
                  <a:latin typeface="方正兰亭细黑_GBK" panose="02000000000000000000" pitchFamily="2" charset="-122"/>
                  <a:ea typeface="方正兰亭细黑_GBK" panose="02000000000000000000" pitchFamily="2" charset="-122"/>
                </a:rPr>
                <a:t>区某某</a:t>
              </a:r>
              <a:r>
                <a:rPr lang="zh-CN" altLang="en-US" sz="1350" dirty="0">
                  <a:solidFill>
                    <a:srgbClr val="EA6103"/>
                  </a:solidFill>
                  <a:latin typeface="方正兰亭细黑_GBK" panose="02000000000000000000" pitchFamily="2" charset="-122"/>
                  <a:ea typeface="方正兰亭细黑_GBK" panose="02000000000000000000" pitchFamily="2" charset="-122"/>
                </a:rPr>
                <a:t>路某某街某某</a:t>
              </a:r>
              <a:r>
                <a:rPr lang="zh-CN" altLang="en-US" sz="1350" dirty="0" smtClean="0">
                  <a:solidFill>
                    <a:srgbClr val="EA6103"/>
                  </a:solidFill>
                  <a:latin typeface="方正兰亭细黑_GBK" panose="02000000000000000000" pitchFamily="2" charset="-122"/>
                  <a:ea typeface="方正兰亭细黑_GBK" panose="02000000000000000000" pitchFamily="2" charset="-122"/>
                </a:rPr>
                <a:t>号</a:t>
              </a:r>
              <a:endParaRPr lang="zh-CN" altLang="en-US" sz="1350" dirty="0">
                <a:solidFill>
                  <a:srgbClr val="EA6103"/>
                </a:solidFill>
                <a:latin typeface="方正兰亭细黑_GBK" panose="02000000000000000000" pitchFamily="2" charset="-122"/>
                <a:ea typeface="方正兰亭细黑_GBK" panose="02000000000000000000" pitchFamily="2" charset="-122"/>
              </a:endParaRPr>
            </a:p>
          </p:txBody>
        </p:sp>
        <p:sp>
          <p:nvSpPr>
            <p:cNvPr id="25" name="矩形 24"/>
            <p:cNvSpPr/>
            <p:nvPr/>
          </p:nvSpPr>
          <p:spPr>
            <a:xfrm>
              <a:off x="5141364" y="2137248"/>
              <a:ext cx="2554545" cy="400109"/>
            </a:xfrm>
            <a:prstGeom prst="rect">
              <a:avLst/>
            </a:prstGeom>
          </p:spPr>
          <p:txBody>
            <a:bodyPr wrap="none">
              <a:spAutoFit/>
            </a:bodyPr>
            <a:lstStyle/>
            <a:p>
              <a:r>
                <a:rPr lang="zh-CN" altLang="en-US" sz="1350" dirty="0" smtClean="0">
                  <a:solidFill>
                    <a:srgbClr val="EA6103"/>
                  </a:solidFill>
                  <a:latin typeface="方正兰亭细黑_GBK" panose="02000000000000000000" pitchFamily="2" charset="-122"/>
                  <a:ea typeface="方正兰亭细黑_GBK" panose="02000000000000000000" pitchFamily="2" charset="-122"/>
                </a:rPr>
                <a:t>姓名</a:t>
              </a:r>
              <a:r>
                <a:rPr lang="en-US" altLang="zh-CN" sz="1350" dirty="0" smtClean="0">
                  <a:solidFill>
                    <a:srgbClr val="EA6103"/>
                  </a:solidFill>
                  <a:latin typeface="方正兰亭细黑_GBK" panose="02000000000000000000" pitchFamily="2" charset="-122"/>
                  <a:ea typeface="方正兰亭细黑_GBK" panose="02000000000000000000" pitchFamily="2" charset="-122"/>
                </a:rPr>
                <a:t>: </a:t>
              </a:r>
              <a:r>
                <a:rPr lang="zh-CN" altLang="en-US" sz="1350" dirty="0" smtClean="0">
                  <a:solidFill>
                    <a:srgbClr val="EA6103"/>
                  </a:solidFill>
                  <a:latin typeface="方正兰亭细黑_GBK" panose="02000000000000000000" pitchFamily="2" charset="-122"/>
                  <a:ea typeface="方正兰亭细黑_GBK" panose="02000000000000000000" pitchFamily="2" charset="-122"/>
                </a:rPr>
                <a:t>亮亮图文旗舰店</a:t>
              </a:r>
              <a:endParaRPr lang="zh-CN" altLang="en-US" sz="1350" dirty="0">
                <a:solidFill>
                  <a:srgbClr val="EA6103"/>
                </a:solidFill>
              </a:endParaRPr>
            </a:p>
          </p:txBody>
        </p:sp>
        <p:sp>
          <p:nvSpPr>
            <p:cNvPr id="26" name="矩形 25"/>
            <p:cNvSpPr/>
            <p:nvPr/>
          </p:nvSpPr>
          <p:spPr>
            <a:xfrm>
              <a:off x="7686285" y="2137248"/>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性别</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smtClean="0">
                  <a:solidFill>
                    <a:srgbClr val="EA6103"/>
                  </a:solidFill>
                  <a:latin typeface="方正兰亭细黑_GBK" panose="02000000000000000000" pitchFamily="2" charset="-122"/>
                  <a:ea typeface="方正兰亭细黑_GBK" panose="02000000000000000000" pitchFamily="2" charset="-122"/>
                </a:rPr>
                <a:t>女  </a:t>
              </a:r>
              <a:endParaRPr lang="en-US" altLang="zh-CN" sz="1350" dirty="0">
                <a:solidFill>
                  <a:srgbClr val="EA6103"/>
                </a:solidFill>
                <a:latin typeface="方正兰亭细黑_GBK" panose="02000000000000000000" pitchFamily="2" charset="-122"/>
                <a:ea typeface="方正兰亭细黑_GBK" panose="02000000000000000000" pitchFamily="2" charset="-122"/>
              </a:endParaRPr>
            </a:p>
          </p:txBody>
        </p:sp>
        <p:sp>
          <p:nvSpPr>
            <p:cNvPr id="27" name="矩形 26"/>
            <p:cNvSpPr/>
            <p:nvPr/>
          </p:nvSpPr>
          <p:spPr>
            <a:xfrm>
              <a:off x="5141364" y="2526487"/>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年龄</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smtClean="0">
                  <a:solidFill>
                    <a:srgbClr val="EA6103"/>
                  </a:solidFill>
                  <a:latin typeface="方正兰亭细黑_GBK" panose="02000000000000000000" pitchFamily="2" charset="-122"/>
                  <a:ea typeface="方正兰亭细黑_GBK" panose="02000000000000000000" pitchFamily="2" charset="-122"/>
                </a:rPr>
                <a:t>21岁</a:t>
              </a:r>
              <a:endParaRPr lang="zh-CN" altLang="en-US" sz="1350" dirty="0">
                <a:solidFill>
                  <a:srgbClr val="EA6103"/>
                </a:solidFill>
              </a:endParaRPr>
            </a:p>
          </p:txBody>
        </p:sp>
        <p:sp>
          <p:nvSpPr>
            <p:cNvPr id="28" name="矩形 27"/>
            <p:cNvSpPr/>
            <p:nvPr/>
          </p:nvSpPr>
          <p:spPr>
            <a:xfrm>
              <a:off x="7686285" y="2528346"/>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民族</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汉族</a:t>
              </a:r>
              <a:endParaRPr lang="en-US" altLang="zh-CN" sz="1350" dirty="0">
                <a:solidFill>
                  <a:srgbClr val="EA6103"/>
                </a:solidFill>
                <a:latin typeface="方正兰亭细黑_GBK" panose="02000000000000000000" pitchFamily="2" charset="-122"/>
                <a:ea typeface="方正兰亭细黑_GBK" panose="02000000000000000000" pitchFamily="2" charset="-122"/>
              </a:endParaRPr>
            </a:p>
          </p:txBody>
        </p:sp>
        <p:sp>
          <p:nvSpPr>
            <p:cNvPr id="29" name="矩形 28"/>
            <p:cNvSpPr/>
            <p:nvPr/>
          </p:nvSpPr>
          <p:spPr>
            <a:xfrm>
              <a:off x="5141364" y="2954428"/>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休重</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55kg</a:t>
              </a:r>
              <a:endParaRPr lang="zh-CN" altLang="en-US" sz="1350" dirty="0">
                <a:solidFill>
                  <a:srgbClr val="EA6103"/>
                </a:solidFill>
              </a:endParaRPr>
            </a:p>
          </p:txBody>
        </p:sp>
        <p:sp>
          <p:nvSpPr>
            <p:cNvPr id="30" name="矩形 29"/>
            <p:cNvSpPr/>
            <p:nvPr/>
          </p:nvSpPr>
          <p:spPr>
            <a:xfrm>
              <a:off x="7686285" y="2968496"/>
              <a:ext cx="16154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身高</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173cm </a:t>
              </a:r>
              <a:endParaRPr lang="en-US" altLang="zh-CN" sz="1350" dirty="0">
                <a:solidFill>
                  <a:srgbClr val="EA6103"/>
                </a:solidFill>
                <a:latin typeface="方正兰亭细黑_GBK" panose="02000000000000000000" pitchFamily="2" charset="-122"/>
                <a:ea typeface="方正兰亭细黑_GBK" panose="02000000000000000000" pitchFamily="2" charset="-122"/>
              </a:endParaRPr>
            </a:p>
          </p:txBody>
        </p:sp>
        <p:sp>
          <p:nvSpPr>
            <p:cNvPr id="31" name="矩形 30"/>
            <p:cNvSpPr/>
            <p:nvPr/>
          </p:nvSpPr>
          <p:spPr>
            <a:xfrm>
              <a:off x="5141364" y="3409485"/>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籍贯</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深圳</a:t>
              </a:r>
              <a:endParaRPr lang="zh-CN" altLang="en-US" sz="1350" dirty="0">
                <a:solidFill>
                  <a:srgbClr val="EA6103"/>
                </a:solidFill>
              </a:endParaRPr>
            </a:p>
          </p:txBody>
        </p:sp>
        <p:sp>
          <p:nvSpPr>
            <p:cNvPr id="32" name="矩形 31"/>
            <p:cNvSpPr/>
            <p:nvPr/>
          </p:nvSpPr>
          <p:spPr>
            <a:xfrm>
              <a:off x="7686285" y="3409485"/>
              <a:ext cx="13868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学历</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本科</a:t>
              </a:r>
              <a:endParaRPr lang="en-US" altLang="zh-CN" sz="1350" dirty="0">
                <a:solidFill>
                  <a:srgbClr val="EA6103"/>
                </a:solidFill>
                <a:latin typeface="方正兰亭细黑_GBK" panose="02000000000000000000" pitchFamily="2" charset="-122"/>
                <a:ea typeface="方正兰亭细黑_GBK" panose="02000000000000000000" pitchFamily="2" charset="-122"/>
              </a:endParaRPr>
            </a:p>
          </p:txBody>
        </p:sp>
        <p:sp>
          <p:nvSpPr>
            <p:cNvPr id="34" name="矩形 33"/>
            <p:cNvSpPr/>
            <p:nvPr/>
          </p:nvSpPr>
          <p:spPr>
            <a:xfrm>
              <a:off x="5141364" y="3879713"/>
              <a:ext cx="18440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婚姻状况</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未婚</a:t>
              </a:r>
              <a:endParaRPr lang="zh-CN" altLang="en-US" sz="1350" dirty="0">
                <a:solidFill>
                  <a:srgbClr val="EA6103"/>
                </a:solidFill>
              </a:endParaRPr>
            </a:p>
          </p:txBody>
        </p:sp>
        <p:sp>
          <p:nvSpPr>
            <p:cNvPr id="35" name="矩形 34"/>
            <p:cNvSpPr/>
            <p:nvPr/>
          </p:nvSpPr>
          <p:spPr>
            <a:xfrm>
              <a:off x="7686285" y="3887981"/>
              <a:ext cx="19583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政治面貌</a:t>
              </a:r>
              <a:r>
                <a:rPr lang="en-US" altLang="zh-CN" sz="1350" dirty="0">
                  <a:solidFill>
                    <a:srgbClr val="EA6103"/>
                  </a:solidFill>
                  <a:latin typeface="方正兰亭细黑_GBK" panose="02000000000000000000" pitchFamily="2" charset="-122"/>
                  <a:ea typeface="方正兰亭细黑_GBK" panose="02000000000000000000" pitchFamily="2" charset="-122"/>
                </a:rPr>
                <a:t>: </a:t>
              </a:r>
              <a:r>
                <a:rPr lang="zh-CN" altLang="en-US" sz="1350" dirty="0">
                  <a:solidFill>
                    <a:srgbClr val="EA6103"/>
                  </a:solidFill>
                  <a:latin typeface="方正兰亭细黑_GBK" panose="02000000000000000000" pitchFamily="2" charset="-122"/>
                  <a:ea typeface="方正兰亭细黑_GBK" panose="02000000000000000000" pitchFamily="2" charset="-122"/>
                </a:rPr>
                <a:t>群众 </a:t>
              </a:r>
              <a:endParaRPr lang="zh-CN" altLang="en-US" sz="1350" dirty="0">
                <a:solidFill>
                  <a:srgbClr val="EA6103"/>
                </a:solidFill>
              </a:endParaRPr>
            </a:p>
          </p:txBody>
        </p:sp>
        <p:sp>
          <p:nvSpPr>
            <p:cNvPr id="36" name="矩形 35"/>
            <p:cNvSpPr/>
            <p:nvPr/>
          </p:nvSpPr>
          <p:spPr>
            <a:xfrm>
              <a:off x="5141364" y="4376896"/>
              <a:ext cx="26441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联系方式</a:t>
              </a:r>
              <a:r>
                <a:rPr lang="en-US" altLang="zh-CN" sz="1350" dirty="0">
                  <a:solidFill>
                    <a:srgbClr val="EA6103"/>
                  </a:solidFill>
                  <a:latin typeface="方正兰亭细黑_GBK" panose="02000000000000000000" pitchFamily="2" charset="-122"/>
                  <a:ea typeface="方正兰亭细黑_GBK" panose="02000000000000000000" pitchFamily="2" charset="-122"/>
                </a:rPr>
                <a:t>: XXXXXXXXXXX</a:t>
              </a:r>
              <a:endParaRPr lang="en-US" altLang="zh-CN" sz="1350" dirty="0">
                <a:solidFill>
                  <a:srgbClr val="EA6103"/>
                </a:solidFill>
              </a:endParaRPr>
            </a:p>
          </p:txBody>
        </p:sp>
        <p:sp>
          <p:nvSpPr>
            <p:cNvPr id="37" name="矩形 36"/>
            <p:cNvSpPr/>
            <p:nvPr/>
          </p:nvSpPr>
          <p:spPr>
            <a:xfrm>
              <a:off x="5141364" y="4808514"/>
              <a:ext cx="2987040" cy="396240"/>
            </a:xfrm>
            <a:prstGeom prst="rect">
              <a:avLst/>
            </a:prstGeom>
          </p:spPr>
          <p:txBody>
            <a:bodyPr wrap="none">
              <a:spAutoFit/>
            </a:bodyPr>
            <a:lstStyle/>
            <a:p>
              <a:r>
                <a:rPr lang="zh-CN" altLang="en-US" sz="1350" dirty="0">
                  <a:solidFill>
                    <a:srgbClr val="EA6103"/>
                  </a:solidFill>
                  <a:latin typeface="方正兰亭细黑_GBK" panose="02000000000000000000" pitchFamily="2" charset="-122"/>
                  <a:ea typeface="方正兰亭细黑_GBK" panose="02000000000000000000" pitchFamily="2" charset="-122"/>
                </a:rPr>
                <a:t>电子邮箱</a:t>
              </a:r>
              <a:r>
                <a:rPr lang="en-US" altLang="zh-CN" sz="1350" dirty="0">
                  <a:solidFill>
                    <a:srgbClr val="EA6103"/>
                  </a:solidFill>
                  <a:latin typeface="方正兰亭细黑_GBK" panose="02000000000000000000" pitchFamily="2" charset="-122"/>
                  <a:ea typeface="方正兰亭细黑_GBK" panose="02000000000000000000" pitchFamily="2" charset="-122"/>
                </a:rPr>
                <a:t>: www.XXXXXX.com</a:t>
              </a:r>
              <a:endParaRPr lang="zh-CN" altLang="en-US" sz="1350" dirty="0">
                <a:solidFill>
                  <a:srgbClr val="EA6103"/>
                </a:solidFill>
                <a:latin typeface="方正兰亭细黑_GBK" panose="02000000000000000000" pitchFamily="2" charset="-122"/>
                <a:ea typeface="方正兰亭细黑_GBK" panose="02000000000000000000" pitchFamily="2" charset="-122"/>
              </a:endParaRPr>
            </a:p>
          </p:txBody>
        </p:sp>
        <p:cxnSp>
          <p:nvCxnSpPr>
            <p:cNvPr id="38" name="直接连接符 37"/>
            <p:cNvCxnSpPr/>
            <p:nvPr/>
          </p:nvCxnSpPr>
          <p:spPr>
            <a:xfrm>
              <a:off x="5229225" y="2459214"/>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229225" y="2848194"/>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229225" y="3276135"/>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229225" y="3731192"/>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238750" y="4188392"/>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38750" y="4689078"/>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238750" y="5158796"/>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238750" y="5659954"/>
              <a:ext cx="4057178" cy="0"/>
            </a:xfrm>
            <a:prstGeom prst="line">
              <a:avLst/>
            </a:prstGeom>
            <a:ln>
              <a:solidFill>
                <a:srgbClr val="EA610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35" y="635"/>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12" name="组合 11"/>
          <p:cNvGrpSpPr/>
          <p:nvPr/>
        </p:nvGrpSpPr>
        <p:grpSpPr>
          <a:xfrm>
            <a:off x="-635" y="4964430"/>
            <a:ext cx="9145270" cy="175895"/>
            <a:chOff x="0" y="-1"/>
            <a:chExt cx="9985800" cy="287760"/>
          </a:xfrm>
        </p:grpSpPr>
        <p:sp>
          <p:nvSpPr>
            <p:cNvPr id="1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22"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6"/>
                                        </p:tgtEl>
                                        <p:attrNameLst>
                                          <p:attrName>ppt_y</p:attrName>
                                        </p:attrNameLst>
                                      </p:cBhvr>
                                      <p:tavLst>
                                        <p:tav tm="0">
                                          <p:val>
                                            <p:strVal val="#ppt_y"/>
                                          </p:val>
                                        </p:tav>
                                        <p:tav tm="100000">
                                          <p:val>
                                            <p:strVal val="#ppt_y"/>
                                          </p:val>
                                        </p:tav>
                                      </p:tavLst>
                                    </p:anim>
                                    <p:anim calcmode="lin" valueType="num">
                                      <p:cBhvr>
                                        <p:cTn id="9"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6"/>
                                        </p:tgtEl>
                                      </p:cBhvr>
                                    </p:animEffect>
                                  </p:childTnLst>
                                </p:cTn>
                              </p:par>
                              <p:par>
                                <p:cTn id="12" presetID="2" presetClass="entr" presetSubtype="2" fill="hold" nodeType="withEffect">
                                  <p:stCondLst>
                                    <p:cond delay="25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1000" fill="hold"/>
                                        <p:tgtEl>
                                          <p:spTgt spid="17"/>
                                        </p:tgtEl>
                                        <p:attrNameLst>
                                          <p:attrName>ppt_x</p:attrName>
                                        </p:attrNameLst>
                                      </p:cBhvr>
                                      <p:tavLst>
                                        <p:tav tm="0">
                                          <p:val>
                                            <p:strVal val="1+#ppt_w/2"/>
                                          </p:val>
                                        </p:tav>
                                        <p:tav tm="100000">
                                          <p:val>
                                            <p:strVal val="#ppt_x"/>
                                          </p:val>
                                        </p:tav>
                                      </p:tavLst>
                                    </p:anim>
                                    <p:anim calcmode="lin" valueType="num">
                                      <p:cBhvr additive="base">
                                        <p:cTn id="1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3000" fill="hold"/>
                                        <p:tgtEl>
                                          <p:spTgt spid="19"/>
                                        </p:tgtEl>
                                        <p:attrNameLst>
                                          <p:attrName>r</p:attrName>
                                        </p:attrNameLst>
                                      </p:cBhvr>
                                    </p:animRot>
                                  </p:childTnLst>
                                </p:cTn>
                              </p:par>
                              <p:par>
                                <p:cTn id="39" presetID="22" presetClass="entr" presetSubtype="8"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1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8115" y="368576"/>
            <a:ext cx="2411730" cy="502920"/>
          </a:xfrm>
          <a:prstGeom prst="rect">
            <a:avLst/>
          </a:prstGeom>
        </p:spPr>
        <p:txBody>
          <a:bodyPr wrap="none">
            <a:spAutoFit/>
          </a:bodyPr>
          <a:lstStyle/>
          <a:p>
            <a:pPr algn="l"/>
            <a:r>
              <a:rPr lang="zh-CN" altLang="en-US" sz="2700" dirty="0">
                <a:solidFill>
                  <a:srgbClr val="EA6103"/>
                </a:solidFill>
                <a:latin typeface="方正兰亭准黑_GBK" panose="02000000000000000000" pitchFamily="2" charset="-122"/>
                <a:ea typeface="方正兰亭准黑_GBK" panose="02000000000000000000" pitchFamily="2" charset="-122"/>
              </a:rPr>
              <a:t>添加标题 </a:t>
            </a:r>
            <a:r>
              <a:rPr lang="en-US" altLang="zh-CN" dirty="0">
                <a:solidFill>
                  <a:srgbClr val="EA6103"/>
                </a:solidFill>
                <a:latin typeface="方正兰亭准黑_GBK" panose="02000000000000000000" pitchFamily="2" charset="-122"/>
                <a:ea typeface="方正兰亭准黑_GBK" panose="02000000000000000000" pitchFamily="2" charset="-122"/>
              </a:rPr>
              <a:t>Resume</a:t>
            </a:r>
            <a:endParaRPr lang="zh-CN" altLang="en-US" dirty="0">
              <a:solidFill>
                <a:srgbClr val="EA6103"/>
              </a:solidFill>
              <a:latin typeface="方正兰亭准黑_GBK" panose="02000000000000000000" pitchFamily="2" charset="-122"/>
              <a:ea typeface="方正兰亭准黑_GBK" panose="02000000000000000000" pitchFamily="2" charset="-122"/>
            </a:endParaRPr>
          </a:p>
        </p:txBody>
      </p:sp>
      <p:cxnSp>
        <p:nvCxnSpPr>
          <p:cNvPr id="17" name="直接连接符 16"/>
          <p:cNvCxnSpPr/>
          <p:nvPr/>
        </p:nvCxnSpPr>
        <p:spPr>
          <a:xfrm>
            <a:off x="2384505" y="879131"/>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0" y="2420709"/>
            <a:ext cx="9144000" cy="6159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0" name="组合 49"/>
          <p:cNvGrpSpPr/>
          <p:nvPr/>
        </p:nvGrpSpPr>
        <p:grpSpPr>
          <a:xfrm>
            <a:off x="959665" y="1400149"/>
            <a:ext cx="882254" cy="1247775"/>
            <a:chOff x="1279553" y="1866265"/>
            <a:chExt cx="1176338" cy="1663700"/>
          </a:xfrm>
        </p:grpSpPr>
        <p:sp>
          <p:nvSpPr>
            <p:cNvPr id="51" name="Freeform 5"/>
            <p:cNvSpPr/>
            <p:nvPr/>
          </p:nvSpPr>
          <p:spPr bwMode="auto">
            <a:xfrm>
              <a:off x="1279553" y="1866265"/>
              <a:ext cx="1176338" cy="1663700"/>
            </a:xfrm>
            <a:custGeom>
              <a:avLst/>
              <a:gdLst>
                <a:gd name="T0" fmla="*/ 310 w 310"/>
                <a:gd name="T1" fmla="*/ 168 h 441"/>
                <a:gd name="T2" fmla="*/ 155 w 310"/>
                <a:gd name="T3" fmla="*/ 441 h 441"/>
                <a:gd name="T4" fmla="*/ 0 w 310"/>
                <a:gd name="T5" fmla="*/ 168 h 441"/>
                <a:gd name="T6" fmla="*/ 155 w 310"/>
                <a:gd name="T7" fmla="*/ 0 h 441"/>
                <a:gd name="T8" fmla="*/ 310 w 310"/>
                <a:gd name="T9" fmla="*/ 168 h 441"/>
              </a:gdLst>
              <a:ahLst/>
              <a:cxnLst>
                <a:cxn ang="0">
                  <a:pos x="T0" y="T1"/>
                </a:cxn>
                <a:cxn ang="0">
                  <a:pos x="T2" y="T3"/>
                </a:cxn>
                <a:cxn ang="0">
                  <a:pos x="T4" y="T5"/>
                </a:cxn>
                <a:cxn ang="0">
                  <a:pos x="T6" y="T7"/>
                </a:cxn>
                <a:cxn ang="0">
                  <a:pos x="T8" y="T9"/>
                </a:cxn>
              </a:cxnLst>
              <a:rect l="0" t="0" r="r" b="b"/>
              <a:pathLst>
                <a:path w="310" h="441">
                  <a:moveTo>
                    <a:pt x="310" y="168"/>
                  </a:moveTo>
                  <a:cubicBezTo>
                    <a:pt x="310" y="278"/>
                    <a:pt x="155" y="441"/>
                    <a:pt x="155" y="441"/>
                  </a:cubicBezTo>
                  <a:cubicBezTo>
                    <a:pt x="155" y="441"/>
                    <a:pt x="0" y="278"/>
                    <a:pt x="0" y="168"/>
                  </a:cubicBezTo>
                  <a:cubicBezTo>
                    <a:pt x="0" y="57"/>
                    <a:pt x="69" y="0"/>
                    <a:pt x="155" y="0"/>
                  </a:cubicBezTo>
                  <a:cubicBezTo>
                    <a:pt x="241" y="0"/>
                    <a:pt x="310" y="57"/>
                    <a:pt x="310" y="168"/>
                  </a:cubicBezTo>
                  <a:close/>
                </a:path>
              </a:pathLst>
            </a:custGeom>
            <a:solidFill>
              <a:srgbClr val="EA6103"/>
            </a:solidFill>
            <a:ln>
              <a:noFill/>
            </a:ln>
            <a:effectLst>
              <a:outerShdw blurRad="241300" dist="63500" dir="5400000" algn="t" rotWithShape="0">
                <a:prstClr val="black">
                  <a:alpha val="28000"/>
                </a:prstClr>
              </a:outerShdw>
            </a:effectLst>
          </p:spPr>
          <p:txBody>
            <a:bodyPr vert="horz" wrap="square" lIns="68580" tIns="34290" rIns="68580" bIns="34290" numCol="1" anchor="t" anchorCtr="0" compatLnSpc="1"/>
            <a:lstStyle/>
            <a:p>
              <a:endParaRPr lang="zh-CN" altLang="en-US" sz="1350">
                <a:solidFill>
                  <a:prstClr val="black"/>
                </a:solidFill>
              </a:endParaRPr>
            </a:p>
          </p:txBody>
        </p:sp>
        <p:sp>
          <p:nvSpPr>
            <p:cNvPr id="52" name="椭圆 51"/>
            <p:cNvSpPr/>
            <p:nvPr/>
          </p:nvSpPr>
          <p:spPr>
            <a:xfrm>
              <a:off x="1405719" y="2007622"/>
              <a:ext cx="914400" cy="914400"/>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Freeform 6"/>
            <p:cNvSpPr>
              <a:spLocks noEditPoints="1"/>
            </p:cNvSpPr>
            <p:nvPr/>
          </p:nvSpPr>
          <p:spPr bwMode="auto">
            <a:xfrm>
              <a:off x="1643075" y="2263804"/>
              <a:ext cx="447706" cy="392372"/>
            </a:xfrm>
            <a:custGeom>
              <a:avLst/>
              <a:gdLst>
                <a:gd name="T0" fmla="*/ 139 w 149"/>
                <a:gd name="T1" fmla="*/ 37 h 131"/>
                <a:gd name="T2" fmla="*/ 134 w 149"/>
                <a:gd name="T3" fmla="*/ 37 h 131"/>
                <a:gd name="T4" fmla="*/ 126 w 149"/>
                <a:gd name="T5" fmla="*/ 12 h 131"/>
                <a:gd name="T6" fmla="*/ 76 w 149"/>
                <a:gd name="T7" fmla="*/ 0 h 131"/>
                <a:gd name="T8" fmla="*/ 76 w 149"/>
                <a:gd name="T9" fmla="*/ 0 h 131"/>
                <a:gd name="T10" fmla="*/ 75 w 149"/>
                <a:gd name="T11" fmla="*/ 0 h 131"/>
                <a:gd name="T12" fmla="*/ 74 w 149"/>
                <a:gd name="T13" fmla="*/ 0 h 131"/>
                <a:gd name="T14" fmla="*/ 74 w 149"/>
                <a:gd name="T15" fmla="*/ 0 h 131"/>
                <a:gd name="T16" fmla="*/ 23 w 149"/>
                <a:gd name="T17" fmla="*/ 12 h 131"/>
                <a:gd name="T18" fmla="*/ 16 w 149"/>
                <a:gd name="T19" fmla="*/ 37 h 131"/>
                <a:gd name="T20" fmla="*/ 11 w 149"/>
                <a:gd name="T21" fmla="*/ 37 h 131"/>
                <a:gd name="T22" fmla="*/ 0 w 149"/>
                <a:gd name="T23" fmla="*/ 50 h 131"/>
                <a:gd name="T24" fmla="*/ 6 w 149"/>
                <a:gd name="T25" fmla="*/ 56 h 131"/>
                <a:gd name="T26" fmla="*/ 10 w 149"/>
                <a:gd name="T27" fmla="*/ 56 h 131"/>
                <a:gd name="T28" fmla="*/ 7 w 149"/>
                <a:gd name="T29" fmla="*/ 66 h 131"/>
                <a:gd name="T30" fmla="*/ 7 w 149"/>
                <a:gd name="T31" fmla="*/ 71 h 131"/>
                <a:gd name="T32" fmla="*/ 7 w 149"/>
                <a:gd name="T33" fmla="*/ 127 h 131"/>
                <a:gd name="T34" fmla="*/ 11 w 149"/>
                <a:gd name="T35" fmla="*/ 131 h 131"/>
                <a:gd name="T36" fmla="*/ 34 w 149"/>
                <a:gd name="T37" fmla="*/ 131 h 131"/>
                <a:gd name="T38" fmla="*/ 38 w 149"/>
                <a:gd name="T39" fmla="*/ 127 h 131"/>
                <a:gd name="T40" fmla="*/ 38 w 149"/>
                <a:gd name="T41" fmla="*/ 112 h 131"/>
                <a:gd name="T42" fmla="*/ 74 w 149"/>
                <a:gd name="T43" fmla="*/ 112 h 131"/>
                <a:gd name="T44" fmla="*/ 76 w 149"/>
                <a:gd name="T45" fmla="*/ 112 h 131"/>
                <a:gd name="T46" fmla="*/ 112 w 149"/>
                <a:gd name="T47" fmla="*/ 112 h 131"/>
                <a:gd name="T48" fmla="*/ 112 w 149"/>
                <a:gd name="T49" fmla="*/ 127 h 131"/>
                <a:gd name="T50" fmla="*/ 116 w 149"/>
                <a:gd name="T51" fmla="*/ 131 h 131"/>
                <a:gd name="T52" fmla="*/ 139 w 149"/>
                <a:gd name="T53" fmla="*/ 131 h 131"/>
                <a:gd name="T54" fmla="*/ 143 w 149"/>
                <a:gd name="T55" fmla="*/ 127 h 131"/>
                <a:gd name="T56" fmla="*/ 143 w 149"/>
                <a:gd name="T57" fmla="*/ 71 h 131"/>
                <a:gd name="T58" fmla="*/ 142 w 149"/>
                <a:gd name="T59" fmla="*/ 66 h 131"/>
                <a:gd name="T60" fmla="*/ 139 w 149"/>
                <a:gd name="T61" fmla="*/ 56 h 131"/>
                <a:gd name="T62" fmla="*/ 143 w 149"/>
                <a:gd name="T63" fmla="*/ 56 h 131"/>
                <a:gd name="T64" fmla="*/ 149 w 149"/>
                <a:gd name="T65" fmla="*/ 50 h 131"/>
                <a:gd name="T66" fmla="*/ 139 w 149"/>
                <a:gd name="T67" fmla="*/ 37 h 131"/>
                <a:gd name="T68" fmla="*/ 39 w 149"/>
                <a:gd name="T69" fmla="*/ 94 h 131"/>
                <a:gd name="T70" fmla="*/ 32 w 149"/>
                <a:gd name="T71" fmla="*/ 94 h 131"/>
                <a:gd name="T72" fmla="*/ 19 w 149"/>
                <a:gd name="T73" fmla="*/ 89 h 131"/>
                <a:gd name="T74" fmla="*/ 19 w 149"/>
                <a:gd name="T75" fmla="*/ 79 h 131"/>
                <a:gd name="T76" fmla="*/ 25 w 149"/>
                <a:gd name="T77" fmla="*/ 75 h 131"/>
                <a:gd name="T78" fmla="*/ 37 w 149"/>
                <a:gd name="T79" fmla="*/ 79 h 131"/>
                <a:gd name="T80" fmla="*/ 51 w 149"/>
                <a:gd name="T81" fmla="*/ 90 h 131"/>
                <a:gd name="T82" fmla="*/ 39 w 149"/>
                <a:gd name="T83" fmla="*/ 94 h 131"/>
                <a:gd name="T84" fmla="*/ 21 w 149"/>
                <a:gd name="T85" fmla="*/ 51 h 131"/>
                <a:gd name="T86" fmla="*/ 31 w 149"/>
                <a:gd name="T87" fmla="*/ 16 h 131"/>
                <a:gd name="T88" fmla="*/ 75 w 149"/>
                <a:gd name="T89" fmla="*/ 9 h 131"/>
                <a:gd name="T90" fmla="*/ 119 w 149"/>
                <a:gd name="T91" fmla="*/ 16 h 131"/>
                <a:gd name="T92" fmla="*/ 129 w 149"/>
                <a:gd name="T93" fmla="*/ 51 h 131"/>
                <a:gd name="T94" fmla="*/ 75 w 149"/>
                <a:gd name="T95" fmla="*/ 56 h 131"/>
                <a:gd name="T96" fmla="*/ 21 w 149"/>
                <a:gd name="T97" fmla="*/ 51 h 131"/>
                <a:gd name="T98" fmla="*/ 131 w 149"/>
                <a:gd name="T99" fmla="*/ 89 h 131"/>
                <a:gd name="T100" fmla="*/ 118 w 149"/>
                <a:gd name="T101" fmla="*/ 94 h 131"/>
                <a:gd name="T102" fmla="*/ 111 w 149"/>
                <a:gd name="T103" fmla="*/ 94 h 131"/>
                <a:gd name="T104" fmla="*/ 99 w 149"/>
                <a:gd name="T105" fmla="*/ 90 h 131"/>
                <a:gd name="T106" fmla="*/ 113 w 149"/>
                <a:gd name="T107" fmla="*/ 79 h 131"/>
                <a:gd name="T108" fmla="*/ 125 w 149"/>
                <a:gd name="T109" fmla="*/ 75 h 131"/>
                <a:gd name="T110" fmla="*/ 131 w 149"/>
                <a:gd name="T111" fmla="*/ 79 h 131"/>
                <a:gd name="T112" fmla="*/ 131 w 149"/>
                <a:gd name="T113"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9" h="131">
                  <a:moveTo>
                    <a:pt x="139" y="37"/>
                  </a:moveTo>
                  <a:cubicBezTo>
                    <a:pt x="134" y="37"/>
                    <a:pt x="134" y="37"/>
                    <a:pt x="134" y="37"/>
                  </a:cubicBezTo>
                  <a:cubicBezTo>
                    <a:pt x="131" y="25"/>
                    <a:pt x="127" y="14"/>
                    <a:pt x="126" y="12"/>
                  </a:cubicBezTo>
                  <a:cubicBezTo>
                    <a:pt x="124" y="7"/>
                    <a:pt x="117" y="0"/>
                    <a:pt x="76" y="0"/>
                  </a:cubicBezTo>
                  <a:cubicBezTo>
                    <a:pt x="76" y="0"/>
                    <a:pt x="76" y="0"/>
                    <a:pt x="76" y="0"/>
                  </a:cubicBezTo>
                  <a:cubicBezTo>
                    <a:pt x="75" y="0"/>
                    <a:pt x="75" y="0"/>
                    <a:pt x="75" y="0"/>
                  </a:cubicBezTo>
                  <a:cubicBezTo>
                    <a:pt x="75" y="0"/>
                    <a:pt x="74" y="0"/>
                    <a:pt x="74" y="0"/>
                  </a:cubicBezTo>
                  <a:cubicBezTo>
                    <a:pt x="74" y="0"/>
                    <a:pt x="74" y="0"/>
                    <a:pt x="74" y="0"/>
                  </a:cubicBezTo>
                  <a:cubicBezTo>
                    <a:pt x="33" y="0"/>
                    <a:pt x="26" y="7"/>
                    <a:pt x="23" y="12"/>
                  </a:cubicBezTo>
                  <a:cubicBezTo>
                    <a:pt x="22" y="14"/>
                    <a:pt x="19" y="25"/>
                    <a:pt x="16" y="37"/>
                  </a:cubicBezTo>
                  <a:cubicBezTo>
                    <a:pt x="11" y="37"/>
                    <a:pt x="11" y="37"/>
                    <a:pt x="11" y="37"/>
                  </a:cubicBezTo>
                  <a:cubicBezTo>
                    <a:pt x="2" y="37"/>
                    <a:pt x="0" y="47"/>
                    <a:pt x="0" y="50"/>
                  </a:cubicBezTo>
                  <a:cubicBezTo>
                    <a:pt x="0" y="53"/>
                    <a:pt x="2" y="56"/>
                    <a:pt x="6" y="56"/>
                  </a:cubicBezTo>
                  <a:cubicBezTo>
                    <a:pt x="10" y="56"/>
                    <a:pt x="10" y="56"/>
                    <a:pt x="10" y="56"/>
                  </a:cubicBezTo>
                  <a:cubicBezTo>
                    <a:pt x="8" y="62"/>
                    <a:pt x="7" y="66"/>
                    <a:pt x="7" y="66"/>
                  </a:cubicBezTo>
                  <a:cubicBezTo>
                    <a:pt x="7" y="67"/>
                    <a:pt x="7" y="70"/>
                    <a:pt x="7" y="71"/>
                  </a:cubicBezTo>
                  <a:cubicBezTo>
                    <a:pt x="7" y="127"/>
                    <a:pt x="7" y="127"/>
                    <a:pt x="7" y="127"/>
                  </a:cubicBezTo>
                  <a:cubicBezTo>
                    <a:pt x="7" y="129"/>
                    <a:pt x="9" y="131"/>
                    <a:pt x="11" y="131"/>
                  </a:cubicBezTo>
                  <a:cubicBezTo>
                    <a:pt x="34" y="131"/>
                    <a:pt x="34" y="131"/>
                    <a:pt x="34" y="131"/>
                  </a:cubicBezTo>
                  <a:cubicBezTo>
                    <a:pt x="36" y="131"/>
                    <a:pt x="38" y="129"/>
                    <a:pt x="38" y="127"/>
                  </a:cubicBezTo>
                  <a:cubicBezTo>
                    <a:pt x="38" y="112"/>
                    <a:pt x="38" y="112"/>
                    <a:pt x="38" y="112"/>
                  </a:cubicBezTo>
                  <a:cubicBezTo>
                    <a:pt x="74" y="112"/>
                    <a:pt x="74" y="112"/>
                    <a:pt x="74" y="112"/>
                  </a:cubicBezTo>
                  <a:cubicBezTo>
                    <a:pt x="76" y="112"/>
                    <a:pt x="76" y="112"/>
                    <a:pt x="76" y="112"/>
                  </a:cubicBezTo>
                  <a:cubicBezTo>
                    <a:pt x="112" y="112"/>
                    <a:pt x="112" y="112"/>
                    <a:pt x="112" y="112"/>
                  </a:cubicBezTo>
                  <a:cubicBezTo>
                    <a:pt x="112" y="127"/>
                    <a:pt x="112" y="127"/>
                    <a:pt x="112" y="127"/>
                  </a:cubicBezTo>
                  <a:cubicBezTo>
                    <a:pt x="112" y="129"/>
                    <a:pt x="114" y="131"/>
                    <a:pt x="116" y="131"/>
                  </a:cubicBezTo>
                  <a:cubicBezTo>
                    <a:pt x="139" y="131"/>
                    <a:pt x="139" y="131"/>
                    <a:pt x="139" y="131"/>
                  </a:cubicBezTo>
                  <a:cubicBezTo>
                    <a:pt x="141" y="131"/>
                    <a:pt x="143" y="129"/>
                    <a:pt x="143" y="127"/>
                  </a:cubicBezTo>
                  <a:cubicBezTo>
                    <a:pt x="143" y="71"/>
                    <a:pt x="143" y="71"/>
                    <a:pt x="143" y="71"/>
                  </a:cubicBezTo>
                  <a:cubicBezTo>
                    <a:pt x="143" y="70"/>
                    <a:pt x="143" y="67"/>
                    <a:pt x="142" y="66"/>
                  </a:cubicBezTo>
                  <a:cubicBezTo>
                    <a:pt x="142" y="66"/>
                    <a:pt x="141" y="62"/>
                    <a:pt x="139" y="56"/>
                  </a:cubicBezTo>
                  <a:cubicBezTo>
                    <a:pt x="143" y="56"/>
                    <a:pt x="143" y="56"/>
                    <a:pt x="143" y="56"/>
                  </a:cubicBezTo>
                  <a:cubicBezTo>
                    <a:pt x="148" y="56"/>
                    <a:pt x="149" y="53"/>
                    <a:pt x="149" y="50"/>
                  </a:cubicBezTo>
                  <a:cubicBezTo>
                    <a:pt x="149" y="47"/>
                    <a:pt x="148" y="37"/>
                    <a:pt x="139" y="37"/>
                  </a:cubicBezTo>
                  <a:close/>
                  <a:moveTo>
                    <a:pt x="39" y="94"/>
                  </a:moveTo>
                  <a:cubicBezTo>
                    <a:pt x="32" y="94"/>
                    <a:pt x="32" y="94"/>
                    <a:pt x="32" y="94"/>
                  </a:cubicBezTo>
                  <a:cubicBezTo>
                    <a:pt x="25" y="94"/>
                    <a:pt x="19" y="93"/>
                    <a:pt x="19" y="89"/>
                  </a:cubicBezTo>
                  <a:cubicBezTo>
                    <a:pt x="19" y="79"/>
                    <a:pt x="19" y="79"/>
                    <a:pt x="19" y="79"/>
                  </a:cubicBezTo>
                  <a:cubicBezTo>
                    <a:pt x="19" y="75"/>
                    <a:pt x="22" y="75"/>
                    <a:pt x="25" y="75"/>
                  </a:cubicBezTo>
                  <a:cubicBezTo>
                    <a:pt x="27" y="75"/>
                    <a:pt x="33" y="77"/>
                    <a:pt x="37" y="79"/>
                  </a:cubicBezTo>
                  <a:cubicBezTo>
                    <a:pt x="41" y="80"/>
                    <a:pt x="51" y="87"/>
                    <a:pt x="51" y="90"/>
                  </a:cubicBezTo>
                  <a:cubicBezTo>
                    <a:pt x="51" y="93"/>
                    <a:pt x="44" y="94"/>
                    <a:pt x="39" y="94"/>
                  </a:cubicBezTo>
                  <a:close/>
                  <a:moveTo>
                    <a:pt x="21" y="51"/>
                  </a:moveTo>
                  <a:cubicBezTo>
                    <a:pt x="25" y="36"/>
                    <a:pt x="30" y="18"/>
                    <a:pt x="31" y="16"/>
                  </a:cubicBezTo>
                  <a:cubicBezTo>
                    <a:pt x="32" y="14"/>
                    <a:pt x="42" y="9"/>
                    <a:pt x="75" y="9"/>
                  </a:cubicBezTo>
                  <a:cubicBezTo>
                    <a:pt x="108" y="9"/>
                    <a:pt x="118" y="14"/>
                    <a:pt x="119" y="16"/>
                  </a:cubicBezTo>
                  <a:cubicBezTo>
                    <a:pt x="120" y="18"/>
                    <a:pt x="124" y="36"/>
                    <a:pt x="129" y="51"/>
                  </a:cubicBezTo>
                  <a:cubicBezTo>
                    <a:pt x="129" y="51"/>
                    <a:pt x="104" y="56"/>
                    <a:pt x="75" y="56"/>
                  </a:cubicBezTo>
                  <a:cubicBezTo>
                    <a:pt x="45" y="56"/>
                    <a:pt x="21" y="51"/>
                    <a:pt x="21" y="51"/>
                  </a:cubicBezTo>
                  <a:close/>
                  <a:moveTo>
                    <a:pt x="131" y="89"/>
                  </a:moveTo>
                  <a:cubicBezTo>
                    <a:pt x="131" y="93"/>
                    <a:pt x="124" y="94"/>
                    <a:pt x="118" y="94"/>
                  </a:cubicBezTo>
                  <a:cubicBezTo>
                    <a:pt x="111" y="94"/>
                    <a:pt x="111" y="94"/>
                    <a:pt x="111" y="94"/>
                  </a:cubicBezTo>
                  <a:cubicBezTo>
                    <a:pt x="106" y="94"/>
                    <a:pt x="99" y="93"/>
                    <a:pt x="99" y="90"/>
                  </a:cubicBezTo>
                  <a:cubicBezTo>
                    <a:pt x="99" y="87"/>
                    <a:pt x="109" y="80"/>
                    <a:pt x="113" y="79"/>
                  </a:cubicBezTo>
                  <a:cubicBezTo>
                    <a:pt x="116" y="77"/>
                    <a:pt x="122" y="75"/>
                    <a:pt x="125" y="75"/>
                  </a:cubicBezTo>
                  <a:cubicBezTo>
                    <a:pt x="128" y="75"/>
                    <a:pt x="131" y="75"/>
                    <a:pt x="131" y="79"/>
                  </a:cubicBezTo>
                  <a:lnTo>
                    <a:pt x="131" y="89"/>
                  </a:ln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sz="1350"/>
            </a:p>
          </p:txBody>
        </p:sp>
      </p:grpSp>
      <p:grpSp>
        <p:nvGrpSpPr>
          <p:cNvPr id="54" name="组合 53"/>
          <p:cNvGrpSpPr/>
          <p:nvPr/>
        </p:nvGrpSpPr>
        <p:grpSpPr>
          <a:xfrm>
            <a:off x="3042086" y="1400149"/>
            <a:ext cx="882254" cy="1247775"/>
            <a:chOff x="4056114" y="1866265"/>
            <a:chExt cx="1176338" cy="1663700"/>
          </a:xfrm>
        </p:grpSpPr>
        <p:sp>
          <p:nvSpPr>
            <p:cNvPr id="55" name="Freeform 5"/>
            <p:cNvSpPr/>
            <p:nvPr/>
          </p:nvSpPr>
          <p:spPr bwMode="auto">
            <a:xfrm>
              <a:off x="4056114" y="1866265"/>
              <a:ext cx="1176338" cy="1663700"/>
            </a:xfrm>
            <a:custGeom>
              <a:avLst/>
              <a:gdLst>
                <a:gd name="T0" fmla="*/ 310 w 310"/>
                <a:gd name="T1" fmla="*/ 168 h 441"/>
                <a:gd name="T2" fmla="*/ 155 w 310"/>
                <a:gd name="T3" fmla="*/ 441 h 441"/>
                <a:gd name="T4" fmla="*/ 0 w 310"/>
                <a:gd name="T5" fmla="*/ 168 h 441"/>
                <a:gd name="T6" fmla="*/ 155 w 310"/>
                <a:gd name="T7" fmla="*/ 0 h 441"/>
                <a:gd name="T8" fmla="*/ 310 w 310"/>
                <a:gd name="T9" fmla="*/ 168 h 441"/>
              </a:gdLst>
              <a:ahLst/>
              <a:cxnLst>
                <a:cxn ang="0">
                  <a:pos x="T0" y="T1"/>
                </a:cxn>
                <a:cxn ang="0">
                  <a:pos x="T2" y="T3"/>
                </a:cxn>
                <a:cxn ang="0">
                  <a:pos x="T4" y="T5"/>
                </a:cxn>
                <a:cxn ang="0">
                  <a:pos x="T6" y="T7"/>
                </a:cxn>
                <a:cxn ang="0">
                  <a:pos x="T8" y="T9"/>
                </a:cxn>
              </a:cxnLst>
              <a:rect l="0" t="0" r="r" b="b"/>
              <a:pathLst>
                <a:path w="310" h="441">
                  <a:moveTo>
                    <a:pt x="310" y="168"/>
                  </a:moveTo>
                  <a:cubicBezTo>
                    <a:pt x="310" y="278"/>
                    <a:pt x="155" y="441"/>
                    <a:pt x="155" y="441"/>
                  </a:cubicBezTo>
                  <a:cubicBezTo>
                    <a:pt x="155" y="441"/>
                    <a:pt x="0" y="278"/>
                    <a:pt x="0" y="168"/>
                  </a:cubicBezTo>
                  <a:cubicBezTo>
                    <a:pt x="0" y="57"/>
                    <a:pt x="69" y="0"/>
                    <a:pt x="155" y="0"/>
                  </a:cubicBezTo>
                  <a:cubicBezTo>
                    <a:pt x="241" y="0"/>
                    <a:pt x="310" y="57"/>
                    <a:pt x="310" y="168"/>
                  </a:cubicBezTo>
                  <a:close/>
                </a:path>
              </a:pathLst>
            </a:custGeom>
            <a:solidFill>
              <a:srgbClr val="FFAB3F"/>
            </a:solidFill>
            <a:ln>
              <a:noFill/>
            </a:ln>
            <a:effectLst>
              <a:outerShdw blurRad="241300" dist="63500" dir="5400000" algn="t" rotWithShape="0">
                <a:prstClr val="black">
                  <a:alpha val="28000"/>
                </a:prstClr>
              </a:outerShdw>
            </a:effectLst>
          </p:spPr>
          <p:txBody>
            <a:bodyPr vert="horz" wrap="square" lIns="68580" tIns="34290" rIns="68580" bIns="34290" numCol="1" anchor="t" anchorCtr="0" compatLnSpc="1"/>
            <a:lstStyle/>
            <a:p>
              <a:endParaRPr lang="zh-CN" altLang="en-US" sz="1350">
                <a:solidFill>
                  <a:prstClr val="black"/>
                </a:solidFill>
              </a:endParaRPr>
            </a:p>
          </p:txBody>
        </p:sp>
        <p:sp>
          <p:nvSpPr>
            <p:cNvPr id="56" name="椭圆 55"/>
            <p:cNvSpPr/>
            <p:nvPr/>
          </p:nvSpPr>
          <p:spPr>
            <a:xfrm>
              <a:off x="4186289" y="2007622"/>
              <a:ext cx="914400" cy="914400"/>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Freeform 6"/>
            <p:cNvSpPr>
              <a:spLocks noEditPoints="1"/>
            </p:cNvSpPr>
            <p:nvPr/>
          </p:nvSpPr>
          <p:spPr bwMode="auto">
            <a:xfrm>
              <a:off x="4419636" y="2263804"/>
              <a:ext cx="447706" cy="392372"/>
            </a:xfrm>
            <a:custGeom>
              <a:avLst/>
              <a:gdLst>
                <a:gd name="T0" fmla="*/ 139 w 149"/>
                <a:gd name="T1" fmla="*/ 37 h 131"/>
                <a:gd name="T2" fmla="*/ 134 w 149"/>
                <a:gd name="T3" fmla="*/ 37 h 131"/>
                <a:gd name="T4" fmla="*/ 126 w 149"/>
                <a:gd name="T5" fmla="*/ 12 h 131"/>
                <a:gd name="T6" fmla="*/ 76 w 149"/>
                <a:gd name="T7" fmla="*/ 0 h 131"/>
                <a:gd name="T8" fmla="*/ 76 w 149"/>
                <a:gd name="T9" fmla="*/ 0 h 131"/>
                <a:gd name="T10" fmla="*/ 75 w 149"/>
                <a:gd name="T11" fmla="*/ 0 h 131"/>
                <a:gd name="T12" fmla="*/ 74 w 149"/>
                <a:gd name="T13" fmla="*/ 0 h 131"/>
                <a:gd name="T14" fmla="*/ 74 w 149"/>
                <a:gd name="T15" fmla="*/ 0 h 131"/>
                <a:gd name="T16" fmla="*/ 23 w 149"/>
                <a:gd name="T17" fmla="*/ 12 h 131"/>
                <a:gd name="T18" fmla="*/ 16 w 149"/>
                <a:gd name="T19" fmla="*/ 37 h 131"/>
                <a:gd name="T20" fmla="*/ 11 w 149"/>
                <a:gd name="T21" fmla="*/ 37 h 131"/>
                <a:gd name="T22" fmla="*/ 0 w 149"/>
                <a:gd name="T23" fmla="*/ 50 h 131"/>
                <a:gd name="T24" fmla="*/ 6 w 149"/>
                <a:gd name="T25" fmla="*/ 56 h 131"/>
                <a:gd name="T26" fmla="*/ 10 w 149"/>
                <a:gd name="T27" fmla="*/ 56 h 131"/>
                <a:gd name="T28" fmla="*/ 7 w 149"/>
                <a:gd name="T29" fmla="*/ 66 h 131"/>
                <a:gd name="T30" fmla="*/ 7 w 149"/>
                <a:gd name="T31" fmla="*/ 71 h 131"/>
                <a:gd name="T32" fmla="*/ 7 w 149"/>
                <a:gd name="T33" fmla="*/ 127 h 131"/>
                <a:gd name="T34" fmla="*/ 11 w 149"/>
                <a:gd name="T35" fmla="*/ 131 h 131"/>
                <a:gd name="T36" fmla="*/ 34 w 149"/>
                <a:gd name="T37" fmla="*/ 131 h 131"/>
                <a:gd name="T38" fmla="*/ 38 w 149"/>
                <a:gd name="T39" fmla="*/ 127 h 131"/>
                <a:gd name="T40" fmla="*/ 38 w 149"/>
                <a:gd name="T41" fmla="*/ 112 h 131"/>
                <a:gd name="T42" fmla="*/ 74 w 149"/>
                <a:gd name="T43" fmla="*/ 112 h 131"/>
                <a:gd name="T44" fmla="*/ 76 w 149"/>
                <a:gd name="T45" fmla="*/ 112 h 131"/>
                <a:gd name="T46" fmla="*/ 112 w 149"/>
                <a:gd name="T47" fmla="*/ 112 h 131"/>
                <a:gd name="T48" fmla="*/ 112 w 149"/>
                <a:gd name="T49" fmla="*/ 127 h 131"/>
                <a:gd name="T50" fmla="*/ 116 w 149"/>
                <a:gd name="T51" fmla="*/ 131 h 131"/>
                <a:gd name="T52" fmla="*/ 139 w 149"/>
                <a:gd name="T53" fmla="*/ 131 h 131"/>
                <a:gd name="T54" fmla="*/ 143 w 149"/>
                <a:gd name="T55" fmla="*/ 127 h 131"/>
                <a:gd name="T56" fmla="*/ 143 w 149"/>
                <a:gd name="T57" fmla="*/ 71 h 131"/>
                <a:gd name="T58" fmla="*/ 142 w 149"/>
                <a:gd name="T59" fmla="*/ 66 h 131"/>
                <a:gd name="T60" fmla="*/ 139 w 149"/>
                <a:gd name="T61" fmla="*/ 56 h 131"/>
                <a:gd name="T62" fmla="*/ 143 w 149"/>
                <a:gd name="T63" fmla="*/ 56 h 131"/>
                <a:gd name="T64" fmla="*/ 149 w 149"/>
                <a:gd name="T65" fmla="*/ 50 h 131"/>
                <a:gd name="T66" fmla="*/ 139 w 149"/>
                <a:gd name="T67" fmla="*/ 37 h 131"/>
                <a:gd name="T68" fmla="*/ 39 w 149"/>
                <a:gd name="T69" fmla="*/ 94 h 131"/>
                <a:gd name="T70" fmla="*/ 32 w 149"/>
                <a:gd name="T71" fmla="*/ 94 h 131"/>
                <a:gd name="T72" fmla="*/ 19 w 149"/>
                <a:gd name="T73" fmla="*/ 89 h 131"/>
                <a:gd name="T74" fmla="*/ 19 w 149"/>
                <a:gd name="T75" fmla="*/ 79 h 131"/>
                <a:gd name="T76" fmla="*/ 25 w 149"/>
                <a:gd name="T77" fmla="*/ 75 h 131"/>
                <a:gd name="T78" fmla="*/ 37 w 149"/>
                <a:gd name="T79" fmla="*/ 79 h 131"/>
                <a:gd name="T80" fmla="*/ 51 w 149"/>
                <a:gd name="T81" fmla="*/ 90 h 131"/>
                <a:gd name="T82" fmla="*/ 39 w 149"/>
                <a:gd name="T83" fmla="*/ 94 h 131"/>
                <a:gd name="T84" fmla="*/ 21 w 149"/>
                <a:gd name="T85" fmla="*/ 51 h 131"/>
                <a:gd name="T86" fmla="*/ 31 w 149"/>
                <a:gd name="T87" fmla="*/ 16 h 131"/>
                <a:gd name="T88" fmla="*/ 75 w 149"/>
                <a:gd name="T89" fmla="*/ 9 h 131"/>
                <a:gd name="T90" fmla="*/ 119 w 149"/>
                <a:gd name="T91" fmla="*/ 16 h 131"/>
                <a:gd name="T92" fmla="*/ 129 w 149"/>
                <a:gd name="T93" fmla="*/ 51 h 131"/>
                <a:gd name="T94" fmla="*/ 75 w 149"/>
                <a:gd name="T95" fmla="*/ 56 h 131"/>
                <a:gd name="T96" fmla="*/ 21 w 149"/>
                <a:gd name="T97" fmla="*/ 51 h 131"/>
                <a:gd name="T98" fmla="*/ 131 w 149"/>
                <a:gd name="T99" fmla="*/ 89 h 131"/>
                <a:gd name="T100" fmla="*/ 118 w 149"/>
                <a:gd name="T101" fmla="*/ 94 h 131"/>
                <a:gd name="T102" fmla="*/ 111 w 149"/>
                <a:gd name="T103" fmla="*/ 94 h 131"/>
                <a:gd name="T104" fmla="*/ 99 w 149"/>
                <a:gd name="T105" fmla="*/ 90 h 131"/>
                <a:gd name="T106" fmla="*/ 113 w 149"/>
                <a:gd name="T107" fmla="*/ 79 h 131"/>
                <a:gd name="T108" fmla="*/ 125 w 149"/>
                <a:gd name="T109" fmla="*/ 75 h 131"/>
                <a:gd name="T110" fmla="*/ 131 w 149"/>
                <a:gd name="T111" fmla="*/ 79 h 131"/>
                <a:gd name="T112" fmla="*/ 131 w 149"/>
                <a:gd name="T113"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9" h="131">
                  <a:moveTo>
                    <a:pt x="139" y="37"/>
                  </a:moveTo>
                  <a:cubicBezTo>
                    <a:pt x="134" y="37"/>
                    <a:pt x="134" y="37"/>
                    <a:pt x="134" y="37"/>
                  </a:cubicBezTo>
                  <a:cubicBezTo>
                    <a:pt x="131" y="25"/>
                    <a:pt x="127" y="14"/>
                    <a:pt x="126" y="12"/>
                  </a:cubicBezTo>
                  <a:cubicBezTo>
                    <a:pt x="124" y="7"/>
                    <a:pt x="117" y="0"/>
                    <a:pt x="76" y="0"/>
                  </a:cubicBezTo>
                  <a:cubicBezTo>
                    <a:pt x="76" y="0"/>
                    <a:pt x="76" y="0"/>
                    <a:pt x="76" y="0"/>
                  </a:cubicBezTo>
                  <a:cubicBezTo>
                    <a:pt x="75" y="0"/>
                    <a:pt x="75" y="0"/>
                    <a:pt x="75" y="0"/>
                  </a:cubicBezTo>
                  <a:cubicBezTo>
                    <a:pt x="75" y="0"/>
                    <a:pt x="74" y="0"/>
                    <a:pt x="74" y="0"/>
                  </a:cubicBezTo>
                  <a:cubicBezTo>
                    <a:pt x="74" y="0"/>
                    <a:pt x="74" y="0"/>
                    <a:pt x="74" y="0"/>
                  </a:cubicBezTo>
                  <a:cubicBezTo>
                    <a:pt x="33" y="0"/>
                    <a:pt x="26" y="7"/>
                    <a:pt x="23" y="12"/>
                  </a:cubicBezTo>
                  <a:cubicBezTo>
                    <a:pt x="22" y="14"/>
                    <a:pt x="19" y="25"/>
                    <a:pt x="16" y="37"/>
                  </a:cubicBezTo>
                  <a:cubicBezTo>
                    <a:pt x="11" y="37"/>
                    <a:pt x="11" y="37"/>
                    <a:pt x="11" y="37"/>
                  </a:cubicBezTo>
                  <a:cubicBezTo>
                    <a:pt x="2" y="37"/>
                    <a:pt x="0" y="47"/>
                    <a:pt x="0" y="50"/>
                  </a:cubicBezTo>
                  <a:cubicBezTo>
                    <a:pt x="0" y="53"/>
                    <a:pt x="2" y="56"/>
                    <a:pt x="6" y="56"/>
                  </a:cubicBezTo>
                  <a:cubicBezTo>
                    <a:pt x="10" y="56"/>
                    <a:pt x="10" y="56"/>
                    <a:pt x="10" y="56"/>
                  </a:cubicBezTo>
                  <a:cubicBezTo>
                    <a:pt x="8" y="62"/>
                    <a:pt x="7" y="66"/>
                    <a:pt x="7" y="66"/>
                  </a:cubicBezTo>
                  <a:cubicBezTo>
                    <a:pt x="7" y="67"/>
                    <a:pt x="7" y="70"/>
                    <a:pt x="7" y="71"/>
                  </a:cubicBezTo>
                  <a:cubicBezTo>
                    <a:pt x="7" y="127"/>
                    <a:pt x="7" y="127"/>
                    <a:pt x="7" y="127"/>
                  </a:cubicBezTo>
                  <a:cubicBezTo>
                    <a:pt x="7" y="129"/>
                    <a:pt x="9" y="131"/>
                    <a:pt x="11" y="131"/>
                  </a:cubicBezTo>
                  <a:cubicBezTo>
                    <a:pt x="34" y="131"/>
                    <a:pt x="34" y="131"/>
                    <a:pt x="34" y="131"/>
                  </a:cubicBezTo>
                  <a:cubicBezTo>
                    <a:pt x="36" y="131"/>
                    <a:pt x="38" y="129"/>
                    <a:pt x="38" y="127"/>
                  </a:cubicBezTo>
                  <a:cubicBezTo>
                    <a:pt x="38" y="112"/>
                    <a:pt x="38" y="112"/>
                    <a:pt x="38" y="112"/>
                  </a:cubicBezTo>
                  <a:cubicBezTo>
                    <a:pt x="74" y="112"/>
                    <a:pt x="74" y="112"/>
                    <a:pt x="74" y="112"/>
                  </a:cubicBezTo>
                  <a:cubicBezTo>
                    <a:pt x="76" y="112"/>
                    <a:pt x="76" y="112"/>
                    <a:pt x="76" y="112"/>
                  </a:cubicBezTo>
                  <a:cubicBezTo>
                    <a:pt x="112" y="112"/>
                    <a:pt x="112" y="112"/>
                    <a:pt x="112" y="112"/>
                  </a:cubicBezTo>
                  <a:cubicBezTo>
                    <a:pt x="112" y="127"/>
                    <a:pt x="112" y="127"/>
                    <a:pt x="112" y="127"/>
                  </a:cubicBezTo>
                  <a:cubicBezTo>
                    <a:pt x="112" y="129"/>
                    <a:pt x="114" y="131"/>
                    <a:pt x="116" y="131"/>
                  </a:cubicBezTo>
                  <a:cubicBezTo>
                    <a:pt x="139" y="131"/>
                    <a:pt x="139" y="131"/>
                    <a:pt x="139" y="131"/>
                  </a:cubicBezTo>
                  <a:cubicBezTo>
                    <a:pt x="141" y="131"/>
                    <a:pt x="143" y="129"/>
                    <a:pt x="143" y="127"/>
                  </a:cubicBezTo>
                  <a:cubicBezTo>
                    <a:pt x="143" y="71"/>
                    <a:pt x="143" y="71"/>
                    <a:pt x="143" y="71"/>
                  </a:cubicBezTo>
                  <a:cubicBezTo>
                    <a:pt x="143" y="70"/>
                    <a:pt x="143" y="67"/>
                    <a:pt x="142" y="66"/>
                  </a:cubicBezTo>
                  <a:cubicBezTo>
                    <a:pt x="142" y="66"/>
                    <a:pt x="141" y="62"/>
                    <a:pt x="139" y="56"/>
                  </a:cubicBezTo>
                  <a:cubicBezTo>
                    <a:pt x="143" y="56"/>
                    <a:pt x="143" y="56"/>
                    <a:pt x="143" y="56"/>
                  </a:cubicBezTo>
                  <a:cubicBezTo>
                    <a:pt x="148" y="56"/>
                    <a:pt x="149" y="53"/>
                    <a:pt x="149" y="50"/>
                  </a:cubicBezTo>
                  <a:cubicBezTo>
                    <a:pt x="149" y="47"/>
                    <a:pt x="148" y="37"/>
                    <a:pt x="139" y="37"/>
                  </a:cubicBezTo>
                  <a:close/>
                  <a:moveTo>
                    <a:pt x="39" y="94"/>
                  </a:moveTo>
                  <a:cubicBezTo>
                    <a:pt x="32" y="94"/>
                    <a:pt x="32" y="94"/>
                    <a:pt x="32" y="94"/>
                  </a:cubicBezTo>
                  <a:cubicBezTo>
                    <a:pt x="25" y="94"/>
                    <a:pt x="19" y="93"/>
                    <a:pt x="19" y="89"/>
                  </a:cubicBezTo>
                  <a:cubicBezTo>
                    <a:pt x="19" y="79"/>
                    <a:pt x="19" y="79"/>
                    <a:pt x="19" y="79"/>
                  </a:cubicBezTo>
                  <a:cubicBezTo>
                    <a:pt x="19" y="75"/>
                    <a:pt x="22" y="75"/>
                    <a:pt x="25" y="75"/>
                  </a:cubicBezTo>
                  <a:cubicBezTo>
                    <a:pt x="27" y="75"/>
                    <a:pt x="33" y="77"/>
                    <a:pt x="37" y="79"/>
                  </a:cubicBezTo>
                  <a:cubicBezTo>
                    <a:pt x="41" y="80"/>
                    <a:pt x="51" y="87"/>
                    <a:pt x="51" y="90"/>
                  </a:cubicBezTo>
                  <a:cubicBezTo>
                    <a:pt x="51" y="93"/>
                    <a:pt x="44" y="94"/>
                    <a:pt x="39" y="94"/>
                  </a:cubicBezTo>
                  <a:close/>
                  <a:moveTo>
                    <a:pt x="21" y="51"/>
                  </a:moveTo>
                  <a:cubicBezTo>
                    <a:pt x="25" y="36"/>
                    <a:pt x="30" y="18"/>
                    <a:pt x="31" y="16"/>
                  </a:cubicBezTo>
                  <a:cubicBezTo>
                    <a:pt x="32" y="14"/>
                    <a:pt x="42" y="9"/>
                    <a:pt x="75" y="9"/>
                  </a:cubicBezTo>
                  <a:cubicBezTo>
                    <a:pt x="108" y="9"/>
                    <a:pt x="118" y="14"/>
                    <a:pt x="119" y="16"/>
                  </a:cubicBezTo>
                  <a:cubicBezTo>
                    <a:pt x="120" y="18"/>
                    <a:pt x="124" y="36"/>
                    <a:pt x="129" y="51"/>
                  </a:cubicBezTo>
                  <a:cubicBezTo>
                    <a:pt x="129" y="51"/>
                    <a:pt x="104" y="56"/>
                    <a:pt x="75" y="56"/>
                  </a:cubicBezTo>
                  <a:cubicBezTo>
                    <a:pt x="45" y="56"/>
                    <a:pt x="21" y="51"/>
                    <a:pt x="21" y="51"/>
                  </a:cubicBezTo>
                  <a:close/>
                  <a:moveTo>
                    <a:pt x="131" y="89"/>
                  </a:moveTo>
                  <a:cubicBezTo>
                    <a:pt x="131" y="93"/>
                    <a:pt x="124" y="94"/>
                    <a:pt x="118" y="94"/>
                  </a:cubicBezTo>
                  <a:cubicBezTo>
                    <a:pt x="111" y="94"/>
                    <a:pt x="111" y="94"/>
                    <a:pt x="111" y="94"/>
                  </a:cubicBezTo>
                  <a:cubicBezTo>
                    <a:pt x="106" y="94"/>
                    <a:pt x="99" y="93"/>
                    <a:pt x="99" y="90"/>
                  </a:cubicBezTo>
                  <a:cubicBezTo>
                    <a:pt x="99" y="87"/>
                    <a:pt x="109" y="80"/>
                    <a:pt x="113" y="79"/>
                  </a:cubicBezTo>
                  <a:cubicBezTo>
                    <a:pt x="116" y="77"/>
                    <a:pt x="122" y="75"/>
                    <a:pt x="125" y="75"/>
                  </a:cubicBezTo>
                  <a:cubicBezTo>
                    <a:pt x="128" y="75"/>
                    <a:pt x="131" y="75"/>
                    <a:pt x="131" y="79"/>
                  </a:cubicBezTo>
                  <a:lnTo>
                    <a:pt x="131" y="89"/>
                  </a:ln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sz="1350"/>
            </a:p>
          </p:txBody>
        </p:sp>
      </p:grpSp>
      <p:grpSp>
        <p:nvGrpSpPr>
          <p:cNvPr id="58" name="组合 57"/>
          <p:cNvGrpSpPr/>
          <p:nvPr/>
        </p:nvGrpSpPr>
        <p:grpSpPr>
          <a:xfrm>
            <a:off x="5124506" y="1400149"/>
            <a:ext cx="882254" cy="1247775"/>
            <a:chOff x="6832675" y="1866265"/>
            <a:chExt cx="1176338" cy="1663700"/>
          </a:xfrm>
        </p:grpSpPr>
        <p:sp>
          <p:nvSpPr>
            <p:cNvPr id="59" name="Freeform 5"/>
            <p:cNvSpPr/>
            <p:nvPr/>
          </p:nvSpPr>
          <p:spPr bwMode="auto">
            <a:xfrm>
              <a:off x="6832675" y="1866265"/>
              <a:ext cx="1176338" cy="1663700"/>
            </a:xfrm>
            <a:custGeom>
              <a:avLst/>
              <a:gdLst>
                <a:gd name="T0" fmla="*/ 310 w 310"/>
                <a:gd name="T1" fmla="*/ 168 h 441"/>
                <a:gd name="T2" fmla="*/ 155 w 310"/>
                <a:gd name="T3" fmla="*/ 441 h 441"/>
                <a:gd name="T4" fmla="*/ 0 w 310"/>
                <a:gd name="T5" fmla="*/ 168 h 441"/>
                <a:gd name="T6" fmla="*/ 155 w 310"/>
                <a:gd name="T7" fmla="*/ 0 h 441"/>
                <a:gd name="T8" fmla="*/ 310 w 310"/>
                <a:gd name="T9" fmla="*/ 168 h 441"/>
              </a:gdLst>
              <a:ahLst/>
              <a:cxnLst>
                <a:cxn ang="0">
                  <a:pos x="T0" y="T1"/>
                </a:cxn>
                <a:cxn ang="0">
                  <a:pos x="T2" y="T3"/>
                </a:cxn>
                <a:cxn ang="0">
                  <a:pos x="T4" y="T5"/>
                </a:cxn>
                <a:cxn ang="0">
                  <a:pos x="T6" y="T7"/>
                </a:cxn>
                <a:cxn ang="0">
                  <a:pos x="T8" y="T9"/>
                </a:cxn>
              </a:cxnLst>
              <a:rect l="0" t="0" r="r" b="b"/>
              <a:pathLst>
                <a:path w="310" h="441">
                  <a:moveTo>
                    <a:pt x="310" y="168"/>
                  </a:moveTo>
                  <a:cubicBezTo>
                    <a:pt x="310" y="278"/>
                    <a:pt x="155" y="441"/>
                    <a:pt x="155" y="441"/>
                  </a:cubicBezTo>
                  <a:cubicBezTo>
                    <a:pt x="155" y="441"/>
                    <a:pt x="0" y="278"/>
                    <a:pt x="0" y="168"/>
                  </a:cubicBezTo>
                  <a:cubicBezTo>
                    <a:pt x="0" y="57"/>
                    <a:pt x="69" y="0"/>
                    <a:pt x="155" y="0"/>
                  </a:cubicBezTo>
                  <a:cubicBezTo>
                    <a:pt x="241" y="0"/>
                    <a:pt x="310" y="57"/>
                    <a:pt x="310" y="168"/>
                  </a:cubicBezTo>
                  <a:close/>
                </a:path>
              </a:pathLst>
            </a:custGeom>
            <a:solidFill>
              <a:srgbClr val="00A2B3"/>
            </a:solidFill>
            <a:ln>
              <a:noFill/>
            </a:ln>
            <a:effectLst>
              <a:outerShdw blurRad="241300" dist="63500" dir="5400000" algn="t" rotWithShape="0">
                <a:prstClr val="black">
                  <a:alpha val="28000"/>
                </a:prstClr>
              </a:outerShdw>
            </a:effectLst>
          </p:spPr>
          <p:txBody>
            <a:bodyPr vert="horz" wrap="square" lIns="68580" tIns="34290" rIns="68580" bIns="34290" numCol="1" anchor="t" anchorCtr="0" compatLnSpc="1"/>
            <a:lstStyle/>
            <a:p>
              <a:endParaRPr lang="zh-CN" altLang="en-US" sz="1350">
                <a:solidFill>
                  <a:prstClr val="black"/>
                </a:solidFill>
              </a:endParaRPr>
            </a:p>
          </p:txBody>
        </p:sp>
        <p:sp>
          <p:nvSpPr>
            <p:cNvPr id="60" name="椭圆 59"/>
            <p:cNvSpPr/>
            <p:nvPr/>
          </p:nvSpPr>
          <p:spPr>
            <a:xfrm>
              <a:off x="6962850" y="2009896"/>
              <a:ext cx="914400" cy="914400"/>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1" name="Freeform 6"/>
            <p:cNvSpPr>
              <a:spLocks noEditPoints="1"/>
            </p:cNvSpPr>
            <p:nvPr/>
          </p:nvSpPr>
          <p:spPr bwMode="auto">
            <a:xfrm>
              <a:off x="7183706" y="2252857"/>
              <a:ext cx="472688" cy="414266"/>
            </a:xfrm>
            <a:custGeom>
              <a:avLst/>
              <a:gdLst>
                <a:gd name="T0" fmla="*/ 139 w 149"/>
                <a:gd name="T1" fmla="*/ 37 h 131"/>
                <a:gd name="T2" fmla="*/ 134 w 149"/>
                <a:gd name="T3" fmla="*/ 37 h 131"/>
                <a:gd name="T4" fmla="*/ 126 w 149"/>
                <a:gd name="T5" fmla="*/ 12 h 131"/>
                <a:gd name="T6" fmla="*/ 76 w 149"/>
                <a:gd name="T7" fmla="*/ 0 h 131"/>
                <a:gd name="T8" fmla="*/ 76 w 149"/>
                <a:gd name="T9" fmla="*/ 0 h 131"/>
                <a:gd name="T10" fmla="*/ 75 w 149"/>
                <a:gd name="T11" fmla="*/ 0 h 131"/>
                <a:gd name="T12" fmla="*/ 74 w 149"/>
                <a:gd name="T13" fmla="*/ 0 h 131"/>
                <a:gd name="T14" fmla="*/ 74 w 149"/>
                <a:gd name="T15" fmla="*/ 0 h 131"/>
                <a:gd name="T16" fmla="*/ 23 w 149"/>
                <a:gd name="T17" fmla="*/ 12 h 131"/>
                <a:gd name="T18" fmla="*/ 16 w 149"/>
                <a:gd name="T19" fmla="*/ 37 h 131"/>
                <a:gd name="T20" fmla="*/ 11 w 149"/>
                <a:gd name="T21" fmla="*/ 37 h 131"/>
                <a:gd name="T22" fmla="*/ 0 w 149"/>
                <a:gd name="T23" fmla="*/ 50 h 131"/>
                <a:gd name="T24" fmla="*/ 6 w 149"/>
                <a:gd name="T25" fmla="*/ 56 h 131"/>
                <a:gd name="T26" fmla="*/ 10 w 149"/>
                <a:gd name="T27" fmla="*/ 56 h 131"/>
                <a:gd name="T28" fmla="*/ 7 w 149"/>
                <a:gd name="T29" fmla="*/ 66 h 131"/>
                <a:gd name="T30" fmla="*/ 7 w 149"/>
                <a:gd name="T31" fmla="*/ 71 h 131"/>
                <a:gd name="T32" fmla="*/ 7 w 149"/>
                <a:gd name="T33" fmla="*/ 127 h 131"/>
                <a:gd name="T34" fmla="*/ 11 w 149"/>
                <a:gd name="T35" fmla="*/ 131 h 131"/>
                <a:gd name="T36" fmla="*/ 34 w 149"/>
                <a:gd name="T37" fmla="*/ 131 h 131"/>
                <a:gd name="T38" fmla="*/ 38 w 149"/>
                <a:gd name="T39" fmla="*/ 127 h 131"/>
                <a:gd name="T40" fmla="*/ 38 w 149"/>
                <a:gd name="T41" fmla="*/ 112 h 131"/>
                <a:gd name="T42" fmla="*/ 74 w 149"/>
                <a:gd name="T43" fmla="*/ 112 h 131"/>
                <a:gd name="T44" fmla="*/ 76 w 149"/>
                <a:gd name="T45" fmla="*/ 112 h 131"/>
                <a:gd name="T46" fmla="*/ 112 w 149"/>
                <a:gd name="T47" fmla="*/ 112 h 131"/>
                <a:gd name="T48" fmla="*/ 112 w 149"/>
                <a:gd name="T49" fmla="*/ 127 h 131"/>
                <a:gd name="T50" fmla="*/ 116 w 149"/>
                <a:gd name="T51" fmla="*/ 131 h 131"/>
                <a:gd name="T52" fmla="*/ 139 w 149"/>
                <a:gd name="T53" fmla="*/ 131 h 131"/>
                <a:gd name="T54" fmla="*/ 143 w 149"/>
                <a:gd name="T55" fmla="*/ 127 h 131"/>
                <a:gd name="T56" fmla="*/ 143 w 149"/>
                <a:gd name="T57" fmla="*/ 71 h 131"/>
                <a:gd name="T58" fmla="*/ 142 w 149"/>
                <a:gd name="T59" fmla="*/ 66 h 131"/>
                <a:gd name="T60" fmla="*/ 139 w 149"/>
                <a:gd name="T61" fmla="*/ 56 h 131"/>
                <a:gd name="T62" fmla="*/ 143 w 149"/>
                <a:gd name="T63" fmla="*/ 56 h 131"/>
                <a:gd name="T64" fmla="*/ 149 w 149"/>
                <a:gd name="T65" fmla="*/ 50 h 131"/>
                <a:gd name="T66" fmla="*/ 139 w 149"/>
                <a:gd name="T67" fmla="*/ 37 h 131"/>
                <a:gd name="T68" fmla="*/ 39 w 149"/>
                <a:gd name="T69" fmla="*/ 94 h 131"/>
                <a:gd name="T70" fmla="*/ 32 w 149"/>
                <a:gd name="T71" fmla="*/ 94 h 131"/>
                <a:gd name="T72" fmla="*/ 19 w 149"/>
                <a:gd name="T73" fmla="*/ 89 h 131"/>
                <a:gd name="T74" fmla="*/ 19 w 149"/>
                <a:gd name="T75" fmla="*/ 79 h 131"/>
                <a:gd name="T76" fmla="*/ 25 w 149"/>
                <a:gd name="T77" fmla="*/ 75 h 131"/>
                <a:gd name="T78" fmla="*/ 37 w 149"/>
                <a:gd name="T79" fmla="*/ 79 h 131"/>
                <a:gd name="T80" fmla="*/ 51 w 149"/>
                <a:gd name="T81" fmla="*/ 90 h 131"/>
                <a:gd name="T82" fmla="*/ 39 w 149"/>
                <a:gd name="T83" fmla="*/ 94 h 131"/>
                <a:gd name="T84" fmla="*/ 21 w 149"/>
                <a:gd name="T85" fmla="*/ 51 h 131"/>
                <a:gd name="T86" fmla="*/ 31 w 149"/>
                <a:gd name="T87" fmla="*/ 16 h 131"/>
                <a:gd name="T88" fmla="*/ 75 w 149"/>
                <a:gd name="T89" fmla="*/ 9 h 131"/>
                <a:gd name="T90" fmla="*/ 119 w 149"/>
                <a:gd name="T91" fmla="*/ 16 h 131"/>
                <a:gd name="T92" fmla="*/ 129 w 149"/>
                <a:gd name="T93" fmla="*/ 51 h 131"/>
                <a:gd name="T94" fmla="*/ 75 w 149"/>
                <a:gd name="T95" fmla="*/ 56 h 131"/>
                <a:gd name="T96" fmla="*/ 21 w 149"/>
                <a:gd name="T97" fmla="*/ 51 h 131"/>
                <a:gd name="T98" fmla="*/ 131 w 149"/>
                <a:gd name="T99" fmla="*/ 89 h 131"/>
                <a:gd name="T100" fmla="*/ 118 w 149"/>
                <a:gd name="T101" fmla="*/ 94 h 131"/>
                <a:gd name="T102" fmla="*/ 111 w 149"/>
                <a:gd name="T103" fmla="*/ 94 h 131"/>
                <a:gd name="T104" fmla="*/ 99 w 149"/>
                <a:gd name="T105" fmla="*/ 90 h 131"/>
                <a:gd name="T106" fmla="*/ 113 w 149"/>
                <a:gd name="T107" fmla="*/ 79 h 131"/>
                <a:gd name="T108" fmla="*/ 125 w 149"/>
                <a:gd name="T109" fmla="*/ 75 h 131"/>
                <a:gd name="T110" fmla="*/ 131 w 149"/>
                <a:gd name="T111" fmla="*/ 79 h 131"/>
                <a:gd name="T112" fmla="*/ 131 w 149"/>
                <a:gd name="T113"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9" h="131">
                  <a:moveTo>
                    <a:pt x="139" y="37"/>
                  </a:moveTo>
                  <a:cubicBezTo>
                    <a:pt x="134" y="37"/>
                    <a:pt x="134" y="37"/>
                    <a:pt x="134" y="37"/>
                  </a:cubicBezTo>
                  <a:cubicBezTo>
                    <a:pt x="131" y="25"/>
                    <a:pt x="127" y="14"/>
                    <a:pt x="126" y="12"/>
                  </a:cubicBezTo>
                  <a:cubicBezTo>
                    <a:pt x="124" y="7"/>
                    <a:pt x="117" y="0"/>
                    <a:pt x="76" y="0"/>
                  </a:cubicBezTo>
                  <a:cubicBezTo>
                    <a:pt x="76" y="0"/>
                    <a:pt x="76" y="0"/>
                    <a:pt x="76" y="0"/>
                  </a:cubicBezTo>
                  <a:cubicBezTo>
                    <a:pt x="75" y="0"/>
                    <a:pt x="75" y="0"/>
                    <a:pt x="75" y="0"/>
                  </a:cubicBezTo>
                  <a:cubicBezTo>
                    <a:pt x="75" y="0"/>
                    <a:pt x="74" y="0"/>
                    <a:pt x="74" y="0"/>
                  </a:cubicBezTo>
                  <a:cubicBezTo>
                    <a:pt x="74" y="0"/>
                    <a:pt x="74" y="0"/>
                    <a:pt x="74" y="0"/>
                  </a:cubicBezTo>
                  <a:cubicBezTo>
                    <a:pt x="33" y="0"/>
                    <a:pt x="26" y="7"/>
                    <a:pt x="23" y="12"/>
                  </a:cubicBezTo>
                  <a:cubicBezTo>
                    <a:pt x="22" y="14"/>
                    <a:pt x="19" y="25"/>
                    <a:pt x="16" y="37"/>
                  </a:cubicBezTo>
                  <a:cubicBezTo>
                    <a:pt x="11" y="37"/>
                    <a:pt x="11" y="37"/>
                    <a:pt x="11" y="37"/>
                  </a:cubicBezTo>
                  <a:cubicBezTo>
                    <a:pt x="2" y="37"/>
                    <a:pt x="0" y="47"/>
                    <a:pt x="0" y="50"/>
                  </a:cubicBezTo>
                  <a:cubicBezTo>
                    <a:pt x="0" y="53"/>
                    <a:pt x="2" y="56"/>
                    <a:pt x="6" y="56"/>
                  </a:cubicBezTo>
                  <a:cubicBezTo>
                    <a:pt x="10" y="56"/>
                    <a:pt x="10" y="56"/>
                    <a:pt x="10" y="56"/>
                  </a:cubicBezTo>
                  <a:cubicBezTo>
                    <a:pt x="8" y="62"/>
                    <a:pt x="7" y="66"/>
                    <a:pt x="7" y="66"/>
                  </a:cubicBezTo>
                  <a:cubicBezTo>
                    <a:pt x="7" y="67"/>
                    <a:pt x="7" y="70"/>
                    <a:pt x="7" y="71"/>
                  </a:cubicBezTo>
                  <a:cubicBezTo>
                    <a:pt x="7" y="127"/>
                    <a:pt x="7" y="127"/>
                    <a:pt x="7" y="127"/>
                  </a:cubicBezTo>
                  <a:cubicBezTo>
                    <a:pt x="7" y="129"/>
                    <a:pt x="9" y="131"/>
                    <a:pt x="11" y="131"/>
                  </a:cubicBezTo>
                  <a:cubicBezTo>
                    <a:pt x="34" y="131"/>
                    <a:pt x="34" y="131"/>
                    <a:pt x="34" y="131"/>
                  </a:cubicBezTo>
                  <a:cubicBezTo>
                    <a:pt x="36" y="131"/>
                    <a:pt x="38" y="129"/>
                    <a:pt x="38" y="127"/>
                  </a:cubicBezTo>
                  <a:cubicBezTo>
                    <a:pt x="38" y="112"/>
                    <a:pt x="38" y="112"/>
                    <a:pt x="38" y="112"/>
                  </a:cubicBezTo>
                  <a:cubicBezTo>
                    <a:pt x="74" y="112"/>
                    <a:pt x="74" y="112"/>
                    <a:pt x="74" y="112"/>
                  </a:cubicBezTo>
                  <a:cubicBezTo>
                    <a:pt x="76" y="112"/>
                    <a:pt x="76" y="112"/>
                    <a:pt x="76" y="112"/>
                  </a:cubicBezTo>
                  <a:cubicBezTo>
                    <a:pt x="112" y="112"/>
                    <a:pt x="112" y="112"/>
                    <a:pt x="112" y="112"/>
                  </a:cubicBezTo>
                  <a:cubicBezTo>
                    <a:pt x="112" y="127"/>
                    <a:pt x="112" y="127"/>
                    <a:pt x="112" y="127"/>
                  </a:cubicBezTo>
                  <a:cubicBezTo>
                    <a:pt x="112" y="129"/>
                    <a:pt x="114" y="131"/>
                    <a:pt x="116" y="131"/>
                  </a:cubicBezTo>
                  <a:cubicBezTo>
                    <a:pt x="139" y="131"/>
                    <a:pt x="139" y="131"/>
                    <a:pt x="139" y="131"/>
                  </a:cubicBezTo>
                  <a:cubicBezTo>
                    <a:pt x="141" y="131"/>
                    <a:pt x="143" y="129"/>
                    <a:pt x="143" y="127"/>
                  </a:cubicBezTo>
                  <a:cubicBezTo>
                    <a:pt x="143" y="71"/>
                    <a:pt x="143" y="71"/>
                    <a:pt x="143" y="71"/>
                  </a:cubicBezTo>
                  <a:cubicBezTo>
                    <a:pt x="143" y="70"/>
                    <a:pt x="143" y="67"/>
                    <a:pt x="142" y="66"/>
                  </a:cubicBezTo>
                  <a:cubicBezTo>
                    <a:pt x="142" y="66"/>
                    <a:pt x="141" y="62"/>
                    <a:pt x="139" y="56"/>
                  </a:cubicBezTo>
                  <a:cubicBezTo>
                    <a:pt x="143" y="56"/>
                    <a:pt x="143" y="56"/>
                    <a:pt x="143" y="56"/>
                  </a:cubicBezTo>
                  <a:cubicBezTo>
                    <a:pt x="148" y="56"/>
                    <a:pt x="149" y="53"/>
                    <a:pt x="149" y="50"/>
                  </a:cubicBezTo>
                  <a:cubicBezTo>
                    <a:pt x="149" y="47"/>
                    <a:pt x="148" y="37"/>
                    <a:pt x="139" y="37"/>
                  </a:cubicBezTo>
                  <a:close/>
                  <a:moveTo>
                    <a:pt x="39" y="94"/>
                  </a:moveTo>
                  <a:cubicBezTo>
                    <a:pt x="32" y="94"/>
                    <a:pt x="32" y="94"/>
                    <a:pt x="32" y="94"/>
                  </a:cubicBezTo>
                  <a:cubicBezTo>
                    <a:pt x="25" y="94"/>
                    <a:pt x="19" y="93"/>
                    <a:pt x="19" y="89"/>
                  </a:cubicBezTo>
                  <a:cubicBezTo>
                    <a:pt x="19" y="79"/>
                    <a:pt x="19" y="79"/>
                    <a:pt x="19" y="79"/>
                  </a:cubicBezTo>
                  <a:cubicBezTo>
                    <a:pt x="19" y="75"/>
                    <a:pt x="22" y="75"/>
                    <a:pt x="25" y="75"/>
                  </a:cubicBezTo>
                  <a:cubicBezTo>
                    <a:pt x="27" y="75"/>
                    <a:pt x="33" y="77"/>
                    <a:pt x="37" y="79"/>
                  </a:cubicBezTo>
                  <a:cubicBezTo>
                    <a:pt x="41" y="80"/>
                    <a:pt x="51" y="87"/>
                    <a:pt x="51" y="90"/>
                  </a:cubicBezTo>
                  <a:cubicBezTo>
                    <a:pt x="51" y="93"/>
                    <a:pt x="44" y="94"/>
                    <a:pt x="39" y="94"/>
                  </a:cubicBezTo>
                  <a:close/>
                  <a:moveTo>
                    <a:pt x="21" y="51"/>
                  </a:moveTo>
                  <a:cubicBezTo>
                    <a:pt x="25" y="36"/>
                    <a:pt x="30" y="18"/>
                    <a:pt x="31" y="16"/>
                  </a:cubicBezTo>
                  <a:cubicBezTo>
                    <a:pt x="32" y="14"/>
                    <a:pt x="42" y="9"/>
                    <a:pt x="75" y="9"/>
                  </a:cubicBezTo>
                  <a:cubicBezTo>
                    <a:pt x="108" y="9"/>
                    <a:pt x="118" y="14"/>
                    <a:pt x="119" y="16"/>
                  </a:cubicBezTo>
                  <a:cubicBezTo>
                    <a:pt x="120" y="18"/>
                    <a:pt x="124" y="36"/>
                    <a:pt x="129" y="51"/>
                  </a:cubicBezTo>
                  <a:cubicBezTo>
                    <a:pt x="129" y="51"/>
                    <a:pt x="104" y="56"/>
                    <a:pt x="75" y="56"/>
                  </a:cubicBezTo>
                  <a:cubicBezTo>
                    <a:pt x="45" y="56"/>
                    <a:pt x="21" y="51"/>
                    <a:pt x="21" y="51"/>
                  </a:cubicBezTo>
                  <a:close/>
                  <a:moveTo>
                    <a:pt x="131" y="89"/>
                  </a:moveTo>
                  <a:cubicBezTo>
                    <a:pt x="131" y="93"/>
                    <a:pt x="124" y="94"/>
                    <a:pt x="118" y="94"/>
                  </a:cubicBezTo>
                  <a:cubicBezTo>
                    <a:pt x="111" y="94"/>
                    <a:pt x="111" y="94"/>
                    <a:pt x="111" y="94"/>
                  </a:cubicBezTo>
                  <a:cubicBezTo>
                    <a:pt x="106" y="94"/>
                    <a:pt x="99" y="93"/>
                    <a:pt x="99" y="90"/>
                  </a:cubicBezTo>
                  <a:cubicBezTo>
                    <a:pt x="99" y="87"/>
                    <a:pt x="109" y="80"/>
                    <a:pt x="113" y="79"/>
                  </a:cubicBezTo>
                  <a:cubicBezTo>
                    <a:pt x="116" y="77"/>
                    <a:pt x="122" y="75"/>
                    <a:pt x="125" y="75"/>
                  </a:cubicBezTo>
                  <a:cubicBezTo>
                    <a:pt x="128" y="75"/>
                    <a:pt x="131" y="75"/>
                    <a:pt x="131" y="79"/>
                  </a:cubicBezTo>
                  <a:lnTo>
                    <a:pt x="131" y="89"/>
                  </a:ln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sz="1350"/>
            </a:p>
          </p:txBody>
        </p:sp>
      </p:grpSp>
      <p:grpSp>
        <p:nvGrpSpPr>
          <p:cNvPr id="62" name="组合 61"/>
          <p:cNvGrpSpPr/>
          <p:nvPr/>
        </p:nvGrpSpPr>
        <p:grpSpPr>
          <a:xfrm>
            <a:off x="7206927" y="1400149"/>
            <a:ext cx="882254" cy="1247775"/>
            <a:chOff x="9609236" y="1866265"/>
            <a:chExt cx="1176338" cy="1663700"/>
          </a:xfrm>
        </p:grpSpPr>
        <p:sp>
          <p:nvSpPr>
            <p:cNvPr id="63" name="Freeform 5"/>
            <p:cNvSpPr/>
            <p:nvPr/>
          </p:nvSpPr>
          <p:spPr bwMode="auto">
            <a:xfrm>
              <a:off x="9609236" y="1866265"/>
              <a:ext cx="1176338" cy="1663700"/>
            </a:xfrm>
            <a:custGeom>
              <a:avLst/>
              <a:gdLst>
                <a:gd name="T0" fmla="*/ 310 w 310"/>
                <a:gd name="T1" fmla="*/ 168 h 441"/>
                <a:gd name="T2" fmla="*/ 155 w 310"/>
                <a:gd name="T3" fmla="*/ 441 h 441"/>
                <a:gd name="T4" fmla="*/ 0 w 310"/>
                <a:gd name="T5" fmla="*/ 168 h 441"/>
                <a:gd name="T6" fmla="*/ 155 w 310"/>
                <a:gd name="T7" fmla="*/ 0 h 441"/>
                <a:gd name="T8" fmla="*/ 310 w 310"/>
                <a:gd name="T9" fmla="*/ 168 h 441"/>
              </a:gdLst>
              <a:ahLst/>
              <a:cxnLst>
                <a:cxn ang="0">
                  <a:pos x="T0" y="T1"/>
                </a:cxn>
                <a:cxn ang="0">
                  <a:pos x="T2" y="T3"/>
                </a:cxn>
                <a:cxn ang="0">
                  <a:pos x="T4" y="T5"/>
                </a:cxn>
                <a:cxn ang="0">
                  <a:pos x="T6" y="T7"/>
                </a:cxn>
                <a:cxn ang="0">
                  <a:pos x="T8" y="T9"/>
                </a:cxn>
              </a:cxnLst>
              <a:rect l="0" t="0" r="r" b="b"/>
              <a:pathLst>
                <a:path w="310" h="441">
                  <a:moveTo>
                    <a:pt x="310" y="168"/>
                  </a:moveTo>
                  <a:cubicBezTo>
                    <a:pt x="310" y="278"/>
                    <a:pt x="155" y="441"/>
                    <a:pt x="155" y="441"/>
                  </a:cubicBezTo>
                  <a:cubicBezTo>
                    <a:pt x="155" y="441"/>
                    <a:pt x="0" y="278"/>
                    <a:pt x="0" y="168"/>
                  </a:cubicBezTo>
                  <a:cubicBezTo>
                    <a:pt x="0" y="57"/>
                    <a:pt x="69" y="0"/>
                    <a:pt x="155" y="0"/>
                  </a:cubicBezTo>
                  <a:cubicBezTo>
                    <a:pt x="241" y="0"/>
                    <a:pt x="310" y="57"/>
                    <a:pt x="310" y="168"/>
                  </a:cubicBezTo>
                  <a:close/>
                </a:path>
              </a:pathLst>
            </a:custGeom>
            <a:solidFill>
              <a:srgbClr val="F7636B"/>
            </a:solidFill>
            <a:ln>
              <a:noFill/>
            </a:ln>
            <a:effectLst>
              <a:outerShdw blurRad="241300" dist="63500" dir="5400000" algn="t" rotWithShape="0">
                <a:prstClr val="black">
                  <a:alpha val="28000"/>
                </a:prstClr>
              </a:outerShdw>
            </a:effectLst>
          </p:spPr>
          <p:txBody>
            <a:bodyPr vert="horz" wrap="square" lIns="68580" tIns="34290" rIns="68580" bIns="34290" numCol="1" anchor="t" anchorCtr="0" compatLnSpc="1"/>
            <a:lstStyle/>
            <a:p>
              <a:endParaRPr lang="zh-CN" altLang="en-US" sz="1350">
                <a:solidFill>
                  <a:prstClr val="black"/>
                </a:solidFill>
              </a:endParaRPr>
            </a:p>
          </p:txBody>
        </p:sp>
        <p:sp>
          <p:nvSpPr>
            <p:cNvPr id="64" name="椭圆 63"/>
            <p:cNvSpPr/>
            <p:nvPr/>
          </p:nvSpPr>
          <p:spPr>
            <a:xfrm>
              <a:off x="9743203" y="2009896"/>
              <a:ext cx="914400" cy="914400"/>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5" name="Freeform 6"/>
            <p:cNvSpPr>
              <a:spLocks noEditPoints="1"/>
            </p:cNvSpPr>
            <p:nvPr/>
          </p:nvSpPr>
          <p:spPr bwMode="auto">
            <a:xfrm>
              <a:off x="9972758" y="2263804"/>
              <a:ext cx="447706" cy="392372"/>
            </a:xfrm>
            <a:custGeom>
              <a:avLst/>
              <a:gdLst>
                <a:gd name="T0" fmla="*/ 139 w 149"/>
                <a:gd name="T1" fmla="*/ 37 h 131"/>
                <a:gd name="T2" fmla="*/ 134 w 149"/>
                <a:gd name="T3" fmla="*/ 37 h 131"/>
                <a:gd name="T4" fmla="*/ 126 w 149"/>
                <a:gd name="T5" fmla="*/ 12 h 131"/>
                <a:gd name="T6" fmla="*/ 76 w 149"/>
                <a:gd name="T7" fmla="*/ 0 h 131"/>
                <a:gd name="T8" fmla="*/ 76 w 149"/>
                <a:gd name="T9" fmla="*/ 0 h 131"/>
                <a:gd name="T10" fmla="*/ 75 w 149"/>
                <a:gd name="T11" fmla="*/ 0 h 131"/>
                <a:gd name="T12" fmla="*/ 74 w 149"/>
                <a:gd name="T13" fmla="*/ 0 h 131"/>
                <a:gd name="T14" fmla="*/ 74 w 149"/>
                <a:gd name="T15" fmla="*/ 0 h 131"/>
                <a:gd name="T16" fmla="*/ 23 w 149"/>
                <a:gd name="T17" fmla="*/ 12 h 131"/>
                <a:gd name="T18" fmla="*/ 16 w 149"/>
                <a:gd name="T19" fmla="*/ 37 h 131"/>
                <a:gd name="T20" fmla="*/ 11 w 149"/>
                <a:gd name="T21" fmla="*/ 37 h 131"/>
                <a:gd name="T22" fmla="*/ 0 w 149"/>
                <a:gd name="T23" fmla="*/ 50 h 131"/>
                <a:gd name="T24" fmla="*/ 6 w 149"/>
                <a:gd name="T25" fmla="*/ 56 h 131"/>
                <a:gd name="T26" fmla="*/ 10 w 149"/>
                <a:gd name="T27" fmla="*/ 56 h 131"/>
                <a:gd name="T28" fmla="*/ 7 w 149"/>
                <a:gd name="T29" fmla="*/ 66 h 131"/>
                <a:gd name="T30" fmla="*/ 7 w 149"/>
                <a:gd name="T31" fmla="*/ 71 h 131"/>
                <a:gd name="T32" fmla="*/ 7 w 149"/>
                <a:gd name="T33" fmla="*/ 127 h 131"/>
                <a:gd name="T34" fmla="*/ 11 w 149"/>
                <a:gd name="T35" fmla="*/ 131 h 131"/>
                <a:gd name="T36" fmla="*/ 34 w 149"/>
                <a:gd name="T37" fmla="*/ 131 h 131"/>
                <a:gd name="T38" fmla="*/ 38 w 149"/>
                <a:gd name="T39" fmla="*/ 127 h 131"/>
                <a:gd name="T40" fmla="*/ 38 w 149"/>
                <a:gd name="T41" fmla="*/ 112 h 131"/>
                <a:gd name="T42" fmla="*/ 74 w 149"/>
                <a:gd name="T43" fmla="*/ 112 h 131"/>
                <a:gd name="T44" fmla="*/ 76 w 149"/>
                <a:gd name="T45" fmla="*/ 112 h 131"/>
                <a:gd name="T46" fmla="*/ 112 w 149"/>
                <a:gd name="T47" fmla="*/ 112 h 131"/>
                <a:gd name="T48" fmla="*/ 112 w 149"/>
                <a:gd name="T49" fmla="*/ 127 h 131"/>
                <a:gd name="T50" fmla="*/ 116 w 149"/>
                <a:gd name="T51" fmla="*/ 131 h 131"/>
                <a:gd name="T52" fmla="*/ 139 w 149"/>
                <a:gd name="T53" fmla="*/ 131 h 131"/>
                <a:gd name="T54" fmla="*/ 143 w 149"/>
                <a:gd name="T55" fmla="*/ 127 h 131"/>
                <a:gd name="T56" fmla="*/ 143 w 149"/>
                <a:gd name="T57" fmla="*/ 71 h 131"/>
                <a:gd name="T58" fmla="*/ 142 w 149"/>
                <a:gd name="T59" fmla="*/ 66 h 131"/>
                <a:gd name="T60" fmla="*/ 139 w 149"/>
                <a:gd name="T61" fmla="*/ 56 h 131"/>
                <a:gd name="T62" fmla="*/ 143 w 149"/>
                <a:gd name="T63" fmla="*/ 56 h 131"/>
                <a:gd name="T64" fmla="*/ 149 w 149"/>
                <a:gd name="T65" fmla="*/ 50 h 131"/>
                <a:gd name="T66" fmla="*/ 139 w 149"/>
                <a:gd name="T67" fmla="*/ 37 h 131"/>
                <a:gd name="T68" fmla="*/ 39 w 149"/>
                <a:gd name="T69" fmla="*/ 94 h 131"/>
                <a:gd name="T70" fmla="*/ 32 w 149"/>
                <a:gd name="T71" fmla="*/ 94 h 131"/>
                <a:gd name="T72" fmla="*/ 19 w 149"/>
                <a:gd name="T73" fmla="*/ 89 h 131"/>
                <a:gd name="T74" fmla="*/ 19 w 149"/>
                <a:gd name="T75" fmla="*/ 79 h 131"/>
                <a:gd name="T76" fmla="*/ 25 w 149"/>
                <a:gd name="T77" fmla="*/ 75 h 131"/>
                <a:gd name="T78" fmla="*/ 37 w 149"/>
                <a:gd name="T79" fmla="*/ 79 h 131"/>
                <a:gd name="T80" fmla="*/ 51 w 149"/>
                <a:gd name="T81" fmla="*/ 90 h 131"/>
                <a:gd name="T82" fmla="*/ 39 w 149"/>
                <a:gd name="T83" fmla="*/ 94 h 131"/>
                <a:gd name="T84" fmla="*/ 21 w 149"/>
                <a:gd name="T85" fmla="*/ 51 h 131"/>
                <a:gd name="T86" fmla="*/ 31 w 149"/>
                <a:gd name="T87" fmla="*/ 16 h 131"/>
                <a:gd name="T88" fmla="*/ 75 w 149"/>
                <a:gd name="T89" fmla="*/ 9 h 131"/>
                <a:gd name="T90" fmla="*/ 119 w 149"/>
                <a:gd name="T91" fmla="*/ 16 h 131"/>
                <a:gd name="T92" fmla="*/ 129 w 149"/>
                <a:gd name="T93" fmla="*/ 51 h 131"/>
                <a:gd name="T94" fmla="*/ 75 w 149"/>
                <a:gd name="T95" fmla="*/ 56 h 131"/>
                <a:gd name="T96" fmla="*/ 21 w 149"/>
                <a:gd name="T97" fmla="*/ 51 h 131"/>
                <a:gd name="T98" fmla="*/ 131 w 149"/>
                <a:gd name="T99" fmla="*/ 89 h 131"/>
                <a:gd name="T100" fmla="*/ 118 w 149"/>
                <a:gd name="T101" fmla="*/ 94 h 131"/>
                <a:gd name="T102" fmla="*/ 111 w 149"/>
                <a:gd name="T103" fmla="*/ 94 h 131"/>
                <a:gd name="T104" fmla="*/ 99 w 149"/>
                <a:gd name="T105" fmla="*/ 90 h 131"/>
                <a:gd name="T106" fmla="*/ 113 w 149"/>
                <a:gd name="T107" fmla="*/ 79 h 131"/>
                <a:gd name="T108" fmla="*/ 125 w 149"/>
                <a:gd name="T109" fmla="*/ 75 h 131"/>
                <a:gd name="T110" fmla="*/ 131 w 149"/>
                <a:gd name="T111" fmla="*/ 79 h 131"/>
                <a:gd name="T112" fmla="*/ 131 w 149"/>
                <a:gd name="T113"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9" h="131">
                  <a:moveTo>
                    <a:pt x="139" y="37"/>
                  </a:moveTo>
                  <a:cubicBezTo>
                    <a:pt x="134" y="37"/>
                    <a:pt x="134" y="37"/>
                    <a:pt x="134" y="37"/>
                  </a:cubicBezTo>
                  <a:cubicBezTo>
                    <a:pt x="131" y="25"/>
                    <a:pt x="127" y="14"/>
                    <a:pt x="126" y="12"/>
                  </a:cubicBezTo>
                  <a:cubicBezTo>
                    <a:pt x="124" y="7"/>
                    <a:pt x="117" y="0"/>
                    <a:pt x="76" y="0"/>
                  </a:cubicBezTo>
                  <a:cubicBezTo>
                    <a:pt x="76" y="0"/>
                    <a:pt x="76" y="0"/>
                    <a:pt x="76" y="0"/>
                  </a:cubicBezTo>
                  <a:cubicBezTo>
                    <a:pt x="75" y="0"/>
                    <a:pt x="75" y="0"/>
                    <a:pt x="75" y="0"/>
                  </a:cubicBezTo>
                  <a:cubicBezTo>
                    <a:pt x="75" y="0"/>
                    <a:pt x="74" y="0"/>
                    <a:pt x="74" y="0"/>
                  </a:cubicBezTo>
                  <a:cubicBezTo>
                    <a:pt x="74" y="0"/>
                    <a:pt x="74" y="0"/>
                    <a:pt x="74" y="0"/>
                  </a:cubicBezTo>
                  <a:cubicBezTo>
                    <a:pt x="33" y="0"/>
                    <a:pt x="26" y="7"/>
                    <a:pt x="23" y="12"/>
                  </a:cubicBezTo>
                  <a:cubicBezTo>
                    <a:pt x="22" y="14"/>
                    <a:pt x="19" y="25"/>
                    <a:pt x="16" y="37"/>
                  </a:cubicBezTo>
                  <a:cubicBezTo>
                    <a:pt x="11" y="37"/>
                    <a:pt x="11" y="37"/>
                    <a:pt x="11" y="37"/>
                  </a:cubicBezTo>
                  <a:cubicBezTo>
                    <a:pt x="2" y="37"/>
                    <a:pt x="0" y="47"/>
                    <a:pt x="0" y="50"/>
                  </a:cubicBezTo>
                  <a:cubicBezTo>
                    <a:pt x="0" y="53"/>
                    <a:pt x="2" y="56"/>
                    <a:pt x="6" y="56"/>
                  </a:cubicBezTo>
                  <a:cubicBezTo>
                    <a:pt x="10" y="56"/>
                    <a:pt x="10" y="56"/>
                    <a:pt x="10" y="56"/>
                  </a:cubicBezTo>
                  <a:cubicBezTo>
                    <a:pt x="8" y="62"/>
                    <a:pt x="7" y="66"/>
                    <a:pt x="7" y="66"/>
                  </a:cubicBezTo>
                  <a:cubicBezTo>
                    <a:pt x="7" y="67"/>
                    <a:pt x="7" y="70"/>
                    <a:pt x="7" y="71"/>
                  </a:cubicBezTo>
                  <a:cubicBezTo>
                    <a:pt x="7" y="127"/>
                    <a:pt x="7" y="127"/>
                    <a:pt x="7" y="127"/>
                  </a:cubicBezTo>
                  <a:cubicBezTo>
                    <a:pt x="7" y="129"/>
                    <a:pt x="9" y="131"/>
                    <a:pt x="11" y="131"/>
                  </a:cubicBezTo>
                  <a:cubicBezTo>
                    <a:pt x="34" y="131"/>
                    <a:pt x="34" y="131"/>
                    <a:pt x="34" y="131"/>
                  </a:cubicBezTo>
                  <a:cubicBezTo>
                    <a:pt x="36" y="131"/>
                    <a:pt x="38" y="129"/>
                    <a:pt x="38" y="127"/>
                  </a:cubicBezTo>
                  <a:cubicBezTo>
                    <a:pt x="38" y="112"/>
                    <a:pt x="38" y="112"/>
                    <a:pt x="38" y="112"/>
                  </a:cubicBezTo>
                  <a:cubicBezTo>
                    <a:pt x="74" y="112"/>
                    <a:pt x="74" y="112"/>
                    <a:pt x="74" y="112"/>
                  </a:cubicBezTo>
                  <a:cubicBezTo>
                    <a:pt x="76" y="112"/>
                    <a:pt x="76" y="112"/>
                    <a:pt x="76" y="112"/>
                  </a:cubicBezTo>
                  <a:cubicBezTo>
                    <a:pt x="112" y="112"/>
                    <a:pt x="112" y="112"/>
                    <a:pt x="112" y="112"/>
                  </a:cubicBezTo>
                  <a:cubicBezTo>
                    <a:pt x="112" y="127"/>
                    <a:pt x="112" y="127"/>
                    <a:pt x="112" y="127"/>
                  </a:cubicBezTo>
                  <a:cubicBezTo>
                    <a:pt x="112" y="129"/>
                    <a:pt x="114" y="131"/>
                    <a:pt x="116" y="131"/>
                  </a:cubicBezTo>
                  <a:cubicBezTo>
                    <a:pt x="139" y="131"/>
                    <a:pt x="139" y="131"/>
                    <a:pt x="139" y="131"/>
                  </a:cubicBezTo>
                  <a:cubicBezTo>
                    <a:pt x="141" y="131"/>
                    <a:pt x="143" y="129"/>
                    <a:pt x="143" y="127"/>
                  </a:cubicBezTo>
                  <a:cubicBezTo>
                    <a:pt x="143" y="71"/>
                    <a:pt x="143" y="71"/>
                    <a:pt x="143" y="71"/>
                  </a:cubicBezTo>
                  <a:cubicBezTo>
                    <a:pt x="143" y="70"/>
                    <a:pt x="143" y="67"/>
                    <a:pt x="142" y="66"/>
                  </a:cubicBezTo>
                  <a:cubicBezTo>
                    <a:pt x="142" y="66"/>
                    <a:pt x="141" y="62"/>
                    <a:pt x="139" y="56"/>
                  </a:cubicBezTo>
                  <a:cubicBezTo>
                    <a:pt x="143" y="56"/>
                    <a:pt x="143" y="56"/>
                    <a:pt x="143" y="56"/>
                  </a:cubicBezTo>
                  <a:cubicBezTo>
                    <a:pt x="148" y="56"/>
                    <a:pt x="149" y="53"/>
                    <a:pt x="149" y="50"/>
                  </a:cubicBezTo>
                  <a:cubicBezTo>
                    <a:pt x="149" y="47"/>
                    <a:pt x="148" y="37"/>
                    <a:pt x="139" y="37"/>
                  </a:cubicBezTo>
                  <a:close/>
                  <a:moveTo>
                    <a:pt x="39" y="94"/>
                  </a:moveTo>
                  <a:cubicBezTo>
                    <a:pt x="32" y="94"/>
                    <a:pt x="32" y="94"/>
                    <a:pt x="32" y="94"/>
                  </a:cubicBezTo>
                  <a:cubicBezTo>
                    <a:pt x="25" y="94"/>
                    <a:pt x="19" y="93"/>
                    <a:pt x="19" y="89"/>
                  </a:cubicBezTo>
                  <a:cubicBezTo>
                    <a:pt x="19" y="79"/>
                    <a:pt x="19" y="79"/>
                    <a:pt x="19" y="79"/>
                  </a:cubicBezTo>
                  <a:cubicBezTo>
                    <a:pt x="19" y="75"/>
                    <a:pt x="22" y="75"/>
                    <a:pt x="25" y="75"/>
                  </a:cubicBezTo>
                  <a:cubicBezTo>
                    <a:pt x="27" y="75"/>
                    <a:pt x="33" y="77"/>
                    <a:pt x="37" y="79"/>
                  </a:cubicBezTo>
                  <a:cubicBezTo>
                    <a:pt x="41" y="80"/>
                    <a:pt x="51" y="87"/>
                    <a:pt x="51" y="90"/>
                  </a:cubicBezTo>
                  <a:cubicBezTo>
                    <a:pt x="51" y="93"/>
                    <a:pt x="44" y="94"/>
                    <a:pt x="39" y="94"/>
                  </a:cubicBezTo>
                  <a:close/>
                  <a:moveTo>
                    <a:pt x="21" y="51"/>
                  </a:moveTo>
                  <a:cubicBezTo>
                    <a:pt x="25" y="36"/>
                    <a:pt x="30" y="18"/>
                    <a:pt x="31" y="16"/>
                  </a:cubicBezTo>
                  <a:cubicBezTo>
                    <a:pt x="32" y="14"/>
                    <a:pt x="42" y="9"/>
                    <a:pt x="75" y="9"/>
                  </a:cubicBezTo>
                  <a:cubicBezTo>
                    <a:pt x="108" y="9"/>
                    <a:pt x="118" y="14"/>
                    <a:pt x="119" y="16"/>
                  </a:cubicBezTo>
                  <a:cubicBezTo>
                    <a:pt x="120" y="18"/>
                    <a:pt x="124" y="36"/>
                    <a:pt x="129" y="51"/>
                  </a:cubicBezTo>
                  <a:cubicBezTo>
                    <a:pt x="129" y="51"/>
                    <a:pt x="104" y="56"/>
                    <a:pt x="75" y="56"/>
                  </a:cubicBezTo>
                  <a:cubicBezTo>
                    <a:pt x="45" y="56"/>
                    <a:pt x="21" y="51"/>
                    <a:pt x="21" y="51"/>
                  </a:cubicBezTo>
                  <a:close/>
                  <a:moveTo>
                    <a:pt x="131" y="89"/>
                  </a:moveTo>
                  <a:cubicBezTo>
                    <a:pt x="131" y="93"/>
                    <a:pt x="124" y="94"/>
                    <a:pt x="118" y="94"/>
                  </a:cubicBezTo>
                  <a:cubicBezTo>
                    <a:pt x="111" y="94"/>
                    <a:pt x="111" y="94"/>
                    <a:pt x="111" y="94"/>
                  </a:cubicBezTo>
                  <a:cubicBezTo>
                    <a:pt x="106" y="94"/>
                    <a:pt x="99" y="93"/>
                    <a:pt x="99" y="90"/>
                  </a:cubicBezTo>
                  <a:cubicBezTo>
                    <a:pt x="99" y="87"/>
                    <a:pt x="109" y="80"/>
                    <a:pt x="113" y="79"/>
                  </a:cubicBezTo>
                  <a:cubicBezTo>
                    <a:pt x="116" y="77"/>
                    <a:pt x="122" y="75"/>
                    <a:pt x="125" y="75"/>
                  </a:cubicBezTo>
                  <a:cubicBezTo>
                    <a:pt x="128" y="75"/>
                    <a:pt x="131" y="75"/>
                    <a:pt x="131" y="79"/>
                  </a:cubicBezTo>
                  <a:lnTo>
                    <a:pt x="131" y="89"/>
                  </a:ln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sz="1350"/>
            </a:p>
          </p:txBody>
        </p:sp>
      </p:grpSp>
      <p:grpSp>
        <p:nvGrpSpPr>
          <p:cNvPr id="66" name="组合 65"/>
          <p:cNvGrpSpPr/>
          <p:nvPr/>
        </p:nvGrpSpPr>
        <p:grpSpPr>
          <a:xfrm>
            <a:off x="785224" y="3731742"/>
            <a:ext cx="1285906" cy="606818"/>
            <a:chOff x="2851028" y="1753255"/>
            <a:chExt cx="1714541" cy="809090"/>
          </a:xfrm>
        </p:grpSpPr>
        <p:sp>
          <p:nvSpPr>
            <p:cNvPr id="67" name="矩形 66"/>
            <p:cNvSpPr/>
            <p:nvPr/>
          </p:nvSpPr>
          <p:spPr>
            <a:xfrm>
              <a:off x="2851028" y="2091810"/>
              <a:ext cx="1714541" cy="470535"/>
            </a:xfrm>
            <a:prstGeom prst="rect">
              <a:avLst/>
            </a:prstGeom>
          </p:spPr>
          <p:txBody>
            <a:bodyPr wrap="square">
              <a:spAutoFit/>
            </a:bodyPr>
            <a:lstStyle/>
            <a:p>
              <a:pPr algn="ctr"/>
              <a:r>
                <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rPr>
                <a:t>点击输入简要文字内容，文字内容任意编辑，图片可替换，我图</a:t>
              </a:r>
              <a:r>
                <a:rPr lang="zh-CN" altLang="en-US" sz="825" dirty="0" smtClean="0">
                  <a:solidFill>
                    <a:schemeClr val="tx1">
                      <a:lumMod val="60000"/>
                      <a:lumOff val="40000"/>
                    </a:schemeClr>
                  </a:solidFill>
                  <a:latin typeface="方正兰亭准黑_GBK" panose="02000000000000000000" pitchFamily="2" charset="-122"/>
                  <a:ea typeface="方正兰亭准黑_GBK" panose="02000000000000000000" pitchFamily="2" charset="-122"/>
                </a:rPr>
                <a:t>网</a:t>
              </a:r>
              <a:endPar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endParaRPr>
            </a:p>
          </p:txBody>
        </p:sp>
        <p:sp>
          <p:nvSpPr>
            <p:cNvPr id="68" name="矩形 67"/>
            <p:cNvSpPr/>
            <p:nvPr/>
          </p:nvSpPr>
          <p:spPr>
            <a:xfrm>
              <a:off x="2949051" y="1753255"/>
              <a:ext cx="1468120" cy="365760"/>
            </a:xfrm>
            <a:prstGeom prst="rect">
              <a:avLst/>
            </a:prstGeom>
          </p:spPr>
          <p:txBody>
            <a:bodyPr wrap="none">
              <a:spAutoFit/>
            </a:bodyPr>
            <a:lstStyle/>
            <a:p>
              <a:r>
                <a:rPr lang="zh-CN" altLang="en-US" sz="1200" b="1" dirty="0" smtClean="0">
                  <a:solidFill>
                    <a:schemeClr val="tx1">
                      <a:lumMod val="60000"/>
                      <a:lumOff val="40000"/>
                    </a:schemeClr>
                  </a:solidFill>
                  <a:latin typeface="方正兰亭中粗黑_GBK" panose="02000000000000000000" pitchFamily="2" charset="-122"/>
                  <a:ea typeface="方正兰亭中粗黑_GBK" panose="02000000000000000000" pitchFamily="2" charset="-122"/>
                </a:rPr>
                <a:t>点击</a:t>
              </a:r>
              <a:r>
                <a:rPr lang="zh-CN" altLang="en-US" sz="1200" b="1" dirty="0">
                  <a:solidFill>
                    <a:schemeClr val="tx1">
                      <a:lumMod val="60000"/>
                      <a:lumOff val="40000"/>
                    </a:schemeClr>
                  </a:solidFill>
                  <a:latin typeface="方正兰亭中粗黑_GBK" panose="02000000000000000000" pitchFamily="2" charset="-122"/>
                  <a:ea typeface="方正兰亭中粗黑_GBK" panose="02000000000000000000" pitchFamily="2" charset="-122"/>
                </a:rPr>
                <a:t>添加标题</a:t>
              </a:r>
            </a:p>
          </p:txBody>
        </p:sp>
      </p:grpSp>
      <p:grpSp>
        <p:nvGrpSpPr>
          <p:cNvPr id="69" name="组合 68"/>
          <p:cNvGrpSpPr/>
          <p:nvPr/>
        </p:nvGrpSpPr>
        <p:grpSpPr>
          <a:xfrm>
            <a:off x="2853375" y="3731742"/>
            <a:ext cx="1285906" cy="606818"/>
            <a:chOff x="2851028" y="1753255"/>
            <a:chExt cx="1714541" cy="809090"/>
          </a:xfrm>
        </p:grpSpPr>
        <p:sp>
          <p:nvSpPr>
            <p:cNvPr id="70" name="矩形 69"/>
            <p:cNvSpPr/>
            <p:nvPr/>
          </p:nvSpPr>
          <p:spPr>
            <a:xfrm>
              <a:off x="2851028" y="2091810"/>
              <a:ext cx="1714541" cy="470535"/>
            </a:xfrm>
            <a:prstGeom prst="rect">
              <a:avLst/>
            </a:prstGeom>
          </p:spPr>
          <p:txBody>
            <a:bodyPr wrap="square">
              <a:spAutoFit/>
            </a:bodyPr>
            <a:lstStyle/>
            <a:p>
              <a:pPr algn="ctr"/>
              <a:r>
                <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rPr>
                <a:t>点击输入简要文字内容，文字内容任意编辑，图片可替换，我图</a:t>
              </a:r>
              <a:r>
                <a:rPr lang="zh-CN" altLang="en-US" sz="825" dirty="0" smtClean="0">
                  <a:solidFill>
                    <a:schemeClr val="tx1">
                      <a:lumMod val="60000"/>
                      <a:lumOff val="40000"/>
                    </a:schemeClr>
                  </a:solidFill>
                  <a:latin typeface="方正兰亭准黑_GBK" panose="02000000000000000000" pitchFamily="2" charset="-122"/>
                  <a:ea typeface="方正兰亭准黑_GBK" panose="02000000000000000000" pitchFamily="2" charset="-122"/>
                </a:rPr>
                <a:t>网</a:t>
              </a:r>
              <a:endPar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endParaRPr>
            </a:p>
          </p:txBody>
        </p:sp>
        <p:sp>
          <p:nvSpPr>
            <p:cNvPr id="71" name="矩形 70"/>
            <p:cNvSpPr/>
            <p:nvPr/>
          </p:nvSpPr>
          <p:spPr>
            <a:xfrm>
              <a:off x="2957326" y="1753255"/>
              <a:ext cx="1468120" cy="365760"/>
            </a:xfrm>
            <a:prstGeom prst="rect">
              <a:avLst/>
            </a:prstGeom>
          </p:spPr>
          <p:txBody>
            <a:bodyPr wrap="none">
              <a:spAutoFit/>
            </a:bodyPr>
            <a:lstStyle/>
            <a:p>
              <a:r>
                <a:rPr lang="zh-CN" altLang="en-US" sz="1200" b="1" dirty="0" smtClean="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点击</a:t>
              </a:r>
              <a:r>
                <a:rPr lang="zh-CN" altLang="en-US" sz="1200" b="1" dirty="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添加标题</a:t>
              </a:r>
            </a:p>
          </p:txBody>
        </p:sp>
      </p:grpSp>
      <p:grpSp>
        <p:nvGrpSpPr>
          <p:cNvPr id="72" name="组合 71"/>
          <p:cNvGrpSpPr/>
          <p:nvPr/>
        </p:nvGrpSpPr>
        <p:grpSpPr>
          <a:xfrm>
            <a:off x="4921527" y="3731742"/>
            <a:ext cx="1285906" cy="606818"/>
            <a:chOff x="2851028" y="1753255"/>
            <a:chExt cx="1714541" cy="809090"/>
          </a:xfrm>
        </p:grpSpPr>
        <p:sp>
          <p:nvSpPr>
            <p:cNvPr id="73" name="矩形 72"/>
            <p:cNvSpPr/>
            <p:nvPr/>
          </p:nvSpPr>
          <p:spPr>
            <a:xfrm>
              <a:off x="2851028" y="2091810"/>
              <a:ext cx="1714541" cy="470535"/>
            </a:xfrm>
            <a:prstGeom prst="rect">
              <a:avLst/>
            </a:prstGeom>
          </p:spPr>
          <p:txBody>
            <a:bodyPr wrap="square">
              <a:spAutoFit/>
            </a:bodyPr>
            <a:lstStyle/>
            <a:p>
              <a:pPr algn="ctr"/>
              <a:r>
                <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rPr>
                <a:t>点击输入简要文字内容，文字内容任意编辑，图片可替换，我图</a:t>
              </a:r>
              <a:r>
                <a:rPr lang="zh-CN" altLang="en-US" sz="825" dirty="0" smtClean="0">
                  <a:solidFill>
                    <a:schemeClr val="tx1">
                      <a:lumMod val="60000"/>
                      <a:lumOff val="40000"/>
                    </a:schemeClr>
                  </a:solidFill>
                  <a:latin typeface="方正兰亭准黑_GBK" panose="02000000000000000000" pitchFamily="2" charset="-122"/>
                  <a:ea typeface="方正兰亭准黑_GBK" panose="02000000000000000000" pitchFamily="2" charset="-122"/>
                </a:rPr>
                <a:t>网</a:t>
              </a:r>
              <a:endPar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endParaRPr>
            </a:p>
          </p:txBody>
        </p:sp>
        <p:sp>
          <p:nvSpPr>
            <p:cNvPr id="74" name="矩形 73"/>
            <p:cNvSpPr/>
            <p:nvPr/>
          </p:nvSpPr>
          <p:spPr>
            <a:xfrm>
              <a:off x="2966657" y="1753255"/>
              <a:ext cx="1468120" cy="365760"/>
            </a:xfrm>
            <a:prstGeom prst="rect">
              <a:avLst/>
            </a:prstGeom>
          </p:spPr>
          <p:txBody>
            <a:bodyPr wrap="none">
              <a:spAutoFit/>
            </a:bodyPr>
            <a:lstStyle/>
            <a:p>
              <a:r>
                <a:rPr lang="zh-CN" altLang="en-US" sz="1200" b="1" dirty="0" smtClean="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点击</a:t>
              </a:r>
              <a:r>
                <a:rPr lang="zh-CN" altLang="en-US" sz="1200" b="1" dirty="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添加标题</a:t>
              </a:r>
            </a:p>
          </p:txBody>
        </p:sp>
      </p:grpSp>
      <p:grpSp>
        <p:nvGrpSpPr>
          <p:cNvPr id="75" name="组合 74"/>
          <p:cNvGrpSpPr/>
          <p:nvPr/>
        </p:nvGrpSpPr>
        <p:grpSpPr>
          <a:xfrm>
            <a:off x="7072146" y="3731742"/>
            <a:ext cx="1285906" cy="606818"/>
            <a:chOff x="2851028" y="1753255"/>
            <a:chExt cx="1714541" cy="809090"/>
          </a:xfrm>
        </p:grpSpPr>
        <p:sp>
          <p:nvSpPr>
            <p:cNvPr id="76" name="矩形 75"/>
            <p:cNvSpPr/>
            <p:nvPr/>
          </p:nvSpPr>
          <p:spPr>
            <a:xfrm>
              <a:off x="2851028" y="2091810"/>
              <a:ext cx="1714541" cy="470535"/>
            </a:xfrm>
            <a:prstGeom prst="rect">
              <a:avLst/>
            </a:prstGeom>
          </p:spPr>
          <p:txBody>
            <a:bodyPr wrap="square">
              <a:spAutoFit/>
            </a:bodyPr>
            <a:lstStyle/>
            <a:p>
              <a:pPr algn="ctr"/>
              <a:r>
                <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rPr>
                <a:t>点击输入简要文字内容，文字内容任意编辑，图片可替换，我图</a:t>
              </a:r>
              <a:r>
                <a:rPr lang="zh-CN" altLang="en-US" sz="825" dirty="0" smtClean="0">
                  <a:solidFill>
                    <a:schemeClr val="tx1">
                      <a:lumMod val="60000"/>
                      <a:lumOff val="40000"/>
                    </a:schemeClr>
                  </a:solidFill>
                  <a:latin typeface="方正兰亭准黑_GBK" panose="02000000000000000000" pitchFamily="2" charset="-122"/>
                  <a:ea typeface="方正兰亭准黑_GBK" panose="02000000000000000000" pitchFamily="2" charset="-122"/>
                </a:rPr>
                <a:t>网</a:t>
              </a:r>
              <a:endParaRPr lang="zh-CN" altLang="en-US" sz="825" dirty="0">
                <a:solidFill>
                  <a:schemeClr val="tx1">
                    <a:lumMod val="60000"/>
                    <a:lumOff val="40000"/>
                  </a:schemeClr>
                </a:solidFill>
                <a:latin typeface="方正兰亭准黑_GBK" panose="02000000000000000000" pitchFamily="2" charset="-122"/>
                <a:ea typeface="方正兰亭准黑_GBK" panose="02000000000000000000" pitchFamily="2" charset="-122"/>
              </a:endParaRPr>
            </a:p>
          </p:txBody>
        </p:sp>
        <p:sp>
          <p:nvSpPr>
            <p:cNvPr id="77" name="矩形 76"/>
            <p:cNvSpPr/>
            <p:nvPr/>
          </p:nvSpPr>
          <p:spPr>
            <a:xfrm>
              <a:off x="2972419" y="1753255"/>
              <a:ext cx="1468120" cy="365760"/>
            </a:xfrm>
            <a:prstGeom prst="rect">
              <a:avLst/>
            </a:prstGeom>
          </p:spPr>
          <p:txBody>
            <a:bodyPr wrap="none">
              <a:spAutoFit/>
            </a:bodyPr>
            <a:lstStyle/>
            <a:p>
              <a:r>
                <a:rPr lang="zh-CN" altLang="en-US" sz="1200" b="1" dirty="0" smtClean="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点击</a:t>
              </a:r>
              <a:r>
                <a:rPr lang="zh-CN" altLang="en-US" sz="1200" b="1" dirty="0">
                  <a:solidFill>
                    <a:schemeClr val="tx1">
                      <a:lumMod val="60000"/>
                      <a:lumOff val="40000"/>
                    </a:schemeClr>
                  </a:solidFill>
                  <a:latin typeface="方正兰亭中粗黑_GBK" panose="02000000000000000000" pitchFamily="2" charset="-122"/>
                  <a:ea typeface="方正兰亭中粗黑_GBK" panose="02000000000000000000" pitchFamily="2" charset="-122"/>
                  <a:cs typeface="BrowalliaUPC" panose="020B0604020202020204" pitchFamily="34" charset="-34"/>
                </a:rPr>
                <a:t>添加标题</a:t>
              </a:r>
            </a:p>
          </p:txBody>
        </p:sp>
      </p:grpSp>
      <p:sp>
        <p:nvSpPr>
          <p:cNvPr id="78" name="任意多边形 77"/>
          <p:cNvSpPr/>
          <p:nvPr/>
        </p:nvSpPr>
        <p:spPr>
          <a:xfrm>
            <a:off x="0" y="2739797"/>
            <a:ext cx="9150824" cy="0"/>
          </a:xfrm>
          <a:custGeom>
            <a:avLst/>
            <a:gdLst>
              <a:gd name="connsiteX0" fmla="*/ 0 w 12201099"/>
              <a:gd name="connsiteY0" fmla="*/ 0 h 0"/>
              <a:gd name="connsiteX1" fmla="*/ 12201099 w 12201099"/>
              <a:gd name="connsiteY1" fmla="*/ 0 h 0"/>
            </a:gdLst>
            <a:ahLst/>
            <a:cxnLst>
              <a:cxn ang="0">
                <a:pos x="connsiteX0" y="connsiteY0"/>
              </a:cxn>
              <a:cxn ang="0">
                <a:pos x="connsiteX1" y="connsiteY1"/>
              </a:cxn>
            </a:cxnLst>
            <a:rect l="l" t="t" r="r" b="b"/>
            <a:pathLst>
              <a:path w="12201099">
                <a:moveTo>
                  <a:pt x="0" y="0"/>
                </a:moveTo>
                <a:lnTo>
                  <a:pt x="12201099" y="0"/>
                </a:lnTo>
              </a:path>
            </a:pathLst>
          </a:cu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矩形 78"/>
          <p:cNvSpPr/>
          <p:nvPr/>
        </p:nvSpPr>
        <p:spPr>
          <a:xfrm>
            <a:off x="998008" y="3281241"/>
            <a:ext cx="860339" cy="460375"/>
          </a:xfrm>
          <a:prstGeom prst="rect">
            <a:avLst/>
          </a:prstGeom>
        </p:spPr>
        <p:txBody>
          <a:bodyPr wrap="square">
            <a:spAutoFit/>
          </a:bodyPr>
          <a:lstStyle/>
          <a:p>
            <a:pPr algn="ctr"/>
            <a:r>
              <a:rPr lang="en-US" altLang="zh-CN" sz="2400" dirty="0" smtClean="0">
                <a:solidFill>
                  <a:srgbClr val="D95A03"/>
                </a:solidFill>
                <a:latin typeface="Impact" panose="020B0806030902050204" pitchFamily="34" charset="0"/>
                <a:ea typeface="微软雅黑" panose="020B0503020204020204" pitchFamily="34" charset="-122"/>
              </a:rPr>
              <a:t>2014</a:t>
            </a:r>
            <a:endParaRPr lang="zh-CN" altLang="en-US" sz="2400" dirty="0">
              <a:solidFill>
                <a:srgbClr val="D95A03"/>
              </a:solidFill>
              <a:latin typeface="Impact" panose="020B0806030902050204" pitchFamily="34" charset="0"/>
              <a:ea typeface="微软雅黑" panose="020B0503020204020204" pitchFamily="34" charset="-122"/>
            </a:endParaRPr>
          </a:p>
        </p:txBody>
      </p:sp>
      <p:sp>
        <p:nvSpPr>
          <p:cNvPr id="80" name="矩形 79"/>
          <p:cNvSpPr/>
          <p:nvPr/>
        </p:nvSpPr>
        <p:spPr>
          <a:xfrm>
            <a:off x="3066159" y="3281241"/>
            <a:ext cx="860339" cy="460375"/>
          </a:xfrm>
          <a:prstGeom prst="rect">
            <a:avLst/>
          </a:prstGeom>
        </p:spPr>
        <p:txBody>
          <a:bodyPr wrap="square">
            <a:spAutoFit/>
          </a:bodyPr>
          <a:lstStyle/>
          <a:p>
            <a:pPr algn="ctr"/>
            <a:r>
              <a:rPr lang="en-US" altLang="zh-CN" sz="2400" dirty="0" smtClean="0">
                <a:solidFill>
                  <a:srgbClr val="E99C3A"/>
                </a:solidFill>
                <a:latin typeface="Impact" panose="020B0806030902050204" pitchFamily="34" charset="0"/>
                <a:ea typeface="微软雅黑" panose="020B0503020204020204" pitchFamily="34" charset="-122"/>
              </a:rPr>
              <a:t>2015</a:t>
            </a:r>
            <a:endParaRPr lang="zh-CN" altLang="en-US" sz="2400" dirty="0">
              <a:solidFill>
                <a:srgbClr val="E99C3A"/>
              </a:solidFill>
              <a:latin typeface="Impact" panose="020B0806030902050204" pitchFamily="34" charset="0"/>
              <a:ea typeface="微软雅黑" panose="020B0503020204020204" pitchFamily="34" charset="-122"/>
            </a:endParaRPr>
          </a:p>
        </p:txBody>
      </p:sp>
      <p:sp>
        <p:nvSpPr>
          <p:cNvPr id="81" name="矩形 80"/>
          <p:cNvSpPr/>
          <p:nvPr/>
        </p:nvSpPr>
        <p:spPr>
          <a:xfrm>
            <a:off x="5134310" y="3291530"/>
            <a:ext cx="860339" cy="460375"/>
          </a:xfrm>
          <a:prstGeom prst="rect">
            <a:avLst/>
          </a:prstGeom>
        </p:spPr>
        <p:txBody>
          <a:bodyPr wrap="square">
            <a:spAutoFit/>
          </a:bodyPr>
          <a:lstStyle/>
          <a:p>
            <a:pPr algn="ctr"/>
            <a:r>
              <a:rPr lang="en-US" altLang="zh-CN" sz="2400" dirty="0" smtClean="0">
                <a:solidFill>
                  <a:srgbClr val="0099A9"/>
                </a:solidFill>
                <a:latin typeface="Impact" panose="020B0806030902050204" pitchFamily="34" charset="0"/>
                <a:ea typeface="微软雅黑" panose="020B0503020204020204" pitchFamily="34" charset="-122"/>
              </a:rPr>
              <a:t>2016</a:t>
            </a:r>
            <a:endParaRPr lang="zh-CN" altLang="en-US" sz="2400" dirty="0">
              <a:solidFill>
                <a:srgbClr val="0099A9"/>
              </a:solidFill>
              <a:latin typeface="Impact" panose="020B0806030902050204" pitchFamily="34" charset="0"/>
              <a:ea typeface="微软雅黑" panose="020B0503020204020204" pitchFamily="34" charset="-122"/>
            </a:endParaRPr>
          </a:p>
        </p:txBody>
      </p:sp>
      <p:sp>
        <p:nvSpPr>
          <p:cNvPr id="82" name="矩形 81"/>
          <p:cNvSpPr/>
          <p:nvPr/>
        </p:nvSpPr>
        <p:spPr>
          <a:xfrm>
            <a:off x="7284930" y="3228322"/>
            <a:ext cx="860339" cy="460375"/>
          </a:xfrm>
          <a:prstGeom prst="rect">
            <a:avLst/>
          </a:prstGeom>
        </p:spPr>
        <p:txBody>
          <a:bodyPr wrap="square">
            <a:spAutoFit/>
          </a:bodyPr>
          <a:lstStyle/>
          <a:p>
            <a:pPr algn="ctr"/>
            <a:r>
              <a:rPr lang="en-US" altLang="zh-CN" sz="2400" dirty="0" smtClean="0">
                <a:solidFill>
                  <a:srgbClr val="EA5E66"/>
                </a:solidFill>
                <a:latin typeface="Impact" panose="020B0806030902050204" pitchFamily="34" charset="0"/>
                <a:ea typeface="微软雅黑" panose="020B0503020204020204" pitchFamily="34" charset="-122"/>
              </a:rPr>
              <a:t>2017</a:t>
            </a:r>
            <a:endParaRPr lang="zh-CN" altLang="en-US" sz="2400" dirty="0">
              <a:solidFill>
                <a:srgbClr val="EA5E66"/>
              </a:solidFill>
              <a:latin typeface="Impact" panose="020B0806030902050204" pitchFamily="34" charset="0"/>
              <a:ea typeface="微软雅黑" panose="020B0503020204020204" pitchFamily="34" charset="-122"/>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2" name="组合 1"/>
          <p:cNvGrpSpPr/>
          <p:nvPr/>
        </p:nvGrpSpPr>
        <p:grpSpPr>
          <a:xfrm>
            <a:off x="-635" y="4964430"/>
            <a:ext cx="9145270" cy="175895"/>
            <a:chOff x="0" y="-1"/>
            <a:chExt cx="9985800" cy="287760"/>
          </a:xfrm>
        </p:grpSpPr>
        <p:sp>
          <p:nvSpPr>
            <p:cNvPr id="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6"/>
                                        </p:tgtEl>
                                        <p:attrNameLst>
                                          <p:attrName>ppt_y</p:attrName>
                                        </p:attrNameLst>
                                      </p:cBhvr>
                                      <p:tavLst>
                                        <p:tav tm="0">
                                          <p:val>
                                            <p:strVal val="#ppt_y"/>
                                          </p:val>
                                        </p:tav>
                                        <p:tav tm="100000">
                                          <p:val>
                                            <p:strVal val="#ppt_y"/>
                                          </p:val>
                                        </p:tav>
                                      </p:tavLst>
                                    </p:anim>
                                    <p:anim calcmode="lin" valueType="num">
                                      <p:cBhvr>
                                        <p:cTn id="9"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6"/>
                                        </p:tgtEl>
                                      </p:cBhvr>
                                    </p:animEffect>
                                  </p:childTnLst>
                                </p:cTn>
                              </p:par>
                              <p:par>
                                <p:cTn id="12" presetID="2" presetClass="entr" presetSubtype="2" fill="hold" nodeType="withEffect">
                                  <p:stCondLst>
                                    <p:cond delay="25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1000" fill="hold"/>
                                        <p:tgtEl>
                                          <p:spTgt spid="17"/>
                                        </p:tgtEl>
                                        <p:attrNameLst>
                                          <p:attrName>ppt_x</p:attrName>
                                        </p:attrNameLst>
                                      </p:cBhvr>
                                      <p:tavLst>
                                        <p:tav tm="0">
                                          <p:val>
                                            <p:strVal val="1+#ppt_w/2"/>
                                          </p:val>
                                        </p:tav>
                                        <p:tav tm="100000">
                                          <p:val>
                                            <p:strVal val="#ppt_x"/>
                                          </p:val>
                                        </p:tav>
                                      </p:tavLst>
                                    </p:anim>
                                    <p:anim calcmode="lin" valueType="num">
                                      <p:cBhvr additive="base">
                                        <p:cTn id="15" dur="1000" fill="hold"/>
                                        <p:tgtEl>
                                          <p:spTgt spid="17"/>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p:tgtEl>
                                          <p:spTgt spid="49"/>
                                        </p:tgtEl>
                                        <p:attrNameLst>
                                          <p:attrName>ppt_x</p:attrName>
                                        </p:attrNameLst>
                                      </p:cBhvr>
                                      <p:tavLst>
                                        <p:tav tm="0">
                                          <p:val>
                                            <p:strVal val="#ppt_x-#ppt_w*1.125000"/>
                                          </p:val>
                                        </p:tav>
                                        <p:tav tm="100000">
                                          <p:val>
                                            <p:strVal val="#ppt_x"/>
                                          </p:val>
                                        </p:tav>
                                      </p:tavLst>
                                    </p:anim>
                                    <p:animEffect transition="in" filter="wipe(right)">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1000"/>
                                        <p:tgtEl>
                                          <p:spTgt spid="50"/>
                                        </p:tgtEl>
                                      </p:cBhvr>
                                    </p:animEffect>
                                    <p:anim calcmode="lin" valueType="num">
                                      <p:cBhvr>
                                        <p:cTn id="30" dur="1000" fill="hold"/>
                                        <p:tgtEl>
                                          <p:spTgt spid="50"/>
                                        </p:tgtEl>
                                        <p:attrNameLst>
                                          <p:attrName>ppt_x</p:attrName>
                                        </p:attrNameLst>
                                      </p:cBhvr>
                                      <p:tavLst>
                                        <p:tav tm="0">
                                          <p:val>
                                            <p:strVal val="#ppt_x"/>
                                          </p:val>
                                        </p:tav>
                                        <p:tav tm="100000">
                                          <p:val>
                                            <p:strVal val="#ppt_x"/>
                                          </p:val>
                                        </p:tav>
                                      </p:tavLst>
                                    </p:anim>
                                    <p:anim calcmode="lin" valueType="num">
                                      <p:cBhvr>
                                        <p:cTn id="31" dur="1000" fill="hold"/>
                                        <p:tgtEl>
                                          <p:spTgt spid="50"/>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p:cTn id="35" dur="500" fill="hold"/>
                                        <p:tgtEl>
                                          <p:spTgt spid="79"/>
                                        </p:tgtEl>
                                        <p:attrNameLst>
                                          <p:attrName>ppt_w</p:attrName>
                                        </p:attrNameLst>
                                      </p:cBhvr>
                                      <p:tavLst>
                                        <p:tav tm="0">
                                          <p:val>
                                            <p:fltVal val="0"/>
                                          </p:val>
                                        </p:tav>
                                        <p:tav tm="100000">
                                          <p:val>
                                            <p:strVal val="#ppt_w"/>
                                          </p:val>
                                        </p:tav>
                                      </p:tavLst>
                                    </p:anim>
                                    <p:anim calcmode="lin" valueType="num">
                                      <p:cBhvr>
                                        <p:cTn id="36" dur="500" fill="hold"/>
                                        <p:tgtEl>
                                          <p:spTgt spid="79"/>
                                        </p:tgtEl>
                                        <p:attrNameLst>
                                          <p:attrName>ppt_h</p:attrName>
                                        </p:attrNameLst>
                                      </p:cBhvr>
                                      <p:tavLst>
                                        <p:tav tm="0">
                                          <p:val>
                                            <p:fltVal val="0"/>
                                          </p:val>
                                        </p:tav>
                                        <p:tav tm="100000">
                                          <p:val>
                                            <p:strVal val="#ppt_h"/>
                                          </p:val>
                                        </p:tav>
                                      </p:tavLst>
                                    </p:anim>
                                    <p:animEffect transition="in" filter="fade">
                                      <p:cBhvr>
                                        <p:cTn id="37" dur="500"/>
                                        <p:tgtEl>
                                          <p:spTgt spid="7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up)">
                                      <p:cBhvr>
                                        <p:cTn id="41" dur="500"/>
                                        <p:tgtEl>
                                          <p:spTgt spid="66"/>
                                        </p:tgtEl>
                                      </p:cBhvr>
                                    </p:animEffect>
                                  </p:childTnLst>
                                </p:cTn>
                              </p:par>
                            </p:childTnLst>
                          </p:cTn>
                        </p:par>
                        <p:par>
                          <p:cTn id="42" fill="hold">
                            <p:stCondLst>
                              <p:cond delay="2500"/>
                            </p:stCondLst>
                            <p:childTnLst>
                              <p:par>
                                <p:cTn id="43" presetID="42"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 calcmode="lin" valueType="num">
                                      <p:cBhvr>
                                        <p:cTn id="51" dur="500" fill="hold"/>
                                        <p:tgtEl>
                                          <p:spTgt spid="80"/>
                                        </p:tgtEl>
                                        <p:attrNameLst>
                                          <p:attrName>ppt_w</p:attrName>
                                        </p:attrNameLst>
                                      </p:cBhvr>
                                      <p:tavLst>
                                        <p:tav tm="0">
                                          <p:val>
                                            <p:fltVal val="0"/>
                                          </p:val>
                                        </p:tav>
                                        <p:tav tm="100000">
                                          <p:val>
                                            <p:strVal val="#ppt_w"/>
                                          </p:val>
                                        </p:tav>
                                      </p:tavLst>
                                    </p:anim>
                                    <p:anim calcmode="lin" valueType="num">
                                      <p:cBhvr>
                                        <p:cTn id="52" dur="500" fill="hold"/>
                                        <p:tgtEl>
                                          <p:spTgt spid="80"/>
                                        </p:tgtEl>
                                        <p:attrNameLst>
                                          <p:attrName>ppt_h</p:attrName>
                                        </p:attrNameLst>
                                      </p:cBhvr>
                                      <p:tavLst>
                                        <p:tav tm="0">
                                          <p:val>
                                            <p:fltVal val="0"/>
                                          </p:val>
                                        </p:tav>
                                        <p:tav tm="100000">
                                          <p:val>
                                            <p:strVal val="#ppt_h"/>
                                          </p:val>
                                        </p:tav>
                                      </p:tavLst>
                                    </p:anim>
                                    <p:animEffect transition="in" filter="fade">
                                      <p:cBhvr>
                                        <p:cTn id="53" dur="500"/>
                                        <p:tgtEl>
                                          <p:spTgt spid="80"/>
                                        </p:tgtEl>
                                      </p:cBhvr>
                                    </p:animEffect>
                                  </p:childTnLst>
                                </p:cTn>
                              </p:par>
                            </p:childTnLst>
                          </p:cTn>
                        </p:par>
                        <p:par>
                          <p:cTn id="54" fill="hold">
                            <p:stCondLst>
                              <p:cond delay="4000"/>
                            </p:stCondLst>
                            <p:childTnLst>
                              <p:par>
                                <p:cTn id="55" presetID="22" presetClass="entr" presetSubtype="1"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up)">
                                      <p:cBhvr>
                                        <p:cTn id="57" dur="500"/>
                                        <p:tgtEl>
                                          <p:spTgt spid="69"/>
                                        </p:tgtEl>
                                      </p:cBhvr>
                                    </p:animEffect>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1000"/>
                                        <p:tgtEl>
                                          <p:spTgt spid="58"/>
                                        </p:tgtEl>
                                      </p:cBhvr>
                                    </p:animEffect>
                                    <p:anim calcmode="lin" valueType="num">
                                      <p:cBhvr>
                                        <p:cTn id="62" dur="1000" fill="hold"/>
                                        <p:tgtEl>
                                          <p:spTgt spid="58"/>
                                        </p:tgtEl>
                                        <p:attrNameLst>
                                          <p:attrName>ppt_x</p:attrName>
                                        </p:attrNameLst>
                                      </p:cBhvr>
                                      <p:tavLst>
                                        <p:tav tm="0">
                                          <p:val>
                                            <p:strVal val="#ppt_x"/>
                                          </p:val>
                                        </p:tav>
                                        <p:tav tm="100000">
                                          <p:val>
                                            <p:strVal val="#ppt_x"/>
                                          </p:val>
                                        </p:tav>
                                      </p:tavLst>
                                    </p:anim>
                                    <p:anim calcmode="lin" valueType="num">
                                      <p:cBhvr>
                                        <p:cTn id="63" dur="1000" fill="hold"/>
                                        <p:tgtEl>
                                          <p:spTgt spid="58"/>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81"/>
                                        </p:tgtEl>
                                        <p:attrNameLst>
                                          <p:attrName>style.visibility</p:attrName>
                                        </p:attrNameLst>
                                      </p:cBhvr>
                                      <p:to>
                                        <p:strVal val="visible"/>
                                      </p:to>
                                    </p:set>
                                    <p:anim calcmode="lin" valueType="num">
                                      <p:cBhvr>
                                        <p:cTn id="67" dur="500" fill="hold"/>
                                        <p:tgtEl>
                                          <p:spTgt spid="81"/>
                                        </p:tgtEl>
                                        <p:attrNameLst>
                                          <p:attrName>ppt_w</p:attrName>
                                        </p:attrNameLst>
                                      </p:cBhvr>
                                      <p:tavLst>
                                        <p:tav tm="0">
                                          <p:val>
                                            <p:fltVal val="0"/>
                                          </p:val>
                                        </p:tav>
                                        <p:tav tm="100000">
                                          <p:val>
                                            <p:strVal val="#ppt_w"/>
                                          </p:val>
                                        </p:tav>
                                      </p:tavLst>
                                    </p:anim>
                                    <p:anim calcmode="lin" valueType="num">
                                      <p:cBhvr>
                                        <p:cTn id="68" dur="500" fill="hold"/>
                                        <p:tgtEl>
                                          <p:spTgt spid="81"/>
                                        </p:tgtEl>
                                        <p:attrNameLst>
                                          <p:attrName>ppt_h</p:attrName>
                                        </p:attrNameLst>
                                      </p:cBhvr>
                                      <p:tavLst>
                                        <p:tav tm="0">
                                          <p:val>
                                            <p:fltVal val="0"/>
                                          </p:val>
                                        </p:tav>
                                        <p:tav tm="100000">
                                          <p:val>
                                            <p:strVal val="#ppt_h"/>
                                          </p:val>
                                        </p:tav>
                                      </p:tavLst>
                                    </p:anim>
                                    <p:animEffect transition="in" filter="fade">
                                      <p:cBhvr>
                                        <p:cTn id="69" dur="500"/>
                                        <p:tgtEl>
                                          <p:spTgt spid="81"/>
                                        </p:tgtEl>
                                      </p:cBhvr>
                                    </p:animEffect>
                                  </p:childTnLst>
                                </p:cTn>
                              </p:par>
                            </p:childTnLst>
                          </p:cTn>
                        </p:par>
                        <p:par>
                          <p:cTn id="70" fill="hold">
                            <p:stCondLst>
                              <p:cond delay="6000"/>
                            </p:stCondLst>
                            <p:childTnLst>
                              <p:par>
                                <p:cTn id="71" presetID="22" presetClass="entr" presetSubtype="1" fill="hold"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up)">
                                      <p:cBhvr>
                                        <p:cTn id="73" dur="500"/>
                                        <p:tgtEl>
                                          <p:spTgt spid="72"/>
                                        </p:tgtEl>
                                      </p:cBhvr>
                                    </p:animEffect>
                                  </p:childTnLst>
                                </p:cTn>
                              </p:par>
                            </p:childTnLst>
                          </p:cTn>
                        </p:par>
                        <p:par>
                          <p:cTn id="74" fill="hold">
                            <p:stCondLst>
                              <p:cond delay="6500"/>
                            </p:stCondLst>
                            <p:childTnLst>
                              <p:par>
                                <p:cTn id="75" presetID="42" presetClass="entr" presetSubtype="0" fill="hold" nodeType="after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1000"/>
                                        <p:tgtEl>
                                          <p:spTgt spid="62"/>
                                        </p:tgtEl>
                                      </p:cBhvr>
                                    </p:animEffect>
                                    <p:anim calcmode="lin" valueType="num">
                                      <p:cBhvr>
                                        <p:cTn id="78" dur="1000" fill="hold"/>
                                        <p:tgtEl>
                                          <p:spTgt spid="62"/>
                                        </p:tgtEl>
                                        <p:attrNameLst>
                                          <p:attrName>ppt_x</p:attrName>
                                        </p:attrNameLst>
                                      </p:cBhvr>
                                      <p:tavLst>
                                        <p:tav tm="0">
                                          <p:val>
                                            <p:strVal val="#ppt_x"/>
                                          </p:val>
                                        </p:tav>
                                        <p:tav tm="100000">
                                          <p:val>
                                            <p:strVal val="#ppt_x"/>
                                          </p:val>
                                        </p:tav>
                                      </p:tavLst>
                                    </p:anim>
                                    <p:anim calcmode="lin" valueType="num">
                                      <p:cBhvr>
                                        <p:cTn id="79" dur="1000" fill="hold"/>
                                        <p:tgtEl>
                                          <p:spTgt spid="62"/>
                                        </p:tgtEl>
                                        <p:attrNameLst>
                                          <p:attrName>ppt_y</p:attrName>
                                        </p:attrNameLst>
                                      </p:cBhvr>
                                      <p:tavLst>
                                        <p:tav tm="0">
                                          <p:val>
                                            <p:strVal val="#ppt_y+.1"/>
                                          </p:val>
                                        </p:tav>
                                        <p:tav tm="100000">
                                          <p:val>
                                            <p:strVal val="#ppt_y"/>
                                          </p:val>
                                        </p:tav>
                                      </p:tavLst>
                                    </p:anim>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82"/>
                                        </p:tgtEl>
                                        <p:attrNameLst>
                                          <p:attrName>style.visibility</p:attrName>
                                        </p:attrNameLst>
                                      </p:cBhvr>
                                      <p:to>
                                        <p:strVal val="visible"/>
                                      </p:to>
                                    </p:set>
                                    <p:anim calcmode="lin" valueType="num">
                                      <p:cBhvr>
                                        <p:cTn id="83" dur="500" fill="hold"/>
                                        <p:tgtEl>
                                          <p:spTgt spid="82"/>
                                        </p:tgtEl>
                                        <p:attrNameLst>
                                          <p:attrName>ppt_w</p:attrName>
                                        </p:attrNameLst>
                                      </p:cBhvr>
                                      <p:tavLst>
                                        <p:tav tm="0">
                                          <p:val>
                                            <p:fltVal val="0"/>
                                          </p:val>
                                        </p:tav>
                                        <p:tav tm="100000">
                                          <p:val>
                                            <p:strVal val="#ppt_w"/>
                                          </p:val>
                                        </p:tav>
                                      </p:tavLst>
                                    </p:anim>
                                    <p:anim calcmode="lin" valueType="num">
                                      <p:cBhvr>
                                        <p:cTn id="84" dur="500" fill="hold"/>
                                        <p:tgtEl>
                                          <p:spTgt spid="82"/>
                                        </p:tgtEl>
                                        <p:attrNameLst>
                                          <p:attrName>ppt_h</p:attrName>
                                        </p:attrNameLst>
                                      </p:cBhvr>
                                      <p:tavLst>
                                        <p:tav tm="0">
                                          <p:val>
                                            <p:fltVal val="0"/>
                                          </p:val>
                                        </p:tav>
                                        <p:tav tm="100000">
                                          <p:val>
                                            <p:strVal val="#ppt_h"/>
                                          </p:val>
                                        </p:tav>
                                      </p:tavLst>
                                    </p:anim>
                                    <p:animEffect transition="in" filter="fade">
                                      <p:cBhvr>
                                        <p:cTn id="85" dur="500"/>
                                        <p:tgtEl>
                                          <p:spTgt spid="82"/>
                                        </p:tgtEl>
                                      </p:cBhvr>
                                    </p:animEffect>
                                  </p:childTnLst>
                                </p:cTn>
                              </p:par>
                            </p:childTnLst>
                          </p:cTn>
                        </p:par>
                        <p:par>
                          <p:cTn id="86" fill="hold">
                            <p:stCondLst>
                              <p:cond delay="8000"/>
                            </p:stCondLst>
                            <p:childTnLst>
                              <p:par>
                                <p:cTn id="87" presetID="22" presetClass="entr" presetSubtype="1" fill="hold" nodeType="after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wipe(up)">
                                      <p:cBhvr>
                                        <p:cTn id="89" dur="500"/>
                                        <p:tgtEl>
                                          <p:spTgt spid="7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left)">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left)">
                                      <p:cBhvr>
                                        <p:cTn id="9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9" grpId="0" bldLvl="0" animBg="1"/>
      <p:bldP spid="78" grpId="0" bldLvl="0" animBg="1"/>
      <p:bldP spid="79" grpId="0"/>
      <p:bldP spid="80" grpId="0"/>
      <p:bldP spid="81"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96845" y="368576"/>
            <a:ext cx="2297430" cy="502920"/>
          </a:xfrm>
          <a:prstGeom prst="rect">
            <a:avLst/>
          </a:prstGeom>
        </p:spPr>
        <p:txBody>
          <a:bodyPr wrap="none">
            <a:spAutoFit/>
          </a:bodyPr>
          <a:lstStyle/>
          <a:p>
            <a:pPr algn="l"/>
            <a:r>
              <a:rPr lang="zh-CN" altLang="en-US" sz="2700" dirty="0">
                <a:solidFill>
                  <a:srgbClr val="EA6103"/>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EA6103"/>
                </a:solidFill>
                <a:latin typeface="方正兰亭准黑_GBK" panose="02000000000000000000" pitchFamily="2" charset="-122"/>
                <a:ea typeface="方正兰亭准黑_GBK" panose="02000000000000000000" pitchFamily="2" charset="-122"/>
              </a:rPr>
              <a:t>Honor</a:t>
            </a:r>
            <a:endParaRPr lang="zh-CN" altLang="en-US" dirty="0">
              <a:solidFill>
                <a:srgbClr val="EA6103"/>
              </a:solidFill>
              <a:latin typeface="方正兰亭准黑_GBK" panose="02000000000000000000" pitchFamily="2" charset="-122"/>
              <a:ea typeface="方正兰亭准黑_GBK" panose="02000000000000000000" pitchFamily="2" charset="-122"/>
            </a:endParaRPr>
          </a:p>
        </p:txBody>
      </p:sp>
      <p:grpSp>
        <p:nvGrpSpPr>
          <p:cNvPr id="12" name="Group 10"/>
          <p:cNvGrpSpPr/>
          <p:nvPr/>
        </p:nvGrpSpPr>
        <p:grpSpPr>
          <a:xfrm>
            <a:off x="1577910" y="1677899"/>
            <a:ext cx="1096028" cy="1110269"/>
            <a:chOff x="662577" y="1959186"/>
            <a:chExt cx="1381591" cy="1399542"/>
          </a:xfrm>
        </p:grpSpPr>
        <p:sp>
          <p:nvSpPr>
            <p:cNvPr id="13" name="Oval 53"/>
            <p:cNvSpPr/>
            <p:nvPr/>
          </p:nvSpPr>
          <p:spPr>
            <a:xfrm>
              <a:off x="683314" y="1997873"/>
              <a:ext cx="1360854" cy="1360855"/>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405665"/>
                </a:solidFill>
              </a:endParaRPr>
            </a:p>
          </p:txBody>
        </p:sp>
        <p:sp>
          <p:nvSpPr>
            <p:cNvPr id="14" name="Oval 52"/>
            <p:cNvSpPr/>
            <p:nvPr/>
          </p:nvSpPr>
          <p:spPr>
            <a:xfrm>
              <a:off x="662577" y="1959186"/>
              <a:ext cx="1360854" cy="1360855"/>
            </a:xfrm>
            <a:prstGeom prst="ellipse">
              <a:avLst/>
            </a:prstGeom>
            <a:solidFill>
              <a:srgbClr val="EA6103"/>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ea"/>
              </a:endParaRPr>
            </a:p>
          </p:txBody>
        </p:sp>
      </p:grpSp>
      <p:grpSp>
        <p:nvGrpSpPr>
          <p:cNvPr id="15" name="Group 9"/>
          <p:cNvGrpSpPr/>
          <p:nvPr/>
        </p:nvGrpSpPr>
        <p:grpSpPr>
          <a:xfrm>
            <a:off x="3194659" y="1677898"/>
            <a:ext cx="1096029" cy="1110270"/>
            <a:chOff x="2441194" y="1959185"/>
            <a:chExt cx="1381591" cy="1399541"/>
          </a:xfrm>
        </p:grpSpPr>
        <p:sp>
          <p:nvSpPr>
            <p:cNvPr id="3" name="Oval 60"/>
            <p:cNvSpPr/>
            <p:nvPr/>
          </p:nvSpPr>
          <p:spPr>
            <a:xfrm>
              <a:off x="2461931" y="1997871"/>
              <a:ext cx="1360854" cy="1360855"/>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405665"/>
                </a:solidFill>
              </a:endParaRPr>
            </a:p>
          </p:txBody>
        </p:sp>
        <p:sp>
          <p:nvSpPr>
            <p:cNvPr id="4" name="Oval 58"/>
            <p:cNvSpPr/>
            <p:nvPr/>
          </p:nvSpPr>
          <p:spPr>
            <a:xfrm>
              <a:off x="2441194" y="1959185"/>
              <a:ext cx="1360854" cy="1360855"/>
            </a:xfrm>
            <a:prstGeom prst="ellipse">
              <a:avLst/>
            </a:prstGeom>
            <a:solidFill>
              <a:srgbClr val="EA5E66"/>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ea"/>
              </a:endParaRPr>
            </a:p>
          </p:txBody>
        </p:sp>
      </p:grpSp>
      <p:grpSp>
        <p:nvGrpSpPr>
          <p:cNvPr id="18" name="Group 8"/>
          <p:cNvGrpSpPr/>
          <p:nvPr/>
        </p:nvGrpSpPr>
        <p:grpSpPr>
          <a:xfrm>
            <a:off x="4846448" y="1677898"/>
            <a:ext cx="1096029" cy="1110270"/>
            <a:chOff x="4256004" y="1959185"/>
            <a:chExt cx="1381591" cy="1399541"/>
          </a:xfrm>
        </p:grpSpPr>
        <p:sp>
          <p:nvSpPr>
            <p:cNvPr id="19" name="Oval 67"/>
            <p:cNvSpPr/>
            <p:nvPr/>
          </p:nvSpPr>
          <p:spPr>
            <a:xfrm>
              <a:off x="4276741" y="1997871"/>
              <a:ext cx="1360854" cy="1360855"/>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405665"/>
                </a:solidFill>
              </a:endParaRPr>
            </a:p>
          </p:txBody>
        </p:sp>
        <p:sp>
          <p:nvSpPr>
            <p:cNvPr id="20" name="Oval 65"/>
            <p:cNvSpPr/>
            <p:nvPr/>
          </p:nvSpPr>
          <p:spPr>
            <a:xfrm>
              <a:off x="4256004" y="1959185"/>
              <a:ext cx="1360854" cy="1360855"/>
            </a:xfrm>
            <a:prstGeom prst="ellipse">
              <a:avLst/>
            </a:prstGeom>
            <a:solidFill>
              <a:srgbClr val="0099A9"/>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ea"/>
              </a:endParaRPr>
            </a:p>
          </p:txBody>
        </p:sp>
      </p:grpSp>
      <p:grpSp>
        <p:nvGrpSpPr>
          <p:cNvPr id="21" name="Group 7"/>
          <p:cNvGrpSpPr/>
          <p:nvPr/>
        </p:nvGrpSpPr>
        <p:grpSpPr>
          <a:xfrm>
            <a:off x="6431961" y="1677898"/>
            <a:ext cx="1096029" cy="1110270"/>
            <a:chOff x="6057953" y="1959185"/>
            <a:chExt cx="1381591" cy="1399541"/>
          </a:xfrm>
        </p:grpSpPr>
        <p:sp>
          <p:nvSpPr>
            <p:cNvPr id="22" name="Oval 74"/>
            <p:cNvSpPr/>
            <p:nvPr/>
          </p:nvSpPr>
          <p:spPr>
            <a:xfrm>
              <a:off x="6078690" y="1997871"/>
              <a:ext cx="1360854" cy="1360855"/>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405665"/>
                </a:solidFill>
              </a:endParaRPr>
            </a:p>
          </p:txBody>
        </p:sp>
        <p:sp>
          <p:nvSpPr>
            <p:cNvPr id="23" name="Oval 72"/>
            <p:cNvSpPr/>
            <p:nvPr/>
          </p:nvSpPr>
          <p:spPr>
            <a:xfrm>
              <a:off x="6057953" y="1959185"/>
              <a:ext cx="1360854" cy="1360855"/>
            </a:xfrm>
            <a:prstGeom prst="ellipse">
              <a:avLst/>
            </a:prstGeom>
            <a:solidFill>
              <a:srgbClr val="FFAB3F"/>
            </a:solidFill>
            <a:ln>
              <a:noFill/>
            </a:ln>
            <a:effectLst>
              <a:innerShdw blurRad="1143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ea"/>
              </a:endParaRPr>
            </a:p>
          </p:txBody>
        </p:sp>
      </p:grpSp>
      <p:sp>
        <p:nvSpPr>
          <p:cNvPr id="24" name="Oval 85"/>
          <p:cNvSpPr/>
          <p:nvPr/>
        </p:nvSpPr>
        <p:spPr>
          <a:xfrm>
            <a:off x="6347071" y="1602874"/>
            <a:ext cx="408476" cy="408476"/>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0070C0"/>
                </a:solidFill>
                <a:latin typeface="Impact MT Std" pitchFamily="34" charset="0"/>
                <a:ea typeface="方正兰亭黑简体" panose="02000000000000000000" pitchFamily="2" charset="-122"/>
              </a:rPr>
              <a:t>4</a:t>
            </a:r>
          </a:p>
        </p:txBody>
      </p:sp>
      <p:sp>
        <p:nvSpPr>
          <p:cNvPr id="25" name="Oval 76"/>
          <p:cNvSpPr/>
          <p:nvPr/>
        </p:nvSpPr>
        <p:spPr>
          <a:xfrm>
            <a:off x="4757889" y="1604250"/>
            <a:ext cx="408476" cy="408476"/>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0070C0"/>
                </a:solidFill>
                <a:latin typeface="Impact MT Std" pitchFamily="34" charset="0"/>
                <a:ea typeface="方正兰亭黑简体" panose="02000000000000000000" pitchFamily="2" charset="-122"/>
              </a:rPr>
              <a:t>3</a:t>
            </a:r>
          </a:p>
        </p:txBody>
      </p:sp>
      <p:sp>
        <p:nvSpPr>
          <p:cNvPr id="26" name="Oval 79"/>
          <p:cNvSpPr/>
          <p:nvPr/>
        </p:nvSpPr>
        <p:spPr>
          <a:xfrm>
            <a:off x="3103016" y="1615957"/>
            <a:ext cx="408476" cy="408476"/>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0070C0"/>
                </a:solidFill>
                <a:latin typeface="Impact MT Std" pitchFamily="34" charset="0"/>
                <a:ea typeface="方正兰亭黑简体" panose="02000000000000000000" pitchFamily="2" charset="-122"/>
              </a:rPr>
              <a:t>2</a:t>
            </a:r>
          </a:p>
        </p:txBody>
      </p:sp>
      <p:sp>
        <p:nvSpPr>
          <p:cNvPr id="27" name="Oval 82"/>
          <p:cNvSpPr/>
          <p:nvPr/>
        </p:nvSpPr>
        <p:spPr>
          <a:xfrm>
            <a:off x="1488437" y="1615957"/>
            <a:ext cx="408476" cy="408476"/>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70C0"/>
                </a:solidFill>
                <a:latin typeface="Impact MT Std" pitchFamily="34" charset="0"/>
                <a:ea typeface="方正兰亭黑简体" panose="02000000000000000000" pitchFamily="2" charset="-122"/>
              </a:rPr>
              <a:t>1</a:t>
            </a:r>
          </a:p>
        </p:txBody>
      </p:sp>
      <p:grpSp>
        <p:nvGrpSpPr>
          <p:cNvPr id="28" name="组合 27"/>
          <p:cNvGrpSpPr/>
          <p:nvPr/>
        </p:nvGrpSpPr>
        <p:grpSpPr>
          <a:xfrm>
            <a:off x="1945108" y="2051953"/>
            <a:ext cx="317814" cy="392804"/>
            <a:chOff x="7300913" y="3284538"/>
            <a:chExt cx="423863" cy="523875"/>
          </a:xfrm>
          <a:solidFill>
            <a:schemeClr val="bg1"/>
          </a:solidFill>
        </p:grpSpPr>
        <p:sp>
          <p:nvSpPr>
            <p:cNvPr id="29" name="Rectangle 94"/>
            <p:cNvSpPr>
              <a:spLocks noChangeArrowheads="1"/>
            </p:cNvSpPr>
            <p:nvPr/>
          </p:nvSpPr>
          <p:spPr bwMode="auto">
            <a:xfrm>
              <a:off x="7597776" y="3284538"/>
              <a:ext cx="85725"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0" name="Rectangle 95"/>
            <p:cNvSpPr>
              <a:spLocks noChangeArrowheads="1"/>
            </p:cNvSpPr>
            <p:nvPr/>
          </p:nvSpPr>
          <p:spPr bwMode="auto">
            <a:xfrm>
              <a:off x="7597776" y="3284538"/>
              <a:ext cx="85725"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1" name="Rectangle 96"/>
            <p:cNvSpPr>
              <a:spLocks noChangeArrowheads="1"/>
            </p:cNvSpPr>
            <p:nvPr/>
          </p:nvSpPr>
          <p:spPr bwMode="auto">
            <a:xfrm>
              <a:off x="7597776" y="3284538"/>
              <a:ext cx="85725"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2" name="Rectangle 97"/>
            <p:cNvSpPr>
              <a:spLocks noChangeArrowheads="1"/>
            </p:cNvSpPr>
            <p:nvPr/>
          </p:nvSpPr>
          <p:spPr bwMode="auto">
            <a:xfrm>
              <a:off x="7597776" y="3284538"/>
              <a:ext cx="85725"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3" name="Rectangle 98"/>
            <p:cNvSpPr>
              <a:spLocks noChangeArrowheads="1"/>
            </p:cNvSpPr>
            <p:nvPr/>
          </p:nvSpPr>
          <p:spPr bwMode="auto">
            <a:xfrm>
              <a:off x="7343776" y="3284538"/>
              <a:ext cx="84138"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4" name="Rectangle 99"/>
            <p:cNvSpPr>
              <a:spLocks noChangeArrowheads="1"/>
            </p:cNvSpPr>
            <p:nvPr/>
          </p:nvSpPr>
          <p:spPr bwMode="auto">
            <a:xfrm>
              <a:off x="7343776" y="3284538"/>
              <a:ext cx="84138"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5" name="Rectangle 100"/>
            <p:cNvSpPr>
              <a:spLocks noChangeArrowheads="1"/>
            </p:cNvSpPr>
            <p:nvPr/>
          </p:nvSpPr>
          <p:spPr bwMode="auto">
            <a:xfrm>
              <a:off x="7343776" y="3284538"/>
              <a:ext cx="84138"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6" name="Rectangle 101"/>
            <p:cNvSpPr>
              <a:spLocks noChangeArrowheads="1"/>
            </p:cNvSpPr>
            <p:nvPr/>
          </p:nvSpPr>
          <p:spPr bwMode="auto">
            <a:xfrm>
              <a:off x="7343776" y="3284538"/>
              <a:ext cx="84138" cy="255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37" name="Freeform 102"/>
            <p:cNvSpPr/>
            <p:nvPr/>
          </p:nvSpPr>
          <p:spPr bwMode="auto">
            <a:xfrm>
              <a:off x="7300913" y="3405188"/>
              <a:ext cx="423863" cy="403225"/>
            </a:xfrm>
            <a:custGeom>
              <a:avLst/>
              <a:gdLst>
                <a:gd name="T0" fmla="*/ 134 w 267"/>
                <a:gd name="T1" fmla="*/ 0 h 254"/>
                <a:gd name="T2" fmla="*/ 167 w 267"/>
                <a:gd name="T3" fmla="*/ 96 h 254"/>
                <a:gd name="T4" fmla="*/ 267 w 267"/>
                <a:gd name="T5" fmla="*/ 98 h 254"/>
                <a:gd name="T6" fmla="*/ 187 w 267"/>
                <a:gd name="T7" fmla="*/ 158 h 254"/>
                <a:gd name="T8" fmla="*/ 216 w 267"/>
                <a:gd name="T9" fmla="*/ 254 h 254"/>
                <a:gd name="T10" fmla="*/ 134 w 267"/>
                <a:gd name="T11" fmla="*/ 199 h 254"/>
                <a:gd name="T12" fmla="*/ 51 w 267"/>
                <a:gd name="T13" fmla="*/ 254 h 254"/>
                <a:gd name="T14" fmla="*/ 80 w 267"/>
                <a:gd name="T15" fmla="*/ 158 h 254"/>
                <a:gd name="T16" fmla="*/ 0 w 267"/>
                <a:gd name="T17" fmla="*/ 98 h 254"/>
                <a:gd name="T18" fmla="*/ 100 w 267"/>
                <a:gd name="T19" fmla="*/ 96 h 254"/>
                <a:gd name="T20" fmla="*/ 134 w 267"/>
                <a:gd name="T2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254">
                  <a:moveTo>
                    <a:pt x="134" y="0"/>
                  </a:moveTo>
                  <a:lnTo>
                    <a:pt x="167" y="96"/>
                  </a:lnTo>
                  <a:lnTo>
                    <a:pt x="267" y="98"/>
                  </a:lnTo>
                  <a:lnTo>
                    <a:pt x="187" y="158"/>
                  </a:lnTo>
                  <a:lnTo>
                    <a:pt x="216" y="254"/>
                  </a:lnTo>
                  <a:lnTo>
                    <a:pt x="134" y="199"/>
                  </a:lnTo>
                  <a:lnTo>
                    <a:pt x="51" y="254"/>
                  </a:lnTo>
                  <a:lnTo>
                    <a:pt x="80" y="158"/>
                  </a:lnTo>
                  <a:lnTo>
                    <a:pt x="0" y="98"/>
                  </a:lnTo>
                  <a:lnTo>
                    <a:pt x="100" y="96"/>
                  </a:lnTo>
                  <a:lnTo>
                    <a:pt x="13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38" name="Freeform 103"/>
            <p:cNvSpPr/>
            <p:nvPr/>
          </p:nvSpPr>
          <p:spPr bwMode="auto">
            <a:xfrm>
              <a:off x="7300913" y="3405188"/>
              <a:ext cx="423863" cy="403225"/>
            </a:xfrm>
            <a:custGeom>
              <a:avLst/>
              <a:gdLst>
                <a:gd name="T0" fmla="*/ 134 w 267"/>
                <a:gd name="T1" fmla="*/ 0 h 254"/>
                <a:gd name="T2" fmla="*/ 167 w 267"/>
                <a:gd name="T3" fmla="*/ 96 h 254"/>
                <a:gd name="T4" fmla="*/ 267 w 267"/>
                <a:gd name="T5" fmla="*/ 98 h 254"/>
                <a:gd name="T6" fmla="*/ 187 w 267"/>
                <a:gd name="T7" fmla="*/ 158 h 254"/>
                <a:gd name="T8" fmla="*/ 216 w 267"/>
                <a:gd name="T9" fmla="*/ 254 h 254"/>
                <a:gd name="T10" fmla="*/ 134 w 267"/>
                <a:gd name="T11" fmla="*/ 199 h 254"/>
                <a:gd name="T12" fmla="*/ 51 w 267"/>
                <a:gd name="T13" fmla="*/ 254 h 254"/>
                <a:gd name="T14" fmla="*/ 80 w 267"/>
                <a:gd name="T15" fmla="*/ 158 h 254"/>
                <a:gd name="T16" fmla="*/ 0 w 267"/>
                <a:gd name="T17" fmla="*/ 98 h 254"/>
                <a:gd name="T18" fmla="*/ 100 w 267"/>
                <a:gd name="T19" fmla="*/ 96 h 254"/>
                <a:gd name="T20" fmla="*/ 134 w 267"/>
                <a:gd name="T2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254">
                  <a:moveTo>
                    <a:pt x="134" y="0"/>
                  </a:moveTo>
                  <a:lnTo>
                    <a:pt x="167" y="96"/>
                  </a:lnTo>
                  <a:lnTo>
                    <a:pt x="267" y="98"/>
                  </a:lnTo>
                  <a:lnTo>
                    <a:pt x="187" y="158"/>
                  </a:lnTo>
                  <a:lnTo>
                    <a:pt x="216" y="254"/>
                  </a:lnTo>
                  <a:lnTo>
                    <a:pt x="134" y="199"/>
                  </a:lnTo>
                  <a:lnTo>
                    <a:pt x="51" y="254"/>
                  </a:lnTo>
                  <a:lnTo>
                    <a:pt x="80" y="158"/>
                  </a:lnTo>
                  <a:lnTo>
                    <a:pt x="0" y="98"/>
                  </a:lnTo>
                  <a:lnTo>
                    <a:pt x="100" y="96"/>
                  </a:lnTo>
                  <a:lnTo>
                    <a:pt x="134"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5" name="Rectangle 104"/>
            <p:cNvSpPr>
              <a:spLocks noChangeArrowheads="1"/>
            </p:cNvSpPr>
            <p:nvPr/>
          </p:nvSpPr>
          <p:spPr bwMode="auto">
            <a:xfrm>
              <a:off x="7470776" y="3284538"/>
              <a:ext cx="84138" cy="1920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6" name="Rectangle 105"/>
            <p:cNvSpPr>
              <a:spLocks noChangeArrowheads="1"/>
            </p:cNvSpPr>
            <p:nvPr/>
          </p:nvSpPr>
          <p:spPr bwMode="auto">
            <a:xfrm>
              <a:off x="7470776" y="3284538"/>
              <a:ext cx="84138" cy="1920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41" name="Freeform 106"/>
            <p:cNvSpPr/>
            <p:nvPr/>
          </p:nvSpPr>
          <p:spPr bwMode="auto">
            <a:xfrm>
              <a:off x="7470776" y="3284538"/>
              <a:ext cx="84138" cy="192088"/>
            </a:xfrm>
            <a:custGeom>
              <a:avLst/>
              <a:gdLst>
                <a:gd name="T0" fmla="*/ 53 w 53"/>
                <a:gd name="T1" fmla="*/ 0 h 121"/>
                <a:gd name="T2" fmla="*/ 0 w 53"/>
                <a:gd name="T3" fmla="*/ 0 h 121"/>
                <a:gd name="T4" fmla="*/ 0 w 53"/>
                <a:gd name="T5" fmla="*/ 121 h 121"/>
                <a:gd name="T6" fmla="*/ 27 w 53"/>
                <a:gd name="T7" fmla="*/ 43 h 121"/>
                <a:gd name="T8" fmla="*/ 53 w 53"/>
                <a:gd name="T9" fmla="*/ 121 h 121"/>
                <a:gd name="T10" fmla="*/ 53 w 53"/>
                <a:gd name="T11" fmla="*/ 0 h 121"/>
              </a:gdLst>
              <a:ahLst/>
              <a:cxnLst>
                <a:cxn ang="0">
                  <a:pos x="T0" y="T1"/>
                </a:cxn>
                <a:cxn ang="0">
                  <a:pos x="T2" y="T3"/>
                </a:cxn>
                <a:cxn ang="0">
                  <a:pos x="T4" y="T5"/>
                </a:cxn>
                <a:cxn ang="0">
                  <a:pos x="T6" y="T7"/>
                </a:cxn>
                <a:cxn ang="0">
                  <a:pos x="T8" y="T9"/>
                </a:cxn>
                <a:cxn ang="0">
                  <a:pos x="T10" y="T11"/>
                </a:cxn>
              </a:cxnLst>
              <a:rect l="0" t="0" r="r" b="b"/>
              <a:pathLst>
                <a:path w="53" h="121">
                  <a:moveTo>
                    <a:pt x="53" y="0"/>
                  </a:moveTo>
                  <a:lnTo>
                    <a:pt x="0" y="0"/>
                  </a:lnTo>
                  <a:lnTo>
                    <a:pt x="0" y="121"/>
                  </a:lnTo>
                  <a:lnTo>
                    <a:pt x="27" y="43"/>
                  </a:lnTo>
                  <a:lnTo>
                    <a:pt x="53" y="121"/>
                  </a:lnTo>
                  <a:lnTo>
                    <a:pt x="53"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7" name="Freeform 107"/>
            <p:cNvSpPr/>
            <p:nvPr/>
          </p:nvSpPr>
          <p:spPr bwMode="auto">
            <a:xfrm>
              <a:off x="7470776" y="3284538"/>
              <a:ext cx="84138" cy="192088"/>
            </a:xfrm>
            <a:custGeom>
              <a:avLst/>
              <a:gdLst>
                <a:gd name="T0" fmla="*/ 53 w 53"/>
                <a:gd name="T1" fmla="*/ 0 h 121"/>
                <a:gd name="T2" fmla="*/ 0 w 53"/>
                <a:gd name="T3" fmla="*/ 0 h 121"/>
                <a:gd name="T4" fmla="*/ 0 w 53"/>
                <a:gd name="T5" fmla="*/ 121 h 121"/>
                <a:gd name="T6" fmla="*/ 27 w 53"/>
                <a:gd name="T7" fmla="*/ 43 h 121"/>
                <a:gd name="T8" fmla="*/ 53 w 53"/>
                <a:gd name="T9" fmla="*/ 121 h 121"/>
                <a:gd name="T10" fmla="*/ 53 w 53"/>
                <a:gd name="T11" fmla="*/ 0 h 121"/>
              </a:gdLst>
              <a:ahLst/>
              <a:cxnLst>
                <a:cxn ang="0">
                  <a:pos x="T0" y="T1"/>
                </a:cxn>
                <a:cxn ang="0">
                  <a:pos x="T2" y="T3"/>
                </a:cxn>
                <a:cxn ang="0">
                  <a:pos x="T4" y="T5"/>
                </a:cxn>
                <a:cxn ang="0">
                  <a:pos x="T6" y="T7"/>
                </a:cxn>
                <a:cxn ang="0">
                  <a:pos x="T8" y="T9"/>
                </a:cxn>
                <a:cxn ang="0">
                  <a:pos x="T10" y="T11"/>
                </a:cxn>
              </a:cxnLst>
              <a:rect l="0" t="0" r="r" b="b"/>
              <a:pathLst>
                <a:path w="53" h="121">
                  <a:moveTo>
                    <a:pt x="53" y="0"/>
                  </a:moveTo>
                  <a:lnTo>
                    <a:pt x="0" y="0"/>
                  </a:lnTo>
                  <a:lnTo>
                    <a:pt x="0" y="121"/>
                  </a:lnTo>
                  <a:lnTo>
                    <a:pt x="27" y="43"/>
                  </a:lnTo>
                  <a:lnTo>
                    <a:pt x="53" y="121"/>
                  </a:lnTo>
                  <a:lnTo>
                    <a:pt x="53"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grpSp>
      <p:grpSp>
        <p:nvGrpSpPr>
          <p:cNvPr id="8" name="组合 7"/>
          <p:cNvGrpSpPr/>
          <p:nvPr/>
        </p:nvGrpSpPr>
        <p:grpSpPr>
          <a:xfrm>
            <a:off x="3538053" y="2041824"/>
            <a:ext cx="365427" cy="397566"/>
            <a:chOff x="284163" y="5207000"/>
            <a:chExt cx="487363" cy="530226"/>
          </a:xfrm>
          <a:solidFill>
            <a:schemeClr val="bg1"/>
          </a:solidFill>
        </p:grpSpPr>
        <p:sp>
          <p:nvSpPr>
            <p:cNvPr id="44" name="Rectangle 135"/>
            <p:cNvSpPr>
              <a:spLocks noChangeArrowheads="1"/>
            </p:cNvSpPr>
            <p:nvPr/>
          </p:nvSpPr>
          <p:spPr bwMode="auto">
            <a:xfrm>
              <a:off x="388938"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9" name="Rectangle 136"/>
            <p:cNvSpPr>
              <a:spLocks noChangeArrowheads="1"/>
            </p:cNvSpPr>
            <p:nvPr/>
          </p:nvSpPr>
          <p:spPr bwMode="auto">
            <a:xfrm>
              <a:off x="388938"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10" name="Rectangle 137"/>
            <p:cNvSpPr>
              <a:spLocks noChangeArrowheads="1"/>
            </p:cNvSpPr>
            <p:nvPr/>
          </p:nvSpPr>
          <p:spPr bwMode="auto">
            <a:xfrm>
              <a:off x="388938"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47" name="Rectangle 138"/>
            <p:cNvSpPr>
              <a:spLocks noChangeArrowheads="1"/>
            </p:cNvSpPr>
            <p:nvPr/>
          </p:nvSpPr>
          <p:spPr bwMode="auto">
            <a:xfrm>
              <a:off x="388938"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11" name="Rectangle 139"/>
            <p:cNvSpPr>
              <a:spLocks noChangeArrowheads="1"/>
            </p:cNvSpPr>
            <p:nvPr/>
          </p:nvSpPr>
          <p:spPr bwMode="auto">
            <a:xfrm>
              <a:off x="622301"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49" name="Rectangle 140"/>
            <p:cNvSpPr>
              <a:spLocks noChangeArrowheads="1"/>
            </p:cNvSpPr>
            <p:nvPr/>
          </p:nvSpPr>
          <p:spPr bwMode="auto">
            <a:xfrm>
              <a:off x="622301"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50" name="Rectangle 141"/>
            <p:cNvSpPr>
              <a:spLocks noChangeArrowheads="1"/>
            </p:cNvSpPr>
            <p:nvPr/>
          </p:nvSpPr>
          <p:spPr bwMode="auto">
            <a:xfrm>
              <a:off x="622301"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51" name="Rectangle 142"/>
            <p:cNvSpPr>
              <a:spLocks noChangeArrowheads="1"/>
            </p:cNvSpPr>
            <p:nvPr/>
          </p:nvSpPr>
          <p:spPr bwMode="auto">
            <a:xfrm>
              <a:off x="622301" y="5207000"/>
              <a:ext cx="42863" cy="1063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p>
          </p:txBody>
        </p:sp>
        <p:sp>
          <p:nvSpPr>
            <p:cNvPr id="52" name="Freeform 143"/>
            <p:cNvSpPr/>
            <p:nvPr/>
          </p:nvSpPr>
          <p:spPr bwMode="auto">
            <a:xfrm>
              <a:off x="284163" y="5270500"/>
              <a:ext cx="487363" cy="63500"/>
            </a:xfrm>
            <a:custGeom>
              <a:avLst/>
              <a:gdLst>
                <a:gd name="T0" fmla="*/ 132 w 138"/>
                <a:gd name="T1" fmla="*/ 0 h 18"/>
                <a:gd name="T2" fmla="*/ 108 w 138"/>
                <a:gd name="T3" fmla="*/ 0 h 18"/>
                <a:gd name="T4" fmla="*/ 108 w 138"/>
                <a:gd name="T5" fmla="*/ 12 h 18"/>
                <a:gd name="T6" fmla="*/ 96 w 138"/>
                <a:gd name="T7" fmla="*/ 12 h 18"/>
                <a:gd name="T8" fmla="*/ 96 w 138"/>
                <a:gd name="T9" fmla="*/ 0 h 18"/>
                <a:gd name="T10" fmla="*/ 42 w 138"/>
                <a:gd name="T11" fmla="*/ 0 h 18"/>
                <a:gd name="T12" fmla="*/ 42 w 138"/>
                <a:gd name="T13" fmla="*/ 12 h 18"/>
                <a:gd name="T14" fmla="*/ 30 w 138"/>
                <a:gd name="T15" fmla="*/ 12 h 18"/>
                <a:gd name="T16" fmla="*/ 30 w 138"/>
                <a:gd name="T17" fmla="*/ 0 h 18"/>
                <a:gd name="T18" fmla="*/ 6 w 138"/>
                <a:gd name="T19" fmla="*/ 0 h 18"/>
                <a:gd name="T20" fmla="*/ 0 w 138"/>
                <a:gd name="T21" fmla="*/ 6 h 18"/>
                <a:gd name="T22" fmla="*/ 0 w 138"/>
                <a:gd name="T23" fmla="*/ 18 h 18"/>
                <a:gd name="T24" fmla="*/ 138 w 138"/>
                <a:gd name="T25" fmla="*/ 18 h 18"/>
                <a:gd name="T26" fmla="*/ 138 w 138"/>
                <a:gd name="T27" fmla="*/ 6 h 18"/>
                <a:gd name="T28" fmla="*/ 132 w 138"/>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8">
                  <a:moveTo>
                    <a:pt x="132" y="0"/>
                  </a:moveTo>
                  <a:cubicBezTo>
                    <a:pt x="108" y="0"/>
                    <a:pt x="108" y="0"/>
                    <a:pt x="108" y="0"/>
                  </a:cubicBezTo>
                  <a:cubicBezTo>
                    <a:pt x="108" y="12"/>
                    <a:pt x="108" y="12"/>
                    <a:pt x="108" y="12"/>
                  </a:cubicBezTo>
                  <a:cubicBezTo>
                    <a:pt x="96" y="12"/>
                    <a:pt x="96" y="12"/>
                    <a:pt x="96" y="12"/>
                  </a:cubicBezTo>
                  <a:cubicBezTo>
                    <a:pt x="96" y="0"/>
                    <a:pt x="96" y="0"/>
                    <a:pt x="96" y="0"/>
                  </a:cubicBezTo>
                  <a:cubicBezTo>
                    <a:pt x="42" y="0"/>
                    <a:pt x="42" y="0"/>
                    <a:pt x="42" y="0"/>
                  </a:cubicBezTo>
                  <a:cubicBezTo>
                    <a:pt x="42" y="12"/>
                    <a:pt x="42" y="12"/>
                    <a:pt x="42" y="12"/>
                  </a:cubicBezTo>
                  <a:cubicBezTo>
                    <a:pt x="30" y="12"/>
                    <a:pt x="30" y="12"/>
                    <a:pt x="30" y="12"/>
                  </a:cubicBezTo>
                  <a:cubicBezTo>
                    <a:pt x="30" y="0"/>
                    <a:pt x="30" y="0"/>
                    <a:pt x="30" y="0"/>
                  </a:cubicBezTo>
                  <a:cubicBezTo>
                    <a:pt x="6" y="0"/>
                    <a:pt x="6" y="0"/>
                    <a:pt x="6" y="0"/>
                  </a:cubicBezTo>
                  <a:cubicBezTo>
                    <a:pt x="3" y="0"/>
                    <a:pt x="0" y="3"/>
                    <a:pt x="0" y="6"/>
                  </a:cubicBezTo>
                  <a:cubicBezTo>
                    <a:pt x="0" y="18"/>
                    <a:pt x="0" y="18"/>
                    <a:pt x="0" y="18"/>
                  </a:cubicBezTo>
                  <a:cubicBezTo>
                    <a:pt x="138" y="18"/>
                    <a:pt x="138" y="18"/>
                    <a:pt x="138" y="18"/>
                  </a:cubicBezTo>
                  <a:cubicBezTo>
                    <a:pt x="138" y="6"/>
                    <a:pt x="138" y="6"/>
                    <a:pt x="138" y="6"/>
                  </a:cubicBezTo>
                  <a:cubicBezTo>
                    <a:pt x="138" y="3"/>
                    <a:pt x="135" y="0"/>
                    <a:pt x="13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sp>
          <p:nvSpPr>
            <p:cNvPr id="53" name="Freeform 144"/>
            <p:cNvSpPr>
              <a:spLocks noEditPoints="1"/>
            </p:cNvSpPr>
            <p:nvPr/>
          </p:nvSpPr>
          <p:spPr bwMode="auto">
            <a:xfrm>
              <a:off x="284163" y="5354638"/>
              <a:ext cx="487363" cy="382588"/>
            </a:xfrm>
            <a:custGeom>
              <a:avLst/>
              <a:gdLst>
                <a:gd name="T0" fmla="*/ 6 w 138"/>
                <a:gd name="T1" fmla="*/ 108 h 108"/>
                <a:gd name="T2" fmla="*/ 138 w 138"/>
                <a:gd name="T3" fmla="*/ 102 h 108"/>
                <a:gd name="T4" fmla="*/ 0 w 138"/>
                <a:gd name="T5" fmla="*/ 0 h 108"/>
                <a:gd name="T6" fmla="*/ 102 w 138"/>
                <a:gd name="T7" fmla="*/ 12 h 108"/>
                <a:gd name="T8" fmla="*/ 126 w 138"/>
                <a:gd name="T9" fmla="*/ 36 h 108"/>
                <a:gd name="T10" fmla="*/ 102 w 138"/>
                <a:gd name="T11" fmla="*/ 12 h 108"/>
                <a:gd name="T12" fmla="*/ 126 w 138"/>
                <a:gd name="T13" fmla="*/ 42 h 108"/>
                <a:gd name="T14" fmla="*/ 102 w 138"/>
                <a:gd name="T15" fmla="*/ 66 h 108"/>
                <a:gd name="T16" fmla="*/ 102 w 138"/>
                <a:gd name="T17" fmla="*/ 72 h 108"/>
                <a:gd name="T18" fmla="*/ 126 w 138"/>
                <a:gd name="T19" fmla="*/ 96 h 108"/>
                <a:gd name="T20" fmla="*/ 102 w 138"/>
                <a:gd name="T21" fmla="*/ 72 h 108"/>
                <a:gd name="T22" fmla="*/ 96 w 138"/>
                <a:gd name="T23" fmla="*/ 12 h 108"/>
                <a:gd name="T24" fmla="*/ 72 w 138"/>
                <a:gd name="T25" fmla="*/ 36 h 108"/>
                <a:gd name="T26" fmla="*/ 72 w 138"/>
                <a:gd name="T27" fmla="*/ 42 h 108"/>
                <a:gd name="T28" fmla="*/ 96 w 138"/>
                <a:gd name="T29" fmla="*/ 66 h 108"/>
                <a:gd name="T30" fmla="*/ 72 w 138"/>
                <a:gd name="T31" fmla="*/ 42 h 108"/>
                <a:gd name="T32" fmla="*/ 96 w 138"/>
                <a:gd name="T33" fmla="*/ 72 h 108"/>
                <a:gd name="T34" fmla="*/ 72 w 138"/>
                <a:gd name="T35" fmla="*/ 96 h 108"/>
                <a:gd name="T36" fmla="*/ 42 w 138"/>
                <a:gd name="T37" fmla="*/ 12 h 108"/>
                <a:gd name="T38" fmla="*/ 66 w 138"/>
                <a:gd name="T39" fmla="*/ 36 h 108"/>
                <a:gd name="T40" fmla="*/ 42 w 138"/>
                <a:gd name="T41" fmla="*/ 12 h 108"/>
                <a:gd name="T42" fmla="*/ 66 w 138"/>
                <a:gd name="T43" fmla="*/ 42 h 108"/>
                <a:gd name="T44" fmla="*/ 42 w 138"/>
                <a:gd name="T45" fmla="*/ 66 h 108"/>
                <a:gd name="T46" fmla="*/ 42 w 138"/>
                <a:gd name="T47" fmla="*/ 72 h 108"/>
                <a:gd name="T48" fmla="*/ 66 w 138"/>
                <a:gd name="T49" fmla="*/ 96 h 108"/>
                <a:gd name="T50" fmla="*/ 42 w 138"/>
                <a:gd name="T51" fmla="*/ 72 h 108"/>
                <a:gd name="T52" fmla="*/ 36 w 138"/>
                <a:gd name="T53" fmla="*/ 12 h 108"/>
                <a:gd name="T54" fmla="*/ 12 w 138"/>
                <a:gd name="T55" fmla="*/ 36 h 108"/>
                <a:gd name="T56" fmla="*/ 12 w 138"/>
                <a:gd name="T57" fmla="*/ 42 h 108"/>
                <a:gd name="T58" fmla="*/ 36 w 138"/>
                <a:gd name="T59" fmla="*/ 66 h 108"/>
                <a:gd name="T60" fmla="*/ 12 w 138"/>
                <a:gd name="T61" fmla="*/ 42 h 108"/>
                <a:gd name="T62" fmla="*/ 36 w 138"/>
                <a:gd name="T63" fmla="*/ 72 h 108"/>
                <a:gd name="T64" fmla="*/ 12 w 138"/>
                <a:gd name="T65"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8">
                  <a:moveTo>
                    <a:pt x="0" y="102"/>
                  </a:moveTo>
                  <a:cubicBezTo>
                    <a:pt x="0" y="105"/>
                    <a:pt x="3" y="108"/>
                    <a:pt x="6" y="108"/>
                  </a:cubicBezTo>
                  <a:cubicBezTo>
                    <a:pt x="132" y="108"/>
                    <a:pt x="132" y="108"/>
                    <a:pt x="132" y="108"/>
                  </a:cubicBezTo>
                  <a:cubicBezTo>
                    <a:pt x="135" y="108"/>
                    <a:pt x="138" y="105"/>
                    <a:pt x="138" y="102"/>
                  </a:cubicBezTo>
                  <a:cubicBezTo>
                    <a:pt x="138" y="0"/>
                    <a:pt x="138" y="0"/>
                    <a:pt x="138" y="0"/>
                  </a:cubicBezTo>
                  <a:cubicBezTo>
                    <a:pt x="0" y="0"/>
                    <a:pt x="0" y="0"/>
                    <a:pt x="0" y="0"/>
                  </a:cubicBezTo>
                  <a:lnTo>
                    <a:pt x="0" y="102"/>
                  </a:lnTo>
                  <a:close/>
                  <a:moveTo>
                    <a:pt x="102" y="12"/>
                  </a:moveTo>
                  <a:cubicBezTo>
                    <a:pt x="126" y="12"/>
                    <a:pt x="126" y="12"/>
                    <a:pt x="126" y="12"/>
                  </a:cubicBezTo>
                  <a:cubicBezTo>
                    <a:pt x="126" y="36"/>
                    <a:pt x="126" y="36"/>
                    <a:pt x="126" y="36"/>
                  </a:cubicBezTo>
                  <a:cubicBezTo>
                    <a:pt x="102" y="36"/>
                    <a:pt x="102" y="36"/>
                    <a:pt x="102" y="36"/>
                  </a:cubicBezTo>
                  <a:lnTo>
                    <a:pt x="102" y="12"/>
                  </a:lnTo>
                  <a:close/>
                  <a:moveTo>
                    <a:pt x="102" y="42"/>
                  </a:moveTo>
                  <a:cubicBezTo>
                    <a:pt x="126" y="42"/>
                    <a:pt x="126" y="42"/>
                    <a:pt x="126" y="42"/>
                  </a:cubicBezTo>
                  <a:cubicBezTo>
                    <a:pt x="126" y="66"/>
                    <a:pt x="126" y="66"/>
                    <a:pt x="126" y="66"/>
                  </a:cubicBezTo>
                  <a:cubicBezTo>
                    <a:pt x="102" y="66"/>
                    <a:pt x="102" y="66"/>
                    <a:pt x="102" y="66"/>
                  </a:cubicBezTo>
                  <a:lnTo>
                    <a:pt x="102" y="42"/>
                  </a:lnTo>
                  <a:close/>
                  <a:moveTo>
                    <a:pt x="102" y="72"/>
                  </a:moveTo>
                  <a:cubicBezTo>
                    <a:pt x="126" y="72"/>
                    <a:pt x="126" y="72"/>
                    <a:pt x="126" y="72"/>
                  </a:cubicBezTo>
                  <a:cubicBezTo>
                    <a:pt x="126" y="96"/>
                    <a:pt x="126" y="96"/>
                    <a:pt x="126" y="96"/>
                  </a:cubicBezTo>
                  <a:cubicBezTo>
                    <a:pt x="102" y="96"/>
                    <a:pt x="102" y="96"/>
                    <a:pt x="102" y="96"/>
                  </a:cubicBezTo>
                  <a:lnTo>
                    <a:pt x="102" y="72"/>
                  </a:lnTo>
                  <a:close/>
                  <a:moveTo>
                    <a:pt x="72" y="12"/>
                  </a:moveTo>
                  <a:cubicBezTo>
                    <a:pt x="96" y="12"/>
                    <a:pt x="96" y="12"/>
                    <a:pt x="96" y="12"/>
                  </a:cubicBezTo>
                  <a:cubicBezTo>
                    <a:pt x="96" y="36"/>
                    <a:pt x="96" y="36"/>
                    <a:pt x="96" y="36"/>
                  </a:cubicBezTo>
                  <a:cubicBezTo>
                    <a:pt x="72" y="36"/>
                    <a:pt x="72" y="36"/>
                    <a:pt x="72" y="36"/>
                  </a:cubicBezTo>
                  <a:lnTo>
                    <a:pt x="72" y="12"/>
                  </a:lnTo>
                  <a:close/>
                  <a:moveTo>
                    <a:pt x="72" y="42"/>
                  </a:moveTo>
                  <a:cubicBezTo>
                    <a:pt x="96" y="42"/>
                    <a:pt x="96" y="42"/>
                    <a:pt x="96" y="42"/>
                  </a:cubicBezTo>
                  <a:cubicBezTo>
                    <a:pt x="96" y="66"/>
                    <a:pt x="96" y="66"/>
                    <a:pt x="96" y="66"/>
                  </a:cubicBezTo>
                  <a:cubicBezTo>
                    <a:pt x="72" y="66"/>
                    <a:pt x="72" y="66"/>
                    <a:pt x="72" y="66"/>
                  </a:cubicBezTo>
                  <a:lnTo>
                    <a:pt x="72" y="42"/>
                  </a:lnTo>
                  <a:close/>
                  <a:moveTo>
                    <a:pt x="72" y="72"/>
                  </a:moveTo>
                  <a:cubicBezTo>
                    <a:pt x="96" y="72"/>
                    <a:pt x="96" y="72"/>
                    <a:pt x="96" y="72"/>
                  </a:cubicBezTo>
                  <a:cubicBezTo>
                    <a:pt x="96" y="96"/>
                    <a:pt x="96" y="96"/>
                    <a:pt x="96" y="96"/>
                  </a:cubicBezTo>
                  <a:cubicBezTo>
                    <a:pt x="72" y="96"/>
                    <a:pt x="72" y="96"/>
                    <a:pt x="72" y="96"/>
                  </a:cubicBezTo>
                  <a:lnTo>
                    <a:pt x="72" y="72"/>
                  </a:lnTo>
                  <a:close/>
                  <a:moveTo>
                    <a:pt x="42" y="12"/>
                  </a:moveTo>
                  <a:cubicBezTo>
                    <a:pt x="66" y="12"/>
                    <a:pt x="66" y="12"/>
                    <a:pt x="66" y="12"/>
                  </a:cubicBezTo>
                  <a:cubicBezTo>
                    <a:pt x="66" y="36"/>
                    <a:pt x="66" y="36"/>
                    <a:pt x="66" y="36"/>
                  </a:cubicBezTo>
                  <a:cubicBezTo>
                    <a:pt x="42" y="36"/>
                    <a:pt x="42" y="36"/>
                    <a:pt x="42" y="36"/>
                  </a:cubicBezTo>
                  <a:lnTo>
                    <a:pt x="42" y="12"/>
                  </a:lnTo>
                  <a:close/>
                  <a:moveTo>
                    <a:pt x="42" y="42"/>
                  </a:moveTo>
                  <a:cubicBezTo>
                    <a:pt x="66" y="42"/>
                    <a:pt x="66" y="42"/>
                    <a:pt x="66" y="42"/>
                  </a:cubicBezTo>
                  <a:cubicBezTo>
                    <a:pt x="66" y="66"/>
                    <a:pt x="66" y="66"/>
                    <a:pt x="66" y="66"/>
                  </a:cubicBezTo>
                  <a:cubicBezTo>
                    <a:pt x="42" y="66"/>
                    <a:pt x="42" y="66"/>
                    <a:pt x="42" y="66"/>
                  </a:cubicBezTo>
                  <a:lnTo>
                    <a:pt x="42" y="42"/>
                  </a:lnTo>
                  <a:close/>
                  <a:moveTo>
                    <a:pt x="42" y="72"/>
                  </a:moveTo>
                  <a:cubicBezTo>
                    <a:pt x="66" y="72"/>
                    <a:pt x="66" y="72"/>
                    <a:pt x="66" y="72"/>
                  </a:cubicBezTo>
                  <a:cubicBezTo>
                    <a:pt x="66" y="96"/>
                    <a:pt x="66" y="96"/>
                    <a:pt x="66" y="96"/>
                  </a:cubicBezTo>
                  <a:cubicBezTo>
                    <a:pt x="42" y="96"/>
                    <a:pt x="42" y="96"/>
                    <a:pt x="42" y="96"/>
                  </a:cubicBezTo>
                  <a:lnTo>
                    <a:pt x="42" y="72"/>
                  </a:lnTo>
                  <a:close/>
                  <a:moveTo>
                    <a:pt x="12" y="12"/>
                  </a:moveTo>
                  <a:cubicBezTo>
                    <a:pt x="36" y="12"/>
                    <a:pt x="36" y="12"/>
                    <a:pt x="36" y="12"/>
                  </a:cubicBezTo>
                  <a:cubicBezTo>
                    <a:pt x="36" y="36"/>
                    <a:pt x="36" y="36"/>
                    <a:pt x="36" y="36"/>
                  </a:cubicBezTo>
                  <a:cubicBezTo>
                    <a:pt x="12" y="36"/>
                    <a:pt x="12" y="36"/>
                    <a:pt x="12" y="36"/>
                  </a:cubicBezTo>
                  <a:lnTo>
                    <a:pt x="12" y="12"/>
                  </a:lnTo>
                  <a:close/>
                  <a:moveTo>
                    <a:pt x="12" y="42"/>
                  </a:moveTo>
                  <a:cubicBezTo>
                    <a:pt x="36" y="42"/>
                    <a:pt x="36" y="42"/>
                    <a:pt x="36" y="42"/>
                  </a:cubicBezTo>
                  <a:cubicBezTo>
                    <a:pt x="36" y="66"/>
                    <a:pt x="36" y="66"/>
                    <a:pt x="36" y="66"/>
                  </a:cubicBezTo>
                  <a:cubicBezTo>
                    <a:pt x="12" y="66"/>
                    <a:pt x="12" y="66"/>
                    <a:pt x="12" y="66"/>
                  </a:cubicBezTo>
                  <a:lnTo>
                    <a:pt x="12" y="42"/>
                  </a:lnTo>
                  <a:close/>
                  <a:moveTo>
                    <a:pt x="12" y="72"/>
                  </a:moveTo>
                  <a:cubicBezTo>
                    <a:pt x="36" y="72"/>
                    <a:pt x="36" y="72"/>
                    <a:pt x="36" y="72"/>
                  </a:cubicBezTo>
                  <a:cubicBezTo>
                    <a:pt x="36" y="96"/>
                    <a:pt x="36" y="96"/>
                    <a:pt x="36" y="96"/>
                  </a:cubicBezTo>
                  <a:cubicBezTo>
                    <a:pt x="12" y="96"/>
                    <a:pt x="12" y="96"/>
                    <a:pt x="12" y="96"/>
                  </a:cubicBezTo>
                  <a:lnTo>
                    <a:pt x="12" y="7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p>
          </p:txBody>
        </p:sp>
      </p:grpSp>
      <p:sp>
        <p:nvSpPr>
          <p:cNvPr id="54" name="Freeform 242"/>
          <p:cNvSpPr>
            <a:spLocks noEditPoints="1"/>
          </p:cNvSpPr>
          <p:nvPr/>
        </p:nvSpPr>
        <p:spPr bwMode="auto">
          <a:xfrm>
            <a:off x="5159911" y="2032281"/>
            <a:ext cx="425288" cy="425288"/>
          </a:xfrm>
          <a:custGeom>
            <a:avLst/>
            <a:gdLst>
              <a:gd name="T0" fmla="*/ 244 w 256"/>
              <a:gd name="T1" fmla="*/ 208 h 256"/>
              <a:gd name="T2" fmla="*/ 204 w 256"/>
              <a:gd name="T3" fmla="*/ 208 h 256"/>
              <a:gd name="T4" fmla="*/ 204 w 256"/>
              <a:gd name="T5" fmla="*/ 148 h 256"/>
              <a:gd name="T6" fmla="*/ 232 w 256"/>
              <a:gd name="T7" fmla="*/ 148 h 256"/>
              <a:gd name="T8" fmla="*/ 232 w 256"/>
              <a:gd name="T9" fmla="*/ 24 h 256"/>
              <a:gd name="T10" fmla="*/ 88 w 256"/>
              <a:gd name="T11" fmla="*/ 24 h 256"/>
              <a:gd name="T12" fmla="*/ 88 w 256"/>
              <a:gd name="T13" fmla="*/ 36 h 256"/>
              <a:gd name="T14" fmla="*/ 64 w 256"/>
              <a:gd name="T15" fmla="*/ 36 h 256"/>
              <a:gd name="T16" fmla="*/ 64 w 256"/>
              <a:gd name="T17" fmla="*/ 12 h 256"/>
              <a:gd name="T18" fmla="*/ 76 w 256"/>
              <a:gd name="T19" fmla="*/ 0 h 256"/>
              <a:gd name="T20" fmla="*/ 244 w 256"/>
              <a:gd name="T21" fmla="*/ 0 h 256"/>
              <a:gd name="T22" fmla="*/ 256 w 256"/>
              <a:gd name="T23" fmla="*/ 12 h 256"/>
              <a:gd name="T24" fmla="*/ 256 w 256"/>
              <a:gd name="T25" fmla="*/ 196 h 256"/>
              <a:gd name="T26" fmla="*/ 244 w 256"/>
              <a:gd name="T27" fmla="*/ 208 h 256"/>
              <a:gd name="T28" fmla="*/ 192 w 256"/>
              <a:gd name="T29" fmla="*/ 60 h 256"/>
              <a:gd name="T30" fmla="*/ 192 w 256"/>
              <a:gd name="T31" fmla="*/ 244 h 256"/>
              <a:gd name="T32" fmla="*/ 180 w 256"/>
              <a:gd name="T33" fmla="*/ 256 h 256"/>
              <a:gd name="T34" fmla="*/ 12 w 256"/>
              <a:gd name="T35" fmla="*/ 256 h 256"/>
              <a:gd name="T36" fmla="*/ 0 w 256"/>
              <a:gd name="T37" fmla="*/ 244 h 256"/>
              <a:gd name="T38" fmla="*/ 0 w 256"/>
              <a:gd name="T39" fmla="*/ 60 h 256"/>
              <a:gd name="T40" fmla="*/ 12 w 256"/>
              <a:gd name="T41" fmla="*/ 48 h 256"/>
              <a:gd name="T42" fmla="*/ 180 w 256"/>
              <a:gd name="T43" fmla="*/ 48 h 256"/>
              <a:gd name="T44" fmla="*/ 192 w 256"/>
              <a:gd name="T45" fmla="*/ 60 h 256"/>
              <a:gd name="T46" fmla="*/ 168 w 256"/>
              <a:gd name="T47" fmla="*/ 72 h 256"/>
              <a:gd name="T48" fmla="*/ 24 w 256"/>
              <a:gd name="T49" fmla="*/ 72 h 256"/>
              <a:gd name="T50" fmla="*/ 24 w 256"/>
              <a:gd name="T51" fmla="*/ 196 h 256"/>
              <a:gd name="T52" fmla="*/ 168 w 256"/>
              <a:gd name="T53" fmla="*/ 196 h 256"/>
              <a:gd name="T54" fmla="*/ 168 w 256"/>
              <a:gd name="T55" fmla="*/ 7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256">
                <a:moveTo>
                  <a:pt x="244" y="208"/>
                </a:moveTo>
                <a:cubicBezTo>
                  <a:pt x="204" y="208"/>
                  <a:pt x="204" y="208"/>
                  <a:pt x="204" y="208"/>
                </a:cubicBezTo>
                <a:cubicBezTo>
                  <a:pt x="204" y="148"/>
                  <a:pt x="204" y="148"/>
                  <a:pt x="204" y="148"/>
                </a:cubicBezTo>
                <a:cubicBezTo>
                  <a:pt x="232" y="148"/>
                  <a:pt x="232" y="148"/>
                  <a:pt x="232" y="148"/>
                </a:cubicBezTo>
                <a:cubicBezTo>
                  <a:pt x="232" y="24"/>
                  <a:pt x="232" y="24"/>
                  <a:pt x="232" y="24"/>
                </a:cubicBezTo>
                <a:cubicBezTo>
                  <a:pt x="88" y="24"/>
                  <a:pt x="88" y="24"/>
                  <a:pt x="88" y="24"/>
                </a:cubicBezTo>
                <a:cubicBezTo>
                  <a:pt x="88" y="36"/>
                  <a:pt x="88" y="36"/>
                  <a:pt x="88" y="36"/>
                </a:cubicBezTo>
                <a:cubicBezTo>
                  <a:pt x="64" y="36"/>
                  <a:pt x="64" y="36"/>
                  <a:pt x="64" y="36"/>
                </a:cubicBezTo>
                <a:cubicBezTo>
                  <a:pt x="64" y="12"/>
                  <a:pt x="64" y="12"/>
                  <a:pt x="64" y="12"/>
                </a:cubicBezTo>
                <a:cubicBezTo>
                  <a:pt x="64" y="5"/>
                  <a:pt x="69" y="0"/>
                  <a:pt x="76" y="0"/>
                </a:cubicBezTo>
                <a:cubicBezTo>
                  <a:pt x="244" y="0"/>
                  <a:pt x="244" y="0"/>
                  <a:pt x="244" y="0"/>
                </a:cubicBezTo>
                <a:cubicBezTo>
                  <a:pt x="251" y="0"/>
                  <a:pt x="256" y="5"/>
                  <a:pt x="256" y="12"/>
                </a:cubicBezTo>
                <a:cubicBezTo>
                  <a:pt x="256" y="196"/>
                  <a:pt x="256" y="196"/>
                  <a:pt x="256" y="196"/>
                </a:cubicBezTo>
                <a:cubicBezTo>
                  <a:pt x="256" y="203"/>
                  <a:pt x="251" y="208"/>
                  <a:pt x="244" y="208"/>
                </a:cubicBezTo>
                <a:moveTo>
                  <a:pt x="192" y="60"/>
                </a:moveTo>
                <a:cubicBezTo>
                  <a:pt x="192" y="244"/>
                  <a:pt x="192" y="244"/>
                  <a:pt x="192" y="244"/>
                </a:cubicBezTo>
                <a:cubicBezTo>
                  <a:pt x="192" y="251"/>
                  <a:pt x="187" y="256"/>
                  <a:pt x="180" y="256"/>
                </a:cubicBezTo>
                <a:cubicBezTo>
                  <a:pt x="12" y="256"/>
                  <a:pt x="12" y="256"/>
                  <a:pt x="12" y="256"/>
                </a:cubicBezTo>
                <a:cubicBezTo>
                  <a:pt x="5" y="256"/>
                  <a:pt x="0" y="251"/>
                  <a:pt x="0" y="244"/>
                </a:cubicBezTo>
                <a:cubicBezTo>
                  <a:pt x="0" y="60"/>
                  <a:pt x="0" y="60"/>
                  <a:pt x="0" y="60"/>
                </a:cubicBezTo>
                <a:cubicBezTo>
                  <a:pt x="0" y="53"/>
                  <a:pt x="5" y="48"/>
                  <a:pt x="12" y="48"/>
                </a:cubicBezTo>
                <a:cubicBezTo>
                  <a:pt x="180" y="48"/>
                  <a:pt x="180" y="48"/>
                  <a:pt x="180" y="48"/>
                </a:cubicBezTo>
                <a:cubicBezTo>
                  <a:pt x="187" y="48"/>
                  <a:pt x="192" y="53"/>
                  <a:pt x="192" y="60"/>
                </a:cubicBezTo>
                <a:moveTo>
                  <a:pt x="168" y="72"/>
                </a:moveTo>
                <a:cubicBezTo>
                  <a:pt x="24" y="72"/>
                  <a:pt x="24" y="72"/>
                  <a:pt x="24" y="72"/>
                </a:cubicBezTo>
                <a:cubicBezTo>
                  <a:pt x="24" y="196"/>
                  <a:pt x="24" y="196"/>
                  <a:pt x="24" y="196"/>
                </a:cubicBezTo>
                <a:cubicBezTo>
                  <a:pt x="168" y="196"/>
                  <a:pt x="168" y="196"/>
                  <a:pt x="168" y="196"/>
                </a:cubicBezTo>
                <a:lnTo>
                  <a:pt x="168" y="72"/>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55" name="Freeform 195"/>
          <p:cNvSpPr>
            <a:spLocks noEditPoints="1"/>
          </p:cNvSpPr>
          <p:nvPr/>
        </p:nvSpPr>
        <p:spPr bwMode="auto">
          <a:xfrm>
            <a:off x="6770044" y="2032281"/>
            <a:ext cx="376048" cy="395008"/>
          </a:xfrm>
          <a:custGeom>
            <a:avLst/>
            <a:gdLst>
              <a:gd name="T0" fmla="*/ 208 w 244"/>
              <a:gd name="T1" fmla="*/ 252 h 256"/>
              <a:gd name="T2" fmla="*/ 192 w 244"/>
              <a:gd name="T3" fmla="*/ 252 h 256"/>
              <a:gd name="T4" fmla="*/ 172 w 244"/>
              <a:gd name="T5" fmla="*/ 228 h 256"/>
              <a:gd name="T6" fmla="*/ 192 w 244"/>
              <a:gd name="T7" fmla="*/ 220 h 256"/>
              <a:gd name="T8" fmla="*/ 224 w 244"/>
              <a:gd name="T9" fmla="*/ 204 h 256"/>
              <a:gd name="T10" fmla="*/ 244 w 244"/>
              <a:gd name="T11" fmla="*/ 212 h 256"/>
              <a:gd name="T12" fmla="*/ 200 w 244"/>
              <a:gd name="T13" fmla="*/ 210 h 256"/>
              <a:gd name="T14" fmla="*/ 160 w 244"/>
              <a:gd name="T15" fmla="*/ 228 h 256"/>
              <a:gd name="T16" fmla="*/ 167 w 244"/>
              <a:gd name="T17" fmla="*/ 245 h 256"/>
              <a:gd name="T18" fmla="*/ 12 w 244"/>
              <a:gd name="T19" fmla="*/ 256 h 256"/>
              <a:gd name="T20" fmla="*/ 0 w 244"/>
              <a:gd name="T21" fmla="*/ 36 h 256"/>
              <a:gd name="T22" fmla="*/ 32 w 244"/>
              <a:gd name="T23" fmla="*/ 24 h 256"/>
              <a:gd name="T24" fmla="*/ 56 w 244"/>
              <a:gd name="T25" fmla="*/ 60 h 256"/>
              <a:gd name="T26" fmla="*/ 80 w 244"/>
              <a:gd name="T27" fmla="*/ 24 h 256"/>
              <a:gd name="T28" fmla="*/ 92 w 244"/>
              <a:gd name="T29" fmla="*/ 36 h 256"/>
              <a:gd name="T30" fmla="*/ 140 w 244"/>
              <a:gd name="T31" fmla="*/ 36 h 256"/>
              <a:gd name="T32" fmla="*/ 152 w 244"/>
              <a:gd name="T33" fmla="*/ 24 h 256"/>
              <a:gd name="T34" fmla="*/ 176 w 244"/>
              <a:gd name="T35" fmla="*/ 60 h 256"/>
              <a:gd name="T36" fmla="*/ 200 w 244"/>
              <a:gd name="T37" fmla="*/ 24 h 256"/>
              <a:gd name="T38" fmla="*/ 232 w 244"/>
              <a:gd name="T39" fmla="*/ 36 h 256"/>
              <a:gd name="T40" fmla="*/ 215 w 244"/>
              <a:gd name="T41" fmla="*/ 195 h 256"/>
              <a:gd name="T42" fmla="*/ 32 w 244"/>
              <a:gd name="T43" fmla="*/ 206 h 256"/>
              <a:gd name="T44" fmla="*/ 118 w 244"/>
              <a:gd name="T45" fmla="*/ 216 h 256"/>
              <a:gd name="T46" fmla="*/ 118 w 244"/>
              <a:gd name="T47" fmla="*/ 196 h 256"/>
              <a:gd name="T48" fmla="*/ 32 w 244"/>
              <a:gd name="T49" fmla="*/ 206 h 256"/>
              <a:gd name="T50" fmla="*/ 44 w 244"/>
              <a:gd name="T51" fmla="*/ 92 h 256"/>
              <a:gd name="T52" fmla="*/ 44 w 244"/>
              <a:gd name="T53" fmla="*/ 116 h 256"/>
              <a:gd name="T54" fmla="*/ 200 w 244"/>
              <a:gd name="T55" fmla="*/ 104 h 256"/>
              <a:gd name="T56" fmla="*/ 188 w 244"/>
              <a:gd name="T57" fmla="*/ 144 h 256"/>
              <a:gd name="T58" fmla="*/ 96 w 244"/>
              <a:gd name="T59" fmla="*/ 144 h 256"/>
              <a:gd name="T60" fmla="*/ 32 w 244"/>
              <a:gd name="T61" fmla="*/ 156 h 256"/>
              <a:gd name="T62" fmla="*/ 96 w 244"/>
              <a:gd name="T63" fmla="*/ 168 h 256"/>
              <a:gd name="T64" fmla="*/ 188 w 244"/>
              <a:gd name="T65" fmla="*/ 168 h 256"/>
              <a:gd name="T66" fmla="*/ 188 w 244"/>
              <a:gd name="T67" fmla="*/ 144 h 256"/>
              <a:gd name="T68" fmla="*/ 164 w 244"/>
              <a:gd name="T69" fmla="*/ 36 h 256"/>
              <a:gd name="T70" fmla="*/ 176 w 244"/>
              <a:gd name="T71" fmla="*/ 0 h 256"/>
              <a:gd name="T72" fmla="*/ 188 w 244"/>
              <a:gd name="T73" fmla="*/ 36 h 256"/>
              <a:gd name="T74" fmla="*/ 116 w 244"/>
              <a:gd name="T75" fmla="*/ 48 h 256"/>
              <a:gd name="T76" fmla="*/ 104 w 244"/>
              <a:gd name="T77" fmla="*/ 12 h 256"/>
              <a:gd name="T78" fmla="*/ 128 w 244"/>
              <a:gd name="T79" fmla="*/ 12 h 256"/>
              <a:gd name="T80" fmla="*/ 116 w 244"/>
              <a:gd name="T81" fmla="*/ 48 h 256"/>
              <a:gd name="T82" fmla="*/ 44 w 244"/>
              <a:gd name="T83" fmla="*/ 36 h 256"/>
              <a:gd name="T84" fmla="*/ 56 w 244"/>
              <a:gd name="T85" fmla="*/ 0 h 256"/>
              <a:gd name="T86" fmla="*/ 68 w 244"/>
              <a:gd name="T87" fmla="*/ 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56">
                <a:moveTo>
                  <a:pt x="240" y="220"/>
                </a:moveTo>
                <a:cubicBezTo>
                  <a:pt x="208" y="252"/>
                  <a:pt x="208" y="252"/>
                  <a:pt x="208" y="252"/>
                </a:cubicBezTo>
                <a:cubicBezTo>
                  <a:pt x="206" y="255"/>
                  <a:pt x="203" y="256"/>
                  <a:pt x="200" y="256"/>
                </a:cubicBezTo>
                <a:cubicBezTo>
                  <a:pt x="197" y="256"/>
                  <a:pt x="194" y="255"/>
                  <a:pt x="192" y="252"/>
                </a:cubicBezTo>
                <a:cubicBezTo>
                  <a:pt x="176" y="236"/>
                  <a:pt x="176" y="236"/>
                  <a:pt x="176" y="236"/>
                </a:cubicBezTo>
                <a:cubicBezTo>
                  <a:pt x="173" y="234"/>
                  <a:pt x="172" y="231"/>
                  <a:pt x="172" y="228"/>
                </a:cubicBezTo>
                <a:cubicBezTo>
                  <a:pt x="172" y="221"/>
                  <a:pt x="177" y="216"/>
                  <a:pt x="184" y="216"/>
                </a:cubicBezTo>
                <a:cubicBezTo>
                  <a:pt x="187" y="216"/>
                  <a:pt x="190" y="217"/>
                  <a:pt x="192" y="220"/>
                </a:cubicBezTo>
                <a:cubicBezTo>
                  <a:pt x="200" y="227"/>
                  <a:pt x="200" y="227"/>
                  <a:pt x="200" y="227"/>
                </a:cubicBezTo>
                <a:cubicBezTo>
                  <a:pt x="224" y="204"/>
                  <a:pt x="224" y="204"/>
                  <a:pt x="224" y="204"/>
                </a:cubicBezTo>
                <a:cubicBezTo>
                  <a:pt x="226" y="201"/>
                  <a:pt x="229" y="200"/>
                  <a:pt x="232" y="200"/>
                </a:cubicBezTo>
                <a:cubicBezTo>
                  <a:pt x="239" y="200"/>
                  <a:pt x="244" y="205"/>
                  <a:pt x="244" y="212"/>
                </a:cubicBezTo>
                <a:cubicBezTo>
                  <a:pt x="244" y="215"/>
                  <a:pt x="243" y="218"/>
                  <a:pt x="240" y="220"/>
                </a:cubicBezTo>
                <a:moveTo>
                  <a:pt x="200" y="210"/>
                </a:moveTo>
                <a:cubicBezTo>
                  <a:pt x="196" y="206"/>
                  <a:pt x="190" y="204"/>
                  <a:pt x="184" y="204"/>
                </a:cubicBezTo>
                <a:cubicBezTo>
                  <a:pt x="171" y="204"/>
                  <a:pt x="160" y="215"/>
                  <a:pt x="160" y="228"/>
                </a:cubicBezTo>
                <a:cubicBezTo>
                  <a:pt x="160" y="235"/>
                  <a:pt x="163" y="241"/>
                  <a:pt x="167" y="245"/>
                </a:cubicBezTo>
                <a:cubicBezTo>
                  <a:pt x="167" y="245"/>
                  <a:pt x="167" y="245"/>
                  <a:pt x="167" y="245"/>
                </a:cubicBezTo>
                <a:cubicBezTo>
                  <a:pt x="178" y="256"/>
                  <a:pt x="178" y="256"/>
                  <a:pt x="178" y="256"/>
                </a:cubicBezTo>
                <a:cubicBezTo>
                  <a:pt x="12" y="256"/>
                  <a:pt x="12" y="256"/>
                  <a:pt x="12" y="256"/>
                </a:cubicBezTo>
                <a:cubicBezTo>
                  <a:pt x="5" y="256"/>
                  <a:pt x="0" y="251"/>
                  <a:pt x="0" y="244"/>
                </a:cubicBezTo>
                <a:cubicBezTo>
                  <a:pt x="0" y="36"/>
                  <a:pt x="0" y="36"/>
                  <a:pt x="0" y="36"/>
                </a:cubicBezTo>
                <a:cubicBezTo>
                  <a:pt x="0" y="29"/>
                  <a:pt x="5" y="24"/>
                  <a:pt x="12" y="24"/>
                </a:cubicBezTo>
                <a:cubicBezTo>
                  <a:pt x="32" y="24"/>
                  <a:pt x="32" y="24"/>
                  <a:pt x="32" y="24"/>
                </a:cubicBezTo>
                <a:cubicBezTo>
                  <a:pt x="32" y="36"/>
                  <a:pt x="32" y="36"/>
                  <a:pt x="32" y="36"/>
                </a:cubicBezTo>
                <a:cubicBezTo>
                  <a:pt x="32" y="49"/>
                  <a:pt x="43" y="60"/>
                  <a:pt x="56" y="60"/>
                </a:cubicBezTo>
                <a:cubicBezTo>
                  <a:pt x="69" y="60"/>
                  <a:pt x="80" y="49"/>
                  <a:pt x="80" y="36"/>
                </a:cubicBezTo>
                <a:cubicBezTo>
                  <a:pt x="80" y="24"/>
                  <a:pt x="80" y="24"/>
                  <a:pt x="80" y="24"/>
                </a:cubicBezTo>
                <a:cubicBezTo>
                  <a:pt x="92" y="24"/>
                  <a:pt x="92" y="24"/>
                  <a:pt x="92" y="24"/>
                </a:cubicBezTo>
                <a:cubicBezTo>
                  <a:pt x="92" y="36"/>
                  <a:pt x="92" y="36"/>
                  <a:pt x="92" y="36"/>
                </a:cubicBezTo>
                <a:cubicBezTo>
                  <a:pt x="92" y="49"/>
                  <a:pt x="103" y="60"/>
                  <a:pt x="116" y="60"/>
                </a:cubicBezTo>
                <a:cubicBezTo>
                  <a:pt x="129" y="60"/>
                  <a:pt x="140" y="49"/>
                  <a:pt x="140" y="36"/>
                </a:cubicBezTo>
                <a:cubicBezTo>
                  <a:pt x="140" y="24"/>
                  <a:pt x="140" y="24"/>
                  <a:pt x="140" y="24"/>
                </a:cubicBezTo>
                <a:cubicBezTo>
                  <a:pt x="152" y="24"/>
                  <a:pt x="152" y="24"/>
                  <a:pt x="152" y="24"/>
                </a:cubicBezTo>
                <a:cubicBezTo>
                  <a:pt x="152" y="36"/>
                  <a:pt x="152" y="36"/>
                  <a:pt x="152" y="36"/>
                </a:cubicBezTo>
                <a:cubicBezTo>
                  <a:pt x="152" y="49"/>
                  <a:pt x="163" y="60"/>
                  <a:pt x="176" y="60"/>
                </a:cubicBezTo>
                <a:cubicBezTo>
                  <a:pt x="189" y="60"/>
                  <a:pt x="200" y="49"/>
                  <a:pt x="200" y="36"/>
                </a:cubicBezTo>
                <a:cubicBezTo>
                  <a:pt x="200" y="24"/>
                  <a:pt x="200" y="24"/>
                  <a:pt x="200" y="24"/>
                </a:cubicBezTo>
                <a:cubicBezTo>
                  <a:pt x="220" y="24"/>
                  <a:pt x="220" y="24"/>
                  <a:pt x="220" y="24"/>
                </a:cubicBezTo>
                <a:cubicBezTo>
                  <a:pt x="227" y="24"/>
                  <a:pt x="232" y="29"/>
                  <a:pt x="232" y="36"/>
                </a:cubicBezTo>
                <a:cubicBezTo>
                  <a:pt x="232" y="188"/>
                  <a:pt x="232" y="188"/>
                  <a:pt x="232" y="188"/>
                </a:cubicBezTo>
                <a:cubicBezTo>
                  <a:pt x="225" y="188"/>
                  <a:pt x="219" y="191"/>
                  <a:pt x="215" y="195"/>
                </a:cubicBezTo>
                <a:lnTo>
                  <a:pt x="200" y="210"/>
                </a:lnTo>
                <a:close/>
                <a:moveTo>
                  <a:pt x="32" y="206"/>
                </a:moveTo>
                <a:cubicBezTo>
                  <a:pt x="32" y="212"/>
                  <a:pt x="36" y="216"/>
                  <a:pt x="42" y="216"/>
                </a:cubicBezTo>
                <a:cubicBezTo>
                  <a:pt x="118" y="216"/>
                  <a:pt x="118" y="216"/>
                  <a:pt x="118" y="216"/>
                </a:cubicBezTo>
                <a:cubicBezTo>
                  <a:pt x="124" y="216"/>
                  <a:pt x="128" y="212"/>
                  <a:pt x="128" y="206"/>
                </a:cubicBezTo>
                <a:cubicBezTo>
                  <a:pt x="128" y="200"/>
                  <a:pt x="124" y="196"/>
                  <a:pt x="118" y="196"/>
                </a:cubicBezTo>
                <a:cubicBezTo>
                  <a:pt x="42" y="196"/>
                  <a:pt x="42" y="196"/>
                  <a:pt x="42" y="196"/>
                </a:cubicBezTo>
                <a:cubicBezTo>
                  <a:pt x="36" y="196"/>
                  <a:pt x="32" y="200"/>
                  <a:pt x="32" y="206"/>
                </a:cubicBezTo>
                <a:moveTo>
                  <a:pt x="188" y="92"/>
                </a:moveTo>
                <a:cubicBezTo>
                  <a:pt x="44" y="92"/>
                  <a:pt x="44" y="92"/>
                  <a:pt x="44" y="92"/>
                </a:cubicBezTo>
                <a:cubicBezTo>
                  <a:pt x="37" y="92"/>
                  <a:pt x="32" y="97"/>
                  <a:pt x="32" y="104"/>
                </a:cubicBezTo>
                <a:cubicBezTo>
                  <a:pt x="32" y="111"/>
                  <a:pt x="37" y="116"/>
                  <a:pt x="44" y="116"/>
                </a:cubicBezTo>
                <a:cubicBezTo>
                  <a:pt x="188" y="116"/>
                  <a:pt x="188" y="116"/>
                  <a:pt x="188" y="116"/>
                </a:cubicBezTo>
                <a:cubicBezTo>
                  <a:pt x="195" y="116"/>
                  <a:pt x="200" y="111"/>
                  <a:pt x="200" y="104"/>
                </a:cubicBezTo>
                <a:cubicBezTo>
                  <a:pt x="200" y="97"/>
                  <a:pt x="195" y="92"/>
                  <a:pt x="188" y="92"/>
                </a:cubicBezTo>
                <a:moveTo>
                  <a:pt x="188" y="144"/>
                </a:moveTo>
                <a:cubicBezTo>
                  <a:pt x="116" y="144"/>
                  <a:pt x="116" y="144"/>
                  <a:pt x="116" y="144"/>
                </a:cubicBezTo>
                <a:cubicBezTo>
                  <a:pt x="96" y="144"/>
                  <a:pt x="96" y="144"/>
                  <a:pt x="96" y="144"/>
                </a:cubicBezTo>
                <a:cubicBezTo>
                  <a:pt x="44" y="144"/>
                  <a:pt x="44" y="144"/>
                  <a:pt x="44" y="144"/>
                </a:cubicBezTo>
                <a:cubicBezTo>
                  <a:pt x="37" y="144"/>
                  <a:pt x="32" y="149"/>
                  <a:pt x="32" y="156"/>
                </a:cubicBezTo>
                <a:cubicBezTo>
                  <a:pt x="32" y="163"/>
                  <a:pt x="37" y="168"/>
                  <a:pt x="44" y="168"/>
                </a:cubicBezTo>
                <a:cubicBezTo>
                  <a:pt x="96" y="168"/>
                  <a:pt x="96" y="168"/>
                  <a:pt x="96" y="168"/>
                </a:cubicBezTo>
                <a:cubicBezTo>
                  <a:pt x="116" y="168"/>
                  <a:pt x="116" y="168"/>
                  <a:pt x="116" y="168"/>
                </a:cubicBezTo>
                <a:cubicBezTo>
                  <a:pt x="188" y="168"/>
                  <a:pt x="188" y="168"/>
                  <a:pt x="188" y="168"/>
                </a:cubicBezTo>
                <a:cubicBezTo>
                  <a:pt x="195" y="168"/>
                  <a:pt x="200" y="163"/>
                  <a:pt x="200" y="156"/>
                </a:cubicBezTo>
                <a:cubicBezTo>
                  <a:pt x="200" y="149"/>
                  <a:pt x="195" y="144"/>
                  <a:pt x="188" y="144"/>
                </a:cubicBezTo>
                <a:moveTo>
                  <a:pt x="176" y="48"/>
                </a:moveTo>
                <a:cubicBezTo>
                  <a:pt x="169" y="48"/>
                  <a:pt x="164" y="43"/>
                  <a:pt x="164" y="36"/>
                </a:cubicBezTo>
                <a:cubicBezTo>
                  <a:pt x="164" y="12"/>
                  <a:pt x="164" y="12"/>
                  <a:pt x="164" y="12"/>
                </a:cubicBezTo>
                <a:cubicBezTo>
                  <a:pt x="164" y="5"/>
                  <a:pt x="169" y="0"/>
                  <a:pt x="176" y="0"/>
                </a:cubicBezTo>
                <a:cubicBezTo>
                  <a:pt x="183" y="0"/>
                  <a:pt x="188" y="5"/>
                  <a:pt x="188" y="12"/>
                </a:cubicBezTo>
                <a:cubicBezTo>
                  <a:pt x="188" y="36"/>
                  <a:pt x="188" y="36"/>
                  <a:pt x="188" y="36"/>
                </a:cubicBezTo>
                <a:cubicBezTo>
                  <a:pt x="188" y="43"/>
                  <a:pt x="183" y="48"/>
                  <a:pt x="176" y="48"/>
                </a:cubicBezTo>
                <a:moveTo>
                  <a:pt x="116" y="48"/>
                </a:moveTo>
                <a:cubicBezTo>
                  <a:pt x="109" y="48"/>
                  <a:pt x="104" y="43"/>
                  <a:pt x="104" y="36"/>
                </a:cubicBezTo>
                <a:cubicBezTo>
                  <a:pt x="104" y="12"/>
                  <a:pt x="104" y="12"/>
                  <a:pt x="104" y="12"/>
                </a:cubicBezTo>
                <a:cubicBezTo>
                  <a:pt x="104" y="5"/>
                  <a:pt x="109" y="0"/>
                  <a:pt x="116" y="0"/>
                </a:cubicBezTo>
                <a:cubicBezTo>
                  <a:pt x="123" y="0"/>
                  <a:pt x="128" y="5"/>
                  <a:pt x="128" y="12"/>
                </a:cubicBezTo>
                <a:cubicBezTo>
                  <a:pt x="128" y="36"/>
                  <a:pt x="128" y="36"/>
                  <a:pt x="128" y="36"/>
                </a:cubicBezTo>
                <a:cubicBezTo>
                  <a:pt x="128" y="43"/>
                  <a:pt x="123" y="48"/>
                  <a:pt x="116" y="48"/>
                </a:cubicBezTo>
                <a:moveTo>
                  <a:pt x="56" y="48"/>
                </a:moveTo>
                <a:cubicBezTo>
                  <a:pt x="49" y="48"/>
                  <a:pt x="44" y="43"/>
                  <a:pt x="44" y="36"/>
                </a:cubicBezTo>
                <a:cubicBezTo>
                  <a:pt x="44" y="12"/>
                  <a:pt x="44" y="12"/>
                  <a:pt x="44" y="12"/>
                </a:cubicBezTo>
                <a:cubicBezTo>
                  <a:pt x="44" y="5"/>
                  <a:pt x="49" y="0"/>
                  <a:pt x="56" y="0"/>
                </a:cubicBezTo>
                <a:cubicBezTo>
                  <a:pt x="63" y="0"/>
                  <a:pt x="68" y="5"/>
                  <a:pt x="68" y="12"/>
                </a:cubicBezTo>
                <a:cubicBezTo>
                  <a:pt x="68" y="36"/>
                  <a:pt x="68" y="36"/>
                  <a:pt x="68" y="36"/>
                </a:cubicBezTo>
                <a:cubicBezTo>
                  <a:pt x="68" y="43"/>
                  <a:pt x="63" y="48"/>
                  <a:pt x="56" y="48"/>
                </a:cubicBezTo>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56" name="文本框 44"/>
          <p:cNvSpPr txBox="1"/>
          <p:nvPr/>
        </p:nvSpPr>
        <p:spPr>
          <a:xfrm>
            <a:off x="1506736" y="2950144"/>
            <a:ext cx="1211580" cy="311785"/>
          </a:xfrm>
          <a:prstGeom prst="rect">
            <a:avLst/>
          </a:prstGeom>
          <a:noFill/>
        </p:spPr>
        <p:txBody>
          <a:bodyPr wrap="none" rtlCol="0">
            <a:spAutoFit/>
          </a:bodyPr>
          <a:lstStyle/>
          <a:p>
            <a:pPr algn="ctr"/>
            <a:r>
              <a:rPr lang="zh-CN" altLang="en-US" sz="1350" b="1" dirty="0" smtClean="0">
                <a:solidFill>
                  <a:schemeClr val="tx1"/>
                </a:solidFill>
                <a:latin typeface="微软雅黑" panose="020B0503020204020204" pitchFamily="34" charset="-122"/>
                <a:ea typeface="微软雅黑" panose="020B0503020204020204" pitchFamily="34" charset="-122"/>
              </a:rPr>
              <a:t>在此添加标题</a:t>
            </a:r>
          </a:p>
        </p:txBody>
      </p:sp>
      <p:sp>
        <p:nvSpPr>
          <p:cNvPr id="57" name="矩形 56"/>
          <p:cNvSpPr/>
          <p:nvPr/>
        </p:nvSpPr>
        <p:spPr>
          <a:xfrm>
            <a:off x="1356353" y="3246561"/>
            <a:ext cx="1512347" cy="714375"/>
          </a:xfrm>
          <a:prstGeom prst="rect">
            <a:avLst/>
          </a:prstGeom>
        </p:spPr>
        <p:txBody>
          <a:bodyPr wrap="square">
            <a:spAutoFit/>
          </a:bodyPr>
          <a:lstStyle/>
          <a:p>
            <a:pPr algn="ctr">
              <a:lnSpc>
                <a:spcPct val="130000"/>
              </a:lnSpc>
            </a:pPr>
            <a:r>
              <a:rPr lang="zh-CN" altLang="en-US" sz="1050" dirty="0" smtClean="0">
                <a:solidFill>
                  <a:schemeClr val="tx1"/>
                </a:solidFill>
                <a:latin typeface="微软雅黑" panose="020B0503020204020204" pitchFamily="34" charset="-122"/>
                <a:ea typeface="微软雅黑" panose="020B0503020204020204" pitchFamily="34" charset="-122"/>
              </a:rPr>
              <a:t>请在此输入详细的文字介绍信息，表达图表的含义。</a:t>
            </a:r>
          </a:p>
        </p:txBody>
      </p:sp>
      <p:sp>
        <p:nvSpPr>
          <p:cNvPr id="58" name="文本框 44"/>
          <p:cNvSpPr txBox="1"/>
          <p:nvPr/>
        </p:nvSpPr>
        <p:spPr>
          <a:xfrm>
            <a:off x="3126494" y="2950144"/>
            <a:ext cx="1211580" cy="311785"/>
          </a:xfrm>
          <a:prstGeom prst="rect">
            <a:avLst/>
          </a:prstGeom>
          <a:noFill/>
        </p:spPr>
        <p:txBody>
          <a:bodyPr wrap="none" rtlCol="0">
            <a:spAutoFit/>
          </a:bodyPr>
          <a:lstStyle/>
          <a:p>
            <a:pPr algn="ctr"/>
            <a:r>
              <a:rPr lang="zh-CN" altLang="en-US" sz="1350" b="1" dirty="0" smtClean="0">
                <a:solidFill>
                  <a:schemeClr val="tx1"/>
                </a:solidFill>
                <a:latin typeface="微软雅黑" panose="020B0503020204020204" pitchFamily="34" charset="-122"/>
                <a:ea typeface="微软雅黑" panose="020B0503020204020204" pitchFamily="34" charset="-122"/>
              </a:rPr>
              <a:t>在此添加标题</a:t>
            </a:r>
          </a:p>
        </p:txBody>
      </p:sp>
      <p:sp>
        <p:nvSpPr>
          <p:cNvPr id="59" name="矩形 58"/>
          <p:cNvSpPr/>
          <p:nvPr/>
        </p:nvSpPr>
        <p:spPr>
          <a:xfrm>
            <a:off x="2976111" y="3246561"/>
            <a:ext cx="1512347" cy="714375"/>
          </a:xfrm>
          <a:prstGeom prst="rect">
            <a:avLst/>
          </a:prstGeom>
        </p:spPr>
        <p:txBody>
          <a:bodyPr wrap="square">
            <a:spAutoFit/>
          </a:bodyPr>
          <a:lstStyle/>
          <a:p>
            <a:pPr algn="ctr">
              <a:lnSpc>
                <a:spcPct val="130000"/>
              </a:lnSpc>
            </a:pPr>
            <a:r>
              <a:rPr lang="zh-CN" altLang="en-US" sz="1050" dirty="0" smtClean="0">
                <a:solidFill>
                  <a:schemeClr val="tx1"/>
                </a:solidFill>
                <a:latin typeface="微软雅黑" panose="020B0503020204020204" pitchFamily="34" charset="-122"/>
                <a:ea typeface="微软雅黑" panose="020B0503020204020204" pitchFamily="34" charset="-122"/>
              </a:rPr>
              <a:t>请在此输入详细的文字介绍信息，表达图表的含义。</a:t>
            </a:r>
          </a:p>
        </p:txBody>
      </p:sp>
      <p:sp>
        <p:nvSpPr>
          <p:cNvPr id="60" name="文本框 44"/>
          <p:cNvSpPr txBox="1"/>
          <p:nvPr/>
        </p:nvSpPr>
        <p:spPr>
          <a:xfrm>
            <a:off x="4799672" y="2950144"/>
            <a:ext cx="1211580" cy="311785"/>
          </a:xfrm>
          <a:prstGeom prst="rect">
            <a:avLst/>
          </a:prstGeom>
          <a:noFill/>
        </p:spPr>
        <p:txBody>
          <a:bodyPr wrap="none" rtlCol="0">
            <a:spAutoFit/>
          </a:bodyPr>
          <a:lstStyle/>
          <a:p>
            <a:pPr algn="ctr"/>
            <a:r>
              <a:rPr lang="zh-CN" altLang="en-US" sz="1350" b="1" dirty="0" smtClean="0">
                <a:solidFill>
                  <a:schemeClr val="tx1"/>
                </a:solidFill>
                <a:latin typeface="微软雅黑" panose="020B0503020204020204" pitchFamily="34" charset="-122"/>
                <a:ea typeface="微软雅黑" panose="020B0503020204020204" pitchFamily="34" charset="-122"/>
              </a:rPr>
              <a:t>在此添加标题</a:t>
            </a:r>
          </a:p>
        </p:txBody>
      </p:sp>
      <p:sp>
        <p:nvSpPr>
          <p:cNvPr id="61" name="矩形 60"/>
          <p:cNvSpPr/>
          <p:nvPr/>
        </p:nvSpPr>
        <p:spPr>
          <a:xfrm>
            <a:off x="4649288" y="3246561"/>
            <a:ext cx="1512347" cy="714375"/>
          </a:xfrm>
          <a:prstGeom prst="rect">
            <a:avLst/>
          </a:prstGeom>
        </p:spPr>
        <p:txBody>
          <a:bodyPr wrap="square">
            <a:spAutoFit/>
          </a:bodyPr>
          <a:lstStyle/>
          <a:p>
            <a:pPr algn="ctr">
              <a:lnSpc>
                <a:spcPct val="130000"/>
              </a:lnSpc>
            </a:pPr>
            <a:r>
              <a:rPr lang="zh-CN" altLang="en-US" sz="1050" dirty="0" smtClean="0">
                <a:solidFill>
                  <a:schemeClr val="tx1"/>
                </a:solidFill>
                <a:latin typeface="微软雅黑" panose="020B0503020204020204" pitchFamily="34" charset="-122"/>
                <a:ea typeface="微软雅黑" panose="020B0503020204020204" pitchFamily="34" charset="-122"/>
              </a:rPr>
              <a:t>请在此输入详细的文字介绍信息，表达图表的含义。</a:t>
            </a:r>
          </a:p>
        </p:txBody>
      </p:sp>
      <p:sp>
        <p:nvSpPr>
          <p:cNvPr id="62" name="文本框 44"/>
          <p:cNvSpPr txBox="1"/>
          <p:nvPr/>
        </p:nvSpPr>
        <p:spPr>
          <a:xfrm>
            <a:off x="6420003" y="2950144"/>
            <a:ext cx="1211580" cy="311785"/>
          </a:xfrm>
          <a:prstGeom prst="rect">
            <a:avLst/>
          </a:prstGeom>
          <a:noFill/>
        </p:spPr>
        <p:txBody>
          <a:bodyPr wrap="none" rtlCol="0">
            <a:spAutoFit/>
          </a:bodyPr>
          <a:lstStyle/>
          <a:p>
            <a:pPr algn="ctr"/>
            <a:r>
              <a:rPr lang="zh-CN" altLang="en-US" sz="1350" b="1" dirty="0" smtClean="0">
                <a:solidFill>
                  <a:schemeClr val="tx1"/>
                </a:solidFill>
                <a:latin typeface="微软雅黑" panose="020B0503020204020204" pitchFamily="34" charset="-122"/>
                <a:ea typeface="微软雅黑" panose="020B0503020204020204" pitchFamily="34" charset="-122"/>
              </a:rPr>
              <a:t>在此添加标题</a:t>
            </a:r>
          </a:p>
        </p:txBody>
      </p:sp>
      <p:sp>
        <p:nvSpPr>
          <p:cNvPr id="63" name="矩形 62"/>
          <p:cNvSpPr/>
          <p:nvPr/>
        </p:nvSpPr>
        <p:spPr>
          <a:xfrm>
            <a:off x="6264463" y="3246561"/>
            <a:ext cx="1512347" cy="714375"/>
          </a:xfrm>
          <a:prstGeom prst="rect">
            <a:avLst/>
          </a:prstGeom>
        </p:spPr>
        <p:txBody>
          <a:bodyPr wrap="square">
            <a:spAutoFit/>
          </a:bodyPr>
          <a:lstStyle/>
          <a:p>
            <a:pPr algn="ctr">
              <a:lnSpc>
                <a:spcPct val="130000"/>
              </a:lnSpc>
            </a:pPr>
            <a:r>
              <a:rPr lang="zh-CN" altLang="en-US" sz="1050" dirty="0" smtClean="0">
                <a:solidFill>
                  <a:schemeClr val="tx1"/>
                </a:solidFill>
                <a:latin typeface="微软雅黑" panose="020B0503020204020204" pitchFamily="34" charset="-122"/>
                <a:ea typeface="微软雅黑" panose="020B0503020204020204" pitchFamily="34" charset="-122"/>
              </a:rPr>
              <a:t>请在此输入详细的文字介绍信息，表达图表的含义。</a:t>
            </a:r>
          </a:p>
        </p:txBody>
      </p:sp>
      <p:grpSp>
        <p:nvGrpSpPr>
          <p:cNvPr id="64" name="组合 63"/>
          <p:cNvGrpSpPr/>
          <p:nvPr/>
        </p:nvGrpSpPr>
        <p:grpSpPr>
          <a:xfrm>
            <a:off x="-635" y="635"/>
            <a:ext cx="9145270" cy="175895"/>
            <a:chOff x="0" y="-1"/>
            <a:chExt cx="9985800" cy="287760"/>
          </a:xfrm>
        </p:grpSpPr>
        <p:sp>
          <p:nvSpPr>
            <p:cNvPr id="6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7"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8"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69" name="组合 68"/>
          <p:cNvGrpSpPr/>
          <p:nvPr/>
        </p:nvGrpSpPr>
        <p:grpSpPr>
          <a:xfrm>
            <a:off x="-635" y="4964430"/>
            <a:ext cx="9145270" cy="175895"/>
            <a:chOff x="0" y="-1"/>
            <a:chExt cx="9985800" cy="287760"/>
          </a:xfrm>
        </p:grpSpPr>
        <p:sp>
          <p:nvSpPr>
            <p:cNvPr id="70"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71"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72"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73"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6"/>
                                        </p:tgtEl>
                                        <p:attrNameLst>
                                          <p:attrName>ppt_y</p:attrName>
                                        </p:attrNameLst>
                                      </p:cBhvr>
                                      <p:tavLst>
                                        <p:tav tm="0">
                                          <p:val>
                                            <p:strVal val="#ppt_y"/>
                                          </p:val>
                                        </p:tav>
                                        <p:tav tm="100000">
                                          <p:val>
                                            <p:strVal val="#ppt_y"/>
                                          </p:val>
                                        </p:tav>
                                      </p:tavLst>
                                    </p:anim>
                                    <p:anim calcmode="lin" valueType="num">
                                      <p:cBhvr>
                                        <p:cTn id="9"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6"/>
                                        </p:tgtEl>
                                      </p:cBhvr>
                                    </p:animEffect>
                                  </p:childTnLst>
                                </p:cTn>
                              </p:par>
                              <p:par>
                                <p:cTn id="12" presetID="2" presetClass="entr" presetSubtype="4" fill="hold"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50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1"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 presetClass="entr" presetSubtype="1"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0-#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50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1"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0-#ppt_h/2"/>
                                          </p:val>
                                        </p:tav>
                                        <p:tav tm="100000">
                                          <p:val>
                                            <p:strVal val="#ppt_y"/>
                                          </p:val>
                                        </p:tav>
                                      </p:tavLst>
                                    </p:anim>
                                  </p:childTnLst>
                                </p:cTn>
                              </p:par>
                            </p:childTnLst>
                          </p:cTn>
                        </p:par>
                        <p:par>
                          <p:cTn id="51" fill="hold">
                            <p:stCondLst>
                              <p:cond delay="2500"/>
                            </p:stCondLst>
                            <p:childTnLst>
                              <p:par>
                                <p:cTn id="52" presetID="2" presetClass="entr" presetSubtype="1"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0-#ppt_h/2"/>
                                          </p:val>
                                        </p:tav>
                                        <p:tav tm="100000">
                                          <p:val>
                                            <p:strVal val="#ppt_y"/>
                                          </p:val>
                                        </p:tav>
                                      </p:tavLst>
                                    </p:anim>
                                  </p:childTnLst>
                                </p:cTn>
                              </p:par>
                              <p:par>
                                <p:cTn id="56" presetID="2" presetClass="entr" presetSubtype="4"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50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50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ppt_x"/>
                                          </p:val>
                                        </p:tav>
                                        <p:tav tm="100000">
                                          <p:val>
                                            <p:strVal val="#ppt_x"/>
                                          </p:val>
                                        </p:tav>
                                      </p:tavLst>
                                    </p:anim>
                                    <p:anim calcmode="lin" valueType="num">
                                      <p:cBhvr additive="base">
                                        <p:cTn id="67" dur="500" fill="hold"/>
                                        <p:tgtEl>
                                          <p:spTgt spid="54"/>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 presetClass="entr" presetSubtype="1"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0-#ppt_h/2"/>
                                          </p:val>
                                        </p:tav>
                                        <p:tav tm="100000">
                                          <p:val>
                                            <p:strVal val="#ppt_y"/>
                                          </p:val>
                                        </p:tav>
                                      </p:tavLst>
                                    </p:anim>
                                  </p:childTnLst>
                                </p:cTn>
                              </p:par>
                            </p:childTnLst>
                          </p:cTn>
                        </p:par>
                        <p:par>
                          <p:cTn id="73" fill="hold">
                            <p:stCondLst>
                              <p:cond delay="3500"/>
                            </p:stCondLst>
                            <p:childTnLst>
                              <p:par>
                                <p:cTn id="74" presetID="2" presetClass="entr" presetSubtype="1" fill="hold" grpId="0" nodeType="afterEffect">
                                  <p:stCondLst>
                                    <p:cond delay="0"/>
                                  </p:stCondLst>
                                  <p:childTnLst>
                                    <p:set>
                                      <p:cBhvr>
                                        <p:cTn id="75" dur="1" fill="hold">
                                          <p:stCondLst>
                                            <p:cond delay="0"/>
                                          </p:stCondLst>
                                        </p:cTn>
                                        <p:tgtEl>
                                          <p:spTgt spid="61"/>
                                        </p:tgtEl>
                                        <p:attrNameLst>
                                          <p:attrName>style.visibility</p:attrName>
                                        </p:attrNameLst>
                                      </p:cBhvr>
                                      <p:to>
                                        <p:strVal val="visible"/>
                                      </p:to>
                                    </p:set>
                                    <p:anim calcmode="lin" valueType="num">
                                      <p:cBhvr additive="base">
                                        <p:cTn id="76" dur="500" fill="hold"/>
                                        <p:tgtEl>
                                          <p:spTgt spid="61"/>
                                        </p:tgtEl>
                                        <p:attrNameLst>
                                          <p:attrName>ppt_x</p:attrName>
                                        </p:attrNameLst>
                                      </p:cBhvr>
                                      <p:tavLst>
                                        <p:tav tm="0">
                                          <p:val>
                                            <p:strVal val="#ppt_x"/>
                                          </p:val>
                                        </p:tav>
                                        <p:tav tm="100000">
                                          <p:val>
                                            <p:strVal val="#ppt_x"/>
                                          </p:val>
                                        </p:tav>
                                      </p:tavLst>
                                    </p:anim>
                                    <p:anim calcmode="lin" valueType="num">
                                      <p:cBhvr additive="base">
                                        <p:cTn id="77" dur="500" fill="hold"/>
                                        <p:tgtEl>
                                          <p:spTgt spid="61"/>
                                        </p:tgtEl>
                                        <p:attrNameLst>
                                          <p:attrName>ppt_y</p:attrName>
                                        </p:attrNameLst>
                                      </p:cBhvr>
                                      <p:tavLst>
                                        <p:tav tm="0">
                                          <p:val>
                                            <p:strVal val="0-#ppt_h/2"/>
                                          </p:val>
                                        </p:tav>
                                        <p:tav tm="100000">
                                          <p:val>
                                            <p:strVal val="#ppt_y"/>
                                          </p:val>
                                        </p:tav>
                                      </p:tavLst>
                                    </p:anim>
                                  </p:childTnLst>
                                </p:cTn>
                              </p:par>
                              <p:par>
                                <p:cTn id="78" presetID="2" presetClass="entr" presetSubtype="4" fill="hold" nodeType="withEffect">
                                  <p:stCondLst>
                                    <p:cond delay="50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50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500" fill="hold"/>
                                        <p:tgtEl>
                                          <p:spTgt spid="24"/>
                                        </p:tgtEl>
                                        <p:attrNameLst>
                                          <p:attrName>ppt_x</p:attrName>
                                        </p:attrNameLst>
                                      </p:cBhvr>
                                      <p:tavLst>
                                        <p:tav tm="0">
                                          <p:val>
                                            <p:strVal val="#ppt_x"/>
                                          </p:val>
                                        </p:tav>
                                        <p:tav tm="100000">
                                          <p:val>
                                            <p:strVal val="#ppt_x"/>
                                          </p:val>
                                        </p:tav>
                                      </p:tavLst>
                                    </p:anim>
                                    <p:anim calcmode="lin" valueType="num">
                                      <p:cBhvr additive="base">
                                        <p:cTn id="85" dur="500" fill="hold"/>
                                        <p:tgtEl>
                                          <p:spTgt spid="24"/>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500"/>
                                  </p:stCondLst>
                                  <p:childTnLst>
                                    <p:set>
                                      <p:cBhvr>
                                        <p:cTn id="87" dur="1" fill="hold">
                                          <p:stCondLst>
                                            <p:cond delay="0"/>
                                          </p:stCondLst>
                                        </p:cTn>
                                        <p:tgtEl>
                                          <p:spTgt spid="55"/>
                                        </p:tgtEl>
                                        <p:attrNameLst>
                                          <p:attrName>style.visibility</p:attrName>
                                        </p:attrNameLst>
                                      </p:cBhvr>
                                      <p:to>
                                        <p:strVal val="visible"/>
                                      </p:to>
                                    </p:set>
                                    <p:anim calcmode="lin" valueType="num">
                                      <p:cBhvr additive="base">
                                        <p:cTn id="88" dur="500" fill="hold"/>
                                        <p:tgtEl>
                                          <p:spTgt spid="55"/>
                                        </p:tgtEl>
                                        <p:attrNameLst>
                                          <p:attrName>ppt_x</p:attrName>
                                        </p:attrNameLst>
                                      </p:cBhvr>
                                      <p:tavLst>
                                        <p:tav tm="0">
                                          <p:val>
                                            <p:strVal val="#ppt_x"/>
                                          </p:val>
                                        </p:tav>
                                        <p:tav tm="100000">
                                          <p:val>
                                            <p:strVal val="#ppt_x"/>
                                          </p:val>
                                        </p:tav>
                                      </p:tavLst>
                                    </p:anim>
                                    <p:anim calcmode="lin" valueType="num">
                                      <p:cBhvr additive="base">
                                        <p:cTn id="89" dur="500" fill="hold"/>
                                        <p:tgtEl>
                                          <p:spTgt spid="55"/>
                                        </p:tgtEl>
                                        <p:attrNameLst>
                                          <p:attrName>ppt_y</p:attrName>
                                        </p:attrNameLst>
                                      </p:cBhvr>
                                      <p:tavLst>
                                        <p:tav tm="0">
                                          <p:val>
                                            <p:strVal val="1+#ppt_h/2"/>
                                          </p:val>
                                        </p:tav>
                                        <p:tav tm="100000">
                                          <p:val>
                                            <p:strVal val="#ppt_y"/>
                                          </p:val>
                                        </p:tav>
                                      </p:tavLst>
                                    </p:anim>
                                  </p:childTnLst>
                                </p:cTn>
                              </p:par>
                            </p:childTnLst>
                          </p:cTn>
                        </p:par>
                        <p:par>
                          <p:cTn id="90" fill="hold">
                            <p:stCondLst>
                              <p:cond delay="4000"/>
                            </p:stCondLst>
                            <p:childTnLst>
                              <p:par>
                                <p:cTn id="91" presetID="2" presetClass="entr" presetSubtype="1" fill="hold" grpId="0" nodeType="afterEffect">
                                  <p:stCondLst>
                                    <p:cond delay="0"/>
                                  </p:stCondLst>
                                  <p:childTnLst>
                                    <p:set>
                                      <p:cBhvr>
                                        <p:cTn id="92" dur="1" fill="hold">
                                          <p:stCondLst>
                                            <p:cond delay="0"/>
                                          </p:stCondLst>
                                        </p:cTn>
                                        <p:tgtEl>
                                          <p:spTgt spid="62"/>
                                        </p:tgtEl>
                                        <p:attrNameLst>
                                          <p:attrName>style.visibility</p:attrName>
                                        </p:attrNameLst>
                                      </p:cBhvr>
                                      <p:to>
                                        <p:strVal val="visible"/>
                                      </p:to>
                                    </p:set>
                                    <p:anim calcmode="lin" valueType="num">
                                      <p:cBhvr additive="base">
                                        <p:cTn id="93" dur="500" fill="hold"/>
                                        <p:tgtEl>
                                          <p:spTgt spid="62"/>
                                        </p:tgtEl>
                                        <p:attrNameLst>
                                          <p:attrName>ppt_x</p:attrName>
                                        </p:attrNameLst>
                                      </p:cBhvr>
                                      <p:tavLst>
                                        <p:tav tm="0">
                                          <p:val>
                                            <p:strVal val="#ppt_x"/>
                                          </p:val>
                                        </p:tav>
                                        <p:tav tm="100000">
                                          <p:val>
                                            <p:strVal val="#ppt_x"/>
                                          </p:val>
                                        </p:tav>
                                      </p:tavLst>
                                    </p:anim>
                                    <p:anim calcmode="lin" valueType="num">
                                      <p:cBhvr additive="base">
                                        <p:cTn id="94" dur="500" fill="hold"/>
                                        <p:tgtEl>
                                          <p:spTgt spid="62"/>
                                        </p:tgtEl>
                                        <p:attrNameLst>
                                          <p:attrName>ppt_y</p:attrName>
                                        </p:attrNameLst>
                                      </p:cBhvr>
                                      <p:tavLst>
                                        <p:tav tm="0">
                                          <p:val>
                                            <p:strVal val="0-#ppt_h/2"/>
                                          </p:val>
                                        </p:tav>
                                        <p:tav tm="100000">
                                          <p:val>
                                            <p:strVal val="#ppt_y"/>
                                          </p:val>
                                        </p:tav>
                                      </p:tavLst>
                                    </p:anim>
                                  </p:childTnLst>
                                </p:cTn>
                              </p:par>
                            </p:childTnLst>
                          </p:cTn>
                        </p:par>
                        <p:par>
                          <p:cTn id="95" fill="hold">
                            <p:stCondLst>
                              <p:cond delay="4500"/>
                            </p:stCondLst>
                            <p:childTnLst>
                              <p:par>
                                <p:cTn id="96" presetID="2" presetClass="entr" presetSubtype="1" fill="hold" grpId="0" nodeType="afterEffect">
                                  <p:stCondLst>
                                    <p:cond delay="0"/>
                                  </p:stCondLst>
                                  <p:childTnLst>
                                    <p:set>
                                      <p:cBhvr>
                                        <p:cTn id="97" dur="1" fill="hold">
                                          <p:stCondLst>
                                            <p:cond delay="0"/>
                                          </p:stCondLst>
                                        </p:cTn>
                                        <p:tgtEl>
                                          <p:spTgt spid="63"/>
                                        </p:tgtEl>
                                        <p:attrNameLst>
                                          <p:attrName>style.visibility</p:attrName>
                                        </p:attrNameLst>
                                      </p:cBhvr>
                                      <p:to>
                                        <p:strVal val="visible"/>
                                      </p:to>
                                    </p:set>
                                    <p:anim calcmode="lin" valueType="num">
                                      <p:cBhvr additive="base">
                                        <p:cTn id="98" dur="500" fill="hold"/>
                                        <p:tgtEl>
                                          <p:spTgt spid="63"/>
                                        </p:tgtEl>
                                        <p:attrNameLst>
                                          <p:attrName>ppt_x</p:attrName>
                                        </p:attrNameLst>
                                      </p:cBhvr>
                                      <p:tavLst>
                                        <p:tav tm="0">
                                          <p:val>
                                            <p:strVal val="#ppt_x"/>
                                          </p:val>
                                        </p:tav>
                                        <p:tav tm="100000">
                                          <p:val>
                                            <p:strVal val="#ppt_x"/>
                                          </p:val>
                                        </p:tav>
                                      </p:tavLst>
                                    </p:anim>
                                    <p:anim calcmode="lin" valueType="num">
                                      <p:cBhvr additive="base">
                                        <p:cTn id="99"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left)">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left)">
                                      <p:cBhvr>
                                        <p:cTn id="10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bldLvl="0" animBg="1"/>
      <p:bldP spid="25" grpId="0" bldLvl="0" animBg="1"/>
      <p:bldP spid="26" grpId="0" bldLvl="0" animBg="1"/>
      <p:bldP spid="27" grpId="0" bldLvl="0" animBg="1"/>
      <p:bldP spid="54" grpId="0" bldLvl="0" animBg="1"/>
      <p:bldP spid="55" grpId="0" bldLvl="0" animBg="1"/>
      <p:bldP spid="56" grpId="0"/>
      <p:bldP spid="57" grpId="0"/>
      <p:bldP spid="58" grpId="0"/>
      <p:bldP spid="59" grpId="0"/>
      <p:bldP spid="60" grpId="0"/>
      <p:bldP spid="61" grpId="0"/>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7024" y="1869027"/>
            <a:ext cx="1257943" cy="1257943"/>
            <a:chOff x="1990026" y="2085034"/>
            <a:chExt cx="1821716" cy="1821716"/>
          </a:xfrm>
        </p:grpSpPr>
        <p:grpSp>
          <p:nvGrpSpPr>
            <p:cNvPr id="11" name="组合 10"/>
            <p:cNvGrpSpPr/>
            <p:nvPr/>
          </p:nvGrpSpPr>
          <p:grpSpPr>
            <a:xfrm>
              <a:off x="1990026" y="2085034"/>
              <a:ext cx="1821716" cy="1821716"/>
              <a:chOff x="475814" y="349984"/>
              <a:chExt cx="1821716" cy="1821716"/>
            </a:xfrm>
          </p:grpSpPr>
          <p:sp>
            <p:nvSpPr>
              <p:cNvPr id="6" name="椭圆 5"/>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p:cNvGrpSpPr/>
              <p:nvPr/>
            </p:nvGrpSpPr>
            <p:grpSpPr>
              <a:xfrm>
                <a:off x="584986" y="459157"/>
                <a:ext cx="1603371" cy="1603370"/>
                <a:chOff x="2706461" y="2004333"/>
                <a:chExt cx="2228850" cy="2228850"/>
              </a:xfrm>
              <a:effectLst/>
            </p:grpSpPr>
            <p:sp>
              <p:nvSpPr>
                <p:cNvPr id="8" name="椭圆 7"/>
                <p:cNvSpPr/>
                <p:nvPr/>
              </p:nvSpPr>
              <p:spPr>
                <a:xfrm>
                  <a:off x="2706461" y="2004333"/>
                  <a:ext cx="2228850" cy="2228850"/>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2977244" y="2275116"/>
                  <a:ext cx="1687284" cy="1687284"/>
                </a:xfrm>
                <a:prstGeom prst="ellipse">
                  <a:avLst/>
                </a:prstGeom>
                <a:solidFill>
                  <a:srgbClr val="FFAB3F"/>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58" name="KSO_Shape"/>
            <p:cNvSpPr/>
            <p:nvPr/>
          </p:nvSpPr>
          <p:spPr bwMode="auto">
            <a:xfrm>
              <a:off x="2747908" y="2689943"/>
              <a:ext cx="319141" cy="63828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sp>
        <p:nvSpPr>
          <p:cNvPr id="33" name="矩形 32"/>
          <p:cNvSpPr/>
          <p:nvPr/>
        </p:nvSpPr>
        <p:spPr>
          <a:xfrm>
            <a:off x="3868511" y="1965577"/>
            <a:ext cx="2811780" cy="548640"/>
          </a:xfrm>
          <a:prstGeom prst="rect">
            <a:avLst/>
          </a:prstGeom>
          <a:effectLst/>
        </p:spPr>
        <p:txBody>
          <a:bodyPr wrap="none">
            <a:spAutoFit/>
          </a:bodyPr>
          <a:lstStyle/>
          <a:p>
            <a:r>
              <a:rPr lang="zh-CN" altLang="en-US" sz="3000" dirty="0" smtClean="0">
                <a:solidFill>
                  <a:srgbClr val="FFAB3F"/>
                </a:solidFill>
                <a:latin typeface="方正兰亭中粗黑_GBK" panose="02000000000000000000" pitchFamily="2" charset="-122"/>
                <a:ea typeface="方正兰亭中粗黑_GBK" panose="02000000000000000000" pitchFamily="2" charset="-122"/>
              </a:rPr>
              <a:t>岗位认识 </a:t>
            </a:r>
            <a:r>
              <a:rPr lang="zh-CN" altLang="en-US" dirty="0" smtClean="0">
                <a:solidFill>
                  <a:srgbClr val="FFAB3F"/>
                </a:solidFill>
                <a:latin typeface="方正兰亭中粗黑_GBK" panose="02000000000000000000" pitchFamily="2" charset="-122"/>
                <a:ea typeface="方正兰亭中粗黑_GBK" panose="02000000000000000000" pitchFamily="2" charset="-122"/>
              </a:rPr>
              <a:t>ABOUT ME</a:t>
            </a:r>
          </a:p>
        </p:txBody>
      </p:sp>
      <p:sp>
        <p:nvSpPr>
          <p:cNvPr id="3" name="矩形 2"/>
          <p:cNvSpPr/>
          <p:nvPr/>
        </p:nvSpPr>
        <p:spPr>
          <a:xfrm>
            <a:off x="3868511" y="2493270"/>
            <a:ext cx="868680" cy="297180"/>
          </a:xfrm>
          <a:prstGeom prst="rect">
            <a:avLst/>
          </a:prstGeom>
        </p:spPr>
        <p:txBody>
          <a:bodyPr wrap="none">
            <a:spAutoFit/>
          </a:bodyPr>
          <a:lstStyle/>
          <a:p>
            <a:pPr algn="l"/>
            <a:r>
              <a:rPr lang="zh-CN" altLang="en-US" sz="1350" dirty="0">
                <a:solidFill>
                  <a:srgbClr val="FFAB3F"/>
                </a:solidFill>
                <a:latin typeface="方正兰亭准黑_GBK" panose="02000000000000000000" pitchFamily="2" charset="-122"/>
                <a:ea typeface="方正兰亭准黑_GBK" panose="02000000000000000000" pitchFamily="2" charset="-122"/>
              </a:rPr>
              <a:t>添加标题</a:t>
            </a:r>
          </a:p>
        </p:txBody>
      </p:sp>
      <p:sp>
        <p:nvSpPr>
          <p:cNvPr id="5" name="矩形 4"/>
          <p:cNvSpPr/>
          <p:nvPr/>
        </p:nvSpPr>
        <p:spPr>
          <a:xfrm>
            <a:off x="4737459" y="2493270"/>
            <a:ext cx="868680" cy="297180"/>
          </a:xfrm>
          <a:prstGeom prst="rect">
            <a:avLst/>
          </a:prstGeom>
        </p:spPr>
        <p:txBody>
          <a:bodyPr wrap="none">
            <a:spAutoFit/>
          </a:bodyPr>
          <a:lstStyle/>
          <a:p>
            <a:pPr algn="l"/>
            <a:r>
              <a:rPr lang="zh-CN" altLang="en-US" sz="1350" dirty="0">
                <a:solidFill>
                  <a:srgbClr val="FFAB3F"/>
                </a:solidFill>
                <a:latin typeface="方正兰亭准黑_GBK" panose="02000000000000000000" pitchFamily="2" charset="-122"/>
                <a:ea typeface="方正兰亭准黑_GBK" panose="02000000000000000000" pitchFamily="2" charset="-122"/>
              </a:rPr>
              <a:t>添加标题</a:t>
            </a:r>
          </a:p>
        </p:txBody>
      </p:sp>
      <p:sp>
        <p:nvSpPr>
          <p:cNvPr id="12" name="矩形 11"/>
          <p:cNvSpPr/>
          <p:nvPr/>
        </p:nvSpPr>
        <p:spPr>
          <a:xfrm>
            <a:off x="3868511" y="2809070"/>
            <a:ext cx="868680" cy="297180"/>
          </a:xfrm>
          <a:prstGeom prst="rect">
            <a:avLst/>
          </a:prstGeom>
        </p:spPr>
        <p:txBody>
          <a:bodyPr wrap="none">
            <a:spAutoFit/>
          </a:bodyPr>
          <a:lstStyle/>
          <a:p>
            <a:pPr algn="l"/>
            <a:r>
              <a:rPr lang="zh-CN" altLang="en-US" sz="1350" dirty="0" smtClean="0">
                <a:solidFill>
                  <a:srgbClr val="FFAB3F"/>
                </a:solidFill>
                <a:latin typeface="方正兰亭准黑_GBK" panose="02000000000000000000" pitchFamily="2" charset="-122"/>
                <a:ea typeface="方正兰亭准黑_GBK" panose="02000000000000000000" pitchFamily="2" charset="-122"/>
              </a:rPr>
              <a:t>添加标题</a:t>
            </a:r>
          </a:p>
        </p:txBody>
      </p:sp>
      <p:sp>
        <p:nvSpPr>
          <p:cNvPr id="13" name="矩形 12"/>
          <p:cNvSpPr/>
          <p:nvPr/>
        </p:nvSpPr>
        <p:spPr>
          <a:xfrm>
            <a:off x="4747598" y="2809070"/>
            <a:ext cx="868680" cy="297180"/>
          </a:xfrm>
          <a:prstGeom prst="rect">
            <a:avLst/>
          </a:prstGeom>
        </p:spPr>
        <p:txBody>
          <a:bodyPr wrap="none">
            <a:spAutoFit/>
          </a:bodyPr>
          <a:lstStyle/>
          <a:p>
            <a:pPr algn="l"/>
            <a:r>
              <a:rPr lang="zh-CN" altLang="en-US" sz="1350" dirty="0">
                <a:solidFill>
                  <a:srgbClr val="FFAB3F"/>
                </a:solidFill>
                <a:latin typeface="方正兰亭准黑_GBK" panose="02000000000000000000" pitchFamily="2" charset="-122"/>
                <a:ea typeface="方正兰亭准黑_GBK" panose="02000000000000000000" pitchFamily="2" charset="-122"/>
              </a:rPr>
              <a:t>添加标题</a:t>
            </a:r>
          </a:p>
        </p:txBody>
      </p:sp>
      <p:grpSp>
        <p:nvGrpSpPr>
          <p:cNvPr id="42" name="组合 41"/>
          <p:cNvGrpSpPr/>
          <p:nvPr/>
        </p:nvGrpSpPr>
        <p:grpSpPr>
          <a:xfrm>
            <a:off x="54610" y="843"/>
            <a:ext cx="4952999" cy="175668"/>
            <a:chOff x="0" y="-1"/>
            <a:chExt cx="9985800" cy="287760"/>
          </a:xfrm>
        </p:grpSpPr>
        <p:sp>
          <p:nvSpPr>
            <p:cNvPr id="43"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4"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5"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6"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7" name="组合 46"/>
          <p:cNvGrpSpPr/>
          <p:nvPr/>
        </p:nvGrpSpPr>
        <p:grpSpPr>
          <a:xfrm rot="10800000">
            <a:off x="4243436" y="4987397"/>
            <a:ext cx="4952999" cy="175668"/>
            <a:chOff x="0" y="-1"/>
            <a:chExt cx="9985800" cy="287760"/>
          </a:xfrm>
        </p:grpSpPr>
        <p:sp>
          <p:nvSpPr>
            <p:cNvPr id="48" name="Shape 5209"/>
            <p:cNvSpPr/>
            <p:nvPr/>
          </p:nvSpPr>
          <p:spPr>
            <a:xfrm>
              <a:off x="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49" name="Shape 5209"/>
            <p:cNvSpPr/>
            <p:nvPr/>
          </p:nvSpPr>
          <p:spPr>
            <a:xfrm>
              <a:off x="249645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0" name="Shape 5209"/>
            <p:cNvSpPr/>
            <p:nvPr/>
          </p:nvSpPr>
          <p:spPr>
            <a:xfrm>
              <a:off x="499290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51" name="Shape 5209"/>
            <p:cNvSpPr/>
            <p:nvPr/>
          </p:nvSpPr>
          <p:spPr>
            <a:xfrm>
              <a:off x="7489350" y="-1"/>
              <a:ext cx="2496450" cy="287759"/>
            </a:xfrm>
            <a:prstGeom prst="rect">
              <a:avLst/>
            </a:prstGeom>
            <a:solidFill>
              <a:srgbClr val="F7636B"/>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1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right)">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 grpId="0"/>
      <p:bldP spid="5"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6845" y="368576"/>
            <a:ext cx="2297430" cy="502920"/>
          </a:xfrm>
          <a:prstGeom prst="rect">
            <a:avLst/>
          </a:prstGeom>
        </p:spPr>
        <p:txBody>
          <a:bodyPr wrap="none">
            <a:spAutoFit/>
          </a:bodyPr>
          <a:lstStyle/>
          <a:p>
            <a:pPr algn="l"/>
            <a:r>
              <a:rPr lang="zh-CN" altLang="en-US" sz="2700" dirty="0">
                <a:solidFill>
                  <a:srgbClr val="FFAB3F"/>
                </a:solidFill>
                <a:latin typeface="方正兰亭准黑_GBK" panose="02000000000000000000" pitchFamily="2" charset="-122"/>
                <a:ea typeface="方正兰亭准黑_GBK" panose="02000000000000000000" pitchFamily="2" charset="-122"/>
              </a:rPr>
              <a:t>添加标题 </a:t>
            </a:r>
            <a:r>
              <a:rPr lang="en-US" altLang="zh-CN" dirty="0" smtClean="0">
                <a:solidFill>
                  <a:srgbClr val="FFAB3F"/>
                </a:solidFill>
                <a:latin typeface="方正兰亭准黑_GBK" panose="02000000000000000000" pitchFamily="2" charset="-122"/>
                <a:ea typeface="方正兰亭准黑_GBK" panose="02000000000000000000" pitchFamily="2" charset="-122"/>
              </a:rPr>
              <a:t>Honor</a:t>
            </a:r>
          </a:p>
        </p:txBody>
      </p:sp>
      <p:cxnSp>
        <p:nvCxnSpPr>
          <p:cNvPr id="3" name="直接连接符 2"/>
          <p:cNvCxnSpPr/>
          <p:nvPr/>
        </p:nvCxnSpPr>
        <p:spPr>
          <a:xfrm>
            <a:off x="2384505" y="889609"/>
            <a:ext cx="438451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2196872" y="3593221"/>
            <a:ext cx="1086274" cy="1086274"/>
          </a:xfrm>
          <a:prstGeom prst="roundRect">
            <a:avLst>
              <a:gd name="adj" fmla="val 12985"/>
            </a:avLst>
          </a:prstGeom>
          <a:solidFill>
            <a:srgbClr val="F7636B"/>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圆角矩形 104"/>
          <p:cNvSpPr/>
          <p:nvPr/>
        </p:nvSpPr>
        <p:spPr>
          <a:xfrm>
            <a:off x="3784920" y="3280847"/>
            <a:ext cx="860202" cy="860202"/>
          </a:xfrm>
          <a:prstGeom prst="roundRect">
            <a:avLst>
              <a:gd name="adj" fmla="val 12985"/>
            </a:avLst>
          </a:prstGeom>
          <a:solidFill>
            <a:srgbClr val="00A2B3"/>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圆角矩形 105"/>
          <p:cNvSpPr/>
          <p:nvPr/>
        </p:nvSpPr>
        <p:spPr>
          <a:xfrm>
            <a:off x="5679094" y="1342644"/>
            <a:ext cx="860202" cy="860202"/>
          </a:xfrm>
          <a:prstGeom prst="roundRect">
            <a:avLst>
              <a:gd name="adj" fmla="val 12985"/>
            </a:avLst>
          </a:prstGeom>
          <a:solidFill>
            <a:srgbClr val="FFAB3F"/>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圆角矩形 106"/>
          <p:cNvSpPr/>
          <p:nvPr/>
        </p:nvSpPr>
        <p:spPr>
          <a:xfrm>
            <a:off x="4073418" y="1704307"/>
            <a:ext cx="1086274" cy="1086274"/>
          </a:xfrm>
          <a:prstGeom prst="roundRect">
            <a:avLst>
              <a:gd name="adj" fmla="val 12985"/>
            </a:avLst>
          </a:prstGeom>
          <a:solidFill>
            <a:srgbClr val="F7636B"/>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8900000">
            <a:off x="1752962" y="2223048"/>
            <a:ext cx="5266356" cy="1390436"/>
          </a:xfrm>
          <a:custGeom>
            <a:avLst/>
            <a:gdLst>
              <a:gd name="connsiteX0" fmla="*/ 6382501 w 7023637"/>
              <a:gd name="connsiteY0" fmla="*/ 230936 h 1854397"/>
              <a:gd name="connsiteX1" fmla="*/ 6984659 w 7023637"/>
              <a:gd name="connsiteY1" fmla="*/ 833094 h 1854397"/>
              <a:gd name="connsiteX2" fmla="*/ 6984659 w 7023637"/>
              <a:gd name="connsiteY2" fmla="*/ 1021294 h 1854397"/>
              <a:gd name="connsiteX3" fmla="*/ 6382502 w 7023637"/>
              <a:gd name="connsiteY3" fmla="*/ 1623452 h 1854397"/>
              <a:gd name="connsiteX4" fmla="*/ 6238324 w 7023637"/>
              <a:gd name="connsiteY4" fmla="*/ 1652686 h 1854397"/>
              <a:gd name="connsiteX5" fmla="*/ 6233468 w 7023637"/>
              <a:gd name="connsiteY5" fmla="*/ 1649461 h 1854397"/>
              <a:gd name="connsiteX6" fmla="*/ 5619292 w 7023637"/>
              <a:gd name="connsiteY6" fmla="*/ 1035284 h 1854397"/>
              <a:gd name="connsiteX7" fmla="*/ 5381956 w 7023637"/>
              <a:gd name="connsiteY7" fmla="*/ 1035284 h 1854397"/>
              <a:gd name="connsiteX8" fmla="*/ 4622585 w 7023637"/>
              <a:gd name="connsiteY8" fmla="*/ 1794655 h 1854397"/>
              <a:gd name="connsiteX9" fmla="*/ 4612056 w 7023637"/>
              <a:gd name="connsiteY9" fmla="*/ 1810510 h 1854397"/>
              <a:gd name="connsiteX10" fmla="*/ 4564487 w 7023637"/>
              <a:gd name="connsiteY10" fmla="*/ 1842098 h 1854397"/>
              <a:gd name="connsiteX11" fmla="*/ 4423292 w 7023637"/>
              <a:gd name="connsiteY11" fmla="*/ 1835186 h 1854397"/>
              <a:gd name="connsiteX12" fmla="*/ 4387173 w 7023637"/>
              <a:gd name="connsiteY12" fmla="*/ 1808553 h 1854397"/>
              <a:gd name="connsiteX13" fmla="*/ 4380859 w 7023637"/>
              <a:gd name="connsiteY13" fmla="*/ 1799045 h 1854397"/>
              <a:gd name="connsiteX14" fmla="*/ 3621487 w 7023637"/>
              <a:gd name="connsiteY14" fmla="*/ 1039674 h 1854397"/>
              <a:gd name="connsiteX15" fmla="*/ 3439668 w 7023637"/>
              <a:gd name="connsiteY15" fmla="*/ 1002808 h 1854397"/>
              <a:gd name="connsiteX16" fmla="*/ 3407952 w 7023637"/>
              <a:gd name="connsiteY16" fmla="*/ 1023869 h 1854397"/>
              <a:gd name="connsiteX17" fmla="*/ 2808370 w 7023637"/>
              <a:gd name="connsiteY17" fmla="*/ 1623451 h 1854397"/>
              <a:gd name="connsiteX18" fmla="*/ 2620170 w 7023637"/>
              <a:gd name="connsiteY18" fmla="*/ 1623451 h 1854397"/>
              <a:gd name="connsiteX19" fmla="*/ 2194586 w 7023637"/>
              <a:gd name="connsiteY19" fmla="*/ 1197867 h 1854397"/>
              <a:gd name="connsiteX20" fmla="*/ 2194565 w 7023637"/>
              <a:gd name="connsiteY20" fmla="*/ 1197867 h 1854397"/>
              <a:gd name="connsiteX21" fmla="*/ 2042569 w 7023637"/>
              <a:gd name="connsiteY21" fmla="*/ 1045871 h 1854397"/>
              <a:gd name="connsiteX22" fmla="*/ 1805233 w 7023637"/>
              <a:gd name="connsiteY22" fmla="*/ 1045871 h 1854397"/>
              <a:gd name="connsiteX23" fmla="*/ 1045861 w 7023637"/>
              <a:gd name="connsiteY23" fmla="*/ 1805242 h 1854397"/>
              <a:gd name="connsiteX24" fmla="*/ 1045860 w 7023637"/>
              <a:gd name="connsiteY24" fmla="*/ 1805244 h 1854397"/>
              <a:gd name="connsiteX25" fmla="*/ 990345 w 7023637"/>
              <a:gd name="connsiteY25" fmla="*/ 1842109 h 1854397"/>
              <a:gd name="connsiteX26" fmla="*/ 808525 w 7023637"/>
              <a:gd name="connsiteY26" fmla="*/ 1805243 h 1854397"/>
              <a:gd name="connsiteX27" fmla="*/ 49154 w 7023637"/>
              <a:gd name="connsiteY27" fmla="*/ 1045872 h 1854397"/>
              <a:gd name="connsiteX28" fmla="*/ 49154 w 7023637"/>
              <a:gd name="connsiteY28" fmla="*/ 808536 h 1854397"/>
              <a:gd name="connsiteX29" fmla="*/ 808525 w 7023637"/>
              <a:gd name="connsiteY29" fmla="*/ 49164 h 1854397"/>
              <a:gd name="connsiteX30" fmla="*/ 1045861 w 7023637"/>
              <a:gd name="connsiteY30" fmla="*/ 49164 h 1854397"/>
              <a:gd name="connsiteX31" fmla="*/ 1653226 w 7023637"/>
              <a:gd name="connsiteY31" fmla="*/ 656529 h 1854397"/>
              <a:gd name="connsiteX32" fmla="*/ 1653248 w 7023637"/>
              <a:gd name="connsiteY32" fmla="*/ 656529 h 1854397"/>
              <a:gd name="connsiteX33" fmla="*/ 1805243 w 7023637"/>
              <a:gd name="connsiteY33" fmla="*/ 808524 h 1854397"/>
              <a:gd name="connsiteX34" fmla="*/ 2042579 w 7023637"/>
              <a:gd name="connsiteY34" fmla="*/ 808524 h 1854397"/>
              <a:gd name="connsiteX35" fmla="*/ 2112731 w 7023637"/>
              <a:gd name="connsiteY35" fmla="*/ 738372 h 1854397"/>
              <a:gd name="connsiteX36" fmla="*/ 2620169 w 7023637"/>
              <a:gd name="connsiteY36" fmla="*/ 230935 h 1854397"/>
              <a:gd name="connsiteX37" fmla="*/ 2808370 w 7023637"/>
              <a:gd name="connsiteY37" fmla="*/ 230935 h 1854397"/>
              <a:gd name="connsiteX38" fmla="*/ 3236140 w 7023637"/>
              <a:gd name="connsiteY38" fmla="*/ 658705 h 1854397"/>
              <a:gd name="connsiteX39" fmla="*/ 3240530 w 7023637"/>
              <a:gd name="connsiteY39" fmla="*/ 658705 h 1854397"/>
              <a:gd name="connsiteX40" fmla="*/ 3388156 w 7023637"/>
              <a:gd name="connsiteY40" fmla="*/ 806331 h 1854397"/>
              <a:gd name="connsiteX41" fmla="*/ 3625492 w 7023637"/>
              <a:gd name="connsiteY41" fmla="*/ 806331 h 1854397"/>
              <a:gd name="connsiteX42" fmla="*/ 4382672 w 7023637"/>
              <a:gd name="connsiteY42" fmla="*/ 49151 h 1854397"/>
              <a:gd name="connsiteX43" fmla="*/ 4438185 w 7023637"/>
              <a:gd name="connsiteY43" fmla="*/ 12288 h 1854397"/>
              <a:gd name="connsiteX44" fmla="*/ 4579381 w 7023637"/>
              <a:gd name="connsiteY44" fmla="*/ 19201 h 1854397"/>
              <a:gd name="connsiteX45" fmla="*/ 4615497 w 7023637"/>
              <a:gd name="connsiteY45" fmla="*/ 45831 h 1854397"/>
              <a:gd name="connsiteX46" fmla="*/ 4621812 w 7023637"/>
              <a:gd name="connsiteY46" fmla="*/ 55341 h 1854397"/>
              <a:gd name="connsiteX47" fmla="*/ 5381183 w 7023637"/>
              <a:gd name="connsiteY47" fmla="*/ 814712 h 1854397"/>
              <a:gd name="connsiteX48" fmla="*/ 5618519 w 7023637"/>
              <a:gd name="connsiteY48" fmla="*/ 814712 h 1854397"/>
              <a:gd name="connsiteX49" fmla="*/ 6218098 w 7023637"/>
              <a:gd name="connsiteY49" fmla="*/ 215133 h 1854397"/>
              <a:gd name="connsiteX50" fmla="*/ 6238324 w 7023637"/>
              <a:gd name="connsiteY50" fmla="*/ 201702 h 1854397"/>
              <a:gd name="connsiteX51" fmla="*/ 6382501 w 7023637"/>
              <a:gd name="connsiteY51" fmla="*/ 230936 h 185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23637" h="1854397">
                <a:moveTo>
                  <a:pt x="6382501" y="230936"/>
                </a:moveTo>
                <a:lnTo>
                  <a:pt x="6984659" y="833094"/>
                </a:lnTo>
                <a:cubicBezTo>
                  <a:pt x="7036630" y="885064"/>
                  <a:pt x="7036630" y="969325"/>
                  <a:pt x="6984659" y="1021294"/>
                </a:cubicBezTo>
                <a:lnTo>
                  <a:pt x="6382502" y="1623452"/>
                </a:lnTo>
                <a:cubicBezTo>
                  <a:pt x="6343525" y="1662430"/>
                  <a:pt x="6286384" y="1672174"/>
                  <a:pt x="6238324" y="1652686"/>
                </a:cubicBezTo>
                <a:lnTo>
                  <a:pt x="6233468" y="1649461"/>
                </a:lnTo>
                <a:lnTo>
                  <a:pt x="5619292" y="1035284"/>
                </a:lnTo>
                <a:cubicBezTo>
                  <a:pt x="5553753" y="969745"/>
                  <a:pt x="5447494" y="969745"/>
                  <a:pt x="5381956" y="1035284"/>
                </a:cubicBezTo>
                <a:lnTo>
                  <a:pt x="4622585" y="1794655"/>
                </a:lnTo>
                <a:lnTo>
                  <a:pt x="4612056" y="1810510"/>
                </a:lnTo>
                <a:lnTo>
                  <a:pt x="4564487" y="1842098"/>
                </a:lnTo>
                <a:cubicBezTo>
                  <a:pt x="4519032" y="1860531"/>
                  <a:pt x="4467136" y="1858226"/>
                  <a:pt x="4423292" y="1835186"/>
                </a:cubicBezTo>
                <a:lnTo>
                  <a:pt x="4387173" y="1808553"/>
                </a:lnTo>
                <a:lnTo>
                  <a:pt x="4380859" y="1799045"/>
                </a:lnTo>
                <a:lnTo>
                  <a:pt x="3621487" y="1039674"/>
                </a:lnTo>
                <a:cubicBezTo>
                  <a:pt x="3572333" y="990520"/>
                  <a:pt x="3500274" y="978231"/>
                  <a:pt x="3439668" y="1002808"/>
                </a:cubicBezTo>
                <a:lnTo>
                  <a:pt x="3407952" y="1023869"/>
                </a:lnTo>
                <a:lnTo>
                  <a:pt x="2808370" y="1623451"/>
                </a:lnTo>
                <a:cubicBezTo>
                  <a:pt x="2756400" y="1675421"/>
                  <a:pt x="2672140" y="1675421"/>
                  <a:pt x="2620170" y="1623451"/>
                </a:cubicBezTo>
                <a:lnTo>
                  <a:pt x="2194586" y="1197867"/>
                </a:lnTo>
                <a:lnTo>
                  <a:pt x="2194565" y="1197867"/>
                </a:lnTo>
                <a:lnTo>
                  <a:pt x="2042569" y="1045871"/>
                </a:lnTo>
                <a:cubicBezTo>
                  <a:pt x="1977030" y="980332"/>
                  <a:pt x="1870772" y="980332"/>
                  <a:pt x="1805233" y="1045871"/>
                </a:cubicBezTo>
                <a:lnTo>
                  <a:pt x="1045861" y="1805242"/>
                </a:lnTo>
                <a:lnTo>
                  <a:pt x="1045860" y="1805244"/>
                </a:lnTo>
                <a:lnTo>
                  <a:pt x="990345" y="1842109"/>
                </a:lnTo>
                <a:cubicBezTo>
                  <a:pt x="929738" y="1866686"/>
                  <a:pt x="857679" y="1854397"/>
                  <a:pt x="808525" y="1805243"/>
                </a:cubicBezTo>
                <a:lnTo>
                  <a:pt x="49154" y="1045872"/>
                </a:lnTo>
                <a:cubicBezTo>
                  <a:pt x="-16385" y="980333"/>
                  <a:pt x="-16385" y="874074"/>
                  <a:pt x="49154" y="808536"/>
                </a:cubicBezTo>
                <a:lnTo>
                  <a:pt x="808525" y="49164"/>
                </a:lnTo>
                <a:cubicBezTo>
                  <a:pt x="874064" y="-16375"/>
                  <a:pt x="980322" y="-16375"/>
                  <a:pt x="1045861" y="49164"/>
                </a:cubicBezTo>
                <a:lnTo>
                  <a:pt x="1653226" y="656529"/>
                </a:lnTo>
                <a:lnTo>
                  <a:pt x="1653248" y="656529"/>
                </a:lnTo>
                <a:lnTo>
                  <a:pt x="1805243" y="808524"/>
                </a:lnTo>
                <a:cubicBezTo>
                  <a:pt x="1870782" y="874063"/>
                  <a:pt x="1977040" y="874063"/>
                  <a:pt x="2042579" y="808524"/>
                </a:cubicBezTo>
                <a:lnTo>
                  <a:pt x="2112731" y="738372"/>
                </a:lnTo>
                <a:lnTo>
                  <a:pt x="2620169" y="230935"/>
                </a:lnTo>
                <a:cubicBezTo>
                  <a:pt x="2672139" y="178964"/>
                  <a:pt x="2756399" y="178964"/>
                  <a:pt x="2808370" y="230935"/>
                </a:cubicBezTo>
                <a:lnTo>
                  <a:pt x="3236140" y="658705"/>
                </a:lnTo>
                <a:lnTo>
                  <a:pt x="3240530" y="658705"/>
                </a:lnTo>
                <a:lnTo>
                  <a:pt x="3388156" y="806331"/>
                </a:lnTo>
                <a:cubicBezTo>
                  <a:pt x="3453695" y="871870"/>
                  <a:pt x="3559954" y="871870"/>
                  <a:pt x="3625492" y="806331"/>
                </a:cubicBezTo>
                <a:lnTo>
                  <a:pt x="4382672" y="49151"/>
                </a:lnTo>
                <a:lnTo>
                  <a:pt x="4438185" y="12288"/>
                </a:lnTo>
                <a:cubicBezTo>
                  <a:pt x="4483639" y="-6144"/>
                  <a:pt x="4535536" y="-3840"/>
                  <a:pt x="4579381" y="19201"/>
                </a:cubicBezTo>
                <a:lnTo>
                  <a:pt x="4615497" y="45831"/>
                </a:lnTo>
                <a:lnTo>
                  <a:pt x="4621812" y="55341"/>
                </a:lnTo>
                <a:lnTo>
                  <a:pt x="5381183" y="814712"/>
                </a:lnTo>
                <a:cubicBezTo>
                  <a:pt x="5446722" y="880251"/>
                  <a:pt x="5552980" y="880251"/>
                  <a:pt x="5618519" y="814712"/>
                </a:cubicBezTo>
                <a:lnTo>
                  <a:pt x="6218098" y="215133"/>
                </a:lnTo>
                <a:lnTo>
                  <a:pt x="6238324" y="201702"/>
                </a:lnTo>
                <a:cubicBezTo>
                  <a:pt x="6286383" y="182213"/>
                  <a:pt x="6343523" y="191958"/>
                  <a:pt x="6382501" y="230936"/>
                </a:cubicBezTo>
                <a:close/>
              </a:path>
            </a:pathLst>
          </a:custGeom>
          <a:gradFill>
            <a:gsLst>
              <a:gs pos="100000">
                <a:srgbClr val="F5F5F5"/>
              </a:gs>
              <a:gs pos="0">
                <a:srgbClr val="D9D9D9"/>
              </a:gs>
            </a:gsLst>
            <a:lin ang="5400000" scaled="0"/>
          </a:gradFill>
          <a:ln w="22225">
            <a:gradFill>
              <a:gsLst>
                <a:gs pos="0">
                  <a:schemeClr val="bg1"/>
                </a:gs>
                <a:gs pos="100000">
                  <a:schemeClr val="bg1">
                    <a:lumMod val="85000"/>
                  </a:schemeClr>
                </a:gs>
              </a:gsLst>
              <a:lin ang="5400000" scaled="1"/>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文本框 45"/>
          <p:cNvSpPr txBox="1"/>
          <p:nvPr/>
        </p:nvSpPr>
        <p:spPr>
          <a:xfrm>
            <a:off x="3003389" y="3813821"/>
            <a:ext cx="466603" cy="552450"/>
          </a:xfrm>
          <a:prstGeom prst="rect">
            <a:avLst/>
          </a:prstGeom>
          <a:noFill/>
        </p:spPr>
        <p:txBody>
          <a:bodyPr wrap="square" rtlCol="0">
            <a:spAutoFit/>
          </a:bodyPr>
          <a:lstStyle/>
          <a:p>
            <a:pPr algn="ctr"/>
            <a:r>
              <a:rPr lang="en-US" altLang="zh-CN" sz="3000" dirty="0">
                <a:solidFill>
                  <a:srgbClr val="F7636B"/>
                </a:solidFill>
                <a:latin typeface="Impact" panose="020B0806030902050204" pitchFamily="34" charset="0"/>
              </a:rPr>
              <a:t>A</a:t>
            </a:r>
          </a:p>
        </p:txBody>
      </p:sp>
      <p:sp>
        <p:nvSpPr>
          <p:cNvPr id="110" name="文本框 49"/>
          <p:cNvSpPr txBox="1"/>
          <p:nvPr/>
        </p:nvSpPr>
        <p:spPr>
          <a:xfrm>
            <a:off x="3908939" y="2949950"/>
            <a:ext cx="466603" cy="506730"/>
          </a:xfrm>
          <a:prstGeom prst="rect">
            <a:avLst/>
          </a:prstGeom>
          <a:noFill/>
        </p:spPr>
        <p:txBody>
          <a:bodyPr wrap="square" rtlCol="0">
            <a:spAutoFit/>
          </a:bodyPr>
          <a:lstStyle/>
          <a:p>
            <a:pPr algn="ctr"/>
            <a:r>
              <a:rPr lang="en-US" altLang="zh-CN" sz="2700" dirty="0">
                <a:solidFill>
                  <a:srgbClr val="00A2B3"/>
                </a:solidFill>
                <a:latin typeface="Impact" panose="020B0806030902050204" pitchFamily="34" charset="0"/>
              </a:rPr>
              <a:t>B</a:t>
            </a:r>
          </a:p>
        </p:txBody>
      </p:sp>
      <p:sp>
        <p:nvSpPr>
          <p:cNvPr id="111" name="文本框 52"/>
          <p:cNvSpPr txBox="1"/>
          <p:nvPr/>
        </p:nvSpPr>
        <p:spPr>
          <a:xfrm>
            <a:off x="4865982" y="1924103"/>
            <a:ext cx="466603" cy="552450"/>
          </a:xfrm>
          <a:prstGeom prst="rect">
            <a:avLst/>
          </a:prstGeom>
          <a:noFill/>
        </p:spPr>
        <p:txBody>
          <a:bodyPr wrap="square" rtlCol="0">
            <a:spAutoFit/>
          </a:bodyPr>
          <a:lstStyle/>
          <a:p>
            <a:pPr algn="ctr"/>
            <a:r>
              <a:rPr lang="en-US" altLang="zh-CN" sz="3000" dirty="0">
                <a:solidFill>
                  <a:srgbClr val="F7636B"/>
                </a:solidFill>
                <a:latin typeface="Impact" panose="020B0806030902050204" pitchFamily="34" charset="0"/>
              </a:rPr>
              <a:t>C</a:t>
            </a:r>
          </a:p>
        </p:txBody>
      </p:sp>
      <p:sp>
        <p:nvSpPr>
          <p:cNvPr id="112" name="文本框 55"/>
          <p:cNvSpPr txBox="1"/>
          <p:nvPr/>
        </p:nvSpPr>
        <p:spPr>
          <a:xfrm>
            <a:off x="5801370" y="1060232"/>
            <a:ext cx="466603" cy="506730"/>
          </a:xfrm>
          <a:prstGeom prst="rect">
            <a:avLst/>
          </a:prstGeom>
          <a:noFill/>
        </p:spPr>
        <p:txBody>
          <a:bodyPr wrap="square" rtlCol="0">
            <a:spAutoFit/>
          </a:bodyPr>
          <a:lstStyle/>
          <a:p>
            <a:pPr algn="ctr"/>
            <a:r>
              <a:rPr lang="en-US" altLang="zh-CN" sz="2700" dirty="0">
                <a:solidFill>
                  <a:srgbClr val="FFAB3F"/>
                </a:solidFill>
                <a:latin typeface="Impact" panose="020B0806030902050204" pitchFamily="34" charset="0"/>
              </a:rPr>
              <a:t>D</a:t>
            </a:r>
          </a:p>
        </p:txBody>
      </p:sp>
      <p:grpSp>
        <p:nvGrpSpPr>
          <p:cNvPr id="113" name="Group 4"/>
          <p:cNvGrpSpPr>
            <a:grpSpLocks noChangeAspect="1"/>
          </p:cNvGrpSpPr>
          <p:nvPr/>
        </p:nvGrpSpPr>
        <p:grpSpPr bwMode="auto">
          <a:xfrm>
            <a:off x="4708172" y="2465380"/>
            <a:ext cx="396626" cy="376586"/>
            <a:chOff x="4797" y="1501"/>
            <a:chExt cx="950" cy="902"/>
          </a:xfrm>
          <a:solidFill>
            <a:srgbClr val="F7636B"/>
          </a:solidFill>
        </p:grpSpPr>
        <p:sp>
          <p:nvSpPr>
            <p:cNvPr id="114" name="Freeform 5"/>
            <p:cNvSpPr/>
            <p:nvPr/>
          </p:nvSpPr>
          <p:spPr bwMode="auto">
            <a:xfrm>
              <a:off x="4797" y="1501"/>
              <a:ext cx="950" cy="902"/>
            </a:xfrm>
            <a:custGeom>
              <a:avLst/>
              <a:gdLst>
                <a:gd name="T0" fmla="*/ 384 w 399"/>
                <a:gd name="T1" fmla="*/ 350 h 379"/>
                <a:gd name="T2" fmla="*/ 371 w 399"/>
                <a:gd name="T3" fmla="*/ 360 h 379"/>
                <a:gd name="T4" fmla="*/ 307 w 399"/>
                <a:gd name="T5" fmla="*/ 360 h 379"/>
                <a:gd name="T6" fmla="*/ 307 w 399"/>
                <a:gd name="T7" fmla="*/ 349 h 379"/>
                <a:gd name="T8" fmla="*/ 297 w 399"/>
                <a:gd name="T9" fmla="*/ 349 h 379"/>
                <a:gd name="T10" fmla="*/ 297 w 399"/>
                <a:gd name="T11" fmla="*/ 360 h 379"/>
                <a:gd name="T12" fmla="*/ 224 w 399"/>
                <a:gd name="T13" fmla="*/ 360 h 379"/>
                <a:gd name="T14" fmla="*/ 224 w 399"/>
                <a:gd name="T15" fmla="*/ 349 h 379"/>
                <a:gd name="T16" fmla="*/ 215 w 399"/>
                <a:gd name="T17" fmla="*/ 349 h 379"/>
                <a:gd name="T18" fmla="*/ 215 w 399"/>
                <a:gd name="T19" fmla="*/ 360 h 379"/>
                <a:gd name="T20" fmla="*/ 141 w 399"/>
                <a:gd name="T21" fmla="*/ 360 h 379"/>
                <a:gd name="T22" fmla="*/ 141 w 399"/>
                <a:gd name="T23" fmla="*/ 349 h 379"/>
                <a:gd name="T24" fmla="*/ 132 w 399"/>
                <a:gd name="T25" fmla="*/ 349 h 379"/>
                <a:gd name="T26" fmla="*/ 132 w 399"/>
                <a:gd name="T27" fmla="*/ 360 h 379"/>
                <a:gd name="T28" fmla="*/ 59 w 399"/>
                <a:gd name="T29" fmla="*/ 360 h 379"/>
                <a:gd name="T30" fmla="*/ 59 w 399"/>
                <a:gd name="T31" fmla="*/ 349 h 379"/>
                <a:gd name="T32" fmla="*/ 49 w 399"/>
                <a:gd name="T33" fmla="*/ 349 h 379"/>
                <a:gd name="T34" fmla="*/ 49 w 399"/>
                <a:gd name="T35" fmla="*/ 360 h 379"/>
                <a:gd name="T36" fmla="*/ 20 w 399"/>
                <a:gd name="T37" fmla="*/ 360 h 379"/>
                <a:gd name="T38" fmla="*/ 20 w 399"/>
                <a:gd name="T39" fmla="*/ 331 h 379"/>
                <a:gd name="T40" fmla="*/ 31 w 399"/>
                <a:gd name="T41" fmla="*/ 331 h 379"/>
                <a:gd name="T42" fmla="*/ 31 w 399"/>
                <a:gd name="T43" fmla="*/ 322 h 379"/>
                <a:gd name="T44" fmla="*/ 20 w 399"/>
                <a:gd name="T45" fmla="*/ 322 h 379"/>
                <a:gd name="T46" fmla="*/ 20 w 399"/>
                <a:gd name="T47" fmla="*/ 244 h 379"/>
                <a:gd name="T48" fmla="*/ 31 w 399"/>
                <a:gd name="T49" fmla="*/ 244 h 379"/>
                <a:gd name="T50" fmla="*/ 31 w 399"/>
                <a:gd name="T51" fmla="*/ 235 h 379"/>
                <a:gd name="T52" fmla="*/ 20 w 399"/>
                <a:gd name="T53" fmla="*/ 235 h 379"/>
                <a:gd name="T54" fmla="*/ 20 w 399"/>
                <a:gd name="T55" fmla="*/ 157 h 379"/>
                <a:gd name="T56" fmla="*/ 31 w 399"/>
                <a:gd name="T57" fmla="*/ 157 h 379"/>
                <a:gd name="T58" fmla="*/ 31 w 399"/>
                <a:gd name="T59" fmla="*/ 148 h 379"/>
                <a:gd name="T60" fmla="*/ 20 w 399"/>
                <a:gd name="T61" fmla="*/ 148 h 379"/>
                <a:gd name="T62" fmla="*/ 20 w 399"/>
                <a:gd name="T63" fmla="*/ 70 h 379"/>
                <a:gd name="T64" fmla="*/ 31 w 399"/>
                <a:gd name="T65" fmla="*/ 70 h 379"/>
                <a:gd name="T66" fmla="*/ 31 w 399"/>
                <a:gd name="T67" fmla="*/ 61 h 379"/>
                <a:gd name="T68" fmla="*/ 20 w 399"/>
                <a:gd name="T69" fmla="*/ 61 h 379"/>
                <a:gd name="T70" fmla="*/ 20 w 399"/>
                <a:gd name="T71" fmla="*/ 28 h 379"/>
                <a:gd name="T72" fmla="*/ 30 w 399"/>
                <a:gd name="T73" fmla="*/ 14 h 379"/>
                <a:gd name="T74" fmla="*/ 16 w 399"/>
                <a:gd name="T75" fmla="*/ 0 h 379"/>
                <a:gd name="T76" fmla="*/ 1 w 399"/>
                <a:gd name="T77" fmla="*/ 14 h 379"/>
                <a:gd name="T78" fmla="*/ 11 w 399"/>
                <a:gd name="T79" fmla="*/ 28 h 379"/>
                <a:gd name="T80" fmla="*/ 11 w 399"/>
                <a:gd name="T81" fmla="*/ 61 h 379"/>
                <a:gd name="T82" fmla="*/ 0 w 399"/>
                <a:gd name="T83" fmla="*/ 61 h 379"/>
                <a:gd name="T84" fmla="*/ 0 w 399"/>
                <a:gd name="T85" fmla="*/ 70 h 379"/>
                <a:gd name="T86" fmla="*/ 11 w 399"/>
                <a:gd name="T87" fmla="*/ 70 h 379"/>
                <a:gd name="T88" fmla="*/ 11 w 399"/>
                <a:gd name="T89" fmla="*/ 148 h 379"/>
                <a:gd name="T90" fmla="*/ 0 w 399"/>
                <a:gd name="T91" fmla="*/ 148 h 379"/>
                <a:gd name="T92" fmla="*/ 0 w 399"/>
                <a:gd name="T93" fmla="*/ 157 h 379"/>
                <a:gd name="T94" fmla="*/ 11 w 399"/>
                <a:gd name="T95" fmla="*/ 157 h 379"/>
                <a:gd name="T96" fmla="*/ 11 w 399"/>
                <a:gd name="T97" fmla="*/ 235 h 379"/>
                <a:gd name="T98" fmla="*/ 0 w 399"/>
                <a:gd name="T99" fmla="*/ 235 h 379"/>
                <a:gd name="T100" fmla="*/ 0 w 399"/>
                <a:gd name="T101" fmla="*/ 244 h 379"/>
                <a:gd name="T102" fmla="*/ 11 w 399"/>
                <a:gd name="T103" fmla="*/ 244 h 379"/>
                <a:gd name="T104" fmla="*/ 11 w 399"/>
                <a:gd name="T105" fmla="*/ 322 h 379"/>
                <a:gd name="T106" fmla="*/ 0 w 399"/>
                <a:gd name="T107" fmla="*/ 322 h 379"/>
                <a:gd name="T108" fmla="*/ 0 w 399"/>
                <a:gd name="T109" fmla="*/ 331 h 379"/>
                <a:gd name="T110" fmla="*/ 11 w 399"/>
                <a:gd name="T111" fmla="*/ 331 h 379"/>
                <a:gd name="T112" fmla="*/ 11 w 399"/>
                <a:gd name="T113" fmla="*/ 369 h 379"/>
                <a:gd name="T114" fmla="*/ 371 w 399"/>
                <a:gd name="T115" fmla="*/ 369 h 379"/>
                <a:gd name="T116" fmla="*/ 384 w 399"/>
                <a:gd name="T117" fmla="*/ 379 h 379"/>
                <a:gd name="T118" fmla="*/ 399 w 399"/>
                <a:gd name="T119" fmla="*/ 365 h 379"/>
                <a:gd name="T120" fmla="*/ 384 w 399"/>
                <a:gd name="T121" fmla="*/ 35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9" h="379">
                  <a:moveTo>
                    <a:pt x="384" y="350"/>
                  </a:moveTo>
                  <a:cubicBezTo>
                    <a:pt x="378" y="350"/>
                    <a:pt x="373" y="354"/>
                    <a:pt x="371" y="360"/>
                  </a:cubicBezTo>
                  <a:cubicBezTo>
                    <a:pt x="307" y="360"/>
                    <a:pt x="307" y="360"/>
                    <a:pt x="307" y="360"/>
                  </a:cubicBezTo>
                  <a:cubicBezTo>
                    <a:pt x="307" y="349"/>
                    <a:pt x="307" y="349"/>
                    <a:pt x="307" y="349"/>
                  </a:cubicBezTo>
                  <a:cubicBezTo>
                    <a:pt x="297" y="349"/>
                    <a:pt x="297" y="349"/>
                    <a:pt x="297" y="349"/>
                  </a:cubicBezTo>
                  <a:cubicBezTo>
                    <a:pt x="297" y="360"/>
                    <a:pt x="297" y="360"/>
                    <a:pt x="297" y="360"/>
                  </a:cubicBezTo>
                  <a:cubicBezTo>
                    <a:pt x="224" y="360"/>
                    <a:pt x="224" y="360"/>
                    <a:pt x="224" y="360"/>
                  </a:cubicBezTo>
                  <a:cubicBezTo>
                    <a:pt x="224" y="349"/>
                    <a:pt x="224" y="349"/>
                    <a:pt x="224" y="349"/>
                  </a:cubicBezTo>
                  <a:cubicBezTo>
                    <a:pt x="215" y="349"/>
                    <a:pt x="215" y="349"/>
                    <a:pt x="215" y="349"/>
                  </a:cubicBezTo>
                  <a:cubicBezTo>
                    <a:pt x="215" y="360"/>
                    <a:pt x="215" y="360"/>
                    <a:pt x="215" y="360"/>
                  </a:cubicBezTo>
                  <a:cubicBezTo>
                    <a:pt x="141" y="360"/>
                    <a:pt x="141" y="360"/>
                    <a:pt x="141" y="360"/>
                  </a:cubicBezTo>
                  <a:cubicBezTo>
                    <a:pt x="141" y="349"/>
                    <a:pt x="141" y="349"/>
                    <a:pt x="141" y="349"/>
                  </a:cubicBezTo>
                  <a:cubicBezTo>
                    <a:pt x="132" y="349"/>
                    <a:pt x="132" y="349"/>
                    <a:pt x="132" y="349"/>
                  </a:cubicBezTo>
                  <a:cubicBezTo>
                    <a:pt x="132" y="360"/>
                    <a:pt x="132" y="360"/>
                    <a:pt x="132" y="360"/>
                  </a:cubicBezTo>
                  <a:cubicBezTo>
                    <a:pt x="59" y="360"/>
                    <a:pt x="59" y="360"/>
                    <a:pt x="59" y="360"/>
                  </a:cubicBezTo>
                  <a:cubicBezTo>
                    <a:pt x="59" y="349"/>
                    <a:pt x="59" y="349"/>
                    <a:pt x="59" y="349"/>
                  </a:cubicBezTo>
                  <a:cubicBezTo>
                    <a:pt x="49" y="349"/>
                    <a:pt x="49" y="349"/>
                    <a:pt x="49" y="349"/>
                  </a:cubicBezTo>
                  <a:cubicBezTo>
                    <a:pt x="49" y="360"/>
                    <a:pt x="49" y="360"/>
                    <a:pt x="49" y="360"/>
                  </a:cubicBezTo>
                  <a:cubicBezTo>
                    <a:pt x="20" y="360"/>
                    <a:pt x="20" y="360"/>
                    <a:pt x="20" y="360"/>
                  </a:cubicBezTo>
                  <a:cubicBezTo>
                    <a:pt x="20" y="331"/>
                    <a:pt x="20" y="331"/>
                    <a:pt x="20" y="331"/>
                  </a:cubicBezTo>
                  <a:cubicBezTo>
                    <a:pt x="31" y="331"/>
                    <a:pt x="31" y="331"/>
                    <a:pt x="31" y="331"/>
                  </a:cubicBezTo>
                  <a:cubicBezTo>
                    <a:pt x="31" y="322"/>
                    <a:pt x="31" y="322"/>
                    <a:pt x="31" y="322"/>
                  </a:cubicBezTo>
                  <a:cubicBezTo>
                    <a:pt x="20" y="322"/>
                    <a:pt x="20" y="322"/>
                    <a:pt x="20" y="322"/>
                  </a:cubicBezTo>
                  <a:cubicBezTo>
                    <a:pt x="20" y="244"/>
                    <a:pt x="20" y="244"/>
                    <a:pt x="20" y="244"/>
                  </a:cubicBezTo>
                  <a:cubicBezTo>
                    <a:pt x="31" y="244"/>
                    <a:pt x="31" y="244"/>
                    <a:pt x="31" y="244"/>
                  </a:cubicBezTo>
                  <a:cubicBezTo>
                    <a:pt x="31" y="235"/>
                    <a:pt x="31" y="235"/>
                    <a:pt x="31" y="235"/>
                  </a:cubicBezTo>
                  <a:cubicBezTo>
                    <a:pt x="20" y="235"/>
                    <a:pt x="20" y="235"/>
                    <a:pt x="20" y="235"/>
                  </a:cubicBezTo>
                  <a:cubicBezTo>
                    <a:pt x="20" y="157"/>
                    <a:pt x="20" y="157"/>
                    <a:pt x="20" y="157"/>
                  </a:cubicBezTo>
                  <a:cubicBezTo>
                    <a:pt x="31" y="157"/>
                    <a:pt x="31" y="157"/>
                    <a:pt x="31" y="157"/>
                  </a:cubicBezTo>
                  <a:cubicBezTo>
                    <a:pt x="31" y="148"/>
                    <a:pt x="31" y="148"/>
                    <a:pt x="31" y="148"/>
                  </a:cubicBezTo>
                  <a:cubicBezTo>
                    <a:pt x="20" y="148"/>
                    <a:pt x="20" y="148"/>
                    <a:pt x="20" y="148"/>
                  </a:cubicBezTo>
                  <a:cubicBezTo>
                    <a:pt x="20" y="70"/>
                    <a:pt x="20" y="70"/>
                    <a:pt x="20" y="70"/>
                  </a:cubicBezTo>
                  <a:cubicBezTo>
                    <a:pt x="31" y="70"/>
                    <a:pt x="31" y="70"/>
                    <a:pt x="31" y="70"/>
                  </a:cubicBezTo>
                  <a:cubicBezTo>
                    <a:pt x="31" y="61"/>
                    <a:pt x="31" y="61"/>
                    <a:pt x="31" y="61"/>
                  </a:cubicBezTo>
                  <a:cubicBezTo>
                    <a:pt x="20" y="61"/>
                    <a:pt x="20" y="61"/>
                    <a:pt x="20" y="61"/>
                  </a:cubicBezTo>
                  <a:cubicBezTo>
                    <a:pt x="20" y="28"/>
                    <a:pt x="20" y="28"/>
                    <a:pt x="20" y="28"/>
                  </a:cubicBezTo>
                  <a:cubicBezTo>
                    <a:pt x="26" y="26"/>
                    <a:pt x="30" y="21"/>
                    <a:pt x="30" y="14"/>
                  </a:cubicBezTo>
                  <a:cubicBezTo>
                    <a:pt x="30" y="6"/>
                    <a:pt x="24" y="0"/>
                    <a:pt x="16" y="0"/>
                  </a:cubicBezTo>
                  <a:cubicBezTo>
                    <a:pt x="8" y="0"/>
                    <a:pt x="1" y="6"/>
                    <a:pt x="1" y="14"/>
                  </a:cubicBezTo>
                  <a:cubicBezTo>
                    <a:pt x="1" y="21"/>
                    <a:pt x="5" y="26"/>
                    <a:pt x="11" y="28"/>
                  </a:cubicBezTo>
                  <a:cubicBezTo>
                    <a:pt x="11" y="61"/>
                    <a:pt x="11" y="61"/>
                    <a:pt x="11" y="61"/>
                  </a:cubicBezTo>
                  <a:cubicBezTo>
                    <a:pt x="0" y="61"/>
                    <a:pt x="0" y="61"/>
                    <a:pt x="0" y="61"/>
                  </a:cubicBezTo>
                  <a:cubicBezTo>
                    <a:pt x="0" y="70"/>
                    <a:pt x="0" y="70"/>
                    <a:pt x="0" y="70"/>
                  </a:cubicBezTo>
                  <a:cubicBezTo>
                    <a:pt x="11" y="70"/>
                    <a:pt x="11" y="70"/>
                    <a:pt x="11" y="70"/>
                  </a:cubicBezTo>
                  <a:cubicBezTo>
                    <a:pt x="11" y="148"/>
                    <a:pt x="11" y="148"/>
                    <a:pt x="11" y="148"/>
                  </a:cubicBezTo>
                  <a:cubicBezTo>
                    <a:pt x="0" y="148"/>
                    <a:pt x="0" y="148"/>
                    <a:pt x="0" y="148"/>
                  </a:cubicBezTo>
                  <a:cubicBezTo>
                    <a:pt x="0" y="157"/>
                    <a:pt x="0" y="157"/>
                    <a:pt x="0" y="157"/>
                  </a:cubicBezTo>
                  <a:cubicBezTo>
                    <a:pt x="11" y="157"/>
                    <a:pt x="11" y="157"/>
                    <a:pt x="11" y="157"/>
                  </a:cubicBezTo>
                  <a:cubicBezTo>
                    <a:pt x="11" y="235"/>
                    <a:pt x="11" y="235"/>
                    <a:pt x="11" y="235"/>
                  </a:cubicBezTo>
                  <a:cubicBezTo>
                    <a:pt x="0" y="235"/>
                    <a:pt x="0" y="235"/>
                    <a:pt x="0" y="235"/>
                  </a:cubicBezTo>
                  <a:cubicBezTo>
                    <a:pt x="0" y="244"/>
                    <a:pt x="0" y="244"/>
                    <a:pt x="0" y="244"/>
                  </a:cubicBezTo>
                  <a:cubicBezTo>
                    <a:pt x="11" y="244"/>
                    <a:pt x="11" y="244"/>
                    <a:pt x="11" y="244"/>
                  </a:cubicBezTo>
                  <a:cubicBezTo>
                    <a:pt x="11" y="322"/>
                    <a:pt x="11" y="322"/>
                    <a:pt x="11" y="322"/>
                  </a:cubicBezTo>
                  <a:cubicBezTo>
                    <a:pt x="0" y="322"/>
                    <a:pt x="0" y="322"/>
                    <a:pt x="0" y="322"/>
                  </a:cubicBezTo>
                  <a:cubicBezTo>
                    <a:pt x="0" y="331"/>
                    <a:pt x="0" y="331"/>
                    <a:pt x="0" y="331"/>
                  </a:cubicBezTo>
                  <a:cubicBezTo>
                    <a:pt x="11" y="331"/>
                    <a:pt x="11" y="331"/>
                    <a:pt x="11" y="331"/>
                  </a:cubicBezTo>
                  <a:cubicBezTo>
                    <a:pt x="11" y="369"/>
                    <a:pt x="11" y="369"/>
                    <a:pt x="11" y="369"/>
                  </a:cubicBezTo>
                  <a:cubicBezTo>
                    <a:pt x="371" y="369"/>
                    <a:pt x="371" y="369"/>
                    <a:pt x="371" y="369"/>
                  </a:cubicBezTo>
                  <a:cubicBezTo>
                    <a:pt x="373" y="375"/>
                    <a:pt x="378" y="379"/>
                    <a:pt x="384" y="379"/>
                  </a:cubicBezTo>
                  <a:cubicBezTo>
                    <a:pt x="392" y="379"/>
                    <a:pt x="399" y="372"/>
                    <a:pt x="399" y="365"/>
                  </a:cubicBezTo>
                  <a:cubicBezTo>
                    <a:pt x="399" y="357"/>
                    <a:pt x="392" y="350"/>
                    <a:pt x="384" y="35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15" name="Freeform 6"/>
            <p:cNvSpPr/>
            <p:nvPr/>
          </p:nvSpPr>
          <p:spPr bwMode="auto">
            <a:xfrm>
              <a:off x="4868" y="1594"/>
              <a:ext cx="793" cy="667"/>
            </a:xfrm>
            <a:custGeom>
              <a:avLst/>
              <a:gdLst>
                <a:gd name="T0" fmla="*/ 206 w 333"/>
                <a:gd name="T1" fmla="*/ 121 h 280"/>
                <a:gd name="T2" fmla="*/ 189 w 333"/>
                <a:gd name="T3" fmla="*/ 104 h 280"/>
                <a:gd name="T4" fmla="*/ 101 w 333"/>
                <a:gd name="T5" fmla="*/ 193 h 280"/>
                <a:gd name="T6" fmla="*/ 80 w 333"/>
                <a:gd name="T7" fmla="*/ 172 h 280"/>
                <a:gd name="T8" fmla="*/ 0 w 333"/>
                <a:gd name="T9" fmla="*/ 252 h 280"/>
                <a:gd name="T10" fmla="*/ 0 w 333"/>
                <a:gd name="T11" fmla="*/ 276 h 280"/>
                <a:gd name="T12" fmla="*/ 8 w 333"/>
                <a:gd name="T13" fmla="*/ 276 h 280"/>
                <a:gd name="T14" fmla="*/ 8 w 333"/>
                <a:gd name="T15" fmla="*/ 280 h 280"/>
                <a:gd name="T16" fmla="*/ 70 w 333"/>
                <a:gd name="T17" fmla="*/ 217 h 280"/>
                <a:gd name="T18" fmla="*/ 115 w 333"/>
                <a:gd name="T19" fmla="*/ 262 h 280"/>
                <a:gd name="T20" fmla="*/ 201 w 333"/>
                <a:gd name="T21" fmla="*/ 176 h 280"/>
                <a:gd name="T22" fmla="*/ 251 w 333"/>
                <a:gd name="T23" fmla="*/ 226 h 280"/>
                <a:gd name="T24" fmla="*/ 333 w 333"/>
                <a:gd name="T25" fmla="*/ 137 h 280"/>
                <a:gd name="T26" fmla="*/ 333 w 333"/>
                <a:gd name="T27" fmla="*/ 0 h 280"/>
                <a:gd name="T28" fmla="*/ 206 w 333"/>
                <a:gd name="T29"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280">
                  <a:moveTo>
                    <a:pt x="206" y="121"/>
                  </a:moveTo>
                  <a:cubicBezTo>
                    <a:pt x="206" y="121"/>
                    <a:pt x="192" y="107"/>
                    <a:pt x="189" y="104"/>
                  </a:cubicBezTo>
                  <a:cubicBezTo>
                    <a:pt x="185" y="108"/>
                    <a:pt x="101" y="193"/>
                    <a:pt x="101" y="193"/>
                  </a:cubicBezTo>
                  <a:cubicBezTo>
                    <a:pt x="101" y="193"/>
                    <a:pt x="84" y="176"/>
                    <a:pt x="80" y="172"/>
                  </a:cubicBezTo>
                  <a:cubicBezTo>
                    <a:pt x="0" y="252"/>
                    <a:pt x="0" y="252"/>
                    <a:pt x="0" y="252"/>
                  </a:cubicBezTo>
                  <a:cubicBezTo>
                    <a:pt x="0" y="276"/>
                    <a:pt x="0" y="276"/>
                    <a:pt x="0" y="276"/>
                  </a:cubicBezTo>
                  <a:cubicBezTo>
                    <a:pt x="4" y="276"/>
                    <a:pt x="8" y="276"/>
                    <a:pt x="8" y="276"/>
                  </a:cubicBezTo>
                  <a:cubicBezTo>
                    <a:pt x="8" y="280"/>
                    <a:pt x="8" y="280"/>
                    <a:pt x="8" y="280"/>
                  </a:cubicBezTo>
                  <a:cubicBezTo>
                    <a:pt x="70" y="217"/>
                    <a:pt x="70" y="217"/>
                    <a:pt x="70" y="217"/>
                  </a:cubicBezTo>
                  <a:cubicBezTo>
                    <a:pt x="70" y="217"/>
                    <a:pt x="106" y="253"/>
                    <a:pt x="115" y="262"/>
                  </a:cubicBezTo>
                  <a:cubicBezTo>
                    <a:pt x="127" y="251"/>
                    <a:pt x="201" y="176"/>
                    <a:pt x="201" y="176"/>
                  </a:cubicBezTo>
                  <a:cubicBezTo>
                    <a:pt x="201" y="176"/>
                    <a:pt x="240" y="216"/>
                    <a:pt x="251" y="226"/>
                  </a:cubicBezTo>
                  <a:cubicBezTo>
                    <a:pt x="260" y="216"/>
                    <a:pt x="312" y="160"/>
                    <a:pt x="333" y="137"/>
                  </a:cubicBezTo>
                  <a:cubicBezTo>
                    <a:pt x="333" y="0"/>
                    <a:pt x="333" y="0"/>
                    <a:pt x="333" y="0"/>
                  </a:cubicBezTo>
                  <a:lnTo>
                    <a:pt x="206" y="12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16" name="Freeform 7"/>
            <p:cNvSpPr/>
            <p:nvPr/>
          </p:nvSpPr>
          <p:spPr bwMode="auto">
            <a:xfrm>
              <a:off x="4868" y="1563"/>
              <a:ext cx="793" cy="621"/>
            </a:xfrm>
            <a:custGeom>
              <a:avLst/>
              <a:gdLst>
                <a:gd name="T0" fmla="*/ 491 w 793"/>
                <a:gd name="T1" fmla="*/ 288 h 621"/>
                <a:gd name="T2" fmla="*/ 458 w 793"/>
                <a:gd name="T3" fmla="*/ 252 h 621"/>
                <a:gd name="T4" fmla="*/ 450 w 793"/>
                <a:gd name="T5" fmla="*/ 248 h 621"/>
                <a:gd name="T6" fmla="*/ 446 w 793"/>
                <a:gd name="T7" fmla="*/ 252 h 621"/>
                <a:gd name="T8" fmla="*/ 241 w 793"/>
                <a:gd name="T9" fmla="*/ 457 h 621"/>
                <a:gd name="T10" fmla="*/ 198 w 793"/>
                <a:gd name="T11" fmla="*/ 414 h 621"/>
                <a:gd name="T12" fmla="*/ 191 w 793"/>
                <a:gd name="T13" fmla="*/ 409 h 621"/>
                <a:gd name="T14" fmla="*/ 0 w 793"/>
                <a:gd name="T15" fmla="*/ 600 h 621"/>
                <a:gd name="T16" fmla="*/ 0 w 793"/>
                <a:gd name="T17" fmla="*/ 609 h 621"/>
                <a:gd name="T18" fmla="*/ 0 w 793"/>
                <a:gd name="T19" fmla="*/ 621 h 621"/>
                <a:gd name="T20" fmla="*/ 191 w 793"/>
                <a:gd name="T21" fmla="*/ 431 h 621"/>
                <a:gd name="T22" fmla="*/ 236 w 793"/>
                <a:gd name="T23" fmla="*/ 474 h 621"/>
                <a:gd name="T24" fmla="*/ 241 w 793"/>
                <a:gd name="T25" fmla="*/ 479 h 621"/>
                <a:gd name="T26" fmla="*/ 246 w 793"/>
                <a:gd name="T27" fmla="*/ 474 h 621"/>
                <a:gd name="T28" fmla="*/ 450 w 793"/>
                <a:gd name="T29" fmla="*/ 269 h 621"/>
                <a:gd name="T30" fmla="*/ 486 w 793"/>
                <a:gd name="T31" fmla="*/ 302 h 621"/>
                <a:gd name="T32" fmla="*/ 491 w 793"/>
                <a:gd name="T33" fmla="*/ 307 h 621"/>
                <a:gd name="T34" fmla="*/ 496 w 793"/>
                <a:gd name="T35" fmla="*/ 302 h 621"/>
                <a:gd name="T36" fmla="*/ 793 w 793"/>
                <a:gd name="T37" fmla="*/ 19 h 621"/>
                <a:gd name="T38" fmla="*/ 793 w 793"/>
                <a:gd name="T39" fmla="*/ 0 h 621"/>
                <a:gd name="T40" fmla="*/ 491 w 793"/>
                <a:gd name="T41" fmla="*/ 28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3" h="621">
                  <a:moveTo>
                    <a:pt x="491" y="288"/>
                  </a:moveTo>
                  <a:lnTo>
                    <a:pt x="458" y="252"/>
                  </a:lnTo>
                  <a:lnTo>
                    <a:pt x="450" y="248"/>
                  </a:lnTo>
                  <a:lnTo>
                    <a:pt x="446" y="252"/>
                  </a:lnTo>
                  <a:lnTo>
                    <a:pt x="241" y="457"/>
                  </a:lnTo>
                  <a:lnTo>
                    <a:pt x="198" y="414"/>
                  </a:lnTo>
                  <a:lnTo>
                    <a:pt x="191" y="409"/>
                  </a:lnTo>
                  <a:lnTo>
                    <a:pt x="0" y="600"/>
                  </a:lnTo>
                  <a:lnTo>
                    <a:pt x="0" y="609"/>
                  </a:lnTo>
                  <a:lnTo>
                    <a:pt x="0" y="621"/>
                  </a:lnTo>
                  <a:lnTo>
                    <a:pt x="191" y="431"/>
                  </a:lnTo>
                  <a:lnTo>
                    <a:pt x="236" y="474"/>
                  </a:lnTo>
                  <a:lnTo>
                    <a:pt x="241" y="479"/>
                  </a:lnTo>
                  <a:lnTo>
                    <a:pt x="246" y="474"/>
                  </a:lnTo>
                  <a:lnTo>
                    <a:pt x="450" y="269"/>
                  </a:lnTo>
                  <a:lnTo>
                    <a:pt x="486" y="302"/>
                  </a:lnTo>
                  <a:lnTo>
                    <a:pt x="491" y="307"/>
                  </a:lnTo>
                  <a:lnTo>
                    <a:pt x="496" y="302"/>
                  </a:lnTo>
                  <a:lnTo>
                    <a:pt x="793" y="19"/>
                  </a:lnTo>
                  <a:lnTo>
                    <a:pt x="793" y="0"/>
                  </a:lnTo>
                  <a:lnTo>
                    <a:pt x="491" y="28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17" name="Freeform 8"/>
            <p:cNvSpPr/>
            <p:nvPr/>
          </p:nvSpPr>
          <p:spPr bwMode="auto">
            <a:xfrm>
              <a:off x="4868" y="1984"/>
              <a:ext cx="793" cy="360"/>
            </a:xfrm>
            <a:custGeom>
              <a:avLst/>
              <a:gdLst>
                <a:gd name="T0" fmla="*/ 251 w 333"/>
                <a:gd name="T1" fmla="*/ 89 h 151"/>
                <a:gd name="T2" fmla="*/ 201 w 333"/>
                <a:gd name="T3" fmla="*/ 39 h 151"/>
                <a:gd name="T4" fmla="*/ 115 w 333"/>
                <a:gd name="T5" fmla="*/ 125 h 151"/>
                <a:gd name="T6" fmla="*/ 70 w 333"/>
                <a:gd name="T7" fmla="*/ 80 h 151"/>
                <a:gd name="T8" fmla="*/ 0 w 333"/>
                <a:gd name="T9" fmla="*/ 150 h 151"/>
                <a:gd name="T10" fmla="*/ 0 w 333"/>
                <a:gd name="T11" fmla="*/ 151 h 151"/>
                <a:gd name="T12" fmla="*/ 13 w 333"/>
                <a:gd name="T13" fmla="*/ 151 h 151"/>
                <a:gd name="T14" fmla="*/ 13 w 333"/>
                <a:gd name="T15" fmla="*/ 140 h 151"/>
                <a:gd name="T16" fmla="*/ 35 w 333"/>
                <a:gd name="T17" fmla="*/ 140 h 151"/>
                <a:gd name="T18" fmla="*/ 35 w 333"/>
                <a:gd name="T19" fmla="*/ 151 h 151"/>
                <a:gd name="T20" fmla="*/ 96 w 333"/>
                <a:gd name="T21" fmla="*/ 151 h 151"/>
                <a:gd name="T22" fmla="*/ 96 w 333"/>
                <a:gd name="T23" fmla="*/ 140 h 151"/>
                <a:gd name="T24" fmla="*/ 118 w 333"/>
                <a:gd name="T25" fmla="*/ 140 h 151"/>
                <a:gd name="T26" fmla="*/ 118 w 333"/>
                <a:gd name="T27" fmla="*/ 151 h 151"/>
                <a:gd name="T28" fmla="*/ 178 w 333"/>
                <a:gd name="T29" fmla="*/ 151 h 151"/>
                <a:gd name="T30" fmla="*/ 178 w 333"/>
                <a:gd name="T31" fmla="*/ 140 h 151"/>
                <a:gd name="T32" fmla="*/ 200 w 333"/>
                <a:gd name="T33" fmla="*/ 140 h 151"/>
                <a:gd name="T34" fmla="*/ 200 w 333"/>
                <a:gd name="T35" fmla="*/ 151 h 151"/>
                <a:gd name="T36" fmla="*/ 261 w 333"/>
                <a:gd name="T37" fmla="*/ 151 h 151"/>
                <a:gd name="T38" fmla="*/ 261 w 333"/>
                <a:gd name="T39" fmla="*/ 140 h 151"/>
                <a:gd name="T40" fmla="*/ 283 w 333"/>
                <a:gd name="T41" fmla="*/ 140 h 151"/>
                <a:gd name="T42" fmla="*/ 283 w 333"/>
                <a:gd name="T43" fmla="*/ 151 h 151"/>
                <a:gd name="T44" fmla="*/ 333 w 333"/>
                <a:gd name="T45" fmla="*/ 151 h 151"/>
                <a:gd name="T46" fmla="*/ 333 w 333"/>
                <a:gd name="T47" fmla="*/ 0 h 151"/>
                <a:gd name="T48" fmla="*/ 251 w 333"/>
                <a:gd name="T49"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3" h="151">
                  <a:moveTo>
                    <a:pt x="251" y="89"/>
                  </a:moveTo>
                  <a:cubicBezTo>
                    <a:pt x="251" y="89"/>
                    <a:pt x="205" y="43"/>
                    <a:pt x="201" y="39"/>
                  </a:cubicBezTo>
                  <a:cubicBezTo>
                    <a:pt x="197" y="43"/>
                    <a:pt x="115" y="125"/>
                    <a:pt x="115" y="125"/>
                  </a:cubicBezTo>
                  <a:cubicBezTo>
                    <a:pt x="115" y="125"/>
                    <a:pt x="75" y="84"/>
                    <a:pt x="70" y="80"/>
                  </a:cubicBezTo>
                  <a:cubicBezTo>
                    <a:pt x="0" y="150"/>
                    <a:pt x="0" y="150"/>
                    <a:pt x="0" y="150"/>
                  </a:cubicBezTo>
                  <a:cubicBezTo>
                    <a:pt x="0" y="151"/>
                    <a:pt x="0" y="151"/>
                    <a:pt x="0" y="151"/>
                  </a:cubicBezTo>
                  <a:cubicBezTo>
                    <a:pt x="13" y="151"/>
                    <a:pt x="13" y="151"/>
                    <a:pt x="13" y="151"/>
                  </a:cubicBezTo>
                  <a:cubicBezTo>
                    <a:pt x="13" y="148"/>
                    <a:pt x="13" y="140"/>
                    <a:pt x="13" y="140"/>
                  </a:cubicBezTo>
                  <a:cubicBezTo>
                    <a:pt x="35" y="140"/>
                    <a:pt x="35" y="140"/>
                    <a:pt x="35" y="140"/>
                  </a:cubicBezTo>
                  <a:cubicBezTo>
                    <a:pt x="35" y="140"/>
                    <a:pt x="35" y="148"/>
                    <a:pt x="35" y="151"/>
                  </a:cubicBezTo>
                  <a:cubicBezTo>
                    <a:pt x="96" y="151"/>
                    <a:pt x="96" y="151"/>
                    <a:pt x="96" y="151"/>
                  </a:cubicBezTo>
                  <a:cubicBezTo>
                    <a:pt x="96" y="148"/>
                    <a:pt x="96" y="140"/>
                    <a:pt x="96" y="140"/>
                  </a:cubicBezTo>
                  <a:cubicBezTo>
                    <a:pt x="118" y="140"/>
                    <a:pt x="118" y="140"/>
                    <a:pt x="118" y="140"/>
                  </a:cubicBezTo>
                  <a:cubicBezTo>
                    <a:pt x="118" y="140"/>
                    <a:pt x="118" y="148"/>
                    <a:pt x="118" y="151"/>
                  </a:cubicBezTo>
                  <a:cubicBezTo>
                    <a:pt x="178" y="151"/>
                    <a:pt x="178" y="151"/>
                    <a:pt x="178" y="151"/>
                  </a:cubicBezTo>
                  <a:cubicBezTo>
                    <a:pt x="178" y="148"/>
                    <a:pt x="178" y="140"/>
                    <a:pt x="178" y="140"/>
                  </a:cubicBezTo>
                  <a:cubicBezTo>
                    <a:pt x="200" y="140"/>
                    <a:pt x="200" y="140"/>
                    <a:pt x="200" y="140"/>
                  </a:cubicBezTo>
                  <a:cubicBezTo>
                    <a:pt x="200" y="140"/>
                    <a:pt x="200" y="148"/>
                    <a:pt x="200" y="151"/>
                  </a:cubicBezTo>
                  <a:cubicBezTo>
                    <a:pt x="261" y="151"/>
                    <a:pt x="261" y="151"/>
                    <a:pt x="261" y="151"/>
                  </a:cubicBezTo>
                  <a:cubicBezTo>
                    <a:pt x="261" y="148"/>
                    <a:pt x="261" y="140"/>
                    <a:pt x="261" y="140"/>
                  </a:cubicBezTo>
                  <a:cubicBezTo>
                    <a:pt x="283" y="140"/>
                    <a:pt x="283" y="140"/>
                    <a:pt x="283" y="140"/>
                  </a:cubicBezTo>
                  <a:cubicBezTo>
                    <a:pt x="283" y="140"/>
                    <a:pt x="283" y="148"/>
                    <a:pt x="283" y="151"/>
                  </a:cubicBezTo>
                  <a:cubicBezTo>
                    <a:pt x="333" y="151"/>
                    <a:pt x="333" y="151"/>
                    <a:pt x="333" y="151"/>
                  </a:cubicBezTo>
                  <a:cubicBezTo>
                    <a:pt x="333" y="0"/>
                    <a:pt x="333" y="0"/>
                    <a:pt x="333" y="0"/>
                  </a:cubicBezTo>
                  <a:lnTo>
                    <a:pt x="251" y="8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18" name="Freeform 9"/>
            <p:cNvSpPr/>
            <p:nvPr/>
          </p:nvSpPr>
          <p:spPr bwMode="auto">
            <a:xfrm>
              <a:off x="4868" y="1951"/>
              <a:ext cx="793" cy="381"/>
            </a:xfrm>
            <a:custGeom>
              <a:avLst/>
              <a:gdLst>
                <a:gd name="T0" fmla="*/ 598 w 793"/>
                <a:gd name="T1" fmla="*/ 212 h 381"/>
                <a:gd name="T2" fmla="*/ 479 w 793"/>
                <a:gd name="T3" fmla="*/ 95 h 381"/>
                <a:gd name="T4" fmla="*/ 474 w 793"/>
                <a:gd name="T5" fmla="*/ 100 h 381"/>
                <a:gd name="T6" fmla="*/ 274 w 793"/>
                <a:gd name="T7" fmla="*/ 300 h 381"/>
                <a:gd name="T8" fmla="*/ 167 w 793"/>
                <a:gd name="T9" fmla="*/ 193 h 381"/>
                <a:gd name="T10" fmla="*/ 0 w 793"/>
                <a:gd name="T11" fmla="*/ 360 h 381"/>
                <a:gd name="T12" fmla="*/ 0 w 793"/>
                <a:gd name="T13" fmla="*/ 369 h 381"/>
                <a:gd name="T14" fmla="*/ 0 w 793"/>
                <a:gd name="T15" fmla="*/ 381 h 381"/>
                <a:gd name="T16" fmla="*/ 167 w 793"/>
                <a:gd name="T17" fmla="*/ 212 h 381"/>
                <a:gd name="T18" fmla="*/ 274 w 793"/>
                <a:gd name="T19" fmla="*/ 319 h 381"/>
                <a:gd name="T20" fmla="*/ 281 w 793"/>
                <a:gd name="T21" fmla="*/ 314 h 381"/>
                <a:gd name="T22" fmla="*/ 479 w 793"/>
                <a:gd name="T23" fmla="*/ 117 h 381"/>
                <a:gd name="T24" fmla="*/ 593 w 793"/>
                <a:gd name="T25" fmla="*/ 229 h 381"/>
                <a:gd name="T26" fmla="*/ 598 w 793"/>
                <a:gd name="T27" fmla="*/ 233 h 381"/>
                <a:gd name="T28" fmla="*/ 603 w 793"/>
                <a:gd name="T29" fmla="*/ 229 h 381"/>
                <a:gd name="T30" fmla="*/ 793 w 793"/>
                <a:gd name="T31" fmla="*/ 24 h 381"/>
                <a:gd name="T32" fmla="*/ 793 w 793"/>
                <a:gd name="T33" fmla="*/ 0 h 381"/>
                <a:gd name="T34" fmla="*/ 598 w 793"/>
                <a:gd name="T35" fmla="*/ 21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3" h="381">
                  <a:moveTo>
                    <a:pt x="598" y="212"/>
                  </a:moveTo>
                  <a:lnTo>
                    <a:pt x="479" y="95"/>
                  </a:lnTo>
                  <a:lnTo>
                    <a:pt x="474" y="100"/>
                  </a:lnTo>
                  <a:lnTo>
                    <a:pt x="274" y="300"/>
                  </a:lnTo>
                  <a:lnTo>
                    <a:pt x="167" y="193"/>
                  </a:lnTo>
                  <a:lnTo>
                    <a:pt x="0" y="360"/>
                  </a:lnTo>
                  <a:lnTo>
                    <a:pt x="0" y="369"/>
                  </a:lnTo>
                  <a:lnTo>
                    <a:pt x="0" y="381"/>
                  </a:lnTo>
                  <a:lnTo>
                    <a:pt x="167" y="212"/>
                  </a:lnTo>
                  <a:lnTo>
                    <a:pt x="274" y="319"/>
                  </a:lnTo>
                  <a:lnTo>
                    <a:pt x="281" y="314"/>
                  </a:lnTo>
                  <a:lnTo>
                    <a:pt x="479" y="117"/>
                  </a:lnTo>
                  <a:lnTo>
                    <a:pt x="593" y="229"/>
                  </a:lnTo>
                  <a:lnTo>
                    <a:pt x="598" y="233"/>
                  </a:lnTo>
                  <a:lnTo>
                    <a:pt x="603" y="229"/>
                  </a:lnTo>
                  <a:lnTo>
                    <a:pt x="793" y="24"/>
                  </a:lnTo>
                  <a:lnTo>
                    <a:pt x="793" y="0"/>
                  </a:lnTo>
                  <a:lnTo>
                    <a:pt x="598" y="2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119" name="Group 27"/>
          <p:cNvGrpSpPr>
            <a:grpSpLocks noChangeAspect="1"/>
          </p:cNvGrpSpPr>
          <p:nvPr/>
        </p:nvGrpSpPr>
        <p:grpSpPr bwMode="auto">
          <a:xfrm>
            <a:off x="5723712" y="1562743"/>
            <a:ext cx="249021" cy="253376"/>
            <a:chOff x="4766" y="1799"/>
            <a:chExt cx="629" cy="640"/>
          </a:xfrm>
          <a:solidFill>
            <a:srgbClr val="FFAB3F"/>
          </a:solidFill>
        </p:grpSpPr>
        <p:sp>
          <p:nvSpPr>
            <p:cNvPr id="120" name="Freeform 28"/>
            <p:cNvSpPr>
              <a:spLocks noEditPoints="1"/>
            </p:cNvSpPr>
            <p:nvPr/>
          </p:nvSpPr>
          <p:spPr bwMode="auto">
            <a:xfrm>
              <a:off x="5017" y="2057"/>
              <a:ext cx="191" cy="191"/>
            </a:xfrm>
            <a:custGeom>
              <a:avLst/>
              <a:gdLst>
                <a:gd name="T0" fmla="*/ 40 w 80"/>
                <a:gd name="T1" fmla="*/ 61 h 80"/>
                <a:gd name="T2" fmla="*/ 20 w 80"/>
                <a:gd name="T3" fmla="*/ 40 h 80"/>
                <a:gd name="T4" fmla="*/ 40 w 80"/>
                <a:gd name="T5" fmla="*/ 20 h 80"/>
                <a:gd name="T6" fmla="*/ 61 w 80"/>
                <a:gd name="T7" fmla="*/ 40 h 80"/>
                <a:gd name="T8" fmla="*/ 40 w 80"/>
                <a:gd name="T9" fmla="*/ 61 h 80"/>
                <a:gd name="T10" fmla="*/ 40 w 80"/>
                <a:gd name="T11" fmla="*/ 61 h 80"/>
                <a:gd name="T12" fmla="*/ 34 w 80"/>
                <a:gd name="T13" fmla="*/ 0 h 80"/>
                <a:gd name="T14" fmla="*/ 34 w 80"/>
                <a:gd name="T15" fmla="*/ 8 h 80"/>
                <a:gd name="T16" fmla="*/ 22 w 80"/>
                <a:gd name="T17" fmla="*/ 13 h 80"/>
                <a:gd name="T18" fmla="*/ 17 w 80"/>
                <a:gd name="T19" fmla="*/ 8 h 80"/>
                <a:gd name="T20" fmla="*/ 8 w 80"/>
                <a:gd name="T21" fmla="*/ 16 h 80"/>
                <a:gd name="T22" fmla="*/ 13 w 80"/>
                <a:gd name="T23" fmla="*/ 22 h 80"/>
                <a:gd name="T24" fmla="*/ 8 w 80"/>
                <a:gd name="T25" fmla="*/ 34 h 80"/>
                <a:gd name="T26" fmla="*/ 0 w 80"/>
                <a:gd name="T27" fmla="*/ 34 h 80"/>
                <a:gd name="T28" fmla="*/ 0 w 80"/>
                <a:gd name="T29" fmla="*/ 47 h 80"/>
                <a:gd name="T30" fmla="*/ 8 w 80"/>
                <a:gd name="T31" fmla="*/ 47 h 80"/>
                <a:gd name="T32" fmla="*/ 13 w 80"/>
                <a:gd name="T33" fmla="*/ 59 h 80"/>
                <a:gd name="T34" fmla="*/ 8 w 80"/>
                <a:gd name="T35" fmla="*/ 64 h 80"/>
                <a:gd name="T36" fmla="*/ 17 w 80"/>
                <a:gd name="T37" fmla="*/ 73 h 80"/>
                <a:gd name="T38" fmla="*/ 22 w 80"/>
                <a:gd name="T39" fmla="*/ 68 h 80"/>
                <a:gd name="T40" fmla="*/ 34 w 80"/>
                <a:gd name="T41" fmla="*/ 73 h 80"/>
                <a:gd name="T42" fmla="*/ 34 w 80"/>
                <a:gd name="T43" fmla="*/ 80 h 80"/>
                <a:gd name="T44" fmla="*/ 47 w 80"/>
                <a:gd name="T45" fmla="*/ 80 h 80"/>
                <a:gd name="T46" fmla="*/ 47 w 80"/>
                <a:gd name="T47" fmla="*/ 73 h 80"/>
                <a:gd name="T48" fmla="*/ 59 w 80"/>
                <a:gd name="T49" fmla="*/ 68 h 80"/>
                <a:gd name="T50" fmla="*/ 64 w 80"/>
                <a:gd name="T51" fmla="*/ 73 h 80"/>
                <a:gd name="T52" fmla="*/ 73 w 80"/>
                <a:gd name="T53" fmla="*/ 64 h 80"/>
                <a:gd name="T54" fmla="*/ 68 w 80"/>
                <a:gd name="T55" fmla="*/ 59 h 80"/>
                <a:gd name="T56" fmla="*/ 73 w 80"/>
                <a:gd name="T57" fmla="*/ 47 h 80"/>
                <a:gd name="T58" fmla="*/ 80 w 80"/>
                <a:gd name="T59" fmla="*/ 47 h 80"/>
                <a:gd name="T60" fmla="*/ 80 w 80"/>
                <a:gd name="T61" fmla="*/ 34 h 80"/>
                <a:gd name="T62" fmla="*/ 73 w 80"/>
                <a:gd name="T63" fmla="*/ 34 h 80"/>
                <a:gd name="T64" fmla="*/ 68 w 80"/>
                <a:gd name="T65" fmla="*/ 22 h 80"/>
                <a:gd name="T66" fmla="*/ 73 w 80"/>
                <a:gd name="T67" fmla="*/ 16 h 80"/>
                <a:gd name="T68" fmla="*/ 64 w 80"/>
                <a:gd name="T69" fmla="*/ 8 h 80"/>
                <a:gd name="T70" fmla="*/ 59 w 80"/>
                <a:gd name="T71" fmla="*/ 13 h 80"/>
                <a:gd name="T72" fmla="*/ 47 w 80"/>
                <a:gd name="T73" fmla="*/ 8 h 80"/>
                <a:gd name="T74" fmla="*/ 47 w 80"/>
                <a:gd name="T75" fmla="*/ 0 h 80"/>
                <a:gd name="T76" fmla="*/ 34 w 80"/>
                <a:gd name="T7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80">
                  <a:moveTo>
                    <a:pt x="40" y="61"/>
                  </a:moveTo>
                  <a:cubicBezTo>
                    <a:pt x="29" y="61"/>
                    <a:pt x="20" y="52"/>
                    <a:pt x="20" y="40"/>
                  </a:cubicBezTo>
                  <a:cubicBezTo>
                    <a:pt x="20" y="29"/>
                    <a:pt x="29" y="20"/>
                    <a:pt x="40" y="20"/>
                  </a:cubicBezTo>
                  <a:cubicBezTo>
                    <a:pt x="52" y="20"/>
                    <a:pt x="61" y="29"/>
                    <a:pt x="61" y="40"/>
                  </a:cubicBezTo>
                  <a:cubicBezTo>
                    <a:pt x="61" y="52"/>
                    <a:pt x="52" y="61"/>
                    <a:pt x="40" y="61"/>
                  </a:cubicBezTo>
                  <a:cubicBezTo>
                    <a:pt x="40" y="61"/>
                    <a:pt x="40" y="61"/>
                    <a:pt x="40" y="61"/>
                  </a:cubicBezTo>
                  <a:moveTo>
                    <a:pt x="34" y="0"/>
                  </a:moveTo>
                  <a:cubicBezTo>
                    <a:pt x="34" y="8"/>
                    <a:pt x="34" y="8"/>
                    <a:pt x="34" y="8"/>
                  </a:cubicBezTo>
                  <a:cubicBezTo>
                    <a:pt x="30" y="9"/>
                    <a:pt x="25" y="10"/>
                    <a:pt x="22" y="13"/>
                  </a:cubicBezTo>
                  <a:cubicBezTo>
                    <a:pt x="17" y="8"/>
                    <a:pt x="17" y="8"/>
                    <a:pt x="17" y="8"/>
                  </a:cubicBezTo>
                  <a:cubicBezTo>
                    <a:pt x="8" y="16"/>
                    <a:pt x="8" y="16"/>
                    <a:pt x="8" y="16"/>
                  </a:cubicBezTo>
                  <a:cubicBezTo>
                    <a:pt x="13" y="22"/>
                    <a:pt x="13" y="22"/>
                    <a:pt x="13" y="22"/>
                  </a:cubicBezTo>
                  <a:cubicBezTo>
                    <a:pt x="10" y="25"/>
                    <a:pt x="9" y="30"/>
                    <a:pt x="8" y="34"/>
                  </a:cubicBezTo>
                  <a:cubicBezTo>
                    <a:pt x="0" y="34"/>
                    <a:pt x="0" y="34"/>
                    <a:pt x="0" y="34"/>
                  </a:cubicBezTo>
                  <a:cubicBezTo>
                    <a:pt x="0" y="47"/>
                    <a:pt x="0" y="47"/>
                    <a:pt x="0" y="47"/>
                  </a:cubicBezTo>
                  <a:cubicBezTo>
                    <a:pt x="8" y="47"/>
                    <a:pt x="8" y="47"/>
                    <a:pt x="8" y="47"/>
                  </a:cubicBezTo>
                  <a:cubicBezTo>
                    <a:pt x="9" y="51"/>
                    <a:pt x="10" y="55"/>
                    <a:pt x="13" y="59"/>
                  </a:cubicBezTo>
                  <a:cubicBezTo>
                    <a:pt x="8" y="64"/>
                    <a:pt x="8" y="64"/>
                    <a:pt x="8" y="64"/>
                  </a:cubicBezTo>
                  <a:cubicBezTo>
                    <a:pt x="17" y="73"/>
                    <a:pt x="17" y="73"/>
                    <a:pt x="17" y="73"/>
                  </a:cubicBezTo>
                  <a:cubicBezTo>
                    <a:pt x="22" y="68"/>
                    <a:pt x="22" y="68"/>
                    <a:pt x="22" y="68"/>
                  </a:cubicBezTo>
                  <a:cubicBezTo>
                    <a:pt x="25" y="70"/>
                    <a:pt x="30" y="72"/>
                    <a:pt x="34" y="73"/>
                  </a:cubicBezTo>
                  <a:cubicBezTo>
                    <a:pt x="34" y="80"/>
                    <a:pt x="34" y="80"/>
                    <a:pt x="34" y="80"/>
                  </a:cubicBezTo>
                  <a:cubicBezTo>
                    <a:pt x="47" y="80"/>
                    <a:pt x="47" y="80"/>
                    <a:pt x="47" y="80"/>
                  </a:cubicBezTo>
                  <a:cubicBezTo>
                    <a:pt x="47" y="73"/>
                    <a:pt x="47" y="73"/>
                    <a:pt x="47" y="73"/>
                  </a:cubicBezTo>
                  <a:cubicBezTo>
                    <a:pt x="51" y="72"/>
                    <a:pt x="55" y="70"/>
                    <a:pt x="59" y="68"/>
                  </a:cubicBezTo>
                  <a:cubicBezTo>
                    <a:pt x="64" y="73"/>
                    <a:pt x="64" y="73"/>
                    <a:pt x="64" y="73"/>
                  </a:cubicBezTo>
                  <a:cubicBezTo>
                    <a:pt x="73" y="64"/>
                    <a:pt x="73" y="64"/>
                    <a:pt x="73" y="64"/>
                  </a:cubicBezTo>
                  <a:cubicBezTo>
                    <a:pt x="68" y="59"/>
                    <a:pt x="68" y="59"/>
                    <a:pt x="68" y="59"/>
                  </a:cubicBezTo>
                  <a:cubicBezTo>
                    <a:pt x="70" y="55"/>
                    <a:pt x="72" y="51"/>
                    <a:pt x="73" y="47"/>
                  </a:cubicBezTo>
                  <a:cubicBezTo>
                    <a:pt x="80" y="47"/>
                    <a:pt x="80" y="47"/>
                    <a:pt x="80" y="47"/>
                  </a:cubicBezTo>
                  <a:cubicBezTo>
                    <a:pt x="80" y="34"/>
                    <a:pt x="80" y="34"/>
                    <a:pt x="80" y="34"/>
                  </a:cubicBezTo>
                  <a:cubicBezTo>
                    <a:pt x="73" y="34"/>
                    <a:pt x="73" y="34"/>
                    <a:pt x="73" y="34"/>
                  </a:cubicBezTo>
                  <a:cubicBezTo>
                    <a:pt x="72" y="30"/>
                    <a:pt x="70" y="25"/>
                    <a:pt x="68" y="22"/>
                  </a:cubicBezTo>
                  <a:cubicBezTo>
                    <a:pt x="73" y="16"/>
                    <a:pt x="73" y="16"/>
                    <a:pt x="73" y="16"/>
                  </a:cubicBezTo>
                  <a:cubicBezTo>
                    <a:pt x="64" y="8"/>
                    <a:pt x="64" y="8"/>
                    <a:pt x="64" y="8"/>
                  </a:cubicBezTo>
                  <a:cubicBezTo>
                    <a:pt x="59" y="13"/>
                    <a:pt x="59" y="13"/>
                    <a:pt x="59" y="13"/>
                  </a:cubicBezTo>
                  <a:cubicBezTo>
                    <a:pt x="55" y="10"/>
                    <a:pt x="51" y="9"/>
                    <a:pt x="47" y="8"/>
                  </a:cubicBezTo>
                  <a:cubicBezTo>
                    <a:pt x="47" y="0"/>
                    <a:pt x="47" y="0"/>
                    <a:pt x="47" y="0"/>
                  </a:cubicBezTo>
                  <a:cubicBezTo>
                    <a:pt x="34" y="0"/>
                    <a:pt x="34" y="0"/>
                    <a:pt x="3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21" name="Freeform 29"/>
            <p:cNvSpPr>
              <a:spLocks noEditPoints="1"/>
            </p:cNvSpPr>
            <p:nvPr/>
          </p:nvSpPr>
          <p:spPr bwMode="auto">
            <a:xfrm>
              <a:off x="5203" y="1799"/>
              <a:ext cx="192" cy="174"/>
            </a:xfrm>
            <a:custGeom>
              <a:avLst/>
              <a:gdLst>
                <a:gd name="T0" fmla="*/ 40 w 80"/>
                <a:gd name="T1" fmla="*/ 53 h 73"/>
                <a:gd name="T2" fmla="*/ 27 w 80"/>
                <a:gd name="T3" fmla="*/ 40 h 73"/>
                <a:gd name="T4" fmla="*/ 40 w 80"/>
                <a:gd name="T5" fmla="*/ 27 h 73"/>
                <a:gd name="T6" fmla="*/ 53 w 80"/>
                <a:gd name="T7" fmla="*/ 40 h 73"/>
                <a:gd name="T8" fmla="*/ 40 w 80"/>
                <a:gd name="T9" fmla="*/ 53 h 73"/>
                <a:gd name="T10" fmla="*/ 34 w 80"/>
                <a:gd name="T11" fmla="*/ 0 h 73"/>
                <a:gd name="T12" fmla="*/ 34 w 80"/>
                <a:gd name="T13" fmla="*/ 7 h 73"/>
                <a:gd name="T14" fmla="*/ 21 w 80"/>
                <a:gd name="T15" fmla="*/ 12 h 73"/>
                <a:gd name="T16" fmla="*/ 16 w 80"/>
                <a:gd name="T17" fmla="*/ 7 h 73"/>
                <a:gd name="T18" fmla="*/ 7 w 80"/>
                <a:gd name="T19" fmla="*/ 16 h 73"/>
                <a:gd name="T20" fmla="*/ 13 w 80"/>
                <a:gd name="T21" fmla="*/ 21 h 73"/>
                <a:gd name="T22" fmla="*/ 7 w 80"/>
                <a:gd name="T23" fmla="*/ 34 h 73"/>
                <a:gd name="T24" fmla="*/ 0 w 80"/>
                <a:gd name="T25" fmla="*/ 34 h 73"/>
                <a:gd name="T26" fmla="*/ 0 w 80"/>
                <a:gd name="T27" fmla="*/ 39 h 73"/>
                <a:gd name="T28" fmla="*/ 22 w 80"/>
                <a:gd name="T29" fmla="*/ 48 h 73"/>
                <a:gd name="T30" fmla="*/ 18 w 80"/>
                <a:gd name="T31" fmla="*/ 57 h 73"/>
                <a:gd name="T32" fmla="*/ 27 w 80"/>
                <a:gd name="T33" fmla="*/ 63 h 73"/>
                <a:gd name="T34" fmla="*/ 34 w 80"/>
                <a:gd name="T35" fmla="*/ 56 h 73"/>
                <a:gd name="T36" fmla="*/ 49 w 80"/>
                <a:gd name="T37" fmla="*/ 72 h 73"/>
                <a:gd name="T38" fmla="*/ 59 w 80"/>
                <a:gd name="T39" fmla="*/ 67 h 73"/>
                <a:gd name="T40" fmla="*/ 64 w 80"/>
                <a:gd name="T41" fmla="*/ 73 h 73"/>
                <a:gd name="T42" fmla="*/ 73 w 80"/>
                <a:gd name="T43" fmla="*/ 64 h 73"/>
                <a:gd name="T44" fmla="*/ 67 w 80"/>
                <a:gd name="T45" fmla="*/ 59 h 73"/>
                <a:gd name="T46" fmla="*/ 73 w 80"/>
                <a:gd name="T47" fmla="*/ 46 h 73"/>
                <a:gd name="T48" fmla="*/ 80 w 80"/>
                <a:gd name="T49" fmla="*/ 46 h 73"/>
                <a:gd name="T50" fmla="*/ 80 w 80"/>
                <a:gd name="T51" fmla="*/ 34 h 73"/>
                <a:gd name="T52" fmla="*/ 73 w 80"/>
                <a:gd name="T53" fmla="*/ 34 h 73"/>
                <a:gd name="T54" fmla="*/ 67 w 80"/>
                <a:gd name="T55" fmla="*/ 21 h 73"/>
                <a:gd name="T56" fmla="*/ 73 w 80"/>
                <a:gd name="T57" fmla="*/ 16 h 73"/>
                <a:gd name="T58" fmla="*/ 64 w 80"/>
                <a:gd name="T59" fmla="*/ 7 h 73"/>
                <a:gd name="T60" fmla="*/ 59 w 80"/>
                <a:gd name="T61" fmla="*/ 12 h 73"/>
                <a:gd name="T62" fmla="*/ 46 w 80"/>
                <a:gd name="T63" fmla="*/ 7 h 73"/>
                <a:gd name="T64" fmla="*/ 46 w 80"/>
                <a:gd name="T65" fmla="*/ 0 h 73"/>
                <a:gd name="T66" fmla="*/ 34 w 80"/>
                <a:gd name="T6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73">
                  <a:moveTo>
                    <a:pt x="40" y="53"/>
                  </a:moveTo>
                  <a:cubicBezTo>
                    <a:pt x="33" y="53"/>
                    <a:pt x="27" y="47"/>
                    <a:pt x="27" y="40"/>
                  </a:cubicBezTo>
                  <a:cubicBezTo>
                    <a:pt x="27" y="33"/>
                    <a:pt x="33" y="27"/>
                    <a:pt x="40" y="27"/>
                  </a:cubicBezTo>
                  <a:cubicBezTo>
                    <a:pt x="47" y="27"/>
                    <a:pt x="53" y="33"/>
                    <a:pt x="53" y="40"/>
                  </a:cubicBezTo>
                  <a:cubicBezTo>
                    <a:pt x="53" y="47"/>
                    <a:pt x="47" y="53"/>
                    <a:pt x="40" y="53"/>
                  </a:cubicBezTo>
                  <a:moveTo>
                    <a:pt x="34" y="0"/>
                  </a:moveTo>
                  <a:cubicBezTo>
                    <a:pt x="34" y="7"/>
                    <a:pt x="34" y="7"/>
                    <a:pt x="34" y="7"/>
                  </a:cubicBezTo>
                  <a:cubicBezTo>
                    <a:pt x="29" y="8"/>
                    <a:pt x="25" y="10"/>
                    <a:pt x="21" y="12"/>
                  </a:cubicBezTo>
                  <a:cubicBezTo>
                    <a:pt x="16" y="7"/>
                    <a:pt x="16" y="7"/>
                    <a:pt x="16" y="7"/>
                  </a:cubicBezTo>
                  <a:cubicBezTo>
                    <a:pt x="7" y="16"/>
                    <a:pt x="7" y="16"/>
                    <a:pt x="7" y="16"/>
                  </a:cubicBezTo>
                  <a:cubicBezTo>
                    <a:pt x="13" y="21"/>
                    <a:pt x="13" y="21"/>
                    <a:pt x="13" y="21"/>
                  </a:cubicBezTo>
                  <a:cubicBezTo>
                    <a:pt x="10" y="25"/>
                    <a:pt x="8" y="29"/>
                    <a:pt x="7" y="34"/>
                  </a:cubicBezTo>
                  <a:cubicBezTo>
                    <a:pt x="0" y="34"/>
                    <a:pt x="0" y="34"/>
                    <a:pt x="0" y="34"/>
                  </a:cubicBezTo>
                  <a:cubicBezTo>
                    <a:pt x="0" y="39"/>
                    <a:pt x="0" y="39"/>
                    <a:pt x="0" y="39"/>
                  </a:cubicBezTo>
                  <a:cubicBezTo>
                    <a:pt x="22" y="48"/>
                    <a:pt x="22" y="48"/>
                    <a:pt x="22" y="48"/>
                  </a:cubicBezTo>
                  <a:cubicBezTo>
                    <a:pt x="22" y="48"/>
                    <a:pt x="19" y="56"/>
                    <a:pt x="18" y="57"/>
                  </a:cubicBezTo>
                  <a:cubicBezTo>
                    <a:pt x="21" y="59"/>
                    <a:pt x="24" y="61"/>
                    <a:pt x="27" y="63"/>
                  </a:cubicBezTo>
                  <a:cubicBezTo>
                    <a:pt x="28" y="62"/>
                    <a:pt x="34" y="56"/>
                    <a:pt x="34" y="56"/>
                  </a:cubicBezTo>
                  <a:cubicBezTo>
                    <a:pt x="49" y="72"/>
                    <a:pt x="49" y="72"/>
                    <a:pt x="49" y="72"/>
                  </a:cubicBezTo>
                  <a:cubicBezTo>
                    <a:pt x="53" y="71"/>
                    <a:pt x="56" y="69"/>
                    <a:pt x="59" y="67"/>
                  </a:cubicBezTo>
                  <a:cubicBezTo>
                    <a:pt x="64" y="73"/>
                    <a:pt x="64" y="73"/>
                    <a:pt x="64" y="73"/>
                  </a:cubicBezTo>
                  <a:cubicBezTo>
                    <a:pt x="73" y="64"/>
                    <a:pt x="73" y="64"/>
                    <a:pt x="73" y="64"/>
                  </a:cubicBezTo>
                  <a:cubicBezTo>
                    <a:pt x="67" y="59"/>
                    <a:pt x="67" y="59"/>
                    <a:pt x="67" y="59"/>
                  </a:cubicBezTo>
                  <a:cubicBezTo>
                    <a:pt x="70" y="55"/>
                    <a:pt x="72" y="51"/>
                    <a:pt x="73" y="46"/>
                  </a:cubicBezTo>
                  <a:cubicBezTo>
                    <a:pt x="80" y="46"/>
                    <a:pt x="80" y="46"/>
                    <a:pt x="80" y="46"/>
                  </a:cubicBezTo>
                  <a:cubicBezTo>
                    <a:pt x="80" y="34"/>
                    <a:pt x="80" y="34"/>
                    <a:pt x="80" y="34"/>
                  </a:cubicBezTo>
                  <a:cubicBezTo>
                    <a:pt x="73" y="34"/>
                    <a:pt x="73" y="34"/>
                    <a:pt x="73" y="34"/>
                  </a:cubicBezTo>
                  <a:cubicBezTo>
                    <a:pt x="72" y="29"/>
                    <a:pt x="70" y="25"/>
                    <a:pt x="67" y="21"/>
                  </a:cubicBezTo>
                  <a:cubicBezTo>
                    <a:pt x="73" y="16"/>
                    <a:pt x="73" y="16"/>
                    <a:pt x="73" y="16"/>
                  </a:cubicBezTo>
                  <a:cubicBezTo>
                    <a:pt x="64" y="7"/>
                    <a:pt x="64" y="7"/>
                    <a:pt x="64" y="7"/>
                  </a:cubicBezTo>
                  <a:cubicBezTo>
                    <a:pt x="59" y="12"/>
                    <a:pt x="59" y="12"/>
                    <a:pt x="59" y="12"/>
                  </a:cubicBezTo>
                  <a:cubicBezTo>
                    <a:pt x="55" y="10"/>
                    <a:pt x="51" y="8"/>
                    <a:pt x="46" y="7"/>
                  </a:cubicBezTo>
                  <a:cubicBezTo>
                    <a:pt x="46" y="0"/>
                    <a:pt x="46" y="0"/>
                    <a:pt x="46" y="0"/>
                  </a:cubicBezTo>
                  <a:cubicBezTo>
                    <a:pt x="34" y="0"/>
                    <a:pt x="34" y="0"/>
                    <a:pt x="3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22" name="Freeform 30"/>
            <p:cNvSpPr/>
            <p:nvPr/>
          </p:nvSpPr>
          <p:spPr bwMode="auto">
            <a:xfrm>
              <a:off x="4766" y="2248"/>
              <a:ext cx="191" cy="191"/>
            </a:xfrm>
            <a:custGeom>
              <a:avLst/>
              <a:gdLst>
                <a:gd name="T0" fmla="*/ 17 w 80"/>
                <a:gd name="T1" fmla="*/ 0 h 80"/>
                <a:gd name="T2" fmla="*/ 8 w 80"/>
                <a:gd name="T3" fmla="*/ 10 h 80"/>
                <a:gd name="T4" fmla="*/ 13 w 80"/>
                <a:gd name="T5" fmla="*/ 16 h 80"/>
                <a:gd name="T6" fmla="*/ 8 w 80"/>
                <a:gd name="T7" fmla="*/ 29 h 80"/>
                <a:gd name="T8" fmla="*/ 0 w 80"/>
                <a:gd name="T9" fmla="*/ 29 h 80"/>
                <a:gd name="T10" fmla="*/ 0 w 80"/>
                <a:gd name="T11" fmla="*/ 43 h 80"/>
                <a:gd name="T12" fmla="*/ 8 w 80"/>
                <a:gd name="T13" fmla="*/ 43 h 80"/>
                <a:gd name="T14" fmla="*/ 13 w 80"/>
                <a:gd name="T15" fmla="*/ 57 h 80"/>
                <a:gd name="T16" fmla="*/ 8 w 80"/>
                <a:gd name="T17" fmla="*/ 63 h 80"/>
                <a:gd name="T18" fmla="*/ 17 w 80"/>
                <a:gd name="T19" fmla="*/ 72 h 80"/>
                <a:gd name="T20" fmla="*/ 23 w 80"/>
                <a:gd name="T21" fmla="*/ 67 h 80"/>
                <a:gd name="T22" fmla="*/ 37 w 80"/>
                <a:gd name="T23" fmla="*/ 72 h 80"/>
                <a:gd name="T24" fmla="*/ 37 w 80"/>
                <a:gd name="T25" fmla="*/ 80 h 80"/>
                <a:gd name="T26" fmla="*/ 51 w 80"/>
                <a:gd name="T27" fmla="*/ 80 h 80"/>
                <a:gd name="T28" fmla="*/ 51 w 80"/>
                <a:gd name="T29" fmla="*/ 72 h 80"/>
                <a:gd name="T30" fmla="*/ 64 w 80"/>
                <a:gd name="T31" fmla="*/ 67 h 80"/>
                <a:gd name="T32" fmla="*/ 70 w 80"/>
                <a:gd name="T33" fmla="*/ 72 h 80"/>
                <a:gd name="T34" fmla="*/ 80 w 80"/>
                <a:gd name="T35" fmla="*/ 63 h 80"/>
                <a:gd name="T36" fmla="*/ 74 w 80"/>
                <a:gd name="T37" fmla="*/ 57 h 80"/>
                <a:gd name="T38" fmla="*/ 78 w 80"/>
                <a:gd name="T39" fmla="*/ 49 h 80"/>
                <a:gd name="T40" fmla="*/ 74 w 80"/>
                <a:gd name="T41" fmla="*/ 53 h 80"/>
                <a:gd name="T42" fmla="*/ 53 w 80"/>
                <a:gd name="T43" fmla="*/ 32 h 80"/>
                <a:gd name="T44" fmla="*/ 60 w 80"/>
                <a:gd name="T45" fmla="*/ 24 h 80"/>
                <a:gd name="T46" fmla="*/ 53 w 80"/>
                <a:gd name="T47" fmla="*/ 13 h 80"/>
                <a:gd name="T48" fmla="*/ 43 w 80"/>
                <a:gd name="T49" fmla="*/ 17 h 80"/>
                <a:gd name="T50" fmla="*/ 37 w 80"/>
                <a:gd name="T51" fmla="*/ 0 h 80"/>
                <a:gd name="T52" fmla="*/ 37 w 80"/>
                <a:gd name="T53" fmla="*/ 0 h 80"/>
                <a:gd name="T54" fmla="*/ 23 w 80"/>
                <a:gd name="T55" fmla="*/ 6 h 80"/>
                <a:gd name="T56" fmla="*/ 17 w 80"/>
                <a:gd name="T5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80">
                  <a:moveTo>
                    <a:pt x="17" y="0"/>
                  </a:moveTo>
                  <a:cubicBezTo>
                    <a:pt x="8" y="10"/>
                    <a:pt x="8" y="10"/>
                    <a:pt x="8" y="10"/>
                  </a:cubicBezTo>
                  <a:cubicBezTo>
                    <a:pt x="13" y="16"/>
                    <a:pt x="13" y="16"/>
                    <a:pt x="13" y="16"/>
                  </a:cubicBezTo>
                  <a:cubicBezTo>
                    <a:pt x="11" y="20"/>
                    <a:pt x="9" y="24"/>
                    <a:pt x="8" y="29"/>
                  </a:cubicBezTo>
                  <a:cubicBezTo>
                    <a:pt x="0" y="29"/>
                    <a:pt x="0" y="29"/>
                    <a:pt x="0" y="29"/>
                  </a:cubicBezTo>
                  <a:cubicBezTo>
                    <a:pt x="0" y="43"/>
                    <a:pt x="0" y="43"/>
                    <a:pt x="0" y="43"/>
                  </a:cubicBezTo>
                  <a:cubicBezTo>
                    <a:pt x="8" y="43"/>
                    <a:pt x="8" y="43"/>
                    <a:pt x="8" y="43"/>
                  </a:cubicBezTo>
                  <a:cubicBezTo>
                    <a:pt x="9" y="48"/>
                    <a:pt x="11" y="53"/>
                    <a:pt x="13" y="57"/>
                  </a:cubicBezTo>
                  <a:cubicBezTo>
                    <a:pt x="8" y="63"/>
                    <a:pt x="8" y="63"/>
                    <a:pt x="8" y="63"/>
                  </a:cubicBezTo>
                  <a:cubicBezTo>
                    <a:pt x="17" y="72"/>
                    <a:pt x="17" y="72"/>
                    <a:pt x="17" y="72"/>
                  </a:cubicBezTo>
                  <a:cubicBezTo>
                    <a:pt x="23" y="67"/>
                    <a:pt x="23" y="67"/>
                    <a:pt x="23" y="67"/>
                  </a:cubicBezTo>
                  <a:cubicBezTo>
                    <a:pt x="27" y="69"/>
                    <a:pt x="32" y="71"/>
                    <a:pt x="37" y="72"/>
                  </a:cubicBezTo>
                  <a:cubicBezTo>
                    <a:pt x="37" y="80"/>
                    <a:pt x="37" y="80"/>
                    <a:pt x="37" y="80"/>
                  </a:cubicBezTo>
                  <a:cubicBezTo>
                    <a:pt x="51" y="80"/>
                    <a:pt x="51" y="80"/>
                    <a:pt x="51" y="80"/>
                  </a:cubicBezTo>
                  <a:cubicBezTo>
                    <a:pt x="51" y="72"/>
                    <a:pt x="51" y="72"/>
                    <a:pt x="51" y="72"/>
                  </a:cubicBezTo>
                  <a:cubicBezTo>
                    <a:pt x="56" y="71"/>
                    <a:pt x="60" y="69"/>
                    <a:pt x="64" y="67"/>
                  </a:cubicBezTo>
                  <a:cubicBezTo>
                    <a:pt x="70" y="72"/>
                    <a:pt x="70" y="72"/>
                    <a:pt x="70" y="72"/>
                  </a:cubicBezTo>
                  <a:cubicBezTo>
                    <a:pt x="80" y="63"/>
                    <a:pt x="80" y="63"/>
                    <a:pt x="80" y="63"/>
                  </a:cubicBezTo>
                  <a:cubicBezTo>
                    <a:pt x="74" y="57"/>
                    <a:pt x="74" y="57"/>
                    <a:pt x="74" y="57"/>
                  </a:cubicBezTo>
                  <a:cubicBezTo>
                    <a:pt x="76" y="54"/>
                    <a:pt x="77" y="52"/>
                    <a:pt x="78" y="49"/>
                  </a:cubicBezTo>
                  <a:cubicBezTo>
                    <a:pt x="76" y="51"/>
                    <a:pt x="74" y="53"/>
                    <a:pt x="74" y="53"/>
                  </a:cubicBezTo>
                  <a:cubicBezTo>
                    <a:pt x="53" y="32"/>
                    <a:pt x="53" y="32"/>
                    <a:pt x="53" y="32"/>
                  </a:cubicBezTo>
                  <a:cubicBezTo>
                    <a:pt x="53" y="32"/>
                    <a:pt x="59" y="26"/>
                    <a:pt x="60" y="24"/>
                  </a:cubicBezTo>
                  <a:cubicBezTo>
                    <a:pt x="57" y="21"/>
                    <a:pt x="55" y="17"/>
                    <a:pt x="53" y="13"/>
                  </a:cubicBezTo>
                  <a:cubicBezTo>
                    <a:pt x="51" y="14"/>
                    <a:pt x="43" y="17"/>
                    <a:pt x="43" y="17"/>
                  </a:cubicBezTo>
                  <a:cubicBezTo>
                    <a:pt x="37" y="0"/>
                    <a:pt x="37" y="0"/>
                    <a:pt x="37" y="0"/>
                  </a:cubicBezTo>
                  <a:cubicBezTo>
                    <a:pt x="37" y="0"/>
                    <a:pt x="37" y="0"/>
                    <a:pt x="37" y="0"/>
                  </a:cubicBezTo>
                  <a:cubicBezTo>
                    <a:pt x="32" y="1"/>
                    <a:pt x="27" y="3"/>
                    <a:pt x="23" y="6"/>
                  </a:cubicBezTo>
                  <a:cubicBezTo>
                    <a:pt x="17" y="0"/>
                    <a:pt x="17" y="0"/>
                    <a:pt x="17"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23" name="Freeform 31"/>
            <p:cNvSpPr>
              <a:spLocks noEditPoints="1"/>
            </p:cNvSpPr>
            <p:nvPr/>
          </p:nvSpPr>
          <p:spPr bwMode="auto">
            <a:xfrm>
              <a:off x="4852" y="1892"/>
              <a:ext cx="523" cy="523"/>
            </a:xfrm>
            <a:custGeom>
              <a:avLst/>
              <a:gdLst>
                <a:gd name="T0" fmla="*/ 49 w 219"/>
                <a:gd name="T1" fmla="*/ 159 h 219"/>
                <a:gd name="T2" fmla="*/ 74 w 219"/>
                <a:gd name="T3" fmla="*/ 159 h 219"/>
                <a:gd name="T4" fmla="*/ 156 w 219"/>
                <a:gd name="T5" fmla="*/ 172 h 219"/>
                <a:gd name="T6" fmla="*/ 156 w 219"/>
                <a:gd name="T7" fmla="*/ 147 h 219"/>
                <a:gd name="T8" fmla="*/ 156 w 219"/>
                <a:gd name="T9" fmla="*/ 172 h 219"/>
                <a:gd name="T10" fmla="*/ 92 w 219"/>
                <a:gd name="T11" fmla="*/ 74 h 219"/>
                <a:gd name="T12" fmla="*/ 97 w 219"/>
                <a:gd name="T13" fmla="*/ 63 h 219"/>
                <a:gd name="T14" fmla="*/ 122 w 219"/>
                <a:gd name="T15" fmla="*/ 72 h 219"/>
                <a:gd name="T16" fmla="*/ 133 w 219"/>
                <a:gd name="T17" fmla="*/ 68 h 219"/>
                <a:gd name="T18" fmla="*/ 145 w 219"/>
                <a:gd name="T19" fmla="*/ 92 h 219"/>
                <a:gd name="T20" fmla="*/ 150 w 219"/>
                <a:gd name="T21" fmla="*/ 97 h 219"/>
                <a:gd name="T22" fmla="*/ 156 w 219"/>
                <a:gd name="T23" fmla="*/ 122 h 219"/>
                <a:gd name="T24" fmla="*/ 145 w 219"/>
                <a:gd name="T25" fmla="*/ 127 h 219"/>
                <a:gd name="T26" fmla="*/ 133 w 219"/>
                <a:gd name="T27" fmla="*/ 151 h 219"/>
                <a:gd name="T28" fmla="*/ 122 w 219"/>
                <a:gd name="T29" fmla="*/ 147 h 219"/>
                <a:gd name="T30" fmla="*/ 97 w 219"/>
                <a:gd name="T31" fmla="*/ 156 h 219"/>
                <a:gd name="T32" fmla="*/ 92 w 219"/>
                <a:gd name="T33" fmla="*/ 145 h 219"/>
                <a:gd name="T34" fmla="*/ 68 w 219"/>
                <a:gd name="T35" fmla="*/ 133 h 219"/>
                <a:gd name="T36" fmla="*/ 72 w 219"/>
                <a:gd name="T37" fmla="*/ 122 h 219"/>
                <a:gd name="T38" fmla="*/ 63 w 219"/>
                <a:gd name="T39" fmla="*/ 97 h 219"/>
                <a:gd name="T40" fmla="*/ 72 w 219"/>
                <a:gd name="T41" fmla="*/ 97 h 219"/>
                <a:gd name="T42" fmla="*/ 68 w 219"/>
                <a:gd name="T43" fmla="*/ 85 h 219"/>
                <a:gd name="T44" fmla="*/ 92 w 219"/>
                <a:gd name="T45" fmla="*/ 74 h 219"/>
                <a:gd name="T46" fmla="*/ 143 w 219"/>
                <a:gd name="T47" fmla="*/ 59 h 219"/>
                <a:gd name="T48" fmla="*/ 168 w 219"/>
                <a:gd name="T49" fmla="*/ 59 h 219"/>
                <a:gd name="T50" fmla="*/ 61 w 219"/>
                <a:gd name="T51" fmla="*/ 71 h 219"/>
                <a:gd name="T52" fmla="*/ 61 w 219"/>
                <a:gd name="T53" fmla="*/ 46 h 219"/>
                <a:gd name="T54" fmla="*/ 61 w 219"/>
                <a:gd name="T55" fmla="*/ 71 h 219"/>
                <a:gd name="T56" fmla="*/ 101 w 219"/>
                <a:gd name="T57" fmla="*/ 0 h 219"/>
                <a:gd name="T58" fmla="*/ 81 w 219"/>
                <a:gd name="T59" fmla="*/ 13 h 219"/>
                <a:gd name="T60" fmla="*/ 61 w 219"/>
                <a:gd name="T61" fmla="*/ 11 h 219"/>
                <a:gd name="T62" fmla="*/ 45 w 219"/>
                <a:gd name="T63" fmla="*/ 32 h 219"/>
                <a:gd name="T64" fmla="*/ 26 w 219"/>
                <a:gd name="T65" fmla="*/ 38 h 219"/>
                <a:gd name="T66" fmla="*/ 21 w 219"/>
                <a:gd name="T67" fmla="*/ 62 h 219"/>
                <a:gd name="T68" fmla="*/ 5 w 219"/>
                <a:gd name="T69" fmla="*/ 74 h 219"/>
                <a:gd name="T70" fmla="*/ 9 w 219"/>
                <a:gd name="T71" fmla="*/ 101 h 219"/>
                <a:gd name="T72" fmla="*/ 0 w 219"/>
                <a:gd name="T73" fmla="*/ 118 h 219"/>
                <a:gd name="T74" fmla="*/ 13 w 219"/>
                <a:gd name="T75" fmla="*/ 138 h 219"/>
                <a:gd name="T76" fmla="*/ 11 w 219"/>
                <a:gd name="T77" fmla="*/ 158 h 219"/>
                <a:gd name="T78" fmla="*/ 32 w 219"/>
                <a:gd name="T79" fmla="*/ 174 h 219"/>
                <a:gd name="T80" fmla="*/ 38 w 219"/>
                <a:gd name="T81" fmla="*/ 193 h 219"/>
                <a:gd name="T82" fmla="*/ 62 w 219"/>
                <a:gd name="T83" fmla="*/ 198 h 219"/>
                <a:gd name="T84" fmla="*/ 74 w 219"/>
                <a:gd name="T85" fmla="*/ 213 h 219"/>
                <a:gd name="T86" fmla="*/ 101 w 219"/>
                <a:gd name="T87" fmla="*/ 210 h 219"/>
                <a:gd name="T88" fmla="*/ 118 w 219"/>
                <a:gd name="T89" fmla="*/ 219 h 219"/>
                <a:gd name="T90" fmla="*/ 138 w 219"/>
                <a:gd name="T91" fmla="*/ 206 h 219"/>
                <a:gd name="T92" fmla="*/ 158 w 219"/>
                <a:gd name="T93" fmla="*/ 208 h 219"/>
                <a:gd name="T94" fmla="*/ 174 w 219"/>
                <a:gd name="T95" fmla="*/ 186 h 219"/>
                <a:gd name="T96" fmla="*/ 193 w 219"/>
                <a:gd name="T97" fmla="*/ 181 h 219"/>
                <a:gd name="T98" fmla="*/ 198 w 219"/>
                <a:gd name="T99" fmla="*/ 157 h 219"/>
                <a:gd name="T100" fmla="*/ 213 w 219"/>
                <a:gd name="T101" fmla="*/ 145 h 219"/>
                <a:gd name="T102" fmla="*/ 210 w 219"/>
                <a:gd name="T103" fmla="*/ 118 h 219"/>
                <a:gd name="T104" fmla="*/ 219 w 219"/>
                <a:gd name="T105" fmla="*/ 101 h 219"/>
                <a:gd name="T106" fmla="*/ 206 w 219"/>
                <a:gd name="T107" fmla="*/ 81 h 219"/>
                <a:gd name="T108" fmla="*/ 208 w 219"/>
                <a:gd name="T109" fmla="*/ 61 h 219"/>
                <a:gd name="T110" fmla="*/ 187 w 219"/>
                <a:gd name="T111" fmla="*/ 45 h 219"/>
                <a:gd name="T112" fmla="*/ 181 w 219"/>
                <a:gd name="T113" fmla="*/ 26 h 219"/>
                <a:gd name="T114" fmla="*/ 157 w 219"/>
                <a:gd name="T115" fmla="*/ 21 h 219"/>
                <a:gd name="T116" fmla="*/ 145 w 219"/>
                <a:gd name="T117" fmla="*/ 5 h 219"/>
                <a:gd name="T118" fmla="*/ 118 w 219"/>
                <a:gd name="T119"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19">
                  <a:moveTo>
                    <a:pt x="61" y="172"/>
                  </a:moveTo>
                  <a:cubicBezTo>
                    <a:pt x="54" y="172"/>
                    <a:pt x="49" y="166"/>
                    <a:pt x="49" y="159"/>
                  </a:cubicBezTo>
                  <a:cubicBezTo>
                    <a:pt x="49" y="152"/>
                    <a:pt x="54" y="147"/>
                    <a:pt x="61" y="147"/>
                  </a:cubicBezTo>
                  <a:cubicBezTo>
                    <a:pt x="68" y="147"/>
                    <a:pt x="74" y="152"/>
                    <a:pt x="74" y="159"/>
                  </a:cubicBezTo>
                  <a:cubicBezTo>
                    <a:pt x="74" y="166"/>
                    <a:pt x="68" y="172"/>
                    <a:pt x="61" y="172"/>
                  </a:cubicBezTo>
                  <a:moveTo>
                    <a:pt x="156" y="172"/>
                  </a:moveTo>
                  <a:cubicBezTo>
                    <a:pt x="149" y="172"/>
                    <a:pt x="143" y="166"/>
                    <a:pt x="143" y="159"/>
                  </a:cubicBezTo>
                  <a:cubicBezTo>
                    <a:pt x="143" y="152"/>
                    <a:pt x="149" y="147"/>
                    <a:pt x="156" y="147"/>
                  </a:cubicBezTo>
                  <a:cubicBezTo>
                    <a:pt x="163" y="147"/>
                    <a:pt x="168" y="152"/>
                    <a:pt x="168" y="159"/>
                  </a:cubicBezTo>
                  <a:cubicBezTo>
                    <a:pt x="168" y="166"/>
                    <a:pt x="163" y="172"/>
                    <a:pt x="156" y="172"/>
                  </a:cubicBezTo>
                  <a:cubicBezTo>
                    <a:pt x="156" y="172"/>
                    <a:pt x="156" y="172"/>
                    <a:pt x="156" y="172"/>
                  </a:cubicBezTo>
                  <a:moveTo>
                    <a:pt x="92" y="74"/>
                  </a:moveTo>
                  <a:cubicBezTo>
                    <a:pt x="94" y="73"/>
                    <a:pt x="95" y="73"/>
                    <a:pt x="97" y="72"/>
                  </a:cubicBezTo>
                  <a:cubicBezTo>
                    <a:pt x="97" y="71"/>
                    <a:pt x="97" y="63"/>
                    <a:pt x="97" y="63"/>
                  </a:cubicBezTo>
                  <a:cubicBezTo>
                    <a:pt x="122" y="63"/>
                    <a:pt x="122" y="63"/>
                    <a:pt x="122" y="63"/>
                  </a:cubicBezTo>
                  <a:cubicBezTo>
                    <a:pt x="122" y="63"/>
                    <a:pt x="122" y="71"/>
                    <a:pt x="122" y="72"/>
                  </a:cubicBezTo>
                  <a:cubicBezTo>
                    <a:pt x="124" y="73"/>
                    <a:pt x="125" y="73"/>
                    <a:pt x="127" y="74"/>
                  </a:cubicBezTo>
                  <a:cubicBezTo>
                    <a:pt x="128" y="73"/>
                    <a:pt x="133" y="68"/>
                    <a:pt x="133" y="68"/>
                  </a:cubicBezTo>
                  <a:cubicBezTo>
                    <a:pt x="151" y="85"/>
                    <a:pt x="151" y="85"/>
                    <a:pt x="151" y="85"/>
                  </a:cubicBezTo>
                  <a:cubicBezTo>
                    <a:pt x="151" y="85"/>
                    <a:pt x="146" y="91"/>
                    <a:pt x="145" y="92"/>
                  </a:cubicBezTo>
                  <a:cubicBezTo>
                    <a:pt x="145" y="93"/>
                    <a:pt x="146" y="95"/>
                    <a:pt x="147" y="97"/>
                  </a:cubicBezTo>
                  <a:cubicBezTo>
                    <a:pt x="147" y="97"/>
                    <a:pt x="148" y="97"/>
                    <a:pt x="150" y="97"/>
                  </a:cubicBezTo>
                  <a:cubicBezTo>
                    <a:pt x="152" y="97"/>
                    <a:pt x="156" y="97"/>
                    <a:pt x="156" y="97"/>
                  </a:cubicBezTo>
                  <a:cubicBezTo>
                    <a:pt x="156" y="122"/>
                    <a:pt x="156" y="122"/>
                    <a:pt x="156" y="122"/>
                  </a:cubicBezTo>
                  <a:cubicBezTo>
                    <a:pt x="156" y="122"/>
                    <a:pt x="148" y="122"/>
                    <a:pt x="147" y="122"/>
                  </a:cubicBezTo>
                  <a:cubicBezTo>
                    <a:pt x="146" y="124"/>
                    <a:pt x="145" y="125"/>
                    <a:pt x="145" y="127"/>
                  </a:cubicBezTo>
                  <a:cubicBezTo>
                    <a:pt x="146" y="128"/>
                    <a:pt x="151" y="133"/>
                    <a:pt x="151" y="133"/>
                  </a:cubicBezTo>
                  <a:cubicBezTo>
                    <a:pt x="133" y="151"/>
                    <a:pt x="133" y="151"/>
                    <a:pt x="133" y="151"/>
                  </a:cubicBezTo>
                  <a:cubicBezTo>
                    <a:pt x="133" y="151"/>
                    <a:pt x="128" y="145"/>
                    <a:pt x="127" y="145"/>
                  </a:cubicBezTo>
                  <a:cubicBezTo>
                    <a:pt x="125" y="145"/>
                    <a:pt x="124" y="146"/>
                    <a:pt x="122" y="147"/>
                  </a:cubicBezTo>
                  <a:cubicBezTo>
                    <a:pt x="122" y="148"/>
                    <a:pt x="122" y="156"/>
                    <a:pt x="122" y="156"/>
                  </a:cubicBezTo>
                  <a:cubicBezTo>
                    <a:pt x="97" y="156"/>
                    <a:pt x="97" y="156"/>
                    <a:pt x="97" y="156"/>
                  </a:cubicBezTo>
                  <a:cubicBezTo>
                    <a:pt x="97" y="156"/>
                    <a:pt x="97" y="148"/>
                    <a:pt x="97" y="147"/>
                  </a:cubicBezTo>
                  <a:cubicBezTo>
                    <a:pt x="95" y="146"/>
                    <a:pt x="94" y="145"/>
                    <a:pt x="92" y="145"/>
                  </a:cubicBezTo>
                  <a:cubicBezTo>
                    <a:pt x="91" y="145"/>
                    <a:pt x="86" y="151"/>
                    <a:pt x="86" y="151"/>
                  </a:cubicBezTo>
                  <a:cubicBezTo>
                    <a:pt x="68" y="133"/>
                    <a:pt x="68" y="133"/>
                    <a:pt x="68" y="133"/>
                  </a:cubicBezTo>
                  <a:cubicBezTo>
                    <a:pt x="68" y="133"/>
                    <a:pt x="73" y="128"/>
                    <a:pt x="74" y="127"/>
                  </a:cubicBezTo>
                  <a:cubicBezTo>
                    <a:pt x="73" y="125"/>
                    <a:pt x="73" y="124"/>
                    <a:pt x="72" y="122"/>
                  </a:cubicBezTo>
                  <a:cubicBezTo>
                    <a:pt x="71" y="122"/>
                    <a:pt x="63" y="122"/>
                    <a:pt x="63" y="122"/>
                  </a:cubicBezTo>
                  <a:cubicBezTo>
                    <a:pt x="63" y="97"/>
                    <a:pt x="63" y="97"/>
                    <a:pt x="63" y="97"/>
                  </a:cubicBezTo>
                  <a:cubicBezTo>
                    <a:pt x="63" y="97"/>
                    <a:pt x="67" y="97"/>
                    <a:pt x="69" y="97"/>
                  </a:cubicBezTo>
                  <a:cubicBezTo>
                    <a:pt x="71" y="97"/>
                    <a:pt x="72" y="97"/>
                    <a:pt x="72" y="97"/>
                  </a:cubicBezTo>
                  <a:cubicBezTo>
                    <a:pt x="73" y="95"/>
                    <a:pt x="73" y="93"/>
                    <a:pt x="74" y="92"/>
                  </a:cubicBezTo>
                  <a:cubicBezTo>
                    <a:pt x="73" y="91"/>
                    <a:pt x="68" y="85"/>
                    <a:pt x="68" y="85"/>
                  </a:cubicBezTo>
                  <a:cubicBezTo>
                    <a:pt x="86" y="68"/>
                    <a:pt x="86" y="68"/>
                    <a:pt x="86" y="68"/>
                  </a:cubicBezTo>
                  <a:cubicBezTo>
                    <a:pt x="86" y="68"/>
                    <a:pt x="91" y="73"/>
                    <a:pt x="92" y="74"/>
                  </a:cubicBezTo>
                  <a:moveTo>
                    <a:pt x="156" y="71"/>
                  </a:moveTo>
                  <a:cubicBezTo>
                    <a:pt x="149" y="71"/>
                    <a:pt x="143" y="65"/>
                    <a:pt x="143" y="59"/>
                  </a:cubicBezTo>
                  <a:cubicBezTo>
                    <a:pt x="143" y="52"/>
                    <a:pt x="149" y="46"/>
                    <a:pt x="156" y="46"/>
                  </a:cubicBezTo>
                  <a:cubicBezTo>
                    <a:pt x="163" y="46"/>
                    <a:pt x="168" y="52"/>
                    <a:pt x="168" y="59"/>
                  </a:cubicBezTo>
                  <a:cubicBezTo>
                    <a:pt x="168" y="65"/>
                    <a:pt x="163" y="71"/>
                    <a:pt x="156" y="71"/>
                  </a:cubicBezTo>
                  <a:moveTo>
                    <a:pt x="61" y="71"/>
                  </a:moveTo>
                  <a:cubicBezTo>
                    <a:pt x="54" y="71"/>
                    <a:pt x="49" y="65"/>
                    <a:pt x="49" y="59"/>
                  </a:cubicBezTo>
                  <a:cubicBezTo>
                    <a:pt x="49" y="52"/>
                    <a:pt x="54" y="46"/>
                    <a:pt x="61" y="46"/>
                  </a:cubicBezTo>
                  <a:cubicBezTo>
                    <a:pt x="68" y="46"/>
                    <a:pt x="74" y="52"/>
                    <a:pt x="74" y="59"/>
                  </a:cubicBezTo>
                  <a:cubicBezTo>
                    <a:pt x="74" y="65"/>
                    <a:pt x="68" y="71"/>
                    <a:pt x="61" y="71"/>
                  </a:cubicBezTo>
                  <a:moveTo>
                    <a:pt x="118" y="0"/>
                  </a:moveTo>
                  <a:cubicBezTo>
                    <a:pt x="101" y="0"/>
                    <a:pt x="101" y="0"/>
                    <a:pt x="101" y="0"/>
                  </a:cubicBezTo>
                  <a:cubicBezTo>
                    <a:pt x="101" y="9"/>
                    <a:pt x="101" y="9"/>
                    <a:pt x="101" y="9"/>
                  </a:cubicBezTo>
                  <a:cubicBezTo>
                    <a:pt x="94" y="10"/>
                    <a:pt x="87" y="11"/>
                    <a:pt x="81" y="13"/>
                  </a:cubicBezTo>
                  <a:cubicBezTo>
                    <a:pt x="77" y="4"/>
                    <a:pt x="77" y="4"/>
                    <a:pt x="77" y="4"/>
                  </a:cubicBezTo>
                  <a:cubicBezTo>
                    <a:pt x="61" y="11"/>
                    <a:pt x="61" y="11"/>
                    <a:pt x="61" y="11"/>
                  </a:cubicBezTo>
                  <a:cubicBezTo>
                    <a:pt x="64" y="19"/>
                    <a:pt x="64" y="19"/>
                    <a:pt x="64" y="19"/>
                  </a:cubicBezTo>
                  <a:cubicBezTo>
                    <a:pt x="57" y="23"/>
                    <a:pt x="51" y="27"/>
                    <a:pt x="45" y="32"/>
                  </a:cubicBezTo>
                  <a:cubicBezTo>
                    <a:pt x="38" y="26"/>
                    <a:pt x="38" y="26"/>
                    <a:pt x="38" y="26"/>
                  </a:cubicBezTo>
                  <a:cubicBezTo>
                    <a:pt x="26" y="38"/>
                    <a:pt x="26" y="38"/>
                    <a:pt x="26" y="38"/>
                  </a:cubicBezTo>
                  <a:cubicBezTo>
                    <a:pt x="32" y="45"/>
                    <a:pt x="32" y="45"/>
                    <a:pt x="32" y="45"/>
                  </a:cubicBezTo>
                  <a:cubicBezTo>
                    <a:pt x="28" y="50"/>
                    <a:pt x="24" y="55"/>
                    <a:pt x="21" y="62"/>
                  </a:cubicBezTo>
                  <a:cubicBezTo>
                    <a:pt x="12" y="58"/>
                    <a:pt x="12" y="58"/>
                    <a:pt x="12" y="58"/>
                  </a:cubicBezTo>
                  <a:cubicBezTo>
                    <a:pt x="5" y="74"/>
                    <a:pt x="5" y="74"/>
                    <a:pt x="5" y="74"/>
                  </a:cubicBezTo>
                  <a:cubicBezTo>
                    <a:pt x="14" y="78"/>
                    <a:pt x="14" y="78"/>
                    <a:pt x="14" y="78"/>
                  </a:cubicBezTo>
                  <a:cubicBezTo>
                    <a:pt x="11" y="85"/>
                    <a:pt x="10" y="93"/>
                    <a:pt x="9" y="101"/>
                  </a:cubicBezTo>
                  <a:cubicBezTo>
                    <a:pt x="0" y="101"/>
                    <a:pt x="0" y="101"/>
                    <a:pt x="0" y="101"/>
                  </a:cubicBezTo>
                  <a:cubicBezTo>
                    <a:pt x="0" y="118"/>
                    <a:pt x="0" y="118"/>
                    <a:pt x="0" y="118"/>
                  </a:cubicBezTo>
                  <a:cubicBezTo>
                    <a:pt x="9" y="118"/>
                    <a:pt x="9" y="118"/>
                    <a:pt x="9" y="118"/>
                  </a:cubicBezTo>
                  <a:cubicBezTo>
                    <a:pt x="10" y="125"/>
                    <a:pt x="11" y="132"/>
                    <a:pt x="13" y="138"/>
                  </a:cubicBezTo>
                  <a:cubicBezTo>
                    <a:pt x="4" y="142"/>
                    <a:pt x="4" y="142"/>
                    <a:pt x="4" y="142"/>
                  </a:cubicBezTo>
                  <a:cubicBezTo>
                    <a:pt x="11" y="158"/>
                    <a:pt x="11" y="158"/>
                    <a:pt x="11" y="158"/>
                  </a:cubicBezTo>
                  <a:cubicBezTo>
                    <a:pt x="19" y="154"/>
                    <a:pt x="19" y="154"/>
                    <a:pt x="19" y="154"/>
                  </a:cubicBezTo>
                  <a:cubicBezTo>
                    <a:pt x="23" y="161"/>
                    <a:pt x="27" y="168"/>
                    <a:pt x="32" y="174"/>
                  </a:cubicBezTo>
                  <a:cubicBezTo>
                    <a:pt x="26" y="181"/>
                    <a:pt x="26" y="181"/>
                    <a:pt x="26" y="181"/>
                  </a:cubicBezTo>
                  <a:cubicBezTo>
                    <a:pt x="38" y="193"/>
                    <a:pt x="38" y="193"/>
                    <a:pt x="38" y="193"/>
                  </a:cubicBezTo>
                  <a:cubicBezTo>
                    <a:pt x="45" y="186"/>
                    <a:pt x="45" y="186"/>
                    <a:pt x="45" y="186"/>
                  </a:cubicBezTo>
                  <a:cubicBezTo>
                    <a:pt x="50" y="191"/>
                    <a:pt x="56" y="195"/>
                    <a:pt x="62" y="198"/>
                  </a:cubicBezTo>
                  <a:cubicBezTo>
                    <a:pt x="58" y="206"/>
                    <a:pt x="58" y="206"/>
                    <a:pt x="58" y="206"/>
                  </a:cubicBezTo>
                  <a:cubicBezTo>
                    <a:pt x="74" y="213"/>
                    <a:pt x="74" y="213"/>
                    <a:pt x="74" y="213"/>
                  </a:cubicBezTo>
                  <a:cubicBezTo>
                    <a:pt x="78" y="205"/>
                    <a:pt x="78" y="205"/>
                    <a:pt x="78" y="205"/>
                  </a:cubicBezTo>
                  <a:cubicBezTo>
                    <a:pt x="85" y="207"/>
                    <a:pt x="93" y="209"/>
                    <a:pt x="101" y="210"/>
                  </a:cubicBezTo>
                  <a:cubicBezTo>
                    <a:pt x="101" y="219"/>
                    <a:pt x="101" y="219"/>
                    <a:pt x="101" y="219"/>
                  </a:cubicBezTo>
                  <a:cubicBezTo>
                    <a:pt x="118" y="219"/>
                    <a:pt x="118" y="219"/>
                    <a:pt x="118" y="219"/>
                  </a:cubicBezTo>
                  <a:cubicBezTo>
                    <a:pt x="118" y="210"/>
                    <a:pt x="118" y="210"/>
                    <a:pt x="118" y="210"/>
                  </a:cubicBezTo>
                  <a:cubicBezTo>
                    <a:pt x="125" y="209"/>
                    <a:pt x="132" y="208"/>
                    <a:pt x="138" y="206"/>
                  </a:cubicBezTo>
                  <a:cubicBezTo>
                    <a:pt x="142" y="214"/>
                    <a:pt x="142" y="214"/>
                    <a:pt x="142" y="214"/>
                  </a:cubicBezTo>
                  <a:cubicBezTo>
                    <a:pt x="158" y="208"/>
                    <a:pt x="158" y="208"/>
                    <a:pt x="158" y="208"/>
                  </a:cubicBezTo>
                  <a:cubicBezTo>
                    <a:pt x="155" y="199"/>
                    <a:pt x="155" y="199"/>
                    <a:pt x="155" y="199"/>
                  </a:cubicBezTo>
                  <a:cubicBezTo>
                    <a:pt x="162" y="196"/>
                    <a:pt x="168" y="191"/>
                    <a:pt x="174" y="186"/>
                  </a:cubicBezTo>
                  <a:cubicBezTo>
                    <a:pt x="181" y="193"/>
                    <a:pt x="181" y="193"/>
                    <a:pt x="181" y="193"/>
                  </a:cubicBezTo>
                  <a:cubicBezTo>
                    <a:pt x="193" y="181"/>
                    <a:pt x="193" y="181"/>
                    <a:pt x="193" y="181"/>
                  </a:cubicBezTo>
                  <a:cubicBezTo>
                    <a:pt x="187" y="174"/>
                    <a:pt x="187" y="174"/>
                    <a:pt x="187" y="174"/>
                  </a:cubicBezTo>
                  <a:cubicBezTo>
                    <a:pt x="191" y="169"/>
                    <a:pt x="195" y="163"/>
                    <a:pt x="198" y="157"/>
                  </a:cubicBezTo>
                  <a:cubicBezTo>
                    <a:pt x="206" y="161"/>
                    <a:pt x="206" y="161"/>
                    <a:pt x="206" y="161"/>
                  </a:cubicBezTo>
                  <a:cubicBezTo>
                    <a:pt x="213" y="145"/>
                    <a:pt x="213" y="145"/>
                    <a:pt x="213" y="145"/>
                  </a:cubicBezTo>
                  <a:cubicBezTo>
                    <a:pt x="205" y="141"/>
                    <a:pt x="205" y="141"/>
                    <a:pt x="205" y="141"/>
                  </a:cubicBezTo>
                  <a:cubicBezTo>
                    <a:pt x="207" y="134"/>
                    <a:pt x="209" y="126"/>
                    <a:pt x="210" y="118"/>
                  </a:cubicBezTo>
                  <a:cubicBezTo>
                    <a:pt x="219" y="118"/>
                    <a:pt x="219" y="118"/>
                    <a:pt x="219" y="118"/>
                  </a:cubicBezTo>
                  <a:cubicBezTo>
                    <a:pt x="219" y="101"/>
                    <a:pt x="219" y="101"/>
                    <a:pt x="219" y="101"/>
                  </a:cubicBezTo>
                  <a:cubicBezTo>
                    <a:pt x="210" y="101"/>
                    <a:pt x="210" y="101"/>
                    <a:pt x="210" y="101"/>
                  </a:cubicBezTo>
                  <a:cubicBezTo>
                    <a:pt x="209" y="94"/>
                    <a:pt x="208" y="87"/>
                    <a:pt x="206" y="81"/>
                  </a:cubicBezTo>
                  <a:cubicBezTo>
                    <a:pt x="214" y="77"/>
                    <a:pt x="214" y="77"/>
                    <a:pt x="214" y="77"/>
                  </a:cubicBezTo>
                  <a:cubicBezTo>
                    <a:pt x="208" y="61"/>
                    <a:pt x="208" y="61"/>
                    <a:pt x="208" y="61"/>
                  </a:cubicBezTo>
                  <a:cubicBezTo>
                    <a:pt x="199" y="64"/>
                    <a:pt x="199" y="64"/>
                    <a:pt x="199" y="64"/>
                  </a:cubicBezTo>
                  <a:cubicBezTo>
                    <a:pt x="196" y="57"/>
                    <a:pt x="192" y="51"/>
                    <a:pt x="187" y="45"/>
                  </a:cubicBezTo>
                  <a:cubicBezTo>
                    <a:pt x="193" y="38"/>
                    <a:pt x="193" y="38"/>
                    <a:pt x="193" y="38"/>
                  </a:cubicBezTo>
                  <a:cubicBezTo>
                    <a:pt x="181" y="26"/>
                    <a:pt x="181" y="26"/>
                    <a:pt x="181" y="26"/>
                  </a:cubicBezTo>
                  <a:cubicBezTo>
                    <a:pt x="174" y="32"/>
                    <a:pt x="174" y="32"/>
                    <a:pt x="174" y="32"/>
                  </a:cubicBezTo>
                  <a:cubicBezTo>
                    <a:pt x="169" y="28"/>
                    <a:pt x="163" y="24"/>
                    <a:pt x="157" y="21"/>
                  </a:cubicBezTo>
                  <a:cubicBezTo>
                    <a:pt x="161" y="12"/>
                    <a:pt x="161" y="12"/>
                    <a:pt x="161" y="12"/>
                  </a:cubicBezTo>
                  <a:cubicBezTo>
                    <a:pt x="145" y="5"/>
                    <a:pt x="145" y="5"/>
                    <a:pt x="145" y="5"/>
                  </a:cubicBezTo>
                  <a:cubicBezTo>
                    <a:pt x="141" y="14"/>
                    <a:pt x="141" y="14"/>
                    <a:pt x="141" y="14"/>
                  </a:cubicBezTo>
                  <a:cubicBezTo>
                    <a:pt x="134" y="11"/>
                    <a:pt x="126" y="10"/>
                    <a:pt x="118" y="9"/>
                  </a:cubicBezTo>
                  <a:cubicBezTo>
                    <a:pt x="118" y="0"/>
                    <a:pt x="118" y="0"/>
                    <a:pt x="118"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124" name="组合 123"/>
          <p:cNvGrpSpPr/>
          <p:nvPr/>
        </p:nvGrpSpPr>
        <p:grpSpPr>
          <a:xfrm>
            <a:off x="3726942" y="3414039"/>
            <a:ext cx="481864" cy="225828"/>
            <a:chOff x="4970550" y="4479995"/>
            <a:chExt cx="642652" cy="301183"/>
          </a:xfrm>
          <a:solidFill>
            <a:srgbClr val="00A2B3"/>
          </a:solidFill>
        </p:grpSpPr>
        <p:grpSp>
          <p:nvGrpSpPr>
            <p:cNvPr id="125" name="Group 21"/>
            <p:cNvGrpSpPr>
              <a:grpSpLocks noChangeAspect="1"/>
            </p:cNvGrpSpPr>
            <p:nvPr/>
          </p:nvGrpSpPr>
          <p:grpSpPr bwMode="auto">
            <a:xfrm>
              <a:off x="4970550" y="4556389"/>
              <a:ext cx="642652" cy="224789"/>
              <a:chOff x="4095" y="2571"/>
              <a:chExt cx="1155" cy="404"/>
            </a:xfrm>
            <a:grpFill/>
          </p:grpSpPr>
          <p:sp>
            <p:nvSpPr>
              <p:cNvPr id="127" name="Freeform 22"/>
              <p:cNvSpPr>
                <a:spLocks noEditPoints="1"/>
              </p:cNvSpPr>
              <p:nvPr/>
            </p:nvSpPr>
            <p:spPr bwMode="auto">
              <a:xfrm>
                <a:off x="4741" y="2730"/>
                <a:ext cx="242" cy="245"/>
              </a:xfrm>
              <a:custGeom>
                <a:avLst/>
                <a:gdLst>
                  <a:gd name="T0" fmla="*/ 31 w 102"/>
                  <a:gd name="T1" fmla="*/ 65 h 102"/>
                  <a:gd name="T2" fmla="*/ 11 w 102"/>
                  <a:gd name="T3" fmla="*/ 66 h 102"/>
                  <a:gd name="T4" fmla="*/ 8 w 102"/>
                  <a:gd name="T5" fmla="*/ 70 h 102"/>
                  <a:gd name="T6" fmla="*/ 0 w 102"/>
                  <a:gd name="T7" fmla="*/ 79 h 102"/>
                  <a:gd name="T8" fmla="*/ 11 w 102"/>
                  <a:gd name="T9" fmla="*/ 87 h 102"/>
                  <a:gd name="T10" fmla="*/ 36 w 102"/>
                  <a:gd name="T11" fmla="*/ 66 h 102"/>
                  <a:gd name="T12" fmla="*/ 31 w 102"/>
                  <a:gd name="T13" fmla="*/ 65 h 102"/>
                  <a:gd name="T14" fmla="*/ 33 w 102"/>
                  <a:gd name="T15" fmla="*/ 87 h 102"/>
                  <a:gd name="T16" fmla="*/ 43 w 102"/>
                  <a:gd name="T17" fmla="*/ 102 h 102"/>
                  <a:gd name="T18" fmla="*/ 70 w 102"/>
                  <a:gd name="T19" fmla="*/ 77 h 102"/>
                  <a:gd name="T20" fmla="*/ 70 w 102"/>
                  <a:gd name="T21" fmla="*/ 77 h 102"/>
                  <a:gd name="T22" fmla="*/ 43 w 102"/>
                  <a:gd name="T23" fmla="*/ 67 h 102"/>
                  <a:gd name="T24" fmla="*/ 33 w 102"/>
                  <a:gd name="T25" fmla="*/ 87 h 102"/>
                  <a:gd name="T26" fmla="*/ 76 w 102"/>
                  <a:gd name="T27" fmla="*/ 80 h 102"/>
                  <a:gd name="T28" fmla="*/ 74 w 102"/>
                  <a:gd name="T29" fmla="*/ 84 h 102"/>
                  <a:gd name="T30" fmla="*/ 84 w 102"/>
                  <a:gd name="T31" fmla="*/ 99 h 102"/>
                  <a:gd name="T32" fmla="*/ 102 w 102"/>
                  <a:gd name="T33" fmla="*/ 89 h 102"/>
                  <a:gd name="T34" fmla="*/ 76 w 102"/>
                  <a:gd name="T35" fmla="*/ 80 h 102"/>
                  <a:gd name="T36" fmla="*/ 68 w 102"/>
                  <a:gd name="T37" fmla="*/ 3 h 102"/>
                  <a:gd name="T38" fmla="*/ 38 w 102"/>
                  <a:gd name="T39" fmla="*/ 2 h 102"/>
                  <a:gd name="T40" fmla="*/ 32 w 102"/>
                  <a:gd name="T41" fmla="*/ 13 h 102"/>
                  <a:gd name="T42" fmla="*/ 46 w 102"/>
                  <a:gd name="T43" fmla="*/ 14 h 102"/>
                  <a:gd name="T44" fmla="*/ 70 w 102"/>
                  <a:gd name="T45" fmla="*/ 8 h 102"/>
                  <a:gd name="T46" fmla="*/ 70 w 102"/>
                  <a:gd name="T47" fmla="*/ 6 h 102"/>
                  <a:gd name="T48" fmla="*/ 68 w 102"/>
                  <a:gd name="T49"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2">
                    <a:moveTo>
                      <a:pt x="31" y="65"/>
                    </a:moveTo>
                    <a:cubicBezTo>
                      <a:pt x="24" y="65"/>
                      <a:pt x="17" y="65"/>
                      <a:pt x="11" y="66"/>
                    </a:cubicBezTo>
                    <a:cubicBezTo>
                      <a:pt x="8" y="70"/>
                      <a:pt x="8" y="70"/>
                      <a:pt x="8" y="70"/>
                    </a:cubicBezTo>
                    <a:cubicBezTo>
                      <a:pt x="6" y="73"/>
                      <a:pt x="3" y="76"/>
                      <a:pt x="0" y="79"/>
                    </a:cubicBezTo>
                    <a:cubicBezTo>
                      <a:pt x="2" y="83"/>
                      <a:pt x="5" y="87"/>
                      <a:pt x="11" y="87"/>
                    </a:cubicBezTo>
                    <a:cubicBezTo>
                      <a:pt x="21" y="87"/>
                      <a:pt x="28" y="79"/>
                      <a:pt x="36" y="66"/>
                    </a:cubicBezTo>
                    <a:cubicBezTo>
                      <a:pt x="34" y="65"/>
                      <a:pt x="33" y="65"/>
                      <a:pt x="31" y="65"/>
                    </a:cubicBezTo>
                    <a:close/>
                    <a:moveTo>
                      <a:pt x="33" y="87"/>
                    </a:moveTo>
                    <a:cubicBezTo>
                      <a:pt x="30" y="92"/>
                      <a:pt x="34" y="102"/>
                      <a:pt x="43" y="102"/>
                    </a:cubicBezTo>
                    <a:cubicBezTo>
                      <a:pt x="53" y="102"/>
                      <a:pt x="61" y="93"/>
                      <a:pt x="70" y="77"/>
                    </a:cubicBezTo>
                    <a:cubicBezTo>
                      <a:pt x="70" y="77"/>
                      <a:pt x="70" y="77"/>
                      <a:pt x="70" y="77"/>
                    </a:cubicBezTo>
                    <a:cubicBezTo>
                      <a:pt x="60" y="73"/>
                      <a:pt x="50" y="70"/>
                      <a:pt x="43" y="67"/>
                    </a:cubicBezTo>
                    <a:cubicBezTo>
                      <a:pt x="38" y="76"/>
                      <a:pt x="34" y="84"/>
                      <a:pt x="33" y="87"/>
                    </a:cubicBezTo>
                    <a:close/>
                    <a:moveTo>
                      <a:pt x="76" y="80"/>
                    </a:moveTo>
                    <a:cubicBezTo>
                      <a:pt x="76" y="81"/>
                      <a:pt x="75" y="83"/>
                      <a:pt x="74" y="84"/>
                    </a:cubicBezTo>
                    <a:cubicBezTo>
                      <a:pt x="71" y="89"/>
                      <a:pt x="75" y="99"/>
                      <a:pt x="84" y="99"/>
                    </a:cubicBezTo>
                    <a:cubicBezTo>
                      <a:pt x="91" y="99"/>
                      <a:pt x="96" y="95"/>
                      <a:pt x="102" y="89"/>
                    </a:cubicBezTo>
                    <a:cubicBezTo>
                      <a:pt x="93" y="86"/>
                      <a:pt x="85" y="83"/>
                      <a:pt x="76" y="80"/>
                    </a:cubicBezTo>
                    <a:close/>
                    <a:moveTo>
                      <a:pt x="68" y="3"/>
                    </a:moveTo>
                    <a:cubicBezTo>
                      <a:pt x="62" y="0"/>
                      <a:pt x="52" y="0"/>
                      <a:pt x="38" y="2"/>
                    </a:cubicBezTo>
                    <a:cubicBezTo>
                      <a:pt x="36" y="6"/>
                      <a:pt x="34" y="10"/>
                      <a:pt x="32" y="13"/>
                    </a:cubicBezTo>
                    <a:cubicBezTo>
                      <a:pt x="36" y="14"/>
                      <a:pt x="41" y="14"/>
                      <a:pt x="46" y="14"/>
                    </a:cubicBezTo>
                    <a:cubicBezTo>
                      <a:pt x="61" y="14"/>
                      <a:pt x="68" y="11"/>
                      <a:pt x="70" y="8"/>
                    </a:cubicBezTo>
                    <a:cubicBezTo>
                      <a:pt x="70" y="8"/>
                      <a:pt x="71" y="8"/>
                      <a:pt x="70" y="6"/>
                    </a:cubicBezTo>
                    <a:cubicBezTo>
                      <a:pt x="70" y="4"/>
                      <a:pt x="69" y="3"/>
                      <a:pt x="68"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28" name="Freeform 23"/>
              <p:cNvSpPr/>
              <p:nvPr/>
            </p:nvSpPr>
            <p:spPr bwMode="auto">
              <a:xfrm>
                <a:off x="4095" y="2706"/>
                <a:ext cx="648" cy="236"/>
              </a:xfrm>
              <a:custGeom>
                <a:avLst/>
                <a:gdLst>
                  <a:gd name="T0" fmla="*/ 267 w 273"/>
                  <a:gd name="T1" fmla="*/ 76 h 98"/>
                  <a:gd name="T2" fmla="*/ 259 w 273"/>
                  <a:gd name="T3" fmla="*/ 75 h 98"/>
                  <a:gd name="T4" fmla="*/ 232 w 273"/>
                  <a:gd name="T5" fmla="*/ 87 h 98"/>
                  <a:gd name="T6" fmla="*/ 194 w 273"/>
                  <a:gd name="T7" fmla="*/ 49 h 98"/>
                  <a:gd name="T8" fmla="*/ 232 w 273"/>
                  <a:gd name="T9" fmla="*/ 11 h 98"/>
                  <a:gd name="T10" fmla="*/ 259 w 273"/>
                  <a:gd name="T11" fmla="*/ 23 h 98"/>
                  <a:gd name="T12" fmla="*/ 270 w 273"/>
                  <a:gd name="T13" fmla="*/ 21 h 98"/>
                  <a:gd name="T14" fmla="*/ 273 w 273"/>
                  <a:gd name="T15" fmla="*/ 21 h 98"/>
                  <a:gd name="T16" fmla="*/ 232 w 273"/>
                  <a:gd name="T17" fmla="*/ 0 h 98"/>
                  <a:gd name="T18" fmla="*/ 183 w 273"/>
                  <a:gd name="T19" fmla="*/ 43 h 98"/>
                  <a:gd name="T20" fmla="*/ 90 w 273"/>
                  <a:gd name="T21" fmla="*/ 43 h 98"/>
                  <a:gd name="T22" fmla="*/ 90 w 273"/>
                  <a:gd name="T23" fmla="*/ 12 h 98"/>
                  <a:gd name="T24" fmla="*/ 79 w 273"/>
                  <a:gd name="T25" fmla="*/ 12 h 98"/>
                  <a:gd name="T26" fmla="*/ 79 w 273"/>
                  <a:gd name="T27" fmla="*/ 34 h 98"/>
                  <a:gd name="T28" fmla="*/ 69 w 273"/>
                  <a:gd name="T29" fmla="*/ 34 h 98"/>
                  <a:gd name="T30" fmla="*/ 69 w 273"/>
                  <a:gd name="T31" fmla="*/ 24 h 98"/>
                  <a:gd name="T32" fmla="*/ 52 w 273"/>
                  <a:gd name="T33" fmla="*/ 24 h 98"/>
                  <a:gd name="T34" fmla="*/ 52 w 273"/>
                  <a:gd name="T35" fmla="*/ 43 h 98"/>
                  <a:gd name="T36" fmla="*/ 44 w 273"/>
                  <a:gd name="T37" fmla="*/ 43 h 98"/>
                  <a:gd name="T38" fmla="*/ 44 w 273"/>
                  <a:gd name="T39" fmla="*/ 13 h 98"/>
                  <a:gd name="T40" fmla="*/ 24 w 273"/>
                  <a:gd name="T41" fmla="*/ 13 h 98"/>
                  <a:gd name="T42" fmla="*/ 24 w 273"/>
                  <a:gd name="T43" fmla="*/ 43 h 98"/>
                  <a:gd name="T44" fmla="*/ 6 w 273"/>
                  <a:gd name="T45" fmla="*/ 43 h 98"/>
                  <a:gd name="T46" fmla="*/ 0 w 273"/>
                  <a:gd name="T47" fmla="*/ 49 h 98"/>
                  <a:gd name="T48" fmla="*/ 6 w 273"/>
                  <a:gd name="T49" fmla="*/ 55 h 98"/>
                  <a:gd name="T50" fmla="*/ 24 w 273"/>
                  <a:gd name="T51" fmla="*/ 55 h 98"/>
                  <a:gd name="T52" fmla="*/ 24 w 273"/>
                  <a:gd name="T53" fmla="*/ 81 h 98"/>
                  <a:gd name="T54" fmla="*/ 44 w 273"/>
                  <a:gd name="T55" fmla="*/ 81 h 98"/>
                  <a:gd name="T56" fmla="*/ 44 w 273"/>
                  <a:gd name="T57" fmla="*/ 71 h 98"/>
                  <a:gd name="T58" fmla="*/ 54 w 273"/>
                  <a:gd name="T59" fmla="*/ 71 h 98"/>
                  <a:gd name="T60" fmla="*/ 54 w 273"/>
                  <a:gd name="T61" fmla="*/ 77 h 98"/>
                  <a:gd name="T62" fmla="*/ 65 w 273"/>
                  <a:gd name="T63" fmla="*/ 77 h 98"/>
                  <a:gd name="T64" fmla="*/ 65 w 273"/>
                  <a:gd name="T65" fmla="*/ 61 h 98"/>
                  <a:gd name="T66" fmla="*/ 76 w 273"/>
                  <a:gd name="T67" fmla="*/ 61 h 98"/>
                  <a:gd name="T68" fmla="*/ 76 w 273"/>
                  <a:gd name="T69" fmla="*/ 83 h 98"/>
                  <a:gd name="T70" fmla="*/ 93 w 273"/>
                  <a:gd name="T71" fmla="*/ 83 h 98"/>
                  <a:gd name="T72" fmla="*/ 93 w 273"/>
                  <a:gd name="T73" fmla="*/ 55 h 98"/>
                  <a:gd name="T74" fmla="*/ 183 w 273"/>
                  <a:gd name="T75" fmla="*/ 55 h 98"/>
                  <a:gd name="T76" fmla="*/ 232 w 273"/>
                  <a:gd name="T77" fmla="*/ 98 h 98"/>
                  <a:gd name="T78" fmla="*/ 273 w 273"/>
                  <a:gd name="T79" fmla="*/ 76 h 98"/>
                  <a:gd name="T80" fmla="*/ 267 w 273"/>
                  <a:gd name="T81" fmla="*/ 7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 h="98">
                    <a:moveTo>
                      <a:pt x="267" y="76"/>
                    </a:moveTo>
                    <a:cubicBezTo>
                      <a:pt x="264" y="76"/>
                      <a:pt x="262" y="76"/>
                      <a:pt x="259" y="75"/>
                    </a:cubicBezTo>
                    <a:cubicBezTo>
                      <a:pt x="252" y="82"/>
                      <a:pt x="242" y="87"/>
                      <a:pt x="232" y="87"/>
                    </a:cubicBezTo>
                    <a:cubicBezTo>
                      <a:pt x="211" y="87"/>
                      <a:pt x="194" y="70"/>
                      <a:pt x="194" y="49"/>
                    </a:cubicBezTo>
                    <a:cubicBezTo>
                      <a:pt x="194" y="28"/>
                      <a:pt x="211" y="11"/>
                      <a:pt x="232" y="11"/>
                    </a:cubicBezTo>
                    <a:cubicBezTo>
                      <a:pt x="242" y="11"/>
                      <a:pt x="252" y="15"/>
                      <a:pt x="259" y="23"/>
                    </a:cubicBezTo>
                    <a:cubicBezTo>
                      <a:pt x="263" y="22"/>
                      <a:pt x="267" y="21"/>
                      <a:pt x="270" y="21"/>
                    </a:cubicBezTo>
                    <a:cubicBezTo>
                      <a:pt x="270" y="21"/>
                      <a:pt x="271" y="21"/>
                      <a:pt x="273" y="21"/>
                    </a:cubicBezTo>
                    <a:cubicBezTo>
                      <a:pt x="264" y="8"/>
                      <a:pt x="249" y="0"/>
                      <a:pt x="232" y="0"/>
                    </a:cubicBezTo>
                    <a:cubicBezTo>
                      <a:pt x="206" y="0"/>
                      <a:pt x="186" y="19"/>
                      <a:pt x="183" y="43"/>
                    </a:cubicBezTo>
                    <a:cubicBezTo>
                      <a:pt x="90" y="43"/>
                      <a:pt x="90" y="43"/>
                      <a:pt x="90" y="43"/>
                    </a:cubicBezTo>
                    <a:cubicBezTo>
                      <a:pt x="90" y="12"/>
                      <a:pt x="90" y="12"/>
                      <a:pt x="90" y="12"/>
                    </a:cubicBezTo>
                    <a:cubicBezTo>
                      <a:pt x="79" y="12"/>
                      <a:pt x="79" y="12"/>
                      <a:pt x="79" y="12"/>
                    </a:cubicBezTo>
                    <a:cubicBezTo>
                      <a:pt x="79" y="34"/>
                      <a:pt x="79" y="34"/>
                      <a:pt x="79" y="34"/>
                    </a:cubicBezTo>
                    <a:cubicBezTo>
                      <a:pt x="69" y="34"/>
                      <a:pt x="69" y="34"/>
                      <a:pt x="69" y="34"/>
                    </a:cubicBezTo>
                    <a:cubicBezTo>
                      <a:pt x="69" y="24"/>
                      <a:pt x="69" y="24"/>
                      <a:pt x="69" y="24"/>
                    </a:cubicBezTo>
                    <a:cubicBezTo>
                      <a:pt x="52" y="24"/>
                      <a:pt x="52" y="24"/>
                      <a:pt x="52" y="24"/>
                    </a:cubicBezTo>
                    <a:cubicBezTo>
                      <a:pt x="52" y="43"/>
                      <a:pt x="52" y="43"/>
                      <a:pt x="52" y="43"/>
                    </a:cubicBezTo>
                    <a:cubicBezTo>
                      <a:pt x="44" y="43"/>
                      <a:pt x="44" y="43"/>
                      <a:pt x="44" y="43"/>
                    </a:cubicBezTo>
                    <a:cubicBezTo>
                      <a:pt x="44" y="13"/>
                      <a:pt x="44" y="13"/>
                      <a:pt x="44" y="13"/>
                    </a:cubicBezTo>
                    <a:cubicBezTo>
                      <a:pt x="24" y="13"/>
                      <a:pt x="24" y="13"/>
                      <a:pt x="24" y="13"/>
                    </a:cubicBezTo>
                    <a:cubicBezTo>
                      <a:pt x="24" y="43"/>
                      <a:pt x="24" y="43"/>
                      <a:pt x="24" y="43"/>
                    </a:cubicBezTo>
                    <a:cubicBezTo>
                      <a:pt x="6" y="43"/>
                      <a:pt x="6" y="43"/>
                      <a:pt x="6" y="43"/>
                    </a:cubicBezTo>
                    <a:cubicBezTo>
                      <a:pt x="3" y="43"/>
                      <a:pt x="0" y="46"/>
                      <a:pt x="0" y="49"/>
                    </a:cubicBezTo>
                    <a:cubicBezTo>
                      <a:pt x="0" y="52"/>
                      <a:pt x="3" y="55"/>
                      <a:pt x="6" y="55"/>
                    </a:cubicBezTo>
                    <a:cubicBezTo>
                      <a:pt x="24" y="55"/>
                      <a:pt x="24" y="55"/>
                      <a:pt x="24" y="55"/>
                    </a:cubicBezTo>
                    <a:cubicBezTo>
                      <a:pt x="24" y="81"/>
                      <a:pt x="24" y="81"/>
                      <a:pt x="24" y="81"/>
                    </a:cubicBezTo>
                    <a:cubicBezTo>
                      <a:pt x="44" y="81"/>
                      <a:pt x="44" y="81"/>
                      <a:pt x="44" y="81"/>
                    </a:cubicBezTo>
                    <a:cubicBezTo>
                      <a:pt x="44" y="71"/>
                      <a:pt x="44" y="71"/>
                      <a:pt x="44" y="71"/>
                    </a:cubicBezTo>
                    <a:cubicBezTo>
                      <a:pt x="54" y="71"/>
                      <a:pt x="54" y="71"/>
                      <a:pt x="54" y="71"/>
                    </a:cubicBezTo>
                    <a:cubicBezTo>
                      <a:pt x="54" y="77"/>
                      <a:pt x="54" y="77"/>
                      <a:pt x="54" y="77"/>
                    </a:cubicBezTo>
                    <a:cubicBezTo>
                      <a:pt x="65" y="77"/>
                      <a:pt x="65" y="77"/>
                      <a:pt x="65" y="77"/>
                    </a:cubicBezTo>
                    <a:cubicBezTo>
                      <a:pt x="65" y="61"/>
                      <a:pt x="65" y="61"/>
                      <a:pt x="65" y="61"/>
                    </a:cubicBezTo>
                    <a:cubicBezTo>
                      <a:pt x="76" y="61"/>
                      <a:pt x="76" y="61"/>
                      <a:pt x="76" y="61"/>
                    </a:cubicBezTo>
                    <a:cubicBezTo>
                      <a:pt x="76" y="83"/>
                      <a:pt x="76" y="83"/>
                      <a:pt x="76" y="83"/>
                    </a:cubicBezTo>
                    <a:cubicBezTo>
                      <a:pt x="93" y="83"/>
                      <a:pt x="93" y="83"/>
                      <a:pt x="93" y="83"/>
                    </a:cubicBezTo>
                    <a:cubicBezTo>
                      <a:pt x="93" y="55"/>
                      <a:pt x="93" y="55"/>
                      <a:pt x="93" y="55"/>
                    </a:cubicBezTo>
                    <a:cubicBezTo>
                      <a:pt x="183" y="55"/>
                      <a:pt x="183" y="55"/>
                      <a:pt x="183" y="55"/>
                    </a:cubicBezTo>
                    <a:cubicBezTo>
                      <a:pt x="186" y="79"/>
                      <a:pt x="206" y="98"/>
                      <a:pt x="232" y="98"/>
                    </a:cubicBezTo>
                    <a:cubicBezTo>
                      <a:pt x="249" y="98"/>
                      <a:pt x="264" y="89"/>
                      <a:pt x="273" y="76"/>
                    </a:cubicBezTo>
                    <a:lnTo>
                      <a:pt x="267" y="7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29" name="Freeform 24"/>
              <p:cNvSpPr>
                <a:spLocks noEditPoints="1"/>
              </p:cNvSpPr>
              <p:nvPr/>
            </p:nvSpPr>
            <p:spPr bwMode="auto">
              <a:xfrm>
                <a:off x="4594" y="2571"/>
                <a:ext cx="656" cy="380"/>
              </a:xfrm>
              <a:custGeom>
                <a:avLst/>
                <a:gdLst>
                  <a:gd name="T0" fmla="*/ 22 w 276"/>
                  <a:gd name="T1" fmla="*/ 75 h 158"/>
                  <a:gd name="T2" fmla="*/ 0 w 276"/>
                  <a:gd name="T3" fmla="*/ 84 h 158"/>
                  <a:gd name="T4" fmla="*/ 4 w 276"/>
                  <a:gd name="T5" fmla="*/ 95 h 158"/>
                  <a:gd name="T6" fmla="*/ 40 w 276"/>
                  <a:gd name="T7" fmla="*/ 81 h 158"/>
                  <a:gd name="T8" fmla="*/ 22 w 276"/>
                  <a:gd name="T9" fmla="*/ 75 h 158"/>
                  <a:gd name="T10" fmla="*/ 252 w 276"/>
                  <a:gd name="T11" fmla="*/ 68 h 158"/>
                  <a:gd name="T12" fmla="*/ 151 w 276"/>
                  <a:gd name="T13" fmla="*/ 0 h 158"/>
                  <a:gd name="T14" fmla="*/ 51 w 276"/>
                  <a:gd name="T15" fmla="*/ 41 h 158"/>
                  <a:gd name="T16" fmla="*/ 36 w 276"/>
                  <a:gd name="T17" fmla="*/ 50 h 158"/>
                  <a:gd name="T18" fmla="*/ 67 w 276"/>
                  <a:gd name="T19" fmla="*/ 70 h 158"/>
                  <a:gd name="T20" fmla="*/ 140 w 276"/>
                  <a:gd name="T21" fmla="*/ 70 h 158"/>
                  <a:gd name="T22" fmla="*/ 108 w 276"/>
                  <a:gd name="T23" fmla="*/ 88 h 158"/>
                  <a:gd name="T24" fmla="*/ 60 w 276"/>
                  <a:gd name="T25" fmla="*/ 85 h 158"/>
                  <a:gd name="T26" fmla="*/ 25 w 276"/>
                  <a:gd name="T27" fmla="*/ 107 h 158"/>
                  <a:gd name="T28" fmla="*/ 57 w 276"/>
                  <a:gd name="T29" fmla="*/ 124 h 158"/>
                  <a:gd name="T30" fmla="*/ 93 w 276"/>
                  <a:gd name="T31" fmla="*/ 123 h 158"/>
                  <a:gd name="T32" fmla="*/ 212 w 276"/>
                  <a:gd name="T33" fmla="*/ 158 h 158"/>
                  <a:gd name="T34" fmla="*/ 276 w 276"/>
                  <a:gd name="T35" fmla="*/ 133 h 158"/>
                  <a:gd name="T36" fmla="*/ 276 w 276"/>
                  <a:gd name="T37" fmla="*/ 61 h 158"/>
                  <a:gd name="T38" fmla="*/ 252 w 276"/>
                  <a:gd name="T39" fmla="*/ 6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6" h="158">
                    <a:moveTo>
                      <a:pt x="22" y="75"/>
                    </a:moveTo>
                    <a:cubicBezTo>
                      <a:pt x="13" y="75"/>
                      <a:pt x="6" y="78"/>
                      <a:pt x="0" y="84"/>
                    </a:cubicBezTo>
                    <a:cubicBezTo>
                      <a:pt x="0" y="88"/>
                      <a:pt x="1" y="91"/>
                      <a:pt x="4" y="95"/>
                    </a:cubicBezTo>
                    <a:cubicBezTo>
                      <a:pt x="12" y="102"/>
                      <a:pt x="29" y="89"/>
                      <a:pt x="40" y="81"/>
                    </a:cubicBezTo>
                    <a:cubicBezTo>
                      <a:pt x="35" y="77"/>
                      <a:pt x="28" y="75"/>
                      <a:pt x="22" y="75"/>
                    </a:cubicBezTo>
                    <a:close/>
                    <a:moveTo>
                      <a:pt x="252" y="68"/>
                    </a:moveTo>
                    <a:cubicBezTo>
                      <a:pt x="231" y="67"/>
                      <a:pt x="177" y="0"/>
                      <a:pt x="151" y="0"/>
                    </a:cubicBezTo>
                    <a:cubicBezTo>
                      <a:pt x="126" y="0"/>
                      <a:pt x="70" y="29"/>
                      <a:pt x="51" y="41"/>
                    </a:cubicBezTo>
                    <a:cubicBezTo>
                      <a:pt x="47" y="43"/>
                      <a:pt x="42" y="46"/>
                      <a:pt x="36" y="50"/>
                    </a:cubicBezTo>
                    <a:cubicBezTo>
                      <a:pt x="48" y="53"/>
                      <a:pt x="59" y="60"/>
                      <a:pt x="67" y="70"/>
                    </a:cubicBezTo>
                    <a:cubicBezTo>
                      <a:pt x="97" y="59"/>
                      <a:pt x="135" y="51"/>
                      <a:pt x="140" y="70"/>
                    </a:cubicBezTo>
                    <a:cubicBezTo>
                      <a:pt x="143" y="82"/>
                      <a:pt x="130" y="88"/>
                      <a:pt x="108" y="88"/>
                    </a:cubicBezTo>
                    <a:cubicBezTo>
                      <a:pt x="87" y="88"/>
                      <a:pt x="70" y="85"/>
                      <a:pt x="60" y="85"/>
                    </a:cubicBezTo>
                    <a:cubicBezTo>
                      <a:pt x="49" y="85"/>
                      <a:pt x="25" y="93"/>
                      <a:pt x="25" y="107"/>
                    </a:cubicBezTo>
                    <a:cubicBezTo>
                      <a:pt x="25" y="121"/>
                      <a:pt x="49" y="124"/>
                      <a:pt x="57" y="124"/>
                    </a:cubicBezTo>
                    <a:cubicBezTo>
                      <a:pt x="65" y="124"/>
                      <a:pt x="78" y="123"/>
                      <a:pt x="93" y="123"/>
                    </a:cubicBezTo>
                    <a:cubicBezTo>
                      <a:pt x="114" y="123"/>
                      <a:pt x="175" y="158"/>
                      <a:pt x="212" y="158"/>
                    </a:cubicBezTo>
                    <a:cubicBezTo>
                      <a:pt x="249" y="158"/>
                      <a:pt x="268" y="140"/>
                      <a:pt x="276" y="133"/>
                    </a:cubicBezTo>
                    <a:cubicBezTo>
                      <a:pt x="276" y="122"/>
                      <a:pt x="276" y="61"/>
                      <a:pt x="276" y="61"/>
                    </a:cubicBezTo>
                    <a:cubicBezTo>
                      <a:pt x="261" y="68"/>
                      <a:pt x="259" y="69"/>
                      <a:pt x="252" y="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126" name="Freeform 35"/>
            <p:cNvSpPr>
              <a:spLocks noEditPoints="1"/>
            </p:cNvSpPr>
            <p:nvPr/>
          </p:nvSpPr>
          <p:spPr bwMode="auto">
            <a:xfrm>
              <a:off x="5030456" y="4479995"/>
              <a:ext cx="263212" cy="164863"/>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grpFill/>
            <a:ln>
              <a:noFill/>
            </a:ln>
          </p:spPr>
          <p:txBody>
            <a:bodyPr vert="horz" wrap="square" lIns="68562" tIns="34281" rIns="68562" bIns="34281" numCol="1" anchor="t" anchorCtr="0" compatLnSpc="1"/>
            <a:lstStyle/>
            <a:p>
              <a:endParaRPr lang="zh-CN" altLang="en-US" sz="1350">
                <a:solidFill>
                  <a:prstClr val="black"/>
                </a:solidFill>
              </a:endParaRPr>
            </a:p>
          </p:txBody>
        </p:sp>
      </p:grpSp>
      <p:grpSp>
        <p:nvGrpSpPr>
          <p:cNvPr id="130" name="组合 129"/>
          <p:cNvGrpSpPr/>
          <p:nvPr/>
        </p:nvGrpSpPr>
        <p:grpSpPr>
          <a:xfrm>
            <a:off x="2783819" y="4338474"/>
            <a:ext cx="425031" cy="370681"/>
            <a:chOff x="3712725" y="5724753"/>
            <a:chExt cx="566856" cy="494370"/>
          </a:xfrm>
          <a:solidFill>
            <a:srgbClr val="F7636B"/>
          </a:solidFill>
        </p:grpSpPr>
        <p:grpSp>
          <p:nvGrpSpPr>
            <p:cNvPr id="131" name="Group 12"/>
            <p:cNvGrpSpPr>
              <a:grpSpLocks noChangeAspect="1"/>
            </p:cNvGrpSpPr>
            <p:nvPr/>
          </p:nvGrpSpPr>
          <p:grpSpPr bwMode="auto">
            <a:xfrm>
              <a:off x="3765415" y="5726906"/>
              <a:ext cx="514166" cy="492217"/>
              <a:chOff x="851" y="1961"/>
              <a:chExt cx="773" cy="740"/>
            </a:xfrm>
            <a:grpFill/>
          </p:grpSpPr>
          <p:sp>
            <p:nvSpPr>
              <p:cNvPr id="133" name="Freeform 13"/>
              <p:cNvSpPr>
                <a:spLocks noEditPoints="1"/>
              </p:cNvSpPr>
              <p:nvPr/>
            </p:nvSpPr>
            <p:spPr bwMode="auto">
              <a:xfrm>
                <a:off x="851" y="2424"/>
                <a:ext cx="277" cy="277"/>
              </a:xfrm>
              <a:custGeom>
                <a:avLst/>
                <a:gdLst>
                  <a:gd name="T0" fmla="*/ 116 w 116"/>
                  <a:gd name="T1" fmla="*/ 67 h 116"/>
                  <a:gd name="T2" fmla="*/ 116 w 116"/>
                  <a:gd name="T3" fmla="*/ 49 h 116"/>
                  <a:gd name="T4" fmla="*/ 106 w 116"/>
                  <a:gd name="T5" fmla="*/ 49 h 116"/>
                  <a:gd name="T6" fmla="*/ 98 w 116"/>
                  <a:gd name="T7" fmla="*/ 31 h 116"/>
                  <a:gd name="T8" fmla="*/ 106 w 116"/>
                  <a:gd name="T9" fmla="*/ 23 h 116"/>
                  <a:gd name="T10" fmla="*/ 93 w 116"/>
                  <a:gd name="T11" fmla="*/ 10 h 116"/>
                  <a:gd name="T12" fmla="*/ 85 w 116"/>
                  <a:gd name="T13" fmla="*/ 18 h 116"/>
                  <a:gd name="T14" fmla="*/ 67 w 116"/>
                  <a:gd name="T15" fmla="*/ 11 h 116"/>
                  <a:gd name="T16" fmla="*/ 67 w 116"/>
                  <a:gd name="T17" fmla="*/ 0 h 116"/>
                  <a:gd name="T18" fmla="*/ 49 w 116"/>
                  <a:gd name="T19" fmla="*/ 0 h 116"/>
                  <a:gd name="T20" fmla="*/ 49 w 116"/>
                  <a:gd name="T21" fmla="*/ 11 h 116"/>
                  <a:gd name="T22" fmla="*/ 31 w 116"/>
                  <a:gd name="T23" fmla="*/ 18 h 116"/>
                  <a:gd name="T24" fmla="*/ 23 w 116"/>
                  <a:gd name="T25" fmla="*/ 10 h 116"/>
                  <a:gd name="T26" fmla="*/ 10 w 116"/>
                  <a:gd name="T27" fmla="*/ 23 h 116"/>
                  <a:gd name="T28" fmla="*/ 18 w 116"/>
                  <a:gd name="T29" fmla="*/ 31 h 116"/>
                  <a:gd name="T30" fmla="*/ 11 w 116"/>
                  <a:gd name="T31" fmla="*/ 49 h 116"/>
                  <a:gd name="T32" fmla="*/ 0 w 116"/>
                  <a:gd name="T33" fmla="*/ 49 h 116"/>
                  <a:gd name="T34" fmla="*/ 0 w 116"/>
                  <a:gd name="T35" fmla="*/ 67 h 116"/>
                  <a:gd name="T36" fmla="*/ 11 w 116"/>
                  <a:gd name="T37" fmla="*/ 67 h 116"/>
                  <a:gd name="T38" fmla="*/ 18 w 116"/>
                  <a:gd name="T39" fmla="*/ 85 h 116"/>
                  <a:gd name="T40" fmla="*/ 10 w 116"/>
                  <a:gd name="T41" fmla="*/ 93 h 116"/>
                  <a:gd name="T42" fmla="*/ 23 w 116"/>
                  <a:gd name="T43" fmla="*/ 106 h 116"/>
                  <a:gd name="T44" fmla="*/ 31 w 116"/>
                  <a:gd name="T45" fmla="*/ 98 h 116"/>
                  <a:gd name="T46" fmla="*/ 49 w 116"/>
                  <a:gd name="T47" fmla="*/ 106 h 116"/>
                  <a:gd name="T48" fmla="*/ 49 w 116"/>
                  <a:gd name="T49" fmla="*/ 116 h 116"/>
                  <a:gd name="T50" fmla="*/ 67 w 116"/>
                  <a:gd name="T51" fmla="*/ 116 h 116"/>
                  <a:gd name="T52" fmla="*/ 67 w 116"/>
                  <a:gd name="T53" fmla="*/ 106 h 116"/>
                  <a:gd name="T54" fmla="*/ 85 w 116"/>
                  <a:gd name="T55" fmla="*/ 98 h 116"/>
                  <a:gd name="T56" fmla="*/ 93 w 116"/>
                  <a:gd name="T57" fmla="*/ 106 h 116"/>
                  <a:gd name="T58" fmla="*/ 106 w 116"/>
                  <a:gd name="T59" fmla="*/ 93 h 116"/>
                  <a:gd name="T60" fmla="*/ 98 w 116"/>
                  <a:gd name="T61" fmla="*/ 85 h 116"/>
                  <a:gd name="T62" fmla="*/ 106 w 116"/>
                  <a:gd name="T63" fmla="*/ 67 h 116"/>
                  <a:gd name="T64" fmla="*/ 116 w 116"/>
                  <a:gd name="T65" fmla="*/ 67 h 116"/>
                  <a:gd name="T66" fmla="*/ 58 w 116"/>
                  <a:gd name="T67" fmla="*/ 88 h 116"/>
                  <a:gd name="T68" fmla="*/ 28 w 116"/>
                  <a:gd name="T69" fmla="*/ 58 h 116"/>
                  <a:gd name="T70" fmla="*/ 58 w 116"/>
                  <a:gd name="T71" fmla="*/ 28 h 116"/>
                  <a:gd name="T72" fmla="*/ 88 w 116"/>
                  <a:gd name="T73" fmla="*/ 58 h 116"/>
                  <a:gd name="T74" fmla="*/ 58 w 116"/>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116" y="67"/>
                    </a:moveTo>
                    <a:cubicBezTo>
                      <a:pt x="116" y="49"/>
                      <a:pt x="116" y="49"/>
                      <a:pt x="116" y="49"/>
                    </a:cubicBezTo>
                    <a:cubicBezTo>
                      <a:pt x="106" y="49"/>
                      <a:pt x="106" y="49"/>
                      <a:pt x="106" y="49"/>
                    </a:cubicBezTo>
                    <a:cubicBezTo>
                      <a:pt x="104" y="42"/>
                      <a:pt x="102" y="36"/>
                      <a:pt x="98" y="31"/>
                    </a:cubicBezTo>
                    <a:cubicBezTo>
                      <a:pt x="106" y="23"/>
                      <a:pt x="106" y="23"/>
                      <a:pt x="106" y="23"/>
                    </a:cubicBezTo>
                    <a:cubicBezTo>
                      <a:pt x="93" y="10"/>
                      <a:pt x="93" y="10"/>
                      <a:pt x="93" y="10"/>
                    </a:cubicBezTo>
                    <a:cubicBezTo>
                      <a:pt x="85" y="18"/>
                      <a:pt x="85" y="18"/>
                      <a:pt x="85" y="18"/>
                    </a:cubicBezTo>
                    <a:cubicBezTo>
                      <a:pt x="80" y="14"/>
                      <a:pt x="74" y="12"/>
                      <a:pt x="67" y="11"/>
                    </a:cubicBezTo>
                    <a:cubicBezTo>
                      <a:pt x="67" y="0"/>
                      <a:pt x="67" y="0"/>
                      <a:pt x="67" y="0"/>
                    </a:cubicBezTo>
                    <a:cubicBezTo>
                      <a:pt x="49" y="0"/>
                      <a:pt x="49" y="0"/>
                      <a:pt x="49" y="0"/>
                    </a:cubicBezTo>
                    <a:cubicBezTo>
                      <a:pt x="49" y="11"/>
                      <a:pt x="49" y="11"/>
                      <a:pt x="49" y="11"/>
                    </a:cubicBezTo>
                    <a:cubicBezTo>
                      <a:pt x="42" y="12"/>
                      <a:pt x="36" y="14"/>
                      <a:pt x="31" y="18"/>
                    </a:cubicBezTo>
                    <a:cubicBezTo>
                      <a:pt x="23" y="10"/>
                      <a:pt x="23" y="10"/>
                      <a:pt x="23" y="10"/>
                    </a:cubicBezTo>
                    <a:cubicBezTo>
                      <a:pt x="10" y="23"/>
                      <a:pt x="10" y="23"/>
                      <a:pt x="10" y="23"/>
                    </a:cubicBezTo>
                    <a:cubicBezTo>
                      <a:pt x="18" y="31"/>
                      <a:pt x="18" y="31"/>
                      <a:pt x="18" y="31"/>
                    </a:cubicBezTo>
                    <a:cubicBezTo>
                      <a:pt x="14" y="36"/>
                      <a:pt x="12" y="42"/>
                      <a:pt x="11" y="49"/>
                    </a:cubicBezTo>
                    <a:cubicBezTo>
                      <a:pt x="0" y="49"/>
                      <a:pt x="0" y="49"/>
                      <a:pt x="0" y="49"/>
                    </a:cubicBezTo>
                    <a:cubicBezTo>
                      <a:pt x="0" y="67"/>
                      <a:pt x="0" y="67"/>
                      <a:pt x="0" y="67"/>
                    </a:cubicBezTo>
                    <a:cubicBezTo>
                      <a:pt x="11" y="67"/>
                      <a:pt x="11" y="67"/>
                      <a:pt x="11" y="67"/>
                    </a:cubicBezTo>
                    <a:cubicBezTo>
                      <a:pt x="12" y="74"/>
                      <a:pt x="14" y="80"/>
                      <a:pt x="18" y="85"/>
                    </a:cubicBezTo>
                    <a:cubicBezTo>
                      <a:pt x="10" y="93"/>
                      <a:pt x="10" y="93"/>
                      <a:pt x="10" y="93"/>
                    </a:cubicBezTo>
                    <a:cubicBezTo>
                      <a:pt x="23" y="106"/>
                      <a:pt x="23" y="106"/>
                      <a:pt x="23" y="106"/>
                    </a:cubicBezTo>
                    <a:cubicBezTo>
                      <a:pt x="31" y="98"/>
                      <a:pt x="31" y="98"/>
                      <a:pt x="31" y="98"/>
                    </a:cubicBezTo>
                    <a:cubicBezTo>
                      <a:pt x="36" y="102"/>
                      <a:pt x="42" y="104"/>
                      <a:pt x="49" y="106"/>
                    </a:cubicBezTo>
                    <a:cubicBezTo>
                      <a:pt x="49" y="116"/>
                      <a:pt x="49" y="116"/>
                      <a:pt x="49" y="116"/>
                    </a:cubicBezTo>
                    <a:cubicBezTo>
                      <a:pt x="67" y="116"/>
                      <a:pt x="67" y="116"/>
                      <a:pt x="67" y="116"/>
                    </a:cubicBezTo>
                    <a:cubicBezTo>
                      <a:pt x="67" y="106"/>
                      <a:pt x="67" y="106"/>
                      <a:pt x="67" y="106"/>
                    </a:cubicBezTo>
                    <a:cubicBezTo>
                      <a:pt x="74" y="104"/>
                      <a:pt x="80" y="102"/>
                      <a:pt x="85" y="98"/>
                    </a:cubicBezTo>
                    <a:cubicBezTo>
                      <a:pt x="93" y="106"/>
                      <a:pt x="93" y="106"/>
                      <a:pt x="93" y="106"/>
                    </a:cubicBezTo>
                    <a:cubicBezTo>
                      <a:pt x="106" y="93"/>
                      <a:pt x="106" y="93"/>
                      <a:pt x="106" y="93"/>
                    </a:cubicBezTo>
                    <a:cubicBezTo>
                      <a:pt x="98" y="85"/>
                      <a:pt x="98" y="85"/>
                      <a:pt x="98" y="85"/>
                    </a:cubicBezTo>
                    <a:cubicBezTo>
                      <a:pt x="102" y="80"/>
                      <a:pt x="104" y="74"/>
                      <a:pt x="106" y="67"/>
                    </a:cubicBezTo>
                    <a:lnTo>
                      <a:pt x="116" y="67"/>
                    </a:lnTo>
                    <a:close/>
                    <a:moveTo>
                      <a:pt x="58" y="88"/>
                    </a:moveTo>
                    <a:cubicBezTo>
                      <a:pt x="41" y="88"/>
                      <a:pt x="28" y="75"/>
                      <a:pt x="28" y="58"/>
                    </a:cubicBezTo>
                    <a:cubicBezTo>
                      <a:pt x="28" y="41"/>
                      <a:pt x="41" y="28"/>
                      <a:pt x="58" y="28"/>
                    </a:cubicBezTo>
                    <a:cubicBezTo>
                      <a:pt x="75" y="28"/>
                      <a:pt x="88" y="41"/>
                      <a:pt x="88" y="58"/>
                    </a:cubicBezTo>
                    <a:cubicBezTo>
                      <a:pt x="88" y="75"/>
                      <a:pt x="75" y="88"/>
                      <a:pt x="58" y="8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34" name="Freeform 14"/>
              <p:cNvSpPr>
                <a:spLocks noEditPoints="1"/>
              </p:cNvSpPr>
              <p:nvPr/>
            </p:nvSpPr>
            <p:spPr bwMode="auto">
              <a:xfrm>
                <a:off x="1202" y="2424"/>
                <a:ext cx="279" cy="277"/>
              </a:xfrm>
              <a:custGeom>
                <a:avLst/>
                <a:gdLst>
                  <a:gd name="T0" fmla="*/ 117 w 117"/>
                  <a:gd name="T1" fmla="*/ 67 h 116"/>
                  <a:gd name="T2" fmla="*/ 117 w 117"/>
                  <a:gd name="T3" fmla="*/ 49 h 116"/>
                  <a:gd name="T4" fmla="*/ 106 w 117"/>
                  <a:gd name="T5" fmla="*/ 49 h 116"/>
                  <a:gd name="T6" fmla="*/ 98 w 117"/>
                  <a:gd name="T7" fmla="*/ 31 h 116"/>
                  <a:gd name="T8" fmla="*/ 106 w 117"/>
                  <a:gd name="T9" fmla="*/ 23 h 116"/>
                  <a:gd name="T10" fmla="*/ 93 w 117"/>
                  <a:gd name="T11" fmla="*/ 10 h 116"/>
                  <a:gd name="T12" fmla="*/ 86 w 117"/>
                  <a:gd name="T13" fmla="*/ 18 h 116"/>
                  <a:gd name="T14" fmla="*/ 67 w 117"/>
                  <a:gd name="T15" fmla="*/ 11 h 116"/>
                  <a:gd name="T16" fmla="*/ 67 w 117"/>
                  <a:gd name="T17" fmla="*/ 0 h 116"/>
                  <a:gd name="T18" fmla="*/ 49 w 117"/>
                  <a:gd name="T19" fmla="*/ 0 h 116"/>
                  <a:gd name="T20" fmla="*/ 49 w 117"/>
                  <a:gd name="T21" fmla="*/ 11 h 116"/>
                  <a:gd name="T22" fmla="*/ 31 w 117"/>
                  <a:gd name="T23" fmla="*/ 18 h 116"/>
                  <a:gd name="T24" fmla="*/ 24 w 117"/>
                  <a:gd name="T25" fmla="*/ 10 h 116"/>
                  <a:gd name="T26" fmla="*/ 11 w 117"/>
                  <a:gd name="T27" fmla="*/ 23 h 116"/>
                  <a:gd name="T28" fmla="*/ 18 w 117"/>
                  <a:gd name="T29" fmla="*/ 31 h 116"/>
                  <a:gd name="T30" fmla="*/ 11 w 117"/>
                  <a:gd name="T31" fmla="*/ 49 h 116"/>
                  <a:gd name="T32" fmla="*/ 0 w 117"/>
                  <a:gd name="T33" fmla="*/ 49 h 116"/>
                  <a:gd name="T34" fmla="*/ 0 w 117"/>
                  <a:gd name="T35" fmla="*/ 67 h 116"/>
                  <a:gd name="T36" fmla="*/ 11 w 117"/>
                  <a:gd name="T37" fmla="*/ 67 h 116"/>
                  <a:gd name="T38" fmla="*/ 18 w 117"/>
                  <a:gd name="T39" fmla="*/ 85 h 116"/>
                  <a:gd name="T40" fmla="*/ 11 w 117"/>
                  <a:gd name="T41" fmla="*/ 93 h 116"/>
                  <a:gd name="T42" fmla="*/ 24 w 117"/>
                  <a:gd name="T43" fmla="*/ 106 h 116"/>
                  <a:gd name="T44" fmla="*/ 31 w 117"/>
                  <a:gd name="T45" fmla="*/ 98 h 116"/>
                  <a:gd name="T46" fmla="*/ 49 w 117"/>
                  <a:gd name="T47" fmla="*/ 106 h 116"/>
                  <a:gd name="T48" fmla="*/ 49 w 117"/>
                  <a:gd name="T49" fmla="*/ 116 h 116"/>
                  <a:gd name="T50" fmla="*/ 67 w 117"/>
                  <a:gd name="T51" fmla="*/ 116 h 116"/>
                  <a:gd name="T52" fmla="*/ 67 w 117"/>
                  <a:gd name="T53" fmla="*/ 106 h 116"/>
                  <a:gd name="T54" fmla="*/ 86 w 117"/>
                  <a:gd name="T55" fmla="*/ 98 h 116"/>
                  <a:gd name="T56" fmla="*/ 93 w 117"/>
                  <a:gd name="T57" fmla="*/ 106 h 116"/>
                  <a:gd name="T58" fmla="*/ 106 w 117"/>
                  <a:gd name="T59" fmla="*/ 93 h 116"/>
                  <a:gd name="T60" fmla="*/ 98 w 117"/>
                  <a:gd name="T61" fmla="*/ 85 h 116"/>
                  <a:gd name="T62" fmla="*/ 106 w 117"/>
                  <a:gd name="T63" fmla="*/ 67 h 116"/>
                  <a:gd name="T64" fmla="*/ 117 w 117"/>
                  <a:gd name="T65" fmla="*/ 67 h 116"/>
                  <a:gd name="T66" fmla="*/ 58 w 117"/>
                  <a:gd name="T67" fmla="*/ 88 h 116"/>
                  <a:gd name="T68" fmla="*/ 28 w 117"/>
                  <a:gd name="T69" fmla="*/ 58 h 116"/>
                  <a:gd name="T70" fmla="*/ 58 w 117"/>
                  <a:gd name="T71" fmla="*/ 28 h 116"/>
                  <a:gd name="T72" fmla="*/ 89 w 117"/>
                  <a:gd name="T73" fmla="*/ 58 h 116"/>
                  <a:gd name="T74" fmla="*/ 58 w 117"/>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116">
                    <a:moveTo>
                      <a:pt x="117" y="67"/>
                    </a:moveTo>
                    <a:cubicBezTo>
                      <a:pt x="117" y="49"/>
                      <a:pt x="117" y="49"/>
                      <a:pt x="117" y="49"/>
                    </a:cubicBezTo>
                    <a:cubicBezTo>
                      <a:pt x="106" y="49"/>
                      <a:pt x="106" y="49"/>
                      <a:pt x="106" y="49"/>
                    </a:cubicBezTo>
                    <a:cubicBezTo>
                      <a:pt x="105" y="42"/>
                      <a:pt x="102" y="36"/>
                      <a:pt x="98" y="31"/>
                    </a:cubicBezTo>
                    <a:cubicBezTo>
                      <a:pt x="106" y="23"/>
                      <a:pt x="106" y="23"/>
                      <a:pt x="106" y="23"/>
                    </a:cubicBezTo>
                    <a:cubicBezTo>
                      <a:pt x="93" y="10"/>
                      <a:pt x="93" y="10"/>
                      <a:pt x="93" y="10"/>
                    </a:cubicBezTo>
                    <a:cubicBezTo>
                      <a:pt x="86" y="18"/>
                      <a:pt x="86" y="18"/>
                      <a:pt x="86" y="18"/>
                    </a:cubicBezTo>
                    <a:cubicBezTo>
                      <a:pt x="80" y="14"/>
                      <a:pt x="74" y="12"/>
                      <a:pt x="67" y="11"/>
                    </a:cubicBezTo>
                    <a:cubicBezTo>
                      <a:pt x="67" y="0"/>
                      <a:pt x="67" y="0"/>
                      <a:pt x="67" y="0"/>
                    </a:cubicBezTo>
                    <a:cubicBezTo>
                      <a:pt x="49" y="0"/>
                      <a:pt x="49" y="0"/>
                      <a:pt x="49" y="0"/>
                    </a:cubicBezTo>
                    <a:cubicBezTo>
                      <a:pt x="49" y="11"/>
                      <a:pt x="49" y="11"/>
                      <a:pt x="49" y="11"/>
                    </a:cubicBezTo>
                    <a:cubicBezTo>
                      <a:pt x="43" y="12"/>
                      <a:pt x="37" y="14"/>
                      <a:pt x="31" y="18"/>
                    </a:cubicBezTo>
                    <a:cubicBezTo>
                      <a:pt x="24" y="10"/>
                      <a:pt x="24" y="10"/>
                      <a:pt x="24" y="10"/>
                    </a:cubicBezTo>
                    <a:cubicBezTo>
                      <a:pt x="11" y="23"/>
                      <a:pt x="11" y="23"/>
                      <a:pt x="11" y="23"/>
                    </a:cubicBezTo>
                    <a:cubicBezTo>
                      <a:pt x="18" y="31"/>
                      <a:pt x="18" y="31"/>
                      <a:pt x="18" y="31"/>
                    </a:cubicBezTo>
                    <a:cubicBezTo>
                      <a:pt x="15" y="36"/>
                      <a:pt x="12" y="42"/>
                      <a:pt x="11" y="49"/>
                    </a:cubicBezTo>
                    <a:cubicBezTo>
                      <a:pt x="0" y="49"/>
                      <a:pt x="0" y="49"/>
                      <a:pt x="0" y="49"/>
                    </a:cubicBezTo>
                    <a:cubicBezTo>
                      <a:pt x="0" y="67"/>
                      <a:pt x="0" y="67"/>
                      <a:pt x="0" y="67"/>
                    </a:cubicBezTo>
                    <a:cubicBezTo>
                      <a:pt x="11" y="67"/>
                      <a:pt x="11" y="67"/>
                      <a:pt x="11" y="67"/>
                    </a:cubicBezTo>
                    <a:cubicBezTo>
                      <a:pt x="12" y="74"/>
                      <a:pt x="15" y="80"/>
                      <a:pt x="18" y="85"/>
                    </a:cubicBezTo>
                    <a:cubicBezTo>
                      <a:pt x="11" y="93"/>
                      <a:pt x="11" y="93"/>
                      <a:pt x="11" y="93"/>
                    </a:cubicBezTo>
                    <a:cubicBezTo>
                      <a:pt x="24" y="106"/>
                      <a:pt x="24" y="106"/>
                      <a:pt x="24" y="106"/>
                    </a:cubicBezTo>
                    <a:cubicBezTo>
                      <a:pt x="31" y="98"/>
                      <a:pt x="31" y="98"/>
                      <a:pt x="31" y="98"/>
                    </a:cubicBezTo>
                    <a:cubicBezTo>
                      <a:pt x="37" y="102"/>
                      <a:pt x="43" y="104"/>
                      <a:pt x="49" y="106"/>
                    </a:cubicBezTo>
                    <a:cubicBezTo>
                      <a:pt x="49" y="116"/>
                      <a:pt x="49" y="116"/>
                      <a:pt x="49" y="116"/>
                    </a:cubicBezTo>
                    <a:cubicBezTo>
                      <a:pt x="67" y="116"/>
                      <a:pt x="67" y="116"/>
                      <a:pt x="67" y="116"/>
                    </a:cubicBezTo>
                    <a:cubicBezTo>
                      <a:pt x="67" y="106"/>
                      <a:pt x="67" y="106"/>
                      <a:pt x="67" y="106"/>
                    </a:cubicBezTo>
                    <a:cubicBezTo>
                      <a:pt x="74" y="104"/>
                      <a:pt x="80" y="102"/>
                      <a:pt x="86" y="98"/>
                    </a:cubicBezTo>
                    <a:cubicBezTo>
                      <a:pt x="93" y="106"/>
                      <a:pt x="93" y="106"/>
                      <a:pt x="93" y="106"/>
                    </a:cubicBezTo>
                    <a:cubicBezTo>
                      <a:pt x="106" y="93"/>
                      <a:pt x="106" y="93"/>
                      <a:pt x="106" y="93"/>
                    </a:cubicBezTo>
                    <a:cubicBezTo>
                      <a:pt x="98" y="85"/>
                      <a:pt x="98" y="85"/>
                      <a:pt x="98" y="85"/>
                    </a:cubicBezTo>
                    <a:cubicBezTo>
                      <a:pt x="102" y="80"/>
                      <a:pt x="105" y="74"/>
                      <a:pt x="106" y="67"/>
                    </a:cubicBezTo>
                    <a:lnTo>
                      <a:pt x="117" y="67"/>
                    </a:lnTo>
                    <a:close/>
                    <a:moveTo>
                      <a:pt x="58" y="88"/>
                    </a:moveTo>
                    <a:cubicBezTo>
                      <a:pt x="42" y="88"/>
                      <a:pt x="28" y="75"/>
                      <a:pt x="28" y="58"/>
                    </a:cubicBezTo>
                    <a:cubicBezTo>
                      <a:pt x="28" y="41"/>
                      <a:pt x="42" y="28"/>
                      <a:pt x="58" y="28"/>
                    </a:cubicBezTo>
                    <a:cubicBezTo>
                      <a:pt x="75" y="28"/>
                      <a:pt x="89" y="41"/>
                      <a:pt x="89" y="58"/>
                    </a:cubicBezTo>
                    <a:cubicBezTo>
                      <a:pt x="89" y="75"/>
                      <a:pt x="75" y="88"/>
                      <a:pt x="58" y="8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35" name="Freeform 15"/>
              <p:cNvSpPr>
                <a:spLocks noEditPoints="1"/>
              </p:cNvSpPr>
              <p:nvPr/>
            </p:nvSpPr>
            <p:spPr bwMode="auto">
              <a:xfrm>
                <a:off x="1059" y="2259"/>
                <a:ext cx="217" cy="220"/>
              </a:xfrm>
              <a:custGeom>
                <a:avLst/>
                <a:gdLst>
                  <a:gd name="T0" fmla="*/ 90 w 91"/>
                  <a:gd name="T1" fmla="*/ 42 h 92"/>
                  <a:gd name="T2" fmla="*/ 88 w 91"/>
                  <a:gd name="T3" fmla="*/ 45 h 92"/>
                  <a:gd name="T4" fmla="*/ 91 w 91"/>
                  <a:gd name="T5" fmla="*/ 44 h 92"/>
                  <a:gd name="T6" fmla="*/ 90 w 91"/>
                  <a:gd name="T7" fmla="*/ 42 h 92"/>
                  <a:gd name="T8" fmla="*/ 80 w 91"/>
                  <a:gd name="T9" fmla="*/ 57 h 92"/>
                  <a:gd name="T10" fmla="*/ 81 w 91"/>
                  <a:gd name="T11" fmla="*/ 51 h 92"/>
                  <a:gd name="T12" fmla="*/ 73 w 91"/>
                  <a:gd name="T13" fmla="*/ 56 h 92"/>
                  <a:gd name="T14" fmla="*/ 61 w 91"/>
                  <a:gd name="T15" fmla="*/ 56 h 92"/>
                  <a:gd name="T16" fmla="*/ 35 w 91"/>
                  <a:gd name="T17" fmla="*/ 62 h 92"/>
                  <a:gd name="T18" fmla="*/ 28 w 91"/>
                  <a:gd name="T19" fmla="*/ 36 h 92"/>
                  <a:gd name="T20" fmla="*/ 54 w 91"/>
                  <a:gd name="T21" fmla="*/ 29 h 92"/>
                  <a:gd name="T22" fmla="*/ 66 w 91"/>
                  <a:gd name="T23" fmla="*/ 6 h 92"/>
                  <a:gd name="T24" fmla="*/ 60 w 91"/>
                  <a:gd name="T25" fmla="*/ 3 h 92"/>
                  <a:gd name="T26" fmla="*/ 56 w 91"/>
                  <a:gd name="T27" fmla="*/ 10 h 92"/>
                  <a:gd name="T28" fmla="*/ 45 w 91"/>
                  <a:gd name="T29" fmla="*/ 9 h 92"/>
                  <a:gd name="T30" fmla="*/ 43 w 91"/>
                  <a:gd name="T31" fmla="*/ 0 h 92"/>
                  <a:gd name="T32" fmla="*/ 37 w 91"/>
                  <a:gd name="T33" fmla="*/ 1 h 92"/>
                  <a:gd name="T34" fmla="*/ 27 w 91"/>
                  <a:gd name="T35" fmla="*/ 9 h 92"/>
                  <a:gd name="T36" fmla="*/ 27 w 91"/>
                  <a:gd name="T37" fmla="*/ 13 h 92"/>
                  <a:gd name="T38" fmla="*/ 19 w 91"/>
                  <a:gd name="T39" fmla="*/ 19 h 92"/>
                  <a:gd name="T40" fmla="*/ 15 w 91"/>
                  <a:gd name="T41" fmla="*/ 17 h 92"/>
                  <a:gd name="T42" fmla="*/ 15 w 91"/>
                  <a:gd name="T43" fmla="*/ 20 h 92"/>
                  <a:gd name="T44" fmla="*/ 9 w 91"/>
                  <a:gd name="T45" fmla="*/ 30 h 92"/>
                  <a:gd name="T46" fmla="*/ 8 w 91"/>
                  <a:gd name="T47" fmla="*/ 34 h 92"/>
                  <a:gd name="T48" fmla="*/ 9 w 91"/>
                  <a:gd name="T49" fmla="*/ 35 h 92"/>
                  <a:gd name="T50" fmla="*/ 8 w 91"/>
                  <a:gd name="T51" fmla="*/ 45 h 92"/>
                  <a:gd name="T52" fmla="*/ 5 w 91"/>
                  <a:gd name="T53" fmla="*/ 46 h 92"/>
                  <a:gd name="T54" fmla="*/ 0 w 91"/>
                  <a:gd name="T55" fmla="*/ 54 h 92"/>
                  <a:gd name="T56" fmla="*/ 3 w 91"/>
                  <a:gd name="T57" fmla="*/ 65 h 92"/>
                  <a:gd name="T58" fmla="*/ 12 w 91"/>
                  <a:gd name="T59" fmla="*/ 63 h 92"/>
                  <a:gd name="T60" fmla="*/ 18 w 91"/>
                  <a:gd name="T61" fmla="*/ 72 h 92"/>
                  <a:gd name="T62" fmla="*/ 13 w 91"/>
                  <a:gd name="T63" fmla="*/ 79 h 92"/>
                  <a:gd name="T64" fmla="*/ 29 w 91"/>
                  <a:gd name="T65" fmla="*/ 89 h 92"/>
                  <a:gd name="T66" fmla="*/ 34 w 91"/>
                  <a:gd name="T67" fmla="*/ 81 h 92"/>
                  <a:gd name="T68" fmla="*/ 44 w 91"/>
                  <a:gd name="T69" fmla="*/ 83 h 92"/>
                  <a:gd name="T70" fmla="*/ 46 w 91"/>
                  <a:gd name="T71" fmla="*/ 92 h 92"/>
                  <a:gd name="T72" fmla="*/ 64 w 91"/>
                  <a:gd name="T73" fmla="*/ 88 h 92"/>
                  <a:gd name="T74" fmla="*/ 62 w 91"/>
                  <a:gd name="T75" fmla="*/ 79 h 92"/>
                  <a:gd name="T76" fmla="*/ 71 w 91"/>
                  <a:gd name="T77" fmla="*/ 72 h 92"/>
                  <a:gd name="T78" fmla="*/ 78 w 91"/>
                  <a:gd name="T79" fmla="*/ 77 h 92"/>
                  <a:gd name="T80" fmla="*/ 88 w 91"/>
                  <a:gd name="T81" fmla="*/ 62 h 92"/>
                  <a:gd name="T82" fmla="*/ 80 w 91"/>
                  <a:gd name="T83"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2">
                    <a:moveTo>
                      <a:pt x="90" y="42"/>
                    </a:moveTo>
                    <a:cubicBezTo>
                      <a:pt x="89" y="43"/>
                      <a:pt x="89" y="44"/>
                      <a:pt x="88" y="45"/>
                    </a:cubicBezTo>
                    <a:cubicBezTo>
                      <a:pt x="91" y="44"/>
                      <a:pt x="91" y="44"/>
                      <a:pt x="91" y="44"/>
                    </a:cubicBezTo>
                    <a:lnTo>
                      <a:pt x="90" y="42"/>
                    </a:lnTo>
                    <a:close/>
                    <a:moveTo>
                      <a:pt x="80" y="57"/>
                    </a:moveTo>
                    <a:cubicBezTo>
                      <a:pt x="81" y="55"/>
                      <a:pt x="81" y="53"/>
                      <a:pt x="81" y="51"/>
                    </a:cubicBezTo>
                    <a:cubicBezTo>
                      <a:pt x="79" y="54"/>
                      <a:pt x="76" y="55"/>
                      <a:pt x="73" y="56"/>
                    </a:cubicBezTo>
                    <a:cubicBezTo>
                      <a:pt x="69" y="58"/>
                      <a:pt x="64" y="58"/>
                      <a:pt x="61" y="56"/>
                    </a:cubicBezTo>
                    <a:cubicBezTo>
                      <a:pt x="55" y="65"/>
                      <a:pt x="44" y="67"/>
                      <a:pt x="35" y="62"/>
                    </a:cubicBezTo>
                    <a:cubicBezTo>
                      <a:pt x="26" y="57"/>
                      <a:pt x="23" y="45"/>
                      <a:pt x="28" y="36"/>
                    </a:cubicBezTo>
                    <a:cubicBezTo>
                      <a:pt x="34" y="27"/>
                      <a:pt x="45" y="25"/>
                      <a:pt x="54" y="29"/>
                    </a:cubicBezTo>
                    <a:cubicBezTo>
                      <a:pt x="56" y="21"/>
                      <a:pt x="62" y="13"/>
                      <a:pt x="66" y="6"/>
                    </a:cubicBezTo>
                    <a:cubicBezTo>
                      <a:pt x="60" y="3"/>
                      <a:pt x="60" y="3"/>
                      <a:pt x="60" y="3"/>
                    </a:cubicBezTo>
                    <a:cubicBezTo>
                      <a:pt x="56" y="10"/>
                      <a:pt x="56" y="10"/>
                      <a:pt x="56" y="10"/>
                    </a:cubicBezTo>
                    <a:cubicBezTo>
                      <a:pt x="52" y="9"/>
                      <a:pt x="49" y="9"/>
                      <a:pt x="45" y="9"/>
                    </a:cubicBezTo>
                    <a:cubicBezTo>
                      <a:pt x="43" y="0"/>
                      <a:pt x="43" y="0"/>
                      <a:pt x="43" y="0"/>
                    </a:cubicBezTo>
                    <a:cubicBezTo>
                      <a:pt x="37" y="1"/>
                      <a:pt x="37" y="1"/>
                      <a:pt x="37" y="1"/>
                    </a:cubicBezTo>
                    <a:cubicBezTo>
                      <a:pt x="34" y="4"/>
                      <a:pt x="31" y="7"/>
                      <a:pt x="27" y="9"/>
                    </a:cubicBezTo>
                    <a:cubicBezTo>
                      <a:pt x="27" y="13"/>
                      <a:pt x="27" y="13"/>
                      <a:pt x="27" y="13"/>
                    </a:cubicBezTo>
                    <a:cubicBezTo>
                      <a:pt x="24" y="15"/>
                      <a:pt x="21" y="17"/>
                      <a:pt x="19" y="19"/>
                    </a:cubicBezTo>
                    <a:cubicBezTo>
                      <a:pt x="15" y="17"/>
                      <a:pt x="15" y="17"/>
                      <a:pt x="15" y="17"/>
                    </a:cubicBezTo>
                    <a:cubicBezTo>
                      <a:pt x="15" y="18"/>
                      <a:pt x="15" y="19"/>
                      <a:pt x="15" y="20"/>
                    </a:cubicBezTo>
                    <a:cubicBezTo>
                      <a:pt x="14" y="24"/>
                      <a:pt x="12" y="28"/>
                      <a:pt x="9" y="30"/>
                    </a:cubicBezTo>
                    <a:cubicBezTo>
                      <a:pt x="9" y="32"/>
                      <a:pt x="8" y="33"/>
                      <a:pt x="8" y="34"/>
                    </a:cubicBezTo>
                    <a:cubicBezTo>
                      <a:pt x="9" y="35"/>
                      <a:pt x="9" y="35"/>
                      <a:pt x="9" y="35"/>
                    </a:cubicBezTo>
                    <a:cubicBezTo>
                      <a:pt x="8" y="38"/>
                      <a:pt x="8" y="42"/>
                      <a:pt x="8" y="45"/>
                    </a:cubicBezTo>
                    <a:cubicBezTo>
                      <a:pt x="5" y="46"/>
                      <a:pt x="5" y="46"/>
                      <a:pt x="5" y="46"/>
                    </a:cubicBezTo>
                    <a:cubicBezTo>
                      <a:pt x="4" y="49"/>
                      <a:pt x="2" y="52"/>
                      <a:pt x="0" y="54"/>
                    </a:cubicBezTo>
                    <a:cubicBezTo>
                      <a:pt x="3" y="65"/>
                      <a:pt x="3" y="65"/>
                      <a:pt x="3" y="65"/>
                    </a:cubicBezTo>
                    <a:cubicBezTo>
                      <a:pt x="12" y="63"/>
                      <a:pt x="12" y="63"/>
                      <a:pt x="12" y="63"/>
                    </a:cubicBezTo>
                    <a:cubicBezTo>
                      <a:pt x="13" y="66"/>
                      <a:pt x="16" y="69"/>
                      <a:pt x="18" y="72"/>
                    </a:cubicBezTo>
                    <a:cubicBezTo>
                      <a:pt x="13" y="79"/>
                      <a:pt x="13" y="79"/>
                      <a:pt x="13" y="79"/>
                    </a:cubicBezTo>
                    <a:cubicBezTo>
                      <a:pt x="29" y="89"/>
                      <a:pt x="29" y="89"/>
                      <a:pt x="29" y="89"/>
                    </a:cubicBezTo>
                    <a:cubicBezTo>
                      <a:pt x="34" y="81"/>
                      <a:pt x="34" y="81"/>
                      <a:pt x="34" y="81"/>
                    </a:cubicBezTo>
                    <a:cubicBezTo>
                      <a:pt x="37" y="82"/>
                      <a:pt x="41" y="83"/>
                      <a:pt x="44" y="83"/>
                    </a:cubicBezTo>
                    <a:cubicBezTo>
                      <a:pt x="46" y="92"/>
                      <a:pt x="46" y="92"/>
                      <a:pt x="46" y="92"/>
                    </a:cubicBezTo>
                    <a:cubicBezTo>
                      <a:pt x="64" y="88"/>
                      <a:pt x="64" y="88"/>
                      <a:pt x="64" y="88"/>
                    </a:cubicBezTo>
                    <a:cubicBezTo>
                      <a:pt x="62" y="79"/>
                      <a:pt x="62" y="79"/>
                      <a:pt x="62" y="79"/>
                    </a:cubicBezTo>
                    <a:cubicBezTo>
                      <a:pt x="65" y="77"/>
                      <a:pt x="68" y="75"/>
                      <a:pt x="71" y="72"/>
                    </a:cubicBezTo>
                    <a:cubicBezTo>
                      <a:pt x="78" y="77"/>
                      <a:pt x="78" y="77"/>
                      <a:pt x="78" y="77"/>
                    </a:cubicBezTo>
                    <a:cubicBezTo>
                      <a:pt x="88" y="62"/>
                      <a:pt x="88" y="62"/>
                      <a:pt x="88" y="62"/>
                    </a:cubicBezTo>
                    <a:lnTo>
                      <a:pt x="80" y="5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36" name="Freeform 16"/>
              <p:cNvSpPr/>
              <p:nvPr/>
            </p:nvSpPr>
            <p:spPr bwMode="auto">
              <a:xfrm>
                <a:off x="1014" y="2014"/>
                <a:ext cx="460" cy="389"/>
              </a:xfrm>
              <a:custGeom>
                <a:avLst/>
                <a:gdLst>
                  <a:gd name="T0" fmla="*/ 193 w 193"/>
                  <a:gd name="T1" fmla="*/ 50 h 163"/>
                  <a:gd name="T2" fmla="*/ 160 w 193"/>
                  <a:gd name="T3" fmla="*/ 69 h 163"/>
                  <a:gd name="T4" fmla="*/ 119 w 193"/>
                  <a:gd name="T5" fmla="*/ 115 h 163"/>
                  <a:gd name="T6" fmla="*/ 81 w 193"/>
                  <a:gd name="T7" fmla="*/ 153 h 163"/>
                  <a:gd name="T8" fmla="*/ 91 w 193"/>
                  <a:gd name="T9" fmla="*/ 110 h 163"/>
                  <a:gd name="T10" fmla="*/ 94 w 193"/>
                  <a:gd name="T11" fmla="*/ 89 h 163"/>
                  <a:gd name="T12" fmla="*/ 56 w 193"/>
                  <a:gd name="T13" fmla="*/ 97 h 163"/>
                  <a:gd name="T14" fmla="*/ 30 w 193"/>
                  <a:gd name="T15" fmla="*/ 111 h 163"/>
                  <a:gd name="T16" fmla="*/ 22 w 193"/>
                  <a:gd name="T17" fmla="*/ 130 h 163"/>
                  <a:gd name="T18" fmla="*/ 11 w 193"/>
                  <a:gd name="T19" fmla="*/ 156 h 163"/>
                  <a:gd name="T20" fmla="*/ 2 w 193"/>
                  <a:gd name="T21" fmla="*/ 149 h 163"/>
                  <a:gd name="T22" fmla="*/ 5 w 193"/>
                  <a:gd name="T23" fmla="*/ 126 h 163"/>
                  <a:gd name="T24" fmla="*/ 10 w 193"/>
                  <a:gd name="T25" fmla="*/ 99 h 163"/>
                  <a:gd name="T26" fmla="*/ 46 w 193"/>
                  <a:gd name="T27" fmla="*/ 71 h 163"/>
                  <a:gd name="T28" fmla="*/ 64 w 193"/>
                  <a:gd name="T29" fmla="*/ 55 h 163"/>
                  <a:gd name="T30" fmla="*/ 92 w 193"/>
                  <a:gd name="T31" fmla="*/ 44 h 163"/>
                  <a:gd name="T32" fmla="*/ 137 w 193"/>
                  <a:gd name="T33" fmla="*/ 19 h 163"/>
                  <a:gd name="T34" fmla="*/ 175 w 193"/>
                  <a:gd name="T35" fmla="*/ 0 h 163"/>
                  <a:gd name="T36" fmla="*/ 193 w 193"/>
                  <a:gd name="T37" fmla="*/ 5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63">
                    <a:moveTo>
                      <a:pt x="193" y="50"/>
                    </a:moveTo>
                    <a:cubicBezTo>
                      <a:pt x="177" y="50"/>
                      <a:pt x="161" y="57"/>
                      <a:pt x="160" y="69"/>
                    </a:cubicBezTo>
                    <a:cubicBezTo>
                      <a:pt x="158" y="81"/>
                      <a:pt x="128" y="106"/>
                      <a:pt x="119" y="115"/>
                    </a:cubicBezTo>
                    <a:cubicBezTo>
                      <a:pt x="114" y="129"/>
                      <a:pt x="96" y="163"/>
                      <a:pt x="81" y="153"/>
                    </a:cubicBezTo>
                    <a:cubicBezTo>
                      <a:pt x="66" y="144"/>
                      <a:pt x="89" y="114"/>
                      <a:pt x="91" y="110"/>
                    </a:cubicBezTo>
                    <a:cubicBezTo>
                      <a:pt x="98" y="100"/>
                      <a:pt x="100" y="94"/>
                      <a:pt x="94" y="89"/>
                    </a:cubicBezTo>
                    <a:cubicBezTo>
                      <a:pt x="89" y="84"/>
                      <a:pt x="69" y="100"/>
                      <a:pt x="56" y="97"/>
                    </a:cubicBezTo>
                    <a:cubicBezTo>
                      <a:pt x="50" y="103"/>
                      <a:pt x="37" y="114"/>
                      <a:pt x="30" y="111"/>
                    </a:cubicBezTo>
                    <a:cubicBezTo>
                      <a:pt x="30" y="116"/>
                      <a:pt x="28" y="129"/>
                      <a:pt x="22" y="130"/>
                    </a:cubicBezTo>
                    <a:cubicBezTo>
                      <a:pt x="23" y="135"/>
                      <a:pt x="20" y="154"/>
                      <a:pt x="11" y="156"/>
                    </a:cubicBezTo>
                    <a:cubicBezTo>
                      <a:pt x="2" y="157"/>
                      <a:pt x="0" y="154"/>
                      <a:pt x="2" y="149"/>
                    </a:cubicBezTo>
                    <a:cubicBezTo>
                      <a:pt x="3" y="145"/>
                      <a:pt x="3" y="132"/>
                      <a:pt x="5" y="126"/>
                    </a:cubicBezTo>
                    <a:cubicBezTo>
                      <a:pt x="7" y="120"/>
                      <a:pt x="8" y="105"/>
                      <a:pt x="10" y="99"/>
                    </a:cubicBezTo>
                    <a:cubicBezTo>
                      <a:pt x="12" y="94"/>
                      <a:pt x="42" y="75"/>
                      <a:pt x="46" y="71"/>
                    </a:cubicBezTo>
                    <a:cubicBezTo>
                      <a:pt x="50" y="66"/>
                      <a:pt x="62" y="58"/>
                      <a:pt x="64" y="55"/>
                    </a:cubicBezTo>
                    <a:cubicBezTo>
                      <a:pt x="66" y="53"/>
                      <a:pt x="85" y="47"/>
                      <a:pt x="92" y="44"/>
                    </a:cubicBezTo>
                    <a:cubicBezTo>
                      <a:pt x="98" y="40"/>
                      <a:pt x="124" y="22"/>
                      <a:pt x="137" y="19"/>
                    </a:cubicBezTo>
                    <a:cubicBezTo>
                      <a:pt x="151" y="16"/>
                      <a:pt x="160" y="9"/>
                      <a:pt x="175" y="0"/>
                    </a:cubicBezTo>
                    <a:lnTo>
                      <a:pt x="193" y="5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37" name="Freeform 17"/>
              <p:cNvSpPr/>
              <p:nvPr/>
            </p:nvSpPr>
            <p:spPr bwMode="auto">
              <a:xfrm>
                <a:off x="1419" y="1985"/>
                <a:ext cx="103" cy="160"/>
              </a:xfrm>
              <a:custGeom>
                <a:avLst/>
                <a:gdLst>
                  <a:gd name="T0" fmla="*/ 67 w 103"/>
                  <a:gd name="T1" fmla="*/ 0 h 160"/>
                  <a:gd name="T2" fmla="*/ 0 w 103"/>
                  <a:gd name="T3" fmla="*/ 26 h 160"/>
                  <a:gd name="T4" fmla="*/ 53 w 103"/>
                  <a:gd name="T5" fmla="*/ 160 h 160"/>
                  <a:gd name="T6" fmla="*/ 103 w 103"/>
                  <a:gd name="T7" fmla="*/ 143 h 160"/>
                  <a:gd name="T8" fmla="*/ 67 w 103"/>
                  <a:gd name="T9" fmla="*/ 0 h 160"/>
                </a:gdLst>
                <a:ahLst/>
                <a:cxnLst>
                  <a:cxn ang="0">
                    <a:pos x="T0" y="T1"/>
                  </a:cxn>
                  <a:cxn ang="0">
                    <a:pos x="T2" y="T3"/>
                  </a:cxn>
                  <a:cxn ang="0">
                    <a:pos x="T4" y="T5"/>
                  </a:cxn>
                  <a:cxn ang="0">
                    <a:pos x="T6" y="T7"/>
                  </a:cxn>
                  <a:cxn ang="0">
                    <a:pos x="T8" y="T9"/>
                  </a:cxn>
                </a:cxnLst>
                <a:rect l="0" t="0" r="r" b="b"/>
                <a:pathLst>
                  <a:path w="103" h="160">
                    <a:moveTo>
                      <a:pt x="67" y="0"/>
                    </a:moveTo>
                    <a:lnTo>
                      <a:pt x="0" y="26"/>
                    </a:lnTo>
                    <a:lnTo>
                      <a:pt x="53" y="160"/>
                    </a:lnTo>
                    <a:lnTo>
                      <a:pt x="103" y="143"/>
                    </a:lnTo>
                    <a:lnTo>
                      <a:pt x="67"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38" name="Freeform 18"/>
              <p:cNvSpPr/>
              <p:nvPr/>
            </p:nvSpPr>
            <p:spPr bwMode="auto">
              <a:xfrm>
                <a:off x="1474" y="1961"/>
                <a:ext cx="150" cy="191"/>
              </a:xfrm>
              <a:custGeom>
                <a:avLst/>
                <a:gdLst>
                  <a:gd name="T0" fmla="*/ 26 w 63"/>
                  <a:gd name="T1" fmla="*/ 1 h 80"/>
                  <a:gd name="T2" fmla="*/ 0 w 63"/>
                  <a:gd name="T3" fmla="*/ 9 h 80"/>
                  <a:gd name="T4" fmla="*/ 21 w 63"/>
                  <a:gd name="T5" fmla="*/ 80 h 80"/>
                  <a:gd name="T6" fmla="*/ 56 w 63"/>
                  <a:gd name="T7" fmla="*/ 72 h 80"/>
                  <a:gd name="T8" fmla="*/ 58 w 63"/>
                  <a:gd name="T9" fmla="*/ 48 h 80"/>
                  <a:gd name="T10" fmla="*/ 39 w 63"/>
                  <a:gd name="T11" fmla="*/ 31 h 80"/>
                  <a:gd name="T12" fmla="*/ 46 w 63"/>
                  <a:gd name="T13" fmla="*/ 8 h 80"/>
                  <a:gd name="T14" fmla="*/ 26 w 63"/>
                  <a:gd name="T15" fmla="*/ 1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80">
                    <a:moveTo>
                      <a:pt x="26" y="1"/>
                    </a:moveTo>
                    <a:cubicBezTo>
                      <a:pt x="0" y="9"/>
                      <a:pt x="0" y="9"/>
                      <a:pt x="0" y="9"/>
                    </a:cubicBezTo>
                    <a:cubicBezTo>
                      <a:pt x="21" y="80"/>
                      <a:pt x="21" y="80"/>
                      <a:pt x="21" y="80"/>
                    </a:cubicBezTo>
                    <a:cubicBezTo>
                      <a:pt x="56" y="72"/>
                      <a:pt x="56" y="72"/>
                      <a:pt x="56" y="72"/>
                    </a:cubicBezTo>
                    <a:cubicBezTo>
                      <a:pt x="56" y="72"/>
                      <a:pt x="63" y="56"/>
                      <a:pt x="58" y="48"/>
                    </a:cubicBezTo>
                    <a:cubicBezTo>
                      <a:pt x="53" y="40"/>
                      <a:pt x="41" y="40"/>
                      <a:pt x="39" y="31"/>
                    </a:cubicBezTo>
                    <a:cubicBezTo>
                      <a:pt x="37" y="22"/>
                      <a:pt x="48" y="16"/>
                      <a:pt x="46" y="8"/>
                    </a:cubicBezTo>
                    <a:cubicBezTo>
                      <a:pt x="43" y="0"/>
                      <a:pt x="35" y="1"/>
                      <a:pt x="26"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132" name="Freeform 35"/>
            <p:cNvSpPr>
              <a:spLocks noEditPoints="1"/>
            </p:cNvSpPr>
            <p:nvPr/>
          </p:nvSpPr>
          <p:spPr bwMode="auto">
            <a:xfrm>
              <a:off x="3712725" y="5724753"/>
              <a:ext cx="263212" cy="164863"/>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grpFill/>
            <a:ln>
              <a:noFill/>
            </a:ln>
          </p:spPr>
          <p:txBody>
            <a:bodyPr vert="horz" wrap="square" lIns="68562" tIns="34281" rIns="68562" bIns="34281" numCol="1" anchor="t" anchorCtr="0" compatLnSpc="1"/>
            <a:lstStyle/>
            <a:p>
              <a:endParaRPr lang="zh-CN" altLang="en-US" sz="1350">
                <a:solidFill>
                  <a:prstClr val="black"/>
                </a:solidFill>
              </a:endParaRPr>
            </a:p>
          </p:txBody>
        </p:sp>
      </p:grpSp>
      <p:sp>
        <p:nvSpPr>
          <p:cNvPr id="139" name="文本框 91"/>
          <p:cNvSpPr txBox="1"/>
          <p:nvPr/>
        </p:nvSpPr>
        <p:spPr>
          <a:xfrm>
            <a:off x="3778548" y="4197362"/>
            <a:ext cx="1181774" cy="297180"/>
          </a:xfrm>
          <a:prstGeom prst="rect">
            <a:avLst/>
          </a:prstGeom>
          <a:noFill/>
        </p:spPr>
        <p:txBody>
          <a:bodyPr wrap="square" rtlCol="0">
            <a:spAutoFit/>
          </a:bodyPr>
          <a:lstStyle/>
          <a:p>
            <a:r>
              <a:rPr lang="en-US" altLang="zh-CN" sz="1350" b="1" dirty="0" smtClean="0">
                <a:solidFill>
                  <a:schemeClr val="tx1">
                    <a:lumMod val="60000"/>
                    <a:lumOff val="40000"/>
                  </a:schemeClr>
                </a:solidFill>
                <a:latin typeface="黑体" panose="02010600030101010101" charset="-122"/>
                <a:ea typeface="黑体" panose="02010600030101010101" charset="-122"/>
              </a:rPr>
              <a:t>2014</a:t>
            </a:r>
            <a:r>
              <a:rPr lang="zh-CN" altLang="en-US" sz="1350" b="1" dirty="0" smtClean="0">
                <a:solidFill>
                  <a:schemeClr val="tx1">
                    <a:lumMod val="60000"/>
                    <a:lumOff val="40000"/>
                  </a:schemeClr>
                </a:solidFill>
                <a:latin typeface="黑体" panose="02010600030101010101" charset="-122"/>
                <a:ea typeface="黑体" panose="02010600030101010101" charset="-122"/>
              </a:rPr>
              <a:t>年</a:t>
            </a:r>
            <a:r>
              <a:rPr lang="en-US" altLang="zh-CN" sz="1350" b="1" dirty="0" smtClean="0">
                <a:solidFill>
                  <a:schemeClr val="tx1">
                    <a:lumMod val="60000"/>
                    <a:lumOff val="40000"/>
                  </a:schemeClr>
                </a:solidFill>
                <a:latin typeface="黑体" panose="02010600030101010101" charset="-122"/>
                <a:ea typeface="黑体" panose="02010600030101010101" charset="-122"/>
              </a:rPr>
              <a:t>9</a:t>
            </a:r>
            <a:r>
              <a:rPr lang="zh-CN" altLang="en-US" sz="1350" b="1" dirty="0" smtClean="0">
                <a:solidFill>
                  <a:schemeClr val="tx1">
                    <a:lumMod val="60000"/>
                    <a:lumOff val="40000"/>
                  </a:schemeClr>
                </a:solidFill>
                <a:latin typeface="黑体" panose="02010600030101010101" charset="-122"/>
                <a:ea typeface="黑体" panose="02010600030101010101" charset="-122"/>
              </a:rPr>
              <a:t>月</a:t>
            </a:r>
          </a:p>
        </p:txBody>
      </p:sp>
      <p:sp>
        <p:nvSpPr>
          <p:cNvPr id="140" name="文本框 92"/>
          <p:cNvSpPr txBox="1"/>
          <p:nvPr/>
        </p:nvSpPr>
        <p:spPr>
          <a:xfrm>
            <a:off x="3778548" y="4433944"/>
            <a:ext cx="1266800" cy="502920"/>
          </a:xfrm>
          <a:prstGeom prst="rect">
            <a:avLst/>
          </a:prstGeom>
          <a:noFill/>
        </p:spPr>
        <p:txBody>
          <a:bodyPr wrap="square" rtlCol="0">
            <a:spAutoFit/>
          </a:bodyPr>
          <a:lstStyle/>
          <a:p>
            <a:pPr>
              <a:lnSpc>
                <a:spcPct val="150000"/>
              </a:lnSpc>
            </a:pPr>
            <a:r>
              <a:rPr lang="zh-CN" altLang="en-US" sz="900" dirty="0" smtClean="0">
                <a:solidFill>
                  <a:schemeClr val="tx1">
                    <a:lumMod val="60000"/>
                    <a:lumOff val="40000"/>
                  </a:schemeClr>
                </a:solidFill>
                <a:latin typeface="黑体" panose="02010600030101010101" charset="-122"/>
                <a:ea typeface="黑体" panose="02010600030101010101" charset="-122"/>
              </a:rPr>
              <a:t>请在此粘贴或者输入您的文字内容</a:t>
            </a:r>
          </a:p>
        </p:txBody>
      </p:sp>
      <p:sp>
        <p:nvSpPr>
          <p:cNvPr id="141" name="Freeform 35"/>
          <p:cNvSpPr>
            <a:spLocks noEditPoints="1"/>
          </p:cNvSpPr>
          <p:nvPr/>
        </p:nvSpPr>
        <p:spPr bwMode="auto">
          <a:xfrm rot="5400000">
            <a:off x="3611373" y="4511242"/>
            <a:ext cx="197358" cy="123615"/>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42" name="文本框 94"/>
          <p:cNvSpPr txBox="1"/>
          <p:nvPr/>
        </p:nvSpPr>
        <p:spPr>
          <a:xfrm>
            <a:off x="5685911" y="2230026"/>
            <a:ext cx="1181774" cy="297180"/>
          </a:xfrm>
          <a:prstGeom prst="rect">
            <a:avLst/>
          </a:prstGeom>
          <a:noFill/>
        </p:spPr>
        <p:txBody>
          <a:bodyPr wrap="square" rtlCol="0">
            <a:spAutoFit/>
          </a:bodyPr>
          <a:lstStyle/>
          <a:p>
            <a:r>
              <a:rPr lang="en-US" altLang="zh-CN" sz="1350" b="1" dirty="0" smtClean="0">
                <a:solidFill>
                  <a:schemeClr val="tx1">
                    <a:lumMod val="60000"/>
                    <a:lumOff val="40000"/>
                  </a:schemeClr>
                </a:solidFill>
                <a:latin typeface="黑体" panose="02010600030101010101" charset="-122"/>
                <a:ea typeface="黑体" panose="02010600030101010101" charset="-122"/>
              </a:rPr>
              <a:t>2016</a:t>
            </a:r>
            <a:r>
              <a:rPr lang="zh-CN" altLang="en-US" sz="1350" b="1" dirty="0" smtClean="0">
                <a:solidFill>
                  <a:schemeClr val="tx1">
                    <a:lumMod val="60000"/>
                    <a:lumOff val="40000"/>
                  </a:schemeClr>
                </a:solidFill>
                <a:latin typeface="黑体" panose="02010600030101010101" charset="-122"/>
                <a:ea typeface="黑体" panose="02010600030101010101" charset="-122"/>
              </a:rPr>
              <a:t>年</a:t>
            </a:r>
            <a:r>
              <a:rPr lang="en-US" altLang="zh-CN" sz="1350" b="1" dirty="0" smtClean="0">
                <a:solidFill>
                  <a:schemeClr val="tx1">
                    <a:lumMod val="60000"/>
                    <a:lumOff val="40000"/>
                  </a:schemeClr>
                </a:solidFill>
                <a:latin typeface="黑体" panose="02010600030101010101" charset="-122"/>
                <a:ea typeface="黑体" panose="02010600030101010101" charset="-122"/>
              </a:rPr>
              <a:t>6</a:t>
            </a:r>
            <a:r>
              <a:rPr lang="zh-CN" altLang="en-US" sz="1350" b="1" dirty="0" smtClean="0">
                <a:solidFill>
                  <a:schemeClr val="tx1">
                    <a:lumMod val="60000"/>
                    <a:lumOff val="40000"/>
                  </a:schemeClr>
                </a:solidFill>
                <a:latin typeface="黑体" panose="02010600030101010101" charset="-122"/>
                <a:ea typeface="黑体" panose="02010600030101010101" charset="-122"/>
              </a:rPr>
              <a:t>月</a:t>
            </a:r>
          </a:p>
        </p:txBody>
      </p:sp>
      <p:sp>
        <p:nvSpPr>
          <p:cNvPr id="143" name="文本框 95"/>
          <p:cNvSpPr txBox="1"/>
          <p:nvPr/>
        </p:nvSpPr>
        <p:spPr>
          <a:xfrm>
            <a:off x="5685911" y="2466607"/>
            <a:ext cx="1282257" cy="502920"/>
          </a:xfrm>
          <a:prstGeom prst="rect">
            <a:avLst/>
          </a:prstGeom>
          <a:noFill/>
        </p:spPr>
        <p:txBody>
          <a:bodyPr wrap="square" rtlCol="0">
            <a:spAutoFit/>
          </a:bodyPr>
          <a:lstStyle/>
          <a:p>
            <a:pPr>
              <a:lnSpc>
                <a:spcPct val="150000"/>
              </a:lnSpc>
            </a:pPr>
            <a:r>
              <a:rPr sz="900" dirty="0" smtClean="0">
                <a:solidFill>
                  <a:schemeClr val="bg1">
                    <a:lumMod val="50000"/>
                  </a:schemeClr>
                </a:solidFill>
                <a:latin typeface="微软雅黑" panose="020B0503020204020204" pitchFamily="34" charset="-122"/>
                <a:ea typeface="微软雅黑" panose="020B0503020204020204" pitchFamily="34" charset="-122"/>
              </a:rPr>
              <a:t>请在此粘贴或者输入您的文字内容</a:t>
            </a:r>
          </a:p>
        </p:txBody>
      </p:sp>
      <p:sp>
        <p:nvSpPr>
          <p:cNvPr id="144" name="Freeform 35"/>
          <p:cNvSpPr>
            <a:spLocks noEditPoints="1"/>
          </p:cNvSpPr>
          <p:nvPr/>
        </p:nvSpPr>
        <p:spPr bwMode="auto">
          <a:xfrm rot="5400000">
            <a:off x="5524210" y="2547150"/>
            <a:ext cx="197358" cy="123615"/>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45" name="文本框 99"/>
          <p:cNvSpPr txBox="1"/>
          <p:nvPr/>
        </p:nvSpPr>
        <p:spPr>
          <a:xfrm>
            <a:off x="2110229" y="2776921"/>
            <a:ext cx="1181774" cy="297180"/>
          </a:xfrm>
          <a:prstGeom prst="rect">
            <a:avLst/>
          </a:prstGeom>
          <a:noFill/>
        </p:spPr>
        <p:txBody>
          <a:bodyPr wrap="square" rtlCol="0">
            <a:spAutoFit/>
          </a:bodyPr>
          <a:lstStyle/>
          <a:p>
            <a:r>
              <a:rPr lang="en-US" altLang="zh-CN" sz="1350" b="1" dirty="0" smtClean="0">
                <a:solidFill>
                  <a:schemeClr val="tx1">
                    <a:lumMod val="60000"/>
                    <a:lumOff val="40000"/>
                  </a:schemeClr>
                </a:solidFill>
                <a:latin typeface="黑体" panose="02010600030101010101" charset="-122"/>
                <a:ea typeface="黑体" panose="02010600030101010101" charset="-122"/>
              </a:rPr>
              <a:t>2015</a:t>
            </a:r>
            <a:r>
              <a:rPr lang="zh-CN" altLang="en-US" sz="1350" b="1" dirty="0" smtClean="0">
                <a:solidFill>
                  <a:schemeClr val="tx1">
                    <a:lumMod val="60000"/>
                    <a:lumOff val="40000"/>
                  </a:schemeClr>
                </a:solidFill>
                <a:latin typeface="黑体" panose="02010600030101010101" charset="-122"/>
                <a:ea typeface="黑体" panose="02010600030101010101" charset="-122"/>
              </a:rPr>
              <a:t>年</a:t>
            </a:r>
            <a:r>
              <a:rPr lang="en-US" altLang="zh-CN" sz="1350" b="1" dirty="0" smtClean="0">
                <a:solidFill>
                  <a:schemeClr val="tx1">
                    <a:lumMod val="60000"/>
                    <a:lumOff val="40000"/>
                  </a:schemeClr>
                </a:solidFill>
                <a:latin typeface="黑体" panose="02010600030101010101" charset="-122"/>
                <a:ea typeface="黑体" panose="02010600030101010101" charset="-122"/>
              </a:rPr>
              <a:t>5</a:t>
            </a:r>
            <a:r>
              <a:rPr lang="zh-CN" altLang="en-US" sz="1350" b="1" dirty="0" smtClean="0">
                <a:solidFill>
                  <a:schemeClr val="tx1">
                    <a:lumMod val="60000"/>
                    <a:lumOff val="40000"/>
                  </a:schemeClr>
                </a:solidFill>
                <a:latin typeface="黑体" panose="02010600030101010101" charset="-122"/>
                <a:ea typeface="黑体" panose="02010600030101010101" charset="-122"/>
              </a:rPr>
              <a:t>月</a:t>
            </a:r>
          </a:p>
        </p:txBody>
      </p:sp>
      <p:sp>
        <p:nvSpPr>
          <p:cNvPr id="146" name="文本框 100"/>
          <p:cNvSpPr txBox="1"/>
          <p:nvPr/>
        </p:nvSpPr>
        <p:spPr>
          <a:xfrm>
            <a:off x="2110229" y="3013502"/>
            <a:ext cx="1266800" cy="502920"/>
          </a:xfrm>
          <a:prstGeom prst="rect">
            <a:avLst/>
          </a:prstGeom>
          <a:noFill/>
        </p:spPr>
        <p:txBody>
          <a:bodyPr wrap="square" rtlCol="0">
            <a:spAutoFit/>
          </a:bodyPr>
          <a:lstStyle/>
          <a:p>
            <a:pPr>
              <a:lnSpc>
                <a:spcPct val="150000"/>
              </a:lnSpc>
            </a:pPr>
            <a:r>
              <a:rPr sz="900" dirty="0" smtClean="0">
                <a:solidFill>
                  <a:schemeClr val="bg1">
                    <a:lumMod val="50000"/>
                  </a:schemeClr>
                </a:solidFill>
                <a:latin typeface="微软雅黑" panose="020B0503020204020204" pitchFamily="34" charset="-122"/>
                <a:ea typeface="微软雅黑" panose="020B0503020204020204" pitchFamily="34" charset="-122"/>
              </a:rPr>
              <a:t>请在此粘贴或者输入您的文字内容</a:t>
            </a:r>
          </a:p>
        </p:txBody>
      </p:sp>
      <p:sp>
        <p:nvSpPr>
          <p:cNvPr id="147" name="文本框 101"/>
          <p:cNvSpPr txBox="1"/>
          <p:nvPr/>
        </p:nvSpPr>
        <p:spPr>
          <a:xfrm>
            <a:off x="3977917" y="905358"/>
            <a:ext cx="1181774" cy="297180"/>
          </a:xfrm>
          <a:prstGeom prst="rect">
            <a:avLst/>
          </a:prstGeom>
          <a:noFill/>
        </p:spPr>
        <p:txBody>
          <a:bodyPr wrap="square" rtlCol="0">
            <a:spAutoFit/>
          </a:bodyPr>
          <a:lstStyle/>
          <a:p>
            <a:r>
              <a:rPr lang="en-US" altLang="zh-CN" sz="1350" b="1" dirty="0" smtClean="0">
                <a:solidFill>
                  <a:schemeClr val="tx1">
                    <a:lumMod val="60000"/>
                    <a:lumOff val="40000"/>
                  </a:schemeClr>
                </a:solidFill>
                <a:latin typeface="黑体" panose="02010600030101010101" charset="-122"/>
                <a:ea typeface="黑体" panose="02010600030101010101" charset="-122"/>
              </a:rPr>
              <a:t>2017</a:t>
            </a:r>
            <a:r>
              <a:rPr lang="zh-CN" altLang="en-US" sz="1350" b="1" dirty="0" smtClean="0">
                <a:solidFill>
                  <a:schemeClr val="tx1">
                    <a:lumMod val="60000"/>
                    <a:lumOff val="40000"/>
                  </a:schemeClr>
                </a:solidFill>
                <a:latin typeface="黑体" panose="02010600030101010101" charset="-122"/>
                <a:ea typeface="黑体" panose="02010600030101010101" charset="-122"/>
              </a:rPr>
              <a:t>年</a:t>
            </a:r>
            <a:r>
              <a:rPr lang="en-US" altLang="zh-CN" sz="1350" b="1" dirty="0" smtClean="0">
                <a:solidFill>
                  <a:schemeClr val="tx1">
                    <a:lumMod val="60000"/>
                    <a:lumOff val="40000"/>
                  </a:schemeClr>
                </a:solidFill>
                <a:latin typeface="黑体" panose="02010600030101010101" charset="-122"/>
                <a:ea typeface="黑体" panose="02010600030101010101" charset="-122"/>
              </a:rPr>
              <a:t>8</a:t>
            </a:r>
            <a:r>
              <a:rPr lang="zh-CN" altLang="en-US" sz="1350" b="1" dirty="0" smtClean="0">
                <a:solidFill>
                  <a:schemeClr val="tx1">
                    <a:lumMod val="60000"/>
                    <a:lumOff val="40000"/>
                  </a:schemeClr>
                </a:solidFill>
                <a:latin typeface="黑体" panose="02010600030101010101" charset="-122"/>
                <a:ea typeface="黑体" panose="02010600030101010101" charset="-122"/>
              </a:rPr>
              <a:t>月</a:t>
            </a:r>
          </a:p>
        </p:txBody>
      </p:sp>
      <p:sp>
        <p:nvSpPr>
          <p:cNvPr id="148" name="文本框 102"/>
          <p:cNvSpPr txBox="1"/>
          <p:nvPr/>
        </p:nvSpPr>
        <p:spPr>
          <a:xfrm>
            <a:off x="3977917" y="1141939"/>
            <a:ext cx="1336516" cy="502920"/>
          </a:xfrm>
          <a:prstGeom prst="rect">
            <a:avLst/>
          </a:prstGeom>
          <a:noFill/>
        </p:spPr>
        <p:txBody>
          <a:bodyPr wrap="square" rtlCol="0">
            <a:spAutoFit/>
          </a:bodyPr>
          <a:lstStyle/>
          <a:p>
            <a:pPr>
              <a:lnSpc>
                <a:spcPct val="150000"/>
              </a:lnSpc>
            </a:pP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请在此粘贴或者输入您的文字内容</a:t>
            </a:r>
          </a:p>
        </p:txBody>
      </p:sp>
      <p:sp>
        <p:nvSpPr>
          <p:cNvPr id="149" name="Freeform 35"/>
          <p:cNvSpPr>
            <a:spLocks noEditPoints="1"/>
          </p:cNvSpPr>
          <p:nvPr/>
        </p:nvSpPr>
        <p:spPr bwMode="auto">
          <a:xfrm rot="16200000" flipH="1">
            <a:off x="3338426" y="3312897"/>
            <a:ext cx="197358" cy="123615"/>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50" name="Freeform 35"/>
          <p:cNvSpPr>
            <a:spLocks noEditPoints="1"/>
          </p:cNvSpPr>
          <p:nvPr/>
        </p:nvSpPr>
        <p:spPr bwMode="auto">
          <a:xfrm rot="16200000" flipH="1">
            <a:off x="5215754" y="1425805"/>
            <a:ext cx="197358" cy="123615"/>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7" name="组合 6"/>
          <p:cNvGrpSpPr/>
          <p:nvPr/>
        </p:nvGrpSpPr>
        <p:grpSpPr>
          <a:xfrm>
            <a:off x="-635" y="635"/>
            <a:ext cx="9145270" cy="175895"/>
            <a:chOff x="0" y="-1"/>
            <a:chExt cx="9985800" cy="287760"/>
          </a:xfrm>
        </p:grpSpPr>
        <p:sp>
          <p:nvSpPr>
            <p:cNvPr id="8"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9"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0"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1"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grpSp>
        <p:nvGrpSpPr>
          <p:cNvPr id="4" name="组合 3"/>
          <p:cNvGrpSpPr/>
          <p:nvPr/>
        </p:nvGrpSpPr>
        <p:grpSpPr>
          <a:xfrm>
            <a:off x="-635" y="4964430"/>
            <a:ext cx="9145270" cy="175895"/>
            <a:chOff x="0" y="-1"/>
            <a:chExt cx="9985800" cy="287760"/>
          </a:xfrm>
        </p:grpSpPr>
        <p:sp>
          <p:nvSpPr>
            <p:cNvPr id="5" name="Shape 5209"/>
            <p:cNvSpPr/>
            <p:nvPr/>
          </p:nvSpPr>
          <p:spPr>
            <a:xfrm>
              <a:off x="0" y="0"/>
              <a:ext cx="2496450" cy="287759"/>
            </a:xfrm>
            <a:prstGeom prst="rect">
              <a:avLst/>
            </a:prstGeom>
            <a:solidFill>
              <a:srgbClr val="FFAB3F"/>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6" name="Shape 5209"/>
            <p:cNvSpPr/>
            <p:nvPr/>
          </p:nvSpPr>
          <p:spPr>
            <a:xfrm>
              <a:off x="2496450" y="0"/>
              <a:ext cx="2496450" cy="287759"/>
            </a:xfrm>
            <a:prstGeom prst="rect">
              <a:avLst/>
            </a:prstGeom>
            <a:solidFill>
              <a:srgbClr val="0099A9"/>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2" name="Shape 5209"/>
            <p:cNvSpPr/>
            <p:nvPr/>
          </p:nvSpPr>
          <p:spPr>
            <a:xfrm>
              <a:off x="4992900" y="0"/>
              <a:ext cx="2496450" cy="287759"/>
            </a:xfrm>
            <a:prstGeom prst="rect">
              <a:avLst/>
            </a:prstGeom>
            <a:solidFill>
              <a:srgbClr val="EA61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3" name="Shape 5209"/>
            <p:cNvSpPr/>
            <p:nvPr/>
          </p:nvSpPr>
          <p:spPr>
            <a:xfrm>
              <a:off x="7489350" y="-1"/>
              <a:ext cx="2496450" cy="287759"/>
            </a:xfrm>
            <a:prstGeom prst="rect">
              <a:avLst/>
            </a:prstGeom>
            <a:solidFill>
              <a:srgbClr val="EA5E66"/>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1000"/>
                                        <p:tgtEl>
                                          <p:spTgt spid="108"/>
                                        </p:tgtEl>
                                      </p:cBhvr>
                                    </p:animEffect>
                                    <p:anim calcmode="lin" valueType="num">
                                      <p:cBhvr>
                                        <p:cTn id="21" dur="1000" fill="hold"/>
                                        <p:tgtEl>
                                          <p:spTgt spid="108"/>
                                        </p:tgtEl>
                                        <p:attrNameLst>
                                          <p:attrName>ppt_x</p:attrName>
                                        </p:attrNameLst>
                                      </p:cBhvr>
                                      <p:tavLst>
                                        <p:tav tm="0">
                                          <p:val>
                                            <p:strVal val="#ppt_x"/>
                                          </p:val>
                                        </p:tav>
                                        <p:tav tm="100000">
                                          <p:val>
                                            <p:strVal val="#ppt_x"/>
                                          </p:val>
                                        </p:tav>
                                      </p:tavLst>
                                    </p:anim>
                                    <p:anim calcmode="lin" valueType="num">
                                      <p:cBhvr>
                                        <p:cTn id="22" dur="1000" fill="hold"/>
                                        <p:tgtEl>
                                          <p:spTgt spid="10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500"/>
                                  </p:stCondLst>
                                  <p:childTnLst>
                                    <p:set>
                                      <p:cBhvr>
                                        <p:cTn id="24" dur="1" fill="hold">
                                          <p:stCondLst>
                                            <p:cond delay="0"/>
                                          </p:stCondLst>
                                        </p:cTn>
                                        <p:tgtEl>
                                          <p:spTgt spid="130"/>
                                        </p:tgtEl>
                                        <p:attrNameLst>
                                          <p:attrName>style.visibility</p:attrName>
                                        </p:attrNameLst>
                                      </p:cBhvr>
                                      <p:to>
                                        <p:strVal val="visible"/>
                                      </p:to>
                                    </p:set>
                                    <p:anim calcmode="lin" valueType="num">
                                      <p:cBhvr additive="base">
                                        <p:cTn id="25" dur="500" fill="hold"/>
                                        <p:tgtEl>
                                          <p:spTgt spid="130"/>
                                        </p:tgtEl>
                                        <p:attrNameLst>
                                          <p:attrName>ppt_x</p:attrName>
                                        </p:attrNameLst>
                                      </p:cBhvr>
                                      <p:tavLst>
                                        <p:tav tm="0">
                                          <p:val>
                                            <p:strVal val="#ppt_x"/>
                                          </p:val>
                                        </p:tav>
                                        <p:tav tm="100000">
                                          <p:val>
                                            <p:strVal val="#ppt_x"/>
                                          </p:val>
                                        </p:tav>
                                      </p:tavLst>
                                    </p:anim>
                                    <p:anim calcmode="lin" valueType="num">
                                      <p:cBhvr additive="base">
                                        <p:cTn id="26" dur="500" fill="hold"/>
                                        <p:tgtEl>
                                          <p:spTgt spid="1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109"/>
                                        </p:tgtEl>
                                        <p:attrNameLst>
                                          <p:attrName>style.visibility</p:attrName>
                                        </p:attrNameLst>
                                      </p:cBhvr>
                                      <p:to>
                                        <p:strVal val="visible"/>
                                      </p:to>
                                    </p:set>
                                    <p:anim calcmode="lin" valueType="num">
                                      <p:cBhvr additive="base">
                                        <p:cTn id="29" dur="500" fill="hold"/>
                                        <p:tgtEl>
                                          <p:spTgt spid="109"/>
                                        </p:tgtEl>
                                        <p:attrNameLst>
                                          <p:attrName>ppt_x</p:attrName>
                                        </p:attrNameLst>
                                      </p:cBhvr>
                                      <p:tavLst>
                                        <p:tav tm="0">
                                          <p:val>
                                            <p:strVal val="#ppt_x"/>
                                          </p:val>
                                        </p:tav>
                                        <p:tav tm="100000">
                                          <p:val>
                                            <p:strVal val="#ppt_x"/>
                                          </p:val>
                                        </p:tav>
                                      </p:tavLst>
                                    </p:anim>
                                    <p:anim calcmode="lin" valueType="num">
                                      <p:cBhvr additive="base">
                                        <p:cTn id="30" dur="500" fill="hold"/>
                                        <p:tgtEl>
                                          <p:spTgt spid="10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500"/>
                                  </p:stCondLst>
                                  <p:childTnLst>
                                    <p:set>
                                      <p:cBhvr>
                                        <p:cTn id="32" dur="1" fill="hold">
                                          <p:stCondLst>
                                            <p:cond delay="0"/>
                                          </p:stCondLst>
                                        </p:cTn>
                                        <p:tgtEl>
                                          <p:spTgt spid="124"/>
                                        </p:tgtEl>
                                        <p:attrNameLst>
                                          <p:attrName>style.visibility</p:attrName>
                                        </p:attrNameLst>
                                      </p:cBhvr>
                                      <p:to>
                                        <p:strVal val="visible"/>
                                      </p:to>
                                    </p:set>
                                    <p:anim calcmode="lin" valueType="num">
                                      <p:cBhvr additive="base">
                                        <p:cTn id="33" dur="500" fill="hold"/>
                                        <p:tgtEl>
                                          <p:spTgt spid="124"/>
                                        </p:tgtEl>
                                        <p:attrNameLst>
                                          <p:attrName>ppt_x</p:attrName>
                                        </p:attrNameLst>
                                      </p:cBhvr>
                                      <p:tavLst>
                                        <p:tav tm="0">
                                          <p:val>
                                            <p:strVal val="#ppt_x"/>
                                          </p:val>
                                        </p:tav>
                                        <p:tav tm="100000">
                                          <p:val>
                                            <p:strVal val="#ppt_x"/>
                                          </p:val>
                                        </p:tav>
                                      </p:tavLst>
                                    </p:anim>
                                    <p:anim calcmode="lin" valueType="num">
                                      <p:cBhvr additive="base">
                                        <p:cTn id="34" dur="500" fill="hold"/>
                                        <p:tgtEl>
                                          <p:spTgt spid="1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500"/>
                                  </p:stCondLst>
                                  <p:childTnLst>
                                    <p:set>
                                      <p:cBhvr>
                                        <p:cTn id="40" dur="1" fill="hold">
                                          <p:stCondLst>
                                            <p:cond delay="0"/>
                                          </p:stCondLst>
                                        </p:cTn>
                                        <p:tgtEl>
                                          <p:spTgt spid="113"/>
                                        </p:tgtEl>
                                        <p:attrNameLst>
                                          <p:attrName>style.visibility</p:attrName>
                                        </p:attrNameLst>
                                      </p:cBhvr>
                                      <p:to>
                                        <p:strVal val="visible"/>
                                      </p:to>
                                    </p:set>
                                    <p:anim calcmode="lin" valueType="num">
                                      <p:cBhvr additive="base">
                                        <p:cTn id="41" dur="500" fill="hold"/>
                                        <p:tgtEl>
                                          <p:spTgt spid="113"/>
                                        </p:tgtEl>
                                        <p:attrNameLst>
                                          <p:attrName>ppt_x</p:attrName>
                                        </p:attrNameLst>
                                      </p:cBhvr>
                                      <p:tavLst>
                                        <p:tav tm="0">
                                          <p:val>
                                            <p:strVal val="#ppt_x"/>
                                          </p:val>
                                        </p:tav>
                                        <p:tav tm="100000">
                                          <p:val>
                                            <p:strVal val="#ppt_x"/>
                                          </p:val>
                                        </p:tav>
                                      </p:tavLst>
                                    </p:anim>
                                    <p:anim calcmode="lin" valueType="num">
                                      <p:cBhvr additive="base">
                                        <p:cTn id="42" dur="500" fill="hold"/>
                                        <p:tgtEl>
                                          <p:spTgt spid="1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111"/>
                                        </p:tgtEl>
                                        <p:attrNameLst>
                                          <p:attrName>style.visibility</p:attrName>
                                        </p:attrNameLst>
                                      </p:cBhvr>
                                      <p:to>
                                        <p:strVal val="visible"/>
                                      </p:to>
                                    </p:set>
                                    <p:anim calcmode="lin" valueType="num">
                                      <p:cBhvr additive="base">
                                        <p:cTn id="45" dur="500" fill="hold"/>
                                        <p:tgtEl>
                                          <p:spTgt spid="111"/>
                                        </p:tgtEl>
                                        <p:attrNameLst>
                                          <p:attrName>ppt_x</p:attrName>
                                        </p:attrNameLst>
                                      </p:cBhvr>
                                      <p:tavLst>
                                        <p:tav tm="0">
                                          <p:val>
                                            <p:strVal val="#ppt_x"/>
                                          </p:val>
                                        </p:tav>
                                        <p:tav tm="100000">
                                          <p:val>
                                            <p:strVal val="#ppt_x"/>
                                          </p:val>
                                        </p:tav>
                                      </p:tavLst>
                                    </p:anim>
                                    <p:anim calcmode="lin" valueType="num">
                                      <p:cBhvr additive="base">
                                        <p:cTn id="46" dur="500" fill="hold"/>
                                        <p:tgtEl>
                                          <p:spTgt spid="1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500"/>
                                  </p:stCondLst>
                                  <p:childTnLst>
                                    <p:set>
                                      <p:cBhvr>
                                        <p:cTn id="48" dur="1" fill="hold">
                                          <p:stCondLst>
                                            <p:cond delay="0"/>
                                          </p:stCondLst>
                                        </p:cTn>
                                        <p:tgtEl>
                                          <p:spTgt spid="119"/>
                                        </p:tgtEl>
                                        <p:attrNameLst>
                                          <p:attrName>style.visibility</p:attrName>
                                        </p:attrNameLst>
                                      </p:cBhvr>
                                      <p:to>
                                        <p:strVal val="visible"/>
                                      </p:to>
                                    </p:set>
                                    <p:anim calcmode="lin" valueType="num">
                                      <p:cBhvr additive="base">
                                        <p:cTn id="49" dur="500" fill="hold"/>
                                        <p:tgtEl>
                                          <p:spTgt spid="119"/>
                                        </p:tgtEl>
                                        <p:attrNameLst>
                                          <p:attrName>ppt_x</p:attrName>
                                        </p:attrNameLst>
                                      </p:cBhvr>
                                      <p:tavLst>
                                        <p:tav tm="0">
                                          <p:val>
                                            <p:strVal val="#ppt_x"/>
                                          </p:val>
                                        </p:tav>
                                        <p:tav tm="100000">
                                          <p:val>
                                            <p:strVal val="#ppt_x"/>
                                          </p:val>
                                        </p:tav>
                                      </p:tavLst>
                                    </p:anim>
                                    <p:anim calcmode="lin" valueType="num">
                                      <p:cBhvr additive="base">
                                        <p:cTn id="50" dur="500" fill="hold"/>
                                        <p:tgtEl>
                                          <p:spTgt spid="1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500"/>
                                  </p:stCondLst>
                                  <p:childTnLst>
                                    <p:set>
                                      <p:cBhvr>
                                        <p:cTn id="52" dur="1" fill="hold">
                                          <p:stCondLst>
                                            <p:cond delay="0"/>
                                          </p:stCondLst>
                                        </p:cTn>
                                        <p:tgtEl>
                                          <p:spTgt spid="112"/>
                                        </p:tgtEl>
                                        <p:attrNameLst>
                                          <p:attrName>style.visibility</p:attrName>
                                        </p:attrNameLst>
                                      </p:cBhvr>
                                      <p:to>
                                        <p:strVal val="visible"/>
                                      </p:to>
                                    </p:set>
                                    <p:anim calcmode="lin" valueType="num">
                                      <p:cBhvr additive="base">
                                        <p:cTn id="53" dur="500" fill="hold"/>
                                        <p:tgtEl>
                                          <p:spTgt spid="112"/>
                                        </p:tgtEl>
                                        <p:attrNameLst>
                                          <p:attrName>ppt_x</p:attrName>
                                        </p:attrNameLst>
                                      </p:cBhvr>
                                      <p:tavLst>
                                        <p:tav tm="0">
                                          <p:val>
                                            <p:strVal val="#ppt_x"/>
                                          </p:val>
                                        </p:tav>
                                        <p:tav tm="100000">
                                          <p:val>
                                            <p:strVal val="#ppt_x"/>
                                          </p:val>
                                        </p:tav>
                                      </p:tavLst>
                                    </p:anim>
                                    <p:anim calcmode="lin" valueType="num">
                                      <p:cBhvr additive="base">
                                        <p:cTn id="54" dur="500" fill="hold"/>
                                        <p:tgtEl>
                                          <p:spTgt spid="1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000"/>
                                  </p:stCondLst>
                                  <p:childTnLst>
                                    <p:set>
                                      <p:cBhvr>
                                        <p:cTn id="56" dur="1" fill="hold">
                                          <p:stCondLst>
                                            <p:cond delay="0"/>
                                          </p:stCondLst>
                                        </p:cTn>
                                        <p:tgtEl>
                                          <p:spTgt spid="139"/>
                                        </p:tgtEl>
                                        <p:attrNameLst>
                                          <p:attrName>style.visibility</p:attrName>
                                        </p:attrNameLst>
                                      </p:cBhvr>
                                      <p:to>
                                        <p:strVal val="visible"/>
                                      </p:to>
                                    </p:set>
                                    <p:anim calcmode="lin" valueType="num">
                                      <p:cBhvr additive="base">
                                        <p:cTn id="57" dur="500" fill="hold"/>
                                        <p:tgtEl>
                                          <p:spTgt spid="139"/>
                                        </p:tgtEl>
                                        <p:attrNameLst>
                                          <p:attrName>ppt_x</p:attrName>
                                        </p:attrNameLst>
                                      </p:cBhvr>
                                      <p:tavLst>
                                        <p:tav tm="0">
                                          <p:val>
                                            <p:strVal val="#ppt_x"/>
                                          </p:val>
                                        </p:tav>
                                        <p:tav tm="100000">
                                          <p:val>
                                            <p:strVal val="#ppt_x"/>
                                          </p:val>
                                        </p:tav>
                                      </p:tavLst>
                                    </p:anim>
                                    <p:anim calcmode="lin" valueType="num">
                                      <p:cBhvr additive="base">
                                        <p:cTn id="58" dur="500" fill="hold"/>
                                        <p:tgtEl>
                                          <p:spTgt spid="13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1000"/>
                                  </p:stCondLst>
                                  <p:childTnLst>
                                    <p:set>
                                      <p:cBhvr>
                                        <p:cTn id="60" dur="1" fill="hold">
                                          <p:stCondLst>
                                            <p:cond delay="0"/>
                                          </p:stCondLst>
                                        </p:cTn>
                                        <p:tgtEl>
                                          <p:spTgt spid="140"/>
                                        </p:tgtEl>
                                        <p:attrNameLst>
                                          <p:attrName>style.visibility</p:attrName>
                                        </p:attrNameLst>
                                      </p:cBhvr>
                                      <p:to>
                                        <p:strVal val="visible"/>
                                      </p:to>
                                    </p:set>
                                    <p:anim calcmode="lin" valueType="num">
                                      <p:cBhvr additive="base">
                                        <p:cTn id="61" dur="500" fill="hold"/>
                                        <p:tgtEl>
                                          <p:spTgt spid="140"/>
                                        </p:tgtEl>
                                        <p:attrNameLst>
                                          <p:attrName>ppt_x</p:attrName>
                                        </p:attrNameLst>
                                      </p:cBhvr>
                                      <p:tavLst>
                                        <p:tav tm="0">
                                          <p:val>
                                            <p:strVal val="#ppt_x"/>
                                          </p:val>
                                        </p:tav>
                                        <p:tav tm="100000">
                                          <p:val>
                                            <p:strVal val="#ppt_x"/>
                                          </p:val>
                                        </p:tav>
                                      </p:tavLst>
                                    </p:anim>
                                    <p:anim calcmode="lin" valueType="num">
                                      <p:cBhvr additive="base">
                                        <p:cTn id="62" dur="500" fill="hold"/>
                                        <p:tgtEl>
                                          <p:spTgt spid="14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1000"/>
                                  </p:stCondLst>
                                  <p:childTnLst>
                                    <p:set>
                                      <p:cBhvr>
                                        <p:cTn id="64" dur="1" fill="hold">
                                          <p:stCondLst>
                                            <p:cond delay="0"/>
                                          </p:stCondLst>
                                        </p:cTn>
                                        <p:tgtEl>
                                          <p:spTgt spid="141"/>
                                        </p:tgtEl>
                                        <p:attrNameLst>
                                          <p:attrName>style.visibility</p:attrName>
                                        </p:attrNameLst>
                                      </p:cBhvr>
                                      <p:to>
                                        <p:strVal val="visible"/>
                                      </p:to>
                                    </p:set>
                                    <p:anim calcmode="lin" valueType="num">
                                      <p:cBhvr additive="base">
                                        <p:cTn id="65" dur="500" fill="hold"/>
                                        <p:tgtEl>
                                          <p:spTgt spid="141"/>
                                        </p:tgtEl>
                                        <p:attrNameLst>
                                          <p:attrName>ppt_x</p:attrName>
                                        </p:attrNameLst>
                                      </p:cBhvr>
                                      <p:tavLst>
                                        <p:tav tm="0">
                                          <p:val>
                                            <p:strVal val="#ppt_x"/>
                                          </p:val>
                                        </p:tav>
                                        <p:tav tm="100000">
                                          <p:val>
                                            <p:strVal val="#ppt_x"/>
                                          </p:val>
                                        </p:tav>
                                      </p:tavLst>
                                    </p:anim>
                                    <p:anim calcmode="lin" valueType="num">
                                      <p:cBhvr additive="base">
                                        <p:cTn id="66" dur="500" fill="hold"/>
                                        <p:tgtEl>
                                          <p:spTgt spid="14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1500"/>
                                  </p:stCondLst>
                                  <p:childTnLst>
                                    <p:set>
                                      <p:cBhvr>
                                        <p:cTn id="68" dur="1" fill="hold">
                                          <p:stCondLst>
                                            <p:cond delay="0"/>
                                          </p:stCondLst>
                                        </p:cTn>
                                        <p:tgtEl>
                                          <p:spTgt spid="145"/>
                                        </p:tgtEl>
                                        <p:attrNameLst>
                                          <p:attrName>style.visibility</p:attrName>
                                        </p:attrNameLst>
                                      </p:cBhvr>
                                      <p:to>
                                        <p:strVal val="visible"/>
                                      </p:to>
                                    </p:set>
                                    <p:anim calcmode="lin" valueType="num">
                                      <p:cBhvr additive="base">
                                        <p:cTn id="69" dur="500" fill="hold"/>
                                        <p:tgtEl>
                                          <p:spTgt spid="145"/>
                                        </p:tgtEl>
                                        <p:attrNameLst>
                                          <p:attrName>ppt_x</p:attrName>
                                        </p:attrNameLst>
                                      </p:cBhvr>
                                      <p:tavLst>
                                        <p:tav tm="0">
                                          <p:val>
                                            <p:strVal val="#ppt_x"/>
                                          </p:val>
                                        </p:tav>
                                        <p:tav tm="100000">
                                          <p:val>
                                            <p:strVal val="#ppt_x"/>
                                          </p:val>
                                        </p:tav>
                                      </p:tavLst>
                                    </p:anim>
                                    <p:anim calcmode="lin" valueType="num">
                                      <p:cBhvr additive="base">
                                        <p:cTn id="70" dur="500" fill="hold"/>
                                        <p:tgtEl>
                                          <p:spTgt spid="14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1500"/>
                                  </p:stCondLst>
                                  <p:childTnLst>
                                    <p:set>
                                      <p:cBhvr>
                                        <p:cTn id="72" dur="1" fill="hold">
                                          <p:stCondLst>
                                            <p:cond delay="0"/>
                                          </p:stCondLst>
                                        </p:cTn>
                                        <p:tgtEl>
                                          <p:spTgt spid="146"/>
                                        </p:tgtEl>
                                        <p:attrNameLst>
                                          <p:attrName>style.visibility</p:attrName>
                                        </p:attrNameLst>
                                      </p:cBhvr>
                                      <p:to>
                                        <p:strVal val="visible"/>
                                      </p:to>
                                    </p:set>
                                    <p:anim calcmode="lin" valueType="num">
                                      <p:cBhvr additive="base">
                                        <p:cTn id="73" dur="500" fill="hold"/>
                                        <p:tgtEl>
                                          <p:spTgt spid="146"/>
                                        </p:tgtEl>
                                        <p:attrNameLst>
                                          <p:attrName>ppt_x</p:attrName>
                                        </p:attrNameLst>
                                      </p:cBhvr>
                                      <p:tavLst>
                                        <p:tav tm="0">
                                          <p:val>
                                            <p:strVal val="#ppt_x"/>
                                          </p:val>
                                        </p:tav>
                                        <p:tav tm="100000">
                                          <p:val>
                                            <p:strVal val="#ppt_x"/>
                                          </p:val>
                                        </p:tav>
                                      </p:tavLst>
                                    </p:anim>
                                    <p:anim calcmode="lin" valueType="num">
                                      <p:cBhvr additive="base">
                                        <p:cTn id="74" dur="500" fill="hold"/>
                                        <p:tgtEl>
                                          <p:spTgt spid="14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1500"/>
                                  </p:stCondLst>
                                  <p:childTnLst>
                                    <p:set>
                                      <p:cBhvr>
                                        <p:cTn id="76" dur="1" fill="hold">
                                          <p:stCondLst>
                                            <p:cond delay="0"/>
                                          </p:stCondLst>
                                        </p:cTn>
                                        <p:tgtEl>
                                          <p:spTgt spid="149"/>
                                        </p:tgtEl>
                                        <p:attrNameLst>
                                          <p:attrName>style.visibility</p:attrName>
                                        </p:attrNameLst>
                                      </p:cBhvr>
                                      <p:to>
                                        <p:strVal val="visible"/>
                                      </p:to>
                                    </p:set>
                                    <p:anim calcmode="lin" valueType="num">
                                      <p:cBhvr additive="base">
                                        <p:cTn id="77" dur="500" fill="hold"/>
                                        <p:tgtEl>
                                          <p:spTgt spid="149"/>
                                        </p:tgtEl>
                                        <p:attrNameLst>
                                          <p:attrName>ppt_x</p:attrName>
                                        </p:attrNameLst>
                                      </p:cBhvr>
                                      <p:tavLst>
                                        <p:tav tm="0">
                                          <p:val>
                                            <p:strVal val="#ppt_x"/>
                                          </p:val>
                                        </p:tav>
                                        <p:tav tm="100000">
                                          <p:val>
                                            <p:strVal val="#ppt_x"/>
                                          </p:val>
                                        </p:tav>
                                      </p:tavLst>
                                    </p:anim>
                                    <p:anim calcmode="lin" valueType="num">
                                      <p:cBhvr additive="base">
                                        <p:cTn id="78" dur="500" fill="hold"/>
                                        <p:tgtEl>
                                          <p:spTgt spid="14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2000"/>
                                  </p:stCondLst>
                                  <p:childTnLst>
                                    <p:set>
                                      <p:cBhvr>
                                        <p:cTn id="80" dur="1" fill="hold">
                                          <p:stCondLst>
                                            <p:cond delay="0"/>
                                          </p:stCondLst>
                                        </p:cTn>
                                        <p:tgtEl>
                                          <p:spTgt spid="142"/>
                                        </p:tgtEl>
                                        <p:attrNameLst>
                                          <p:attrName>style.visibility</p:attrName>
                                        </p:attrNameLst>
                                      </p:cBhvr>
                                      <p:to>
                                        <p:strVal val="visible"/>
                                      </p:to>
                                    </p:set>
                                    <p:anim calcmode="lin" valueType="num">
                                      <p:cBhvr additive="base">
                                        <p:cTn id="81" dur="500" fill="hold"/>
                                        <p:tgtEl>
                                          <p:spTgt spid="142"/>
                                        </p:tgtEl>
                                        <p:attrNameLst>
                                          <p:attrName>ppt_x</p:attrName>
                                        </p:attrNameLst>
                                      </p:cBhvr>
                                      <p:tavLst>
                                        <p:tav tm="0">
                                          <p:val>
                                            <p:strVal val="#ppt_x"/>
                                          </p:val>
                                        </p:tav>
                                        <p:tav tm="100000">
                                          <p:val>
                                            <p:strVal val="#ppt_x"/>
                                          </p:val>
                                        </p:tav>
                                      </p:tavLst>
                                    </p:anim>
                                    <p:anim calcmode="lin" valueType="num">
                                      <p:cBhvr additive="base">
                                        <p:cTn id="82" dur="500" fill="hold"/>
                                        <p:tgtEl>
                                          <p:spTgt spid="14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2000"/>
                                  </p:stCondLst>
                                  <p:childTnLst>
                                    <p:set>
                                      <p:cBhvr>
                                        <p:cTn id="84" dur="1" fill="hold">
                                          <p:stCondLst>
                                            <p:cond delay="0"/>
                                          </p:stCondLst>
                                        </p:cTn>
                                        <p:tgtEl>
                                          <p:spTgt spid="143"/>
                                        </p:tgtEl>
                                        <p:attrNameLst>
                                          <p:attrName>style.visibility</p:attrName>
                                        </p:attrNameLst>
                                      </p:cBhvr>
                                      <p:to>
                                        <p:strVal val="visible"/>
                                      </p:to>
                                    </p:set>
                                    <p:anim calcmode="lin" valueType="num">
                                      <p:cBhvr additive="base">
                                        <p:cTn id="85" dur="500" fill="hold"/>
                                        <p:tgtEl>
                                          <p:spTgt spid="143"/>
                                        </p:tgtEl>
                                        <p:attrNameLst>
                                          <p:attrName>ppt_x</p:attrName>
                                        </p:attrNameLst>
                                      </p:cBhvr>
                                      <p:tavLst>
                                        <p:tav tm="0">
                                          <p:val>
                                            <p:strVal val="#ppt_x"/>
                                          </p:val>
                                        </p:tav>
                                        <p:tav tm="100000">
                                          <p:val>
                                            <p:strVal val="#ppt_x"/>
                                          </p:val>
                                        </p:tav>
                                      </p:tavLst>
                                    </p:anim>
                                    <p:anim calcmode="lin" valueType="num">
                                      <p:cBhvr additive="base">
                                        <p:cTn id="86" dur="500" fill="hold"/>
                                        <p:tgtEl>
                                          <p:spTgt spid="14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2000"/>
                                  </p:stCondLst>
                                  <p:childTnLst>
                                    <p:set>
                                      <p:cBhvr>
                                        <p:cTn id="88" dur="1" fill="hold">
                                          <p:stCondLst>
                                            <p:cond delay="0"/>
                                          </p:stCondLst>
                                        </p:cTn>
                                        <p:tgtEl>
                                          <p:spTgt spid="144"/>
                                        </p:tgtEl>
                                        <p:attrNameLst>
                                          <p:attrName>style.visibility</p:attrName>
                                        </p:attrNameLst>
                                      </p:cBhvr>
                                      <p:to>
                                        <p:strVal val="visible"/>
                                      </p:to>
                                    </p:set>
                                    <p:anim calcmode="lin" valueType="num">
                                      <p:cBhvr additive="base">
                                        <p:cTn id="89" dur="500" fill="hold"/>
                                        <p:tgtEl>
                                          <p:spTgt spid="144"/>
                                        </p:tgtEl>
                                        <p:attrNameLst>
                                          <p:attrName>ppt_x</p:attrName>
                                        </p:attrNameLst>
                                      </p:cBhvr>
                                      <p:tavLst>
                                        <p:tav tm="0">
                                          <p:val>
                                            <p:strVal val="#ppt_x"/>
                                          </p:val>
                                        </p:tav>
                                        <p:tav tm="100000">
                                          <p:val>
                                            <p:strVal val="#ppt_x"/>
                                          </p:val>
                                        </p:tav>
                                      </p:tavLst>
                                    </p:anim>
                                    <p:anim calcmode="lin" valueType="num">
                                      <p:cBhvr additive="base">
                                        <p:cTn id="90" dur="500" fill="hold"/>
                                        <p:tgtEl>
                                          <p:spTgt spid="14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2500"/>
                                  </p:stCondLst>
                                  <p:childTnLst>
                                    <p:set>
                                      <p:cBhvr>
                                        <p:cTn id="92" dur="1" fill="hold">
                                          <p:stCondLst>
                                            <p:cond delay="0"/>
                                          </p:stCondLst>
                                        </p:cTn>
                                        <p:tgtEl>
                                          <p:spTgt spid="147"/>
                                        </p:tgtEl>
                                        <p:attrNameLst>
                                          <p:attrName>style.visibility</p:attrName>
                                        </p:attrNameLst>
                                      </p:cBhvr>
                                      <p:to>
                                        <p:strVal val="visible"/>
                                      </p:to>
                                    </p:set>
                                    <p:anim calcmode="lin" valueType="num">
                                      <p:cBhvr additive="base">
                                        <p:cTn id="93" dur="500" fill="hold"/>
                                        <p:tgtEl>
                                          <p:spTgt spid="147"/>
                                        </p:tgtEl>
                                        <p:attrNameLst>
                                          <p:attrName>ppt_x</p:attrName>
                                        </p:attrNameLst>
                                      </p:cBhvr>
                                      <p:tavLst>
                                        <p:tav tm="0">
                                          <p:val>
                                            <p:strVal val="#ppt_x"/>
                                          </p:val>
                                        </p:tav>
                                        <p:tav tm="100000">
                                          <p:val>
                                            <p:strVal val="#ppt_x"/>
                                          </p:val>
                                        </p:tav>
                                      </p:tavLst>
                                    </p:anim>
                                    <p:anim calcmode="lin" valueType="num">
                                      <p:cBhvr additive="base">
                                        <p:cTn id="94" dur="500" fill="hold"/>
                                        <p:tgtEl>
                                          <p:spTgt spid="14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2500"/>
                                  </p:stCondLst>
                                  <p:childTnLst>
                                    <p:set>
                                      <p:cBhvr>
                                        <p:cTn id="96" dur="1" fill="hold">
                                          <p:stCondLst>
                                            <p:cond delay="0"/>
                                          </p:stCondLst>
                                        </p:cTn>
                                        <p:tgtEl>
                                          <p:spTgt spid="148"/>
                                        </p:tgtEl>
                                        <p:attrNameLst>
                                          <p:attrName>style.visibility</p:attrName>
                                        </p:attrNameLst>
                                      </p:cBhvr>
                                      <p:to>
                                        <p:strVal val="visible"/>
                                      </p:to>
                                    </p:set>
                                    <p:anim calcmode="lin" valueType="num">
                                      <p:cBhvr additive="base">
                                        <p:cTn id="97" dur="500" fill="hold"/>
                                        <p:tgtEl>
                                          <p:spTgt spid="148"/>
                                        </p:tgtEl>
                                        <p:attrNameLst>
                                          <p:attrName>ppt_x</p:attrName>
                                        </p:attrNameLst>
                                      </p:cBhvr>
                                      <p:tavLst>
                                        <p:tav tm="0">
                                          <p:val>
                                            <p:strVal val="#ppt_x"/>
                                          </p:val>
                                        </p:tav>
                                        <p:tav tm="100000">
                                          <p:val>
                                            <p:strVal val="#ppt_x"/>
                                          </p:val>
                                        </p:tav>
                                      </p:tavLst>
                                    </p:anim>
                                    <p:anim calcmode="lin" valueType="num">
                                      <p:cBhvr additive="base">
                                        <p:cTn id="98" dur="500" fill="hold"/>
                                        <p:tgtEl>
                                          <p:spTgt spid="14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2500"/>
                                  </p:stCondLst>
                                  <p:childTnLst>
                                    <p:set>
                                      <p:cBhvr>
                                        <p:cTn id="100" dur="1" fill="hold">
                                          <p:stCondLst>
                                            <p:cond delay="0"/>
                                          </p:stCondLst>
                                        </p:cTn>
                                        <p:tgtEl>
                                          <p:spTgt spid="150"/>
                                        </p:tgtEl>
                                        <p:attrNameLst>
                                          <p:attrName>style.visibility</p:attrName>
                                        </p:attrNameLst>
                                      </p:cBhvr>
                                      <p:to>
                                        <p:strVal val="visible"/>
                                      </p:to>
                                    </p:set>
                                    <p:anim calcmode="lin" valueType="num">
                                      <p:cBhvr additive="base">
                                        <p:cTn id="101" dur="500" fill="hold"/>
                                        <p:tgtEl>
                                          <p:spTgt spid="150"/>
                                        </p:tgtEl>
                                        <p:attrNameLst>
                                          <p:attrName>ppt_x</p:attrName>
                                        </p:attrNameLst>
                                      </p:cBhvr>
                                      <p:tavLst>
                                        <p:tav tm="0">
                                          <p:val>
                                            <p:strVal val="#ppt_x"/>
                                          </p:val>
                                        </p:tav>
                                        <p:tav tm="100000">
                                          <p:val>
                                            <p:strVal val="#ppt_x"/>
                                          </p:val>
                                        </p:tav>
                                      </p:tavLst>
                                    </p:anim>
                                    <p:anim calcmode="lin" valueType="num">
                                      <p:cBhvr additive="base">
                                        <p:cTn id="102"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left)">
                                      <p:cBhvr>
                                        <p:cTn id="107" dur="5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wipe(left)">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ldLvl="0" animBg="1"/>
      <p:bldP spid="105" grpId="0" bldLvl="0" animBg="1"/>
      <p:bldP spid="106" grpId="0" bldLvl="0" animBg="1"/>
      <p:bldP spid="107" grpId="0" bldLvl="0" animBg="1"/>
      <p:bldP spid="108" grpId="0" bldLvl="0" animBg="1"/>
      <p:bldP spid="109" grpId="0"/>
      <p:bldP spid="110" grpId="0"/>
      <p:bldP spid="111" grpId="0"/>
      <p:bldP spid="112" grpId="0"/>
      <p:bldP spid="139" grpId="0"/>
      <p:bldP spid="140" grpId="0"/>
      <p:bldP spid="141" grpId="0" bldLvl="0" animBg="1"/>
      <p:bldP spid="142" grpId="0"/>
      <p:bldP spid="143" grpId="0"/>
      <p:bldP spid="144" grpId="0" bldLvl="0" animBg="1"/>
      <p:bldP spid="145" grpId="0"/>
      <p:bldP spid="146" grpId="0"/>
      <p:bldP spid="147" grpId="0"/>
      <p:bldP spid="148" grpId="0"/>
      <p:bldP spid="149" grpId="0" bldLvl="0" animBg="1"/>
      <p:bldP spid="150" grpId="0" bldLvl="0" animBg="1"/>
    </p:bldLst>
  </p:timing>
</p:sld>
</file>

<file path=ppt/theme/theme1.xml><?xml version="1.0" encoding="utf-8"?>
<a:theme xmlns:a="http://schemas.openxmlformats.org/drawingml/2006/main" name="A000120141119A25PPBG">
  <a:themeElements>
    <a:clrScheme name="自定义 63">
      <a:dk1>
        <a:srgbClr val="5F5F5F"/>
      </a:dk1>
      <a:lt1>
        <a:srgbClr val="FFFFFF"/>
      </a:lt1>
      <a:dk2>
        <a:srgbClr val="4D4D4D"/>
      </a:dk2>
      <a:lt2>
        <a:srgbClr val="FFFFFF"/>
      </a:lt2>
      <a:accent1>
        <a:srgbClr val="64606D"/>
      </a:accent1>
      <a:accent2>
        <a:srgbClr val="B99179"/>
      </a:accent2>
      <a:accent3>
        <a:srgbClr val="9994A6"/>
      </a:accent3>
      <a:accent4>
        <a:srgbClr val="B595B5"/>
      </a:accent4>
      <a:accent5>
        <a:srgbClr val="79B6D1"/>
      </a:accent5>
      <a:accent6>
        <a:srgbClr val="FFC000"/>
      </a:accent6>
      <a:hlink>
        <a:srgbClr val="00B0F0"/>
      </a:hlink>
      <a:folHlink>
        <a:srgbClr val="AFB2B4"/>
      </a:folHlink>
    </a:clrScheme>
    <a:fontScheme name="自定义 13">
      <a:majorFont>
        <a:latin typeface="Castellar"/>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A000120141119A25KPBG</Template>
  <TotalTime>4</TotalTime>
  <Words>2300</Words>
  <Application>Microsoft Office PowerPoint</Application>
  <PresentationFormat>全屏显示(16:9)</PresentationFormat>
  <Paragraphs>239</Paragraphs>
  <Slides>24</Slides>
  <Notes>11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A000120141119A25PPBG</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dc:title>
  <dc:creator>Windows 用户</dc:creator>
  <cp:lastModifiedBy>Administrator</cp:lastModifiedBy>
  <cp:revision>66</cp:revision>
  <dcterms:created xsi:type="dcterms:W3CDTF">2016-01-23T03:26:00Z</dcterms:created>
  <dcterms:modified xsi:type="dcterms:W3CDTF">2017-07-10T05:23:04Z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