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417" r:id="rId2"/>
    <p:sldId id="364" r:id="rId3"/>
    <p:sldId id="446" r:id="rId4"/>
    <p:sldId id="448" r:id="rId5"/>
    <p:sldId id="367" r:id="rId6"/>
    <p:sldId id="406" r:id="rId7"/>
    <p:sldId id="395" r:id="rId8"/>
    <p:sldId id="396" r:id="rId9"/>
    <p:sldId id="365" r:id="rId10"/>
    <p:sldId id="449" r:id="rId11"/>
    <p:sldId id="366" r:id="rId12"/>
    <p:sldId id="393" r:id="rId13"/>
    <p:sldId id="368" r:id="rId14"/>
    <p:sldId id="398" r:id="rId15"/>
    <p:sldId id="400" r:id="rId16"/>
    <p:sldId id="369" r:id="rId17"/>
    <p:sldId id="402" r:id="rId18"/>
    <p:sldId id="403" r:id="rId19"/>
    <p:sldId id="450" r:id="rId20"/>
    <p:sldId id="404" r:id="rId21"/>
    <p:sldId id="370" r:id="rId22"/>
    <p:sldId id="405" r:id="rId23"/>
    <p:sldId id="410" r:id="rId24"/>
    <p:sldId id="394" r:id="rId25"/>
    <p:sldId id="411" r:id="rId26"/>
    <p:sldId id="412" r:id="rId27"/>
    <p:sldId id="451" r:id="rId28"/>
    <p:sldId id="413" r:id="rId29"/>
    <p:sldId id="414" r:id="rId30"/>
    <p:sldId id="415" r:id="rId31"/>
    <p:sldId id="409" r:id="rId32"/>
    <p:sldId id="407" r:id="rId33"/>
    <p:sldId id="371" r:id="rId34"/>
    <p:sldId id="418" r:id="rId35"/>
  </p:sldIdLst>
  <p:sldSz cx="11522075" cy="6480175"/>
  <p:notesSz cx="6858000" cy="9144000"/>
  <p:defaultTextStyle>
    <a:defPPr>
      <a:defRPr lang="zh-CN"/>
    </a:defPPr>
    <a:lvl1pPr marL="0" algn="l" defTabSz="117665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8645" algn="l" defTabSz="117665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6655" algn="l" defTabSz="117665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5300" algn="l" defTabSz="117665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3945" algn="l" defTabSz="117665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42590" algn="l" defTabSz="117665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30600" algn="l" defTabSz="117665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9245" algn="l" defTabSz="117665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7890" algn="l" defTabSz="117665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72767759-CD79-4F55-B5F3-A8EAA9EDB495}">
          <p14:sldIdLst>
            <p14:sldId id="417"/>
            <p14:sldId id="446"/>
            <p14:sldId id="448"/>
            <p14:sldId id="367"/>
            <p14:sldId id="406"/>
            <p14:sldId id="395"/>
            <p14:sldId id="396"/>
            <p14:sldId id="365"/>
            <p14:sldId id="366"/>
            <p14:sldId id="393"/>
            <p14:sldId id="368"/>
            <p14:sldId id="398"/>
            <p14:sldId id="400"/>
            <p14:sldId id="369"/>
            <p14:sldId id="402"/>
            <p14:sldId id="403"/>
            <p14:sldId id="404"/>
            <p14:sldId id="370"/>
            <p14:sldId id="405"/>
            <p14:sldId id="410"/>
            <p14:sldId id="394"/>
            <p14:sldId id="411"/>
            <p14:sldId id="412"/>
            <p14:sldId id="413"/>
            <p14:sldId id="414"/>
            <p14:sldId id="415"/>
            <p14:sldId id="409"/>
            <p14:sldId id="407"/>
            <p14:sldId id="371"/>
            <p14:sldId id="418"/>
            <p14:sldId id="364"/>
            <p14:sldId id="449"/>
            <p14:sldId id="451"/>
            <p14:sldId id="45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1D9EB3"/>
    <a:srgbClr val="F8F8FA"/>
    <a:srgbClr val="66CCFF"/>
    <a:srgbClr val="00182A"/>
    <a:srgbClr val="00355C"/>
    <a:srgbClr val="CCECFF"/>
    <a:srgbClr val="00A1F2"/>
    <a:srgbClr val="008BD0"/>
    <a:srgbClr val="0099E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0" autoAdjust="0"/>
    <p:restoredTop sz="93918" autoAdjust="0"/>
  </p:normalViewPr>
  <p:slideViewPr>
    <p:cSldViewPr showGuides="1">
      <p:cViewPr>
        <p:scale>
          <a:sx n="68" d="100"/>
          <a:sy n="68" d="100"/>
        </p:scale>
        <p:origin x="-2214" y="-1098"/>
      </p:cViewPr>
      <p:guideLst>
        <p:guide orient="horz" pos="2044"/>
        <p:guide pos="37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54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Workbook1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Workbook2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Workbook3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Workbook44.xlsx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spPr>
              <a:solidFill>
                <a:srgbClr val="0070C0"/>
              </a:solidFill>
            </c:spPr>
          </c:dPt>
          <c:dPt>
            <c:idx val="1"/>
            <c:spPr>
              <a:solidFill>
                <a:schemeClr val="bg1">
                  <a:lumMod val="95000"/>
                </a:schemeClr>
              </a:solidFill>
            </c:spPr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</c:v>
                </c:pt>
                <c:pt idx="1">
                  <c:v>27</c:v>
                </c:pt>
              </c:numCache>
            </c:numRef>
          </c:val>
        </c:ser>
        <c:dLbls/>
        <c:firstSliceAng val="0"/>
        <c:holeSize val="82"/>
      </c:doughnutChart>
    </c:plotArea>
    <c:plotVisOnly val="1"/>
    <c:dispBlanksAs val="zero"/>
  </c:chart>
  <c:txPr>
    <a:bodyPr/>
    <a:lstStyle/>
    <a:p>
      <a:pPr>
        <a:defRPr lang="zh-CN" sz="1800"/>
      </a:pPr>
      <a:endParaRPr lang="zh-CN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spPr>
              <a:solidFill>
                <a:srgbClr val="66CCFF"/>
              </a:solidFill>
            </c:spPr>
          </c:dPt>
          <c:dPt>
            <c:idx val="1"/>
            <c:spPr>
              <a:solidFill>
                <a:schemeClr val="bg1">
                  <a:lumMod val="95000"/>
                </a:schemeClr>
              </a:solidFill>
            </c:spPr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</c:v>
                </c:pt>
                <c:pt idx="1">
                  <c:v>27</c:v>
                </c:pt>
              </c:numCache>
            </c:numRef>
          </c:val>
        </c:ser>
        <c:dLbls/>
        <c:firstSliceAng val="0"/>
        <c:holeSize val="82"/>
      </c:doughnutChart>
    </c:plotArea>
    <c:plotVisOnly val="1"/>
    <c:dispBlanksAs val="zero"/>
  </c:chart>
  <c:txPr>
    <a:bodyPr/>
    <a:lstStyle/>
    <a:p>
      <a:pPr>
        <a:defRPr lang="zh-CN" sz="1800"/>
      </a:pPr>
      <a:endParaRPr lang="zh-CN"/>
    </a:p>
  </c:txPr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spPr>
              <a:solidFill>
                <a:srgbClr val="CCECFF"/>
              </a:solidFill>
            </c:spPr>
          </c:dPt>
          <c:dPt>
            <c:idx val="1"/>
            <c:spPr>
              <a:solidFill>
                <a:schemeClr val="bg1">
                  <a:lumMod val="95000"/>
                </a:schemeClr>
              </a:solidFill>
            </c:spPr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</c:v>
                </c:pt>
                <c:pt idx="1">
                  <c:v>27</c:v>
                </c:pt>
              </c:numCache>
            </c:numRef>
          </c:val>
        </c:ser>
        <c:dLbls/>
        <c:firstSliceAng val="0"/>
        <c:holeSize val="82"/>
      </c:doughnutChart>
    </c:plotArea>
    <c:plotVisOnly val="1"/>
    <c:dispBlanksAs val="zero"/>
  </c:chart>
  <c:txPr>
    <a:bodyPr/>
    <a:lstStyle/>
    <a:p>
      <a:pPr>
        <a:defRPr lang="zh-CN" sz="1800"/>
      </a:pPr>
      <a:endParaRPr lang="zh-CN"/>
    </a:p>
  </c:txPr>
  <c:externalData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spPr>
              <a:solidFill>
                <a:srgbClr val="00B0F0"/>
              </a:solidFill>
            </c:spPr>
          </c:dPt>
          <c:dPt>
            <c:idx val="1"/>
            <c:spPr>
              <a:solidFill>
                <a:schemeClr val="bg1">
                  <a:lumMod val="95000"/>
                </a:schemeClr>
              </a:solidFill>
            </c:spPr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</c:v>
                </c:pt>
                <c:pt idx="1">
                  <c:v>27</c:v>
                </c:pt>
              </c:numCache>
            </c:numRef>
          </c:val>
        </c:ser>
        <c:dLbls/>
        <c:firstSliceAng val="0"/>
        <c:holeSize val="82"/>
      </c:doughnutChart>
    </c:plotArea>
    <c:plotVisOnly val="1"/>
    <c:dispBlanksAs val="zero"/>
  </c:chart>
  <c:txPr>
    <a:bodyPr/>
    <a:lstStyle/>
    <a:p>
      <a:pPr>
        <a:defRPr lang="zh-CN" sz="1800"/>
      </a:pPr>
      <a:endParaRPr lang="zh-CN"/>
    </a:p>
  </c:txPr>
  <c:externalData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150DAC-B8D3-4027-A270-B3F8082B3CC3}" type="doc">
      <dgm:prSet loTypeId="urn:microsoft.com/office/officeart/2009/3/layout/StepUpProcess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id-ID"/>
        </a:p>
      </dgm:t>
    </dgm:pt>
    <dgm:pt modelId="{CD948FFF-42EA-4932-BED3-F0C2295CE7A0}">
      <dgm:prSet phldrT="[Text]" custT="1"/>
      <dgm:spPr>
        <a:xfrm>
          <a:off x="2788577" y="2006437"/>
          <a:ext cx="2086457" cy="182890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endParaRPr lang="id-ID" sz="1600" dirty="0" smtClean="0">
            <a:solidFill>
              <a:srgbClr val="0A0A0A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algn="ctr"/>
          <a:endParaRPr lang="id-ID" sz="1600" dirty="0" smtClean="0">
            <a:solidFill>
              <a:srgbClr val="0A0A0A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algn="ctr"/>
          <a:endParaRPr lang="id-ID" sz="1600" dirty="0" smtClean="0">
            <a:solidFill>
              <a:srgbClr val="0A0A0A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237534C-AAC6-470C-A8DA-F8A061123991}" type="parTrans" cxnId="{B29CEFE9-3849-436E-8D74-76F9EE39D731}">
      <dgm:prSet/>
      <dgm:spPr/>
      <dgm:t>
        <a:bodyPr/>
        <a:lstStyle/>
        <a:p>
          <a:endParaRPr lang="id-ID"/>
        </a:p>
      </dgm:t>
    </dgm:pt>
    <dgm:pt modelId="{29D0ED8C-F496-40F0-B68D-AE6FB4C207A6}" type="sibTrans" cxnId="{B29CEFE9-3849-436E-8D74-76F9EE39D731}">
      <dgm:prSet/>
      <dgm:spPr/>
      <dgm:t>
        <a:bodyPr/>
        <a:lstStyle/>
        <a:p>
          <a:endParaRPr lang="id-ID"/>
        </a:p>
      </dgm:t>
    </dgm:pt>
    <dgm:pt modelId="{2C9F1BC4-7617-4D5C-BD2A-19DB2E7F2D79}">
      <dgm:prSet phldrT="[Text]" custT="1"/>
      <dgm:spPr>
        <a:xfrm>
          <a:off x="5342808" y="1374390"/>
          <a:ext cx="2086457" cy="182890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endParaRPr lang="id-ID" sz="1600" dirty="0" smtClean="0">
            <a:solidFill>
              <a:srgbClr val="0A0A0A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algn="ctr"/>
          <a:endParaRPr lang="id-ID" sz="1600" dirty="0" smtClean="0">
            <a:solidFill>
              <a:srgbClr val="0A0A0A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algn="ctr"/>
          <a:endParaRPr lang="id-ID" sz="1600" dirty="0" smtClean="0">
            <a:solidFill>
              <a:srgbClr val="0A0A0A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DFFDA90-0E8B-408A-AA0F-30877720C5D8}" type="parTrans" cxnId="{F4CB33B9-A3E0-4DF5-872C-981408972B9A}">
      <dgm:prSet/>
      <dgm:spPr/>
      <dgm:t>
        <a:bodyPr/>
        <a:lstStyle/>
        <a:p>
          <a:endParaRPr lang="id-ID"/>
        </a:p>
      </dgm:t>
    </dgm:pt>
    <dgm:pt modelId="{971844DC-089D-44DE-A708-63EA9984236F}" type="sibTrans" cxnId="{F4CB33B9-A3E0-4DF5-872C-981408972B9A}">
      <dgm:prSet/>
      <dgm:spPr/>
      <dgm:t>
        <a:bodyPr/>
        <a:lstStyle/>
        <a:p>
          <a:endParaRPr lang="id-ID"/>
        </a:p>
      </dgm:t>
    </dgm:pt>
    <dgm:pt modelId="{95A359A3-C865-4060-A57C-27F2EAFB3A1A}">
      <dgm:prSet phldrT="[Text]" custT="1"/>
      <dgm:spPr>
        <a:xfrm>
          <a:off x="7897039" y="742343"/>
          <a:ext cx="2086457" cy="182890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endParaRPr lang="id-ID" sz="1600" dirty="0" smtClean="0">
            <a:solidFill>
              <a:srgbClr val="0A0A0A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algn="ctr"/>
          <a:endParaRPr lang="id-ID" sz="1600" dirty="0" smtClean="0">
            <a:solidFill>
              <a:srgbClr val="0A0A0A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algn="ctr"/>
          <a:endParaRPr lang="id-ID" sz="1600" dirty="0" smtClean="0">
            <a:solidFill>
              <a:srgbClr val="0A0A0A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0BF96BD0-18C3-48E2-8732-CC99775EFBD0}" type="parTrans" cxnId="{7DE56DAC-9B77-4578-B93E-89BA96958DF1}">
      <dgm:prSet/>
      <dgm:spPr/>
      <dgm:t>
        <a:bodyPr/>
        <a:lstStyle/>
        <a:p>
          <a:endParaRPr lang="id-ID"/>
        </a:p>
      </dgm:t>
    </dgm:pt>
    <dgm:pt modelId="{FCC17653-93E3-495F-BCDD-4BA89ABEACE1}" type="sibTrans" cxnId="{7DE56DAC-9B77-4578-B93E-89BA96958DF1}">
      <dgm:prSet/>
      <dgm:spPr/>
      <dgm:t>
        <a:bodyPr/>
        <a:lstStyle/>
        <a:p>
          <a:endParaRPr lang="id-ID"/>
        </a:p>
      </dgm:t>
    </dgm:pt>
    <dgm:pt modelId="{8B5520C8-FC4D-44E2-8327-C0177041DF7C}">
      <dgm:prSet phldrT="[Text]" custT="1"/>
      <dgm:spPr>
        <a:xfrm>
          <a:off x="234345" y="2638484"/>
          <a:ext cx="2086457" cy="182890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endParaRPr lang="id-ID" sz="1600" dirty="0" smtClean="0">
            <a:solidFill>
              <a:srgbClr val="0A0A0A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algn="ctr"/>
          <a:endParaRPr lang="id-ID" sz="1600" dirty="0" smtClean="0">
            <a:solidFill>
              <a:srgbClr val="0A0A0A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algn="ctr"/>
          <a:endParaRPr lang="id-ID" sz="1600" dirty="0" smtClean="0">
            <a:solidFill>
              <a:srgbClr val="0A0A0A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E5D82303-A088-434D-91B8-27D88415B795}" type="sibTrans" cxnId="{53143694-6F73-49C1-9A61-9599A9B1C803}">
      <dgm:prSet/>
      <dgm:spPr/>
      <dgm:t>
        <a:bodyPr/>
        <a:lstStyle/>
        <a:p>
          <a:endParaRPr lang="id-ID"/>
        </a:p>
      </dgm:t>
    </dgm:pt>
    <dgm:pt modelId="{530257E7-7D8B-4178-87F0-674F8A2CC237}" type="parTrans" cxnId="{53143694-6F73-49C1-9A61-9599A9B1C803}">
      <dgm:prSet/>
      <dgm:spPr/>
      <dgm:t>
        <a:bodyPr/>
        <a:lstStyle/>
        <a:p>
          <a:endParaRPr lang="id-ID"/>
        </a:p>
      </dgm:t>
    </dgm:pt>
    <dgm:pt modelId="{EE03D307-EE02-4473-AC22-04725E28CDFF}" type="pres">
      <dgm:prSet presAssocID="{B7150DAC-B8D3-4027-A270-B3F8082B3CC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id-ID"/>
        </a:p>
      </dgm:t>
    </dgm:pt>
    <dgm:pt modelId="{9E99C568-06EA-454E-ABD0-461C808F6825}" type="pres">
      <dgm:prSet presAssocID="{8B5520C8-FC4D-44E2-8327-C0177041DF7C}" presName="composite" presStyleCnt="0"/>
      <dgm:spPr/>
    </dgm:pt>
    <dgm:pt modelId="{A2A8D4E8-4CCE-402C-8A11-C92D1AD56F26}" type="pres">
      <dgm:prSet presAssocID="{8B5520C8-FC4D-44E2-8327-C0177041DF7C}" presName="LShape" presStyleLbl="alignNode1" presStyleIdx="0" presStyleCnt="7"/>
      <dgm:spPr>
        <a:xfrm rot="5400000">
          <a:off x="466186" y="1947968"/>
          <a:ext cx="1388889" cy="2311081"/>
        </a:xfrm>
        <a:prstGeom prst="corner">
          <a:avLst>
            <a:gd name="adj1" fmla="val 16120"/>
            <a:gd name="adj2" fmla="val 1611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id-ID"/>
        </a:p>
      </dgm:t>
    </dgm:pt>
    <dgm:pt modelId="{A55370A8-F487-4B93-A09C-B00A59634D11}" type="pres">
      <dgm:prSet presAssocID="{8B5520C8-FC4D-44E2-8327-C0177041DF7C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F6C0EBA-381A-4A9B-9C61-C5DD25A74C63}" type="pres">
      <dgm:prSet presAssocID="{8B5520C8-FC4D-44E2-8327-C0177041DF7C}" presName="Triangle" presStyleLbl="alignNode1" presStyleIdx="1" presStyleCnt="7"/>
      <dgm:spPr>
        <a:xfrm>
          <a:off x="1927131" y="1777824"/>
          <a:ext cx="393671" cy="393671"/>
        </a:xfrm>
        <a:prstGeom prst="triangle">
          <a:avLst>
            <a:gd name="adj" fmla="val 10000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id-ID"/>
        </a:p>
      </dgm:t>
    </dgm:pt>
    <dgm:pt modelId="{26D69202-35DA-40A4-AD07-885D20319994}" type="pres">
      <dgm:prSet presAssocID="{E5D82303-A088-434D-91B8-27D88415B795}" presName="sibTrans" presStyleCnt="0"/>
      <dgm:spPr/>
    </dgm:pt>
    <dgm:pt modelId="{326F9168-3E9C-46B2-8022-227DF3F07A80}" type="pres">
      <dgm:prSet presAssocID="{E5D82303-A088-434D-91B8-27D88415B795}" presName="space" presStyleCnt="0"/>
      <dgm:spPr/>
    </dgm:pt>
    <dgm:pt modelId="{D539474A-D9DB-4164-8426-87C3AF267316}" type="pres">
      <dgm:prSet presAssocID="{CD948FFF-42EA-4932-BED3-F0C2295CE7A0}" presName="composite" presStyleCnt="0"/>
      <dgm:spPr/>
    </dgm:pt>
    <dgm:pt modelId="{4C0D0826-5125-4F28-8E24-7C194EF6F6EC}" type="pres">
      <dgm:prSet presAssocID="{CD948FFF-42EA-4932-BED3-F0C2295CE7A0}" presName="LShape" presStyleLbl="alignNode1" presStyleIdx="2" presStyleCnt="7"/>
      <dgm:spPr>
        <a:xfrm rot="5400000">
          <a:off x="3020417" y="1315921"/>
          <a:ext cx="1388889" cy="2311081"/>
        </a:xfrm>
        <a:prstGeom prst="corner">
          <a:avLst>
            <a:gd name="adj1" fmla="val 16120"/>
            <a:gd name="adj2" fmla="val 16110"/>
          </a:avLst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id-ID"/>
        </a:p>
      </dgm:t>
    </dgm:pt>
    <dgm:pt modelId="{6CDA114A-9F47-4A97-8ECE-EF58DD35E37B}" type="pres">
      <dgm:prSet presAssocID="{CD948FFF-42EA-4932-BED3-F0C2295CE7A0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55E9884-7313-4824-AA7B-7644A2921B59}" type="pres">
      <dgm:prSet presAssocID="{CD948FFF-42EA-4932-BED3-F0C2295CE7A0}" presName="Triangle" presStyleLbl="alignNode1" presStyleIdx="3" presStyleCnt="7"/>
      <dgm:spPr>
        <a:xfrm>
          <a:off x="4481363" y="1145777"/>
          <a:ext cx="393671" cy="393671"/>
        </a:xfrm>
        <a:prstGeom prst="triangle">
          <a:avLst>
            <a:gd name="adj" fmla="val 100000"/>
          </a:avLst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id-ID"/>
        </a:p>
      </dgm:t>
    </dgm:pt>
    <dgm:pt modelId="{375B7AAF-3AD3-4484-A51B-3279D0B1BF49}" type="pres">
      <dgm:prSet presAssocID="{29D0ED8C-F496-40F0-B68D-AE6FB4C207A6}" presName="sibTrans" presStyleCnt="0"/>
      <dgm:spPr/>
    </dgm:pt>
    <dgm:pt modelId="{53B6DD80-0D97-4028-8E93-26A23F1F51E0}" type="pres">
      <dgm:prSet presAssocID="{29D0ED8C-F496-40F0-B68D-AE6FB4C207A6}" presName="space" presStyleCnt="0"/>
      <dgm:spPr/>
    </dgm:pt>
    <dgm:pt modelId="{2CE8C0EC-507D-4888-8A78-AB149A2BE3EC}" type="pres">
      <dgm:prSet presAssocID="{2C9F1BC4-7617-4D5C-BD2A-19DB2E7F2D79}" presName="composite" presStyleCnt="0"/>
      <dgm:spPr/>
    </dgm:pt>
    <dgm:pt modelId="{EA5C62C8-10CA-45B9-9109-1C43CFDC01DE}" type="pres">
      <dgm:prSet presAssocID="{2C9F1BC4-7617-4D5C-BD2A-19DB2E7F2D79}" presName="LShape" presStyleLbl="alignNode1" presStyleIdx="4" presStyleCnt="7"/>
      <dgm:spPr>
        <a:xfrm rot="5400000">
          <a:off x="5574648" y="683874"/>
          <a:ext cx="1388889" cy="2311081"/>
        </a:xfrm>
        <a:prstGeom prst="corner">
          <a:avLst>
            <a:gd name="adj1" fmla="val 16120"/>
            <a:gd name="adj2" fmla="val 16110"/>
          </a:avLst>
        </a:prstGeom>
        <a:solidFill>
          <a:srgbClr val="66CCFF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id-ID"/>
        </a:p>
      </dgm:t>
    </dgm:pt>
    <dgm:pt modelId="{74173EAB-2E84-42DC-883F-82FE79E98E81}" type="pres">
      <dgm:prSet presAssocID="{2C9F1BC4-7617-4D5C-BD2A-19DB2E7F2D79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5512A4C-4F51-4C6C-ABF3-268A47E2ADB6}" type="pres">
      <dgm:prSet presAssocID="{2C9F1BC4-7617-4D5C-BD2A-19DB2E7F2D79}" presName="Triangle" presStyleLbl="alignNode1" presStyleIdx="5" presStyleCnt="7"/>
      <dgm:spPr>
        <a:xfrm>
          <a:off x="7035594" y="513730"/>
          <a:ext cx="393671" cy="393671"/>
        </a:xfrm>
        <a:prstGeom prst="triangle">
          <a:avLst>
            <a:gd name="adj" fmla="val 100000"/>
          </a:avLst>
        </a:prstGeom>
        <a:solidFill>
          <a:srgbClr val="66CCFF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id-ID"/>
        </a:p>
      </dgm:t>
    </dgm:pt>
    <dgm:pt modelId="{18DC2FC4-7E20-4D78-89DA-1D9EFA32AEDE}" type="pres">
      <dgm:prSet presAssocID="{971844DC-089D-44DE-A708-63EA9984236F}" presName="sibTrans" presStyleCnt="0"/>
      <dgm:spPr/>
    </dgm:pt>
    <dgm:pt modelId="{5A076FD2-FC06-403D-8314-CBA815213B39}" type="pres">
      <dgm:prSet presAssocID="{971844DC-089D-44DE-A708-63EA9984236F}" presName="space" presStyleCnt="0"/>
      <dgm:spPr/>
    </dgm:pt>
    <dgm:pt modelId="{0EC324B9-72BA-4B61-81D8-A8D2BC2E5A72}" type="pres">
      <dgm:prSet presAssocID="{95A359A3-C865-4060-A57C-27F2EAFB3A1A}" presName="composite" presStyleCnt="0"/>
      <dgm:spPr/>
    </dgm:pt>
    <dgm:pt modelId="{029EA8C9-276E-4805-ADD6-A16C0665E314}" type="pres">
      <dgm:prSet presAssocID="{95A359A3-C865-4060-A57C-27F2EAFB3A1A}" presName="LShape" presStyleLbl="alignNode1" presStyleIdx="6" presStyleCnt="7"/>
      <dgm:spPr>
        <a:xfrm rot="5400000">
          <a:off x="8128879" y="51827"/>
          <a:ext cx="1388889" cy="2311081"/>
        </a:xfrm>
        <a:prstGeom prst="corner">
          <a:avLst>
            <a:gd name="adj1" fmla="val 16120"/>
            <a:gd name="adj2" fmla="val 16110"/>
          </a:avLst>
        </a:prstGeom>
        <a:solidFill>
          <a:srgbClr val="CCECFF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id-ID"/>
        </a:p>
      </dgm:t>
    </dgm:pt>
    <dgm:pt modelId="{EC06DD5D-4B96-49B8-BF24-298156E05FB1}" type="pres">
      <dgm:prSet presAssocID="{95A359A3-C865-4060-A57C-27F2EAFB3A1A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90B3017A-2288-44AD-A9DC-4665FF2D9B19}" type="presOf" srcId="{B7150DAC-B8D3-4027-A270-B3F8082B3CC3}" destId="{EE03D307-EE02-4473-AC22-04725E28CDFF}" srcOrd="0" destOrd="0" presId="urn:microsoft.com/office/officeart/2009/3/layout/StepUpProcess"/>
    <dgm:cxn modelId="{E82952E1-86A1-4697-ADB0-629D319AA829}" type="presOf" srcId="{2C9F1BC4-7617-4D5C-BD2A-19DB2E7F2D79}" destId="{74173EAB-2E84-42DC-883F-82FE79E98E81}" srcOrd="0" destOrd="0" presId="urn:microsoft.com/office/officeart/2009/3/layout/StepUpProcess"/>
    <dgm:cxn modelId="{CD675D5A-D01B-45C2-8FE1-C5E004A0D45F}" type="presOf" srcId="{8B5520C8-FC4D-44E2-8327-C0177041DF7C}" destId="{A55370A8-F487-4B93-A09C-B00A59634D11}" srcOrd="0" destOrd="0" presId="urn:microsoft.com/office/officeart/2009/3/layout/StepUpProcess"/>
    <dgm:cxn modelId="{7DE56DAC-9B77-4578-B93E-89BA96958DF1}" srcId="{B7150DAC-B8D3-4027-A270-B3F8082B3CC3}" destId="{95A359A3-C865-4060-A57C-27F2EAFB3A1A}" srcOrd="3" destOrd="0" parTransId="{0BF96BD0-18C3-48E2-8732-CC99775EFBD0}" sibTransId="{FCC17653-93E3-495F-BCDD-4BA89ABEACE1}"/>
    <dgm:cxn modelId="{F4CB33B9-A3E0-4DF5-872C-981408972B9A}" srcId="{B7150DAC-B8D3-4027-A270-B3F8082B3CC3}" destId="{2C9F1BC4-7617-4D5C-BD2A-19DB2E7F2D79}" srcOrd="2" destOrd="0" parTransId="{1DFFDA90-0E8B-408A-AA0F-30877720C5D8}" sibTransId="{971844DC-089D-44DE-A708-63EA9984236F}"/>
    <dgm:cxn modelId="{35E00936-4274-40FD-AEBB-6D8DB6070EBB}" type="presOf" srcId="{95A359A3-C865-4060-A57C-27F2EAFB3A1A}" destId="{EC06DD5D-4B96-49B8-BF24-298156E05FB1}" srcOrd="0" destOrd="0" presId="urn:microsoft.com/office/officeart/2009/3/layout/StepUpProcess"/>
    <dgm:cxn modelId="{077BBB3E-F14A-4A38-A1E2-DF351E5CCA11}" type="presOf" srcId="{CD948FFF-42EA-4932-BED3-F0C2295CE7A0}" destId="{6CDA114A-9F47-4A97-8ECE-EF58DD35E37B}" srcOrd="0" destOrd="0" presId="urn:microsoft.com/office/officeart/2009/3/layout/StepUpProcess"/>
    <dgm:cxn modelId="{B29CEFE9-3849-436E-8D74-76F9EE39D731}" srcId="{B7150DAC-B8D3-4027-A270-B3F8082B3CC3}" destId="{CD948FFF-42EA-4932-BED3-F0C2295CE7A0}" srcOrd="1" destOrd="0" parTransId="{1237534C-AAC6-470C-A8DA-F8A061123991}" sibTransId="{29D0ED8C-F496-40F0-B68D-AE6FB4C207A6}"/>
    <dgm:cxn modelId="{53143694-6F73-49C1-9A61-9599A9B1C803}" srcId="{B7150DAC-B8D3-4027-A270-B3F8082B3CC3}" destId="{8B5520C8-FC4D-44E2-8327-C0177041DF7C}" srcOrd="0" destOrd="0" parTransId="{530257E7-7D8B-4178-87F0-674F8A2CC237}" sibTransId="{E5D82303-A088-434D-91B8-27D88415B795}"/>
    <dgm:cxn modelId="{D2107CA6-C5E7-4E93-B9F2-3D6D45BEE2A8}" type="presParOf" srcId="{EE03D307-EE02-4473-AC22-04725E28CDFF}" destId="{9E99C568-06EA-454E-ABD0-461C808F6825}" srcOrd="0" destOrd="0" presId="urn:microsoft.com/office/officeart/2009/3/layout/StepUpProcess"/>
    <dgm:cxn modelId="{2005A292-E6B1-42F6-BE3B-19718FC67CFF}" type="presParOf" srcId="{9E99C568-06EA-454E-ABD0-461C808F6825}" destId="{A2A8D4E8-4CCE-402C-8A11-C92D1AD56F26}" srcOrd="0" destOrd="0" presId="urn:microsoft.com/office/officeart/2009/3/layout/StepUpProcess"/>
    <dgm:cxn modelId="{A894B8A4-D7E1-4B87-BBAA-4387F1A1203C}" type="presParOf" srcId="{9E99C568-06EA-454E-ABD0-461C808F6825}" destId="{A55370A8-F487-4B93-A09C-B00A59634D11}" srcOrd="1" destOrd="0" presId="urn:microsoft.com/office/officeart/2009/3/layout/StepUpProcess"/>
    <dgm:cxn modelId="{FDB4A69D-D2D3-45C0-A9C6-E5413FAE4916}" type="presParOf" srcId="{9E99C568-06EA-454E-ABD0-461C808F6825}" destId="{9F6C0EBA-381A-4A9B-9C61-C5DD25A74C63}" srcOrd="2" destOrd="0" presId="urn:microsoft.com/office/officeart/2009/3/layout/StepUpProcess"/>
    <dgm:cxn modelId="{B4CEBC07-795E-46E1-A6E2-7C757B194C57}" type="presParOf" srcId="{EE03D307-EE02-4473-AC22-04725E28CDFF}" destId="{26D69202-35DA-40A4-AD07-885D20319994}" srcOrd="1" destOrd="0" presId="urn:microsoft.com/office/officeart/2009/3/layout/StepUpProcess"/>
    <dgm:cxn modelId="{D50DB3C9-465C-47AC-8467-64E61F0B2273}" type="presParOf" srcId="{26D69202-35DA-40A4-AD07-885D20319994}" destId="{326F9168-3E9C-46B2-8022-227DF3F07A80}" srcOrd="0" destOrd="0" presId="urn:microsoft.com/office/officeart/2009/3/layout/StepUpProcess"/>
    <dgm:cxn modelId="{C98A63A7-508E-4CA0-AA1F-5DF1A747ECFE}" type="presParOf" srcId="{EE03D307-EE02-4473-AC22-04725E28CDFF}" destId="{D539474A-D9DB-4164-8426-87C3AF267316}" srcOrd="2" destOrd="0" presId="urn:microsoft.com/office/officeart/2009/3/layout/StepUpProcess"/>
    <dgm:cxn modelId="{F57DFA77-E97B-4DC7-95DF-C6C7129A18E5}" type="presParOf" srcId="{D539474A-D9DB-4164-8426-87C3AF267316}" destId="{4C0D0826-5125-4F28-8E24-7C194EF6F6EC}" srcOrd="0" destOrd="0" presId="urn:microsoft.com/office/officeart/2009/3/layout/StepUpProcess"/>
    <dgm:cxn modelId="{EEE3CC49-3171-473E-9E1E-13197AC3BE8D}" type="presParOf" srcId="{D539474A-D9DB-4164-8426-87C3AF267316}" destId="{6CDA114A-9F47-4A97-8ECE-EF58DD35E37B}" srcOrd="1" destOrd="0" presId="urn:microsoft.com/office/officeart/2009/3/layout/StepUpProcess"/>
    <dgm:cxn modelId="{CF40D452-7B55-430B-A5A3-994A2E8B32B1}" type="presParOf" srcId="{D539474A-D9DB-4164-8426-87C3AF267316}" destId="{655E9884-7313-4824-AA7B-7644A2921B59}" srcOrd="2" destOrd="0" presId="urn:microsoft.com/office/officeart/2009/3/layout/StepUpProcess"/>
    <dgm:cxn modelId="{0216D8DD-462B-426A-BA47-6043E4942D59}" type="presParOf" srcId="{EE03D307-EE02-4473-AC22-04725E28CDFF}" destId="{375B7AAF-3AD3-4484-A51B-3279D0B1BF49}" srcOrd="3" destOrd="0" presId="urn:microsoft.com/office/officeart/2009/3/layout/StepUpProcess"/>
    <dgm:cxn modelId="{317FA5ED-8BD7-4F01-8E94-CD47F9F12F9E}" type="presParOf" srcId="{375B7AAF-3AD3-4484-A51B-3279D0B1BF49}" destId="{53B6DD80-0D97-4028-8E93-26A23F1F51E0}" srcOrd="0" destOrd="0" presId="urn:microsoft.com/office/officeart/2009/3/layout/StepUpProcess"/>
    <dgm:cxn modelId="{060C4577-6CB0-485C-B453-C3E0DE27CD85}" type="presParOf" srcId="{EE03D307-EE02-4473-AC22-04725E28CDFF}" destId="{2CE8C0EC-507D-4888-8A78-AB149A2BE3EC}" srcOrd="4" destOrd="0" presId="urn:microsoft.com/office/officeart/2009/3/layout/StepUpProcess"/>
    <dgm:cxn modelId="{1D2B6ABF-83D1-465B-A55C-7E43CAA87533}" type="presParOf" srcId="{2CE8C0EC-507D-4888-8A78-AB149A2BE3EC}" destId="{EA5C62C8-10CA-45B9-9109-1C43CFDC01DE}" srcOrd="0" destOrd="0" presId="urn:microsoft.com/office/officeart/2009/3/layout/StepUpProcess"/>
    <dgm:cxn modelId="{D7EF4246-828C-45A0-AA73-973B7135609D}" type="presParOf" srcId="{2CE8C0EC-507D-4888-8A78-AB149A2BE3EC}" destId="{74173EAB-2E84-42DC-883F-82FE79E98E81}" srcOrd="1" destOrd="0" presId="urn:microsoft.com/office/officeart/2009/3/layout/StepUpProcess"/>
    <dgm:cxn modelId="{752EB5D4-84F4-4AB9-A555-1998BA8B6552}" type="presParOf" srcId="{2CE8C0EC-507D-4888-8A78-AB149A2BE3EC}" destId="{85512A4C-4F51-4C6C-ABF3-268A47E2ADB6}" srcOrd="2" destOrd="0" presId="urn:microsoft.com/office/officeart/2009/3/layout/StepUpProcess"/>
    <dgm:cxn modelId="{C2006A8A-7112-45C6-ADA8-230D93989851}" type="presParOf" srcId="{EE03D307-EE02-4473-AC22-04725E28CDFF}" destId="{18DC2FC4-7E20-4D78-89DA-1D9EFA32AEDE}" srcOrd="5" destOrd="0" presId="urn:microsoft.com/office/officeart/2009/3/layout/StepUpProcess"/>
    <dgm:cxn modelId="{97BC6394-7F11-40EC-83C8-0F863DFB9215}" type="presParOf" srcId="{18DC2FC4-7E20-4D78-89DA-1D9EFA32AEDE}" destId="{5A076FD2-FC06-403D-8314-CBA815213B39}" srcOrd="0" destOrd="0" presId="urn:microsoft.com/office/officeart/2009/3/layout/StepUpProcess"/>
    <dgm:cxn modelId="{ADB303B2-F981-4FD5-9F36-55E8D23C1D52}" type="presParOf" srcId="{EE03D307-EE02-4473-AC22-04725E28CDFF}" destId="{0EC324B9-72BA-4B61-81D8-A8D2BC2E5A72}" srcOrd="6" destOrd="0" presId="urn:microsoft.com/office/officeart/2009/3/layout/StepUpProcess"/>
    <dgm:cxn modelId="{01C37661-2C14-40D0-AEFA-00D4B0B01AC8}" type="presParOf" srcId="{0EC324B9-72BA-4B61-81D8-A8D2BC2E5A72}" destId="{029EA8C9-276E-4805-ADD6-A16C0665E314}" srcOrd="0" destOrd="0" presId="urn:microsoft.com/office/officeart/2009/3/layout/StepUpProcess"/>
    <dgm:cxn modelId="{88CE90E7-64F7-407A-A03A-8F89DDDB8F58}" type="presParOf" srcId="{0EC324B9-72BA-4B61-81D8-A8D2BC2E5A72}" destId="{EC06DD5D-4B96-49B8-BF24-298156E05FB1}" srcOrd="1" destOrd="0" presId="urn:microsoft.com/office/officeart/2009/3/layout/StepUpProcess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1771E1-06CC-4AE4-A830-5759365A901A}" type="doc">
      <dgm:prSet loTypeId="urn:microsoft.com/office/officeart/2009/layout/CircleArrowProcess" loCatId="cycle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id-ID"/>
        </a:p>
      </dgm:t>
    </dgm:pt>
    <dgm:pt modelId="{3F1C8B1E-3D66-4285-B3A0-9E861CC975C6}">
      <dgm:prSet phldrT="[Text]"/>
      <dgm:spPr>
        <a:xfrm>
          <a:off x="2692599" y="1595165"/>
          <a:ext cx="949257" cy="474579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id-ID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/>
          </a:r>
          <a:br>
            <a:rPr lang="id-ID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zh-CN" altLang="en-US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设计</a:t>
          </a:r>
          <a:endParaRPr lang="id-ID" dirty="0">
            <a:solidFill>
              <a:srgbClr val="0A0A0A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4DAF6F8C-A7BB-483F-B799-FA47690D0074}" type="parTrans" cxnId="{F9507BEA-BE7D-4161-8E3B-1A16F93CB7FE}">
      <dgm:prSet/>
      <dgm:spPr/>
      <dgm:t>
        <a:bodyPr/>
        <a:lstStyle/>
        <a:p>
          <a:endParaRPr lang="id-ID"/>
        </a:p>
      </dgm:t>
    </dgm:pt>
    <dgm:pt modelId="{D8572B57-0547-45DC-83A8-8A63C7026065}" type="sibTrans" cxnId="{F9507BEA-BE7D-4161-8E3B-1A16F93CB7FE}">
      <dgm:prSet/>
      <dgm:spPr/>
      <dgm:t>
        <a:bodyPr/>
        <a:lstStyle/>
        <a:p>
          <a:endParaRPr lang="id-ID"/>
        </a:p>
      </dgm:t>
    </dgm:pt>
    <dgm:pt modelId="{E5332D9B-44E0-4708-B318-CBCEA372F558}">
      <dgm:prSet phldrT="[Text]"/>
      <dgm:spPr>
        <a:xfrm>
          <a:off x="3167068" y="2574550"/>
          <a:ext cx="949257" cy="474579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id-ID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/>
          </a:r>
          <a:br>
            <a:rPr lang="id-ID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zh-CN" altLang="en-US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开发</a:t>
          </a:r>
          <a:endParaRPr lang="id-ID" dirty="0">
            <a:solidFill>
              <a:srgbClr val="0A0A0A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95370C49-95D9-479C-8453-43550A26D346}" type="parTrans" cxnId="{C8824451-C174-4093-9CDE-244EE890D4FE}">
      <dgm:prSet/>
      <dgm:spPr/>
      <dgm:t>
        <a:bodyPr/>
        <a:lstStyle/>
        <a:p>
          <a:endParaRPr lang="id-ID"/>
        </a:p>
      </dgm:t>
    </dgm:pt>
    <dgm:pt modelId="{7AFDF7EA-EC20-4DD1-AE2A-94102CC6FC94}" type="sibTrans" cxnId="{C8824451-C174-4093-9CDE-244EE890D4FE}">
      <dgm:prSet/>
      <dgm:spPr/>
      <dgm:t>
        <a:bodyPr/>
        <a:lstStyle/>
        <a:p>
          <a:endParaRPr lang="id-ID"/>
        </a:p>
      </dgm:t>
    </dgm:pt>
    <dgm:pt modelId="{DCE3A0BA-12B3-48F5-9318-C4E558AD7D21}">
      <dgm:prSet phldrT="[Text]"/>
      <dgm:spPr>
        <a:xfrm>
          <a:off x="2692599" y="3553935"/>
          <a:ext cx="949257" cy="474579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id-ID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/>
          </a:r>
          <a:br>
            <a:rPr lang="id-ID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zh-CN" altLang="en-US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上线</a:t>
          </a:r>
          <a:endParaRPr lang="id-ID" dirty="0">
            <a:solidFill>
              <a:srgbClr val="0A0A0A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B45CD43-B924-43E8-B46A-EA377B5369AF}" type="parTrans" cxnId="{C7B57F57-7D44-46F7-AEE0-692A416A18C8}">
      <dgm:prSet/>
      <dgm:spPr/>
      <dgm:t>
        <a:bodyPr/>
        <a:lstStyle/>
        <a:p>
          <a:endParaRPr lang="id-ID"/>
        </a:p>
      </dgm:t>
    </dgm:pt>
    <dgm:pt modelId="{10CB2C7E-B770-4294-AD50-7BC6369CE7E9}" type="sibTrans" cxnId="{C7B57F57-7D44-46F7-AEE0-692A416A18C8}">
      <dgm:prSet/>
      <dgm:spPr/>
      <dgm:t>
        <a:bodyPr/>
        <a:lstStyle/>
        <a:p>
          <a:endParaRPr lang="id-ID"/>
        </a:p>
      </dgm:t>
    </dgm:pt>
    <dgm:pt modelId="{B7422014-A3EC-47E3-BC8D-B5C96DFA7081}">
      <dgm:prSet phldrT="[Text]"/>
      <dgm:spPr>
        <a:xfrm>
          <a:off x="3167068" y="615780"/>
          <a:ext cx="949257" cy="474579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id-ID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/>
          </a:r>
          <a:br>
            <a:rPr lang="id-ID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zh-CN" altLang="en-US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探索</a:t>
          </a:r>
          <a:endParaRPr lang="id-ID" dirty="0">
            <a:solidFill>
              <a:srgbClr val="0A0A0A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AD1D6C6E-5621-4CBB-9120-B03E72B2D3C0}" type="parTrans" cxnId="{434F2CE1-6B10-44AC-B27A-750ACB4A4AEC}">
      <dgm:prSet/>
      <dgm:spPr/>
      <dgm:t>
        <a:bodyPr/>
        <a:lstStyle/>
        <a:p>
          <a:endParaRPr lang="id-ID"/>
        </a:p>
      </dgm:t>
    </dgm:pt>
    <dgm:pt modelId="{C85400F7-98CB-4F22-98D0-D9BD340112A9}" type="sibTrans" cxnId="{434F2CE1-6B10-44AC-B27A-750ACB4A4AEC}">
      <dgm:prSet/>
      <dgm:spPr/>
      <dgm:t>
        <a:bodyPr/>
        <a:lstStyle/>
        <a:p>
          <a:endParaRPr lang="id-ID"/>
        </a:p>
      </dgm:t>
    </dgm:pt>
    <dgm:pt modelId="{CFB768BC-C2B4-4E22-8CC3-53FD13DB912E}" type="pres">
      <dgm:prSet presAssocID="{541771E1-06CC-4AE4-A830-5759365A901A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id-ID"/>
        </a:p>
      </dgm:t>
    </dgm:pt>
    <dgm:pt modelId="{A57A707D-FBD4-41A9-85B3-C834CAE10F95}" type="pres">
      <dgm:prSet presAssocID="{B7422014-A3EC-47E3-BC8D-B5C96DFA7081}" presName="Accent1" presStyleCnt="0"/>
      <dgm:spPr/>
      <dgm:t>
        <a:bodyPr/>
        <a:lstStyle/>
        <a:p>
          <a:endParaRPr lang="id-ID"/>
        </a:p>
      </dgm:t>
    </dgm:pt>
    <dgm:pt modelId="{9AA9D525-BCD2-478E-ADBF-B69A6D1830A0}" type="pres">
      <dgm:prSet presAssocID="{B7422014-A3EC-47E3-BC8D-B5C96DFA7081}" presName="Accent" presStyleLbl="node1" presStyleIdx="0" presStyleCnt="4"/>
      <dgm:spPr>
        <a:xfrm>
          <a:off x="2791513" y="0"/>
          <a:ext cx="1701006" cy="170117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id-ID"/>
        </a:p>
      </dgm:t>
    </dgm:pt>
    <dgm:pt modelId="{D2E597FC-40AF-4999-8C9D-3B6C839A1697}" type="pres">
      <dgm:prSet presAssocID="{B7422014-A3EC-47E3-BC8D-B5C96DFA7081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716923B-2E08-47E0-AF2C-8E4DABB69B47}" type="pres">
      <dgm:prSet presAssocID="{3F1C8B1E-3D66-4285-B3A0-9E861CC975C6}" presName="Accent2" presStyleCnt="0"/>
      <dgm:spPr/>
      <dgm:t>
        <a:bodyPr/>
        <a:lstStyle/>
        <a:p>
          <a:endParaRPr lang="id-ID"/>
        </a:p>
      </dgm:t>
    </dgm:pt>
    <dgm:pt modelId="{2A5AAD22-35E3-4CE5-923F-3C5896B8943E}" type="pres">
      <dgm:prSet presAssocID="{3F1C8B1E-3D66-4285-B3A0-9E861CC975C6}" presName="Accent" presStyleLbl="node1" presStyleIdx="1" presStyleCnt="4"/>
      <dgm:spPr>
        <a:xfrm>
          <a:off x="2318958" y="977580"/>
          <a:ext cx="1701006" cy="170117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id-ID"/>
        </a:p>
      </dgm:t>
    </dgm:pt>
    <dgm:pt modelId="{BD8EF5E2-9955-464E-80AD-53062C24C396}" type="pres">
      <dgm:prSet presAssocID="{3F1C8B1E-3D66-4285-B3A0-9E861CC975C6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0A107E-D6E7-4267-9BAA-628D9D9DFC17}" type="pres">
      <dgm:prSet presAssocID="{E5332D9B-44E0-4708-B318-CBCEA372F558}" presName="Accent3" presStyleCnt="0"/>
      <dgm:spPr/>
      <dgm:t>
        <a:bodyPr/>
        <a:lstStyle/>
        <a:p>
          <a:endParaRPr lang="id-ID"/>
        </a:p>
      </dgm:t>
    </dgm:pt>
    <dgm:pt modelId="{FC92541E-3533-4C80-ADC9-51E2A26FF153}" type="pres">
      <dgm:prSet presAssocID="{E5332D9B-44E0-4708-B318-CBCEA372F558}" presName="Accent" presStyleLbl="node1" presStyleIdx="2" presStyleCnt="4"/>
      <dgm:spPr>
        <a:xfrm>
          <a:off x="2791513" y="1958769"/>
          <a:ext cx="1701006" cy="1701179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rgbClr val="66CCFF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id-ID"/>
        </a:p>
      </dgm:t>
    </dgm:pt>
    <dgm:pt modelId="{BFFADFB2-251B-4AB1-9AF7-157A1F562260}" type="pres">
      <dgm:prSet presAssocID="{E5332D9B-44E0-4708-B318-CBCEA372F558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836BA7D-3E20-4642-9308-0061F8AEFFCF}" type="pres">
      <dgm:prSet presAssocID="{DCE3A0BA-12B3-48F5-9318-C4E558AD7D21}" presName="Accent4" presStyleCnt="0"/>
      <dgm:spPr/>
      <dgm:t>
        <a:bodyPr/>
        <a:lstStyle/>
        <a:p>
          <a:endParaRPr lang="id-ID"/>
        </a:p>
      </dgm:t>
    </dgm:pt>
    <dgm:pt modelId="{F8F5DDCB-FE61-4F60-AB87-673DDFF71661}" type="pres">
      <dgm:prSet presAssocID="{DCE3A0BA-12B3-48F5-9318-C4E558AD7D21}" presName="Accent" presStyleLbl="node1" presStyleIdx="3" presStyleCnt="4"/>
      <dgm:spPr>
        <a:xfrm>
          <a:off x="2440208" y="3049130"/>
          <a:ext cx="1461378" cy="1462084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rgbClr val="CCECFF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id-ID"/>
        </a:p>
      </dgm:t>
    </dgm:pt>
    <dgm:pt modelId="{411061B4-4F1F-4000-B78E-0FA0082A7768}" type="pres">
      <dgm:prSet presAssocID="{DCE3A0BA-12B3-48F5-9318-C4E558AD7D21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C8824451-C174-4093-9CDE-244EE890D4FE}" srcId="{541771E1-06CC-4AE4-A830-5759365A901A}" destId="{E5332D9B-44E0-4708-B318-CBCEA372F558}" srcOrd="2" destOrd="0" parTransId="{95370C49-95D9-479C-8453-43550A26D346}" sibTransId="{7AFDF7EA-EC20-4DD1-AE2A-94102CC6FC94}"/>
    <dgm:cxn modelId="{434F2CE1-6B10-44AC-B27A-750ACB4A4AEC}" srcId="{541771E1-06CC-4AE4-A830-5759365A901A}" destId="{B7422014-A3EC-47E3-BC8D-B5C96DFA7081}" srcOrd="0" destOrd="0" parTransId="{AD1D6C6E-5621-4CBB-9120-B03E72B2D3C0}" sibTransId="{C85400F7-98CB-4F22-98D0-D9BD340112A9}"/>
    <dgm:cxn modelId="{FA2AE7B9-C892-4EBF-84AE-3247E79F4B8F}" type="presOf" srcId="{3F1C8B1E-3D66-4285-B3A0-9E861CC975C6}" destId="{BD8EF5E2-9955-464E-80AD-53062C24C396}" srcOrd="0" destOrd="0" presId="urn:microsoft.com/office/officeart/2009/layout/CircleArrowProcess"/>
    <dgm:cxn modelId="{00816B42-0912-4BB0-A565-4D299346853C}" type="presOf" srcId="{541771E1-06CC-4AE4-A830-5759365A901A}" destId="{CFB768BC-C2B4-4E22-8CC3-53FD13DB912E}" srcOrd="0" destOrd="0" presId="urn:microsoft.com/office/officeart/2009/layout/CircleArrowProcess"/>
    <dgm:cxn modelId="{F617AD30-11F4-41D4-A47F-D56D3C27E467}" type="presOf" srcId="{DCE3A0BA-12B3-48F5-9318-C4E558AD7D21}" destId="{411061B4-4F1F-4000-B78E-0FA0082A7768}" srcOrd="0" destOrd="0" presId="urn:microsoft.com/office/officeart/2009/layout/CircleArrowProcess"/>
    <dgm:cxn modelId="{715C3B76-0211-498D-81AC-F9E95A777CD2}" type="presOf" srcId="{E5332D9B-44E0-4708-B318-CBCEA372F558}" destId="{BFFADFB2-251B-4AB1-9AF7-157A1F562260}" srcOrd="0" destOrd="0" presId="urn:microsoft.com/office/officeart/2009/layout/CircleArrowProcess"/>
    <dgm:cxn modelId="{98C9A0F3-0BD2-4B39-AFF8-B6F504093E1B}" type="presOf" srcId="{B7422014-A3EC-47E3-BC8D-B5C96DFA7081}" destId="{D2E597FC-40AF-4999-8C9D-3B6C839A1697}" srcOrd="0" destOrd="0" presId="urn:microsoft.com/office/officeart/2009/layout/CircleArrowProcess"/>
    <dgm:cxn modelId="{C7B57F57-7D44-46F7-AEE0-692A416A18C8}" srcId="{541771E1-06CC-4AE4-A830-5759365A901A}" destId="{DCE3A0BA-12B3-48F5-9318-C4E558AD7D21}" srcOrd="3" destOrd="0" parTransId="{1B45CD43-B924-43E8-B46A-EA377B5369AF}" sibTransId="{10CB2C7E-B770-4294-AD50-7BC6369CE7E9}"/>
    <dgm:cxn modelId="{F9507BEA-BE7D-4161-8E3B-1A16F93CB7FE}" srcId="{541771E1-06CC-4AE4-A830-5759365A901A}" destId="{3F1C8B1E-3D66-4285-B3A0-9E861CC975C6}" srcOrd="1" destOrd="0" parTransId="{4DAF6F8C-A7BB-483F-B799-FA47690D0074}" sibTransId="{D8572B57-0547-45DC-83A8-8A63C7026065}"/>
    <dgm:cxn modelId="{5C3B873B-EC54-431A-B67A-72D1A7C997E3}" type="presParOf" srcId="{CFB768BC-C2B4-4E22-8CC3-53FD13DB912E}" destId="{A57A707D-FBD4-41A9-85B3-C834CAE10F95}" srcOrd="0" destOrd="0" presId="urn:microsoft.com/office/officeart/2009/layout/CircleArrowProcess"/>
    <dgm:cxn modelId="{0265E843-8B3D-4E12-986C-2C8C0628BA77}" type="presParOf" srcId="{A57A707D-FBD4-41A9-85B3-C834CAE10F95}" destId="{9AA9D525-BCD2-478E-ADBF-B69A6D1830A0}" srcOrd="0" destOrd="0" presId="urn:microsoft.com/office/officeart/2009/layout/CircleArrowProcess"/>
    <dgm:cxn modelId="{B5F0B867-39FB-4740-886A-DA3F8F27E786}" type="presParOf" srcId="{CFB768BC-C2B4-4E22-8CC3-53FD13DB912E}" destId="{D2E597FC-40AF-4999-8C9D-3B6C839A1697}" srcOrd="1" destOrd="0" presId="urn:microsoft.com/office/officeart/2009/layout/CircleArrowProcess"/>
    <dgm:cxn modelId="{21FBB98A-A3A1-4BC9-B528-23AEB0B415AE}" type="presParOf" srcId="{CFB768BC-C2B4-4E22-8CC3-53FD13DB912E}" destId="{6716923B-2E08-47E0-AF2C-8E4DABB69B47}" srcOrd="2" destOrd="0" presId="urn:microsoft.com/office/officeart/2009/layout/CircleArrowProcess"/>
    <dgm:cxn modelId="{83544537-776B-4AF1-9A52-DB139C652D02}" type="presParOf" srcId="{6716923B-2E08-47E0-AF2C-8E4DABB69B47}" destId="{2A5AAD22-35E3-4CE5-923F-3C5896B8943E}" srcOrd="0" destOrd="0" presId="urn:microsoft.com/office/officeart/2009/layout/CircleArrowProcess"/>
    <dgm:cxn modelId="{AB2A4309-0C7E-43DD-A1A4-C88EA6B73457}" type="presParOf" srcId="{CFB768BC-C2B4-4E22-8CC3-53FD13DB912E}" destId="{BD8EF5E2-9955-464E-80AD-53062C24C396}" srcOrd="3" destOrd="0" presId="urn:microsoft.com/office/officeart/2009/layout/CircleArrowProcess"/>
    <dgm:cxn modelId="{B62CBD4A-D8FA-4AA1-AE31-52F136070020}" type="presParOf" srcId="{CFB768BC-C2B4-4E22-8CC3-53FD13DB912E}" destId="{220A107E-D6E7-4267-9BAA-628D9D9DFC17}" srcOrd="4" destOrd="0" presId="urn:microsoft.com/office/officeart/2009/layout/CircleArrowProcess"/>
    <dgm:cxn modelId="{D9862838-2B13-4028-AC2F-53E5D57D6728}" type="presParOf" srcId="{220A107E-D6E7-4267-9BAA-628D9D9DFC17}" destId="{FC92541E-3533-4C80-ADC9-51E2A26FF153}" srcOrd="0" destOrd="0" presId="urn:microsoft.com/office/officeart/2009/layout/CircleArrowProcess"/>
    <dgm:cxn modelId="{CA8210BD-CD03-46DE-BFCF-B537B379C1CE}" type="presParOf" srcId="{CFB768BC-C2B4-4E22-8CC3-53FD13DB912E}" destId="{BFFADFB2-251B-4AB1-9AF7-157A1F562260}" srcOrd="5" destOrd="0" presId="urn:microsoft.com/office/officeart/2009/layout/CircleArrowProcess"/>
    <dgm:cxn modelId="{3981BEAF-90B7-4A64-8E15-BF6D32F24CE7}" type="presParOf" srcId="{CFB768BC-C2B4-4E22-8CC3-53FD13DB912E}" destId="{C836BA7D-3E20-4642-9308-0061F8AEFFCF}" srcOrd="6" destOrd="0" presId="urn:microsoft.com/office/officeart/2009/layout/CircleArrowProcess"/>
    <dgm:cxn modelId="{51DDCB47-D6BC-4498-97A5-2559690F98A2}" type="presParOf" srcId="{C836BA7D-3E20-4642-9308-0061F8AEFFCF}" destId="{F8F5DDCB-FE61-4F60-AB87-673DDFF71661}" srcOrd="0" destOrd="0" presId="urn:microsoft.com/office/officeart/2009/layout/CircleArrowProcess"/>
    <dgm:cxn modelId="{84B2A73E-3A83-484C-95E4-76EB93146656}" type="presParOf" srcId="{CFB768BC-C2B4-4E22-8CC3-53FD13DB912E}" destId="{411061B4-4F1F-4000-B78E-0FA0082A7768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2A8D4E8-4CCE-402C-8A11-C92D1AD56F26}">
      <dsp:nvSpPr>
        <dsp:cNvPr id="0" name=""/>
        <dsp:cNvSpPr/>
      </dsp:nvSpPr>
      <dsp:spPr>
        <a:xfrm rot="5400000">
          <a:off x="466186" y="1947968"/>
          <a:ext cx="1388889" cy="2311081"/>
        </a:xfrm>
        <a:prstGeom prst="corner">
          <a:avLst>
            <a:gd name="adj1" fmla="val 16120"/>
            <a:gd name="adj2" fmla="val 1611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370A8-F487-4B93-A09C-B00A59634D11}">
      <dsp:nvSpPr>
        <dsp:cNvPr id="0" name=""/>
        <dsp:cNvSpPr/>
      </dsp:nvSpPr>
      <dsp:spPr>
        <a:xfrm>
          <a:off x="234345" y="2638484"/>
          <a:ext cx="2086457" cy="182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solidFill>
              <a:srgbClr val="0A0A0A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solidFill>
              <a:srgbClr val="0A0A0A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solidFill>
              <a:srgbClr val="0A0A0A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34345" y="2638484"/>
        <a:ext cx="2086457" cy="1828902"/>
      </dsp:txXfrm>
    </dsp:sp>
    <dsp:sp modelId="{9F6C0EBA-381A-4A9B-9C61-C5DD25A74C63}">
      <dsp:nvSpPr>
        <dsp:cNvPr id="0" name=""/>
        <dsp:cNvSpPr/>
      </dsp:nvSpPr>
      <dsp:spPr>
        <a:xfrm>
          <a:off x="1927131" y="1777824"/>
          <a:ext cx="393671" cy="393671"/>
        </a:xfrm>
        <a:prstGeom prst="triangle">
          <a:avLst>
            <a:gd name="adj" fmla="val 10000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D0826-5125-4F28-8E24-7C194EF6F6EC}">
      <dsp:nvSpPr>
        <dsp:cNvPr id="0" name=""/>
        <dsp:cNvSpPr/>
      </dsp:nvSpPr>
      <dsp:spPr>
        <a:xfrm rot="5400000">
          <a:off x="3020417" y="1315921"/>
          <a:ext cx="1388889" cy="2311081"/>
        </a:xfrm>
        <a:prstGeom prst="corner">
          <a:avLst>
            <a:gd name="adj1" fmla="val 16120"/>
            <a:gd name="adj2" fmla="val 16110"/>
          </a:avLst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A114A-9F47-4A97-8ECE-EF58DD35E37B}">
      <dsp:nvSpPr>
        <dsp:cNvPr id="0" name=""/>
        <dsp:cNvSpPr/>
      </dsp:nvSpPr>
      <dsp:spPr>
        <a:xfrm>
          <a:off x="2788577" y="2006437"/>
          <a:ext cx="2086457" cy="182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solidFill>
              <a:srgbClr val="0A0A0A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solidFill>
              <a:srgbClr val="0A0A0A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solidFill>
              <a:srgbClr val="0A0A0A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788577" y="2006437"/>
        <a:ext cx="2086457" cy="1828902"/>
      </dsp:txXfrm>
    </dsp:sp>
    <dsp:sp modelId="{655E9884-7313-4824-AA7B-7644A2921B59}">
      <dsp:nvSpPr>
        <dsp:cNvPr id="0" name=""/>
        <dsp:cNvSpPr/>
      </dsp:nvSpPr>
      <dsp:spPr>
        <a:xfrm>
          <a:off x="4481363" y="1145777"/>
          <a:ext cx="393671" cy="393671"/>
        </a:xfrm>
        <a:prstGeom prst="triangle">
          <a:avLst>
            <a:gd name="adj" fmla="val 100000"/>
          </a:avLst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C62C8-10CA-45B9-9109-1C43CFDC01DE}">
      <dsp:nvSpPr>
        <dsp:cNvPr id="0" name=""/>
        <dsp:cNvSpPr/>
      </dsp:nvSpPr>
      <dsp:spPr>
        <a:xfrm rot="5400000">
          <a:off x="5574648" y="683874"/>
          <a:ext cx="1388889" cy="2311081"/>
        </a:xfrm>
        <a:prstGeom prst="corner">
          <a:avLst>
            <a:gd name="adj1" fmla="val 16120"/>
            <a:gd name="adj2" fmla="val 16110"/>
          </a:avLst>
        </a:prstGeom>
        <a:solidFill>
          <a:srgbClr val="66CC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73EAB-2E84-42DC-883F-82FE79E98E81}">
      <dsp:nvSpPr>
        <dsp:cNvPr id="0" name=""/>
        <dsp:cNvSpPr/>
      </dsp:nvSpPr>
      <dsp:spPr>
        <a:xfrm>
          <a:off x="5342808" y="1374390"/>
          <a:ext cx="2086457" cy="182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solidFill>
              <a:srgbClr val="0A0A0A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solidFill>
              <a:srgbClr val="0A0A0A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solidFill>
              <a:srgbClr val="0A0A0A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342808" y="1374390"/>
        <a:ext cx="2086457" cy="1828902"/>
      </dsp:txXfrm>
    </dsp:sp>
    <dsp:sp modelId="{85512A4C-4F51-4C6C-ABF3-268A47E2ADB6}">
      <dsp:nvSpPr>
        <dsp:cNvPr id="0" name=""/>
        <dsp:cNvSpPr/>
      </dsp:nvSpPr>
      <dsp:spPr>
        <a:xfrm>
          <a:off x="7035594" y="513730"/>
          <a:ext cx="393671" cy="393671"/>
        </a:xfrm>
        <a:prstGeom prst="triangle">
          <a:avLst>
            <a:gd name="adj" fmla="val 100000"/>
          </a:avLst>
        </a:prstGeom>
        <a:solidFill>
          <a:srgbClr val="66CC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EA8C9-276E-4805-ADD6-A16C0665E314}">
      <dsp:nvSpPr>
        <dsp:cNvPr id="0" name=""/>
        <dsp:cNvSpPr/>
      </dsp:nvSpPr>
      <dsp:spPr>
        <a:xfrm rot="5400000">
          <a:off x="8128879" y="51827"/>
          <a:ext cx="1388889" cy="2311081"/>
        </a:xfrm>
        <a:prstGeom prst="corner">
          <a:avLst>
            <a:gd name="adj1" fmla="val 16120"/>
            <a:gd name="adj2" fmla="val 16110"/>
          </a:avLst>
        </a:prstGeom>
        <a:solidFill>
          <a:srgbClr val="CCEC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6DD5D-4B96-49B8-BF24-298156E05FB1}">
      <dsp:nvSpPr>
        <dsp:cNvPr id="0" name=""/>
        <dsp:cNvSpPr/>
      </dsp:nvSpPr>
      <dsp:spPr>
        <a:xfrm>
          <a:off x="7897039" y="742343"/>
          <a:ext cx="2086457" cy="182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solidFill>
              <a:srgbClr val="0A0A0A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solidFill>
              <a:srgbClr val="0A0A0A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solidFill>
              <a:srgbClr val="0A0A0A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7897039" y="742343"/>
        <a:ext cx="2086457" cy="182890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A9D525-BCD2-478E-ADBF-B69A6D1830A0}">
      <dsp:nvSpPr>
        <dsp:cNvPr id="0" name=""/>
        <dsp:cNvSpPr/>
      </dsp:nvSpPr>
      <dsp:spPr>
        <a:xfrm>
          <a:off x="2791513" y="0"/>
          <a:ext cx="1701006" cy="170117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597FC-40AF-4999-8C9D-3B6C839A1697}">
      <dsp:nvSpPr>
        <dsp:cNvPr id="0" name=""/>
        <dsp:cNvSpPr/>
      </dsp:nvSpPr>
      <dsp:spPr>
        <a:xfrm>
          <a:off x="3167068" y="615780"/>
          <a:ext cx="949257" cy="474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100" kern="1200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/>
          </a:r>
          <a:br>
            <a:rPr lang="id-ID" sz="1100" kern="1200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zh-CN" altLang="en-US" sz="1100" kern="1200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探索</a:t>
          </a:r>
          <a:endParaRPr lang="id-ID" sz="1100" kern="1200" dirty="0">
            <a:solidFill>
              <a:srgbClr val="0A0A0A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167068" y="615780"/>
        <a:ext cx="949257" cy="474579"/>
      </dsp:txXfrm>
    </dsp:sp>
    <dsp:sp modelId="{2A5AAD22-35E3-4CE5-923F-3C5896B8943E}">
      <dsp:nvSpPr>
        <dsp:cNvPr id="0" name=""/>
        <dsp:cNvSpPr/>
      </dsp:nvSpPr>
      <dsp:spPr>
        <a:xfrm>
          <a:off x="2318958" y="977580"/>
          <a:ext cx="1701006" cy="170117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EF5E2-9955-464E-80AD-53062C24C396}">
      <dsp:nvSpPr>
        <dsp:cNvPr id="0" name=""/>
        <dsp:cNvSpPr/>
      </dsp:nvSpPr>
      <dsp:spPr>
        <a:xfrm>
          <a:off x="2692599" y="1595165"/>
          <a:ext cx="949257" cy="474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100" kern="1200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/>
          </a:r>
          <a:br>
            <a:rPr lang="id-ID" sz="1100" kern="1200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zh-CN" altLang="en-US" sz="1100" kern="1200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设计</a:t>
          </a:r>
          <a:endParaRPr lang="id-ID" sz="1100" kern="1200" dirty="0">
            <a:solidFill>
              <a:srgbClr val="0A0A0A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92599" y="1595165"/>
        <a:ext cx="949257" cy="474579"/>
      </dsp:txXfrm>
    </dsp:sp>
    <dsp:sp modelId="{FC92541E-3533-4C80-ADC9-51E2A26FF153}">
      <dsp:nvSpPr>
        <dsp:cNvPr id="0" name=""/>
        <dsp:cNvSpPr/>
      </dsp:nvSpPr>
      <dsp:spPr>
        <a:xfrm>
          <a:off x="2791513" y="1958769"/>
          <a:ext cx="1701006" cy="1701179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rgbClr val="66CC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ADFB2-251B-4AB1-9AF7-157A1F562260}">
      <dsp:nvSpPr>
        <dsp:cNvPr id="0" name=""/>
        <dsp:cNvSpPr/>
      </dsp:nvSpPr>
      <dsp:spPr>
        <a:xfrm>
          <a:off x="3167068" y="2574550"/>
          <a:ext cx="949257" cy="474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100" kern="1200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/>
          </a:r>
          <a:br>
            <a:rPr lang="id-ID" sz="1100" kern="1200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zh-CN" altLang="en-US" sz="1100" kern="1200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开发</a:t>
          </a:r>
          <a:endParaRPr lang="id-ID" sz="1100" kern="1200" dirty="0">
            <a:solidFill>
              <a:srgbClr val="0A0A0A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167068" y="2574550"/>
        <a:ext cx="949257" cy="474579"/>
      </dsp:txXfrm>
    </dsp:sp>
    <dsp:sp modelId="{F8F5DDCB-FE61-4F60-AB87-673DDFF71661}">
      <dsp:nvSpPr>
        <dsp:cNvPr id="0" name=""/>
        <dsp:cNvSpPr/>
      </dsp:nvSpPr>
      <dsp:spPr>
        <a:xfrm>
          <a:off x="2440208" y="3049130"/>
          <a:ext cx="1461378" cy="1462084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rgbClr val="CCEC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061B4-4F1F-4000-B78E-0FA0082A7768}">
      <dsp:nvSpPr>
        <dsp:cNvPr id="0" name=""/>
        <dsp:cNvSpPr/>
      </dsp:nvSpPr>
      <dsp:spPr>
        <a:xfrm>
          <a:off x="2692599" y="3553935"/>
          <a:ext cx="949257" cy="474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100" kern="1200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/>
          </a:r>
          <a:br>
            <a:rPr lang="id-ID" sz="1100" kern="1200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zh-CN" altLang="en-US" sz="1100" kern="1200" dirty="0" smtClean="0">
              <a:solidFill>
                <a:srgbClr val="0A0A0A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上线</a:t>
          </a:r>
          <a:endParaRPr lang="id-ID" sz="1100" kern="1200" dirty="0">
            <a:solidFill>
              <a:srgbClr val="0A0A0A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92599" y="3553935"/>
        <a:ext cx="949257" cy="474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b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bR"/>
          <dgm:param type="flowDir" val="row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14EF6A69-E6B8-4260-9FEF-A8B417233DAE}" type="datetimeFigureOut">
              <a:rPr lang="zh-CN" altLang="en-US" smtClean="0"/>
              <a:pPr/>
              <a:t>2017/7/10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B49EC556-0E4F-4361-96C2-0C2CAFEAB7B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r>
              <a:rPr lang="en-US" altLang="zh-CN" smtClean="0"/>
              <a:t>https://liangliangtuwen.tmall.com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r>
              <a:rPr lang="en-US" altLang="zh-CN" dirty="0" smtClean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61" y="2013056"/>
            <a:ext cx="9793764" cy="1389038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8" y="3672099"/>
            <a:ext cx="8065453" cy="1656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588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6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5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42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3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9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7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2017/7/10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10" y="1512043"/>
            <a:ext cx="10369868" cy="4276616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2017/7/10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9" y="204011"/>
            <a:ext cx="2592468" cy="435461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3" y="204011"/>
            <a:ext cx="7585366" cy="435461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2017/7/10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110" y="1512043"/>
            <a:ext cx="10369868" cy="4276616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2017/7/10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6" y="4164116"/>
            <a:ext cx="9793764" cy="1287035"/>
          </a:xfrm>
          <a:prstGeom prst="rect">
            <a:avLst/>
          </a:prstGeom>
        </p:spPr>
        <p:txBody>
          <a:bodyPr anchor="t"/>
          <a:lstStyle>
            <a:lvl1pPr algn="l">
              <a:defRPr sz="5100" b="1" cap="all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6" y="2746577"/>
            <a:ext cx="9793764" cy="1417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5886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665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53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39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425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306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92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78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2017/7/10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8" y="1191039"/>
            <a:ext cx="5088916" cy="3367591"/>
          </a:xfrm>
          <a:prstGeom prst="rect">
            <a:avLst/>
          </a:prstGeom>
        </p:spPr>
        <p:txBody>
          <a:bodyPr/>
          <a:lstStyle>
            <a:lvl1pPr>
              <a:defRPr sz="3600">
                <a:ea typeface="微软雅黑" panose="020B0503020204020204" pitchFamily="34" charset="-122"/>
              </a:defRPr>
            </a:lvl1pPr>
            <a:lvl2pPr>
              <a:defRPr sz="3100">
                <a:ea typeface="微软雅黑" panose="020B0503020204020204" pitchFamily="34" charset="-122"/>
              </a:defRPr>
            </a:lvl2pPr>
            <a:lvl3pPr>
              <a:defRPr sz="2600">
                <a:ea typeface="微软雅黑" panose="020B0503020204020204" pitchFamily="34" charset="-122"/>
              </a:defRPr>
            </a:lvl3pPr>
            <a:lvl4pPr>
              <a:defRPr sz="2300">
                <a:ea typeface="微软雅黑" panose="020B0503020204020204" pitchFamily="34" charset="-122"/>
              </a:defRPr>
            </a:lvl4pPr>
            <a:lvl5pPr>
              <a:defRPr sz="2300">
                <a:ea typeface="微软雅黑" panose="020B0503020204020204" pitchFamily="34" charset="-122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60" y="1191039"/>
            <a:ext cx="5088916" cy="3367591"/>
          </a:xfrm>
          <a:prstGeom prst="rect">
            <a:avLst/>
          </a:prstGeom>
        </p:spPr>
        <p:txBody>
          <a:bodyPr/>
          <a:lstStyle>
            <a:lvl1pPr>
              <a:defRPr sz="3600">
                <a:ea typeface="微软雅黑" panose="020B0503020204020204" pitchFamily="34" charset="-122"/>
              </a:defRPr>
            </a:lvl1pPr>
            <a:lvl2pPr>
              <a:defRPr sz="3100">
                <a:ea typeface="微软雅黑" panose="020B0503020204020204" pitchFamily="34" charset="-122"/>
              </a:defRPr>
            </a:lvl2pPr>
            <a:lvl3pPr>
              <a:defRPr sz="2600">
                <a:ea typeface="微软雅黑" panose="020B0503020204020204" pitchFamily="34" charset="-122"/>
              </a:defRPr>
            </a:lvl3pPr>
            <a:lvl4pPr>
              <a:defRPr sz="2300">
                <a:ea typeface="微软雅黑" panose="020B0503020204020204" pitchFamily="34" charset="-122"/>
              </a:defRPr>
            </a:lvl4pPr>
            <a:lvl5pPr>
              <a:defRPr sz="2300">
                <a:ea typeface="微软雅黑" panose="020B0503020204020204" pitchFamily="34" charset="-122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2017/7/10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8" y="1450543"/>
            <a:ext cx="5090918" cy="60451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00" b="1">
                <a:ea typeface="微软雅黑" panose="020B0503020204020204" pitchFamily="34" charset="-122"/>
              </a:defRPr>
            </a:lvl1pPr>
            <a:lvl2pPr marL="588645" indent="0">
              <a:buNone/>
              <a:defRPr sz="2600" b="1"/>
            </a:lvl2pPr>
            <a:lvl3pPr marL="1176655" indent="0">
              <a:buNone/>
              <a:defRPr sz="2300" b="1"/>
            </a:lvl3pPr>
            <a:lvl4pPr marL="1765300" indent="0">
              <a:buNone/>
              <a:defRPr sz="2100" b="1"/>
            </a:lvl4pPr>
            <a:lvl5pPr marL="2353945" indent="0">
              <a:buNone/>
              <a:defRPr sz="2100" b="1"/>
            </a:lvl5pPr>
            <a:lvl6pPr marL="2942590" indent="0">
              <a:buNone/>
              <a:defRPr sz="2100" b="1"/>
            </a:lvl6pPr>
            <a:lvl7pPr marL="3530600" indent="0">
              <a:buNone/>
              <a:defRPr sz="2100" b="1"/>
            </a:lvl7pPr>
            <a:lvl8pPr marL="4119245" indent="0">
              <a:buNone/>
              <a:defRPr sz="2100" b="1"/>
            </a:lvl8pPr>
            <a:lvl9pPr marL="4707890" indent="0">
              <a:buNone/>
              <a:defRPr sz="21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8" y="2055059"/>
            <a:ext cx="5090918" cy="3733601"/>
          </a:xfrm>
          <a:prstGeom prst="rect">
            <a:avLst/>
          </a:prstGeom>
        </p:spPr>
        <p:txBody>
          <a:bodyPr/>
          <a:lstStyle>
            <a:lvl1pPr>
              <a:defRPr sz="3100">
                <a:ea typeface="微软雅黑" panose="020B0503020204020204" pitchFamily="34" charset="-122"/>
              </a:defRPr>
            </a:lvl1pPr>
            <a:lvl2pPr>
              <a:defRPr sz="2600">
                <a:ea typeface="微软雅黑" panose="020B0503020204020204" pitchFamily="34" charset="-122"/>
              </a:defRPr>
            </a:lvl2pPr>
            <a:lvl3pPr>
              <a:defRPr sz="2300">
                <a:ea typeface="微软雅黑" panose="020B0503020204020204" pitchFamily="34" charset="-122"/>
              </a:defRPr>
            </a:lvl3pPr>
            <a:lvl4pPr>
              <a:defRPr sz="2100">
                <a:ea typeface="微软雅黑" panose="020B0503020204020204" pitchFamily="34" charset="-122"/>
              </a:defRPr>
            </a:lvl4pPr>
            <a:lvl5pPr>
              <a:defRPr sz="2100">
                <a:ea typeface="微软雅黑" panose="020B0503020204020204" pitchFamily="34" charset="-122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63" y="1450543"/>
            <a:ext cx="5092917" cy="60451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00" b="1">
                <a:ea typeface="微软雅黑" panose="020B0503020204020204" pitchFamily="34" charset="-122"/>
              </a:defRPr>
            </a:lvl1pPr>
            <a:lvl2pPr marL="588645" indent="0">
              <a:buNone/>
              <a:defRPr sz="2600" b="1"/>
            </a:lvl2pPr>
            <a:lvl3pPr marL="1176655" indent="0">
              <a:buNone/>
              <a:defRPr sz="2300" b="1"/>
            </a:lvl3pPr>
            <a:lvl4pPr marL="1765300" indent="0">
              <a:buNone/>
              <a:defRPr sz="2100" b="1"/>
            </a:lvl4pPr>
            <a:lvl5pPr marL="2353945" indent="0">
              <a:buNone/>
              <a:defRPr sz="2100" b="1"/>
            </a:lvl5pPr>
            <a:lvl6pPr marL="2942590" indent="0">
              <a:buNone/>
              <a:defRPr sz="2100" b="1"/>
            </a:lvl6pPr>
            <a:lvl7pPr marL="3530600" indent="0">
              <a:buNone/>
              <a:defRPr sz="2100" b="1"/>
            </a:lvl7pPr>
            <a:lvl8pPr marL="4119245" indent="0">
              <a:buNone/>
              <a:defRPr sz="2100" b="1"/>
            </a:lvl8pPr>
            <a:lvl9pPr marL="4707890" indent="0">
              <a:buNone/>
              <a:defRPr sz="21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63" y="2055059"/>
            <a:ext cx="5092917" cy="3733601"/>
          </a:xfrm>
          <a:prstGeom prst="rect">
            <a:avLst/>
          </a:prstGeom>
        </p:spPr>
        <p:txBody>
          <a:bodyPr/>
          <a:lstStyle>
            <a:lvl1pPr>
              <a:defRPr sz="3100">
                <a:ea typeface="微软雅黑" panose="020B0503020204020204" pitchFamily="34" charset="-122"/>
              </a:defRPr>
            </a:lvl1pPr>
            <a:lvl2pPr>
              <a:defRPr sz="2600">
                <a:ea typeface="微软雅黑" panose="020B0503020204020204" pitchFamily="34" charset="-122"/>
              </a:defRPr>
            </a:lvl2pPr>
            <a:lvl3pPr>
              <a:defRPr sz="2300">
                <a:ea typeface="微软雅黑" panose="020B0503020204020204" pitchFamily="34" charset="-122"/>
              </a:defRPr>
            </a:lvl3pPr>
            <a:lvl4pPr>
              <a:defRPr sz="2100">
                <a:ea typeface="微软雅黑" panose="020B0503020204020204" pitchFamily="34" charset="-122"/>
              </a:defRPr>
            </a:lvl4pPr>
            <a:lvl5pPr>
              <a:defRPr sz="2100">
                <a:ea typeface="微软雅黑" panose="020B0503020204020204" pitchFamily="34" charset="-122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2017/7/10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2017/7/10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2017/7/10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58007"/>
            <a:ext cx="3790683" cy="1098030"/>
          </a:xfrm>
          <a:prstGeom prst="rect">
            <a:avLst/>
          </a:prstGeom>
        </p:spPr>
        <p:txBody>
          <a:bodyPr anchor="b"/>
          <a:lstStyle>
            <a:lvl1pPr algn="l">
              <a:defRPr sz="26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4" y="258011"/>
            <a:ext cx="6441161" cy="5530650"/>
          </a:xfrm>
          <a:prstGeom prst="rect">
            <a:avLst/>
          </a:prstGeom>
        </p:spPr>
        <p:txBody>
          <a:bodyPr/>
          <a:lstStyle>
            <a:lvl1pPr>
              <a:defRPr sz="4100">
                <a:ea typeface="微软雅黑" panose="020B0503020204020204" pitchFamily="34" charset="-122"/>
              </a:defRPr>
            </a:lvl1pPr>
            <a:lvl2pPr>
              <a:defRPr sz="3600">
                <a:ea typeface="微软雅黑" panose="020B0503020204020204" pitchFamily="34" charset="-122"/>
              </a:defRPr>
            </a:lvl2pPr>
            <a:lvl3pPr>
              <a:defRPr sz="3100">
                <a:ea typeface="微软雅黑" panose="020B0503020204020204" pitchFamily="34" charset="-122"/>
              </a:defRPr>
            </a:lvl3pPr>
            <a:lvl4pPr>
              <a:defRPr sz="2600">
                <a:ea typeface="微软雅黑" panose="020B0503020204020204" pitchFamily="34" charset="-122"/>
              </a:defRPr>
            </a:lvl4pPr>
            <a:lvl5pPr>
              <a:defRPr sz="2600">
                <a:ea typeface="微软雅黑" panose="020B0503020204020204" pitchFamily="34" charset="-122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356037"/>
            <a:ext cx="3790683" cy="4432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ea typeface="微软雅黑" panose="020B0503020204020204" pitchFamily="34" charset="-122"/>
              </a:defRPr>
            </a:lvl1pPr>
            <a:lvl2pPr marL="588645" indent="0">
              <a:buNone/>
              <a:defRPr sz="1500"/>
            </a:lvl2pPr>
            <a:lvl3pPr marL="1176655" indent="0">
              <a:buNone/>
              <a:defRPr sz="1300"/>
            </a:lvl3pPr>
            <a:lvl4pPr marL="1765300" indent="0">
              <a:buNone/>
              <a:defRPr sz="1200"/>
            </a:lvl4pPr>
            <a:lvl5pPr marL="2353945" indent="0">
              <a:buNone/>
              <a:defRPr sz="1200"/>
            </a:lvl5pPr>
            <a:lvl6pPr marL="2942590" indent="0">
              <a:buNone/>
              <a:defRPr sz="1200"/>
            </a:lvl6pPr>
            <a:lvl7pPr marL="3530600" indent="0">
              <a:buNone/>
              <a:defRPr sz="1200"/>
            </a:lvl7pPr>
            <a:lvl8pPr marL="4119245" indent="0">
              <a:buNone/>
              <a:defRPr sz="1200"/>
            </a:lvl8pPr>
            <a:lvl9pPr marL="470789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2017/7/10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8" y="4536128"/>
            <a:ext cx="6913245" cy="535515"/>
          </a:xfrm>
          <a:prstGeom prst="rect">
            <a:avLst/>
          </a:prstGeom>
        </p:spPr>
        <p:txBody>
          <a:bodyPr anchor="b"/>
          <a:lstStyle>
            <a:lvl1pPr algn="l">
              <a:defRPr sz="26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8" y="579020"/>
            <a:ext cx="6913245" cy="3888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100">
                <a:ea typeface="微软雅黑" panose="020B0503020204020204" pitchFamily="34" charset="-122"/>
              </a:defRPr>
            </a:lvl1pPr>
            <a:lvl2pPr marL="588645" indent="0">
              <a:buNone/>
              <a:defRPr sz="3600"/>
            </a:lvl2pPr>
            <a:lvl3pPr marL="1176655" indent="0">
              <a:buNone/>
              <a:defRPr sz="3100"/>
            </a:lvl3pPr>
            <a:lvl4pPr marL="1765300" indent="0">
              <a:buNone/>
              <a:defRPr sz="2600"/>
            </a:lvl4pPr>
            <a:lvl5pPr marL="2353945" indent="0">
              <a:buNone/>
              <a:defRPr sz="2600"/>
            </a:lvl5pPr>
            <a:lvl6pPr marL="2942590" indent="0">
              <a:buNone/>
              <a:defRPr sz="2600"/>
            </a:lvl6pPr>
            <a:lvl7pPr marL="3530600" indent="0">
              <a:buNone/>
              <a:defRPr sz="2600"/>
            </a:lvl7pPr>
            <a:lvl8pPr marL="4119245" indent="0">
              <a:buNone/>
              <a:defRPr sz="2600"/>
            </a:lvl8pPr>
            <a:lvl9pPr marL="4707890" indent="0">
              <a:buNone/>
              <a:defRPr sz="26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8" y="5071640"/>
            <a:ext cx="6913245" cy="760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ea typeface="微软雅黑" panose="020B0503020204020204" pitchFamily="34" charset="-122"/>
              </a:defRPr>
            </a:lvl1pPr>
            <a:lvl2pPr marL="588645" indent="0">
              <a:buNone/>
              <a:defRPr sz="1500"/>
            </a:lvl2pPr>
            <a:lvl3pPr marL="1176655" indent="0">
              <a:buNone/>
              <a:defRPr sz="1300"/>
            </a:lvl3pPr>
            <a:lvl4pPr marL="1765300" indent="0">
              <a:buNone/>
              <a:defRPr sz="1200"/>
            </a:lvl4pPr>
            <a:lvl5pPr marL="2353945" indent="0">
              <a:buNone/>
              <a:defRPr sz="1200"/>
            </a:lvl5pPr>
            <a:lvl6pPr marL="2942590" indent="0">
              <a:buNone/>
              <a:defRPr sz="1200"/>
            </a:lvl6pPr>
            <a:lvl7pPr marL="3530600" indent="0">
              <a:buNone/>
              <a:defRPr sz="1200"/>
            </a:lvl7pPr>
            <a:lvl8pPr marL="4119245" indent="0">
              <a:buNone/>
              <a:defRPr sz="1200"/>
            </a:lvl8pPr>
            <a:lvl9pPr marL="470789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2017/7/10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176655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1325" indent="-44132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6310" indent="-367665" algn="l" defTabSz="1176655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7129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930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7950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659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5240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13250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0189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864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665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530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394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4259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3060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924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789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77911" y="2206103"/>
            <a:ext cx="3005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>
                <a:uFillTx/>
              </a:defRPr>
            </a:pPr>
            <a:r>
              <a:rPr lang="zh-CN" altLang="en-US" sz="2000" b="1" dirty="0">
                <a:solidFill>
                  <a:srgbClr val="1D9EB3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Bebas Neue"/>
              </a:rPr>
              <a:t>汇报人</a:t>
            </a:r>
            <a:r>
              <a:rPr lang="zh-CN" altLang="en-US" sz="2000" b="1" dirty="0" smtClean="0">
                <a:solidFill>
                  <a:srgbClr val="1D9EB3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Bebas Neue"/>
              </a:rPr>
              <a:t>：亮亮图文旗舰店</a:t>
            </a:r>
            <a:endParaRPr lang="zh-CN" altLang="en-US" sz="2000" b="1" dirty="0">
              <a:solidFill>
                <a:srgbClr val="1D9EB3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sym typeface="Bebas Neue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59861" y="1331315"/>
            <a:ext cx="6242050" cy="874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>
                <a:uFillTx/>
              </a:defRPr>
            </a:pPr>
            <a:r>
              <a:rPr lang="zh-CN" altLang="en-US" sz="4800" b="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Bebas Neue"/>
              </a:rPr>
              <a:t>竞聘个人简历</a:t>
            </a:r>
            <a:r>
              <a:rPr lang="en-US" altLang="zh-CN" sz="4800" b="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Bebas Neue"/>
              </a:rPr>
              <a:t>PPT</a:t>
            </a:r>
            <a:r>
              <a:rPr lang="zh-CN" altLang="en-US" sz="4800" b="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Bebas Neue"/>
              </a:rPr>
              <a:t>模板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445"/>
    </mc:Choice>
    <mc:Fallback>
      <p:transition spd="slow" advTm="34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67" name="组合 66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73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4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5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6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68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69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0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1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2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 rot="10800000">
            <a:off x="5279390" y="6262370"/>
            <a:ext cx="6241415" cy="221615"/>
            <a:chOff x="0" y="-1"/>
            <a:chExt cx="9985800" cy="287760"/>
          </a:xfrm>
        </p:grpSpPr>
        <p:sp>
          <p:nvSpPr>
            <p:cNvPr id="11" name="Shape 5209"/>
            <p:cNvSpPr/>
            <p:nvPr/>
          </p:nvSpPr>
          <p:spPr>
            <a:xfrm>
              <a:off x="0" y="0"/>
              <a:ext cx="2496450" cy="287759"/>
            </a:xfrm>
            <a:prstGeom prst="rect">
              <a:avLst/>
            </a:prstGeom>
            <a:solidFill>
              <a:srgbClr val="0070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2" name="Shape 5209"/>
            <p:cNvSpPr/>
            <p:nvPr/>
          </p:nvSpPr>
          <p:spPr>
            <a:xfrm>
              <a:off x="2496450" y="0"/>
              <a:ext cx="2496450" cy="287759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3" name="Shape 5209"/>
            <p:cNvSpPr/>
            <p:nvPr/>
          </p:nvSpPr>
          <p:spPr>
            <a:xfrm>
              <a:off x="4992900" y="0"/>
              <a:ext cx="2496450" cy="287759"/>
            </a:xfrm>
            <a:prstGeom prst="rect">
              <a:avLst/>
            </a:prstGeom>
            <a:solidFill>
              <a:srgbClr val="66C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4" name="Shape 5209"/>
            <p:cNvSpPr/>
            <p:nvPr/>
          </p:nvSpPr>
          <p:spPr>
            <a:xfrm>
              <a:off x="7489350" y="-1"/>
              <a:ext cx="2496450" cy="287759"/>
            </a:xfrm>
            <a:prstGeom prst="rect">
              <a:avLst/>
            </a:prstGeom>
            <a:solidFill>
              <a:srgbClr val="CCE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</p:grpSp>
      <p:sp>
        <p:nvSpPr>
          <p:cNvPr id="6149" name="TextBox 18"/>
          <p:cNvSpPr>
            <a:spLocks noChangeArrowheads="1"/>
          </p:cNvSpPr>
          <p:nvPr/>
        </p:nvSpPr>
        <p:spPr bwMode="auto">
          <a:xfrm>
            <a:off x="4448493" y="2821305"/>
            <a:ext cx="2974975" cy="45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2"/>
                </a:solidFill>
                <a:latin typeface="黑体" panose="02010600030101010101" charset="-122"/>
                <a:ea typeface="黑体" panose="02010600030101010101" charset="-122"/>
                <a:sym typeface="Arial" panose="020B0604020202020204" pitchFamily="34" charset="0"/>
              </a:rPr>
              <a:t>PART  02</a:t>
            </a:r>
          </a:p>
        </p:txBody>
      </p:sp>
      <p:sp>
        <p:nvSpPr>
          <p:cNvPr id="6150" name="文本框 8"/>
          <p:cNvSpPr>
            <a:spLocks noChangeArrowheads="1"/>
          </p:cNvSpPr>
          <p:nvPr/>
        </p:nvSpPr>
        <p:spPr bwMode="auto">
          <a:xfrm>
            <a:off x="4029393" y="3227705"/>
            <a:ext cx="3813175" cy="91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5400">
                <a:solidFill>
                  <a:schemeClr val="bg2"/>
                </a:solidFill>
                <a:latin typeface="黑体" panose="02010600030101010101" charset="-122"/>
                <a:ea typeface="黑体" panose="02010600030101010101" charset="-122"/>
                <a:sym typeface="方正兰亭黑_GBK" pitchFamily="2" charset="-122"/>
              </a:rPr>
              <a:t>添加标题</a:t>
            </a:r>
          </a:p>
        </p:txBody>
      </p:sp>
      <p:sp>
        <p:nvSpPr>
          <p:cNvPr id="6151" name="矩形 51"/>
          <p:cNvSpPr>
            <a:spLocks noChangeArrowheads="1"/>
          </p:cNvSpPr>
          <p:nvPr/>
        </p:nvSpPr>
        <p:spPr bwMode="auto">
          <a:xfrm>
            <a:off x="5002530" y="4272280"/>
            <a:ext cx="1865313" cy="51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2"/>
                </a:solidFill>
                <a:latin typeface="黑体" panose="02010600030101010101" charset="-122"/>
                <a:ea typeface="黑体" panose="02010600030101010101" charset="-122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6152" name="直接连接符 4"/>
          <p:cNvSpPr>
            <a:spLocks noChangeShapeType="1"/>
          </p:cNvSpPr>
          <p:nvPr/>
        </p:nvSpPr>
        <p:spPr bwMode="auto">
          <a:xfrm>
            <a:off x="4626293" y="4231005"/>
            <a:ext cx="2620962" cy="0"/>
          </a:xfrm>
          <a:prstGeom prst="line">
            <a:avLst/>
          </a:prstGeom>
          <a:noFill/>
          <a:ln w="19050">
            <a:solidFill>
              <a:srgbClr val="0099E6"/>
            </a:solidFill>
            <a:beve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5" name="Freeform 168"/>
          <p:cNvSpPr>
            <a:spLocks noChangeAspect="1" noEditPoints="1" noChangeArrowheads="1"/>
          </p:cNvSpPr>
          <p:nvPr/>
        </p:nvSpPr>
        <p:spPr bwMode="auto">
          <a:xfrm>
            <a:off x="5400675" y="1549400"/>
            <a:ext cx="1414463" cy="1289050"/>
          </a:xfrm>
          <a:custGeom>
            <a:avLst/>
            <a:gdLst>
              <a:gd name="T0" fmla="*/ 905707744 w 94"/>
              <a:gd name="T1" fmla="*/ 2147483647 h 81"/>
              <a:gd name="T2" fmla="*/ 2147483647 w 94"/>
              <a:gd name="T3" fmla="*/ 2147483647 h 81"/>
              <a:gd name="T4" fmla="*/ 2147483647 w 94"/>
              <a:gd name="T5" fmla="*/ 2147483647 h 81"/>
              <a:gd name="T6" fmla="*/ 2147483647 w 94"/>
              <a:gd name="T7" fmla="*/ 0 h 81"/>
              <a:gd name="T8" fmla="*/ 2147483647 w 94"/>
              <a:gd name="T9" fmla="*/ 2147483647 h 81"/>
              <a:gd name="T10" fmla="*/ 2147483647 w 94"/>
              <a:gd name="T11" fmla="*/ 2147483647 h 81"/>
              <a:gd name="T12" fmla="*/ 2147483647 w 94"/>
              <a:gd name="T13" fmla="*/ 2147483647 h 81"/>
              <a:gd name="T14" fmla="*/ 2147483647 w 94"/>
              <a:gd name="T15" fmla="*/ 2147483647 h 81"/>
              <a:gd name="T16" fmla="*/ 2147483647 w 94"/>
              <a:gd name="T17" fmla="*/ 2147483647 h 81"/>
              <a:gd name="T18" fmla="*/ 2147483647 w 94"/>
              <a:gd name="T19" fmla="*/ 2147483647 h 81"/>
              <a:gd name="T20" fmla="*/ 2147483647 w 94"/>
              <a:gd name="T21" fmla="*/ 2147483647 h 81"/>
              <a:gd name="T22" fmla="*/ 2147483647 w 94"/>
              <a:gd name="T23" fmla="*/ 2147483647 h 81"/>
              <a:gd name="T24" fmla="*/ 2147483647 w 94"/>
              <a:gd name="T25" fmla="*/ 2147483647 h 81"/>
              <a:gd name="T26" fmla="*/ 2147483647 w 94"/>
              <a:gd name="T27" fmla="*/ 2147483647 h 81"/>
              <a:gd name="T28" fmla="*/ 2147483647 w 94"/>
              <a:gd name="T29" fmla="*/ 2147483647 h 81"/>
              <a:gd name="T30" fmla="*/ 905707744 w 94"/>
              <a:gd name="T31" fmla="*/ 2147483647 h 81"/>
              <a:gd name="T32" fmla="*/ 905707744 w 94"/>
              <a:gd name="T33" fmla="*/ 2147483647 h 81"/>
              <a:gd name="T34" fmla="*/ 2147483647 w 94"/>
              <a:gd name="T35" fmla="*/ 2147483647 h 81"/>
              <a:gd name="T36" fmla="*/ 2147483647 w 94"/>
              <a:gd name="T37" fmla="*/ 2147483647 h 81"/>
              <a:gd name="T38" fmla="*/ 2147483647 w 94"/>
              <a:gd name="T39" fmla="*/ 2147483647 h 81"/>
              <a:gd name="T40" fmla="*/ 2147483647 w 94"/>
              <a:gd name="T41" fmla="*/ 2147483647 h 81"/>
              <a:gd name="T42" fmla="*/ 2147483647 w 94"/>
              <a:gd name="T43" fmla="*/ 2147483647 h 81"/>
              <a:gd name="T44" fmla="*/ 2147483647 w 94"/>
              <a:gd name="T45" fmla="*/ 0 h 81"/>
              <a:gd name="T46" fmla="*/ 2147483647 w 94"/>
              <a:gd name="T47" fmla="*/ 0 h 81"/>
              <a:gd name="T48" fmla="*/ 2147483647 w 94"/>
              <a:gd name="T49" fmla="*/ 2147483647 h 81"/>
              <a:gd name="T50" fmla="*/ 2147483647 w 94"/>
              <a:gd name="T51" fmla="*/ 2147483647 h 81"/>
              <a:gd name="T52" fmla="*/ 2147483647 w 94"/>
              <a:gd name="T53" fmla="*/ 2147483647 h 81"/>
              <a:gd name="T54" fmla="*/ 2147483647 w 94"/>
              <a:gd name="T55" fmla="*/ 2147483647 h 81"/>
              <a:gd name="T56" fmla="*/ 2147483647 w 94"/>
              <a:gd name="T57" fmla="*/ 2147483647 h 81"/>
              <a:gd name="T58" fmla="*/ 2147483647 w 94"/>
              <a:gd name="T59" fmla="*/ 2147483647 h 81"/>
              <a:gd name="T60" fmla="*/ 2147483647 w 94"/>
              <a:gd name="T61" fmla="*/ 2147483647 h 8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94"/>
              <a:gd name="T94" fmla="*/ 0 h 81"/>
              <a:gd name="T95" fmla="*/ 94 w 94"/>
              <a:gd name="T96" fmla="*/ 81 h 81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94" h="81">
                <a:moveTo>
                  <a:pt x="4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50" y="16"/>
                  <a:pt x="50" y="16"/>
                  <a:pt x="50" y="16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66"/>
                  <a:pt x="73" y="66"/>
                  <a:pt x="73" y="66"/>
                </a:cubicBezTo>
                <a:cubicBezTo>
                  <a:pt x="50" y="49"/>
                  <a:pt x="50" y="49"/>
                  <a:pt x="50" y="49"/>
                </a:cubicBezTo>
                <a:cubicBezTo>
                  <a:pt x="46" y="47"/>
                  <a:pt x="46" y="47"/>
                  <a:pt x="46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40" y="70"/>
                  <a:pt x="40" y="70"/>
                  <a:pt x="40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11" y="47"/>
                  <a:pt x="11" y="47"/>
                  <a:pt x="11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7"/>
                  <a:pt x="0" y="28"/>
                  <a:pt x="4" y="19"/>
                </a:cubicBezTo>
                <a:close/>
                <a:moveTo>
                  <a:pt x="87" y="23"/>
                </a:moveTo>
                <a:cubicBezTo>
                  <a:pt x="91" y="24"/>
                  <a:pt x="94" y="28"/>
                  <a:pt x="94" y="33"/>
                </a:cubicBezTo>
                <a:cubicBezTo>
                  <a:pt x="94" y="38"/>
                  <a:pt x="91" y="42"/>
                  <a:pt x="87" y="43"/>
                </a:cubicBezTo>
                <a:cubicBezTo>
                  <a:pt x="87" y="66"/>
                  <a:pt x="87" y="66"/>
                  <a:pt x="8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23"/>
                  <a:pt x="87" y="23"/>
                  <a:pt x="87" y="23"/>
                </a:cubicBezTo>
                <a:close/>
                <a:moveTo>
                  <a:pt x="46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57"/>
                  <a:pt x="43" y="57"/>
                  <a:pt x="43" y="57"/>
                </a:cubicBezTo>
                <a:lnTo>
                  <a:pt x="46" y="49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>
                                      <p:cBhvr>
                                        <p:cTn id="26" dur="500" tmFilter="0, 0; .2, .5; .8, .5; 1, 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04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ldLvl="0" autoUpdateAnimBg="0"/>
      <p:bldP spid="6150" grpId="0" bldLvl="0" autoUpdateAnimBg="0"/>
      <p:bldP spid="6151" grpId="0" bldLvl="0" autoUpdateAnimBg="0"/>
      <p:bldP spid="6152" grpId="0" bldLvl="0" animBg="1"/>
      <p:bldP spid="20485" grpId="0" bldLvl="0" animBg="1"/>
      <p:bldP spid="20485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教育背景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Subtitle 4"/>
          <p:cNvSpPr txBox="1"/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1800" marR="0" lvl="0" indent="-4318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43" name="Rectangle 10"/>
          <p:cNvSpPr/>
          <p:nvPr/>
        </p:nvSpPr>
        <p:spPr>
          <a:xfrm>
            <a:off x="1056190" y="3528095"/>
            <a:ext cx="3360605" cy="2116887"/>
          </a:xfrm>
          <a:prstGeom prst="rect">
            <a:avLst/>
          </a:prstGeom>
        </p:spPr>
        <p:txBody>
          <a:bodyPr wrap="square" lIns="115214" tIns="57607" rIns="115214" bIns="57607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</a:t>
            </a:r>
            <a:endParaRPr kumimoji="0" lang="en-US" altLang="zh-CN" sz="13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 defTabSz="914400"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语言描述尽量简洁生动。尽量将每页幻灯片的字数控制在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字以内，据统计每页幻灯片的最好控制在</a:t>
            </a:r>
            <a:r>
              <a:rPr kumimoji="0" lang="en-US" altLang="zh-CN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300" kern="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亮亮图文旗舰店</a:t>
            </a:r>
            <a:r>
              <a:rPr lang="en-US" altLang="zh-CN" sz="1300" kern="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r>
              <a:rPr kumimoji="0" lang="zh-CN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并符合整体语言风格，语言描述尽量简洁生动。尽量将每页幻灯片的字数控制在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kumimoji="0" lang="zh-CN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以内</a:t>
            </a:r>
            <a:endParaRPr kumimoji="0" lang="zh-CN" altLang="en-US" sz="13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11"/>
          <p:cNvSpPr/>
          <p:nvPr/>
        </p:nvSpPr>
        <p:spPr>
          <a:xfrm>
            <a:off x="1732050" y="2472067"/>
            <a:ext cx="2112380" cy="504089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教育背景</a:t>
            </a:r>
            <a:endParaRPr kumimoji="0" lang="ms-MY" sz="25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45" name="Group 12"/>
          <p:cNvGrpSpPr/>
          <p:nvPr/>
        </p:nvGrpSpPr>
        <p:grpSpPr>
          <a:xfrm>
            <a:off x="1056190" y="1800049"/>
            <a:ext cx="1349411" cy="1349204"/>
            <a:chOff x="3440521" y="2187576"/>
            <a:chExt cx="366050" cy="366050"/>
          </a:xfrm>
          <a:solidFill>
            <a:srgbClr val="000000">
              <a:lumMod val="50000"/>
              <a:lumOff val="50000"/>
            </a:srgbClr>
          </a:solidFill>
        </p:grpSpPr>
        <p:sp>
          <p:nvSpPr>
            <p:cNvPr id="46" name="AutoShape 123"/>
            <p:cNvSpPr/>
            <p:nvPr/>
          </p:nvSpPr>
          <p:spPr bwMode="auto">
            <a:xfrm>
              <a:off x="3440521" y="2187576"/>
              <a:ext cx="366050" cy="3660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marL="0" marR="0" lvl="0" indent="0" defTabSz="5759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7" name="AutoShape 124"/>
            <p:cNvSpPr/>
            <p:nvPr/>
          </p:nvSpPr>
          <p:spPr bwMode="auto">
            <a:xfrm>
              <a:off x="3543766" y="2290195"/>
              <a:ext cx="160186" cy="16018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marL="0" marR="0" lvl="0" indent="0" defTabSz="5759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8" name="AutoShape 125"/>
            <p:cNvSpPr/>
            <p:nvPr/>
          </p:nvSpPr>
          <p:spPr bwMode="auto">
            <a:xfrm>
              <a:off x="3577556" y="2324610"/>
              <a:ext cx="91982" cy="919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marL="0" marR="0" lvl="0" indent="0" defTabSz="5759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9" name="Group 56"/>
          <p:cNvGrpSpPr/>
          <p:nvPr/>
        </p:nvGrpSpPr>
        <p:grpSpPr>
          <a:xfrm>
            <a:off x="5088917" y="1704045"/>
            <a:ext cx="5376968" cy="976127"/>
            <a:chOff x="4038600" y="1352549"/>
            <a:chExt cx="4267200" cy="774780"/>
          </a:xfrm>
        </p:grpSpPr>
        <p:sp>
          <p:nvSpPr>
            <p:cNvPr id="50" name="Rectangle 49"/>
            <p:cNvSpPr/>
            <p:nvPr/>
          </p:nvSpPr>
          <p:spPr>
            <a:xfrm>
              <a:off x="4114800" y="1352549"/>
              <a:ext cx="4191000" cy="762000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" name="Rectangle 30"/>
            <p:cNvSpPr/>
            <p:nvPr/>
          </p:nvSpPr>
          <p:spPr>
            <a:xfrm>
              <a:off x="5181600" y="1428750"/>
              <a:ext cx="30480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kumimoji="0" lang="en-US" altLang="zh-CN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字以内</a:t>
              </a:r>
              <a:endParaRPr kumimoji="0" lang="ms-MY" sz="13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grpSp>
          <p:nvGrpSpPr>
            <p:cNvPr id="52" name="Group 54"/>
            <p:cNvGrpSpPr/>
            <p:nvPr/>
          </p:nvGrpSpPr>
          <p:grpSpPr>
            <a:xfrm>
              <a:off x="4038600" y="1428750"/>
              <a:ext cx="1371600" cy="698579"/>
              <a:chOff x="3962400" y="1276350"/>
              <a:chExt cx="1371600" cy="698579"/>
            </a:xfrm>
          </p:grpSpPr>
          <p:sp>
            <p:nvSpPr>
              <p:cNvPr id="53" name="Rectangle 31"/>
              <p:cNvSpPr/>
              <p:nvPr/>
            </p:nvSpPr>
            <p:spPr>
              <a:xfrm>
                <a:off x="3962400" y="1657350"/>
                <a:ext cx="1371600" cy="317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输入标题</a:t>
                </a:r>
                <a:endParaRPr kumimoji="0" lang="ms-MY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grpSp>
            <p:nvGrpSpPr>
              <p:cNvPr id="54" name="Group 40"/>
              <p:cNvGrpSpPr/>
              <p:nvPr/>
            </p:nvGrpSpPr>
            <p:grpSpPr>
              <a:xfrm>
                <a:off x="4419600" y="1276350"/>
                <a:ext cx="370114" cy="370114"/>
                <a:chOff x="3820885" y="1360715"/>
                <a:chExt cx="370114" cy="370114"/>
              </a:xfrm>
            </p:grpSpPr>
            <p:sp>
              <p:nvSpPr>
                <p:cNvPr id="55" name="Oval 33"/>
                <p:cNvSpPr/>
                <p:nvPr/>
              </p:nvSpPr>
              <p:spPr>
                <a:xfrm>
                  <a:off x="3820885" y="1360715"/>
                  <a:ext cx="370114" cy="37011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6" name="Freeform 26"/>
                <p:cNvSpPr/>
                <p:nvPr/>
              </p:nvSpPr>
              <p:spPr bwMode="auto">
                <a:xfrm>
                  <a:off x="3922046" y="1462103"/>
                  <a:ext cx="160096" cy="166034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57" name="Group 57"/>
          <p:cNvGrpSpPr/>
          <p:nvPr/>
        </p:nvGrpSpPr>
        <p:grpSpPr>
          <a:xfrm>
            <a:off x="5184934" y="2664072"/>
            <a:ext cx="5400758" cy="976126"/>
            <a:chOff x="4114800" y="2114550"/>
            <a:chExt cx="4286079" cy="774779"/>
          </a:xfrm>
        </p:grpSpPr>
        <p:sp>
          <p:nvSpPr>
            <p:cNvPr id="58" name="Rectangle 50"/>
            <p:cNvSpPr/>
            <p:nvPr/>
          </p:nvSpPr>
          <p:spPr>
            <a:xfrm>
              <a:off x="4114800" y="2114550"/>
              <a:ext cx="4191000" cy="762000"/>
            </a:xfrm>
            <a:prstGeom prst="rect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Rectangle 18"/>
            <p:cNvSpPr/>
            <p:nvPr/>
          </p:nvSpPr>
          <p:spPr>
            <a:xfrm>
              <a:off x="4191000" y="2190750"/>
              <a:ext cx="30480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kumimoji="0" lang="en-US" altLang="zh-CN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字以内</a:t>
              </a:r>
              <a:endParaRPr kumimoji="0" lang="ms-MY" sz="13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grpSp>
          <p:nvGrpSpPr>
            <p:cNvPr id="60" name="Group 47"/>
            <p:cNvGrpSpPr/>
            <p:nvPr/>
          </p:nvGrpSpPr>
          <p:grpSpPr>
            <a:xfrm>
              <a:off x="7029279" y="2190750"/>
              <a:ext cx="1371600" cy="698579"/>
              <a:chOff x="3905079" y="2114550"/>
              <a:chExt cx="1371600" cy="698579"/>
            </a:xfrm>
          </p:grpSpPr>
          <p:sp>
            <p:nvSpPr>
              <p:cNvPr id="61" name="Rectangle 35"/>
              <p:cNvSpPr/>
              <p:nvPr/>
            </p:nvSpPr>
            <p:spPr>
              <a:xfrm>
                <a:off x="3905079" y="2495550"/>
                <a:ext cx="1371600" cy="317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 defTabSz="914400">
                  <a:defRPr/>
                </a:pPr>
                <a:r>
                  <a:rPr lang="zh-CN" altLang="en-US" sz="2000" kern="0" dirty="0">
                    <a:solidFill>
                      <a:sysClr val="window" lastClr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输入标题</a:t>
                </a:r>
                <a:endParaRPr lang="ms-MY" altLang="zh-CN" sz="2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2" name="Group 40"/>
              <p:cNvGrpSpPr/>
              <p:nvPr/>
            </p:nvGrpSpPr>
            <p:grpSpPr>
              <a:xfrm>
                <a:off x="4419600" y="2114550"/>
                <a:ext cx="370114" cy="370114"/>
                <a:chOff x="3820885" y="1360715"/>
                <a:chExt cx="370114" cy="370114"/>
              </a:xfrm>
            </p:grpSpPr>
            <p:sp>
              <p:nvSpPr>
                <p:cNvPr id="63" name="Oval 37"/>
                <p:cNvSpPr/>
                <p:nvPr/>
              </p:nvSpPr>
              <p:spPr>
                <a:xfrm>
                  <a:off x="3820885" y="1360715"/>
                  <a:ext cx="370114" cy="37011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4" name="Freeform 26"/>
                <p:cNvSpPr/>
                <p:nvPr/>
              </p:nvSpPr>
              <p:spPr bwMode="auto">
                <a:xfrm>
                  <a:off x="3922046" y="1462103"/>
                  <a:ext cx="160096" cy="166034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65" name="Group 58"/>
          <p:cNvGrpSpPr/>
          <p:nvPr/>
        </p:nvGrpSpPr>
        <p:grpSpPr>
          <a:xfrm>
            <a:off x="5112965" y="3624098"/>
            <a:ext cx="5352920" cy="976126"/>
            <a:chOff x="4057685" y="2876550"/>
            <a:chExt cx="4248115" cy="774779"/>
          </a:xfrm>
        </p:grpSpPr>
        <p:sp>
          <p:nvSpPr>
            <p:cNvPr id="66" name="Rectangle 51"/>
            <p:cNvSpPr/>
            <p:nvPr/>
          </p:nvSpPr>
          <p:spPr>
            <a:xfrm>
              <a:off x="4114800" y="2876550"/>
              <a:ext cx="4191000" cy="762000"/>
            </a:xfrm>
            <a:prstGeom prst="rect">
              <a:avLst/>
            </a:prstGeom>
            <a:solidFill>
              <a:srgbClr val="66CC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Rectangle 6"/>
            <p:cNvSpPr/>
            <p:nvPr/>
          </p:nvSpPr>
          <p:spPr>
            <a:xfrm>
              <a:off x="5181600" y="2952750"/>
              <a:ext cx="30480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kumimoji="0" lang="en-US" altLang="zh-CN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字以内</a:t>
              </a:r>
              <a:endParaRPr kumimoji="0" lang="ms-MY" sz="13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grpSp>
          <p:nvGrpSpPr>
            <p:cNvPr id="68" name="Group 53"/>
            <p:cNvGrpSpPr/>
            <p:nvPr/>
          </p:nvGrpSpPr>
          <p:grpSpPr>
            <a:xfrm>
              <a:off x="4057685" y="2952750"/>
              <a:ext cx="1371600" cy="698579"/>
              <a:chOff x="3905285" y="3105150"/>
              <a:chExt cx="1371600" cy="698579"/>
            </a:xfrm>
          </p:grpSpPr>
          <p:sp>
            <p:nvSpPr>
              <p:cNvPr id="69" name="Rectangle 39"/>
              <p:cNvSpPr/>
              <p:nvPr/>
            </p:nvSpPr>
            <p:spPr>
              <a:xfrm>
                <a:off x="3905285" y="3486150"/>
                <a:ext cx="1371600" cy="317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 defTabSz="914400">
                  <a:defRPr/>
                </a:pPr>
                <a:r>
                  <a:rPr lang="zh-CN" altLang="en-US" sz="2000" kern="0" dirty="0">
                    <a:solidFill>
                      <a:sysClr val="window" lastClr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输入标题</a:t>
                </a:r>
                <a:endParaRPr lang="ms-MY" altLang="zh-CN" sz="2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0" name="Group 40"/>
              <p:cNvGrpSpPr/>
              <p:nvPr/>
            </p:nvGrpSpPr>
            <p:grpSpPr>
              <a:xfrm>
                <a:off x="4419600" y="3105150"/>
                <a:ext cx="370114" cy="370114"/>
                <a:chOff x="3820885" y="1360715"/>
                <a:chExt cx="370114" cy="370114"/>
              </a:xfrm>
            </p:grpSpPr>
            <p:sp>
              <p:nvSpPr>
                <p:cNvPr id="71" name="Oval 41"/>
                <p:cNvSpPr/>
                <p:nvPr/>
              </p:nvSpPr>
              <p:spPr>
                <a:xfrm>
                  <a:off x="3820885" y="1360715"/>
                  <a:ext cx="370114" cy="37011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2" name="Freeform 26"/>
                <p:cNvSpPr/>
                <p:nvPr/>
              </p:nvSpPr>
              <p:spPr bwMode="auto">
                <a:xfrm>
                  <a:off x="3922046" y="1462103"/>
                  <a:ext cx="160096" cy="166034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rgbClr val="66CC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73" name="Group 59"/>
          <p:cNvGrpSpPr/>
          <p:nvPr/>
        </p:nvGrpSpPr>
        <p:grpSpPr>
          <a:xfrm>
            <a:off x="5184934" y="4584126"/>
            <a:ext cx="5328750" cy="1283903"/>
            <a:chOff x="4114800" y="3638550"/>
            <a:chExt cx="4228934" cy="1019070"/>
          </a:xfrm>
        </p:grpSpPr>
        <p:sp>
          <p:nvSpPr>
            <p:cNvPr id="74" name="Rectangle 52"/>
            <p:cNvSpPr/>
            <p:nvPr/>
          </p:nvSpPr>
          <p:spPr>
            <a:xfrm>
              <a:off x="4114800" y="3638550"/>
              <a:ext cx="4191000" cy="762000"/>
            </a:xfrm>
            <a:prstGeom prst="rect">
              <a:avLst/>
            </a:prstGeom>
            <a:solidFill>
              <a:srgbClr val="CCEC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Rectangle 8"/>
            <p:cNvSpPr/>
            <p:nvPr/>
          </p:nvSpPr>
          <p:spPr>
            <a:xfrm>
              <a:off x="4191000" y="3714750"/>
              <a:ext cx="30480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kumimoji="0" lang="en-US" altLang="zh-CN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字以内</a:t>
              </a:r>
              <a:endParaRPr kumimoji="0" lang="ms-MY" sz="13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grpSp>
          <p:nvGrpSpPr>
            <p:cNvPr id="76" name="Group 48"/>
            <p:cNvGrpSpPr/>
            <p:nvPr/>
          </p:nvGrpSpPr>
          <p:grpSpPr>
            <a:xfrm>
              <a:off x="6972134" y="3714750"/>
              <a:ext cx="1371600" cy="942870"/>
              <a:chOff x="3924134" y="3790950"/>
              <a:chExt cx="1371600" cy="942870"/>
            </a:xfrm>
          </p:grpSpPr>
          <p:sp>
            <p:nvSpPr>
              <p:cNvPr id="77" name="Rectangle 43"/>
              <p:cNvSpPr/>
              <p:nvPr/>
            </p:nvSpPr>
            <p:spPr>
              <a:xfrm>
                <a:off x="3924134" y="4171950"/>
                <a:ext cx="1371600" cy="561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914400">
                  <a:defRPr/>
                </a:pPr>
                <a:r>
                  <a:rPr lang="zh-CN" altLang="en-US" sz="2000" kern="0" dirty="0">
                    <a:solidFill>
                      <a:sysClr val="window" lastClr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输入标题</a:t>
                </a:r>
                <a:endParaRPr lang="ms-MY" altLang="zh-CN" sz="2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ms-MY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</a:rPr>
                  <a:t> </a:t>
                </a:r>
                <a:endParaRPr kumimoji="0" lang="ms-MY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grpSp>
            <p:nvGrpSpPr>
              <p:cNvPr id="78" name="Group 44"/>
              <p:cNvGrpSpPr/>
              <p:nvPr/>
            </p:nvGrpSpPr>
            <p:grpSpPr>
              <a:xfrm>
                <a:off x="4419600" y="3790950"/>
                <a:ext cx="370114" cy="370114"/>
                <a:chOff x="3820885" y="1360715"/>
                <a:chExt cx="370114" cy="370114"/>
              </a:xfrm>
            </p:grpSpPr>
            <p:sp>
              <p:nvSpPr>
                <p:cNvPr id="79" name="Oval 45"/>
                <p:cNvSpPr/>
                <p:nvPr/>
              </p:nvSpPr>
              <p:spPr>
                <a:xfrm>
                  <a:off x="3820885" y="1360715"/>
                  <a:ext cx="370114" cy="37011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0" name="Freeform 26"/>
                <p:cNvSpPr/>
                <p:nvPr/>
              </p:nvSpPr>
              <p:spPr bwMode="auto">
                <a:xfrm>
                  <a:off x="3922046" y="1462103"/>
                  <a:ext cx="160096" cy="166034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81" name="组合 80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93" name="组合 92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99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0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1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2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94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95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6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7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8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 spd="slow" advTm="3169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获得证书及荣誉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Subtitle 4"/>
          <p:cNvSpPr txBox="1"/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1800" marR="0" lvl="0" indent="-4318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43" name="Group 30"/>
          <p:cNvGrpSpPr/>
          <p:nvPr/>
        </p:nvGrpSpPr>
        <p:grpSpPr>
          <a:xfrm>
            <a:off x="1056190" y="1800049"/>
            <a:ext cx="1920346" cy="3456093"/>
            <a:chOff x="838200" y="1428750"/>
            <a:chExt cx="1524000" cy="2743200"/>
          </a:xfrm>
        </p:grpSpPr>
        <p:grpSp>
          <p:nvGrpSpPr>
            <p:cNvPr id="44" name="Group 26"/>
            <p:cNvGrpSpPr/>
            <p:nvPr/>
          </p:nvGrpSpPr>
          <p:grpSpPr>
            <a:xfrm>
              <a:off x="838200" y="1428750"/>
              <a:ext cx="1524000" cy="1524000"/>
              <a:chOff x="838200" y="1428750"/>
              <a:chExt cx="1524000" cy="1524000"/>
            </a:xfrm>
          </p:grpSpPr>
          <p:sp>
            <p:nvSpPr>
              <p:cNvPr id="47" name="Rounded Rectangle 5"/>
              <p:cNvSpPr/>
              <p:nvPr/>
            </p:nvSpPr>
            <p:spPr>
              <a:xfrm>
                <a:off x="838200" y="1428750"/>
                <a:ext cx="1524000" cy="1524000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8" name="Rectangle 13"/>
              <p:cNvSpPr/>
              <p:nvPr/>
            </p:nvSpPr>
            <p:spPr>
              <a:xfrm>
                <a:off x="914400" y="2419350"/>
                <a:ext cx="1371600" cy="2931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替换您的证书</a:t>
                </a:r>
                <a:endParaRPr kumimoji="0" lang="ms-MY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45" name="Rectangle 18"/>
            <p:cNvSpPr/>
            <p:nvPr/>
          </p:nvSpPr>
          <p:spPr>
            <a:xfrm>
              <a:off x="838200" y="3028950"/>
              <a:ext cx="152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字以内</a:t>
              </a:r>
              <a:endParaRPr kumimoji="0" lang="ms-MY" altLang="zh-CN" sz="1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Rounded Rectangle 22"/>
            <p:cNvSpPr/>
            <p:nvPr/>
          </p:nvSpPr>
          <p:spPr>
            <a:xfrm>
              <a:off x="838200" y="4095750"/>
              <a:ext cx="1524000" cy="762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9" name="Group 31"/>
          <p:cNvGrpSpPr/>
          <p:nvPr/>
        </p:nvGrpSpPr>
        <p:grpSpPr>
          <a:xfrm>
            <a:off x="3552640" y="1800049"/>
            <a:ext cx="1920346" cy="3456093"/>
            <a:chOff x="2819400" y="1428750"/>
            <a:chExt cx="1524000" cy="2743200"/>
          </a:xfrm>
        </p:grpSpPr>
        <p:grpSp>
          <p:nvGrpSpPr>
            <p:cNvPr id="50" name="Group 27"/>
            <p:cNvGrpSpPr/>
            <p:nvPr/>
          </p:nvGrpSpPr>
          <p:grpSpPr>
            <a:xfrm>
              <a:off x="2819400" y="1428750"/>
              <a:ext cx="1524000" cy="1524000"/>
              <a:chOff x="2819400" y="1428750"/>
              <a:chExt cx="1524000" cy="1524000"/>
            </a:xfrm>
          </p:grpSpPr>
          <p:sp>
            <p:nvSpPr>
              <p:cNvPr id="53" name="Rounded Rectangle 6"/>
              <p:cNvSpPr/>
              <p:nvPr/>
            </p:nvSpPr>
            <p:spPr>
              <a:xfrm>
                <a:off x="2819400" y="1428750"/>
                <a:ext cx="1524000" cy="1524000"/>
              </a:xfrm>
              <a:prstGeom prst="roundRect">
                <a:avLst/>
              </a:prstGeom>
              <a:solidFill>
                <a:srgbClr val="66CC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Rectangle 14"/>
              <p:cNvSpPr/>
              <p:nvPr/>
            </p:nvSpPr>
            <p:spPr>
              <a:xfrm>
                <a:off x="2914764" y="2419350"/>
                <a:ext cx="1371600" cy="2931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 defTabSz="914400">
                  <a:defRPr/>
                </a:pPr>
                <a:r>
                  <a:rPr lang="zh-CN" altLang="en-US" sz="1800" b="1" kern="0" dirty="0">
                    <a:solidFill>
                      <a:sysClr val="window" lastClr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替换您的证书</a:t>
                </a:r>
                <a:endParaRPr lang="ms-MY" altLang="zh-CN" sz="18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Rectangle 19"/>
            <p:cNvSpPr/>
            <p:nvPr/>
          </p:nvSpPr>
          <p:spPr>
            <a:xfrm>
              <a:off x="2819400" y="3028950"/>
              <a:ext cx="152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字以内</a:t>
              </a:r>
              <a:endParaRPr kumimoji="0" lang="ms-MY" altLang="zh-CN" sz="1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Rounded Rectangle 23"/>
            <p:cNvSpPr/>
            <p:nvPr/>
          </p:nvSpPr>
          <p:spPr>
            <a:xfrm>
              <a:off x="2819400" y="4095750"/>
              <a:ext cx="1524000" cy="76200"/>
            </a:xfrm>
            <a:prstGeom prst="roundRect">
              <a:avLst/>
            </a:prstGeom>
            <a:solidFill>
              <a:srgbClr val="66CC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5" name="Group 32"/>
          <p:cNvGrpSpPr/>
          <p:nvPr/>
        </p:nvGrpSpPr>
        <p:grpSpPr>
          <a:xfrm>
            <a:off x="6049089" y="1800049"/>
            <a:ext cx="1920346" cy="3456093"/>
            <a:chOff x="4800600" y="1428750"/>
            <a:chExt cx="1524000" cy="2743200"/>
          </a:xfrm>
        </p:grpSpPr>
        <p:grpSp>
          <p:nvGrpSpPr>
            <p:cNvPr id="56" name="Group 28"/>
            <p:cNvGrpSpPr/>
            <p:nvPr/>
          </p:nvGrpSpPr>
          <p:grpSpPr>
            <a:xfrm>
              <a:off x="4800600" y="1428750"/>
              <a:ext cx="1524000" cy="1524000"/>
              <a:chOff x="4800600" y="1428750"/>
              <a:chExt cx="1524000" cy="1524000"/>
            </a:xfrm>
          </p:grpSpPr>
          <p:sp>
            <p:nvSpPr>
              <p:cNvPr id="59" name="Rounded Rectangle 7"/>
              <p:cNvSpPr/>
              <p:nvPr/>
            </p:nvSpPr>
            <p:spPr>
              <a:xfrm>
                <a:off x="4800600" y="1428750"/>
                <a:ext cx="1524000" cy="1524000"/>
              </a:xfrm>
              <a:prstGeom prst="round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0" name="Rectangle 15"/>
              <p:cNvSpPr/>
              <p:nvPr/>
            </p:nvSpPr>
            <p:spPr>
              <a:xfrm>
                <a:off x="4914876" y="2419350"/>
                <a:ext cx="1371600" cy="2931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 defTabSz="914400">
                  <a:defRPr/>
                </a:pPr>
                <a:r>
                  <a:rPr lang="zh-CN" altLang="en-US" sz="1800" b="1" kern="0" dirty="0">
                    <a:solidFill>
                      <a:sysClr val="window" lastClr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替换您的证书</a:t>
                </a:r>
                <a:endParaRPr lang="ms-MY" altLang="zh-CN" sz="18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Rectangle 20"/>
            <p:cNvSpPr/>
            <p:nvPr/>
          </p:nvSpPr>
          <p:spPr>
            <a:xfrm>
              <a:off x="4800600" y="3028950"/>
              <a:ext cx="152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字以内</a:t>
              </a:r>
              <a:endParaRPr kumimoji="0" lang="ms-MY" altLang="zh-CN" sz="1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Rounded Rectangle 24"/>
            <p:cNvSpPr/>
            <p:nvPr/>
          </p:nvSpPr>
          <p:spPr>
            <a:xfrm>
              <a:off x="4800600" y="4095750"/>
              <a:ext cx="1524000" cy="76200"/>
            </a:xfrm>
            <a:prstGeom prst="roundRect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1" name="Group 33"/>
          <p:cNvGrpSpPr/>
          <p:nvPr/>
        </p:nvGrpSpPr>
        <p:grpSpPr>
          <a:xfrm>
            <a:off x="8497341" y="1800049"/>
            <a:ext cx="1968542" cy="3456093"/>
            <a:chOff x="6743551" y="1428750"/>
            <a:chExt cx="1562249" cy="2743200"/>
          </a:xfrm>
        </p:grpSpPr>
        <p:grpSp>
          <p:nvGrpSpPr>
            <p:cNvPr id="62" name="Group 29"/>
            <p:cNvGrpSpPr/>
            <p:nvPr/>
          </p:nvGrpSpPr>
          <p:grpSpPr>
            <a:xfrm>
              <a:off x="6743551" y="1428750"/>
              <a:ext cx="1562249" cy="1524000"/>
              <a:chOff x="6743551" y="1428750"/>
              <a:chExt cx="1562249" cy="1524000"/>
            </a:xfrm>
          </p:grpSpPr>
          <p:sp>
            <p:nvSpPr>
              <p:cNvPr id="65" name="Rounded Rectangle 8"/>
              <p:cNvSpPr/>
              <p:nvPr/>
            </p:nvSpPr>
            <p:spPr>
              <a:xfrm>
                <a:off x="6781800" y="1428750"/>
                <a:ext cx="1524000" cy="1524000"/>
              </a:xfrm>
              <a:prstGeom prst="roundRect">
                <a:avLst/>
              </a:prstGeom>
              <a:solidFill>
                <a:srgbClr val="CCEC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6" name="Rectangle 16"/>
              <p:cNvSpPr/>
              <p:nvPr/>
            </p:nvSpPr>
            <p:spPr>
              <a:xfrm>
                <a:off x="6743551" y="2419350"/>
                <a:ext cx="1523731" cy="2931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 defTabSz="914400">
                  <a:defRPr/>
                </a:pPr>
                <a:r>
                  <a:rPr lang="zh-CN" altLang="en-US" sz="1800" b="1" kern="0" dirty="0">
                    <a:solidFill>
                      <a:sysClr val="window" lastClr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替换您的证书</a:t>
                </a:r>
                <a:endParaRPr lang="ms-MY" altLang="zh-CN" sz="18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3" name="Rectangle 21"/>
            <p:cNvSpPr/>
            <p:nvPr/>
          </p:nvSpPr>
          <p:spPr>
            <a:xfrm>
              <a:off x="6781800" y="3028950"/>
              <a:ext cx="152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字以内</a:t>
              </a:r>
              <a:endParaRPr kumimoji="0" lang="ms-MY" altLang="zh-CN" sz="1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Rounded Rectangle 25"/>
            <p:cNvSpPr/>
            <p:nvPr/>
          </p:nvSpPr>
          <p:spPr>
            <a:xfrm>
              <a:off x="6781800" y="4095750"/>
              <a:ext cx="1524000" cy="76200"/>
            </a:xfrm>
            <a:prstGeom prst="roundRect">
              <a:avLst/>
            </a:prstGeom>
            <a:solidFill>
              <a:srgbClr val="CCEC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7" name="Freeform 5"/>
          <p:cNvSpPr/>
          <p:nvPr/>
        </p:nvSpPr>
        <p:spPr bwMode="auto">
          <a:xfrm>
            <a:off x="9191440" y="2195178"/>
            <a:ext cx="618931" cy="633570"/>
          </a:xfrm>
          <a:custGeom>
            <a:avLst/>
            <a:gdLst>
              <a:gd name="T0" fmla="*/ 70 w 504"/>
              <a:gd name="T1" fmla="*/ 215 h 516"/>
              <a:gd name="T2" fmla="*/ 81 w 504"/>
              <a:gd name="T3" fmla="*/ 187 h 516"/>
              <a:gd name="T4" fmla="*/ 87 w 504"/>
              <a:gd name="T5" fmla="*/ 165 h 516"/>
              <a:gd name="T6" fmla="*/ 92 w 504"/>
              <a:gd name="T7" fmla="*/ 131 h 516"/>
              <a:gd name="T8" fmla="*/ 107 w 504"/>
              <a:gd name="T9" fmla="*/ 94 h 516"/>
              <a:gd name="T10" fmla="*/ 129 w 504"/>
              <a:gd name="T11" fmla="*/ 60 h 516"/>
              <a:gd name="T12" fmla="*/ 167 w 504"/>
              <a:gd name="T13" fmla="*/ 26 h 516"/>
              <a:gd name="T14" fmla="*/ 210 w 504"/>
              <a:gd name="T15" fmla="*/ 7 h 516"/>
              <a:gd name="T16" fmla="*/ 262 w 504"/>
              <a:gd name="T17" fmla="*/ 0 h 516"/>
              <a:gd name="T18" fmla="*/ 317 w 504"/>
              <a:gd name="T19" fmla="*/ 6 h 516"/>
              <a:gd name="T20" fmla="*/ 368 w 504"/>
              <a:gd name="T21" fmla="*/ 26 h 516"/>
              <a:gd name="T22" fmla="*/ 399 w 504"/>
              <a:gd name="T23" fmla="*/ 51 h 516"/>
              <a:gd name="T24" fmla="*/ 423 w 504"/>
              <a:gd name="T25" fmla="*/ 87 h 516"/>
              <a:gd name="T26" fmla="*/ 436 w 504"/>
              <a:gd name="T27" fmla="*/ 126 h 516"/>
              <a:gd name="T28" fmla="*/ 444 w 504"/>
              <a:gd name="T29" fmla="*/ 168 h 516"/>
              <a:gd name="T30" fmla="*/ 458 w 504"/>
              <a:gd name="T31" fmla="*/ 197 h 516"/>
              <a:gd name="T32" fmla="*/ 459 w 504"/>
              <a:gd name="T33" fmla="*/ 219 h 516"/>
              <a:gd name="T34" fmla="*/ 463 w 504"/>
              <a:gd name="T35" fmla="*/ 246 h 516"/>
              <a:gd name="T36" fmla="*/ 489 w 504"/>
              <a:gd name="T37" fmla="*/ 293 h 516"/>
              <a:gd name="T38" fmla="*/ 501 w 504"/>
              <a:gd name="T39" fmla="*/ 331 h 516"/>
              <a:gd name="T40" fmla="*/ 501 w 504"/>
              <a:gd name="T41" fmla="*/ 372 h 516"/>
              <a:gd name="T42" fmla="*/ 493 w 504"/>
              <a:gd name="T43" fmla="*/ 396 h 516"/>
              <a:gd name="T44" fmla="*/ 482 w 504"/>
              <a:gd name="T45" fmla="*/ 403 h 516"/>
              <a:gd name="T46" fmla="*/ 471 w 504"/>
              <a:gd name="T47" fmla="*/ 397 h 516"/>
              <a:gd name="T48" fmla="*/ 455 w 504"/>
              <a:gd name="T49" fmla="*/ 368 h 516"/>
              <a:gd name="T50" fmla="*/ 444 w 504"/>
              <a:gd name="T51" fmla="*/ 388 h 516"/>
              <a:gd name="T52" fmla="*/ 421 w 504"/>
              <a:gd name="T53" fmla="*/ 427 h 516"/>
              <a:gd name="T54" fmla="*/ 442 w 504"/>
              <a:gd name="T55" fmla="*/ 448 h 516"/>
              <a:gd name="T56" fmla="*/ 460 w 504"/>
              <a:gd name="T57" fmla="*/ 467 h 516"/>
              <a:gd name="T58" fmla="*/ 460 w 504"/>
              <a:gd name="T59" fmla="*/ 481 h 516"/>
              <a:gd name="T60" fmla="*/ 448 w 504"/>
              <a:gd name="T61" fmla="*/ 496 h 516"/>
              <a:gd name="T62" fmla="*/ 419 w 504"/>
              <a:gd name="T63" fmla="*/ 508 h 516"/>
              <a:gd name="T64" fmla="*/ 372 w 504"/>
              <a:gd name="T65" fmla="*/ 513 h 516"/>
              <a:gd name="T66" fmla="*/ 317 w 504"/>
              <a:gd name="T67" fmla="*/ 506 h 516"/>
              <a:gd name="T68" fmla="*/ 276 w 504"/>
              <a:gd name="T69" fmla="*/ 494 h 516"/>
              <a:gd name="T70" fmla="*/ 248 w 504"/>
              <a:gd name="T71" fmla="*/ 495 h 516"/>
              <a:gd name="T72" fmla="*/ 209 w 504"/>
              <a:gd name="T73" fmla="*/ 512 h 516"/>
              <a:gd name="T74" fmla="*/ 172 w 504"/>
              <a:gd name="T75" fmla="*/ 516 h 516"/>
              <a:gd name="T76" fmla="*/ 110 w 504"/>
              <a:gd name="T77" fmla="*/ 512 h 516"/>
              <a:gd name="T78" fmla="*/ 74 w 504"/>
              <a:gd name="T79" fmla="*/ 499 h 516"/>
              <a:gd name="T80" fmla="*/ 63 w 504"/>
              <a:gd name="T81" fmla="*/ 487 h 516"/>
              <a:gd name="T82" fmla="*/ 61 w 504"/>
              <a:gd name="T83" fmla="*/ 471 h 516"/>
              <a:gd name="T84" fmla="*/ 66 w 504"/>
              <a:gd name="T85" fmla="*/ 454 h 516"/>
              <a:gd name="T86" fmla="*/ 80 w 504"/>
              <a:gd name="T87" fmla="*/ 444 h 516"/>
              <a:gd name="T88" fmla="*/ 103 w 504"/>
              <a:gd name="T89" fmla="*/ 439 h 516"/>
              <a:gd name="T90" fmla="*/ 96 w 504"/>
              <a:gd name="T91" fmla="*/ 430 h 516"/>
              <a:gd name="T92" fmla="*/ 69 w 504"/>
              <a:gd name="T93" fmla="*/ 400 h 516"/>
              <a:gd name="T94" fmla="*/ 55 w 504"/>
              <a:gd name="T95" fmla="*/ 368 h 516"/>
              <a:gd name="T96" fmla="*/ 50 w 504"/>
              <a:gd name="T97" fmla="*/ 361 h 516"/>
              <a:gd name="T98" fmla="*/ 42 w 504"/>
              <a:gd name="T99" fmla="*/ 376 h 516"/>
              <a:gd name="T100" fmla="*/ 22 w 504"/>
              <a:gd name="T101" fmla="*/ 395 h 516"/>
              <a:gd name="T102" fmla="*/ 8 w 504"/>
              <a:gd name="T103" fmla="*/ 396 h 516"/>
              <a:gd name="T104" fmla="*/ 1 w 504"/>
              <a:gd name="T105" fmla="*/ 374 h 516"/>
              <a:gd name="T106" fmla="*/ 3 w 504"/>
              <a:gd name="T107" fmla="*/ 332 h 516"/>
              <a:gd name="T108" fmla="*/ 18 w 504"/>
              <a:gd name="T109" fmla="*/ 293 h 516"/>
              <a:gd name="T110" fmla="*/ 46 w 504"/>
              <a:gd name="T111" fmla="*/ 254 h 516"/>
              <a:gd name="T112" fmla="*/ 72 w 504"/>
              <a:gd name="T113" fmla="*/ 232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04" h="516">
                <a:moveTo>
                  <a:pt x="72" y="232"/>
                </a:moveTo>
                <a:lnTo>
                  <a:pt x="71" y="229"/>
                </a:lnTo>
                <a:lnTo>
                  <a:pt x="70" y="225"/>
                </a:lnTo>
                <a:lnTo>
                  <a:pt x="70" y="223"/>
                </a:lnTo>
                <a:lnTo>
                  <a:pt x="70" y="221"/>
                </a:lnTo>
                <a:lnTo>
                  <a:pt x="70" y="217"/>
                </a:lnTo>
                <a:lnTo>
                  <a:pt x="70" y="215"/>
                </a:lnTo>
                <a:lnTo>
                  <a:pt x="71" y="211"/>
                </a:lnTo>
                <a:lnTo>
                  <a:pt x="72" y="207"/>
                </a:lnTo>
                <a:lnTo>
                  <a:pt x="73" y="203"/>
                </a:lnTo>
                <a:lnTo>
                  <a:pt x="74" y="199"/>
                </a:lnTo>
                <a:lnTo>
                  <a:pt x="78" y="195"/>
                </a:lnTo>
                <a:lnTo>
                  <a:pt x="81" y="190"/>
                </a:lnTo>
                <a:lnTo>
                  <a:pt x="81" y="187"/>
                </a:lnTo>
                <a:lnTo>
                  <a:pt x="81" y="184"/>
                </a:lnTo>
                <a:lnTo>
                  <a:pt x="81" y="180"/>
                </a:lnTo>
                <a:lnTo>
                  <a:pt x="83" y="176"/>
                </a:lnTo>
                <a:lnTo>
                  <a:pt x="84" y="171"/>
                </a:lnTo>
                <a:lnTo>
                  <a:pt x="85" y="169"/>
                </a:lnTo>
                <a:lnTo>
                  <a:pt x="86" y="167"/>
                </a:lnTo>
                <a:lnTo>
                  <a:pt x="87" y="165"/>
                </a:lnTo>
                <a:lnTo>
                  <a:pt x="89" y="163"/>
                </a:lnTo>
                <a:lnTo>
                  <a:pt x="89" y="159"/>
                </a:lnTo>
                <a:lnTo>
                  <a:pt x="89" y="156"/>
                </a:lnTo>
                <a:lnTo>
                  <a:pt x="89" y="151"/>
                </a:lnTo>
                <a:lnTo>
                  <a:pt x="90" y="146"/>
                </a:lnTo>
                <a:lnTo>
                  <a:pt x="91" y="140"/>
                </a:lnTo>
                <a:lnTo>
                  <a:pt x="92" y="131"/>
                </a:lnTo>
                <a:lnTo>
                  <a:pt x="94" y="123"/>
                </a:lnTo>
                <a:lnTo>
                  <a:pt x="96" y="119"/>
                </a:lnTo>
                <a:lnTo>
                  <a:pt x="98" y="114"/>
                </a:lnTo>
                <a:lnTo>
                  <a:pt x="99" y="109"/>
                </a:lnTo>
                <a:lnTo>
                  <a:pt x="102" y="104"/>
                </a:lnTo>
                <a:lnTo>
                  <a:pt x="105" y="99"/>
                </a:lnTo>
                <a:lnTo>
                  <a:pt x="107" y="94"/>
                </a:lnTo>
                <a:lnTo>
                  <a:pt x="110" y="89"/>
                </a:lnTo>
                <a:lnTo>
                  <a:pt x="114" y="83"/>
                </a:lnTo>
                <a:lnTo>
                  <a:pt x="115" y="80"/>
                </a:lnTo>
                <a:lnTo>
                  <a:pt x="117" y="77"/>
                </a:lnTo>
                <a:lnTo>
                  <a:pt x="121" y="72"/>
                </a:lnTo>
                <a:lnTo>
                  <a:pt x="125" y="66"/>
                </a:lnTo>
                <a:lnTo>
                  <a:pt x="129" y="60"/>
                </a:lnTo>
                <a:lnTo>
                  <a:pt x="135" y="54"/>
                </a:lnTo>
                <a:lnTo>
                  <a:pt x="140" y="49"/>
                </a:lnTo>
                <a:lnTo>
                  <a:pt x="145" y="44"/>
                </a:lnTo>
                <a:lnTo>
                  <a:pt x="152" y="38"/>
                </a:lnTo>
                <a:lnTo>
                  <a:pt x="156" y="33"/>
                </a:lnTo>
                <a:lnTo>
                  <a:pt x="162" y="29"/>
                </a:lnTo>
                <a:lnTo>
                  <a:pt x="167" y="26"/>
                </a:lnTo>
                <a:lnTo>
                  <a:pt x="172" y="22"/>
                </a:lnTo>
                <a:lnTo>
                  <a:pt x="178" y="19"/>
                </a:lnTo>
                <a:lnTo>
                  <a:pt x="184" y="17"/>
                </a:lnTo>
                <a:lnTo>
                  <a:pt x="191" y="14"/>
                </a:lnTo>
                <a:lnTo>
                  <a:pt x="197" y="12"/>
                </a:lnTo>
                <a:lnTo>
                  <a:pt x="204" y="9"/>
                </a:lnTo>
                <a:lnTo>
                  <a:pt x="210" y="7"/>
                </a:lnTo>
                <a:lnTo>
                  <a:pt x="217" y="5"/>
                </a:lnTo>
                <a:lnTo>
                  <a:pt x="225" y="4"/>
                </a:lnTo>
                <a:lnTo>
                  <a:pt x="232" y="2"/>
                </a:lnTo>
                <a:lnTo>
                  <a:pt x="240" y="2"/>
                </a:lnTo>
                <a:lnTo>
                  <a:pt x="248" y="1"/>
                </a:lnTo>
                <a:lnTo>
                  <a:pt x="255" y="0"/>
                </a:lnTo>
                <a:lnTo>
                  <a:pt x="262" y="0"/>
                </a:lnTo>
                <a:lnTo>
                  <a:pt x="270" y="0"/>
                </a:lnTo>
                <a:lnTo>
                  <a:pt x="279" y="0"/>
                </a:lnTo>
                <a:lnTo>
                  <a:pt x="286" y="1"/>
                </a:lnTo>
                <a:lnTo>
                  <a:pt x="294" y="2"/>
                </a:lnTo>
                <a:lnTo>
                  <a:pt x="301" y="3"/>
                </a:lnTo>
                <a:lnTo>
                  <a:pt x="309" y="4"/>
                </a:lnTo>
                <a:lnTo>
                  <a:pt x="317" y="6"/>
                </a:lnTo>
                <a:lnTo>
                  <a:pt x="324" y="8"/>
                </a:lnTo>
                <a:lnTo>
                  <a:pt x="333" y="10"/>
                </a:lnTo>
                <a:lnTo>
                  <a:pt x="340" y="13"/>
                </a:lnTo>
                <a:lnTo>
                  <a:pt x="347" y="16"/>
                </a:lnTo>
                <a:lnTo>
                  <a:pt x="354" y="19"/>
                </a:lnTo>
                <a:lnTo>
                  <a:pt x="361" y="23"/>
                </a:lnTo>
                <a:lnTo>
                  <a:pt x="368" y="26"/>
                </a:lnTo>
                <a:lnTo>
                  <a:pt x="374" y="30"/>
                </a:lnTo>
                <a:lnTo>
                  <a:pt x="380" y="34"/>
                </a:lnTo>
                <a:lnTo>
                  <a:pt x="382" y="37"/>
                </a:lnTo>
                <a:lnTo>
                  <a:pt x="385" y="39"/>
                </a:lnTo>
                <a:lnTo>
                  <a:pt x="391" y="43"/>
                </a:lnTo>
                <a:lnTo>
                  <a:pt x="395" y="47"/>
                </a:lnTo>
                <a:lnTo>
                  <a:pt x="399" y="51"/>
                </a:lnTo>
                <a:lnTo>
                  <a:pt x="403" y="56"/>
                </a:lnTo>
                <a:lnTo>
                  <a:pt x="407" y="62"/>
                </a:lnTo>
                <a:lnTo>
                  <a:pt x="411" y="66"/>
                </a:lnTo>
                <a:lnTo>
                  <a:pt x="414" y="72"/>
                </a:lnTo>
                <a:lnTo>
                  <a:pt x="416" y="76"/>
                </a:lnTo>
                <a:lnTo>
                  <a:pt x="420" y="81"/>
                </a:lnTo>
                <a:lnTo>
                  <a:pt x="423" y="87"/>
                </a:lnTo>
                <a:lnTo>
                  <a:pt x="427" y="96"/>
                </a:lnTo>
                <a:lnTo>
                  <a:pt x="429" y="101"/>
                </a:lnTo>
                <a:lnTo>
                  <a:pt x="431" y="106"/>
                </a:lnTo>
                <a:lnTo>
                  <a:pt x="432" y="112"/>
                </a:lnTo>
                <a:lnTo>
                  <a:pt x="434" y="117"/>
                </a:lnTo>
                <a:lnTo>
                  <a:pt x="435" y="121"/>
                </a:lnTo>
                <a:lnTo>
                  <a:pt x="436" y="126"/>
                </a:lnTo>
                <a:lnTo>
                  <a:pt x="439" y="134"/>
                </a:lnTo>
                <a:lnTo>
                  <a:pt x="440" y="143"/>
                </a:lnTo>
                <a:lnTo>
                  <a:pt x="441" y="150"/>
                </a:lnTo>
                <a:lnTo>
                  <a:pt x="442" y="156"/>
                </a:lnTo>
                <a:lnTo>
                  <a:pt x="443" y="165"/>
                </a:lnTo>
                <a:lnTo>
                  <a:pt x="443" y="167"/>
                </a:lnTo>
                <a:lnTo>
                  <a:pt x="444" y="168"/>
                </a:lnTo>
                <a:lnTo>
                  <a:pt x="448" y="173"/>
                </a:lnTo>
                <a:lnTo>
                  <a:pt x="450" y="176"/>
                </a:lnTo>
                <a:lnTo>
                  <a:pt x="452" y="179"/>
                </a:lnTo>
                <a:lnTo>
                  <a:pt x="454" y="183"/>
                </a:lnTo>
                <a:lnTo>
                  <a:pt x="455" y="188"/>
                </a:lnTo>
                <a:lnTo>
                  <a:pt x="457" y="192"/>
                </a:lnTo>
                <a:lnTo>
                  <a:pt x="458" y="197"/>
                </a:lnTo>
                <a:lnTo>
                  <a:pt x="459" y="202"/>
                </a:lnTo>
                <a:lnTo>
                  <a:pt x="459" y="204"/>
                </a:lnTo>
                <a:lnTo>
                  <a:pt x="460" y="207"/>
                </a:lnTo>
                <a:lnTo>
                  <a:pt x="460" y="210"/>
                </a:lnTo>
                <a:lnTo>
                  <a:pt x="459" y="213"/>
                </a:lnTo>
                <a:lnTo>
                  <a:pt x="459" y="216"/>
                </a:lnTo>
                <a:lnTo>
                  <a:pt x="459" y="219"/>
                </a:lnTo>
                <a:lnTo>
                  <a:pt x="457" y="225"/>
                </a:lnTo>
                <a:lnTo>
                  <a:pt x="456" y="228"/>
                </a:lnTo>
                <a:lnTo>
                  <a:pt x="455" y="231"/>
                </a:lnTo>
                <a:lnTo>
                  <a:pt x="455" y="232"/>
                </a:lnTo>
                <a:lnTo>
                  <a:pt x="455" y="233"/>
                </a:lnTo>
                <a:lnTo>
                  <a:pt x="457" y="236"/>
                </a:lnTo>
                <a:lnTo>
                  <a:pt x="463" y="246"/>
                </a:lnTo>
                <a:lnTo>
                  <a:pt x="468" y="253"/>
                </a:lnTo>
                <a:lnTo>
                  <a:pt x="471" y="258"/>
                </a:lnTo>
                <a:lnTo>
                  <a:pt x="475" y="265"/>
                </a:lnTo>
                <a:lnTo>
                  <a:pt x="478" y="271"/>
                </a:lnTo>
                <a:lnTo>
                  <a:pt x="482" y="277"/>
                </a:lnTo>
                <a:lnTo>
                  <a:pt x="485" y="285"/>
                </a:lnTo>
                <a:lnTo>
                  <a:pt x="489" y="293"/>
                </a:lnTo>
                <a:lnTo>
                  <a:pt x="491" y="298"/>
                </a:lnTo>
                <a:lnTo>
                  <a:pt x="493" y="303"/>
                </a:lnTo>
                <a:lnTo>
                  <a:pt x="495" y="309"/>
                </a:lnTo>
                <a:lnTo>
                  <a:pt x="496" y="313"/>
                </a:lnTo>
                <a:lnTo>
                  <a:pt x="498" y="318"/>
                </a:lnTo>
                <a:lnTo>
                  <a:pt x="499" y="323"/>
                </a:lnTo>
                <a:lnTo>
                  <a:pt x="501" y="331"/>
                </a:lnTo>
                <a:lnTo>
                  <a:pt x="503" y="341"/>
                </a:lnTo>
                <a:lnTo>
                  <a:pt x="504" y="349"/>
                </a:lnTo>
                <a:lnTo>
                  <a:pt x="504" y="354"/>
                </a:lnTo>
                <a:lnTo>
                  <a:pt x="504" y="357"/>
                </a:lnTo>
                <a:lnTo>
                  <a:pt x="504" y="361"/>
                </a:lnTo>
                <a:lnTo>
                  <a:pt x="503" y="365"/>
                </a:lnTo>
                <a:lnTo>
                  <a:pt x="501" y="372"/>
                </a:lnTo>
                <a:lnTo>
                  <a:pt x="500" y="378"/>
                </a:lnTo>
                <a:lnTo>
                  <a:pt x="498" y="385"/>
                </a:lnTo>
                <a:lnTo>
                  <a:pt x="498" y="387"/>
                </a:lnTo>
                <a:lnTo>
                  <a:pt x="496" y="390"/>
                </a:lnTo>
                <a:lnTo>
                  <a:pt x="495" y="392"/>
                </a:lnTo>
                <a:lnTo>
                  <a:pt x="494" y="394"/>
                </a:lnTo>
                <a:lnTo>
                  <a:pt x="493" y="396"/>
                </a:lnTo>
                <a:lnTo>
                  <a:pt x="491" y="398"/>
                </a:lnTo>
                <a:lnTo>
                  <a:pt x="490" y="399"/>
                </a:lnTo>
                <a:lnTo>
                  <a:pt x="488" y="401"/>
                </a:lnTo>
                <a:lnTo>
                  <a:pt x="486" y="401"/>
                </a:lnTo>
                <a:lnTo>
                  <a:pt x="485" y="402"/>
                </a:lnTo>
                <a:lnTo>
                  <a:pt x="483" y="403"/>
                </a:lnTo>
                <a:lnTo>
                  <a:pt x="482" y="403"/>
                </a:lnTo>
                <a:lnTo>
                  <a:pt x="481" y="403"/>
                </a:lnTo>
                <a:lnTo>
                  <a:pt x="480" y="402"/>
                </a:lnTo>
                <a:lnTo>
                  <a:pt x="477" y="401"/>
                </a:lnTo>
                <a:lnTo>
                  <a:pt x="476" y="400"/>
                </a:lnTo>
                <a:lnTo>
                  <a:pt x="475" y="399"/>
                </a:lnTo>
                <a:lnTo>
                  <a:pt x="473" y="398"/>
                </a:lnTo>
                <a:lnTo>
                  <a:pt x="471" y="397"/>
                </a:lnTo>
                <a:lnTo>
                  <a:pt x="469" y="394"/>
                </a:lnTo>
                <a:lnTo>
                  <a:pt x="467" y="391"/>
                </a:lnTo>
                <a:lnTo>
                  <a:pt x="465" y="387"/>
                </a:lnTo>
                <a:lnTo>
                  <a:pt x="462" y="384"/>
                </a:lnTo>
                <a:lnTo>
                  <a:pt x="461" y="380"/>
                </a:lnTo>
                <a:lnTo>
                  <a:pt x="458" y="374"/>
                </a:lnTo>
                <a:lnTo>
                  <a:pt x="455" y="368"/>
                </a:lnTo>
                <a:lnTo>
                  <a:pt x="454" y="368"/>
                </a:lnTo>
                <a:lnTo>
                  <a:pt x="454" y="368"/>
                </a:lnTo>
                <a:lnTo>
                  <a:pt x="452" y="369"/>
                </a:lnTo>
                <a:lnTo>
                  <a:pt x="452" y="370"/>
                </a:lnTo>
                <a:lnTo>
                  <a:pt x="450" y="372"/>
                </a:lnTo>
                <a:lnTo>
                  <a:pt x="448" y="378"/>
                </a:lnTo>
                <a:lnTo>
                  <a:pt x="444" y="388"/>
                </a:lnTo>
                <a:lnTo>
                  <a:pt x="440" y="398"/>
                </a:lnTo>
                <a:lnTo>
                  <a:pt x="437" y="403"/>
                </a:lnTo>
                <a:lnTo>
                  <a:pt x="433" y="409"/>
                </a:lnTo>
                <a:lnTo>
                  <a:pt x="429" y="415"/>
                </a:lnTo>
                <a:lnTo>
                  <a:pt x="425" y="421"/>
                </a:lnTo>
                <a:lnTo>
                  <a:pt x="423" y="424"/>
                </a:lnTo>
                <a:lnTo>
                  <a:pt x="421" y="427"/>
                </a:lnTo>
                <a:lnTo>
                  <a:pt x="414" y="434"/>
                </a:lnTo>
                <a:lnTo>
                  <a:pt x="414" y="434"/>
                </a:lnTo>
                <a:lnTo>
                  <a:pt x="415" y="435"/>
                </a:lnTo>
                <a:lnTo>
                  <a:pt x="419" y="437"/>
                </a:lnTo>
                <a:lnTo>
                  <a:pt x="431" y="442"/>
                </a:lnTo>
                <a:lnTo>
                  <a:pt x="437" y="446"/>
                </a:lnTo>
                <a:lnTo>
                  <a:pt x="442" y="448"/>
                </a:lnTo>
                <a:lnTo>
                  <a:pt x="448" y="452"/>
                </a:lnTo>
                <a:lnTo>
                  <a:pt x="452" y="456"/>
                </a:lnTo>
                <a:lnTo>
                  <a:pt x="455" y="459"/>
                </a:lnTo>
                <a:lnTo>
                  <a:pt x="456" y="461"/>
                </a:lnTo>
                <a:lnTo>
                  <a:pt x="458" y="463"/>
                </a:lnTo>
                <a:lnTo>
                  <a:pt x="459" y="465"/>
                </a:lnTo>
                <a:lnTo>
                  <a:pt x="460" y="467"/>
                </a:lnTo>
                <a:lnTo>
                  <a:pt x="461" y="470"/>
                </a:lnTo>
                <a:lnTo>
                  <a:pt x="461" y="472"/>
                </a:lnTo>
                <a:lnTo>
                  <a:pt x="462" y="475"/>
                </a:lnTo>
                <a:lnTo>
                  <a:pt x="461" y="476"/>
                </a:lnTo>
                <a:lnTo>
                  <a:pt x="461" y="478"/>
                </a:lnTo>
                <a:lnTo>
                  <a:pt x="461" y="480"/>
                </a:lnTo>
                <a:lnTo>
                  <a:pt x="460" y="481"/>
                </a:lnTo>
                <a:lnTo>
                  <a:pt x="460" y="484"/>
                </a:lnTo>
                <a:lnTo>
                  <a:pt x="459" y="485"/>
                </a:lnTo>
                <a:lnTo>
                  <a:pt x="457" y="488"/>
                </a:lnTo>
                <a:lnTo>
                  <a:pt x="455" y="491"/>
                </a:lnTo>
                <a:lnTo>
                  <a:pt x="453" y="492"/>
                </a:lnTo>
                <a:lnTo>
                  <a:pt x="452" y="494"/>
                </a:lnTo>
                <a:lnTo>
                  <a:pt x="448" y="496"/>
                </a:lnTo>
                <a:lnTo>
                  <a:pt x="443" y="498"/>
                </a:lnTo>
                <a:lnTo>
                  <a:pt x="439" y="500"/>
                </a:lnTo>
                <a:lnTo>
                  <a:pt x="435" y="502"/>
                </a:lnTo>
                <a:lnTo>
                  <a:pt x="430" y="504"/>
                </a:lnTo>
                <a:lnTo>
                  <a:pt x="427" y="505"/>
                </a:lnTo>
                <a:lnTo>
                  <a:pt x="425" y="506"/>
                </a:lnTo>
                <a:lnTo>
                  <a:pt x="419" y="508"/>
                </a:lnTo>
                <a:lnTo>
                  <a:pt x="413" y="509"/>
                </a:lnTo>
                <a:lnTo>
                  <a:pt x="407" y="511"/>
                </a:lnTo>
                <a:lnTo>
                  <a:pt x="400" y="512"/>
                </a:lnTo>
                <a:lnTo>
                  <a:pt x="394" y="512"/>
                </a:lnTo>
                <a:lnTo>
                  <a:pt x="386" y="513"/>
                </a:lnTo>
                <a:lnTo>
                  <a:pt x="379" y="513"/>
                </a:lnTo>
                <a:lnTo>
                  <a:pt x="372" y="513"/>
                </a:lnTo>
                <a:lnTo>
                  <a:pt x="365" y="513"/>
                </a:lnTo>
                <a:lnTo>
                  <a:pt x="356" y="512"/>
                </a:lnTo>
                <a:lnTo>
                  <a:pt x="349" y="512"/>
                </a:lnTo>
                <a:lnTo>
                  <a:pt x="342" y="511"/>
                </a:lnTo>
                <a:lnTo>
                  <a:pt x="334" y="510"/>
                </a:lnTo>
                <a:lnTo>
                  <a:pt x="325" y="509"/>
                </a:lnTo>
                <a:lnTo>
                  <a:pt x="317" y="506"/>
                </a:lnTo>
                <a:lnTo>
                  <a:pt x="310" y="504"/>
                </a:lnTo>
                <a:lnTo>
                  <a:pt x="301" y="502"/>
                </a:lnTo>
                <a:lnTo>
                  <a:pt x="294" y="500"/>
                </a:lnTo>
                <a:lnTo>
                  <a:pt x="286" y="497"/>
                </a:lnTo>
                <a:lnTo>
                  <a:pt x="282" y="496"/>
                </a:lnTo>
                <a:lnTo>
                  <a:pt x="279" y="495"/>
                </a:lnTo>
                <a:lnTo>
                  <a:pt x="276" y="494"/>
                </a:lnTo>
                <a:lnTo>
                  <a:pt x="273" y="493"/>
                </a:lnTo>
                <a:lnTo>
                  <a:pt x="270" y="493"/>
                </a:lnTo>
                <a:lnTo>
                  <a:pt x="267" y="493"/>
                </a:lnTo>
                <a:lnTo>
                  <a:pt x="260" y="493"/>
                </a:lnTo>
                <a:lnTo>
                  <a:pt x="256" y="492"/>
                </a:lnTo>
                <a:lnTo>
                  <a:pt x="251" y="492"/>
                </a:lnTo>
                <a:lnTo>
                  <a:pt x="248" y="495"/>
                </a:lnTo>
                <a:lnTo>
                  <a:pt x="243" y="497"/>
                </a:lnTo>
                <a:lnTo>
                  <a:pt x="238" y="500"/>
                </a:lnTo>
                <a:lnTo>
                  <a:pt x="232" y="503"/>
                </a:lnTo>
                <a:lnTo>
                  <a:pt x="228" y="505"/>
                </a:lnTo>
                <a:lnTo>
                  <a:pt x="224" y="508"/>
                </a:lnTo>
                <a:lnTo>
                  <a:pt x="214" y="511"/>
                </a:lnTo>
                <a:lnTo>
                  <a:pt x="209" y="512"/>
                </a:lnTo>
                <a:lnTo>
                  <a:pt x="205" y="514"/>
                </a:lnTo>
                <a:lnTo>
                  <a:pt x="198" y="515"/>
                </a:lnTo>
                <a:lnTo>
                  <a:pt x="193" y="515"/>
                </a:lnTo>
                <a:lnTo>
                  <a:pt x="188" y="516"/>
                </a:lnTo>
                <a:lnTo>
                  <a:pt x="183" y="516"/>
                </a:lnTo>
                <a:lnTo>
                  <a:pt x="178" y="516"/>
                </a:lnTo>
                <a:lnTo>
                  <a:pt x="172" y="516"/>
                </a:lnTo>
                <a:lnTo>
                  <a:pt x="167" y="516"/>
                </a:lnTo>
                <a:lnTo>
                  <a:pt x="154" y="516"/>
                </a:lnTo>
                <a:lnTo>
                  <a:pt x="141" y="516"/>
                </a:lnTo>
                <a:lnTo>
                  <a:pt x="128" y="515"/>
                </a:lnTo>
                <a:lnTo>
                  <a:pt x="122" y="514"/>
                </a:lnTo>
                <a:lnTo>
                  <a:pt x="116" y="513"/>
                </a:lnTo>
                <a:lnTo>
                  <a:pt x="110" y="512"/>
                </a:lnTo>
                <a:lnTo>
                  <a:pt x="103" y="511"/>
                </a:lnTo>
                <a:lnTo>
                  <a:pt x="98" y="509"/>
                </a:lnTo>
                <a:lnTo>
                  <a:pt x="92" y="508"/>
                </a:lnTo>
                <a:lnTo>
                  <a:pt x="87" y="505"/>
                </a:lnTo>
                <a:lnTo>
                  <a:pt x="83" y="503"/>
                </a:lnTo>
                <a:lnTo>
                  <a:pt x="78" y="501"/>
                </a:lnTo>
                <a:lnTo>
                  <a:pt x="74" y="499"/>
                </a:lnTo>
                <a:lnTo>
                  <a:pt x="70" y="496"/>
                </a:lnTo>
                <a:lnTo>
                  <a:pt x="69" y="495"/>
                </a:lnTo>
                <a:lnTo>
                  <a:pt x="67" y="493"/>
                </a:lnTo>
                <a:lnTo>
                  <a:pt x="66" y="492"/>
                </a:lnTo>
                <a:lnTo>
                  <a:pt x="64" y="490"/>
                </a:lnTo>
                <a:lnTo>
                  <a:pt x="63" y="489"/>
                </a:lnTo>
                <a:lnTo>
                  <a:pt x="63" y="487"/>
                </a:lnTo>
                <a:lnTo>
                  <a:pt x="61" y="484"/>
                </a:lnTo>
                <a:lnTo>
                  <a:pt x="61" y="481"/>
                </a:lnTo>
                <a:lnTo>
                  <a:pt x="60" y="479"/>
                </a:lnTo>
                <a:lnTo>
                  <a:pt x="60" y="477"/>
                </a:lnTo>
                <a:lnTo>
                  <a:pt x="61" y="475"/>
                </a:lnTo>
                <a:lnTo>
                  <a:pt x="61" y="473"/>
                </a:lnTo>
                <a:lnTo>
                  <a:pt x="61" y="471"/>
                </a:lnTo>
                <a:lnTo>
                  <a:pt x="61" y="470"/>
                </a:lnTo>
                <a:lnTo>
                  <a:pt x="61" y="467"/>
                </a:lnTo>
                <a:lnTo>
                  <a:pt x="62" y="465"/>
                </a:lnTo>
                <a:lnTo>
                  <a:pt x="63" y="462"/>
                </a:lnTo>
                <a:lnTo>
                  <a:pt x="63" y="460"/>
                </a:lnTo>
                <a:lnTo>
                  <a:pt x="65" y="456"/>
                </a:lnTo>
                <a:lnTo>
                  <a:pt x="66" y="454"/>
                </a:lnTo>
                <a:lnTo>
                  <a:pt x="67" y="453"/>
                </a:lnTo>
                <a:lnTo>
                  <a:pt x="69" y="450"/>
                </a:lnTo>
                <a:lnTo>
                  <a:pt x="71" y="449"/>
                </a:lnTo>
                <a:lnTo>
                  <a:pt x="73" y="448"/>
                </a:lnTo>
                <a:lnTo>
                  <a:pt x="74" y="446"/>
                </a:lnTo>
                <a:lnTo>
                  <a:pt x="78" y="446"/>
                </a:lnTo>
                <a:lnTo>
                  <a:pt x="80" y="444"/>
                </a:lnTo>
                <a:lnTo>
                  <a:pt x="83" y="443"/>
                </a:lnTo>
                <a:lnTo>
                  <a:pt x="86" y="442"/>
                </a:lnTo>
                <a:lnTo>
                  <a:pt x="89" y="441"/>
                </a:lnTo>
                <a:lnTo>
                  <a:pt x="92" y="440"/>
                </a:lnTo>
                <a:lnTo>
                  <a:pt x="95" y="440"/>
                </a:lnTo>
                <a:lnTo>
                  <a:pt x="99" y="439"/>
                </a:lnTo>
                <a:lnTo>
                  <a:pt x="103" y="439"/>
                </a:lnTo>
                <a:lnTo>
                  <a:pt x="105" y="439"/>
                </a:lnTo>
                <a:lnTo>
                  <a:pt x="105" y="439"/>
                </a:lnTo>
                <a:lnTo>
                  <a:pt x="106" y="438"/>
                </a:lnTo>
                <a:lnTo>
                  <a:pt x="106" y="438"/>
                </a:lnTo>
                <a:lnTo>
                  <a:pt x="105" y="437"/>
                </a:lnTo>
                <a:lnTo>
                  <a:pt x="102" y="436"/>
                </a:lnTo>
                <a:lnTo>
                  <a:pt x="96" y="430"/>
                </a:lnTo>
                <a:lnTo>
                  <a:pt x="93" y="427"/>
                </a:lnTo>
                <a:lnTo>
                  <a:pt x="89" y="423"/>
                </a:lnTo>
                <a:lnTo>
                  <a:pt x="84" y="419"/>
                </a:lnTo>
                <a:lnTo>
                  <a:pt x="80" y="414"/>
                </a:lnTo>
                <a:lnTo>
                  <a:pt x="74" y="407"/>
                </a:lnTo>
                <a:lnTo>
                  <a:pt x="72" y="403"/>
                </a:lnTo>
                <a:lnTo>
                  <a:pt x="69" y="400"/>
                </a:lnTo>
                <a:lnTo>
                  <a:pt x="67" y="396"/>
                </a:lnTo>
                <a:lnTo>
                  <a:pt x="65" y="392"/>
                </a:lnTo>
                <a:lnTo>
                  <a:pt x="62" y="388"/>
                </a:lnTo>
                <a:lnTo>
                  <a:pt x="60" y="382"/>
                </a:lnTo>
                <a:lnTo>
                  <a:pt x="58" y="378"/>
                </a:lnTo>
                <a:lnTo>
                  <a:pt x="56" y="372"/>
                </a:lnTo>
                <a:lnTo>
                  <a:pt x="55" y="368"/>
                </a:lnTo>
                <a:lnTo>
                  <a:pt x="53" y="361"/>
                </a:lnTo>
                <a:lnTo>
                  <a:pt x="53" y="361"/>
                </a:lnTo>
                <a:lnTo>
                  <a:pt x="53" y="361"/>
                </a:lnTo>
                <a:lnTo>
                  <a:pt x="52" y="361"/>
                </a:lnTo>
                <a:lnTo>
                  <a:pt x="52" y="361"/>
                </a:lnTo>
                <a:lnTo>
                  <a:pt x="51" y="361"/>
                </a:lnTo>
                <a:lnTo>
                  <a:pt x="50" y="361"/>
                </a:lnTo>
                <a:lnTo>
                  <a:pt x="50" y="362"/>
                </a:lnTo>
                <a:lnTo>
                  <a:pt x="50" y="364"/>
                </a:lnTo>
                <a:lnTo>
                  <a:pt x="49" y="365"/>
                </a:lnTo>
                <a:lnTo>
                  <a:pt x="48" y="367"/>
                </a:lnTo>
                <a:lnTo>
                  <a:pt x="45" y="371"/>
                </a:lnTo>
                <a:lnTo>
                  <a:pt x="44" y="374"/>
                </a:lnTo>
                <a:lnTo>
                  <a:pt x="42" y="376"/>
                </a:lnTo>
                <a:lnTo>
                  <a:pt x="39" y="379"/>
                </a:lnTo>
                <a:lnTo>
                  <a:pt x="37" y="382"/>
                </a:lnTo>
                <a:lnTo>
                  <a:pt x="34" y="386"/>
                </a:lnTo>
                <a:lnTo>
                  <a:pt x="31" y="389"/>
                </a:lnTo>
                <a:lnTo>
                  <a:pt x="28" y="391"/>
                </a:lnTo>
                <a:lnTo>
                  <a:pt x="25" y="393"/>
                </a:lnTo>
                <a:lnTo>
                  <a:pt x="22" y="395"/>
                </a:lnTo>
                <a:lnTo>
                  <a:pt x="18" y="397"/>
                </a:lnTo>
                <a:lnTo>
                  <a:pt x="14" y="398"/>
                </a:lnTo>
                <a:lnTo>
                  <a:pt x="10" y="398"/>
                </a:lnTo>
                <a:lnTo>
                  <a:pt x="10" y="398"/>
                </a:lnTo>
                <a:lnTo>
                  <a:pt x="9" y="398"/>
                </a:lnTo>
                <a:lnTo>
                  <a:pt x="8" y="398"/>
                </a:lnTo>
                <a:lnTo>
                  <a:pt x="8" y="396"/>
                </a:lnTo>
                <a:lnTo>
                  <a:pt x="7" y="395"/>
                </a:lnTo>
                <a:lnTo>
                  <a:pt x="5" y="392"/>
                </a:lnTo>
                <a:lnTo>
                  <a:pt x="4" y="390"/>
                </a:lnTo>
                <a:lnTo>
                  <a:pt x="3" y="387"/>
                </a:lnTo>
                <a:lnTo>
                  <a:pt x="3" y="384"/>
                </a:lnTo>
                <a:lnTo>
                  <a:pt x="2" y="381"/>
                </a:lnTo>
                <a:lnTo>
                  <a:pt x="1" y="374"/>
                </a:lnTo>
                <a:lnTo>
                  <a:pt x="0" y="370"/>
                </a:lnTo>
                <a:lnTo>
                  <a:pt x="0" y="367"/>
                </a:lnTo>
                <a:lnTo>
                  <a:pt x="0" y="357"/>
                </a:lnTo>
                <a:lnTo>
                  <a:pt x="1" y="348"/>
                </a:lnTo>
                <a:lnTo>
                  <a:pt x="2" y="343"/>
                </a:lnTo>
                <a:lnTo>
                  <a:pt x="3" y="338"/>
                </a:lnTo>
                <a:lnTo>
                  <a:pt x="3" y="332"/>
                </a:lnTo>
                <a:lnTo>
                  <a:pt x="5" y="327"/>
                </a:lnTo>
                <a:lnTo>
                  <a:pt x="6" y="322"/>
                </a:lnTo>
                <a:lnTo>
                  <a:pt x="8" y="316"/>
                </a:lnTo>
                <a:lnTo>
                  <a:pt x="10" y="311"/>
                </a:lnTo>
                <a:lnTo>
                  <a:pt x="12" y="304"/>
                </a:lnTo>
                <a:lnTo>
                  <a:pt x="15" y="299"/>
                </a:lnTo>
                <a:lnTo>
                  <a:pt x="18" y="293"/>
                </a:lnTo>
                <a:lnTo>
                  <a:pt x="22" y="287"/>
                </a:lnTo>
                <a:lnTo>
                  <a:pt x="26" y="281"/>
                </a:lnTo>
                <a:lnTo>
                  <a:pt x="30" y="275"/>
                </a:lnTo>
                <a:lnTo>
                  <a:pt x="34" y="269"/>
                </a:lnTo>
                <a:lnTo>
                  <a:pt x="37" y="265"/>
                </a:lnTo>
                <a:lnTo>
                  <a:pt x="42" y="260"/>
                </a:lnTo>
                <a:lnTo>
                  <a:pt x="46" y="254"/>
                </a:lnTo>
                <a:lnTo>
                  <a:pt x="49" y="252"/>
                </a:lnTo>
                <a:lnTo>
                  <a:pt x="52" y="250"/>
                </a:lnTo>
                <a:lnTo>
                  <a:pt x="56" y="246"/>
                </a:lnTo>
                <a:lnTo>
                  <a:pt x="59" y="243"/>
                </a:lnTo>
                <a:lnTo>
                  <a:pt x="66" y="238"/>
                </a:lnTo>
                <a:lnTo>
                  <a:pt x="70" y="233"/>
                </a:lnTo>
                <a:lnTo>
                  <a:pt x="72" y="23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4176680" y="2258413"/>
            <a:ext cx="684017" cy="647078"/>
            <a:chOff x="4760915" y="138333"/>
            <a:chExt cx="801339" cy="758179"/>
          </a:xfrm>
          <a:solidFill>
            <a:sysClr val="window" lastClr="FFFFFF"/>
          </a:solidFill>
        </p:grpSpPr>
        <p:sp>
          <p:nvSpPr>
            <p:cNvPr id="69" name="Freeform 6"/>
            <p:cNvSpPr/>
            <p:nvPr/>
          </p:nvSpPr>
          <p:spPr bwMode="auto">
            <a:xfrm>
              <a:off x="4760915" y="218898"/>
              <a:ext cx="431601" cy="433040"/>
            </a:xfrm>
            <a:custGeom>
              <a:avLst/>
              <a:gdLst>
                <a:gd name="T0" fmla="*/ 145 w 289"/>
                <a:gd name="T1" fmla="*/ 0 h 289"/>
                <a:gd name="T2" fmla="*/ 0 w 289"/>
                <a:gd name="T3" fmla="*/ 145 h 289"/>
                <a:gd name="T4" fmla="*/ 16 w 289"/>
                <a:gd name="T5" fmla="*/ 210 h 289"/>
                <a:gd name="T6" fmla="*/ 33 w 289"/>
                <a:gd name="T7" fmla="*/ 216 h 289"/>
                <a:gd name="T8" fmla="*/ 39 w 289"/>
                <a:gd name="T9" fmla="*/ 199 h 289"/>
                <a:gd name="T10" fmla="*/ 26 w 289"/>
                <a:gd name="T11" fmla="*/ 145 h 289"/>
                <a:gd name="T12" fmla="*/ 145 w 289"/>
                <a:gd name="T13" fmla="*/ 26 h 289"/>
                <a:gd name="T14" fmla="*/ 263 w 289"/>
                <a:gd name="T15" fmla="*/ 145 h 289"/>
                <a:gd name="T16" fmla="*/ 145 w 289"/>
                <a:gd name="T17" fmla="*/ 263 h 289"/>
                <a:gd name="T18" fmla="*/ 118 w 289"/>
                <a:gd name="T19" fmla="*/ 260 h 289"/>
                <a:gd name="T20" fmla="*/ 103 w 289"/>
                <a:gd name="T21" fmla="*/ 270 h 289"/>
                <a:gd name="T22" fmla="*/ 112 w 289"/>
                <a:gd name="T23" fmla="*/ 285 h 289"/>
                <a:gd name="T24" fmla="*/ 145 w 289"/>
                <a:gd name="T25" fmla="*/ 289 h 289"/>
                <a:gd name="T26" fmla="*/ 289 w 289"/>
                <a:gd name="T27" fmla="*/ 145 h 289"/>
                <a:gd name="T28" fmla="*/ 145 w 289"/>
                <a:gd name="T2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289">
                  <a:moveTo>
                    <a:pt x="145" y="0"/>
                  </a:moveTo>
                  <a:cubicBezTo>
                    <a:pt x="65" y="0"/>
                    <a:pt x="0" y="65"/>
                    <a:pt x="0" y="145"/>
                  </a:cubicBezTo>
                  <a:cubicBezTo>
                    <a:pt x="0" y="167"/>
                    <a:pt x="6" y="190"/>
                    <a:pt x="16" y="210"/>
                  </a:cubicBezTo>
                  <a:cubicBezTo>
                    <a:pt x="19" y="217"/>
                    <a:pt x="27" y="219"/>
                    <a:pt x="33" y="216"/>
                  </a:cubicBezTo>
                  <a:cubicBezTo>
                    <a:pt x="40" y="213"/>
                    <a:pt x="42" y="205"/>
                    <a:pt x="39" y="199"/>
                  </a:cubicBezTo>
                  <a:cubicBezTo>
                    <a:pt x="30" y="182"/>
                    <a:pt x="26" y="163"/>
                    <a:pt x="26" y="145"/>
                  </a:cubicBezTo>
                  <a:cubicBezTo>
                    <a:pt x="26" y="79"/>
                    <a:pt x="79" y="26"/>
                    <a:pt x="145" y="26"/>
                  </a:cubicBezTo>
                  <a:cubicBezTo>
                    <a:pt x="210" y="26"/>
                    <a:pt x="263" y="79"/>
                    <a:pt x="263" y="145"/>
                  </a:cubicBezTo>
                  <a:cubicBezTo>
                    <a:pt x="263" y="210"/>
                    <a:pt x="210" y="263"/>
                    <a:pt x="145" y="263"/>
                  </a:cubicBezTo>
                  <a:cubicBezTo>
                    <a:pt x="136" y="263"/>
                    <a:pt x="127" y="262"/>
                    <a:pt x="118" y="260"/>
                  </a:cubicBezTo>
                  <a:cubicBezTo>
                    <a:pt x="111" y="258"/>
                    <a:pt x="104" y="263"/>
                    <a:pt x="103" y="270"/>
                  </a:cubicBezTo>
                  <a:cubicBezTo>
                    <a:pt x="101" y="277"/>
                    <a:pt x="105" y="283"/>
                    <a:pt x="112" y="285"/>
                  </a:cubicBezTo>
                  <a:cubicBezTo>
                    <a:pt x="123" y="287"/>
                    <a:pt x="134" y="289"/>
                    <a:pt x="145" y="289"/>
                  </a:cubicBezTo>
                  <a:cubicBezTo>
                    <a:pt x="224" y="289"/>
                    <a:pt x="289" y="224"/>
                    <a:pt x="289" y="145"/>
                  </a:cubicBezTo>
                  <a:cubicBezTo>
                    <a:pt x="289" y="65"/>
                    <a:pt x="224" y="0"/>
                    <a:pt x="1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Freeform 7"/>
            <p:cNvSpPr/>
            <p:nvPr/>
          </p:nvSpPr>
          <p:spPr bwMode="auto">
            <a:xfrm>
              <a:off x="4769547" y="359888"/>
              <a:ext cx="281979" cy="536624"/>
            </a:xfrm>
            <a:custGeom>
              <a:avLst/>
              <a:gdLst>
                <a:gd name="T0" fmla="*/ 113 w 189"/>
                <a:gd name="T1" fmla="*/ 87 h 358"/>
                <a:gd name="T2" fmla="*/ 141 w 189"/>
                <a:gd name="T3" fmla="*/ 96 h 358"/>
                <a:gd name="T4" fmla="*/ 189 w 189"/>
                <a:gd name="T5" fmla="*/ 48 h 358"/>
                <a:gd name="T6" fmla="*/ 141 w 189"/>
                <a:gd name="T7" fmla="*/ 0 h 358"/>
                <a:gd name="T8" fmla="*/ 93 w 189"/>
                <a:gd name="T9" fmla="*/ 48 h 358"/>
                <a:gd name="T10" fmla="*/ 97 w 189"/>
                <a:gd name="T11" fmla="*/ 67 h 358"/>
                <a:gd name="T12" fmla="*/ 64 w 189"/>
                <a:gd name="T13" fmla="*/ 108 h 358"/>
                <a:gd name="T14" fmla="*/ 9 w 189"/>
                <a:gd name="T15" fmla="*/ 342 h 358"/>
                <a:gd name="T16" fmla="*/ 22 w 189"/>
                <a:gd name="T17" fmla="*/ 358 h 358"/>
                <a:gd name="T18" fmla="*/ 23 w 189"/>
                <a:gd name="T19" fmla="*/ 358 h 358"/>
                <a:gd name="T20" fmla="*/ 35 w 189"/>
                <a:gd name="T21" fmla="*/ 340 h 358"/>
                <a:gd name="T22" fmla="*/ 85 w 189"/>
                <a:gd name="T23" fmla="*/ 125 h 358"/>
                <a:gd name="T24" fmla="*/ 113 w 189"/>
                <a:gd name="T25" fmla="*/ 8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9" h="358">
                  <a:moveTo>
                    <a:pt x="113" y="87"/>
                  </a:moveTo>
                  <a:cubicBezTo>
                    <a:pt x="121" y="92"/>
                    <a:pt x="131" y="96"/>
                    <a:pt x="141" y="96"/>
                  </a:cubicBezTo>
                  <a:cubicBezTo>
                    <a:pt x="167" y="96"/>
                    <a:pt x="189" y="74"/>
                    <a:pt x="189" y="48"/>
                  </a:cubicBezTo>
                  <a:cubicBezTo>
                    <a:pt x="189" y="21"/>
                    <a:pt x="167" y="0"/>
                    <a:pt x="141" y="0"/>
                  </a:cubicBezTo>
                  <a:cubicBezTo>
                    <a:pt x="114" y="0"/>
                    <a:pt x="93" y="21"/>
                    <a:pt x="93" y="48"/>
                  </a:cubicBezTo>
                  <a:cubicBezTo>
                    <a:pt x="93" y="55"/>
                    <a:pt x="94" y="61"/>
                    <a:pt x="97" y="67"/>
                  </a:cubicBezTo>
                  <a:cubicBezTo>
                    <a:pt x="87" y="78"/>
                    <a:pt x="75" y="91"/>
                    <a:pt x="64" y="108"/>
                  </a:cubicBezTo>
                  <a:cubicBezTo>
                    <a:pt x="34" y="153"/>
                    <a:pt x="0" y="234"/>
                    <a:pt x="9" y="342"/>
                  </a:cubicBezTo>
                  <a:cubicBezTo>
                    <a:pt x="10" y="349"/>
                    <a:pt x="15" y="358"/>
                    <a:pt x="22" y="358"/>
                  </a:cubicBezTo>
                  <a:cubicBezTo>
                    <a:pt x="23" y="358"/>
                    <a:pt x="23" y="358"/>
                    <a:pt x="23" y="358"/>
                  </a:cubicBezTo>
                  <a:cubicBezTo>
                    <a:pt x="30" y="358"/>
                    <a:pt x="36" y="347"/>
                    <a:pt x="35" y="340"/>
                  </a:cubicBezTo>
                  <a:cubicBezTo>
                    <a:pt x="28" y="259"/>
                    <a:pt x="45" y="186"/>
                    <a:pt x="85" y="125"/>
                  </a:cubicBezTo>
                  <a:cubicBezTo>
                    <a:pt x="95" y="111"/>
                    <a:pt x="104" y="97"/>
                    <a:pt x="113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" name="Freeform 8"/>
            <p:cNvSpPr/>
            <p:nvPr/>
          </p:nvSpPr>
          <p:spPr bwMode="auto">
            <a:xfrm>
              <a:off x="5234237" y="138333"/>
              <a:ext cx="277664" cy="261838"/>
            </a:xfrm>
            <a:custGeom>
              <a:avLst/>
              <a:gdLst>
                <a:gd name="T0" fmla="*/ 96 w 187"/>
                <a:gd name="T1" fmla="*/ 160 h 175"/>
                <a:gd name="T2" fmla="*/ 65 w 187"/>
                <a:gd name="T3" fmla="*/ 154 h 175"/>
                <a:gd name="T4" fmla="*/ 33 w 187"/>
                <a:gd name="T5" fmla="*/ 64 h 175"/>
                <a:gd name="T6" fmla="*/ 122 w 187"/>
                <a:gd name="T7" fmla="*/ 32 h 175"/>
                <a:gd name="T8" fmla="*/ 154 w 187"/>
                <a:gd name="T9" fmla="*/ 122 h 175"/>
                <a:gd name="T10" fmla="*/ 146 w 187"/>
                <a:gd name="T11" fmla="*/ 135 h 175"/>
                <a:gd name="T12" fmla="*/ 147 w 187"/>
                <a:gd name="T13" fmla="*/ 145 h 175"/>
                <a:gd name="T14" fmla="*/ 158 w 187"/>
                <a:gd name="T15" fmla="*/ 144 h 175"/>
                <a:gd name="T16" fmla="*/ 167 w 187"/>
                <a:gd name="T17" fmla="*/ 128 h 175"/>
                <a:gd name="T18" fmla="*/ 129 w 187"/>
                <a:gd name="T19" fmla="*/ 19 h 175"/>
                <a:gd name="T20" fmla="*/ 20 w 187"/>
                <a:gd name="T21" fmla="*/ 58 h 175"/>
                <a:gd name="T22" fmla="*/ 58 w 187"/>
                <a:gd name="T23" fmla="*/ 167 h 175"/>
                <a:gd name="T24" fmla="*/ 96 w 187"/>
                <a:gd name="T25" fmla="*/ 175 h 175"/>
                <a:gd name="T26" fmla="*/ 103 w 187"/>
                <a:gd name="T27" fmla="*/ 167 h 175"/>
                <a:gd name="T28" fmla="*/ 96 w 187"/>
                <a:gd name="T29" fmla="*/ 16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75">
                  <a:moveTo>
                    <a:pt x="96" y="160"/>
                  </a:moveTo>
                  <a:cubicBezTo>
                    <a:pt x="85" y="161"/>
                    <a:pt x="74" y="158"/>
                    <a:pt x="65" y="154"/>
                  </a:cubicBezTo>
                  <a:cubicBezTo>
                    <a:pt x="31" y="138"/>
                    <a:pt x="17" y="98"/>
                    <a:pt x="33" y="64"/>
                  </a:cubicBezTo>
                  <a:cubicBezTo>
                    <a:pt x="49" y="31"/>
                    <a:pt x="89" y="16"/>
                    <a:pt x="122" y="32"/>
                  </a:cubicBezTo>
                  <a:cubicBezTo>
                    <a:pt x="156" y="48"/>
                    <a:pt x="170" y="88"/>
                    <a:pt x="154" y="122"/>
                  </a:cubicBezTo>
                  <a:cubicBezTo>
                    <a:pt x="152" y="126"/>
                    <a:pt x="149" y="131"/>
                    <a:pt x="146" y="135"/>
                  </a:cubicBezTo>
                  <a:cubicBezTo>
                    <a:pt x="144" y="138"/>
                    <a:pt x="144" y="143"/>
                    <a:pt x="147" y="145"/>
                  </a:cubicBezTo>
                  <a:cubicBezTo>
                    <a:pt x="151" y="148"/>
                    <a:pt x="155" y="147"/>
                    <a:pt x="158" y="144"/>
                  </a:cubicBezTo>
                  <a:cubicBezTo>
                    <a:pt x="161" y="139"/>
                    <a:pt x="165" y="134"/>
                    <a:pt x="167" y="128"/>
                  </a:cubicBezTo>
                  <a:cubicBezTo>
                    <a:pt x="187" y="87"/>
                    <a:pt x="170" y="38"/>
                    <a:pt x="129" y="19"/>
                  </a:cubicBezTo>
                  <a:cubicBezTo>
                    <a:pt x="88" y="0"/>
                    <a:pt x="39" y="17"/>
                    <a:pt x="20" y="58"/>
                  </a:cubicBezTo>
                  <a:cubicBezTo>
                    <a:pt x="0" y="99"/>
                    <a:pt x="18" y="148"/>
                    <a:pt x="58" y="167"/>
                  </a:cubicBezTo>
                  <a:cubicBezTo>
                    <a:pt x="70" y="173"/>
                    <a:pt x="83" y="175"/>
                    <a:pt x="96" y="175"/>
                  </a:cubicBezTo>
                  <a:cubicBezTo>
                    <a:pt x="100" y="175"/>
                    <a:pt x="103" y="171"/>
                    <a:pt x="103" y="167"/>
                  </a:cubicBezTo>
                  <a:cubicBezTo>
                    <a:pt x="103" y="163"/>
                    <a:pt x="100" y="160"/>
                    <a:pt x="96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Freeform 9"/>
            <p:cNvSpPr/>
            <p:nvPr/>
          </p:nvSpPr>
          <p:spPr bwMode="auto">
            <a:xfrm>
              <a:off x="5326312" y="227530"/>
              <a:ext cx="235942" cy="256083"/>
            </a:xfrm>
            <a:custGeom>
              <a:avLst/>
              <a:gdLst>
                <a:gd name="T0" fmla="*/ 152 w 158"/>
                <a:gd name="T1" fmla="*/ 156 h 171"/>
                <a:gd name="T2" fmla="*/ 56 w 158"/>
                <a:gd name="T3" fmla="*/ 78 h 171"/>
                <a:gd name="T4" fmla="*/ 44 w 158"/>
                <a:gd name="T5" fmla="*/ 55 h 171"/>
                <a:gd name="T6" fmla="*/ 55 w 158"/>
                <a:gd name="T7" fmla="*/ 43 h 171"/>
                <a:gd name="T8" fmla="*/ 42 w 158"/>
                <a:gd name="T9" fmla="*/ 7 h 171"/>
                <a:gd name="T10" fmla="*/ 6 w 158"/>
                <a:gd name="T11" fmla="*/ 20 h 171"/>
                <a:gd name="T12" fmla="*/ 19 w 158"/>
                <a:gd name="T13" fmla="*/ 56 h 171"/>
                <a:gd name="T14" fmla="*/ 30 w 158"/>
                <a:gd name="T15" fmla="*/ 58 h 171"/>
                <a:gd name="T16" fmla="*/ 43 w 158"/>
                <a:gd name="T17" fmla="*/ 85 h 171"/>
                <a:gd name="T18" fmla="*/ 147 w 158"/>
                <a:gd name="T19" fmla="*/ 169 h 171"/>
                <a:gd name="T20" fmla="*/ 157 w 158"/>
                <a:gd name="T21" fmla="*/ 166 h 171"/>
                <a:gd name="T22" fmla="*/ 157 w 158"/>
                <a:gd name="T23" fmla="*/ 165 h 171"/>
                <a:gd name="T24" fmla="*/ 152 w 158"/>
                <a:gd name="T25" fmla="*/ 15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71">
                  <a:moveTo>
                    <a:pt x="152" y="156"/>
                  </a:moveTo>
                  <a:cubicBezTo>
                    <a:pt x="109" y="140"/>
                    <a:pt x="77" y="114"/>
                    <a:pt x="56" y="78"/>
                  </a:cubicBezTo>
                  <a:cubicBezTo>
                    <a:pt x="51" y="70"/>
                    <a:pt x="47" y="62"/>
                    <a:pt x="44" y="55"/>
                  </a:cubicBezTo>
                  <a:cubicBezTo>
                    <a:pt x="49" y="52"/>
                    <a:pt x="53" y="48"/>
                    <a:pt x="55" y="43"/>
                  </a:cubicBezTo>
                  <a:cubicBezTo>
                    <a:pt x="61" y="29"/>
                    <a:pt x="56" y="13"/>
                    <a:pt x="42" y="7"/>
                  </a:cubicBezTo>
                  <a:cubicBezTo>
                    <a:pt x="29" y="0"/>
                    <a:pt x="13" y="6"/>
                    <a:pt x="6" y="20"/>
                  </a:cubicBezTo>
                  <a:cubicBezTo>
                    <a:pt x="0" y="33"/>
                    <a:pt x="5" y="49"/>
                    <a:pt x="19" y="56"/>
                  </a:cubicBezTo>
                  <a:cubicBezTo>
                    <a:pt x="23" y="57"/>
                    <a:pt x="26" y="58"/>
                    <a:pt x="30" y="58"/>
                  </a:cubicBezTo>
                  <a:cubicBezTo>
                    <a:pt x="33" y="66"/>
                    <a:pt x="37" y="75"/>
                    <a:pt x="43" y="85"/>
                  </a:cubicBezTo>
                  <a:cubicBezTo>
                    <a:pt x="58" y="112"/>
                    <a:pt x="89" y="148"/>
                    <a:pt x="147" y="169"/>
                  </a:cubicBezTo>
                  <a:cubicBezTo>
                    <a:pt x="151" y="171"/>
                    <a:pt x="155" y="169"/>
                    <a:pt x="157" y="166"/>
                  </a:cubicBezTo>
                  <a:cubicBezTo>
                    <a:pt x="157" y="165"/>
                    <a:pt x="157" y="165"/>
                    <a:pt x="157" y="165"/>
                  </a:cubicBezTo>
                  <a:cubicBezTo>
                    <a:pt x="158" y="161"/>
                    <a:pt x="156" y="157"/>
                    <a:pt x="152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641139" y="2240085"/>
            <a:ext cx="838751" cy="650760"/>
            <a:chOff x="2623051" y="138333"/>
            <a:chExt cx="982613" cy="762495"/>
          </a:xfrm>
          <a:solidFill>
            <a:sysClr val="window" lastClr="FFFFFF"/>
          </a:solidFill>
        </p:grpSpPr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2623051" y="223214"/>
              <a:ext cx="847377" cy="677614"/>
            </a:xfrm>
            <a:custGeom>
              <a:avLst/>
              <a:gdLst>
                <a:gd name="T0" fmla="*/ 467 w 568"/>
                <a:gd name="T1" fmla="*/ 190 h 452"/>
                <a:gd name="T2" fmla="*/ 455 w 568"/>
                <a:gd name="T3" fmla="*/ 172 h 452"/>
                <a:gd name="T4" fmla="*/ 450 w 568"/>
                <a:gd name="T5" fmla="*/ 104 h 452"/>
                <a:gd name="T6" fmla="*/ 329 w 568"/>
                <a:gd name="T7" fmla="*/ 109 h 452"/>
                <a:gd name="T8" fmla="*/ 310 w 568"/>
                <a:gd name="T9" fmla="*/ 79 h 452"/>
                <a:gd name="T10" fmla="*/ 213 w 568"/>
                <a:gd name="T11" fmla="*/ 29 h 452"/>
                <a:gd name="T12" fmla="*/ 51 w 568"/>
                <a:gd name="T13" fmla="*/ 163 h 452"/>
                <a:gd name="T14" fmla="*/ 6 w 568"/>
                <a:gd name="T15" fmla="*/ 286 h 452"/>
                <a:gd name="T16" fmla="*/ 242 w 568"/>
                <a:gd name="T17" fmla="*/ 444 h 452"/>
                <a:gd name="T18" fmla="*/ 526 w 568"/>
                <a:gd name="T19" fmla="*/ 319 h 452"/>
                <a:gd name="T20" fmla="*/ 467 w 568"/>
                <a:gd name="T21" fmla="*/ 190 h 452"/>
                <a:gd name="T22" fmla="*/ 250 w 568"/>
                <a:gd name="T23" fmla="*/ 411 h 452"/>
                <a:gd name="T24" fmla="*/ 66 w 568"/>
                <a:gd name="T25" fmla="*/ 296 h 452"/>
                <a:gd name="T26" fmla="*/ 250 w 568"/>
                <a:gd name="T27" fmla="*/ 169 h 452"/>
                <a:gd name="T28" fmla="*/ 435 w 568"/>
                <a:gd name="T29" fmla="*/ 274 h 452"/>
                <a:gd name="T30" fmla="*/ 250 w 568"/>
                <a:gd name="T31" fmla="*/ 41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8" h="452">
                  <a:moveTo>
                    <a:pt x="467" y="190"/>
                  </a:moveTo>
                  <a:cubicBezTo>
                    <a:pt x="443" y="185"/>
                    <a:pt x="455" y="172"/>
                    <a:pt x="455" y="172"/>
                  </a:cubicBezTo>
                  <a:cubicBezTo>
                    <a:pt x="455" y="172"/>
                    <a:pt x="478" y="133"/>
                    <a:pt x="450" y="104"/>
                  </a:cubicBezTo>
                  <a:cubicBezTo>
                    <a:pt x="415" y="69"/>
                    <a:pt x="329" y="109"/>
                    <a:pt x="329" y="109"/>
                  </a:cubicBezTo>
                  <a:cubicBezTo>
                    <a:pt x="297" y="119"/>
                    <a:pt x="305" y="104"/>
                    <a:pt x="310" y="79"/>
                  </a:cubicBezTo>
                  <a:cubicBezTo>
                    <a:pt x="310" y="50"/>
                    <a:pt x="300" y="0"/>
                    <a:pt x="213" y="29"/>
                  </a:cubicBezTo>
                  <a:cubicBezTo>
                    <a:pt x="126" y="59"/>
                    <a:pt x="51" y="163"/>
                    <a:pt x="51" y="163"/>
                  </a:cubicBezTo>
                  <a:cubicBezTo>
                    <a:pt x="0" y="232"/>
                    <a:pt x="6" y="286"/>
                    <a:pt x="6" y="286"/>
                  </a:cubicBezTo>
                  <a:cubicBezTo>
                    <a:pt x="19" y="404"/>
                    <a:pt x="145" y="436"/>
                    <a:pt x="242" y="444"/>
                  </a:cubicBezTo>
                  <a:cubicBezTo>
                    <a:pt x="345" y="452"/>
                    <a:pt x="484" y="409"/>
                    <a:pt x="526" y="319"/>
                  </a:cubicBezTo>
                  <a:cubicBezTo>
                    <a:pt x="568" y="230"/>
                    <a:pt x="491" y="195"/>
                    <a:pt x="467" y="190"/>
                  </a:cubicBezTo>
                  <a:close/>
                  <a:moveTo>
                    <a:pt x="250" y="411"/>
                  </a:moveTo>
                  <a:cubicBezTo>
                    <a:pt x="148" y="415"/>
                    <a:pt x="66" y="364"/>
                    <a:pt x="66" y="296"/>
                  </a:cubicBezTo>
                  <a:cubicBezTo>
                    <a:pt x="66" y="228"/>
                    <a:pt x="148" y="174"/>
                    <a:pt x="250" y="169"/>
                  </a:cubicBezTo>
                  <a:cubicBezTo>
                    <a:pt x="352" y="164"/>
                    <a:pt x="435" y="206"/>
                    <a:pt x="435" y="274"/>
                  </a:cubicBezTo>
                  <a:cubicBezTo>
                    <a:pt x="435" y="342"/>
                    <a:pt x="352" y="406"/>
                    <a:pt x="250" y="4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Freeform 13"/>
            <p:cNvSpPr>
              <a:spLocks noEditPoints="1"/>
            </p:cNvSpPr>
            <p:nvPr/>
          </p:nvSpPr>
          <p:spPr bwMode="auto">
            <a:xfrm>
              <a:off x="2811518" y="526774"/>
              <a:ext cx="335210" cy="296366"/>
            </a:xfrm>
            <a:custGeom>
              <a:avLst/>
              <a:gdLst>
                <a:gd name="T0" fmla="*/ 103 w 224"/>
                <a:gd name="T1" fmla="*/ 12 h 198"/>
                <a:gd name="T2" fmla="*/ 12 w 224"/>
                <a:gd name="T3" fmla="*/ 120 h 198"/>
                <a:gd name="T4" fmla="*/ 40 w 224"/>
                <a:gd name="T5" fmla="*/ 166 h 198"/>
                <a:gd name="T6" fmla="*/ 193 w 224"/>
                <a:gd name="T7" fmla="*/ 138 h 198"/>
                <a:gd name="T8" fmla="*/ 103 w 224"/>
                <a:gd name="T9" fmla="*/ 12 h 198"/>
                <a:gd name="T10" fmla="*/ 77 w 224"/>
                <a:gd name="T11" fmla="*/ 147 h 198"/>
                <a:gd name="T12" fmla="*/ 42 w 224"/>
                <a:gd name="T13" fmla="*/ 122 h 198"/>
                <a:gd name="T14" fmla="*/ 75 w 224"/>
                <a:gd name="T15" fmla="*/ 87 h 198"/>
                <a:gd name="T16" fmla="*/ 111 w 224"/>
                <a:gd name="T17" fmla="*/ 114 h 198"/>
                <a:gd name="T18" fmla="*/ 77 w 224"/>
                <a:gd name="T19" fmla="*/ 147 h 198"/>
                <a:gd name="T20" fmla="*/ 137 w 224"/>
                <a:gd name="T21" fmla="*/ 95 h 198"/>
                <a:gd name="T22" fmla="*/ 119 w 224"/>
                <a:gd name="T23" fmla="*/ 93 h 198"/>
                <a:gd name="T24" fmla="*/ 124 w 224"/>
                <a:gd name="T25" fmla="*/ 74 h 198"/>
                <a:gd name="T26" fmla="*/ 143 w 224"/>
                <a:gd name="T27" fmla="*/ 76 h 198"/>
                <a:gd name="T28" fmla="*/ 137 w 224"/>
                <a:gd name="T29" fmla="*/ 9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198">
                  <a:moveTo>
                    <a:pt x="103" y="12"/>
                  </a:moveTo>
                  <a:cubicBezTo>
                    <a:pt x="0" y="24"/>
                    <a:pt x="12" y="120"/>
                    <a:pt x="12" y="120"/>
                  </a:cubicBezTo>
                  <a:cubicBezTo>
                    <a:pt x="12" y="120"/>
                    <a:pt x="11" y="150"/>
                    <a:pt x="40" y="166"/>
                  </a:cubicBezTo>
                  <a:cubicBezTo>
                    <a:pt x="100" y="198"/>
                    <a:pt x="161" y="179"/>
                    <a:pt x="193" y="138"/>
                  </a:cubicBezTo>
                  <a:cubicBezTo>
                    <a:pt x="224" y="98"/>
                    <a:pt x="205" y="0"/>
                    <a:pt x="103" y="12"/>
                  </a:cubicBezTo>
                  <a:close/>
                  <a:moveTo>
                    <a:pt x="77" y="147"/>
                  </a:moveTo>
                  <a:cubicBezTo>
                    <a:pt x="58" y="149"/>
                    <a:pt x="42" y="138"/>
                    <a:pt x="42" y="122"/>
                  </a:cubicBezTo>
                  <a:cubicBezTo>
                    <a:pt x="42" y="106"/>
                    <a:pt x="56" y="89"/>
                    <a:pt x="75" y="87"/>
                  </a:cubicBezTo>
                  <a:cubicBezTo>
                    <a:pt x="97" y="85"/>
                    <a:pt x="111" y="98"/>
                    <a:pt x="111" y="114"/>
                  </a:cubicBezTo>
                  <a:cubicBezTo>
                    <a:pt x="111" y="130"/>
                    <a:pt x="96" y="144"/>
                    <a:pt x="77" y="147"/>
                  </a:cubicBezTo>
                  <a:close/>
                  <a:moveTo>
                    <a:pt x="137" y="95"/>
                  </a:moveTo>
                  <a:cubicBezTo>
                    <a:pt x="131" y="100"/>
                    <a:pt x="123" y="99"/>
                    <a:pt x="119" y="93"/>
                  </a:cubicBezTo>
                  <a:cubicBezTo>
                    <a:pt x="116" y="88"/>
                    <a:pt x="117" y="79"/>
                    <a:pt x="124" y="74"/>
                  </a:cubicBezTo>
                  <a:cubicBezTo>
                    <a:pt x="131" y="68"/>
                    <a:pt x="139" y="70"/>
                    <a:pt x="143" y="76"/>
                  </a:cubicBezTo>
                  <a:cubicBezTo>
                    <a:pt x="146" y="81"/>
                    <a:pt x="144" y="90"/>
                    <a:pt x="137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6" name="Freeform 14"/>
            <p:cNvSpPr/>
            <p:nvPr/>
          </p:nvSpPr>
          <p:spPr bwMode="auto">
            <a:xfrm>
              <a:off x="3256066" y="253426"/>
              <a:ext cx="181272" cy="191344"/>
            </a:xfrm>
            <a:custGeom>
              <a:avLst/>
              <a:gdLst>
                <a:gd name="T0" fmla="*/ 92 w 121"/>
                <a:gd name="T1" fmla="*/ 128 h 128"/>
                <a:gd name="T2" fmla="*/ 109 w 121"/>
                <a:gd name="T3" fmla="*/ 114 h 128"/>
                <a:gd name="T4" fmla="*/ 109 w 121"/>
                <a:gd name="T5" fmla="*/ 112 h 128"/>
                <a:gd name="T6" fmla="*/ 17 w 121"/>
                <a:gd name="T7" fmla="*/ 19 h 128"/>
                <a:gd name="T8" fmla="*/ 0 w 121"/>
                <a:gd name="T9" fmla="*/ 36 h 128"/>
                <a:gd name="T10" fmla="*/ 17 w 121"/>
                <a:gd name="T11" fmla="*/ 53 h 128"/>
                <a:gd name="T12" fmla="*/ 75 w 121"/>
                <a:gd name="T13" fmla="*/ 111 h 128"/>
                <a:gd name="T14" fmla="*/ 92 w 121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8">
                  <a:moveTo>
                    <a:pt x="92" y="128"/>
                  </a:moveTo>
                  <a:cubicBezTo>
                    <a:pt x="100" y="128"/>
                    <a:pt x="107" y="122"/>
                    <a:pt x="109" y="114"/>
                  </a:cubicBezTo>
                  <a:cubicBezTo>
                    <a:pt x="109" y="113"/>
                    <a:pt x="109" y="113"/>
                    <a:pt x="109" y="112"/>
                  </a:cubicBezTo>
                  <a:cubicBezTo>
                    <a:pt x="121" y="0"/>
                    <a:pt x="17" y="19"/>
                    <a:pt x="17" y="19"/>
                  </a:cubicBezTo>
                  <a:cubicBezTo>
                    <a:pt x="7" y="19"/>
                    <a:pt x="0" y="27"/>
                    <a:pt x="0" y="36"/>
                  </a:cubicBezTo>
                  <a:cubicBezTo>
                    <a:pt x="0" y="45"/>
                    <a:pt x="7" y="53"/>
                    <a:pt x="17" y="53"/>
                  </a:cubicBezTo>
                  <a:cubicBezTo>
                    <a:pt x="92" y="36"/>
                    <a:pt x="75" y="111"/>
                    <a:pt x="75" y="111"/>
                  </a:cubicBezTo>
                  <a:cubicBezTo>
                    <a:pt x="75" y="121"/>
                    <a:pt x="83" y="128"/>
                    <a:pt x="92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7" name="Freeform 15"/>
            <p:cNvSpPr/>
            <p:nvPr/>
          </p:nvSpPr>
          <p:spPr bwMode="auto">
            <a:xfrm>
              <a:off x="3218661" y="138333"/>
              <a:ext cx="387003" cy="359667"/>
            </a:xfrm>
            <a:custGeom>
              <a:avLst/>
              <a:gdLst>
                <a:gd name="T0" fmla="*/ 105 w 259"/>
                <a:gd name="T1" fmla="*/ 9 h 240"/>
                <a:gd name="T2" fmla="*/ 21 w 259"/>
                <a:gd name="T3" fmla="*/ 9 h 240"/>
                <a:gd name="T4" fmla="*/ 19 w 259"/>
                <a:gd name="T5" fmla="*/ 10 h 240"/>
                <a:gd name="T6" fmla="*/ 18 w 259"/>
                <a:gd name="T7" fmla="*/ 11 h 240"/>
                <a:gd name="T8" fmla="*/ 0 w 259"/>
                <a:gd name="T9" fmla="*/ 35 h 240"/>
                <a:gd name="T10" fmla="*/ 25 w 259"/>
                <a:gd name="T11" fmla="*/ 59 h 240"/>
                <a:gd name="T12" fmla="*/ 47 w 259"/>
                <a:gd name="T13" fmla="*/ 54 h 240"/>
                <a:gd name="T14" fmla="*/ 168 w 259"/>
                <a:gd name="T15" fmla="*/ 114 h 240"/>
                <a:gd name="T16" fmla="*/ 176 w 259"/>
                <a:gd name="T17" fmla="*/ 195 h 240"/>
                <a:gd name="T18" fmla="*/ 171 w 259"/>
                <a:gd name="T19" fmla="*/ 218 h 240"/>
                <a:gd name="T20" fmla="*/ 195 w 259"/>
                <a:gd name="T21" fmla="*/ 240 h 240"/>
                <a:gd name="T22" fmla="*/ 219 w 259"/>
                <a:gd name="T23" fmla="*/ 220 h 240"/>
                <a:gd name="T24" fmla="*/ 219 w 259"/>
                <a:gd name="T25" fmla="*/ 220 h 240"/>
                <a:gd name="T26" fmla="*/ 105 w 259"/>
                <a:gd name="T27" fmla="*/ 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240">
                  <a:moveTo>
                    <a:pt x="105" y="9"/>
                  </a:moveTo>
                  <a:cubicBezTo>
                    <a:pt x="69" y="0"/>
                    <a:pt x="31" y="7"/>
                    <a:pt x="21" y="9"/>
                  </a:cubicBezTo>
                  <a:cubicBezTo>
                    <a:pt x="20" y="9"/>
                    <a:pt x="19" y="10"/>
                    <a:pt x="19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8" y="14"/>
                    <a:pt x="0" y="23"/>
                    <a:pt x="0" y="35"/>
                  </a:cubicBezTo>
                  <a:cubicBezTo>
                    <a:pt x="0" y="48"/>
                    <a:pt x="11" y="59"/>
                    <a:pt x="25" y="59"/>
                  </a:cubicBezTo>
                  <a:cubicBezTo>
                    <a:pt x="25" y="59"/>
                    <a:pt x="38" y="57"/>
                    <a:pt x="47" y="54"/>
                  </a:cubicBezTo>
                  <a:cubicBezTo>
                    <a:pt x="56" y="50"/>
                    <a:pt x="131" y="51"/>
                    <a:pt x="168" y="114"/>
                  </a:cubicBezTo>
                  <a:cubicBezTo>
                    <a:pt x="188" y="159"/>
                    <a:pt x="177" y="190"/>
                    <a:pt x="176" y="195"/>
                  </a:cubicBezTo>
                  <a:cubicBezTo>
                    <a:pt x="176" y="195"/>
                    <a:pt x="171" y="207"/>
                    <a:pt x="171" y="218"/>
                  </a:cubicBezTo>
                  <a:cubicBezTo>
                    <a:pt x="171" y="232"/>
                    <a:pt x="182" y="240"/>
                    <a:pt x="195" y="240"/>
                  </a:cubicBezTo>
                  <a:cubicBezTo>
                    <a:pt x="206" y="240"/>
                    <a:pt x="216" y="239"/>
                    <a:pt x="219" y="220"/>
                  </a:cubicBezTo>
                  <a:cubicBezTo>
                    <a:pt x="219" y="220"/>
                    <a:pt x="219" y="220"/>
                    <a:pt x="219" y="220"/>
                  </a:cubicBezTo>
                  <a:cubicBezTo>
                    <a:pt x="259" y="86"/>
                    <a:pt x="170" y="24"/>
                    <a:pt x="10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653208" y="2250315"/>
            <a:ext cx="720951" cy="632856"/>
            <a:chOff x="584457" y="105243"/>
            <a:chExt cx="978295" cy="858886"/>
          </a:xfrm>
          <a:solidFill>
            <a:sysClr val="window" lastClr="FFFFFF"/>
          </a:solidFill>
        </p:grpSpPr>
        <p:sp>
          <p:nvSpPr>
            <p:cNvPr id="79" name="Oval 16"/>
            <p:cNvSpPr>
              <a:spLocks noChangeArrowheads="1"/>
            </p:cNvSpPr>
            <p:nvPr/>
          </p:nvSpPr>
          <p:spPr bwMode="auto">
            <a:xfrm>
              <a:off x="665022" y="161352"/>
              <a:ext cx="172640" cy="1568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Freeform 17"/>
            <p:cNvSpPr/>
            <p:nvPr/>
          </p:nvSpPr>
          <p:spPr bwMode="auto">
            <a:xfrm>
              <a:off x="584457" y="349817"/>
              <a:ext cx="267593" cy="523676"/>
            </a:xfrm>
            <a:custGeom>
              <a:avLst/>
              <a:gdLst>
                <a:gd name="T0" fmla="*/ 64 w 179"/>
                <a:gd name="T1" fmla="*/ 0 h 350"/>
                <a:gd name="T2" fmla="*/ 27 w 179"/>
                <a:gd name="T3" fmla="*/ 56 h 350"/>
                <a:gd name="T4" fmla="*/ 95 w 179"/>
                <a:gd name="T5" fmla="*/ 98 h 350"/>
                <a:gd name="T6" fmla="*/ 118 w 179"/>
                <a:gd name="T7" fmla="*/ 165 h 350"/>
                <a:gd name="T8" fmla="*/ 0 w 179"/>
                <a:gd name="T9" fmla="*/ 295 h 350"/>
                <a:gd name="T10" fmla="*/ 88 w 179"/>
                <a:gd name="T11" fmla="*/ 350 h 350"/>
                <a:gd name="T12" fmla="*/ 160 w 179"/>
                <a:gd name="T13" fmla="*/ 188 h 350"/>
                <a:gd name="T14" fmla="*/ 153 w 179"/>
                <a:gd name="T15" fmla="*/ 76 h 350"/>
                <a:gd name="T16" fmla="*/ 64 w 179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350">
                  <a:moveTo>
                    <a:pt x="64" y="0"/>
                  </a:moveTo>
                  <a:cubicBezTo>
                    <a:pt x="27" y="56"/>
                    <a:pt x="27" y="56"/>
                    <a:pt x="27" y="56"/>
                  </a:cubicBezTo>
                  <a:cubicBezTo>
                    <a:pt x="95" y="98"/>
                    <a:pt x="95" y="98"/>
                    <a:pt x="95" y="98"/>
                  </a:cubicBezTo>
                  <a:cubicBezTo>
                    <a:pt x="95" y="98"/>
                    <a:pt x="139" y="121"/>
                    <a:pt x="118" y="165"/>
                  </a:cubicBezTo>
                  <a:cubicBezTo>
                    <a:pt x="98" y="205"/>
                    <a:pt x="0" y="295"/>
                    <a:pt x="0" y="295"/>
                  </a:cubicBezTo>
                  <a:cubicBezTo>
                    <a:pt x="88" y="350"/>
                    <a:pt x="88" y="350"/>
                    <a:pt x="88" y="350"/>
                  </a:cubicBezTo>
                  <a:cubicBezTo>
                    <a:pt x="149" y="218"/>
                    <a:pt x="145" y="235"/>
                    <a:pt x="160" y="188"/>
                  </a:cubicBezTo>
                  <a:cubicBezTo>
                    <a:pt x="176" y="139"/>
                    <a:pt x="179" y="102"/>
                    <a:pt x="153" y="76"/>
                  </a:cubicBezTo>
                  <a:cubicBezTo>
                    <a:pt x="118" y="41"/>
                    <a:pt x="114" y="38"/>
                    <a:pt x="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Freeform 18"/>
            <p:cNvSpPr/>
            <p:nvPr/>
          </p:nvSpPr>
          <p:spPr bwMode="auto">
            <a:xfrm>
              <a:off x="790186" y="105243"/>
              <a:ext cx="772566" cy="858886"/>
            </a:xfrm>
            <a:custGeom>
              <a:avLst/>
              <a:gdLst>
                <a:gd name="T0" fmla="*/ 497 w 518"/>
                <a:gd name="T1" fmla="*/ 148 h 573"/>
                <a:gd name="T2" fmla="*/ 152 w 518"/>
                <a:gd name="T3" fmla="*/ 92 h 573"/>
                <a:gd name="T4" fmla="*/ 173 w 518"/>
                <a:gd name="T5" fmla="*/ 52 h 573"/>
                <a:gd name="T6" fmla="*/ 91 w 518"/>
                <a:gd name="T7" fmla="*/ 29 h 573"/>
                <a:gd name="T8" fmla="*/ 0 w 518"/>
                <a:gd name="T9" fmla="*/ 186 h 573"/>
                <a:gd name="T10" fmla="*/ 56 w 518"/>
                <a:gd name="T11" fmla="*/ 218 h 573"/>
                <a:gd name="T12" fmla="*/ 99 w 518"/>
                <a:gd name="T13" fmla="*/ 169 h 573"/>
                <a:gd name="T14" fmla="*/ 137 w 518"/>
                <a:gd name="T15" fmla="*/ 153 h 573"/>
                <a:gd name="T16" fmla="*/ 74 w 518"/>
                <a:gd name="T17" fmla="*/ 246 h 573"/>
                <a:gd name="T18" fmla="*/ 108 w 518"/>
                <a:gd name="T19" fmla="*/ 276 h 573"/>
                <a:gd name="T20" fmla="*/ 157 w 518"/>
                <a:gd name="T21" fmla="*/ 227 h 573"/>
                <a:gd name="T22" fmla="*/ 186 w 518"/>
                <a:gd name="T23" fmla="*/ 227 h 573"/>
                <a:gd name="T24" fmla="*/ 186 w 518"/>
                <a:gd name="T25" fmla="*/ 277 h 573"/>
                <a:gd name="T26" fmla="*/ 72 w 518"/>
                <a:gd name="T27" fmla="*/ 277 h 573"/>
                <a:gd name="T28" fmla="*/ 72 w 518"/>
                <a:gd name="T29" fmla="*/ 317 h 573"/>
                <a:gd name="T30" fmla="*/ 186 w 518"/>
                <a:gd name="T31" fmla="*/ 317 h 573"/>
                <a:gd name="T32" fmla="*/ 186 w 518"/>
                <a:gd name="T33" fmla="*/ 412 h 573"/>
                <a:gd name="T34" fmla="*/ 181 w 518"/>
                <a:gd name="T35" fmla="*/ 412 h 573"/>
                <a:gd name="T36" fmla="*/ 142 w 518"/>
                <a:gd name="T37" fmla="*/ 397 h 573"/>
                <a:gd name="T38" fmla="*/ 140 w 518"/>
                <a:gd name="T39" fmla="*/ 339 h 573"/>
                <a:gd name="T40" fmla="*/ 62 w 518"/>
                <a:gd name="T41" fmla="*/ 339 h 573"/>
                <a:gd name="T42" fmla="*/ 59 w 518"/>
                <a:gd name="T43" fmla="*/ 341 h 573"/>
                <a:gd name="T44" fmla="*/ 142 w 518"/>
                <a:gd name="T45" fmla="*/ 466 h 573"/>
                <a:gd name="T46" fmla="*/ 334 w 518"/>
                <a:gd name="T47" fmla="*/ 415 h 573"/>
                <a:gd name="T48" fmla="*/ 345 w 518"/>
                <a:gd name="T49" fmla="*/ 458 h 573"/>
                <a:gd name="T50" fmla="*/ 410 w 518"/>
                <a:gd name="T51" fmla="*/ 431 h 573"/>
                <a:gd name="T52" fmla="*/ 366 w 518"/>
                <a:gd name="T53" fmla="*/ 325 h 573"/>
                <a:gd name="T54" fmla="*/ 314 w 518"/>
                <a:gd name="T55" fmla="*/ 341 h 573"/>
                <a:gd name="T56" fmla="*/ 324 w 518"/>
                <a:gd name="T57" fmla="*/ 377 h 573"/>
                <a:gd name="T58" fmla="*/ 278 w 518"/>
                <a:gd name="T59" fmla="*/ 400 h 573"/>
                <a:gd name="T60" fmla="*/ 278 w 518"/>
                <a:gd name="T61" fmla="*/ 317 h 573"/>
                <a:gd name="T62" fmla="*/ 389 w 518"/>
                <a:gd name="T63" fmla="*/ 317 h 573"/>
                <a:gd name="T64" fmla="*/ 389 w 518"/>
                <a:gd name="T65" fmla="*/ 277 h 573"/>
                <a:gd name="T66" fmla="*/ 278 w 518"/>
                <a:gd name="T67" fmla="*/ 277 h 573"/>
                <a:gd name="T68" fmla="*/ 278 w 518"/>
                <a:gd name="T69" fmla="*/ 227 h 573"/>
                <a:gd name="T70" fmla="*/ 389 w 518"/>
                <a:gd name="T71" fmla="*/ 227 h 573"/>
                <a:gd name="T72" fmla="*/ 389 w 518"/>
                <a:gd name="T73" fmla="*/ 187 h 573"/>
                <a:gd name="T74" fmla="*/ 192 w 518"/>
                <a:gd name="T75" fmla="*/ 187 h 573"/>
                <a:gd name="T76" fmla="*/ 220 w 518"/>
                <a:gd name="T77" fmla="*/ 143 h 573"/>
                <a:gd name="T78" fmla="*/ 186 w 518"/>
                <a:gd name="T79" fmla="*/ 134 h 573"/>
                <a:gd name="T80" fmla="*/ 415 w 518"/>
                <a:gd name="T81" fmla="*/ 177 h 573"/>
                <a:gd name="T82" fmla="*/ 415 w 518"/>
                <a:gd name="T83" fmla="*/ 405 h 573"/>
                <a:gd name="T84" fmla="*/ 334 w 518"/>
                <a:gd name="T85" fmla="*/ 478 h 573"/>
                <a:gd name="T86" fmla="*/ 285 w 518"/>
                <a:gd name="T87" fmla="*/ 467 h 573"/>
                <a:gd name="T88" fmla="*/ 274 w 518"/>
                <a:gd name="T89" fmla="*/ 514 h 573"/>
                <a:gd name="T90" fmla="*/ 501 w 518"/>
                <a:gd name="T91" fmla="*/ 412 h 573"/>
                <a:gd name="T92" fmla="*/ 497 w 518"/>
                <a:gd name="T93" fmla="*/ 148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8" h="573">
                  <a:moveTo>
                    <a:pt x="497" y="148"/>
                  </a:moveTo>
                  <a:cubicBezTo>
                    <a:pt x="497" y="148"/>
                    <a:pt x="478" y="0"/>
                    <a:pt x="152" y="92"/>
                  </a:cubicBezTo>
                  <a:cubicBezTo>
                    <a:pt x="166" y="68"/>
                    <a:pt x="173" y="52"/>
                    <a:pt x="173" y="52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59" y="136"/>
                    <a:pt x="0" y="186"/>
                  </a:cubicBezTo>
                  <a:cubicBezTo>
                    <a:pt x="0" y="186"/>
                    <a:pt x="57" y="219"/>
                    <a:pt x="56" y="218"/>
                  </a:cubicBezTo>
                  <a:cubicBezTo>
                    <a:pt x="72" y="201"/>
                    <a:pt x="87" y="185"/>
                    <a:pt x="99" y="169"/>
                  </a:cubicBezTo>
                  <a:cubicBezTo>
                    <a:pt x="112" y="163"/>
                    <a:pt x="125" y="158"/>
                    <a:pt x="137" y="153"/>
                  </a:cubicBezTo>
                  <a:cubicBezTo>
                    <a:pt x="122" y="180"/>
                    <a:pt x="98" y="221"/>
                    <a:pt x="74" y="246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08" y="276"/>
                    <a:pt x="131" y="254"/>
                    <a:pt x="157" y="227"/>
                  </a:cubicBezTo>
                  <a:cubicBezTo>
                    <a:pt x="186" y="227"/>
                    <a:pt x="186" y="227"/>
                    <a:pt x="186" y="227"/>
                  </a:cubicBezTo>
                  <a:cubicBezTo>
                    <a:pt x="186" y="277"/>
                    <a:pt x="186" y="277"/>
                    <a:pt x="186" y="277"/>
                  </a:cubicBezTo>
                  <a:cubicBezTo>
                    <a:pt x="72" y="277"/>
                    <a:pt x="72" y="277"/>
                    <a:pt x="72" y="277"/>
                  </a:cubicBezTo>
                  <a:cubicBezTo>
                    <a:pt x="72" y="317"/>
                    <a:pt x="72" y="317"/>
                    <a:pt x="72" y="317"/>
                  </a:cubicBezTo>
                  <a:cubicBezTo>
                    <a:pt x="186" y="317"/>
                    <a:pt x="186" y="317"/>
                    <a:pt x="186" y="317"/>
                  </a:cubicBezTo>
                  <a:cubicBezTo>
                    <a:pt x="186" y="412"/>
                    <a:pt x="186" y="412"/>
                    <a:pt x="186" y="412"/>
                  </a:cubicBezTo>
                  <a:cubicBezTo>
                    <a:pt x="184" y="412"/>
                    <a:pt x="183" y="412"/>
                    <a:pt x="181" y="412"/>
                  </a:cubicBezTo>
                  <a:cubicBezTo>
                    <a:pt x="169" y="411"/>
                    <a:pt x="149" y="409"/>
                    <a:pt x="142" y="397"/>
                  </a:cubicBezTo>
                  <a:cubicBezTo>
                    <a:pt x="133" y="383"/>
                    <a:pt x="139" y="356"/>
                    <a:pt x="140" y="339"/>
                  </a:cubicBezTo>
                  <a:cubicBezTo>
                    <a:pt x="62" y="339"/>
                    <a:pt x="62" y="339"/>
                    <a:pt x="62" y="339"/>
                  </a:cubicBezTo>
                  <a:cubicBezTo>
                    <a:pt x="59" y="341"/>
                    <a:pt x="59" y="341"/>
                    <a:pt x="59" y="341"/>
                  </a:cubicBezTo>
                  <a:cubicBezTo>
                    <a:pt x="59" y="341"/>
                    <a:pt x="30" y="469"/>
                    <a:pt x="142" y="466"/>
                  </a:cubicBezTo>
                  <a:cubicBezTo>
                    <a:pt x="246" y="469"/>
                    <a:pt x="305" y="437"/>
                    <a:pt x="334" y="415"/>
                  </a:cubicBezTo>
                  <a:cubicBezTo>
                    <a:pt x="345" y="458"/>
                    <a:pt x="345" y="458"/>
                    <a:pt x="345" y="458"/>
                  </a:cubicBezTo>
                  <a:cubicBezTo>
                    <a:pt x="410" y="431"/>
                    <a:pt x="410" y="431"/>
                    <a:pt x="410" y="431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14" y="341"/>
                    <a:pt x="314" y="341"/>
                    <a:pt x="314" y="341"/>
                  </a:cubicBezTo>
                  <a:cubicBezTo>
                    <a:pt x="324" y="377"/>
                    <a:pt x="324" y="377"/>
                    <a:pt x="324" y="377"/>
                  </a:cubicBezTo>
                  <a:cubicBezTo>
                    <a:pt x="310" y="387"/>
                    <a:pt x="295" y="395"/>
                    <a:pt x="278" y="400"/>
                  </a:cubicBezTo>
                  <a:cubicBezTo>
                    <a:pt x="278" y="317"/>
                    <a:pt x="278" y="317"/>
                    <a:pt x="278" y="317"/>
                  </a:cubicBezTo>
                  <a:cubicBezTo>
                    <a:pt x="389" y="317"/>
                    <a:pt x="389" y="317"/>
                    <a:pt x="389" y="317"/>
                  </a:cubicBezTo>
                  <a:cubicBezTo>
                    <a:pt x="389" y="277"/>
                    <a:pt x="389" y="277"/>
                    <a:pt x="389" y="277"/>
                  </a:cubicBezTo>
                  <a:cubicBezTo>
                    <a:pt x="278" y="277"/>
                    <a:pt x="278" y="277"/>
                    <a:pt x="278" y="277"/>
                  </a:cubicBezTo>
                  <a:cubicBezTo>
                    <a:pt x="278" y="227"/>
                    <a:pt x="278" y="227"/>
                    <a:pt x="278" y="227"/>
                  </a:cubicBezTo>
                  <a:cubicBezTo>
                    <a:pt x="389" y="227"/>
                    <a:pt x="389" y="227"/>
                    <a:pt x="389" y="227"/>
                  </a:cubicBezTo>
                  <a:cubicBezTo>
                    <a:pt x="389" y="187"/>
                    <a:pt x="389" y="187"/>
                    <a:pt x="389" y="187"/>
                  </a:cubicBezTo>
                  <a:cubicBezTo>
                    <a:pt x="192" y="187"/>
                    <a:pt x="192" y="187"/>
                    <a:pt x="192" y="187"/>
                  </a:cubicBezTo>
                  <a:cubicBezTo>
                    <a:pt x="206" y="169"/>
                    <a:pt x="217" y="154"/>
                    <a:pt x="220" y="143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334" y="81"/>
                    <a:pt x="416" y="90"/>
                    <a:pt x="415" y="177"/>
                  </a:cubicBezTo>
                  <a:cubicBezTo>
                    <a:pt x="415" y="405"/>
                    <a:pt x="415" y="405"/>
                    <a:pt x="415" y="405"/>
                  </a:cubicBezTo>
                  <a:cubicBezTo>
                    <a:pt x="415" y="405"/>
                    <a:pt x="424" y="484"/>
                    <a:pt x="334" y="478"/>
                  </a:cubicBezTo>
                  <a:cubicBezTo>
                    <a:pt x="285" y="467"/>
                    <a:pt x="285" y="467"/>
                    <a:pt x="285" y="467"/>
                  </a:cubicBezTo>
                  <a:cubicBezTo>
                    <a:pt x="274" y="514"/>
                    <a:pt x="274" y="514"/>
                    <a:pt x="274" y="514"/>
                  </a:cubicBezTo>
                  <a:cubicBezTo>
                    <a:pt x="274" y="514"/>
                    <a:pt x="484" y="573"/>
                    <a:pt x="501" y="412"/>
                  </a:cubicBezTo>
                  <a:cubicBezTo>
                    <a:pt x="518" y="251"/>
                    <a:pt x="497" y="148"/>
                    <a:pt x="497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94" name="组合 93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00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1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2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3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95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96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7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8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9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 spd="slow" advTm="28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个人能力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Subtitle 4"/>
          <p:cNvSpPr txBox="1"/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1800" marR="0" lvl="0" indent="-4318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52" name="Rectangle 23"/>
          <p:cNvSpPr/>
          <p:nvPr/>
        </p:nvSpPr>
        <p:spPr>
          <a:xfrm>
            <a:off x="-5307" y="1893676"/>
            <a:ext cx="11520305" cy="193895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Freeform 5"/>
          <p:cNvSpPr>
            <a:spLocks noEditPoints="1"/>
          </p:cNvSpPr>
          <p:nvPr/>
        </p:nvSpPr>
        <p:spPr bwMode="auto">
          <a:xfrm>
            <a:off x="1348138" y="2149395"/>
            <a:ext cx="1000354" cy="1003501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6411" tIns="43205" rIns="86411" bIns="4320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54" name="Rectangle 31"/>
          <p:cNvSpPr/>
          <p:nvPr/>
        </p:nvSpPr>
        <p:spPr>
          <a:xfrm>
            <a:off x="690868" y="4043940"/>
            <a:ext cx="2314893" cy="1105117"/>
          </a:xfrm>
          <a:prstGeom prst="rect">
            <a:avLst/>
          </a:prstGeom>
        </p:spPr>
        <p:txBody>
          <a:bodyPr wrap="square" lIns="86411" tIns="43205" rIns="86411" bIns="43205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</a:t>
            </a:r>
            <a:r>
              <a:rPr kumimoji="0" lang="zh-CN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，建议与标题相关并符合整体语言风格，语言描述尽量简洁生动。尽量将每页幻灯片的字数控制在</a:t>
            </a:r>
            <a:r>
              <a:rPr kumimoji="0" lang="en-US" altLang="zh-CN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kumimoji="0" lang="zh-CN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字以内</a:t>
            </a:r>
            <a:endParaRPr kumimoji="0" lang="id-ID" sz="13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99394" y="3281851"/>
            <a:ext cx="1097840" cy="364253"/>
          </a:xfrm>
          <a:prstGeom prst="rect">
            <a:avLst/>
          </a:prstGeom>
          <a:noFill/>
        </p:spPr>
        <p:txBody>
          <a:bodyPr wrap="none" lIns="86411" tIns="43205" rIns="86411" bIns="43205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电子商务</a:t>
            </a:r>
            <a:endParaRPr kumimoji="0" lang="id-ID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56" name="Freeform 10"/>
          <p:cNvSpPr>
            <a:spLocks noEditPoints="1"/>
          </p:cNvSpPr>
          <p:nvPr/>
        </p:nvSpPr>
        <p:spPr bwMode="auto">
          <a:xfrm>
            <a:off x="3968883" y="2177663"/>
            <a:ext cx="981382" cy="946965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6411" tIns="43205" rIns="86411" bIns="4320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57" name="Group 40"/>
          <p:cNvGrpSpPr/>
          <p:nvPr/>
        </p:nvGrpSpPr>
        <p:grpSpPr>
          <a:xfrm>
            <a:off x="6622576" y="2282360"/>
            <a:ext cx="869211" cy="737572"/>
            <a:chOff x="6342063" y="2728913"/>
            <a:chExt cx="482600" cy="409575"/>
          </a:xfrm>
          <a:solidFill>
            <a:srgbClr val="FFFFFF"/>
          </a:solidFill>
        </p:grpSpPr>
        <p:sp>
          <p:nvSpPr>
            <p:cNvPr id="58" name="Freeform 11"/>
            <p:cNvSpPr>
              <a:spLocks noEditPoints="1"/>
            </p:cNvSpPr>
            <p:nvPr/>
          </p:nvSpPr>
          <p:spPr bwMode="auto">
            <a:xfrm>
              <a:off x="6462713" y="2835276"/>
              <a:ext cx="241300" cy="242888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50 w 64"/>
                <a:gd name="T11" fmla="*/ 48 h 64"/>
                <a:gd name="T12" fmla="*/ 16 w 64"/>
                <a:gd name="T13" fmla="*/ 50 h 64"/>
                <a:gd name="T14" fmla="*/ 14 w 64"/>
                <a:gd name="T15" fmla="*/ 16 h 64"/>
                <a:gd name="T16" fmla="*/ 48 w 64"/>
                <a:gd name="T17" fmla="*/ 14 h 64"/>
                <a:gd name="T18" fmla="*/ 50 w 64"/>
                <a:gd name="T19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50" y="48"/>
                  </a:moveTo>
                  <a:cubicBezTo>
                    <a:pt x="42" y="58"/>
                    <a:pt x="26" y="59"/>
                    <a:pt x="16" y="50"/>
                  </a:cubicBezTo>
                  <a:cubicBezTo>
                    <a:pt x="6" y="42"/>
                    <a:pt x="5" y="26"/>
                    <a:pt x="14" y="16"/>
                  </a:cubicBezTo>
                  <a:cubicBezTo>
                    <a:pt x="22" y="6"/>
                    <a:pt x="38" y="5"/>
                    <a:pt x="48" y="14"/>
                  </a:cubicBezTo>
                  <a:cubicBezTo>
                    <a:pt x="58" y="22"/>
                    <a:pt x="59" y="38"/>
                    <a:pt x="5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/>
            <p:nvPr/>
          </p:nvSpPr>
          <p:spPr bwMode="auto">
            <a:xfrm>
              <a:off x="6523038" y="2895601"/>
              <a:ext cx="68263" cy="68263"/>
            </a:xfrm>
            <a:custGeom>
              <a:avLst/>
              <a:gdLst>
                <a:gd name="T0" fmla="*/ 16 w 18"/>
                <a:gd name="T1" fmla="*/ 0 h 18"/>
                <a:gd name="T2" fmla="*/ 0 w 18"/>
                <a:gd name="T3" fmla="*/ 16 h 18"/>
                <a:gd name="T4" fmla="*/ 0 w 18"/>
                <a:gd name="T5" fmla="*/ 16 h 18"/>
                <a:gd name="T6" fmla="*/ 2 w 18"/>
                <a:gd name="T7" fmla="*/ 18 h 18"/>
                <a:gd name="T8" fmla="*/ 4 w 18"/>
                <a:gd name="T9" fmla="*/ 16 h 18"/>
                <a:gd name="T10" fmla="*/ 4 w 18"/>
                <a:gd name="T11" fmla="*/ 16 h 18"/>
                <a:gd name="T12" fmla="*/ 16 w 18"/>
                <a:gd name="T13" fmla="*/ 4 h 18"/>
                <a:gd name="T14" fmla="*/ 18 w 18"/>
                <a:gd name="T15" fmla="*/ 2 h 18"/>
                <a:gd name="T16" fmla="*/ 16 w 18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1" y="18"/>
                    <a:pt x="2" y="18"/>
                  </a:cubicBezTo>
                  <a:cubicBezTo>
                    <a:pt x="3" y="18"/>
                    <a:pt x="4" y="17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17" y="4"/>
                    <a:pt x="18" y="3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60" name="Freeform 13"/>
            <p:cNvSpPr>
              <a:spLocks noEditPoints="1"/>
            </p:cNvSpPr>
            <p:nvPr/>
          </p:nvSpPr>
          <p:spPr bwMode="auto">
            <a:xfrm>
              <a:off x="6342063" y="2728913"/>
              <a:ext cx="482600" cy="409575"/>
            </a:xfrm>
            <a:custGeom>
              <a:avLst/>
              <a:gdLst>
                <a:gd name="T0" fmla="*/ 118 w 128"/>
                <a:gd name="T1" fmla="*/ 24 h 108"/>
                <a:gd name="T2" fmla="*/ 101 w 128"/>
                <a:gd name="T3" fmla="*/ 21 h 108"/>
                <a:gd name="T4" fmla="*/ 95 w 128"/>
                <a:gd name="T5" fmla="*/ 8 h 108"/>
                <a:gd name="T6" fmla="*/ 84 w 128"/>
                <a:gd name="T7" fmla="*/ 0 h 108"/>
                <a:gd name="T8" fmla="*/ 44 w 128"/>
                <a:gd name="T9" fmla="*/ 0 h 108"/>
                <a:gd name="T10" fmla="*/ 33 w 128"/>
                <a:gd name="T11" fmla="*/ 8 h 108"/>
                <a:gd name="T12" fmla="*/ 27 w 128"/>
                <a:gd name="T13" fmla="*/ 21 h 108"/>
                <a:gd name="T14" fmla="*/ 10 w 128"/>
                <a:gd name="T15" fmla="*/ 24 h 108"/>
                <a:gd name="T16" fmla="*/ 0 w 128"/>
                <a:gd name="T17" fmla="*/ 36 h 108"/>
                <a:gd name="T18" fmla="*/ 0 w 128"/>
                <a:gd name="T19" fmla="*/ 96 h 108"/>
                <a:gd name="T20" fmla="*/ 12 w 128"/>
                <a:gd name="T21" fmla="*/ 108 h 108"/>
                <a:gd name="T22" fmla="*/ 116 w 128"/>
                <a:gd name="T23" fmla="*/ 108 h 108"/>
                <a:gd name="T24" fmla="*/ 128 w 128"/>
                <a:gd name="T25" fmla="*/ 96 h 108"/>
                <a:gd name="T26" fmla="*/ 128 w 128"/>
                <a:gd name="T27" fmla="*/ 36 h 108"/>
                <a:gd name="T28" fmla="*/ 118 w 128"/>
                <a:gd name="T29" fmla="*/ 24 h 108"/>
                <a:gd name="T30" fmla="*/ 120 w 128"/>
                <a:gd name="T31" fmla="*/ 96 h 108"/>
                <a:gd name="T32" fmla="*/ 116 w 128"/>
                <a:gd name="T33" fmla="*/ 100 h 108"/>
                <a:gd name="T34" fmla="*/ 12 w 128"/>
                <a:gd name="T35" fmla="*/ 100 h 108"/>
                <a:gd name="T36" fmla="*/ 8 w 128"/>
                <a:gd name="T37" fmla="*/ 96 h 108"/>
                <a:gd name="T38" fmla="*/ 8 w 128"/>
                <a:gd name="T39" fmla="*/ 36 h 108"/>
                <a:gd name="T40" fmla="*/ 11 w 128"/>
                <a:gd name="T41" fmla="*/ 32 h 108"/>
                <a:gd name="T42" fmla="*/ 33 w 128"/>
                <a:gd name="T43" fmla="*/ 28 h 108"/>
                <a:gd name="T44" fmla="*/ 40 w 128"/>
                <a:gd name="T45" fmla="*/ 11 h 108"/>
                <a:gd name="T46" fmla="*/ 44 w 128"/>
                <a:gd name="T47" fmla="*/ 8 h 108"/>
                <a:gd name="T48" fmla="*/ 84 w 128"/>
                <a:gd name="T49" fmla="*/ 8 h 108"/>
                <a:gd name="T50" fmla="*/ 88 w 128"/>
                <a:gd name="T51" fmla="*/ 11 h 108"/>
                <a:gd name="T52" fmla="*/ 95 w 128"/>
                <a:gd name="T53" fmla="*/ 28 h 108"/>
                <a:gd name="T54" fmla="*/ 117 w 128"/>
                <a:gd name="T55" fmla="*/ 32 h 108"/>
                <a:gd name="T56" fmla="*/ 120 w 128"/>
                <a:gd name="T57" fmla="*/ 36 h 108"/>
                <a:gd name="T58" fmla="*/ 120 w 128"/>
                <a:gd name="T59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" h="108">
                  <a:moveTo>
                    <a:pt x="118" y="24"/>
                  </a:moveTo>
                  <a:cubicBezTo>
                    <a:pt x="101" y="21"/>
                    <a:pt x="101" y="21"/>
                    <a:pt x="101" y="21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3" y="3"/>
                    <a:pt x="89" y="0"/>
                    <a:pt x="8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9" y="0"/>
                    <a:pt x="35" y="3"/>
                    <a:pt x="33" y="8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4" y="25"/>
                    <a:pt x="0" y="30"/>
                    <a:pt x="0" y="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3"/>
                    <a:pt x="5" y="108"/>
                    <a:pt x="12" y="108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23" y="108"/>
                    <a:pt x="128" y="103"/>
                    <a:pt x="128" y="96"/>
                  </a:cubicBezTo>
                  <a:cubicBezTo>
                    <a:pt x="128" y="36"/>
                    <a:pt x="128" y="36"/>
                    <a:pt x="128" y="36"/>
                  </a:cubicBezTo>
                  <a:cubicBezTo>
                    <a:pt x="128" y="30"/>
                    <a:pt x="124" y="25"/>
                    <a:pt x="118" y="24"/>
                  </a:cubicBezTo>
                  <a:close/>
                  <a:moveTo>
                    <a:pt x="120" y="96"/>
                  </a:moveTo>
                  <a:cubicBezTo>
                    <a:pt x="120" y="98"/>
                    <a:pt x="118" y="100"/>
                    <a:pt x="116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0" y="100"/>
                    <a:pt x="8" y="98"/>
                    <a:pt x="8" y="9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4"/>
                    <a:pt x="9" y="32"/>
                    <a:pt x="11" y="32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1" y="9"/>
                    <a:pt x="42" y="8"/>
                    <a:pt x="4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6" y="8"/>
                    <a:pt x="87" y="9"/>
                    <a:pt x="88" y="11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9" y="32"/>
                    <a:pt x="120" y="34"/>
                    <a:pt x="120" y="36"/>
                  </a:cubicBezTo>
                  <a:lnTo>
                    <a:pt x="12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61" name="Freeform 17"/>
          <p:cNvSpPr>
            <a:spLocks noEditPoints="1"/>
          </p:cNvSpPr>
          <p:nvPr/>
        </p:nvSpPr>
        <p:spPr bwMode="auto">
          <a:xfrm>
            <a:off x="9216233" y="2199008"/>
            <a:ext cx="904416" cy="904277"/>
          </a:xfrm>
          <a:custGeom>
            <a:avLst/>
            <a:gdLst>
              <a:gd name="T0" fmla="*/ 81 w 128"/>
              <a:gd name="T1" fmla="*/ 14 h 128"/>
              <a:gd name="T2" fmla="*/ 53 w 128"/>
              <a:gd name="T3" fmla="*/ 36 h 128"/>
              <a:gd name="T4" fmla="*/ 33 w 128"/>
              <a:gd name="T5" fmla="*/ 36 h 128"/>
              <a:gd name="T6" fmla="*/ 0 w 128"/>
              <a:gd name="T7" fmla="*/ 56 h 128"/>
              <a:gd name="T8" fmla="*/ 24 w 128"/>
              <a:gd name="T9" fmla="*/ 84 h 128"/>
              <a:gd name="T10" fmla="*/ 32 w 128"/>
              <a:gd name="T11" fmla="*/ 128 h 128"/>
              <a:gd name="T12" fmla="*/ 56 w 128"/>
              <a:gd name="T13" fmla="*/ 120 h 128"/>
              <a:gd name="T14" fmla="*/ 52 w 128"/>
              <a:gd name="T15" fmla="*/ 108 h 128"/>
              <a:gd name="T16" fmla="*/ 52 w 128"/>
              <a:gd name="T17" fmla="*/ 80 h 128"/>
              <a:gd name="T18" fmla="*/ 53 w 128"/>
              <a:gd name="T19" fmla="*/ 78 h 128"/>
              <a:gd name="T20" fmla="*/ 54 w 128"/>
              <a:gd name="T21" fmla="*/ 77 h 128"/>
              <a:gd name="T22" fmla="*/ 55 w 128"/>
              <a:gd name="T23" fmla="*/ 76 h 128"/>
              <a:gd name="T24" fmla="*/ 81 w 128"/>
              <a:gd name="T25" fmla="*/ 98 h 128"/>
              <a:gd name="T26" fmla="*/ 128 w 128"/>
              <a:gd name="T27" fmla="*/ 56 h 128"/>
              <a:gd name="T28" fmla="*/ 80 w 128"/>
              <a:gd name="T29" fmla="*/ 56 h 128"/>
              <a:gd name="T30" fmla="*/ 92 w 128"/>
              <a:gd name="T31" fmla="*/ 44 h 128"/>
              <a:gd name="T32" fmla="*/ 92 w 128"/>
              <a:gd name="T33" fmla="*/ 68 h 128"/>
              <a:gd name="T34" fmla="*/ 80 w 128"/>
              <a:gd name="T35" fmla="*/ 56 h 128"/>
              <a:gd name="T36" fmla="*/ 16 w 128"/>
              <a:gd name="T37" fmla="*/ 44 h 128"/>
              <a:gd name="T38" fmla="*/ 40 w 128"/>
              <a:gd name="T39" fmla="*/ 56 h 128"/>
              <a:gd name="T40" fmla="*/ 16 w 128"/>
              <a:gd name="T41" fmla="*/ 68 h 128"/>
              <a:gd name="T42" fmla="*/ 48 w 128"/>
              <a:gd name="T43" fmla="*/ 120 h 128"/>
              <a:gd name="T44" fmla="*/ 32 w 128"/>
              <a:gd name="T45" fmla="*/ 84 h 128"/>
              <a:gd name="T46" fmla="*/ 33 w 128"/>
              <a:gd name="T47" fmla="*/ 76 h 128"/>
              <a:gd name="T48" fmla="*/ 45 w 128"/>
              <a:gd name="T49" fmla="*/ 76 h 128"/>
              <a:gd name="T50" fmla="*/ 44 w 128"/>
              <a:gd name="T51" fmla="*/ 108 h 128"/>
              <a:gd name="T52" fmla="*/ 48 w 128"/>
              <a:gd name="T53" fmla="*/ 117 h 128"/>
              <a:gd name="T54" fmla="*/ 53 w 128"/>
              <a:gd name="T55" fmla="*/ 68 h 128"/>
              <a:gd name="T56" fmla="*/ 52 w 128"/>
              <a:gd name="T57" fmla="*/ 68 h 128"/>
              <a:gd name="T58" fmla="*/ 52 w 128"/>
              <a:gd name="T59" fmla="*/ 44 h 128"/>
              <a:gd name="T60" fmla="*/ 74 w 128"/>
              <a:gd name="T61" fmla="*/ 36 h 128"/>
              <a:gd name="T62" fmla="*/ 74 w 128"/>
              <a:gd name="T63" fmla="*/ 76 h 128"/>
              <a:gd name="T64" fmla="*/ 100 w 128"/>
              <a:gd name="T65" fmla="*/ 104 h 128"/>
              <a:gd name="T66" fmla="*/ 92 w 128"/>
              <a:gd name="T67" fmla="*/ 76 h 128"/>
              <a:gd name="T68" fmla="*/ 92 w 128"/>
              <a:gd name="T69" fmla="*/ 36 h 128"/>
              <a:gd name="T70" fmla="*/ 100 w 128"/>
              <a:gd name="T71" fmla="*/ 8 h 128"/>
              <a:gd name="T72" fmla="*/ 100 w 128"/>
              <a:gd name="T73" fmla="*/ 10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8" h="128">
                <a:moveTo>
                  <a:pt x="100" y="0"/>
                </a:moveTo>
                <a:cubicBezTo>
                  <a:pt x="92" y="0"/>
                  <a:pt x="85" y="6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74" y="27"/>
                  <a:pt x="64" y="36"/>
                  <a:pt x="53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7" y="36"/>
                  <a:pt x="0" y="45"/>
                  <a:pt x="0" y="56"/>
                </a:cubicBezTo>
                <a:cubicBezTo>
                  <a:pt x="0" y="67"/>
                  <a:pt x="7" y="76"/>
                  <a:pt x="16" y="76"/>
                </a:cubicBezTo>
                <a:cubicBezTo>
                  <a:pt x="20" y="76"/>
                  <a:pt x="24" y="80"/>
                  <a:pt x="24" y="84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4"/>
                  <a:pt x="28" y="128"/>
                  <a:pt x="32" y="128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52" y="128"/>
                  <a:pt x="56" y="124"/>
                  <a:pt x="56" y="120"/>
                </a:cubicBezTo>
                <a:cubicBezTo>
                  <a:pt x="56" y="116"/>
                  <a:pt x="56" y="116"/>
                  <a:pt x="56" y="116"/>
                </a:cubicBezTo>
                <a:cubicBezTo>
                  <a:pt x="56" y="112"/>
                  <a:pt x="52" y="110"/>
                  <a:pt x="52" y="108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9"/>
                  <a:pt x="52" y="79"/>
                  <a:pt x="53" y="78"/>
                </a:cubicBezTo>
                <a:cubicBezTo>
                  <a:pt x="53" y="78"/>
                  <a:pt x="53" y="78"/>
                  <a:pt x="53" y="78"/>
                </a:cubicBezTo>
                <a:cubicBezTo>
                  <a:pt x="53" y="77"/>
                  <a:pt x="53" y="77"/>
                  <a:pt x="54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54" y="76"/>
                  <a:pt x="55" y="76"/>
                  <a:pt x="55" y="76"/>
                </a:cubicBezTo>
                <a:cubicBezTo>
                  <a:pt x="65" y="77"/>
                  <a:pt x="74" y="85"/>
                  <a:pt x="81" y="98"/>
                </a:cubicBezTo>
                <a:cubicBezTo>
                  <a:pt x="81" y="98"/>
                  <a:pt x="81" y="98"/>
                  <a:pt x="81" y="98"/>
                </a:cubicBezTo>
                <a:cubicBezTo>
                  <a:pt x="85" y="106"/>
                  <a:pt x="92" y="112"/>
                  <a:pt x="100" y="112"/>
                </a:cubicBezTo>
                <a:cubicBezTo>
                  <a:pt x="118" y="112"/>
                  <a:pt x="128" y="84"/>
                  <a:pt x="128" y="56"/>
                </a:cubicBezTo>
                <a:cubicBezTo>
                  <a:pt x="128" y="28"/>
                  <a:pt x="118" y="0"/>
                  <a:pt x="100" y="0"/>
                </a:cubicBezTo>
                <a:close/>
                <a:moveTo>
                  <a:pt x="80" y="56"/>
                </a:moveTo>
                <a:cubicBezTo>
                  <a:pt x="80" y="52"/>
                  <a:pt x="80" y="48"/>
                  <a:pt x="81" y="44"/>
                </a:cubicBezTo>
                <a:cubicBezTo>
                  <a:pt x="92" y="44"/>
                  <a:pt x="92" y="44"/>
                  <a:pt x="92" y="44"/>
                </a:cubicBezTo>
                <a:cubicBezTo>
                  <a:pt x="96" y="44"/>
                  <a:pt x="100" y="49"/>
                  <a:pt x="100" y="56"/>
                </a:cubicBezTo>
                <a:cubicBezTo>
                  <a:pt x="100" y="63"/>
                  <a:pt x="96" y="68"/>
                  <a:pt x="92" y="68"/>
                </a:cubicBezTo>
                <a:cubicBezTo>
                  <a:pt x="81" y="68"/>
                  <a:pt x="81" y="68"/>
                  <a:pt x="81" y="68"/>
                </a:cubicBezTo>
                <a:cubicBezTo>
                  <a:pt x="80" y="64"/>
                  <a:pt x="80" y="60"/>
                  <a:pt x="80" y="56"/>
                </a:cubicBezTo>
                <a:close/>
                <a:moveTo>
                  <a:pt x="8" y="56"/>
                </a:moveTo>
                <a:cubicBezTo>
                  <a:pt x="8" y="49"/>
                  <a:pt x="12" y="44"/>
                  <a:pt x="16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2" y="47"/>
                  <a:pt x="40" y="51"/>
                  <a:pt x="40" y="56"/>
                </a:cubicBezTo>
                <a:cubicBezTo>
                  <a:pt x="40" y="61"/>
                  <a:pt x="42" y="65"/>
                  <a:pt x="44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2" y="68"/>
                  <a:pt x="8" y="63"/>
                  <a:pt x="8" y="56"/>
                </a:cubicBezTo>
                <a:close/>
                <a:moveTo>
                  <a:pt x="48" y="120"/>
                </a:moveTo>
                <a:cubicBezTo>
                  <a:pt x="32" y="120"/>
                  <a:pt x="32" y="120"/>
                  <a:pt x="32" y="120"/>
                </a:cubicBezTo>
                <a:cubicBezTo>
                  <a:pt x="32" y="84"/>
                  <a:pt x="32" y="84"/>
                  <a:pt x="32" y="84"/>
                </a:cubicBezTo>
                <a:cubicBezTo>
                  <a:pt x="32" y="81"/>
                  <a:pt x="31" y="78"/>
                  <a:pt x="30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45" y="76"/>
                  <a:pt x="45" y="76"/>
                  <a:pt x="45" y="76"/>
                </a:cubicBezTo>
                <a:cubicBezTo>
                  <a:pt x="44" y="77"/>
                  <a:pt x="44" y="79"/>
                  <a:pt x="44" y="80"/>
                </a:cubicBezTo>
                <a:cubicBezTo>
                  <a:pt x="44" y="108"/>
                  <a:pt x="44" y="108"/>
                  <a:pt x="44" y="108"/>
                </a:cubicBezTo>
                <a:cubicBezTo>
                  <a:pt x="44" y="112"/>
                  <a:pt x="46" y="114"/>
                  <a:pt x="47" y="116"/>
                </a:cubicBezTo>
                <a:cubicBezTo>
                  <a:pt x="48" y="116"/>
                  <a:pt x="48" y="116"/>
                  <a:pt x="48" y="117"/>
                </a:cubicBezTo>
                <a:lnTo>
                  <a:pt x="48" y="120"/>
                </a:lnTo>
                <a:close/>
                <a:moveTo>
                  <a:pt x="53" y="68"/>
                </a:moveTo>
                <a:cubicBezTo>
                  <a:pt x="52" y="68"/>
                  <a:pt x="52" y="68"/>
                  <a:pt x="52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48" y="68"/>
                  <a:pt x="44" y="63"/>
                  <a:pt x="44" y="56"/>
                </a:cubicBezTo>
                <a:cubicBezTo>
                  <a:pt x="44" y="49"/>
                  <a:pt x="48" y="44"/>
                  <a:pt x="52" y="44"/>
                </a:cubicBezTo>
                <a:cubicBezTo>
                  <a:pt x="53" y="44"/>
                  <a:pt x="53" y="44"/>
                  <a:pt x="53" y="44"/>
                </a:cubicBezTo>
                <a:cubicBezTo>
                  <a:pt x="60" y="44"/>
                  <a:pt x="68" y="41"/>
                  <a:pt x="74" y="36"/>
                </a:cubicBezTo>
                <a:cubicBezTo>
                  <a:pt x="73" y="42"/>
                  <a:pt x="72" y="49"/>
                  <a:pt x="72" y="56"/>
                </a:cubicBezTo>
                <a:cubicBezTo>
                  <a:pt x="72" y="63"/>
                  <a:pt x="73" y="70"/>
                  <a:pt x="74" y="76"/>
                </a:cubicBezTo>
                <a:cubicBezTo>
                  <a:pt x="68" y="71"/>
                  <a:pt x="60" y="68"/>
                  <a:pt x="53" y="68"/>
                </a:cubicBezTo>
                <a:close/>
                <a:moveTo>
                  <a:pt x="100" y="104"/>
                </a:moveTo>
                <a:cubicBezTo>
                  <a:pt x="92" y="104"/>
                  <a:pt x="85" y="93"/>
                  <a:pt x="82" y="76"/>
                </a:cubicBezTo>
                <a:cubicBezTo>
                  <a:pt x="92" y="76"/>
                  <a:pt x="92" y="76"/>
                  <a:pt x="92" y="76"/>
                </a:cubicBezTo>
                <a:cubicBezTo>
                  <a:pt x="101" y="76"/>
                  <a:pt x="108" y="67"/>
                  <a:pt x="108" y="56"/>
                </a:cubicBezTo>
                <a:cubicBezTo>
                  <a:pt x="108" y="45"/>
                  <a:pt x="101" y="36"/>
                  <a:pt x="9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5" y="19"/>
                  <a:pt x="92" y="8"/>
                  <a:pt x="100" y="8"/>
                </a:cubicBezTo>
                <a:cubicBezTo>
                  <a:pt x="111" y="8"/>
                  <a:pt x="120" y="29"/>
                  <a:pt x="120" y="56"/>
                </a:cubicBezTo>
                <a:cubicBezTo>
                  <a:pt x="120" y="83"/>
                  <a:pt x="111" y="104"/>
                  <a:pt x="100" y="1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6411" tIns="43205" rIns="86411" bIns="4320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41487" y="3281851"/>
            <a:ext cx="636175" cy="364253"/>
          </a:xfrm>
          <a:prstGeom prst="rect">
            <a:avLst/>
          </a:prstGeom>
          <a:noFill/>
        </p:spPr>
        <p:txBody>
          <a:bodyPr wrap="none" lIns="86411" tIns="43205" rIns="86411" bIns="43205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文案</a:t>
            </a:r>
            <a:endParaRPr kumimoji="0" lang="id-ID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08260" y="3281851"/>
            <a:ext cx="1097840" cy="364253"/>
          </a:xfrm>
          <a:prstGeom prst="rect">
            <a:avLst/>
          </a:prstGeom>
          <a:noFill/>
        </p:spPr>
        <p:txBody>
          <a:bodyPr wrap="none" lIns="86411" tIns="43205" rIns="86411" bIns="43205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图形设计</a:t>
            </a:r>
            <a:endParaRPr kumimoji="0" lang="id-ID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119520" y="3281851"/>
            <a:ext cx="1097840" cy="364253"/>
          </a:xfrm>
          <a:prstGeom prst="rect">
            <a:avLst/>
          </a:prstGeom>
          <a:noFill/>
        </p:spPr>
        <p:txBody>
          <a:bodyPr wrap="none" lIns="86411" tIns="43205" rIns="86411" bIns="43205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产品宣传</a:t>
            </a:r>
            <a:endParaRPr kumimoji="0" lang="id-ID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65" name="Rectangle 67"/>
          <p:cNvSpPr/>
          <p:nvPr/>
        </p:nvSpPr>
        <p:spPr>
          <a:xfrm>
            <a:off x="3302129" y="4043940"/>
            <a:ext cx="2314893" cy="1105117"/>
          </a:xfrm>
          <a:prstGeom prst="rect">
            <a:avLst/>
          </a:prstGeom>
        </p:spPr>
        <p:txBody>
          <a:bodyPr wrap="square" lIns="86411" tIns="43205" rIns="86411" bIns="43205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，建议与标题相关并符合整体语言风格，语言描述尽量简洁生动。尽量将每页幻灯片的字数控制在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字以内</a:t>
            </a:r>
            <a:endParaRPr kumimoji="0" lang="id-ID" altLang="zh-CN" sz="13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Rectangle 68"/>
          <p:cNvSpPr/>
          <p:nvPr/>
        </p:nvSpPr>
        <p:spPr>
          <a:xfrm>
            <a:off x="5899735" y="4043940"/>
            <a:ext cx="2314893" cy="1105117"/>
          </a:xfrm>
          <a:prstGeom prst="rect">
            <a:avLst/>
          </a:prstGeom>
        </p:spPr>
        <p:txBody>
          <a:bodyPr wrap="square" lIns="86411" tIns="43205" rIns="86411" bIns="43205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，建议与标题相关并符合整体语言风格，语言描述尽量简洁生动。尽量将每页幻灯片的字数控制在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字以内</a:t>
            </a:r>
            <a:endParaRPr kumimoji="0" lang="id-ID" altLang="zh-CN" sz="13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Rectangle 69"/>
          <p:cNvSpPr/>
          <p:nvPr/>
        </p:nvSpPr>
        <p:spPr>
          <a:xfrm>
            <a:off x="8510995" y="4043940"/>
            <a:ext cx="2314893" cy="1105117"/>
          </a:xfrm>
          <a:prstGeom prst="rect">
            <a:avLst/>
          </a:prstGeom>
        </p:spPr>
        <p:txBody>
          <a:bodyPr wrap="square" lIns="86411" tIns="43205" rIns="86411" bIns="43205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，建议与标题相关并符合整体语言风格，语言描述尽量简洁生动。尽量将每页幻灯片的字数控制在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字以内</a:t>
            </a:r>
            <a:endParaRPr kumimoji="0" lang="id-ID" altLang="zh-CN" sz="13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32" name="组合 31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38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9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40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41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33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34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35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36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37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 spd="slow" advTm="2307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3" grpId="0" animBg="1"/>
      <p:bldP spid="54" grpId="0"/>
      <p:bldP spid="55" grpId="0"/>
      <p:bldP spid="56" grpId="0" animBg="1"/>
      <p:bldP spid="61" grpId="0" animBg="1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个人能力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Subtitle 4"/>
          <p:cNvSpPr txBox="1"/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1800" marR="0" lvl="0" indent="-4318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aphicFrame>
        <p:nvGraphicFramePr>
          <p:cNvPr id="28" name="Diagram 45"/>
          <p:cNvGraphicFramePr/>
          <p:nvPr/>
        </p:nvGraphicFramePr>
        <p:xfrm>
          <a:off x="916611" y="838954"/>
          <a:ext cx="9988587" cy="4980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9" name="Group 51"/>
          <p:cNvGrpSpPr/>
          <p:nvPr/>
        </p:nvGrpSpPr>
        <p:grpSpPr>
          <a:xfrm>
            <a:off x="9551546" y="2107971"/>
            <a:ext cx="578148" cy="518412"/>
            <a:chOff x="3355975" y="954088"/>
            <a:chExt cx="733426" cy="661987"/>
          </a:xfrm>
          <a:solidFill>
            <a:srgbClr val="878787"/>
          </a:solidFill>
        </p:grpSpPr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3476625" y="1155700"/>
              <a:ext cx="2936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3476625" y="1238250"/>
              <a:ext cx="236538" cy="20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3476625" y="1325563"/>
              <a:ext cx="173038" cy="20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grpSp>
          <p:nvGrpSpPr>
            <p:cNvPr id="33" name="Group 55"/>
            <p:cNvGrpSpPr/>
            <p:nvPr/>
          </p:nvGrpSpPr>
          <p:grpSpPr>
            <a:xfrm>
              <a:off x="3355975" y="954088"/>
              <a:ext cx="733426" cy="661987"/>
              <a:chOff x="3355975" y="954088"/>
              <a:chExt cx="733426" cy="661987"/>
            </a:xfrm>
            <a:grpFill/>
          </p:grpSpPr>
          <p:sp>
            <p:nvSpPr>
              <p:cNvPr id="34" name="Freeform 5"/>
              <p:cNvSpPr>
                <a:spLocks noEditPoints="1"/>
              </p:cNvSpPr>
              <p:nvPr/>
            </p:nvSpPr>
            <p:spPr bwMode="auto">
              <a:xfrm>
                <a:off x="3355975" y="954088"/>
                <a:ext cx="534988" cy="661987"/>
              </a:xfrm>
              <a:custGeom>
                <a:avLst/>
                <a:gdLst>
                  <a:gd name="T0" fmla="*/ 312 w 337"/>
                  <a:gd name="T1" fmla="*/ 392 h 417"/>
                  <a:gd name="T2" fmla="*/ 25 w 337"/>
                  <a:gd name="T3" fmla="*/ 392 h 417"/>
                  <a:gd name="T4" fmla="*/ 25 w 337"/>
                  <a:gd name="T5" fmla="*/ 101 h 417"/>
                  <a:gd name="T6" fmla="*/ 100 w 337"/>
                  <a:gd name="T7" fmla="*/ 101 h 417"/>
                  <a:gd name="T8" fmla="*/ 100 w 337"/>
                  <a:gd name="T9" fmla="*/ 26 h 417"/>
                  <a:gd name="T10" fmla="*/ 312 w 337"/>
                  <a:gd name="T11" fmla="*/ 26 h 417"/>
                  <a:gd name="T12" fmla="*/ 312 w 337"/>
                  <a:gd name="T13" fmla="*/ 134 h 417"/>
                  <a:gd name="T14" fmla="*/ 337 w 337"/>
                  <a:gd name="T15" fmla="*/ 108 h 417"/>
                  <a:gd name="T16" fmla="*/ 337 w 337"/>
                  <a:gd name="T17" fmla="*/ 0 h 417"/>
                  <a:gd name="T18" fmla="*/ 89 w 337"/>
                  <a:gd name="T19" fmla="*/ 0 h 417"/>
                  <a:gd name="T20" fmla="*/ 0 w 337"/>
                  <a:gd name="T21" fmla="*/ 89 h 417"/>
                  <a:gd name="T22" fmla="*/ 0 w 337"/>
                  <a:gd name="T23" fmla="*/ 417 h 417"/>
                  <a:gd name="T24" fmla="*/ 337 w 337"/>
                  <a:gd name="T25" fmla="*/ 417 h 417"/>
                  <a:gd name="T26" fmla="*/ 337 w 337"/>
                  <a:gd name="T27" fmla="*/ 286 h 417"/>
                  <a:gd name="T28" fmla="*/ 312 w 337"/>
                  <a:gd name="T29" fmla="*/ 312 h 417"/>
                  <a:gd name="T30" fmla="*/ 312 w 337"/>
                  <a:gd name="T31" fmla="*/ 392 h 417"/>
                  <a:gd name="T32" fmla="*/ 37 w 337"/>
                  <a:gd name="T33" fmla="*/ 88 h 417"/>
                  <a:gd name="T34" fmla="*/ 88 w 337"/>
                  <a:gd name="T35" fmla="*/ 37 h 417"/>
                  <a:gd name="T36" fmla="*/ 88 w 337"/>
                  <a:gd name="T37" fmla="*/ 88 h 417"/>
                  <a:gd name="T38" fmla="*/ 37 w 337"/>
                  <a:gd name="T39" fmla="*/ 88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7" h="417">
                    <a:moveTo>
                      <a:pt x="312" y="392"/>
                    </a:moveTo>
                    <a:lnTo>
                      <a:pt x="25" y="392"/>
                    </a:lnTo>
                    <a:lnTo>
                      <a:pt x="25" y="101"/>
                    </a:lnTo>
                    <a:lnTo>
                      <a:pt x="100" y="101"/>
                    </a:lnTo>
                    <a:lnTo>
                      <a:pt x="100" y="26"/>
                    </a:lnTo>
                    <a:lnTo>
                      <a:pt x="312" y="26"/>
                    </a:lnTo>
                    <a:lnTo>
                      <a:pt x="312" y="134"/>
                    </a:lnTo>
                    <a:lnTo>
                      <a:pt x="337" y="108"/>
                    </a:lnTo>
                    <a:lnTo>
                      <a:pt x="337" y="0"/>
                    </a:lnTo>
                    <a:lnTo>
                      <a:pt x="89" y="0"/>
                    </a:lnTo>
                    <a:lnTo>
                      <a:pt x="0" y="89"/>
                    </a:lnTo>
                    <a:lnTo>
                      <a:pt x="0" y="417"/>
                    </a:lnTo>
                    <a:lnTo>
                      <a:pt x="337" y="417"/>
                    </a:lnTo>
                    <a:lnTo>
                      <a:pt x="337" y="286"/>
                    </a:lnTo>
                    <a:lnTo>
                      <a:pt x="312" y="312"/>
                    </a:lnTo>
                    <a:lnTo>
                      <a:pt x="312" y="392"/>
                    </a:lnTo>
                    <a:close/>
                    <a:moveTo>
                      <a:pt x="37" y="88"/>
                    </a:moveTo>
                    <a:lnTo>
                      <a:pt x="88" y="37"/>
                    </a:lnTo>
                    <a:lnTo>
                      <a:pt x="88" y="88"/>
                    </a:lnTo>
                    <a:lnTo>
                      <a:pt x="37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5" name="Freeform 9"/>
              <p:cNvSpPr>
                <a:spLocks noEditPoints="1"/>
              </p:cNvSpPr>
              <p:nvPr/>
            </p:nvSpPr>
            <p:spPr bwMode="auto">
              <a:xfrm>
                <a:off x="3659188" y="1069975"/>
                <a:ext cx="430213" cy="430212"/>
              </a:xfrm>
              <a:custGeom>
                <a:avLst/>
                <a:gdLst>
                  <a:gd name="T0" fmla="*/ 146 w 271"/>
                  <a:gd name="T1" fmla="*/ 35 h 271"/>
                  <a:gd name="T2" fmla="*/ 121 w 271"/>
                  <a:gd name="T3" fmla="*/ 61 h 271"/>
                  <a:gd name="T4" fmla="*/ 26 w 271"/>
                  <a:gd name="T5" fmla="*/ 156 h 271"/>
                  <a:gd name="T6" fmla="*/ 0 w 271"/>
                  <a:gd name="T7" fmla="*/ 271 h 271"/>
                  <a:gd name="T8" fmla="*/ 115 w 271"/>
                  <a:gd name="T9" fmla="*/ 245 h 271"/>
                  <a:gd name="T10" fmla="*/ 121 w 271"/>
                  <a:gd name="T11" fmla="*/ 239 h 271"/>
                  <a:gd name="T12" fmla="*/ 146 w 271"/>
                  <a:gd name="T13" fmla="*/ 213 h 271"/>
                  <a:gd name="T14" fmla="*/ 271 w 271"/>
                  <a:gd name="T15" fmla="*/ 89 h 271"/>
                  <a:gd name="T16" fmla="*/ 182 w 271"/>
                  <a:gd name="T17" fmla="*/ 0 h 271"/>
                  <a:gd name="T18" fmla="*/ 146 w 271"/>
                  <a:gd name="T19" fmla="*/ 35 h 271"/>
                  <a:gd name="T20" fmla="*/ 226 w 271"/>
                  <a:gd name="T21" fmla="*/ 68 h 271"/>
                  <a:gd name="T22" fmla="*/ 87 w 271"/>
                  <a:gd name="T23" fmla="*/ 207 h 271"/>
                  <a:gd name="T24" fmla="*/ 67 w 271"/>
                  <a:gd name="T25" fmla="*/ 187 h 271"/>
                  <a:gd name="T26" fmla="*/ 206 w 271"/>
                  <a:gd name="T27" fmla="*/ 48 h 271"/>
                  <a:gd name="T28" fmla="*/ 226 w 271"/>
                  <a:gd name="T29" fmla="*/ 68 h 271"/>
                  <a:gd name="T30" fmla="*/ 61 w 271"/>
                  <a:gd name="T31" fmla="*/ 181 h 271"/>
                  <a:gd name="T32" fmla="*/ 43 w 271"/>
                  <a:gd name="T33" fmla="*/ 163 h 271"/>
                  <a:gd name="T34" fmla="*/ 182 w 271"/>
                  <a:gd name="T35" fmla="*/ 24 h 271"/>
                  <a:gd name="T36" fmla="*/ 199 w 271"/>
                  <a:gd name="T37" fmla="*/ 42 h 271"/>
                  <a:gd name="T38" fmla="*/ 61 w 271"/>
                  <a:gd name="T39" fmla="*/ 181 h 271"/>
                  <a:gd name="T40" fmla="*/ 55 w 271"/>
                  <a:gd name="T41" fmla="*/ 187 h 271"/>
                  <a:gd name="T42" fmla="*/ 55 w 271"/>
                  <a:gd name="T43" fmla="*/ 187 h 271"/>
                  <a:gd name="T44" fmla="*/ 87 w 271"/>
                  <a:gd name="T45" fmla="*/ 219 h 271"/>
                  <a:gd name="T46" fmla="*/ 87 w 271"/>
                  <a:gd name="T47" fmla="*/ 219 h 271"/>
                  <a:gd name="T48" fmla="*/ 98 w 271"/>
                  <a:gd name="T49" fmla="*/ 230 h 271"/>
                  <a:gd name="T50" fmla="*/ 56 w 271"/>
                  <a:gd name="T51" fmla="*/ 240 h 271"/>
                  <a:gd name="T52" fmla="*/ 30 w 271"/>
                  <a:gd name="T53" fmla="*/ 215 h 271"/>
                  <a:gd name="T54" fmla="*/ 40 w 271"/>
                  <a:gd name="T55" fmla="*/ 172 h 271"/>
                  <a:gd name="T56" fmla="*/ 55 w 271"/>
                  <a:gd name="T57" fmla="*/ 187 h 271"/>
                  <a:gd name="T58" fmla="*/ 107 w 271"/>
                  <a:gd name="T59" fmla="*/ 227 h 271"/>
                  <a:gd name="T60" fmla="*/ 93 w 271"/>
                  <a:gd name="T61" fmla="*/ 213 h 271"/>
                  <a:gd name="T62" fmla="*/ 232 w 271"/>
                  <a:gd name="T63" fmla="*/ 75 h 271"/>
                  <a:gd name="T64" fmla="*/ 246 w 271"/>
                  <a:gd name="T65" fmla="*/ 89 h 271"/>
                  <a:gd name="T66" fmla="*/ 107 w 271"/>
                  <a:gd name="T67" fmla="*/ 227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1" h="271">
                    <a:moveTo>
                      <a:pt x="146" y="35"/>
                    </a:moveTo>
                    <a:lnTo>
                      <a:pt x="121" y="61"/>
                    </a:lnTo>
                    <a:lnTo>
                      <a:pt x="26" y="156"/>
                    </a:lnTo>
                    <a:lnTo>
                      <a:pt x="0" y="271"/>
                    </a:lnTo>
                    <a:lnTo>
                      <a:pt x="115" y="245"/>
                    </a:lnTo>
                    <a:lnTo>
                      <a:pt x="121" y="239"/>
                    </a:lnTo>
                    <a:lnTo>
                      <a:pt x="146" y="213"/>
                    </a:lnTo>
                    <a:lnTo>
                      <a:pt x="271" y="89"/>
                    </a:lnTo>
                    <a:lnTo>
                      <a:pt x="182" y="0"/>
                    </a:lnTo>
                    <a:lnTo>
                      <a:pt x="146" y="35"/>
                    </a:lnTo>
                    <a:close/>
                    <a:moveTo>
                      <a:pt x="226" y="68"/>
                    </a:moveTo>
                    <a:lnTo>
                      <a:pt x="87" y="207"/>
                    </a:lnTo>
                    <a:lnTo>
                      <a:pt x="67" y="187"/>
                    </a:lnTo>
                    <a:lnTo>
                      <a:pt x="206" y="48"/>
                    </a:lnTo>
                    <a:lnTo>
                      <a:pt x="226" y="68"/>
                    </a:lnTo>
                    <a:close/>
                    <a:moveTo>
                      <a:pt x="61" y="181"/>
                    </a:moveTo>
                    <a:lnTo>
                      <a:pt x="43" y="163"/>
                    </a:lnTo>
                    <a:lnTo>
                      <a:pt x="182" y="24"/>
                    </a:lnTo>
                    <a:lnTo>
                      <a:pt x="199" y="42"/>
                    </a:lnTo>
                    <a:lnTo>
                      <a:pt x="61" y="181"/>
                    </a:lnTo>
                    <a:close/>
                    <a:moveTo>
                      <a:pt x="55" y="187"/>
                    </a:moveTo>
                    <a:lnTo>
                      <a:pt x="55" y="187"/>
                    </a:lnTo>
                    <a:lnTo>
                      <a:pt x="87" y="219"/>
                    </a:lnTo>
                    <a:lnTo>
                      <a:pt x="87" y="219"/>
                    </a:lnTo>
                    <a:lnTo>
                      <a:pt x="98" y="230"/>
                    </a:lnTo>
                    <a:lnTo>
                      <a:pt x="56" y="240"/>
                    </a:lnTo>
                    <a:lnTo>
                      <a:pt x="30" y="215"/>
                    </a:lnTo>
                    <a:lnTo>
                      <a:pt x="40" y="172"/>
                    </a:lnTo>
                    <a:lnTo>
                      <a:pt x="55" y="187"/>
                    </a:lnTo>
                    <a:close/>
                    <a:moveTo>
                      <a:pt x="107" y="227"/>
                    </a:moveTo>
                    <a:lnTo>
                      <a:pt x="93" y="213"/>
                    </a:lnTo>
                    <a:lnTo>
                      <a:pt x="232" y="75"/>
                    </a:lnTo>
                    <a:lnTo>
                      <a:pt x="246" y="89"/>
                    </a:lnTo>
                    <a:lnTo>
                      <a:pt x="107" y="2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6" name="Group 58"/>
          <p:cNvGrpSpPr/>
          <p:nvPr/>
        </p:nvGrpSpPr>
        <p:grpSpPr>
          <a:xfrm>
            <a:off x="1746925" y="3883482"/>
            <a:ext cx="606698" cy="686765"/>
            <a:chOff x="8196263" y="4981575"/>
            <a:chExt cx="796925" cy="908050"/>
          </a:xfrm>
          <a:solidFill>
            <a:srgbClr val="878787"/>
          </a:solidFill>
        </p:grpSpPr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8196263" y="4981575"/>
              <a:ext cx="796925" cy="908050"/>
            </a:xfrm>
            <a:custGeom>
              <a:avLst/>
              <a:gdLst>
                <a:gd name="T0" fmla="*/ 666 w 907"/>
                <a:gd name="T1" fmla="*/ 33 h 1034"/>
                <a:gd name="T2" fmla="*/ 236 w 907"/>
                <a:gd name="T3" fmla="*/ 68 h 1034"/>
                <a:gd name="T4" fmla="*/ 77 w 907"/>
                <a:gd name="T5" fmla="*/ 272 h 1034"/>
                <a:gd name="T6" fmla="*/ 78 w 907"/>
                <a:gd name="T7" fmla="*/ 399 h 1034"/>
                <a:gd name="T8" fmla="*/ 81 w 907"/>
                <a:gd name="T9" fmla="*/ 411 h 1034"/>
                <a:gd name="T10" fmla="*/ 44 w 907"/>
                <a:gd name="T11" fmla="*/ 468 h 1034"/>
                <a:gd name="T12" fmla="*/ 16 w 907"/>
                <a:gd name="T13" fmla="*/ 509 h 1034"/>
                <a:gd name="T14" fmla="*/ 16 w 907"/>
                <a:gd name="T15" fmla="*/ 510 h 1034"/>
                <a:gd name="T16" fmla="*/ 42 w 907"/>
                <a:gd name="T17" fmla="*/ 624 h 1034"/>
                <a:gd name="T18" fmla="*/ 57 w 907"/>
                <a:gd name="T19" fmla="*/ 677 h 1034"/>
                <a:gd name="T20" fmla="*/ 86 w 907"/>
                <a:gd name="T21" fmla="*/ 749 h 1034"/>
                <a:gd name="T22" fmla="*/ 85 w 907"/>
                <a:gd name="T23" fmla="*/ 800 h 1034"/>
                <a:gd name="T24" fmla="*/ 195 w 907"/>
                <a:gd name="T25" fmla="*/ 892 h 1034"/>
                <a:gd name="T26" fmla="*/ 281 w 907"/>
                <a:gd name="T27" fmla="*/ 958 h 1034"/>
                <a:gd name="T28" fmla="*/ 713 w 907"/>
                <a:gd name="T29" fmla="*/ 1034 h 1034"/>
                <a:gd name="T30" fmla="*/ 791 w 907"/>
                <a:gd name="T31" fmla="*/ 940 h 1034"/>
                <a:gd name="T32" fmla="*/ 766 w 907"/>
                <a:gd name="T33" fmla="*/ 735 h 1034"/>
                <a:gd name="T34" fmla="*/ 896 w 907"/>
                <a:gd name="T35" fmla="*/ 481 h 1034"/>
                <a:gd name="T36" fmla="*/ 814 w 907"/>
                <a:gd name="T37" fmla="*/ 136 h 1034"/>
                <a:gd name="T38" fmla="*/ 723 w 907"/>
                <a:gd name="T39" fmla="*/ 699 h 1034"/>
                <a:gd name="T40" fmla="*/ 736 w 907"/>
                <a:gd name="T41" fmla="*/ 949 h 1034"/>
                <a:gd name="T42" fmla="*/ 713 w 907"/>
                <a:gd name="T43" fmla="*/ 978 h 1034"/>
                <a:gd name="T44" fmla="*/ 337 w 907"/>
                <a:gd name="T45" fmla="*/ 955 h 1034"/>
                <a:gd name="T46" fmla="*/ 300 w 907"/>
                <a:gd name="T47" fmla="*/ 814 h 1034"/>
                <a:gd name="T48" fmla="*/ 195 w 907"/>
                <a:gd name="T49" fmla="*/ 837 h 1034"/>
                <a:gd name="T50" fmla="*/ 116 w 907"/>
                <a:gd name="T51" fmla="*/ 697 h 1034"/>
                <a:gd name="T52" fmla="*/ 126 w 907"/>
                <a:gd name="T53" fmla="*/ 655 h 1034"/>
                <a:gd name="T54" fmla="*/ 99 w 907"/>
                <a:gd name="T55" fmla="*/ 640 h 1034"/>
                <a:gd name="T56" fmla="*/ 108 w 907"/>
                <a:gd name="T57" fmla="*/ 598 h 1034"/>
                <a:gd name="T58" fmla="*/ 75 w 907"/>
                <a:gd name="T59" fmla="*/ 579 h 1034"/>
                <a:gd name="T60" fmla="*/ 63 w 907"/>
                <a:gd name="T61" fmla="*/ 539 h 1034"/>
                <a:gd name="T62" fmla="*/ 128 w 907"/>
                <a:gd name="T63" fmla="*/ 440 h 1034"/>
                <a:gd name="T64" fmla="*/ 132 w 907"/>
                <a:gd name="T65" fmla="*/ 387 h 1034"/>
                <a:gd name="T66" fmla="*/ 131 w 907"/>
                <a:gd name="T67" fmla="*/ 286 h 1034"/>
                <a:gd name="T68" fmla="*/ 841 w 907"/>
                <a:gd name="T69" fmla="*/ 473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7" h="1034">
                  <a:moveTo>
                    <a:pt x="814" y="136"/>
                  </a:moveTo>
                  <a:cubicBezTo>
                    <a:pt x="775" y="91"/>
                    <a:pt x="726" y="56"/>
                    <a:pt x="666" y="33"/>
                  </a:cubicBezTo>
                  <a:cubicBezTo>
                    <a:pt x="613" y="11"/>
                    <a:pt x="552" y="0"/>
                    <a:pt x="490" y="0"/>
                  </a:cubicBezTo>
                  <a:cubicBezTo>
                    <a:pt x="399" y="0"/>
                    <a:pt x="308" y="24"/>
                    <a:pt x="236" y="68"/>
                  </a:cubicBezTo>
                  <a:cubicBezTo>
                    <a:pt x="196" y="92"/>
                    <a:pt x="163" y="120"/>
                    <a:pt x="137" y="153"/>
                  </a:cubicBezTo>
                  <a:cubicBezTo>
                    <a:pt x="108" y="189"/>
                    <a:pt x="88" y="229"/>
                    <a:pt x="77" y="272"/>
                  </a:cubicBezTo>
                  <a:cubicBezTo>
                    <a:pt x="68" y="310"/>
                    <a:pt x="67" y="352"/>
                    <a:pt x="75" y="387"/>
                  </a:cubicBezTo>
                  <a:cubicBezTo>
                    <a:pt x="78" y="399"/>
                    <a:pt x="78" y="399"/>
                    <a:pt x="78" y="399"/>
                  </a:cubicBezTo>
                  <a:cubicBezTo>
                    <a:pt x="78" y="403"/>
                    <a:pt x="79" y="406"/>
                    <a:pt x="80" y="409"/>
                  </a:cubicBezTo>
                  <a:cubicBezTo>
                    <a:pt x="80" y="410"/>
                    <a:pt x="80" y="410"/>
                    <a:pt x="81" y="411"/>
                  </a:cubicBezTo>
                  <a:cubicBezTo>
                    <a:pt x="78" y="416"/>
                    <a:pt x="78" y="416"/>
                    <a:pt x="78" y="416"/>
                  </a:cubicBezTo>
                  <a:cubicBezTo>
                    <a:pt x="70" y="433"/>
                    <a:pt x="58" y="450"/>
                    <a:pt x="44" y="468"/>
                  </a:cubicBezTo>
                  <a:cubicBezTo>
                    <a:pt x="35" y="481"/>
                    <a:pt x="25" y="494"/>
                    <a:pt x="16" y="509"/>
                  </a:cubicBezTo>
                  <a:cubicBezTo>
                    <a:pt x="16" y="509"/>
                    <a:pt x="16" y="509"/>
                    <a:pt x="16" y="509"/>
                  </a:cubicBezTo>
                  <a:cubicBezTo>
                    <a:pt x="16" y="509"/>
                    <a:pt x="16" y="509"/>
                    <a:pt x="16" y="509"/>
                  </a:cubicBezTo>
                  <a:cubicBezTo>
                    <a:pt x="16" y="510"/>
                    <a:pt x="16" y="510"/>
                    <a:pt x="16" y="510"/>
                  </a:cubicBezTo>
                  <a:cubicBezTo>
                    <a:pt x="3" y="530"/>
                    <a:pt x="0" y="555"/>
                    <a:pt x="7" y="578"/>
                  </a:cubicBezTo>
                  <a:cubicBezTo>
                    <a:pt x="12" y="597"/>
                    <a:pt x="25" y="613"/>
                    <a:pt x="42" y="624"/>
                  </a:cubicBezTo>
                  <a:cubicBezTo>
                    <a:pt x="40" y="638"/>
                    <a:pt x="43" y="652"/>
                    <a:pt x="49" y="665"/>
                  </a:cubicBezTo>
                  <a:cubicBezTo>
                    <a:pt x="51" y="669"/>
                    <a:pt x="54" y="674"/>
                    <a:pt x="57" y="677"/>
                  </a:cubicBezTo>
                  <a:cubicBezTo>
                    <a:pt x="55" y="696"/>
                    <a:pt x="60" y="714"/>
                    <a:pt x="71" y="730"/>
                  </a:cubicBezTo>
                  <a:cubicBezTo>
                    <a:pt x="86" y="749"/>
                    <a:pt x="86" y="749"/>
                    <a:pt x="86" y="749"/>
                  </a:cubicBezTo>
                  <a:cubicBezTo>
                    <a:pt x="86" y="752"/>
                    <a:pt x="86" y="755"/>
                    <a:pt x="85" y="758"/>
                  </a:cubicBezTo>
                  <a:cubicBezTo>
                    <a:pt x="85" y="770"/>
                    <a:pt x="84" y="785"/>
                    <a:pt x="85" y="800"/>
                  </a:cubicBezTo>
                  <a:cubicBezTo>
                    <a:pt x="88" y="825"/>
                    <a:pt x="97" y="845"/>
                    <a:pt x="112" y="860"/>
                  </a:cubicBezTo>
                  <a:cubicBezTo>
                    <a:pt x="132" y="881"/>
                    <a:pt x="160" y="892"/>
                    <a:pt x="195" y="892"/>
                  </a:cubicBezTo>
                  <a:cubicBezTo>
                    <a:pt x="218" y="892"/>
                    <a:pt x="244" y="888"/>
                    <a:pt x="276" y="879"/>
                  </a:cubicBezTo>
                  <a:cubicBezTo>
                    <a:pt x="278" y="899"/>
                    <a:pt x="280" y="925"/>
                    <a:pt x="281" y="958"/>
                  </a:cubicBezTo>
                  <a:cubicBezTo>
                    <a:pt x="283" y="1000"/>
                    <a:pt x="318" y="1034"/>
                    <a:pt x="361" y="1034"/>
                  </a:cubicBezTo>
                  <a:cubicBezTo>
                    <a:pt x="713" y="1034"/>
                    <a:pt x="713" y="1034"/>
                    <a:pt x="713" y="1034"/>
                  </a:cubicBezTo>
                  <a:cubicBezTo>
                    <a:pt x="736" y="1034"/>
                    <a:pt x="759" y="1023"/>
                    <a:pt x="774" y="1005"/>
                  </a:cubicBezTo>
                  <a:cubicBezTo>
                    <a:pt x="789" y="987"/>
                    <a:pt x="795" y="963"/>
                    <a:pt x="791" y="940"/>
                  </a:cubicBezTo>
                  <a:cubicBezTo>
                    <a:pt x="759" y="759"/>
                    <a:pt x="759" y="759"/>
                    <a:pt x="759" y="759"/>
                  </a:cubicBezTo>
                  <a:cubicBezTo>
                    <a:pt x="758" y="751"/>
                    <a:pt x="760" y="742"/>
                    <a:pt x="766" y="735"/>
                  </a:cubicBezTo>
                  <a:cubicBezTo>
                    <a:pt x="792" y="704"/>
                    <a:pt x="821" y="668"/>
                    <a:pt x="845" y="625"/>
                  </a:cubicBezTo>
                  <a:cubicBezTo>
                    <a:pt x="872" y="578"/>
                    <a:pt x="888" y="531"/>
                    <a:pt x="896" y="481"/>
                  </a:cubicBezTo>
                  <a:cubicBezTo>
                    <a:pt x="907" y="410"/>
                    <a:pt x="905" y="344"/>
                    <a:pt x="890" y="285"/>
                  </a:cubicBezTo>
                  <a:cubicBezTo>
                    <a:pt x="876" y="228"/>
                    <a:pt x="850" y="178"/>
                    <a:pt x="814" y="136"/>
                  </a:cubicBezTo>
                  <a:close/>
                  <a:moveTo>
                    <a:pt x="841" y="473"/>
                  </a:moveTo>
                  <a:cubicBezTo>
                    <a:pt x="826" y="567"/>
                    <a:pt x="777" y="635"/>
                    <a:pt x="723" y="699"/>
                  </a:cubicBezTo>
                  <a:cubicBezTo>
                    <a:pt x="707" y="718"/>
                    <a:pt x="700" y="744"/>
                    <a:pt x="704" y="769"/>
                  </a:cubicBezTo>
                  <a:cubicBezTo>
                    <a:pt x="736" y="949"/>
                    <a:pt x="736" y="949"/>
                    <a:pt x="736" y="949"/>
                  </a:cubicBezTo>
                  <a:cubicBezTo>
                    <a:pt x="738" y="956"/>
                    <a:pt x="736" y="964"/>
                    <a:pt x="731" y="969"/>
                  </a:cubicBezTo>
                  <a:cubicBezTo>
                    <a:pt x="727" y="975"/>
                    <a:pt x="720" y="978"/>
                    <a:pt x="713" y="978"/>
                  </a:cubicBezTo>
                  <a:cubicBezTo>
                    <a:pt x="361" y="978"/>
                    <a:pt x="361" y="978"/>
                    <a:pt x="361" y="978"/>
                  </a:cubicBezTo>
                  <a:cubicBezTo>
                    <a:pt x="348" y="978"/>
                    <a:pt x="337" y="968"/>
                    <a:pt x="337" y="955"/>
                  </a:cubicBezTo>
                  <a:cubicBezTo>
                    <a:pt x="334" y="894"/>
                    <a:pt x="330" y="856"/>
                    <a:pt x="328" y="835"/>
                  </a:cubicBezTo>
                  <a:cubicBezTo>
                    <a:pt x="327" y="825"/>
                    <a:pt x="314" y="814"/>
                    <a:pt x="300" y="814"/>
                  </a:cubicBezTo>
                  <a:cubicBezTo>
                    <a:pt x="297" y="814"/>
                    <a:pt x="295" y="815"/>
                    <a:pt x="292" y="816"/>
                  </a:cubicBezTo>
                  <a:cubicBezTo>
                    <a:pt x="249" y="830"/>
                    <a:pt x="217" y="837"/>
                    <a:pt x="195" y="837"/>
                  </a:cubicBezTo>
                  <a:cubicBezTo>
                    <a:pt x="109" y="837"/>
                    <a:pt x="154" y="748"/>
                    <a:pt x="137" y="725"/>
                  </a:cubicBezTo>
                  <a:cubicBezTo>
                    <a:pt x="116" y="697"/>
                    <a:pt x="116" y="697"/>
                    <a:pt x="116" y="697"/>
                  </a:cubicBezTo>
                  <a:cubicBezTo>
                    <a:pt x="111" y="689"/>
                    <a:pt x="111" y="680"/>
                    <a:pt x="115" y="672"/>
                  </a:cubicBezTo>
                  <a:cubicBezTo>
                    <a:pt x="126" y="655"/>
                    <a:pt x="126" y="655"/>
                    <a:pt x="126" y="655"/>
                  </a:cubicBezTo>
                  <a:cubicBezTo>
                    <a:pt x="112" y="652"/>
                    <a:pt x="112" y="652"/>
                    <a:pt x="112" y="652"/>
                  </a:cubicBezTo>
                  <a:cubicBezTo>
                    <a:pt x="107" y="650"/>
                    <a:pt x="102" y="646"/>
                    <a:pt x="99" y="640"/>
                  </a:cubicBezTo>
                  <a:cubicBezTo>
                    <a:pt x="96" y="635"/>
                    <a:pt x="96" y="629"/>
                    <a:pt x="98" y="623"/>
                  </a:cubicBezTo>
                  <a:cubicBezTo>
                    <a:pt x="108" y="598"/>
                    <a:pt x="108" y="598"/>
                    <a:pt x="108" y="598"/>
                  </a:cubicBezTo>
                  <a:cubicBezTo>
                    <a:pt x="109" y="596"/>
                    <a:pt x="108" y="593"/>
                    <a:pt x="106" y="592"/>
                  </a:cubicBezTo>
                  <a:cubicBezTo>
                    <a:pt x="75" y="579"/>
                    <a:pt x="75" y="579"/>
                    <a:pt x="75" y="579"/>
                  </a:cubicBezTo>
                  <a:cubicBezTo>
                    <a:pt x="68" y="575"/>
                    <a:pt x="62" y="569"/>
                    <a:pt x="60" y="562"/>
                  </a:cubicBezTo>
                  <a:cubicBezTo>
                    <a:pt x="58" y="554"/>
                    <a:pt x="59" y="546"/>
                    <a:pt x="63" y="539"/>
                  </a:cubicBezTo>
                  <a:cubicBezTo>
                    <a:pt x="63" y="538"/>
                    <a:pt x="63" y="538"/>
                    <a:pt x="63" y="538"/>
                  </a:cubicBezTo>
                  <a:cubicBezTo>
                    <a:pt x="84" y="505"/>
                    <a:pt x="111" y="475"/>
                    <a:pt x="128" y="440"/>
                  </a:cubicBezTo>
                  <a:cubicBezTo>
                    <a:pt x="136" y="425"/>
                    <a:pt x="136" y="425"/>
                    <a:pt x="136" y="425"/>
                  </a:cubicBezTo>
                  <a:cubicBezTo>
                    <a:pt x="141" y="415"/>
                    <a:pt x="134" y="398"/>
                    <a:pt x="132" y="387"/>
                  </a:cubicBezTo>
                  <a:cubicBezTo>
                    <a:pt x="129" y="375"/>
                    <a:pt x="129" y="375"/>
                    <a:pt x="129" y="375"/>
                  </a:cubicBezTo>
                  <a:cubicBezTo>
                    <a:pt x="123" y="347"/>
                    <a:pt x="124" y="313"/>
                    <a:pt x="131" y="286"/>
                  </a:cubicBezTo>
                  <a:cubicBezTo>
                    <a:pt x="168" y="139"/>
                    <a:pt x="330" y="56"/>
                    <a:pt x="490" y="56"/>
                  </a:cubicBezTo>
                  <a:cubicBezTo>
                    <a:pt x="689" y="56"/>
                    <a:pt x="885" y="183"/>
                    <a:pt x="841" y="4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8596313" y="5100638"/>
              <a:ext cx="296863" cy="295275"/>
            </a:xfrm>
            <a:custGeom>
              <a:avLst/>
              <a:gdLst>
                <a:gd name="T0" fmla="*/ 192 w 337"/>
                <a:gd name="T1" fmla="*/ 36 h 336"/>
                <a:gd name="T2" fmla="*/ 234 w 337"/>
                <a:gd name="T3" fmla="*/ 68 h 336"/>
                <a:gd name="T4" fmla="*/ 253 w 337"/>
                <a:gd name="T5" fmla="*/ 54 h 336"/>
                <a:gd name="T6" fmla="*/ 279 w 337"/>
                <a:gd name="T7" fmla="*/ 74 h 336"/>
                <a:gd name="T8" fmla="*/ 268 w 337"/>
                <a:gd name="T9" fmla="*/ 102 h 336"/>
                <a:gd name="T10" fmla="*/ 301 w 337"/>
                <a:gd name="T11" fmla="*/ 144 h 336"/>
                <a:gd name="T12" fmla="*/ 313 w 337"/>
                <a:gd name="T13" fmla="*/ 180 h 336"/>
                <a:gd name="T14" fmla="*/ 286 w 337"/>
                <a:gd name="T15" fmla="*/ 192 h 336"/>
                <a:gd name="T16" fmla="*/ 279 w 337"/>
                <a:gd name="T17" fmla="*/ 244 h 336"/>
                <a:gd name="T18" fmla="*/ 262 w 337"/>
                <a:gd name="T19" fmla="*/ 278 h 336"/>
                <a:gd name="T20" fmla="*/ 245 w 337"/>
                <a:gd name="T21" fmla="*/ 278 h 336"/>
                <a:gd name="T22" fmla="*/ 192 w 337"/>
                <a:gd name="T23" fmla="*/ 286 h 336"/>
                <a:gd name="T24" fmla="*/ 180 w 337"/>
                <a:gd name="T25" fmla="*/ 312 h 336"/>
                <a:gd name="T26" fmla="*/ 144 w 337"/>
                <a:gd name="T27" fmla="*/ 300 h 336"/>
                <a:gd name="T28" fmla="*/ 102 w 337"/>
                <a:gd name="T29" fmla="*/ 268 h 336"/>
                <a:gd name="T30" fmla="*/ 84 w 337"/>
                <a:gd name="T31" fmla="*/ 282 h 336"/>
                <a:gd name="T32" fmla="*/ 58 w 337"/>
                <a:gd name="T33" fmla="*/ 261 h 336"/>
                <a:gd name="T34" fmla="*/ 69 w 337"/>
                <a:gd name="T35" fmla="*/ 234 h 336"/>
                <a:gd name="T36" fmla="*/ 36 w 337"/>
                <a:gd name="T37" fmla="*/ 192 h 336"/>
                <a:gd name="T38" fmla="*/ 24 w 337"/>
                <a:gd name="T39" fmla="*/ 156 h 336"/>
                <a:gd name="T40" fmla="*/ 51 w 337"/>
                <a:gd name="T41" fmla="*/ 144 h 336"/>
                <a:gd name="T42" fmla="*/ 58 w 337"/>
                <a:gd name="T43" fmla="*/ 91 h 336"/>
                <a:gd name="T44" fmla="*/ 75 w 337"/>
                <a:gd name="T45" fmla="*/ 57 h 336"/>
                <a:gd name="T46" fmla="*/ 92 w 337"/>
                <a:gd name="T47" fmla="*/ 57 h 336"/>
                <a:gd name="T48" fmla="*/ 144 w 337"/>
                <a:gd name="T49" fmla="*/ 50 h 336"/>
                <a:gd name="T50" fmla="*/ 156 w 337"/>
                <a:gd name="T51" fmla="*/ 24 h 336"/>
                <a:gd name="T52" fmla="*/ 180 w 337"/>
                <a:gd name="T53" fmla="*/ 0 h 336"/>
                <a:gd name="T54" fmla="*/ 121 w 337"/>
                <a:gd name="T55" fmla="*/ 32 h 336"/>
                <a:gd name="T56" fmla="*/ 84 w 337"/>
                <a:gd name="T57" fmla="*/ 30 h 336"/>
                <a:gd name="T58" fmla="*/ 41 w 337"/>
                <a:gd name="T59" fmla="*/ 57 h 336"/>
                <a:gd name="T60" fmla="*/ 39 w 337"/>
                <a:gd name="T61" fmla="*/ 106 h 336"/>
                <a:gd name="T62" fmla="*/ 0 w 337"/>
                <a:gd name="T63" fmla="*/ 156 h 336"/>
                <a:gd name="T64" fmla="*/ 33 w 337"/>
                <a:gd name="T65" fmla="*/ 216 h 336"/>
                <a:gd name="T66" fmla="*/ 31 w 337"/>
                <a:gd name="T67" fmla="*/ 253 h 336"/>
                <a:gd name="T68" fmla="*/ 58 w 337"/>
                <a:gd name="T69" fmla="*/ 295 h 336"/>
                <a:gd name="T70" fmla="*/ 106 w 337"/>
                <a:gd name="T71" fmla="*/ 298 h 336"/>
                <a:gd name="T72" fmla="*/ 156 w 337"/>
                <a:gd name="T73" fmla="*/ 336 h 336"/>
                <a:gd name="T74" fmla="*/ 216 w 337"/>
                <a:gd name="T75" fmla="*/ 304 h 336"/>
                <a:gd name="T76" fmla="*/ 253 w 337"/>
                <a:gd name="T77" fmla="*/ 306 h 336"/>
                <a:gd name="T78" fmla="*/ 296 w 337"/>
                <a:gd name="T79" fmla="*/ 278 h 336"/>
                <a:gd name="T80" fmla="*/ 298 w 337"/>
                <a:gd name="T81" fmla="*/ 230 h 336"/>
                <a:gd name="T82" fmla="*/ 337 w 337"/>
                <a:gd name="T83" fmla="*/ 180 h 336"/>
                <a:gd name="T84" fmla="*/ 304 w 337"/>
                <a:gd name="T85" fmla="*/ 120 h 336"/>
                <a:gd name="T86" fmla="*/ 306 w 337"/>
                <a:gd name="T87" fmla="*/ 83 h 336"/>
                <a:gd name="T88" fmla="*/ 279 w 337"/>
                <a:gd name="T89" fmla="*/ 40 h 336"/>
                <a:gd name="T90" fmla="*/ 231 w 337"/>
                <a:gd name="T91" fmla="*/ 38 h 336"/>
                <a:gd name="T92" fmla="*/ 180 w 337"/>
                <a:gd name="T9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6">
                  <a:moveTo>
                    <a:pt x="180" y="24"/>
                  </a:moveTo>
                  <a:cubicBezTo>
                    <a:pt x="187" y="24"/>
                    <a:pt x="192" y="29"/>
                    <a:pt x="192" y="36"/>
                  </a:cubicBezTo>
                  <a:cubicBezTo>
                    <a:pt x="192" y="50"/>
                    <a:pt x="192" y="50"/>
                    <a:pt x="192" y="50"/>
                  </a:cubicBezTo>
                  <a:cubicBezTo>
                    <a:pt x="208" y="53"/>
                    <a:pt x="222" y="60"/>
                    <a:pt x="234" y="68"/>
                  </a:cubicBezTo>
                  <a:cubicBezTo>
                    <a:pt x="245" y="57"/>
                    <a:pt x="245" y="57"/>
                    <a:pt x="245" y="57"/>
                  </a:cubicBezTo>
                  <a:cubicBezTo>
                    <a:pt x="247" y="55"/>
                    <a:pt x="250" y="54"/>
                    <a:pt x="253" y="54"/>
                  </a:cubicBezTo>
                  <a:cubicBezTo>
                    <a:pt x="256" y="54"/>
                    <a:pt x="260" y="55"/>
                    <a:pt x="262" y="57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84" y="79"/>
                    <a:pt x="284" y="87"/>
                    <a:pt x="279" y="91"/>
                  </a:cubicBezTo>
                  <a:cubicBezTo>
                    <a:pt x="268" y="102"/>
                    <a:pt x="268" y="102"/>
                    <a:pt x="268" y="102"/>
                  </a:cubicBezTo>
                  <a:cubicBezTo>
                    <a:pt x="277" y="114"/>
                    <a:pt x="283" y="129"/>
                    <a:pt x="286" y="144"/>
                  </a:cubicBezTo>
                  <a:cubicBezTo>
                    <a:pt x="301" y="144"/>
                    <a:pt x="301" y="144"/>
                    <a:pt x="301" y="144"/>
                  </a:cubicBezTo>
                  <a:cubicBezTo>
                    <a:pt x="307" y="144"/>
                    <a:pt x="313" y="149"/>
                    <a:pt x="313" y="156"/>
                  </a:cubicBezTo>
                  <a:cubicBezTo>
                    <a:pt x="313" y="180"/>
                    <a:pt x="313" y="180"/>
                    <a:pt x="313" y="180"/>
                  </a:cubicBezTo>
                  <a:cubicBezTo>
                    <a:pt x="313" y="187"/>
                    <a:pt x="307" y="192"/>
                    <a:pt x="301" y="192"/>
                  </a:cubicBezTo>
                  <a:cubicBezTo>
                    <a:pt x="286" y="192"/>
                    <a:pt x="286" y="192"/>
                    <a:pt x="286" y="192"/>
                  </a:cubicBezTo>
                  <a:cubicBezTo>
                    <a:pt x="283" y="207"/>
                    <a:pt x="277" y="221"/>
                    <a:pt x="268" y="234"/>
                  </a:cubicBezTo>
                  <a:cubicBezTo>
                    <a:pt x="279" y="244"/>
                    <a:pt x="279" y="244"/>
                    <a:pt x="279" y="244"/>
                  </a:cubicBezTo>
                  <a:cubicBezTo>
                    <a:pt x="284" y="249"/>
                    <a:pt x="284" y="257"/>
                    <a:pt x="279" y="261"/>
                  </a:cubicBezTo>
                  <a:cubicBezTo>
                    <a:pt x="262" y="278"/>
                    <a:pt x="262" y="278"/>
                    <a:pt x="262" y="278"/>
                  </a:cubicBezTo>
                  <a:cubicBezTo>
                    <a:pt x="260" y="281"/>
                    <a:pt x="256" y="282"/>
                    <a:pt x="253" y="282"/>
                  </a:cubicBezTo>
                  <a:cubicBezTo>
                    <a:pt x="250" y="282"/>
                    <a:pt x="247" y="281"/>
                    <a:pt x="245" y="278"/>
                  </a:cubicBezTo>
                  <a:cubicBezTo>
                    <a:pt x="234" y="268"/>
                    <a:pt x="234" y="268"/>
                    <a:pt x="234" y="268"/>
                  </a:cubicBezTo>
                  <a:cubicBezTo>
                    <a:pt x="222" y="276"/>
                    <a:pt x="208" y="282"/>
                    <a:pt x="192" y="286"/>
                  </a:cubicBezTo>
                  <a:cubicBezTo>
                    <a:pt x="192" y="300"/>
                    <a:pt x="192" y="300"/>
                    <a:pt x="192" y="300"/>
                  </a:cubicBezTo>
                  <a:cubicBezTo>
                    <a:pt x="192" y="307"/>
                    <a:pt x="187" y="312"/>
                    <a:pt x="180" y="312"/>
                  </a:cubicBezTo>
                  <a:cubicBezTo>
                    <a:pt x="156" y="312"/>
                    <a:pt x="156" y="312"/>
                    <a:pt x="156" y="312"/>
                  </a:cubicBezTo>
                  <a:cubicBezTo>
                    <a:pt x="150" y="312"/>
                    <a:pt x="144" y="307"/>
                    <a:pt x="144" y="300"/>
                  </a:cubicBezTo>
                  <a:cubicBezTo>
                    <a:pt x="144" y="286"/>
                    <a:pt x="144" y="286"/>
                    <a:pt x="144" y="286"/>
                  </a:cubicBezTo>
                  <a:cubicBezTo>
                    <a:pt x="129" y="282"/>
                    <a:pt x="115" y="276"/>
                    <a:pt x="102" y="268"/>
                  </a:cubicBezTo>
                  <a:cubicBezTo>
                    <a:pt x="92" y="278"/>
                    <a:pt x="92" y="278"/>
                    <a:pt x="92" y="278"/>
                  </a:cubicBezTo>
                  <a:cubicBezTo>
                    <a:pt x="90" y="281"/>
                    <a:pt x="87" y="282"/>
                    <a:pt x="84" y="282"/>
                  </a:cubicBezTo>
                  <a:cubicBezTo>
                    <a:pt x="80" y="282"/>
                    <a:pt x="77" y="281"/>
                    <a:pt x="75" y="278"/>
                  </a:cubicBezTo>
                  <a:cubicBezTo>
                    <a:pt x="58" y="261"/>
                    <a:pt x="58" y="261"/>
                    <a:pt x="58" y="261"/>
                  </a:cubicBezTo>
                  <a:cubicBezTo>
                    <a:pt x="53" y="257"/>
                    <a:pt x="53" y="249"/>
                    <a:pt x="58" y="244"/>
                  </a:cubicBezTo>
                  <a:cubicBezTo>
                    <a:pt x="69" y="234"/>
                    <a:pt x="69" y="234"/>
                    <a:pt x="69" y="234"/>
                  </a:cubicBezTo>
                  <a:cubicBezTo>
                    <a:pt x="60" y="221"/>
                    <a:pt x="54" y="207"/>
                    <a:pt x="51" y="192"/>
                  </a:cubicBezTo>
                  <a:cubicBezTo>
                    <a:pt x="36" y="192"/>
                    <a:pt x="36" y="192"/>
                    <a:pt x="36" y="192"/>
                  </a:cubicBezTo>
                  <a:cubicBezTo>
                    <a:pt x="30" y="192"/>
                    <a:pt x="24" y="187"/>
                    <a:pt x="24" y="180"/>
                  </a:cubicBezTo>
                  <a:cubicBezTo>
                    <a:pt x="24" y="156"/>
                    <a:pt x="24" y="156"/>
                    <a:pt x="24" y="156"/>
                  </a:cubicBezTo>
                  <a:cubicBezTo>
                    <a:pt x="24" y="149"/>
                    <a:pt x="30" y="144"/>
                    <a:pt x="36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4" y="129"/>
                    <a:pt x="60" y="114"/>
                    <a:pt x="69" y="102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3" y="87"/>
                    <a:pt x="53" y="79"/>
                    <a:pt x="58" y="74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7" y="55"/>
                    <a:pt x="80" y="54"/>
                    <a:pt x="84" y="54"/>
                  </a:cubicBezTo>
                  <a:cubicBezTo>
                    <a:pt x="87" y="54"/>
                    <a:pt x="90" y="55"/>
                    <a:pt x="92" y="57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15" y="60"/>
                    <a:pt x="129" y="53"/>
                    <a:pt x="144" y="50"/>
                  </a:cubicBezTo>
                  <a:cubicBezTo>
                    <a:pt x="144" y="36"/>
                    <a:pt x="144" y="36"/>
                    <a:pt x="144" y="36"/>
                  </a:cubicBezTo>
                  <a:cubicBezTo>
                    <a:pt x="144" y="29"/>
                    <a:pt x="150" y="24"/>
                    <a:pt x="156" y="24"/>
                  </a:cubicBezTo>
                  <a:cubicBezTo>
                    <a:pt x="180" y="24"/>
                    <a:pt x="180" y="24"/>
                    <a:pt x="180" y="24"/>
                  </a:cubicBezTo>
                  <a:moveTo>
                    <a:pt x="180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38" y="0"/>
                    <a:pt x="123" y="14"/>
                    <a:pt x="121" y="32"/>
                  </a:cubicBezTo>
                  <a:cubicBezTo>
                    <a:pt x="116" y="34"/>
                    <a:pt x="111" y="36"/>
                    <a:pt x="106" y="38"/>
                  </a:cubicBezTo>
                  <a:cubicBezTo>
                    <a:pt x="100" y="33"/>
                    <a:pt x="92" y="30"/>
                    <a:pt x="84" y="30"/>
                  </a:cubicBezTo>
                  <a:cubicBezTo>
                    <a:pt x="74" y="30"/>
                    <a:pt x="65" y="34"/>
                    <a:pt x="58" y="40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4" y="64"/>
                    <a:pt x="31" y="73"/>
                    <a:pt x="31" y="83"/>
                  </a:cubicBezTo>
                  <a:cubicBezTo>
                    <a:pt x="31" y="91"/>
                    <a:pt x="33" y="99"/>
                    <a:pt x="39" y="106"/>
                  </a:cubicBezTo>
                  <a:cubicBezTo>
                    <a:pt x="36" y="110"/>
                    <a:pt x="34" y="115"/>
                    <a:pt x="33" y="120"/>
                  </a:cubicBezTo>
                  <a:cubicBezTo>
                    <a:pt x="15" y="122"/>
                    <a:pt x="0" y="137"/>
                    <a:pt x="0" y="156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99"/>
                    <a:pt x="15" y="214"/>
                    <a:pt x="33" y="216"/>
                  </a:cubicBezTo>
                  <a:cubicBezTo>
                    <a:pt x="34" y="221"/>
                    <a:pt x="36" y="225"/>
                    <a:pt x="39" y="230"/>
                  </a:cubicBezTo>
                  <a:cubicBezTo>
                    <a:pt x="33" y="236"/>
                    <a:pt x="31" y="244"/>
                    <a:pt x="31" y="253"/>
                  </a:cubicBezTo>
                  <a:cubicBezTo>
                    <a:pt x="31" y="262"/>
                    <a:pt x="34" y="271"/>
                    <a:pt x="41" y="278"/>
                  </a:cubicBezTo>
                  <a:cubicBezTo>
                    <a:pt x="58" y="295"/>
                    <a:pt x="58" y="295"/>
                    <a:pt x="58" y="295"/>
                  </a:cubicBezTo>
                  <a:cubicBezTo>
                    <a:pt x="65" y="302"/>
                    <a:pt x="74" y="306"/>
                    <a:pt x="84" y="306"/>
                  </a:cubicBezTo>
                  <a:cubicBezTo>
                    <a:pt x="92" y="306"/>
                    <a:pt x="100" y="303"/>
                    <a:pt x="106" y="298"/>
                  </a:cubicBezTo>
                  <a:cubicBezTo>
                    <a:pt x="111" y="300"/>
                    <a:pt x="116" y="302"/>
                    <a:pt x="121" y="304"/>
                  </a:cubicBezTo>
                  <a:cubicBezTo>
                    <a:pt x="123" y="322"/>
                    <a:pt x="138" y="336"/>
                    <a:pt x="156" y="336"/>
                  </a:cubicBezTo>
                  <a:cubicBezTo>
                    <a:pt x="180" y="336"/>
                    <a:pt x="180" y="336"/>
                    <a:pt x="180" y="336"/>
                  </a:cubicBezTo>
                  <a:cubicBezTo>
                    <a:pt x="199" y="336"/>
                    <a:pt x="214" y="322"/>
                    <a:pt x="216" y="304"/>
                  </a:cubicBezTo>
                  <a:cubicBezTo>
                    <a:pt x="221" y="302"/>
                    <a:pt x="226" y="300"/>
                    <a:pt x="231" y="298"/>
                  </a:cubicBezTo>
                  <a:cubicBezTo>
                    <a:pt x="237" y="303"/>
                    <a:pt x="245" y="306"/>
                    <a:pt x="253" y="306"/>
                  </a:cubicBezTo>
                  <a:cubicBezTo>
                    <a:pt x="263" y="306"/>
                    <a:pt x="272" y="302"/>
                    <a:pt x="279" y="295"/>
                  </a:cubicBezTo>
                  <a:cubicBezTo>
                    <a:pt x="296" y="278"/>
                    <a:pt x="296" y="278"/>
                    <a:pt x="296" y="278"/>
                  </a:cubicBezTo>
                  <a:cubicBezTo>
                    <a:pt x="303" y="271"/>
                    <a:pt x="306" y="262"/>
                    <a:pt x="306" y="253"/>
                  </a:cubicBezTo>
                  <a:cubicBezTo>
                    <a:pt x="306" y="244"/>
                    <a:pt x="304" y="236"/>
                    <a:pt x="298" y="230"/>
                  </a:cubicBezTo>
                  <a:cubicBezTo>
                    <a:pt x="301" y="225"/>
                    <a:pt x="303" y="221"/>
                    <a:pt x="304" y="216"/>
                  </a:cubicBezTo>
                  <a:cubicBezTo>
                    <a:pt x="322" y="214"/>
                    <a:pt x="337" y="199"/>
                    <a:pt x="337" y="180"/>
                  </a:cubicBezTo>
                  <a:cubicBezTo>
                    <a:pt x="337" y="156"/>
                    <a:pt x="337" y="156"/>
                    <a:pt x="337" y="156"/>
                  </a:cubicBezTo>
                  <a:cubicBezTo>
                    <a:pt x="337" y="137"/>
                    <a:pt x="322" y="122"/>
                    <a:pt x="304" y="120"/>
                  </a:cubicBezTo>
                  <a:cubicBezTo>
                    <a:pt x="303" y="115"/>
                    <a:pt x="301" y="110"/>
                    <a:pt x="298" y="106"/>
                  </a:cubicBezTo>
                  <a:cubicBezTo>
                    <a:pt x="304" y="99"/>
                    <a:pt x="306" y="91"/>
                    <a:pt x="306" y="83"/>
                  </a:cubicBezTo>
                  <a:cubicBezTo>
                    <a:pt x="306" y="73"/>
                    <a:pt x="303" y="64"/>
                    <a:pt x="296" y="57"/>
                  </a:cubicBezTo>
                  <a:cubicBezTo>
                    <a:pt x="279" y="40"/>
                    <a:pt x="279" y="40"/>
                    <a:pt x="279" y="40"/>
                  </a:cubicBezTo>
                  <a:cubicBezTo>
                    <a:pt x="272" y="34"/>
                    <a:pt x="263" y="30"/>
                    <a:pt x="253" y="30"/>
                  </a:cubicBezTo>
                  <a:cubicBezTo>
                    <a:pt x="245" y="30"/>
                    <a:pt x="237" y="33"/>
                    <a:pt x="231" y="38"/>
                  </a:cubicBezTo>
                  <a:cubicBezTo>
                    <a:pt x="226" y="36"/>
                    <a:pt x="221" y="34"/>
                    <a:pt x="216" y="32"/>
                  </a:cubicBezTo>
                  <a:cubicBezTo>
                    <a:pt x="214" y="14"/>
                    <a:pt x="199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8675688" y="5180013"/>
              <a:ext cx="138113" cy="136525"/>
            </a:xfrm>
            <a:custGeom>
              <a:avLst/>
              <a:gdLst>
                <a:gd name="T0" fmla="*/ 78 w 157"/>
                <a:gd name="T1" fmla="*/ 156 h 156"/>
                <a:gd name="T2" fmla="*/ 0 w 157"/>
                <a:gd name="T3" fmla="*/ 78 h 156"/>
                <a:gd name="T4" fmla="*/ 78 w 157"/>
                <a:gd name="T5" fmla="*/ 0 h 156"/>
                <a:gd name="T6" fmla="*/ 157 w 157"/>
                <a:gd name="T7" fmla="*/ 78 h 156"/>
                <a:gd name="T8" fmla="*/ 78 w 157"/>
                <a:gd name="T9" fmla="*/ 156 h 156"/>
                <a:gd name="T10" fmla="*/ 78 w 157"/>
                <a:gd name="T11" fmla="*/ 12 h 156"/>
                <a:gd name="T12" fmla="*/ 12 w 157"/>
                <a:gd name="T13" fmla="*/ 78 h 156"/>
                <a:gd name="T14" fmla="*/ 78 w 157"/>
                <a:gd name="T15" fmla="*/ 144 h 156"/>
                <a:gd name="T16" fmla="*/ 145 w 157"/>
                <a:gd name="T17" fmla="*/ 78 h 156"/>
                <a:gd name="T18" fmla="*/ 78 w 157"/>
                <a:gd name="T19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6">
                  <a:moveTo>
                    <a:pt x="78" y="156"/>
                  </a:moveTo>
                  <a:cubicBezTo>
                    <a:pt x="35" y="156"/>
                    <a:pt x="0" y="121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122" y="0"/>
                    <a:pt x="157" y="35"/>
                    <a:pt x="157" y="78"/>
                  </a:cubicBezTo>
                  <a:cubicBezTo>
                    <a:pt x="157" y="121"/>
                    <a:pt x="122" y="156"/>
                    <a:pt x="78" y="156"/>
                  </a:cubicBezTo>
                  <a:close/>
                  <a:moveTo>
                    <a:pt x="78" y="12"/>
                  </a:moveTo>
                  <a:cubicBezTo>
                    <a:pt x="42" y="12"/>
                    <a:pt x="12" y="41"/>
                    <a:pt x="12" y="78"/>
                  </a:cubicBezTo>
                  <a:cubicBezTo>
                    <a:pt x="12" y="114"/>
                    <a:pt x="42" y="144"/>
                    <a:pt x="78" y="144"/>
                  </a:cubicBezTo>
                  <a:cubicBezTo>
                    <a:pt x="115" y="144"/>
                    <a:pt x="145" y="114"/>
                    <a:pt x="145" y="78"/>
                  </a:cubicBezTo>
                  <a:cubicBezTo>
                    <a:pt x="145" y="41"/>
                    <a:pt x="115" y="12"/>
                    <a:pt x="7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0" name="Freeform 8"/>
            <p:cNvSpPr>
              <a:spLocks noEditPoints="1"/>
            </p:cNvSpPr>
            <p:nvPr/>
          </p:nvSpPr>
          <p:spPr bwMode="auto">
            <a:xfrm>
              <a:off x="8707438" y="5211763"/>
              <a:ext cx="74613" cy="73025"/>
            </a:xfrm>
            <a:custGeom>
              <a:avLst/>
              <a:gdLst>
                <a:gd name="T0" fmla="*/ 42 w 85"/>
                <a:gd name="T1" fmla="*/ 84 h 84"/>
                <a:gd name="T2" fmla="*/ 0 w 85"/>
                <a:gd name="T3" fmla="*/ 42 h 84"/>
                <a:gd name="T4" fmla="*/ 42 w 85"/>
                <a:gd name="T5" fmla="*/ 0 h 84"/>
                <a:gd name="T6" fmla="*/ 85 w 85"/>
                <a:gd name="T7" fmla="*/ 42 h 84"/>
                <a:gd name="T8" fmla="*/ 42 w 85"/>
                <a:gd name="T9" fmla="*/ 84 h 84"/>
                <a:gd name="T10" fmla="*/ 42 w 85"/>
                <a:gd name="T11" fmla="*/ 12 h 84"/>
                <a:gd name="T12" fmla="*/ 12 w 85"/>
                <a:gd name="T13" fmla="*/ 42 h 84"/>
                <a:gd name="T14" fmla="*/ 42 w 85"/>
                <a:gd name="T15" fmla="*/ 72 h 84"/>
                <a:gd name="T16" fmla="*/ 73 w 85"/>
                <a:gd name="T17" fmla="*/ 42 h 84"/>
                <a:gd name="T18" fmla="*/ 42 w 85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6" y="0"/>
                    <a:pt x="85" y="19"/>
                    <a:pt x="85" y="42"/>
                  </a:cubicBezTo>
                  <a:cubicBezTo>
                    <a:pt x="85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3" y="58"/>
                    <a:pt x="73" y="42"/>
                  </a:cubicBezTo>
                  <a:cubicBezTo>
                    <a:pt x="73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1" name="Freeform 9"/>
            <p:cNvSpPr>
              <a:spLocks noEditPoints="1"/>
            </p:cNvSpPr>
            <p:nvPr/>
          </p:nvSpPr>
          <p:spPr bwMode="auto">
            <a:xfrm>
              <a:off x="8416926" y="5081588"/>
              <a:ext cx="187325" cy="187325"/>
            </a:xfrm>
            <a:custGeom>
              <a:avLst/>
              <a:gdLst>
                <a:gd name="T0" fmla="*/ 121 w 213"/>
                <a:gd name="T1" fmla="*/ 23 h 213"/>
                <a:gd name="T2" fmla="*/ 148 w 213"/>
                <a:gd name="T3" fmla="*/ 44 h 213"/>
                <a:gd name="T4" fmla="*/ 160 w 213"/>
                <a:gd name="T5" fmla="*/ 35 h 213"/>
                <a:gd name="T6" fmla="*/ 176 w 213"/>
                <a:gd name="T7" fmla="*/ 48 h 213"/>
                <a:gd name="T8" fmla="*/ 170 w 213"/>
                <a:gd name="T9" fmla="*/ 65 h 213"/>
                <a:gd name="T10" fmla="*/ 190 w 213"/>
                <a:gd name="T11" fmla="*/ 92 h 213"/>
                <a:gd name="T12" fmla="*/ 198 w 213"/>
                <a:gd name="T13" fmla="*/ 115 h 213"/>
                <a:gd name="T14" fmla="*/ 181 w 213"/>
                <a:gd name="T15" fmla="*/ 122 h 213"/>
                <a:gd name="T16" fmla="*/ 176 w 213"/>
                <a:gd name="T17" fmla="*/ 155 h 213"/>
                <a:gd name="T18" fmla="*/ 165 w 213"/>
                <a:gd name="T19" fmla="*/ 177 h 213"/>
                <a:gd name="T20" fmla="*/ 155 w 213"/>
                <a:gd name="T21" fmla="*/ 177 h 213"/>
                <a:gd name="T22" fmla="*/ 121 w 213"/>
                <a:gd name="T23" fmla="*/ 182 h 213"/>
                <a:gd name="T24" fmla="*/ 114 w 213"/>
                <a:gd name="T25" fmla="*/ 198 h 213"/>
                <a:gd name="T26" fmla="*/ 91 w 213"/>
                <a:gd name="T27" fmla="*/ 191 h 213"/>
                <a:gd name="T28" fmla="*/ 64 w 213"/>
                <a:gd name="T29" fmla="*/ 170 h 213"/>
                <a:gd name="T30" fmla="*/ 52 w 213"/>
                <a:gd name="T31" fmla="*/ 179 h 213"/>
                <a:gd name="T32" fmla="*/ 36 w 213"/>
                <a:gd name="T33" fmla="*/ 166 h 213"/>
                <a:gd name="T34" fmla="*/ 43 w 213"/>
                <a:gd name="T35" fmla="*/ 149 h 213"/>
                <a:gd name="T36" fmla="*/ 22 w 213"/>
                <a:gd name="T37" fmla="*/ 122 h 213"/>
                <a:gd name="T38" fmla="*/ 15 w 213"/>
                <a:gd name="T39" fmla="*/ 99 h 213"/>
                <a:gd name="T40" fmla="*/ 32 w 213"/>
                <a:gd name="T41" fmla="*/ 92 h 213"/>
                <a:gd name="T42" fmla="*/ 36 w 213"/>
                <a:gd name="T43" fmla="*/ 59 h 213"/>
                <a:gd name="T44" fmla="*/ 47 w 213"/>
                <a:gd name="T45" fmla="*/ 37 h 213"/>
                <a:gd name="T46" fmla="*/ 58 w 213"/>
                <a:gd name="T47" fmla="*/ 37 h 213"/>
                <a:gd name="T48" fmla="*/ 91 w 213"/>
                <a:gd name="T49" fmla="*/ 32 h 213"/>
                <a:gd name="T50" fmla="*/ 99 w 213"/>
                <a:gd name="T51" fmla="*/ 16 h 213"/>
                <a:gd name="T52" fmla="*/ 114 w 213"/>
                <a:gd name="T53" fmla="*/ 0 h 213"/>
                <a:gd name="T54" fmla="*/ 76 w 213"/>
                <a:gd name="T55" fmla="*/ 21 h 213"/>
                <a:gd name="T56" fmla="*/ 52 w 213"/>
                <a:gd name="T57" fmla="*/ 20 h 213"/>
                <a:gd name="T58" fmla="*/ 25 w 213"/>
                <a:gd name="T59" fmla="*/ 37 h 213"/>
                <a:gd name="T60" fmla="*/ 24 w 213"/>
                <a:gd name="T61" fmla="*/ 68 h 213"/>
                <a:gd name="T62" fmla="*/ 0 w 213"/>
                <a:gd name="T63" fmla="*/ 99 h 213"/>
                <a:gd name="T64" fmla="*/ 20 w 213"/>
                <a:gd name="T65" fmla="*/ 137 h 213"/>
                <a:gd name="T66" fmla="*/ 19 w 213"/>
                <a:gd name="T67" fmla="*/ 161 h 213"/>
                <a:gd name="T68" fmla="*/ 36 w 213"/>
                <a:gd name="T69" fmla="*/ 188 h 213"/>
                <a:gd name="T70" fmla="*/ 67 w 213"/>
                <a:gd name="T71" fmla="*/ 189 h 213"/>
                <a:gd name="T72" fmla="*/ 99 w 213"/>
                <a:gd name="T73" fmla="*/ 213 h 213"/>
                <a:gd name="T74" fmla="*/ 137 w 213"/>
                <a:gd name="T75" fmla="*/ 193 h 213"/>
                <a:gd name="T76" fmla="*/ 160 w 213"/>
                <a:gd name="T77" fmla="*/ 194 h 213"/>
                <a:gd name="T78" fmla="*/ 187 w 213"/>
                <a:gd name="T79" fmla="*/ 177 h 213"/>
                <a:gd name="T80" fmla="*/ 188 w 213"/>
                <a:gd name="T81" fmla="*/ 146 h 213"/>
                <a:gd name="T82" fmla="*/ 213 w 213"/>
                <a:gd name="T83" fmla="*/ 115 h 213"/>
                <a:gd name="T84" fmla="*/ 192 w 213"/>
                <a:gd name="T85" fmla="*/ 77 h 213"/>
                <a:gd name="T86" fmla="*/ 194 w 213"/>
                <a:gd name="T87" fmla="*/ 53 h 213"/>
                <a:gd name="T88" fmla="*/ 176 w 213"/>
                <a:gd name="T89" fmla="*/ 26 h 213"/>
                <a:gd name="T90" fmla="*/ 146 w 213"/>
                <a:gd name="T91" fmla="*/ 25 h 213"/>
                <a:gd name="T92" fmla="*/ 114 w 213"/>
                <a:gd name="T9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3" h="213">
                  <a:moveTo>
                    <a:pt x="114" y="16"/>
                  </a:moveTo>
                  <a:cubicBezTo>
                    <a:pt x="118" y="16"/>
                    <a:pt x="121" y="19"/>
                    <a:pt x="121" y="23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31" y="34"/>
                    <a:pt x="140" y="38"/>
                    <a:pt x="148" y="44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6" y="35"/>
                    <a:pt x="158" y="35"/>
                    <a:pt x="160" y="35"/>
                  </a:cubicBezTo>
                  <a:cubicBezTo>
                    <a:pt x="162" y="35"/>
                    <a:pt x="164" y="35"/>
                    <a:pt x="165" y="37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9" y="51"/>
                    <a:pt x="179" y="56"/>
                    <a:pt x="176" y="59"/>
                  </a:cubicBezTo>
                  <a:cubicBezTo>
                    <a:pt x="170" y="65"/>
                    <a:pt x="170" y="65"/>
                    <a:pt x="170" y="65"/>
                  </a:cubicBezTo>
                  <a:cubicBezTo>
                    <a:pt x="175" y="73"/>
                    <a:pt x="179" y="82"/>
                    <a:pt x="181" y="92"/>
                  </a:cubicBezTo>
                  <a:cubicBezTo>
                    <a:pt x="190" y="92"/>
                    <a:pt x="190" y="92"/>
                    <a:pt x="190" y="92"/>
                  </a:cubicBezTo>
                  <a:cubicBezTo>
                    <a:pt x="194" y="92"/>
                    <a:pt x="198" y="95"/>
                    <a:pt x="198" y="99"/>
                  </a:cubicBezTo>
                  <a:cubicBezTo>
                    <a:pt x="198" y="115"/>
                    <a:pt x="198" y="115"/>
                    <a:pt x="198" y="115"/>
                  </a:cubicBezTo>
                  <a:cubicBezTo>
                    <a:pt x="198" y="119"/>
                    <a:pt x="194" y="122"/>
                    <a:pt x="190" y="122"/>
                  </a:cubicBezTo>
                  <a:cubicBezTo>
                    <a:pt x="181" y="122"/>
                    <a:pt x="181" y="122"/>
                    <a:pt x="181" y="122"/>
                  </a:cubicBezTo>
                  <a:cubicBezTo>
                    <a:pt x="179" y="132"/>
                    <a:pt x="175" y="141"/>
                    <a:pt x="170" y="149"/>
                  </a:cubicBezTo>
                  <a:cubicBezTo>
                    <a:pt x="176" y="155"/>
                    <a:pt x="176" y="155"/>
                    <a:pt x="176" y="155"/>
                  </a:cubicBezTo>
                  <a:cubicBezTo>
                    <a:pt x="179" y="158"/>
                    <a:pt x="179" y="163"/>
                    <a:pt x="176" y="166"/>
                  </a:cubicBezTo>
                  <a:cubicBezTo>
                    <a:pt x="165" y="177"/>
                    <a:pt x="165" y="177"/>
                    <a:pt x="165" y="177"/>
                  </a:cubicBezTo>
                  <a:cubicBezTo>
                    <a:pt x="164" y="178"/>
                    <a:pt x="162" y="179"/>
                    <a:pt x="160" y="179"/>
                  </a:cubicBezTo>
                  <a:cubicBezTo>
                    <a:pt x="158" y="179"/>
                    <a:pt x="156" y="178"/>
                    <a:pt x="155" y="177"/>
                  </a:cubicBezTo>
                  <a:cubicBezTo>
                    <a:pt x="148" y="170"/>
                    <a:pt x="148" y="170"/>
                    <a:pt x="148" y="170"/>
                  </a:cubicBezTo>
                  <a:cubicBezTo>
                    <a:pt x="140" y="176"/>
                    <a:pt x="131" y="180"/>
                    <a:pt x="121" y="182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121" y="195"/>
                    <a:pt x="118" y="198"/>
                    <a:pt x="114" y="198"/>
                  </a:cubicBezTo>
                  <a:cubicBezTo>
                    <a:pt x="99" y="198"/>
                    <a:pt x="99" y="198"/>
                    <a:pt x="99" y="198"/>
                  </a:cubicBezTo>
                  <a:cubicBezTo>
                    <a:pt x="94" y="198"/>
                    <a:pt x="91" y="195"/>
                    <a:pt x="91" y="191"/>
                  </a:cubicBezTo>
                  <a:cubicBezTo>
                    <a:pt x="91" y="182"/>
                    <a:pt x="91" y="182"/>
                    <a:pt x="91" y="182"/>
                  </a:cubicBezTo>
                  <a:cubicBezTo>
                    <a:pt x="81" y="180"/>
                    <a:pt x="72" y="176"/>
                    <a:pt x="64" y="170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6" y="178"/>
                    <a:pt x="54" y="179"/>
                    <a:pt x="52" y="179"/>
                  </a:cubicBezTo>
                  <a:cubicBezTo>
                    <a:pt x="50" y="179"/>
                    <a:pt x="48" y="178"/>
                    <a:pt x="47" y="17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3" y="163"/>
                    <a:pt x="33" y="158"/>
                    <a:pt x="36" y="155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38" y="141"/>
                    <a:pt x="34" y="132"/>
                    <a:pt x="32" y="122"/>
                  </a:cubicBezTo>
                  <a:cubicBezTo>
                    <a:pt x="22" y="122"/>
                    <a:pt x="22" y="122"/>
                    <a:pt x="22" y="122"/>
                  </a:cubicBezTo>
                  <a:cubicBezTo>
                    <a:pt x="18" y="122"/>
                    <a:pt x="15" y="119"/>
                    <a:pt x="15" y="115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5" y="95"/>
                    <a:pt x="18" y="92"/>
                    <a:pt x="22" y="92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4" y="82"/>
                    <a:pt x="38" y="73"/>
                    <a:pt x="43" y="65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3" y="56"/>
                    <a:pt x="33" y="51"/>
                    <a:pt x="36" y="48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8" y="35"/>
                    <a:pt x="50" y="35"/>
                    <a:pt x="52" y="35"/>
                  </a:cubicBezTo>
                  <a:cubicBezTo>
                    <a:pt x="54" y="35"/>
                    <a:pt x="56" y="35"/>
                    <a:pt x="58" y="37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72" y="38"/>
                    <a:pt x="81" y="34"/>
                    <a:pt x="91" y="32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91" y="19"/>
                    <a:pt x="94" y="16"/>
                    <a:pt x="99" y="16"/>
                  </a:cubicBezTo>
                  <a:cubicBezTo>
                    <a:pt x="114" y="16"/>
                    <a:pt x="114" y="16"/>
                    <a:pt x="114" y="16"/>
                  </a:cubicBezTo>
                  <a:moveTo>
                    <a:pt x="114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87" y="0"/>
                    <a:pt x="77" y="9"/>
                    <a:pt x="76" y="21"/>
                  </a:cubicBezTo>
                  <a:cubicBezTo>
                    <a:pt x="73" y="22"/>
                    <a:pt x="70" y="23"/>
                    <a:pt x="67" y="25"/>
                  </a:cubicBezTo>
                  <a:cubicBezTo>
                    <a:pt x="63" y="21"/>
                    <a:pt x="58" y="20"/>
                    <a:pt x="52" y="20"/>
                  </a:cubicBezTo>
                  <a:cubicBezTo>
                    <a:pt x="46" y="20"/>
                    <a:pt x="41" y="22"/>
                    <a:pt x="36" y="2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1" y="41"/>
                    <a:pt x="19" y="47"/>
                    <a:pt x="19" y="53"/>
                  </a:cubicBezTo>
                  <a:cubicBezTo>
                    <a:pt x="19" y="58"/>
                    <a:pt x="21" y="64"/>
                    <a:pt x="24" y="68"/>
                  </a:cubicBezTo>
                  <a:cubicBezTo>
                    <a:pt x="23" y="71"/>
                    <a:pt x="21" y="74"/>
                    <a:pt x="20" y="77"/>
                  </a:cubicBezTo>
                  <a:cubicBezTo>
                    <a:pt x="9" y="78"/>
                    <a:pt x="0" y="88"/>
                    <a:pt x="0" y="99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6"/>
                    <a:pt x="9" y="136"/>
                    <a:pt x="20" y="137"/>
                  </a:cubicBezTo>
                  <a:cubicBezTo>
                    <a:pt x="21" y="140"/>
                    <a:pt x="23" y="143"/>
                    <a:pt x="24" y="146"/>
                  </a:cubicBezTo>
                  <a:cubicBezTo>
                    <a:pt x="21" y="150"/>
                    <a:pt x="19" y="155"/>
                    <a:pt x="19" y="161"/>
                  </a:cubicBezTo>
                  <a:cubicBezTo>
                    <a:pt x="19" y="167"/>
                    <a:pt x="21" y="173"/>
                    <a:pt x="25" y="177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41" y="192"/>
                    <a:pt x="46" y="194"/>
                    <a:pt x="52" y="194"/>
                  </a:cubicBezTo>
                  <a:cubicBezTo>
                    <a:pt x="58" y="194"/>
                    <a:pt x="63" y="193"/>
                    <a:pt x="67" y="189"/>
                  </a:cubicBezTo>
                  <a:cubicBezTo>
                    <a:pt x="70" y="191"/>
                    <a:pt x="73" y="192"/>
                    <a:pt x="76" y="193"/>
                  </a:cubicBezTo>
                  <a:cubicBezTo>
                    <a:pt x="77" y="205"/>
                    <a:pt x="87" y="213"/>
                    <a:pt x="99" y="213"/>
                  </a:cubicBezTo>
                  <a:cubicBezTo>
                    <a:pt x="114" y="213"/>
                    <a:pt x="114" y="213"/>
                    <a:pt x="114" y="213"/>
                  </a:cubicBezTo>
                  <a:cubicBezTo>
                    <a:pt x="126" y="213"/>
                    <a:pt x="135" y="205"/>
                    <a:pt x="137" y="193"/>
                  </a:cubicBezTo>
                  <a:cubicBezTo>
                    <a:pt x="140" y="192"/>
                    <a:pt x="143" y="191"/>
                    <a:pt x="146" y="189"/>
                  </a:cubicBezTo>
                  <a:cubicBezTo>
                    <a:pt x="150" y="193"/>
                    <a:pt x="155" y="194"/>
                    <a:pt x="160" y="194"/>
                  </a:cubicBezTo>
                  <a:cubicBezTo>
                    <a:pt x="166" y="194"/>
                    <a:pt x="172" y="192"/>
                    <a:pt x="176" y="188"/>
                  </a:cubicBezTo>
                  <a:cubicBezTo>
                    <a:pt x="187" y="177"/>
                    <a:pt x="187" y="177"/>
                    <a:pt x="187" y="177"/>
                  </a:cubicBezTo>
                  <a:cubicBezTo>
                    <a:pt x="191" y="173"/>
                    <a:pt x="194" y="167"/>
                    <a:pt x="194" y="161"/>
                  </a:cubicBezTo>
                  <a:cubicBezTo>
                    <a:pt x="194" y="155"/>
                    <a:pt x="192" y="150"/>
                    <a:pt x="188" y="146"/>
                  </a:cubicBezTo>
                  <a:cubicBezTo>
                    <a:pt x="190" y="143"/>
                    <a:pt x="191" y="140"/>
                    <a:pt x="192" y="137"/>
                  </a:cubicBezTo>
                  <a:cubicBezTo>
                    <a:pt x="204" y="136"/>
                    <a:pt x="213" y="126"/>
                    <a:pt x="213" y="115"/>
                  </a:cubicBezTo>
                  <a:cubicBezTo>
                    <a:pt x="213" y="99"/>
                    <a:pt x="213" y="99"/>
                    <a:pt x="213" y="99"/>
                  </a:cubicBezTo>
                  <a:cubicBezTo>
                    <a:pt x="213" y="88"/>
                    <a:pt x="204" y="78"/>
                    <a:pt x="192" y="77"/>
                  </a:cubicBezTo>
                  <a:cubicBezTo>
                    <a:pt x="191" y="74"/>
                    <a:pt x="190" y="71"/>
                    <a:pt x="188" y="68"/>
                  </a:cubicBezTo>
                  <a:cubicBezTo>
                    <a:pt x="192" y="64"/>
                    <a:pt x="194" y="58"/>
                    <a:pt x="194" y="53"/>
                  </a:cubicBezTo>
                  <a:cubicBezTo>
                    <a:pt x="194" y="47"/>
                    <a:pt x="191" y="41"/>
                    <a:pt x="187" y="37"/>
                  </a:cubicBezTo>
                  <a:cubicBezTo>
                    <a:pt x="176" y="26"/>
                    <a:pt x="176" y="26"/>
                    <a:pt x="176" y="26"/>
                  </a:cubicBezTo>
                  <a:cubicBezTo>
                    <a:pt x="172" y="22"/>
                    <a:pt x="166" y="20"/>
                    <a:pt x="160" y="20"/>
                  </a:cubicBezTo>
                  <a:cubicBezTo>
                    <a:pt x="155" y="20"/>
                    <a:pt x="150" y="21"/>
                    <a:pt x="146" y="25"/>
                  </a:cubicBezTo>
                  <a:cubicBezTo>
                    <a:pt x="143" y="23"/>
                    <a:pt x="140" y="22"/>
                    <a:pt x="137" y="21"/>
                  </a:cubicBezTo>
                  <a:cubicBezTo>
                    <a:pt x="135" y="9"/>
                    <a:pt x="126" y="0"/>
                    <a:pt x="1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2" name="Freeform 10"/>
            <p:cNvSpPr>
              <a:spLocks noEditPoints="1"/>
            </p:cNvSpPr>
            <p:nvPr/>
          </p:nvSpPr>
          <p:spPr bwMode="auto">
            <a:xfrm>
              <a:off x="8467726" y="5132388"/>
              <a:ext cx="87313" cy="85725"/>
            </a:xfrm>
            <a:custGeom>
              <a:avLst/>
              <a:gdLst>
                <a:gd name="T0" fmla="*/ 49 w 99"/>
                <a:gd name="T1" fmla="*/ 99 h 99"/>
                <a:gd name="T2" fmla="*/ 0 w 99"/>
                <a:gd name="T3" fmla="*/ 50 h 99"/>
                <a:gd name="T4" fmla="*/ 49 w 99"/>
                <a:gd name="T5" fmla="*/ 0 h 99"/>
                <a:gd name="T6" fmla="*/ 99 w 99"/>
                <a:gd name="T7" fmla="*/ 50 h 99"/>
                <a:gd name="T8" fmla="*/ 49 w 99"/>
                <a:gd name="T9" fmla="*/ 99 h 99"/>
                <a:gd name="T10" fmla="*/ 49 w 99"/>
                <a:gd name="T11" fmla="*/ 8 h 99"/>
                <a:gd name="T12" fmla="*/ 7 w 99"/>
                <a:gd name="T13" fmla="*/ 50 h 99"/>
                <a:gd name="T14" fmla="*/ 49 w 99"/>
                <a:gd name="T15" fmla="*/ 92 h 99"/>
                <a:gd name="T16" fmla="*/ 91 w 99"/>
                <a:gd name="T17" fmla="*/ 50 h 99"/>
                <a:gd name="T18" fmla="*/ 49 w 99"/>
                <a:gd name="T19" fmla="*/ 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99">
                  <a:moveTo>
                    <a:pt x="49" y="99"/>
                  </a:moveTo>
                  <a:cubicBezTo>
                    <a:pt x="22" y="99"/>
                    <a:pt x="0" y="77"/>
                    <a:pt x="0" y="50"/>
                  </a:cubicBezTo>
                  <a:cubicBezTo>
                    <a:pt x="0" y="23"/>
                    <a:pt x="22" y="0"/>
                    <a:pt x="49" y="0"/>
                  </a:cubicBezTo>
                  <a:cubicBezTo>
                    <a:pt x="76" y="0"/>
                    <a:pt x="99" y="23"/>
                    <a:pt x="99" y="50"/>
                  </a:cubicBezTo>
                  <a:cubicBezTo>
                    <a:pt x="99" y="77"/>
                    <a:pt x="76" y="99"/>
                    <a:pt x="49" y="99"/>
                  </a:cubicBezTo>
                  <a:close/>
                  <a:moveTo>
                    <a:pt x="49" y="8"/>
                  </a:moveTo>
                  <a:cubicBezTo>
                    <a:pt x="26" y="8"/>
                    <a:pt x="7" y="27"/>
                    <a:pt x="7" y="50"/>
                  </a:cubicBezTo>
                  <a:cubicBezTo>
                    <a:pt x="7" y="73"/>
                    <a:pt x="26" y="92"/>
                    <a:pt x="49" y="92"/>
                  </a:cubicBezTo>
                  <a:cubicBezTo>
                    <a:pt x="72" y="92"/>
                    <a:pt x="91" y="73"/>
                    <a:pt x="91" y="50"/>
                  </a:cubicBezTo>
                  <a:cubicBezTo>
                    <a:pt x="91" y="27"/>
                    <a:pt x="72" y="8"/>
                    <a:pt x="4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3" name="Freeform 11"/>
            <p:cNvSpPr>
              <a:spLocks noEditPoints="1"/>
            </p:cNvSpPr>
            <p:nvPr/>
          </p:nvSpPr>
          <p:spPr bwMode="auto">
            <a:xfrm>
              <a:off x="8488363" y="5151438"/>
              <a:ext cx="46038" cy="47625"/>
            </a:xfrm>
            <a:custGeom>
              <a:avLst/>
              <a:gdLst>
                <a:gd name="T0" fmla="*/ 26 w 53"/>
                <a:gd name="T1" fmla="*/ 54 h 54"/>
                <a:gd name="T2" fmla="*/ 0 w 53"/>
                <a:gd name="T3" fmla="*/ 27 h 54"/>
                <a:gd name="T4" fmla="*/ 26 w 53"/>
                <a:gd name="T5" fmla="*/ 0 h 54"/>
                <a:gd name="T6" fmla="*/ 53 w 53"/>
                <a:gd name="T7" fmla="*/ 27 h 54"/>
                <a:gd name="T8" fmla="*/ 26 w 53"/>
                <a:gd name="T9" fmla="*/ 54 h 54"/>
                <a:gd name="T10" fmla="*/ 26 w 53"/>
                <a:gd name="T11" fmla="*/ 8 h 54"/>
                <a:gd name="T12" fmla="*/ 7 w 53"/>
                <a:gd name="T13" fmla="*/ 27 h 54"/>
                <a:gd name="T14" fmla="*/ 26 w 53"/>
                <a:gd name="T15" fmla="*/ 46 h 54"/>
                <a:gd name="T16" fmla="*/ 45 w 53"/>
                <a:gd name="T17" fmla="*/ 27 h 54"/>
                <a:gd name="T18" fmla="*/ 26 w 53"/>
                <a:gd name="T19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4">
                  <a:moveTo>
                    <a:pt x="26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lose/>
                  <a:moveTo>
                    <a:pt x="26" y="8"/>
                  </a:moveTo>
                  <a:cubicBezTo>
                    <a:pt x="16" y="8"/>
                    <a:pt x="7" y="16"/>
                    <a:pt x="7" y="27"/>
                  </a:cubicBezTo>
                  <a:cubicBezTo>
                    <a:pt x="7" y="37"/>
                    <a:pt x="16" y="46"/>
                    <a:pt x="26" y="46"/>
                  </a:cubicBezTo>
                  <a:cubicBezTo>
                    <a:pt x="37" y="46"/>
                    <a:pt x="45" y="37"/>
                    <a:pt x="45" y="27"/>
                  </a:cubicBezTo>
                  <a:cubicBezTo>
                    <a:pt x="45" y="16"/>
                    <a:pt x="37" y="8"/>
                    <a:pt x="2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4" name="Group 66"/>
          <p:cNvGrpSpPr/>
          <p:nvPr/>
        </p:nvGrpSpPr>
        <p:grpSpPr>
          <a:xfrm>
            <a:off x="6916637" y="2580848"/>
            <a:ext cx="545610" cy="726025"/>
            <a:chOff x="7029451" y="3441701"/>
            <a:chExt cx="692150" cy="927099"/>
          </a:xfrm>
          <a:solidFill>
            <a:srgbClr val="878787"/>
          </a:solidFill>
        </p:grpSpPr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7029451" y="3681413"/>
              <a:ext cx="630238" cy="687387"/>
            </a:xfrm>
            <a:custGeom>
              <a:avLst/>
              <a:gdLst>
                <a:gd name="T0" fmla="*/ 152 w 165"/>
                <a:gd name="T1" fmla="*/ 110 h 181"/>
                <a:gd name="T2" fmla="*/ 125 w 165"/>
                <a:gd name="T3" fmla="*/ 85 h 181"/>
                <a:gd name="T4" fmla="*/ 125 w 165"/>
                <a:gd name="T5" fmla="*/ 82 h 181"/>
                <a:gd name="T6" fmla="*/ 100 w 165"/>
                <a:gd name="T7" fmla="*/ 98 h 181"/>
                <a:gd name="T8" fmla="*/ 95 w 165"/>
                <a:gd name="T9" fmla="*/ 101 h 181"/>
                <a:gd name="T10" fmla="*/ 94 w 165"/>
                <a:gd name="T11" fmla="*/ 94 h 181"/>
                <a:gd name="T12" fmla="*/ 96 w 165"/>
                <a:gd name="T13" fmla="*/ 49 h 181"/>
                <a:gd name="T14" fmla="*/ 109 w 165"/>
                <a:gd name="T15" fmla="*/ 38 h 181"/>
                <a:gd name="T16" fmla="*/ 110 w 165"/>
                <a:gd name="T17" fmla="*/ 38 h 181"/>
                <a:gd name="T18" fmla="*/ 110 w 165"/>
                <a:gd name="T19" fmla="*/ 36 h 181"/>
                <a:gd name="T20" fmla="*/ 113 w 165"/>
                <a:gd name="T21" fmla="*/ 16 h 181"/>
                <a:gd name="T22" fmla="*/ 115 w 165"/>
                <a:gd name="T23" fmla="*/ 11 h 181"/>
                <a:gd name="T24" fmla="*/ 115 w 165"/>
                <a:gd name="T25" fmla="*/ 12 h 181"/>
                <a:gd name="T26" fmla="*/ 118 w 165"/>
                <a:gd name="T27" fmla="*/ 8 h 181"/>
                <a:gd name="T28" fmla="*/ 120 w 165"/>
                <a:gd name="T29" fmla="*/ 6 h 181"/>
                <a:gd name="T30" fmla="*/ 38 w 165"/>
                <a:gd name="T31" fmla="*/ 32 h 181"/>
                <a:gd name="T32" fmla="*/ 31 w 165"/>
                <a:gd name="T33" fmla="*/ 150 h 181"/>
                <a:gd name="T34" fmla="*/ 150 w 165"/>
                <a:gd name="T35" fmla="*/ 144 h 181"/>
                <a:gd name="T36" fmla="*/ 160 w 165"/>
                <a:gd name="T37" fmla="*/ 131 h 181"/>
                <a:gd name="T38" fmla="*/ 152 w 165"/>
                <a:gd name="T39" fmla="*/ 110 h 181"/>
                <a:gd name="T40" fmla="*/ 53 w 165"/>
                <a:gd name="T41" fmla="*/ 118 h 181"/>
                <a:gd name="T42" fmla="*/ 35 w 165"/>
                <a:gd name="T43" fmla="*/ 118 h 181"/>
                <a:gd name="T44" fmla="*/ 35 w 165"/>
                <a:gd name="T45" fmla="*/ 100 h 181"/>
                <a:gd name="T46" fmla="*/ 53 w 165"/>
                <a:gd name="T47" fmla="*/ 100 h 181"/>
                <a:gd name="T48" fmla="*/ 53 w 165"/>
                <a:gd name="T49" fmla="*/ 118 h 181"/>
                <a:gd name="T50" fmla="*/ 41 w 165"/>
                <a:gd name="T51" fmla="*/ 76 h 181"/>
                <a:gd name="T52" fmla="*/ 41 w 165"/>
                <a:gd name="T53" fmla="*/ 58 h 181"/>
                <a:gd name="T54" fmla="*/ 59 w 165"/>
                <a:gd name="T55" fmla="*/ 58 h 181"/>
                <a:gd name="T56" fmla="*/ 59 w 165"/>
                <a:gd name="T57" fmla="*/ 76 h 181"/>
                <a:gd name="T58" fmla="*/ 41 w 165"/>
                <a:gd name="T59" fmla="*/ 76 h 181"/>
                <a:gd name="T60" fmla="*/ 84 w 165"/>
                <a:gd name="T61" fmla="*/ 147 h 181"/>
                <a:gd name="T62" fmla="*/ 66 w 165"/>
                <a:gd name="T63" fmla="*/ 147 h 181"/>
                <a:gd name="T64" fmla="*/ 66 w 165"/>
                <a:gd name="T65" fmla="*/ 129 h 181"/>
                <a:gd name="T66" fmla="*/ 84 w 165"/>
                <a:gd name="T67" fmla="*/ 129 h 181"/>
                <a:gd name="T68" fmla="*/ 84 w 165"/>
                <a:gd name="T69" fmla="*/ 147 h 181"/>
                <a:gd name="T70" fmla="*/ 71 w 165"/>
                <a:gd name="T71" fmla="*/ 46 h 181"/>
                <a:gd name="T72" fmla="*/ 71 w 165"/>
                <a:gd name="T73" fmla="*/ 28 h 181"/>
                <a:gd name="T74" fmla="*/ 89 w 165"/>
                <a:gd name="T75" fmla="*/ 28 h 181"/>
                <a:gd name="T76" fmla="*/ 89 w 165"/>
                <a:gd name="T77" fmla="*/ 46 h 181"/>
                <a:gd name="T78" fmla="*/ 71 w 165"/>
                <a:gd name="T79" fmla="*/ 46 h 181"/>
                <a:gd name="T80" fmla="*/ 125 w 165"/>
                <a:gd name="T81" fmla="*/ 147 h 181"/>
                <a:gd name="T82" fmla="*/ 107 w 165"/>
                <a:gd name="T83" fmla="*/ 147 h 181"/>
                <a:gd name="T84" fmla="*/ 107 w 165"/>
                <a:gd name="T85" fmla="*/ 129 h 181"/>
                <a:gd name="T86" fmla="*/ 125 w 165"/>
                <a:gd name="T87" fmla="*/ 129 h 181"/>
                <a:gd name="T88" fmla="*/ 125 w 165"/>
                <a:gd name="T89" fmla="*/ 14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5" h="181">
                  <a:moveTo>
                    <a:pt x="152" y="110"/>
                  </a:moveTo>
                  <a:cubicBezTo>
                    <a:pt x="152" y="110"/>
                    <a:pt x="125" y="101"/>
                    <a:pt x="125" y="85"/>
                  </a:cubicBezTo>
                  <a:cubicBezTo>
                    <a:pt x="125" y="84"/>
                    <a:pt x="125" y="83"/>
                    <a:pt x="125" y="82"/>
                  </a:cubicBezTo>
                  <a:cubicBezTo>
                    <a:pt x="115" y="89"/>
                    <a:pt x="104" y="96"/>
                    <a:pt x="100" y="98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9"/>
                    <a:pt x="90" y="59"/>
                    <a:pt x="96" y="49"/>
                  </a:cubicBezTo>
                  <a:cubicBezTo>
                    <a:pt x="99" y="44"/>
                    <a:pt x="103" y="40"/>
                    <a:pt x="109" y="38"/>
                  </a:cubicBezTo>
                  <a:cubicBezTo>
                    <a:pt x="109" y="38"/>
                    <a:pt x="110" y="38"/>
                    <a:pt x="110" y="38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10" y="31"/>
                    <a:pt x="110" y="22"/>
                    <a:pt x="113" y="16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8" y="7"/>
                    <a:pt x="119" y="7"/>
                    <a:pt x="120" y="6"/>
                  </a:cubicBezTo>
                  <a:cubicBezTo>
                    <a:pt x="92" y="0"/>
                    <a:pt x="61" y="9"/>
                    <a:pt x="38" y="32"/>
                  </a:cubicBezTo>
                  <a:cubicBezTo>
                    <a:pt x="3" y="66"/>
                    <a:pt x="0" y="119"/>
                    <a:pt x="31" y="150"/>
                  </a:cubicBezTo>
                  <a:cubicBezTo>
                    <a:pt x="62" y="181"/>
                    <a:pt x="115" y="178"/>
                    <a:pt x="150" y="144"/>
                  </a:cubicBezTo>
                  <a:cubicBezTo>
                    <a:pt x="158" y="135"/>
                    <a:pt x="160" y="131"/>
                    <a:pt x="160" y="131"/>
                  </a:cubicBezTo>
                  <a:cubicBezTo>
                    <a:pt x="165" y="123"/>
                    <a:pt x="161" y="114"/>
                    <a:pt x="152" y="110"/>
                  </a:cubicBezTo>
                  <a:close/>
                  <a:moveTo>
                    <a:pt x="53" y="118"/>
                  </a:moveTo>
                  <a:cubicBezTo>
                    <a:pt x="48" y="123"/>
                    <a:pt x="40" y="123"/>
                    <a:pt x="35" y="118"/>
                  </a:cubicBezTo>
                  <a:cubicBezTo>
                    <a:pt x="30" y="113"/>
                    <a:pt x="30" y="105"/>
                    <a:pt x="35" y="100"/>
                  </a:cubicBezTo>
                  <a:cubicBezTo>
                    <a:pt x="40" y="95"/>
                    <a:pt x="48" y="95"/>
                    <a:pt x="53" y="100"/>
                  </a:cubicBezTo>
                  <a:cubicBezTo>
                    <a:pt x="58" y="105"/>
                    <a:pt x="58" y="113"/>
                    <a:pt x="53" y="118"/>
                  </a:cubicBezTo>
                  <a:close/>
                  <a:moveTo>
                    <a:pt x="41" y="76"/>
                  </a:moveTo>
                  <a:cubicBezTo>
                    <a:pt x="36" y="71"/>
                    <a:pt x="36" y="63"/>
                    <a:pt x="41" y="58"/>
                  </a:cubicBezTo>
                  <a:cubicBezTo>
                    <a:pt x="46" y="53"/>
                    <a:pt x="54" y="53"/>
                    <a:pt x="59" y="58"/>
                  </a:cubicBezTo>
                  <a:cubicBezTo>
                    <a:pt x="64" y="63"/>
                    <a:pt x="64" y="71"/>
                    <a:pt x="59" y="76"/>
                  </a:cubicBezTo>
                  <a:cubicBezTo>
                    <a:pt x="54" y="81"/>
                    <a:pt x="46" y="81"/>
                    <a:pt x="41" y="76"/>
                  </a:cubicBezTo>
                  <a:close/>
                  <a:moveTo>
                    <a:pt x="84" y="147"/>
                  </a:moveTo>
                  <a:cubicBezTo>
                    <a:pt x="79" y="152"/>
                    <a:pt x="71" y="152"/>
                    <a:pt x="66" y="147"/>
                  </a:cubicBezTo>
                  <a:cubicBezTo>
                    <a:pt x="61" y="142"/>
                    <a:pt x="61" y="134"/>
                    <a:pt x="66" y="129"/>
                  </a:cubicBezTo>
                  <a:cubicBezTo>
                    <a:pt x="71" y="124"/>
                    <a:pt x="79" y="124"/>
                    <a:pt x="84" y="129"/>
                  </a:cubicBezTo>
                  <a:cubicBezTo>
                    <a:pt x="89" y="134"/>
                    <a:pt x="89" y="142"/>
                    <a:pt x="84" y="147"/>
                  </a:cubicBezTo>
                  <a:close/>
                  <a:moveTo>
                    <a:pt x="71" y="46"/>
                  </a:moveTo>
                  <a:cubicBezTo>
                    <a:pt x="66" y="41"/>
                    <a:pt x="66" y="33"/>
                    <a:pt x="71" y="28"/>
                  </a:cubicBezTo>
                  <a:cubicBezTo>
                    <a:pt x="76" y="23"/>
                    <a:pt x="84" y="23"/>
                    <a:pt x="89" y="28"/>
                  </a:cubicBezTo>
                  <a:cubicBezTo>
                    <a:pt x="94" y="33"/>
                    <a:pt x="94" y="41"/>
                    <a:pt x="89" y="46"/>
                  </a:cubicBezTo>
                  <a:cubicBezTo>
                    <a:pt x="84" y="51"/>
                    <a:pt x="76" y="51"/>
                    <a:pt x="71" y="46"/>
                  </a:cubicBezTo>
                  <a:close/>
                  <a:moveTo>
                    <a:pt x="125" y="147"/>
                  </a:moveTo>
                  <a:cubicBezTo>
                    <a:pt x="120" y="152"/>
                    <a:pt x="112" y="152"/>
                    <a:pt x="107" y="147"/>
                  </a:cubicBezTo>
                  <a:cubicBezTo>
                    <a:pt x="102" y="142"/>
                    <a:pt x="102" y="134"/>
                    <a:pt x="107" y="129"/>
                  </a:cubicBezTo>
                  <a:cubicBezTo>
                    <a:pt x="112" y="124"/>
                    <a:pt x="120" y="124"/>
                    <a:pt x="125" y="129"/>
                  </a:cubicBezTo>
                  <a:cubicBezTo>
                    <a:pt x="130" y="134"/>
                    <a:pt x="130" y="142"/>
                    <a:pt x="125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6" name="Freeform 16"/>
            <p:cNvSpPr/>
            <p:nvPr/>
          </p:nvSpPr>
          <p:spPr bwMode="auto">
            <a:xfrm>
              <a:off x="7556501" y="3784600"/>
              <a:ext cx="122238" cy="147637"/>
            </a:xfrm>
            <a:custGeom>
              <a:avLst/>
              <a:gdLst>
                <a:gd name="T0" fmla="*/ 20 w 32"/>
                <a:gd name="T1" fmla="*/ 0 h 39"/>
                <a:gd name="T2" fmla="*/ 20 w 32"/>
                <a:gd name="T3" fmla="*/ 2 h 39"/>
                <a:gd name="T4" fmla="*/ 18 w 32"/>
                <a:gd name="T5" fmla="*/ 6 h 39"/>
                <a:gd name="T6" fmla="*/ 18 w 32"/>
                <a:gd name="T7" fmla="*/ 6 h 39"/>
                <a:gd name="T8" fmla="*/ 16 w 32"/>
                <a:gd name="T9" fmla="*/ 10 h 39"/>
                <a:gd name="T10" fmla="*/ 1 w 32"/>
                <a:gd name="T11" fmla="*/ 25 h 39"/>
                <a:gd name="T12" fmla="*/ 0 w 32"/>
                <a:gd name="T13" fmla="*/ 25 h 39"/>
                <a:gd name="T14" fmla="*/ 0 w 32"/>
                <a:gd name="T15" fmla="*/ 39 h 39"/>
                <a:gd name="T16" fmla="*/ 19 w 32"/>
                <a:gd name="T17" fmla="*/ 31 h 39"/>
                <a:gd name="T18" fmla="*/ 28 w 32"/>
                <a:gd name="T19" fmla="*/ 10 h 39"/>
                <a:gd name="T20" fmla="*/ 20 w 3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9">
                  <a:moveTo>
                    <a:pt x="20" y="0"/>
                  </a:moveTo>
                  <a:cubicBezTo>
                    <a:pt x="20" y="1"/>
                    <a:pt x="20" y="2"/>
                    <a:pt x="20" y="2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2" y="16"/>
                    <a:pt x="6" y="22"/>
                    <a:pt x="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30"/>
                    <a:pt x="2" y="34"/>
                    <a:pt x="0" y="39"/>
                  </a:cubicBezTo>
                  <a:cubicBezTo>
                    <a:pt x="9" y="34"/>
                    <a:pt x="19" y="31"/>
                    <a:pt x="19" y="31"/>
                  </a:cubicBezTo>
                  <a:cubicBezTo>
                    <a:pt x="28" y="28"/>
                    <a:pt x="32" y="19"/>
                    <a:pt x="28" y="10"/>
                  </a:cubicBezTo>
                  <a:cubicBezTo>
                    <a:pt x="28" y="10"/>
                    <a:pt x="26" y="7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7" name="Freeform 17"/>
            <p:cNvSpPr/>
            <p:nvPr/>
          </p:nvSpPr>
          <p:spPr bwMode="auto">
            <a:xfrm>
              <a:off x="7389813" y="3829050"/>
              <a:ext cx="163513" cy="214312"/>
            </a:xfrm>
            <a:custGeom>
              <a:avLst/>
              <a:gdLst>
                <a:gd name="T0" fmla="*/ 30 w 43"/>
                <a:gd name="T1" fmla="*/ 5 h 56"/>
                <a:gd name="T2" fmla="*/ 5 w 43"/>
                <a:gd name="T3" fmla="*/ 13 h 56"/>
                <a:gd name="T4" fmla="*/ 4 w 43"/>
                <a:gd name="T5" fmla="*/ 56 h 56"/>
                <a:gd name="T6" fmla="*/ 38 w 43"/>
                <a:gd name="T7" fmla="*/ 30 h 56"/>
                <a:gd name="T8" fmla="*/ 30 w 43"/>
                <a:gd name="T9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56">
                  <a:moveTo>
                    <a:pt x="30" y="5"/>
                  </a:moveTo>
                  <a:cubicBezTo>
                    <a:pt x="21" y="0"/>
                    <a:pt x="10" y="4"/>
                    <a:pt x="5" y="13"/>
                  </a:cubicBezTo>
                  <a:cubicBezTo>
                    <a:pt x="0" y="22"/>
                    <a:pt x="4" y="56"/>
                    <a:pt x="4" y="56"/>
                  </a:cubicBezTo>
                  <a:cubicBezTo>
                    <a:pt x="4" y="56"/>
                    <a:pt x="34" y="39"/>
                    <a:pt x="38" y="30"/>
                  </a:cubicBezTo>
                  <a:cubicBezTo>
                    <a:pt x="43" y="21"/>
                    <a:pt x="40" y="10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8" name="Freeform 18"/>
            <p:cNvSpPr/>
            <p:nvPr/>
          </p:nvSpPr>
          <p:spPr bwMode="auto">
            <a:xfrm>
              <a:off x="7491413" y="3441701"/>
              <a:ext cx="230188" cy="346075"/>
            </a:xfrm>
            <a:custGeom>
              <a:avLst/>
              <a:gdLst>
                <a:gd name="T0" fmla="*/ 51 w 60"/>
                <a:gd name="T1" fmla="*/ 9 h 91"/>
                <a:gd name="T2" fmla="*/ 0 w 60"/>
                <a:gd name="T3" fmla="*/ 75 h 91"/>
                <a:gd name="T4" fmla="*/ 32 w 60"/>
                <a:gd name="T5" fmla="*/ 91 h 91"/>
                <a:gd name="T6" fmla="*/ 57 w 60"/>
                <a:gd name="T7" fmla="*/ 12 h 91"/>
                <a:gd name="T8" fmla="*/ 51 w 60"/>
                <a:gd name="T9" fmla="*/ 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91">
                  <a:moveTo>
                    <a:pt x="51" y="9"/>
                  </a:moveTo>
                  <a:cubicBezTo>
                    <a:pt x="51" y="9"/>
                    <a:pt x="12" y="57"/>
                    <a:pt x="0" y="75"/>
                  </a:cubicBezTo>
                  <a:cubicBezTo>
                    <a:pt x="32" y="91"/>
                    <a:pt x="32" y="91"/>
                    <a:pt x="32" y="91"/>
                  </a:cubicBezTo>
                  <a:cubicBezTo>
                    <a:pt x="40" y="71"/>
                    <a:pt x="57" y="12"/>
                    <a:pt x="57" y="12"/>
                  </a:cubicBezTo>
                  <a:cubicBezTo>
                    <a:pt x="60" y="2"/>
                    <a:pt x="57" y="0"/>
                    <a:pt x="5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9" name="Freeform 19"/>
            <p:cNvSpPr/>
            <p:nvPr/>
          </p:nvSpPr>
          <p:spPr bwMode="auto">
            <a:xfrm>
              <a:off x="7466013" y="3749675"/>
              <a:ext cx="136525" cy="117475"/>
            </a:xfrm>
            <a:custGeom>
              <a:avLst/>
              <a:gdLst>
                <a:gd name="T0" fmla="*/ 36 w 36"/>
                <a:gd name="T1" fmla="*/ 18 h 31"/>
                <a:gd name="T2" fmla="*/ 3 w 36"/>
                <a:gd name="T3" fmla="*/ 0 h 31"/>
                <a:gd name="T4" fmla="*/ 0 w 36"/>
                <a:gd name="T5" fmla="*/ 19 h 31"/>
                <a:gd name="T6" fmla="*/ 13 w 36"/>
                <a:gd name="T7" fmla="*/ 22 h 31"/>
                <a:gd name="T8" fmla="*/ 22 w 36"/>
                <a:gd name="T9" fmla="*/ 31 h 31"/>
                <a:gd name="T10" fmla="*/ 36 w 36"/>
                <a:gd name="T1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1">
                  <a:moveTo>
                    <a:pt x="36" y="18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6"/>
                    <a:pt x="0" y="15"/>
                    <a:pt x="0" y="19"/>
                  </a:cubicBezTo>
                  <a:cubicBezTo>
                    <a:pt x="4" y="19"/>
                    <a:pt x="8" y="20"/>
                    <a:pt x="13" y="22"/>
                  </a:cubicBezTo>
                  <a:cubicBezTo>
                    <a:pt x="17" y="24"/>
                    <a:pt x="20" y="27"/>
                    <a:pt x="22" y="31"/>
                  </a:cubicBezTo>
                  <a:cubicBezTo>
                    <a:pt x="26" y="28"/>
                    <a:pt x="32" y="23"/>
                    <a:pt x="3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50" name="Freeform 22"/>
          <p:cNvSpPr>
            <a:spLocks noEditPoints="1"/>
          </p:cNvSpPr>
          <p:nvPr/>
        </p:nvSpPr>
        <p:spPr bwMode="auto">
          <a:xfrm>
            <a:off x="4444021" y="3329109"/>
            <a:ext cx="566224" cy="565960"/>
          </a:xfrm>
          <a:custGeom>
            <a:avLst/>
            <a:gdLst>
              <a:gd name="T0" fmla="*/ 326 w 326"/>
              <a:gd name="T1" fmla="*/ 108 h 328"/>
              <a:gd name="T2" fmla="*/ 219 w 326"/>
              <a:gd name="T3" fmla="*/ 0 h 328"/>
              <a:gd name="T4" fmla="*/ 31 w 326"/>
              <a:gd name="T5" fmla="*/ 188 h 328"/>
              <a:gd name="T6" fmla="*/ 0 w 326"/>
              <a:gd name="T7" fmla="*/ 328 h 328"/>
              <a:gd name="T8" fmla="*/ 139 w 326"/>
              <a:gd name="T9" fmla="*/ 295 h 328"/>
              <a:gd name="T10" fmla="*/ 326 w 326"/>
              <a:gd name="T11" fmla="*/ 108 h 328"/>
              <a:gd name="T12" fmla="*/ 129 w 326"/>
              <a:gd name="T13" fmla="*/ 275 h 328"/>
              <a:gd name="T14" fmla="*/ 112 w 326"/>
              <a:gd name="T15" fmla="*/ 258 h 328"/>
              <a:gd name="T16" fmla="*/ 280 w 326"/>
              <a:gd name="T17" fmla="*/ 91 h 328"/>
              <a:gd name="T18" fmla="*/ 297 w 326"/>
              <a:gd name="T19" fmla="*/ 108 h 328"/>
              <a:gd name="T20" fmla="*/ 129 w 326"/>
              <a:gd name="T21" fmla="*/ 275 h 328"/>
              <a:gd name="T22" fmla="*/ 67 w 326"/>
              <a:gd name="T23" fmla="*/ 290 h 328"/>
              <a:gd name="T24" fmla="*/ 37 w 326"/>
              <a:gd name="T25" fmla="*/ 260 h 328"/>
              <a:gd name="T26" fmla="*/ 48 w 326"/>
              <a:gd name="T27" fmla="*/ 208 h 328"/>
              <a:gd name="T28" fmla="*/ 66 w 326"/>
              <a:gd name="T29" fmla="*/ 226 h 328"/>
              <a:gd name="T30" fmla="*/ 66 w 326"/>
              <a:gd name="T31" fmla="*/ 226 h 328"/>
              <a:gd name="T32" fmla="*/ 105 w 326"/>
              <a:gd name="T33" fmla="*/ 265 h 328"/>
              <a:gd name="T34" fmla="*/ 105 w 326"/>
              <a:gd name="T35" fmla="*/ 265 h 328"/>
              <a:gd name="T36" fmla="*/ 119 w 326"/>
              <a:gd name="T37" fmla="*/ 278 h 328"/>
              <a:gd name="T38" fmla="*/ 67 w 326"/>
              <a:gd name="T39" fmla="*/ 290 h 328"/>
              <a:gd name="T40" fmla="*/ 272 w 326"/>
              <a:gd name="T41" fmla="*/ 83 h 328"/>
              <a:gd name="T42" fmla="*/ 105 w 326"/>
              <a:gd name="T43" fmla="*/ 250 h 328"/>
              <a:gd name="T44" fmla="*/ 80 w 326"/>
              <a:gd name="T45" fmla="*/ 226 h 328"/>
              <a:gd name="T46" fmla="*/ 248 w 326"/>
              <a:gd name="T47" fmla="*/ 59 h 328"/>
              <a:gd name="T48" fmla="*/ 272 w 326"/>
              <a:gd name="T49" fmla="*/ 83 h 328"/>
              <a:gd name="T50" fmla="*/ 219 w 326"/>
              <a:gd name="T51" fmla="*/ 30 h 328"/>
              <a:gd name="T52" fmla="*/ 240 w 326"/>
              <a:gd name="T53" fmla="*/ 51 h 328"/>
              <a:gd name="T54" fmla="*/ 73 w 326"/>
              <a:gd name="T55" fmla="*/ 218 h 328"/>
              <a:gd name="T56" fmla="*/ 52 w 326"/>
              <a:gd name="T57" fmla="*/ 197 h 328"/>
              <a:gd name="T58" fmla="*/ 219 w 326"/>
              <a:gd name="T59" fmla="*/ 3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26" h="328">
                <a:moveTo>
                  <a:pt x="326" y="108"/>
                </a:moveTo>
                <a:lnTo>
                  <a:pt x="219" y="0"/>
                </a:lnTo>
                <a:lnTo>
                  <a:pt x="31" y="188"/>
                </a:lnTo>
                <a:lnTo>
                  <a:pt x="0" y="328"/>
                </a:lnTo>
                <a:lnTo>
                  <a:pt x="139" y="295"/>
                </a:lnTo>
                <a:lnTo>
                  <a:pt x="326" y="108"/>
                </a:lnTo>
                <a:close/>
                <a:moveTo>
                  <a:pt x="129" y="275"/>
                </a:moveTo>
                <a:lnTo>
                  <a:pt x="112" y="258"/>
                </a:lnTo>
                <a:lnTo>
                  <a:pt x="280" y="91"/>
                </a:lnTo>
                <a:lnTo>
                  <a:pt x="297" y="108"/>
                </a:lnTo>
                <a:lnTo>
                  <a:pt x="129" y="275"/>
                </a:lnTo>
                <a:close/>
                <a:moveTo>
                  <a:pt x="67" y="290"/>
                </a:moveTo>
                <a:lnTo>
                  <a:pt x="37" y="260"/>
                </a:lnTo>
                <a:lnTo>
                  <a:pt x="48" y="208"/>
                </a:lnTo>
                <a:lnTo>
                  <a:pt x="66" y="226"/>
                </a:lnTo>
                <a:lnTo>
                  <a:pt x="66" y="226"/>
                </a:lnTo>
                <a:lnTo>
                  <a:pt x="105" y="265"/>
                </a:lnTo>
                <a:lnTo>
                  <a:pt x="105" y="265"/>
                </a:lnTo>
                <a:lnTo>
                  <a:pt x="119" y="278"/>
                </a:lnTo>
                <a:lnTo>
                  <a:pt x="67" y="290"/>
                </a:lnTo>
                <a:close/>
                <a:moveTo>
                  <a:pt x="272" y="83"/>
                </a:moveTo>
                <a:lnTo>
                  <a:pt x="105" y="250"/>
                </a:lnTo>
                <a:lnTo>
                  <a:pt x="80" y="226"/>
                </a:lnTo>
                <a:lnTo>
                  <a:pt x="248" y="59"/>
                </a:lnTo>
                <a:lnTo>
                  <a:pt x="272" y="83"/>
                </a:lnTo>
                <a:close/>
                <a:moveTo>
                  <a:pt x="219" y="30"/>
                </a:moveTo>
                <a:lnTo>
                  <a:pt x="240" y="51"/>
                </a:lnTo>
                <a:lnTo>
                  <a:pt x="73" y="218"/>
                </a:lnTo>
                <a:lnTo>
                  <a:pt x="52" y="197"/>
                </a:lnTo>
                <a:lnTo>
                  <a:pt x="219" y="30"/>
                </a:lnTo>
                <a:close/>
              </a:path>
            </a:pathLst>
          </a:custGeom>
          <a:solidFill>
            <a:srgbClr val="878787"/>
          </a:solidFill>
          <a:ln>
            <a:noFill/>
          </a:ln>
        </p:spPr>
        <p:txBody>
          <a:bodyPr vert="horz" wrap="square" lIns="91577" tIns="45788" rIns="91577" bIns="4578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51" name="Text Placeholder 24"/>
          <p:cNvSpPr txBox="1"/>
          <p:nvPr/>
        </p:nvSpPr>
        <p:spPr>
          <a:xfrm>
            <a:off x="916614" y="5269419"/>
            <a:ext cx="10005090" cy="734365"/>
          </a:xfrm>
          <a:prstGeom prst="rect">
            <a:avLst/>
          </a:prstGeom>
        </p:spPr>
        <p:txBody>
          <a:bodyPr lIns="91577" tIns="45788" rIns="91577" bIns="45788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此处添加详细文本描述，建议与标题相关并符合整体语言风格，语言描述尽量简洁生动。尽量将每页幻灯片的字数控制在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字以内，据统计每页幻灯片的最好控制在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分钟之内。此处添加详细文本描述，建议与标题相关并符合整体语言风格，语言描述尽量简洁生动。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9621" y="27400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头脑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风暴</a:t>
            </a:r>
            <a:endParaRPr lang="id-ID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36901" y="20424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id-ID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129189" y="143988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id-ID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995021" y="8205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id-ID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67" name="组合 66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73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4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5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6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68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69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0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1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2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 spd="slow" advTm="461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A2A8D4E8-4CCE-402C-8A11-C92D1AD56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8">
                                            <p:graphicEl>
                                              <a:dgm id="{A2A8D4E8-4CCE-402C-8A11-C92D1AD56F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8">
                                            <p:graphicEl>
                                              <a:dgm id="{A2A8D4E8-4CCE-402C-8A11-C92D1AD56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8">
                                            <p:graphicEl>
                                              <a:dgm id="{A2A8D4E8-4CCE-402C-8A11-C92D1AD56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9F6C0EBA-381A-4A9B-9C61-C5DD25A74C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8">
                                            <p:graphicEl>
                                              <a:dgm id="{9F6C0EBA-381A-4A9B-9C61-C5DD25A74C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8">
                                            <p:graphicEl>
                                              <a:dgm id="{9F6C0EBA-381A-4A9B-9C61-C5DD25A74C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28">
                                            <p:graphicEl>
                                              <a:dgm id="{9F6C0EBA-381A-4A9B-9C61-C5DD25A74C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A55370A8-F487-4B93-A09C-B00A59634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8">
                                            <p:graphicEl>
                                              <a:dgm id="{A55370A8-F487-4B93-A09C-B00A59634D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8">
                                            <p:graphicEl>
                                              <a:dgm id="{A55370A8-F487-4B93-A09C-B00A59634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8">
                                            <p:graphicEl>
                                              <a:dgm id="{A55370A8-F487-4B93-A09C-B00A59634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655E9884-7313-4824-AA7B-7644A2921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28">
                                            <p:graphicEl>
                                              <a:dgm id="{655E9884-7313-4824-AA7B-7644A2921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8">
                                            <p:graphicEl>
                                              <a:dgm id="{655E9884-7313-4824-AA7B-7644A2921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8">
                                            <p:graphicEl>
                                              <a:dgm id="{655E9884-7313-4824-AA7B-7644A2921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4C0D0826-5125-4F28-8E24-7C194EF6F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28">
                                            <p:graphicEl>
                                              <a:dgm id="{4C0D0826-5125-4F28-8E24-7C194EF6F6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28">
                                            <p:graphicEl>
                                              <a:dgm id="{4C0D0826-5125-4F28-8E24-7C194EF6F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8">
                                            <p:graphicEl>
                                              <a:dgm id="{4C0D0826-5125-4F28-8E24-7C194EF6F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6CDA114A-9F47-4A97-8ECE-EF58DD35E3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28">
                                            <p:graphicEl>
                                              <a:dgm id="{6CDA114A-9F47-4A97-8ECE-EF58DD35E3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8">
                                            <p:graphicEl>
                                              <a:dgm id="{6CDA114A-9F47-4A97-8ECE-EF58DD35E3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28">
                                            <p:graphicEl>
                                              <a:dgm id="{6CDA114A-9F47-4A97-8ECE-EF58DD35E3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EA5C62C8-10CA-45B9-9109-1C43CFDC0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28">
                                            <p:graphicEl>
                                              <a:dgm id="{EA5C62C8-10CA-45B9-9109-1C43CFDC01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28">
                                            <p:graphicEl>
                                              <a:dgm id="{EA5C62C8-10CA-45B9-9109-1C43CFDC0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8">
                                            <p:graphicEl>
                                              <a:dgm id="{EA5C62C8-10CA-45B9-9109-1C43CFDC0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85512A4C-4F51-4C6C-ABF3-268A47E2A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28">
                                            <p:graphicEl>
                                              <a:dgm id="{85512A4C-4F51-4C6C-ABF3-268A47E2AD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28">
                                            <p:graphicEl>
                                              <a:dgm id="{85512A4C-4F51-4C6C-ABF3-268A47E2A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28">
                                            <p:graphicEl>
                                              <a:dgm id="{85512A4C-4F51-4C6C-ABF3-268A47E2A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74173EAB-2E84-42DC-883F-82FE79E98E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28">
                                            <p:graphicEl>
                                              <a:dgm id="{74173EAB-2E84-42DC-883F-82FE79E98E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28">
                                            <p:graphicEl>
                                              <a:dgm id="{74173EAB-2E84-42DC-883F-82FE79E98E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28">
                                            <p:graphicEl>
                                              <a:dgm id="{74173EAB-2E84-42DC-883F-82FE79E98E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029EA8C9-276E-4805-ADD6-A16C0665E3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28">
                                            <p:graphicEl>
                                              <a:dgm id="{029EA8C9-276E-4805-ADD6-A16C0665E3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28">
                                            <p:graphicEl>
                                              <a:dgm id="{029EA8C9-276E-4805-ADD6-A16C0665E3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28">
                                            <p:graphicEl>
                                              <a:dgm id="{029EA8C9-276E-4805-ADD6-A16C0665E3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EC06DD5D-4B96-49B8-BF24-298156E05F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00"/>
                                        <p:tgtEl>
                                          <p:spTgt spid="28">
                                            <p:graphicEl>
                                              <a:dgm id="{EC06DD5D-4B96-49B8-BF24-298156E05F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28">
                                            <p:graphicEl>
                                              <a:dgm id="{EC06DD5D-4B96-49B8-BF24-298156E05F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28">
                                            <p:graphicEl>
                                              <a:dgm id="{EC06DD5D-4B96-49B8-BF24-298156E05F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Graphic spid="28" grpId="0">
        <p:bldSub>
          <a:bldDgm bld="lvlOne"/>
        </p:bldSub>
      </p:bldGraphic>
      <p:bldP spid="50" grpId="0" animBg="1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个人能力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Subtitle 4"/>
          <p:cNvSpPr txBox="1"/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1800" marR="0" lvl="0" indent="-4318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160" name="Shape 6913"/>
          <p:cNvSpPr/>
          <p:nvPr/>
        </p:nvSpPr>
        <p:spPr>
          <a:xfrm>
            <a:off x="4506615" y="5729246"/>
            <a:ext cx="2616200" cy="444501"/>
          </a:xfrm>
          <a:prstGeom prst="rect">
            <a:avLst/>
          </a:prstGeom>
          <a:ln w="12700">
            <a:round/>
          </a:ln>
        </p:spPr>
        <p:txBody>
          <a:bodyPr lIns="38100" tIns="38100" rIns="38100" bIns="38100">
            <a:spAutoFit/>
          </a:bodyPr>
          <a:lstStyle>
            <a:lvl1pPr algn="ctr">
              <a:buClr>
                <a:srgbClr val="299883"/>
              </a:buClr>
              <a:buFont typeface="ArialUnicodeMS"/>
              <a:defRPr sz="2400" b="1">
                <a:solidFill>
                  <a:srgbClr val="299883"/>
                </a:solidFill>
                <a:uFill>
                  <a:solidFill>
                    <a:srgbClr val="299883"/>
                  </a:solidFill>
                </a:uFill>
                <a:latin typeface="ArialUnicodeMS"/>
                <a:ea typeface="ArialUnicodeMS"/>
                <a:cs typeface="ArialUnicodeMS"/>
                <a:sym typeface="ArialUnicodeM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zh-CN" altLang="en-US" sz="2400" b="1" dirty="0" smtClean="0">
                <a:solidFill>
                  <a:srgbClr val="0070C0"/>
                </a:solidFill>
                <a:uFill>
                  <a:solidFill>
                    <a:srgbClr val="299883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设计流程</a:t>
            </a:r>
            <a:endParaRPr sz="2400" b="1" dirty="0">
              <a:solidFill>
                <a:srgbClr val="0070C0"/>
              </a:solidFill>
              <a:uFill>
                <a:solidFill>
                  <a:srgbClr val="299883"/>
                </a:solidFill>
              </a:u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65337" y="1295871"/>
            <a:ext cx="4596595" cy="1706655"/>
            <a:chOff x="1365337" y="1295871"/>
            <a:chExt cx="4596595" cy="1706655"/>
          </a:xfrm>
        </p:grpSpPr>
        <p:sp>
          <p:nvSpPr>
            <p:cNvPr id="161" name="Shape 6914"/>
            <p:cNvSpPr/>
            <p:nvPr/>
          </p:nvSpPr>
          <p:spPr>
            <a:xfrm>
              <a:off x="4084340" y="1295871"/>
              <a:ext cx="1877592" cy="1706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95" y="18391"/>
                  </a:moveTo>
                  <a:cubicBezTo>
                    <a:pt x="2131" y="18465"/>
                    <a:pt x="1144" y="18588"/>
                    <a:pt x="224" y="18761"/>
                  </a:cubicBezTo>
                  <a:cubicBezTo>
                    <a:pt x="90" y="19699"/>
                    <a:pt x="22" y="20637"/>
                    <a:pt x="0" y="21600"/>
                  </a:cubicBezTo>
                  <a:cubicBezTo>
                    <a:pt x="3701" y="21600"/>
                    <a:pt x="3701" y="21600"/>
                    <a:pt x="3701" y="21600"/>
                  </a:cubicBezTo>
                  <a:cubicBezTo>
                    <a:pt x="4060" y="20168"/>
                    <a:pt x="5249" y="19156"/>
                    <a:pt x="6639" y="19156"/>
                  </a:cubicBezTo>
                  <a:cubicBezTo>
                    <a:pt x="8030" y="19156"/>
                    <a:pt x="9219" y="20168"/>
                    <a:pt x="9600" y="21600"/>
                  </a:cubicBezTo>
                  <a:cubicBezTo>
                    <a:pt x="10273" y="21600"/>
                    <a:pt x="10273" y="21600"/>
                    <a:pt x="10273" y="21600"/>
                  </a:cubicBezTo>
                  <a:cubicBezTo>
                    <a:pt x="10295" y="20711"/>
                    <a:pt x="10430" y="19847"/>
                    <a:pt x="10654" y="18983"/>
                  </a:cubicBezTo>
                  <a:cubicBezTo>
                    <a:pt x="11125" y="17206"/>
                    <a:pt x="12045" y="15552"/>
                    <a:pt x="13279" y="14268"/>
                  </a:cubicBezTo>
                  <a:cubicBezTo>
                    <a:pt x="14467" y="12960"/>
                    <a:pt x="16015" y="12096"/>
                    <a:pt x="17675" y="11602"/>
                  </a:cubicBezTo>
                  <a:cubicBezTo>
                    <a:pt x="18258" y="11454"/>
                    <a:pt x="18841" y="11380"/>
                    <a:pt x="19447" y="11331"/>
                  </a:cubicBezTo>
                  <a:cubicBezTo>
                    <a:pt x="19447" y="9183"/>
                    <a:pt x="19447" y="9183"/>
                    <a:pt x="19447" y="9183"/>
                  </a:cubicBezTo>
                  <a:cubicBezTo>
                    <a:pt x="19828" y="9109"/>
                    <a:pt x="19828" y="9109"/>
                    <a:pt x="19828" y="9109"/>
                  </a:cubicBezTo>
                  <a:cubicBezTo>
                    <a:pt x="20860" y="8912"/>
                    <a:pt x="21600" y="7949"/>
                    <a:pt x="21600" y="6764"/>
                  </a:cubicBezTo>
                  <a:cubicBezTo>
                    <a:pt x="21600" y="5579"/>
                    <a:pt x="20860" y="4592"/>
                    <a:pt x="19828" y="4394"/>
                  </a:cubicBezTo>
                  <a:cubicBezTo>
                    <a:pt x="19447" y="4320"/>
                    <a:pt x="19447" y="4320"/>
                    <a:pt x="19447" y="4320"/>
                  </a:cubicBezTo>
                  <a:cubicBezTo>
                    <a:pt x="19447" y="0"/>
                    <a:pt x="19447" y="0"/>
                    <a:pt x="19447" y="0"/>
                  </a:cubicBezTo>
                  <a:cubicBezTo>
                    <a:pt x="18931" y="25"/>
                    <a:pt x="18437" y="49"/>
                    <a:pt x="17921" y="123"/>
                  </a:cubicBezTo>
                  <a:cubicBezTo>
                    <a:pt x="17720" y="1185"/>
                    <a:pt x="17563" y="2197"/>
                    <a:pt x="17450" y="3259"/>
                  </a:cubicBezTo>
                  <a:cubicBezTo>
                    <a:pt x="15880" y="3579"/>
                    <a:pt x="15880" y="3579"/>
                    <a:pt x="15880" y="3579"/>
                  </a:cubicBezTo>
                  <a:cubicBezTo>
                    <a:pt x="14355" y="4098"/>
                    <a:pt x="14355" y="4098"/>
                    <a:pt x="14355" y="4098"/>
                  </a:cubicBezTo>
                  <a:cubicBezTo>
                    <a:pt x="13817" y="3209"/>
                    <a:pt x="13234" y="2370"/>
                    <a:pt x="12628" y="1555"/>
                  </a:cubicBezTo>
                  <a:cubicBezTo>
                    <a:pt x="11080" y="2197"/>
                    <a:pt x="9622" y="3110"/>
                    <a:pt x="8277" y="4172"/>
                  </a:cubicBezTo>
                  <a:cubicBezTo>
                    <a:pt x="8568" y="5159"/>
                    <a:pt x="8905" y="6171"/>
                    <a:pt x="9286" y="7134"/>
                  </a:cubicBezTo>
                  <a:cubicBezTo>
                    <a:pt x="8882" y="7529"/>
                    <a:pt x="8456" y="7875"/>
                    <a:pt x="8075" y="8294"/>
                  </a:cubicBezTo>
                  <a:cubicBezTo>
                    <a:pt x="7716" y="8714"/>
                    <a:pt x="7312" y="9109"/>
                    <a:pt x="6976" y="9578"/>
                  </a:cubicBezTo>
                  <a:cubicBezTo>
                    <a:pt x="6123" y="9134"/>
                    <a:pt x="5226" y="8714"/>
                    <a:pt x="4329" y="8319"/>
                  </a:cubicBezTo>
                  <a:cubicBezTo>
                    <a:pt x="3297" y="9751"/>
                    <a:pt x="2422" y="11331"/>
                    <a:pt x="1750" y="12985"/>
                  </a:cubicBezTo>
                  <a:cubicBezTo>
                    <a:pt x="2490" y="13701"/>
                    <a:pt x="3230" y="14367"/>
                    <a:pt x="3993" y="15009"/>
                  </a:cubicBezTo>
                  <a:cubicBezTo>
                    <a:pt x="3746" y="15552"/>
                    <a:pt x="3634" y="16120"/>
                    <a:pt x="3454" y="16663"/>
                  </a:cubicBezTo>
                  <a:cubicBezTo>
                    <a:pt x="3275" y="17231"/>
                    <a:pt x="3207" y="17798"/>
                    <a:pt x="3095" y="18391"/>
                  </a:cubicBezTo>
                  <a:close/>
                </a:path>
              </a:pathLst>
            </a:custGeom>
            <a:solidFill>
              <a:srgbClr val="0070C0"/>
            </a:solidFill>
            <a:ln>
              <a:round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65" name="Shape 6918"/>
            <p:cNvSpPr/>
            <p:nvPr/>
          </p:nvSpPr>
          <p:spPr>
            <a:xfrm>
              <a:off x="1365337" y="1878655"/>
              <a:ext cx="2247901" cy="630942"/>
            </a:xfrm>
            <a:prstGeom prst="rect">
              <a:avLst/>
            </a:prstGeom>
            <a:ln w="12700">
              <a:round/>
            </a:ln>
          </p:spPr>
          <p:txBody>
            <a:bodyPr lIns="38100" tIns="38100" rIns="38100" bIns="38100">
              <a:spAutoFit/>
            </a:bodyPr>
            <a:lstStyle>
              <a:lvl1pPr algn="r"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B5B5"/>
                </a:buClr>
                <a:buSzTx/>
                <a:buFontTx/>
                <a:buNone/>
                <a:defRPr sz="1800">
                  <a:solidFill>
                    <a:srgbClr val="000000"/>
                  </a:solidFill>
                  <a:uFillTx/>
                </a:defRPr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此处添加详细文本描述，建议与标题相关并符合整体语言风格，语言描述尽量简洁生动。</a:t>
              </a:r>
              <a:endParaRPr kumimoji="0" sz="9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>
                  <a:solidFill>
                    <a:srgbClr val="B5B5B5"/>
                  </a:solidFill>
                </a:uFill>
                <a:latin typeface="微软雅黑" panose="020B0503020204020204" pitchFamily="34" charset="-122"/>
              </a:endParaRPr>
            </a:p>
          </p:txBody>
        </p:sp>
        <p:sp>
          <p:nvSpPr>
            <p:cNvPr id="166" name="Shape 6919"/>
            <p:cNvSpPr/>
            <p:nvPr/>
          </p:nvSpPr>
          <p:spPr>
            <a:xfrm>
              <a:off x="1543138" y="1516213"/>
              <a:ext cx="2070101" cy="430887"/>
            </a:xfrm>
            <a:prstGeom prst="rect">
              <a:avLst/>
            </a:prstGeom>
            <a:ln w="12700">
              <a:round/>
            </a:ln>
          </p:spPr>
          <p:txBody>
            <a:bodyPr lIns="38100" tIns="38100" rIns="38100" bIns="38100">
              <a:spAutoFit/>
            </a:bodyPr>
            <a:lstStyle>
              <a:lvl1pPr algn="r">
                <a:buClr>
                  <a:srgbClr val="299883"/>
                </a:buClr>
                <a:buFont typeface="ArialUnicodeMS"/>
                <a:defRPr b="1">
                  <a:solidFill>
                    <a:srgbClr val="299883"/>
                  </a:solidFill>
                  <a:uFill>
                    <a:solidFill>
                      <a:srgbClr val="299883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lang="zh-CN" altLang="en-US" b="1" dirty="0" smtClean="0">
                  <a:solidFill>
                    <a:srgbClr val="0070C0"/>
                  </a:solidFill>
                  <a:uFill>
                    <a:solidFill>
                      <a:srgbClr val="299883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b="1" dirty="0">
                <a:solidFill>
                  <a:srgbClr val="0070C0"/>
                </a:solidFill>
                <a:uFill>
                  <a:solidFill>
                    <a:srgbClr val="299883"/>
                  </a:solidFill>
                </a:uFill>
                <a:latin typeface="+mn-ea"/>
                <a:ea typeface="+mn-ea"/>
              </a:endParaRPr>
            </a:p>
          </p:txBody>
        </p:sp>
        <p:sp>
          <p:nvSpPr>
            <p:cNvPr id="173" name="Shape 6926"/>
            <p:cNvSpPr/>
            <p:nvPr/>
          </p:nvSpPr>
          <p:spPr>
            <a:xfrm>
              <a:off x="3595553" y="1700856"/>
              <a:ext cx="1012661" cy="4721"/>
            </a:xfrm>
            <a:prstGeom prst="line">
              <a:avLst/>
            </a:prstGeom>
            <a:ln w="6350">
              <a:solidFill>
                <a:schemeClr val="bg2"/>
              </a:solidFill>
              <a:prstDash val="dash"/>
              <a:miter lim="400000"/>
              <a:headEnd type="triangle"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65337" y="2888567"/>
            <a:ext cx="4409378" cy="1878949"/>
            <a:chOff x="1365337" y="2888567"/>
            <a:chExt cx="4409378" cy="1878949"/>
          </a:xfrm>
        </p:grpSpPr>
        <p:sp>
          <p:nvSpPr>
            <p:cNvPr id="163" name="Shape 6916"/>
            <p:cNvSpPr/>
            <p:nvPr/>
          </p:nvSpPr>
          <p:spPr>
            <a:xfrm>
              <a:off x="4084340" y="2888567"/>
              <a:ext cx="1690375" cy="187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530"/>
                  </a:moveTo>
                  <a:cubicBezTo>
                    <a:pt x="20205" y="18127"/>
                    <a:pt x="19233" y="16984"/>
                    <a:pt x="19233" y="15595"/>
                  </a:cubicBezTo>
                  <a:cubicBezTo>
                    <a:pt x="19233" y="14228"/>
                    <a:pt x="20205" y="13063"/>
                    <a:pt x="21600" y="12682"/>
                  </a:cubicBezTo>
                  <a:cubicBezTo>
                    <a:pt x="21600" y="11338"/>
                    <a:pt x="21600" y="11338"/>
                    <a:pt x="21600" y="11338"/>
                  </a:cubicBezTo>
                  <a:cubicBezTo>
                    <a:pt x="20778" y="11293"/>
                    <a:pt x="19956" y="11181"/>
                    <a:pt x="19158" y="10957"/>
                  </a:cubicBezTo>
                  <a:cubicBezTo>
                    <a:pt x="17365" y="10486"/>
                    <a:pt x="15696" y="9590"/>
                    <a:pt x="14400" y="8358"/>
                  </a:cubicBezTo>
                  <a:cubicBezTo>
                    <a:pt x="13080" y="7148"/>
                    <a:pt x="12208" y="5602"/>
                    <a:pt x="11709" y="3966"/>
                  </a:cubicBezTo>
                  <a:cubicBezTo>
                    <a:pt x="11560" y="3383"/>
                    <a:pt x="11485" y="2801"/>
                    <a:pt x="11435" y="2218"/>
                  </a:cubicBezTo>
                  <a:cubicBezTo>
                    <a:pt x="9841" y="2218"/>
                    <a:pt x="9841" y="2218"/>
                    <a:pt x="9841" y="2218"/>
                  </a:cubicBezTo>
                  <a:cubicBezTo>
                    <a:pt x="9766" y="1837"/>
                    <a:pt x="9766" y="1837"/>
                    <a:pt x="9766" y="1837"/>
                  </a:cubicBezTo>
                  <a:cubicBezTo>
                    <a:pt x="9592" y="784"/>
                    <a:pt x="8570" y="0"/>
                    <a:pt x="7374" y="0"/>
                  </a:cubicBezTo>
                  <a:cubicBezTo>
                    <a:pt x="6179" y="0"/>
                    <a:pt x="5182" y="784"/>
                    <a:pt x="4983" y="1837"/>
                  </a:cubicBezTo>
                  <a:cubicBezTo>
                    <a:pt x="4933" y="2218"/>
                    <a:pt x="4933" y="2218"/>
                    <a:pt x="4933" y="2218"/>
                  </a:cubicBezTo>
                  <a:cubicBezTo>
                    <a:pt x="0" y="2218"/>
                    <a:pt x="0" y="2218"/>
                    <a:pt x="0" y="2218"/>
                  </a:cubicBezTo>
                  <a:cubicBezTo>
                    <a:pt x="25" y="2711"/>
                    <a:pt x="75" y="3204"/>
                    <a:pt x="125" y="3697"/>
                  </a:cubicBezTo>
                  <a:cubicBezTo>
                    <a:pt x="1196" y="3899"/>
                    <a:pt x="2217" y="4056"/>
                    <a:pt x="3289" y="4168"/>
                  </a:cubicBezTo>
                  <a:cubicBezTo>
                    <a:pt x="3612" y="5736"/>
                    <a:pt x="3612" y="5736"/>
                    <a:pt x="3612" y="5736"/>
                  </a:cubicBezTo>
                  <a:cubicBezTo>
                    <a:pt x="4111" y="7260"/>
                    <a:pt x="4111" y="7260"/>
                    <a:pt x="4111" y="7260"/>
                  </a:cubicBezTo>
                  <a:cubicBezTo>
                    <a:pt x="3239" y="7820"/>
                    <a:pt x="2392" y="8380"/>
                    <a:pt x="1570" y="8985"/>
                  </a:cubicBezTo>
                  <a:cubicBezTo>
                    <a:pt x="2217" y="10554"/>
                    <a:pt x="3139" y="11988"/>
                    <a:pt x="4210" y="13354"/>
                  </a:cubicBezTo>
                  <a:cubicBezTo>
                    <a:pt x="5207" y="13063"/>
                    <a:pt x="6228" y="12705"/>
                    <a:pt x="7200" y="12324"/>
                  </a:cubicBezTo>
                  <a:cubicBezTo>
                    <a:pt x="7599" y="12727"/>
                    <a:pt x="7947" y="13175"/>
                    <a:pt x="8371" y="13534"/>
                  </a:cubicBezTo>
                  <a:cubicBezTo>
                    <a:pt x="8794" y="13915"/>
                    <a:pt x="9193" y="14318"/>
                    <a:pt x="9666" y="14632"/>
                  </a:cubicBezTo>
                  <a:cubicBezTo>
                    <a:pt x="9218" y="15505"/>
                    <a:pt x="8794" y="16379"/>
                    <a:pt x="8421" y="17298"/>
                  </a:cubicBezTo>
                  <a:cubicBezTo>
                    <a:pt x="9841" y="18329"/>
                    <a:pt x="11435" y="19180"/>
                    <a:pt x="13104" y="19852"/>
                  </a:cubicBezTo>
                  <a:cubicBezTo>
                    <a:pt x="13827" y="19135"/>
                    <a:pt x="14500" y="18396"/>
                    <a:pt x="15147" y="17634"/>
                  </a:cubicBezTo>
                  <a:cubicBezTo>
                    <a:pt x="15671" y="17858"/>
                    <a:pt x="16269" y="17970"/>
                    <a:pt x="16817" y="18149"/>
                  </a:cubicBezTo>
                  <a:cubicBezTo>
                    <a:pt x="17390" y="18329"/>
                    <a:pt x="17963" y="18418"/>
                    <a:pt x="18561" y="18530"/>
                  </a:cubicBezTo>
                  <a:cubicBezTo>
                    <a:pt x="18635" y="19494"/>
                    <a:pt x="18760" y="20457"/>
                    <a:pt x="18934" y="21398"/>
                  </a:cubicBezTo>
                  <a:cubicBezTo>
                    <a:pt x="19806" y="21510"/>
                    <a:pt x="20703" y="21578"/>
                    <a:pt x="21600" y="21600"/>
                  </a:cubicBezTo>
                  <a:lnTo>
                    <a:pt x="21600" y="18530"/>
                  </a:lnTo>
                  <a:close/>
                </a:path>
              </a:pathLst>
            </a:custGeom>
            <a:solidFill>
              <a:srgbClr val="66CCFF"/>
            </a:solidFill>
            <a:ln>
              <a:round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67" name="Shape 6920"/>
            <p:cNvSpPr/>
            <p:nvPr/>
          </p:nvSpPr>
          <p:spPr>
            <a:xfrm>
              <a:off x="1365337" y="3689265"/>
              <a:ext cx="2247901" cy="630942"/>
            </a:xfrm>
            <a:prstGeom prst="rect">
              <a:avLst/>
            </a:prstGeom>
            <a:ln w="12700">
              <a:round/>
            </a:ln>
          </p:spPr>
          <p:txBody>
            <a:bodyPr lIns="38100" tIns="38100" rIns="38100" bIns="38100">
              <a:spAutoFit/>
            </a:bodyPr>
            <a:lstStyle>
              <a:lvl1pPr algn="r"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B5B5"/>
                </a:buClr>
                <a:buSzTx/>
                <a:buFontTx/>
                <a:buNone/>
                <a:defRPr sz="1800">
                  <a:solidFill>
                    <a:srgbClr val="000000"/>
                  </a:solidFill>
                  <a:uFillTx/>
                </a:defRPr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此处添加详细文本描述，建议与标题相关并符合整体语言风格，语言描述尽量简洁生动。</a:t>
              </a:r>
              <a:endParaRPr kumimoji="0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Shape 6921"/>
            <p:cNvSpPr/>
            <p:nvPr/>
          </p:nvSpPr>
          <p:spPr>
            <a:xfrm>
              <a:off x="1543138" y="3326823"/>
              <a:ext cx="2070101" cy="430887"/>
            </a:xfrm>
            <a:prstGeom prst="rect">
              <a:avLst/>
            </a:prstGeom>
            <a:ln w="12700">
              <a:round/>
            </a:ln>
          </p:spPr>
          <p:txBody>
            <a:bodyPr lIns="38100" tIns="38100" rIns="38100" bIns="38100">
              <a:spAutoFit/>
            </a:bodyPr>
            <a:lstStyle>
              <a:lvl1pPr algn="r">
                <a:buClr>
                  <a:srgbClr val="C5DA41"/>
                </a:buClr>
                <a:buFont typeface="ArialUnicodeMS"/>
                <a:defRPr b="1">
                  <a:solidFill>
                    <a:srgbClr val="C5DA41"/>
                  </a:solidFill>
                  <a:uFill>
                    <a:solidFill>
                      <a:srgbClr val="C5DA41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lang="zh-CN" altLang="en-US" b="1" dirty="0" smtClean="0">
                  <a:solidFill>
                    <a:srgbClr val="66CCFF"/>
                  </a:solidFill>
                  <a:uFill>
                    <a:solidFill>
                      <a:srgbClr val="C5DA41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b="1" dirty="0">
                <a:solidFill>
                  <a:srgbClr val="66CCFF"/>
                </a:solidFill>
                <a:uFill>
                  <a:solidFill>
                    <a:srgbClr val="C5DA41"/>
                  </a:solidFill>
                </a:uFill>
                <a:latin typeface="+mn-ea"/>
                <a:ea typeface="+mn-ea"/>
              </a:endParaRPr>
            </a:p>
          </p:txBody>
        </p:sp>
        <p:sp>
          <p:nvSpPr>
            <p:cNvPr id="174" name="Shape 6927"/>
            <p:cNvSpPr/>
            <p:nvPr/>
          </p:nvSpPr>
          <p:spPr>
            <a:xfrm>
              <a:off x="3595553" y="3511488"/>
              <a:ext cx="555619" cy="161"/>
            </a:xfrm>
            <a:prstGeom prst="line">
              <a:avLst/>
            </a:prstGeom>
            <a:ln w="6350">
              <a:solidFill>
                <a:schemeClr val="bg2"/>
              </a:solidFill>
              <a:prstDash val="dash"/>
              <a:miter lim="400000"/>
              <a:headEnd type="triangle"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852042" y="1295871"/>
            <a:ext cx="4501120" cy="1893872"/>
            <a:chOff x="5852042" y="1295871"/>
            <a:chExt cx="4501120" cy="1893872"/>
          </a:xfrm>
        </p:grpSpPr>
        <p:sp>
          <p:nvSpPr>
            <p:cNvPr id="162" name="Shape 6915"/>
            <p:cNvSpPr/>
            <p:nvPr/>
          </p:nvSpPr>
          <p:spPr>
            <a:xfrm>
              <a:off x="5852042" y="1295871"/>
              <a:ext cx="1702586" cy="1893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181"/>
                  </a:moveTo>
                  <a:cubicBezTo>
                    <a:pt x="1410" y="3559"/>
                    <a:pt x="2375" y="4738"/>
                    <a:pt x="2375" y="6095"/>
                  </a:cubicBezTo>
                  <a:cubicBezTo>
                    <a:pt x="2375" y="7452"/>
                    <a:pt x="1410" y="8609"/>
                    <a:pt x="0" y="9009"/>
                  </a:cubicBezTo>
                  <a:cubicBezTo>
                    <a:pt x="0" y="10188"/>
                    <a:pt x="0" y="10188"/>
                    <a:pt x="0" y="10188"/>
                  </a:cubicBezTo>
                  <a:cubicBezTo>
                    <a:pt x="866" y="10233"/>
                    <a:pt x="1732" y="10344"/>
                    <a:pt x="2573" y="10566"/>
                  </a:cubicBezTo>
                  <a:cubicBezTo>
                    <a:pt x="4379" y="11034"/>
                    <a:pt x="6037" y="11946"/>
                    <a:pt x="7324" y="13169"/>
                  </a:cubicBezTo>
                  <a:cubicBezTo>
                    <a:pt x="8635" y="14370"/>
                    <a:pt x="9501" y="15883"/>
                    <a:pt x="9971" y="17529"/>
                  </a:cubicBezTo>
                  <a:cubicBezTo>
                    <a:pt x="10120" y="18130"/>
                    <a:pt x="10219" y="18753"/>
                    <a:pt x="10268" y="19375"/>
                  </a:cubicBezTo>
                  <a:cubicBezTo>
                    <a:pt x="12767" y="19375"/>
                    <a:pt x="12767" y="19375"/>
                    <a:pt x="12767" y="19375"/>
                  </a:cubicBezTo>
                  <a:cubicBezTo>
                    <a:pt x="12841" y="19754"/>
                    <a:pt x="12841" y="19754"/>
                    <a:pt x="12841" y="19754"/>
                  </a:cubicBezTo>
                  <a:cubicBezTo>
                    <a:pt x="13014" y="20821"/>
                    <a:pt x="14029" y="21600"/>
                    <a:pt x="15216" y="21600"/>
                  </a:cubicBezTo>
                  <a:cubicBezTo>
                    <a:pt x="16404" y="21600"/>
                    <a:pt x="17394" y="20821"/>
                    <a:pt x="17592" y="19776"/>
                  </a:cubicBezTo>
                  <a:cubicBezTo>
                    <a:pt x="17641" y="19375"/>
                    <a:pt x="17641" y="19375"/>
                    <a:pt x="17641" y="19375"/>
                  </a:cubicBezTo>
                  <a:cubicBezTo>
                    <a:pt x="21600" y="19375"/>
                    <a:pt x="21600" y="19375"/>
                    <a:pt x="21600" y="19375"/>
                  </a:cubicBezTo>
                  <a:cubicBezTo>
                    <a:pt x="21600" y="18842"/>
                    <a:pt x="21551" y="18308"/>
                    <a:pt x="21476" y="17774"/>
                  </a:cubicBezTo>
                  <a:cubicBezTo>
                    <a:pt x="20437" y="17596"/>
                    <a:pt x="19423" y="17418"/>
                    <a:pt x="18359" y="17307"/>
                  </a:cubicBezTo>
                  <a:cubicBezTo>
                    <a:pt x="18012" y="15750"/>
                    <a:pt x="18012" y="15750"/>
                    <a:pt x="18012" y="15750"/>
                  </a:cubicBezTo>
                  <a:cubicBezTo>
                    <a:pt x="17518" y="14237"/>
                    <a:pt x="17518" y="14237"/>
                    <a:pt x="17518" y="14237"/>
                  </a:cubicBezTo>
                  <a:cubicBezTo>
                    <a:pt x="18408" y="13703"/>
                    <a:pt x="19225" y="13125"/>
                    <a:pt x="20066" y="12524"/>
                  </a:cubicBezTo>
                  <a:cubicBezTo>
                    <a:pt x="19423" y="10989"/>
                    <a:pt x="18482" y="9543"/>
                    <a:pt x="17443" y="8208"/>
                  </a:cubicBezTo>
                  <a:cubicBezTo>
                    <a:pt x="16429" y="8498"/>
                    <a:pt x="15414" y="8854"/>
                    <a:pt x="14449" y="9209"/>
                  </a:cubicBezTo>
                  <a:cubicBezTo>
                    <a:pt x="14078" y="8809"/>
                    <a:pt x="13732" y="8386"/>
                    <a:pt x="13287" y="8008"/>
                  </a:cubicBezTo>
                  <a:cubicBezTo>
                    <a:pt x="12866" y="7652"/>
                    <a:pt x="12470" y="7252"/>
                    <a:pt x="12000" y="6918"/>
                  </a:cubicBezTo>
                  <a:cubicBezTo>
                    <a:pt x="12470" y="6073"/>
                    <a:pt x="12891" y="5183"/>
                    <a:pt x="13262" y="4293"/>
                  </a:cubicBezTo>
                  <a:cubicBezTo>
                    <a:pt x="11827" y="3270"/>
                    <a:pt x="10268" y="2402"/>
                    <a:pt x="8586" y="1735"/>
                  </a:cubicBezTo>
                  <a:cubicBezTo>
                    <a:pt x="7868" y="2469"/>
                    <a:pt x="7200" y="3203"/>
                    <a:pt x="6581" y="3960"/>
                  </a:cubicBezTo>
                  <a:cubicBezTo>
                    <a:pt x="6037" y="3737"/>
                    <a:pt x="5468" y="3604"/>
                    <a:pt x="4899" y="3426"/>
                  </a:cubicBezTo>
                  <a:cubicBezTo>
                    <a:pt x="4355" y="3270"/>
                    <a:pt x="3761" y="3181"/>
                    <a:pt x="3192" y="3070"/>
                  </a:cubicBezTo>
                  <a:cubicBezTo>
                    <a:pt x="3093" y="2113"/>
                    <a:pt x="2994" y="1135"/>
                    <a:pt x="2796" y="200"/>
                  </a:cubicBezTo>
                  <a:cubicBezTo>
                    <a:pt x="1880" y="111"/>
                    <a:pt x="940" y="22"/>
                    <a:pt x="0" y="0"/>
                  </a:cubicBezTo>
                  <a:lnTo>
                    <a:pt x="0" y="3181"/>
                  </a:lnTo>
                  <a:close/>
                </a:path>
              </a:pathLst>
            </a:custGeom>
            <a:solidFill>
              <a:srgbClr val="00B0F0"/>
            </a:solidFill>
            <a:ln>
              <a:round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69" name="Shape 6922"/>
            <p:cNvSpPr/>
            <p:nvPr/>
          </p:nvSpPr>
          <p:spPr>
            <a:xfrm>
              <a:off x="8105261" y="1878655"/>
              <a:ext cx="2247901" cy="630942"/>
            </a:xfrm>
            <a:prstGeom prst="rect">
              <a:avLst/>
            </a:prstGeom>
            <a:ln w="12700">
              <a:round/>
            </a:ln>
          </p:spPr>
          <p:txBody>
            <a:bodyPr lIns="38100" tIns="38100" rIns="38100" bIns="38100">
              <a:spAutoFit/>
            </a:bodyPr>
            <a:lstStyle>
              <a:lvl1pPr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B5B5"/>
                </a:buClr>
                <a:buSzTx/>
                <a:buFontTx/>
                <a:buNone/>
                <a:defRPr sz="1800">
                  <a:solidFill>
                    <a:srgbClr val="000000"/>
                  </a:solidFill>
                  <a:uFillTx/>
                </a:defRPr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此处添加详细文本描述，建议与标题相关并符合整体语言风格，语言描述尽量简洁生动。</a:t>
              </a:r>
            </a:p>
          </p:txBody>
        </p:sp>
        <p:sp>
          <p:nvSpPr>
            <p:cNvPr id="170" name="Shape 6923"/>
            <p:cNvSpPr/>
            <p:nvPr/>
          </p:nvSpPr>
          <p:spPr>
            <a:xfrm>
              <a:off x="8105260" y="1516213"/>
              <a:ext cx="2070101" cy="430887"/>
            </a:xfrm>
            <a:prstGeom prst="rect">
              <a:avLst/>
            </a:prstGeom>
            <a:ln w="12700">
              <a:round/>
            </a:ln>
          </p:spPr>
          <p:txBody>
            <a:bodyPr lIns="38100" tIns="38100" rIns="38100" bIns="38100">
              <a:spAutoFit/>
            </a:bodyPr>
            <a:lstStyle>
              <a:lvl1pPr>
                <a:buClr>
                  <a:srgbClr val="36C0A6"/>
                </a:buClr>
                <a:buFont typeface="ArialUnicodeMS"/>
                <a:defRPr b="1">
                  <a:solidFill>
                    <a:srgbClr val="36C0A6"/>
                  </a:solidFill>
                  <a:uFill>
                    <a:solidFill>
                      <a:srgbClr val="36C0A6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lang="zh-CN" altLang="en-US" b="1" dirty="0" smtClean="0">
                  <a:solidFill>
                    <a:srgbClr val="00B0F0"/>
                  </a:solidFill>
                  <a:uFill>
                    <a:solidFill>
                      <a:srgbClr val="36C0A6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b="1" dirty="0">
                <a:solidFill>
                  <a:srgbClr val="00B0F0"/>
                </a:solidFill>
                <a:uFill>
                  <a:solidFill>
                    <a:srgbClr val="36C0A6"/>
                  </a:solidFill>
                </a:uFill>
                <a:latin typeface="+mn-ea"/>
                <a:ea typeface="+mn-ea"/>
              </a:endParaRPr>
            </a:p>
          </p:txBody>
        </p:sp>
        <p:sp>
          <p:nvSpPr>
            <p:cNvPr id="175" name="Shape 6928"/>
            <p:cNvSpPr/>
            <p:nvPr/>
          </p:nvSpPr>
          <p:spPr>
            <a:xfrm flipH="1">
              <a:off x="7179964" y="1700879"/>
              <a:ext cx="930282" cy="1"/>
            </a:xfrm>
            <a:prstGeom prst="line">
              <a:avLst/>
            </a:prstGeom>
            <a:ln w="6350">
              <a:solidFill>
                <a:schemeClr val="bg2"/>
              </a:solidFill>
              <a:prstDash val="dash"/>
              <a:miter lim="400000"/>
              <a:headEnd type="triangle"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664826" y="3073071"/>
            <a:ext cx="4688336" cy="1694446"/>
            <a:chOff x="5664826" y="3073071"/>
            <a:chExt cx="4688336" cy="1694446"/>
          </a:xfrm>
        </p:grpSpPr>
        <p:sp>
          <p:nvSpPr>
            <p:cNvPr id="164" name="Shape 6917"/>
            <p:cNvSpPr/>
            <p:nvPr/>
          </p:nvSpPr>
          <p:spPr>
            <a:xfrm>
              <a:off x="5664826" y="3073071"/>
              <a:ext cx="1889802" cy="1694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6" y="3107"/>
                  </a:moveTo>
                  <a:cubicBezTo>
                    <a:pt x="19482" y="3008"/>
                    <a:pt x="20463" y="2908"/>
                    <a:pt x="21399" y="2734"/>
                  </a:cubicBezTo>
                  <a:cubicBezTo>
                    <a:pt x="21511" y="1814"/>
                    <a:pt x="21578" y="920"/>
                    <a:pt x="21600" y="0"/>
                  </a:cubicBezTo>
                  <a:cubicBezTo>
                    <a:pt x="18769" y="0"/>
                    <a:pt x="18769" y="0"/>
                    <a:pt x="18769" y="0"/>
                  </a:cubicBezTo>
                  <a:cubicBezTo>
                    <a:pt x="18412" y="1491"/>
                    <a:pt x="17231" y="2461"/>
                    <a:pt x="15849" y="2461"/>
                  </a:cubicBezTo>
                  <a:cubicBezTo>
                    <a:pt x="14467" y="2461"/>
                    <a:pt x="13285" y="1491"/>
                    <a:pt x="12907" y="0"/>
                  </a:cubicBezTo>
                  <a:cubicBezTo>
                    <a:pt x="11391" y="0"/>
                    <a:pt x="11391" y="0"/>
                    <a:pt x="11391" y="0"/>
                  </a:cubicBezTo>
                  <a:cubicBezTo>
                    <a:pt x="11346" y="845"/>
                    <a:pt x="11235" y="1665"/>
                    <a:pt x="11012" y="2486"/>
                  </a:cubicBezTo>
                  <a:cubicBezTo>
                    <a:pt x="10544" y="4300"/>
                    <a:pt x="9630" y="5941"/>
                    <a:pt x="8426" y="7258"/>
                  </a:cubicBezTo>
                  <a:cubicBezTo>
                    <a:pt x="7222" y="8575"/>
                    <a:pt x="5684" y="9445"/>
                    <a:pt x="4057" y="9942"/>
                  </a:cubicBezTo>
                  <a:cubicBezTo>
                    <a:pt x="3433" y="10092"/>
                    <a:pt x="2786" y="10191"/>
                    <a:pt x="2140" y="10216"/>
                  </a:cubicBezTo>
                  <a:cubicBezTo>
                    <a:pt x="2140" y="12503"/>
                    <a:pt x="2140" y="12503"/>
                    <a:pt x="2140" y="12503"/>
                  </a:cubicBezTo>
                  <a:cubicBezTo>
                    <a:pt x="1761" y="12577"/>
                    <a:pt x="1761" y="12577"/>
                    <a:pt x="1761" y="12577"/>
                  </a:cubicBezTo>
                  <a:cubicBezTo>
                    <a:pt x="736" y="12801"/>
                    <a:pt x="0" y="13770"/>
                    <a:pt x="0" y="14939"/>
                  </a:cubicBezTo>
                  <a:cubicBezTo>
                    <a:pt x="0" y="16132"/>
                    <a:pt x="736" y="17101"/>
                    <a:pt x="1761" y="17325"/>
                  </a:cubicBezTo>
                  <a:cubicBezTo>
                    <a:pt x="2140" y="17399"/>
                    <a:pt x="2140" y="17399"/>
                    <a:pt x="2140" y="17399"/>
                  </a:cubicBezTo>
                  <a:cubicBezTo>
                    <a:pt x="2140" y="21600"/>
                    <a:pt x="2140" y="21600"/>
                    <a:pt x="2140" y="21600"/>
                  </a:cubicBezTo>
                  <a:cubicBezTo>
                    <a:pt x="2697" y="21600"/>
                    <a:pt x="3254" y="21550"/>
                    <a:pt x="3789" y="21476"/>
                  </a:cubicBezTo>
                  <a:cubicBezTo>
                    <a:pt x="3990" y="20432"/>
                    <a:pt x="4146" y="19413"/>
                    <a:pt x="4258" y="18344"/>
                  </a:cubicBezTo>
                  <a:cubicBezTo>
                    <a:pt x="5818" y="18021"/>
                    <a:pt x="5818" y="18021"/>
                    <a:pt x="5818" y="18021"/>
                  </a:cubicBezTo>
                  <a:cubicBezTo>
                    <a:pt x="7356" y="17499"/>
                    <a:pt x="7356" y="17499"/>
                    <a:pt x="7356" y="17499"/>
                  </a:cubicBezTo>
                  <a:cubicBezTo>
                    <a:pt x="7891" y="18394"/>
                    <a:pt x="8448" y="19214"/>
                    <a:pt x="9050" y="20059"/>
                  </a:cubicBezTo>
                  <a:cubicBezTo>
                    <a:pt x="10611" y="19413"/>
                    <a:pt x="12037" y="18468"/>
                    <a:pt x="13397" y="17424"/>
                  </a:cubicBezTo>
                  <a:cubicBezTo>
                    <a:pt x="13107" y="16405"/>
                    <a:pt x="12750" y="15386"/>
                    <a:pt x="12372" y="14417"/>
                  </a:cubicBezTo>
                  <a:cubicBezTo>
                    <a:pt x="12773" y="14044"/>
                    <a:pt x="13219" y="13696"/>
                    <a:pt x="13575" y="13248"/>
                  </a:cubicBezTo>
                  <a:cubicBezTo>
                    <a:pt x="13954" y="12826"/>
                    <a:pt x="14355" y="12453"/>
                    <a:pt x="14667" y="11981"/>
                  </a:cubicBezTo>
                  <a:cubicBezTo>
                    <a:pt x="15515" y="12428"/>
                    <a:pt x="16406" y="12826"/>
                    <a:pt x="17320" y="13223"/>
                  </a:cubicBezTo>
                  <a:cubicBezTo>
                    <a:pt x="18346" y="11782"/>
                    <a:pt x="19193" y="10216"/>
                    <a:pt x="19861" y="8526"/>
                  </a:cubicBezTo>
                  <a:cubicBezTo>
                    <a:pt x="19148" y="7805"/>
                    <a:pt x="18412" y="7134"/>
                    <a:pt x="17654" y="6512"/>
                  </a:cubicBezTo>
                  <a:cubicBezTo>
                    <a:pt x="17877" y="5965"/>
                    <a:pt x="17989" y="5394"/>
                    <a:pt x="18167" y="4822"/>
                  </a:cubicBezTo>
                  <a:cubicBezTo>
                    <a:pt x="18346" y="4275"/>
                    <a:pt x="18412" y="3679"/>
                    <a:pt x="18546" y="3107"/>
                  </a:cubicBezTo>
                  <a:close/>
                </a:path>
              </a:pathLst>
            </a:custGeom>
            <a:solidFill>
              <a:srgbClr val="CCECFF"/>
            </a:solidFill>
            <a:ln>
              <a:round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71" name="Shape 6924"/>
            <p:cNvSpPr/>
            <p:nvPr/>
          </p:nvSpPr>
          <p:spPr>
            <a:xfrm>
              <a:off x="8105261" y="3689265"/>
              <a:ext cx="2247901" cy="630942"/>
            </a:xfrm>
            <a:prstGeom prst="rect">
              <a:avLst/>
            </a:prstGeom>
            <a:ln w="12700">
              <a:round/>
            </a:ln>
          </p:spPr>
          <p:txBody>
            <a:bodyPr lIns="38100" tIns="38100" rIns="38100" bIns="38100">
              <a:spAutoFit/>
            </a:bodyPr>
            <a:lstStyle>
              <a:lvl1pPr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B5B5"/>
                </a:buClr>
                <a:buSzTx/>
                <a:buFontTx/>
                <a:buNone/>
                <a:defRPr sz="1800">
                  <a:solidFill>
                    <a:srgbClr val="000000"/>
                  </a:solidFill>
                  <a:uFillTx/>
                </a:defRPr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此处添加详细文本描述，建议与标题相关并符合整体语言风格，语言描述尽量简洁生动。</a:t>
              </a:r>
            </a:p>
          </p:txBody>
        </p:sp>
        <p:sp>
          <p:nvSpPr>
            <p:cNvPr id="172" name="Shape 6925"/>
            <p:cNvSpPr/>
            <p:nvPr/>
          </p:nvSpPr>
          <p:spPr>
            <a:xfrm>
              <a:off x="8105260" y="3326823"/>
              <a:ext cx="2070101" cy="430887"/>
            </a:xfrm>
            <a:prstGeom prst="rect">
              <a:avLst/>
            </a:prstGeom>
            <a:ln w="12700">
              <a:round/>
            </a:ln>
          </p:spPr>
          <p:txBody>
            <a:bodyPr lIns="38100" tIns="38100" rIns="38100" bIns="38100">
              <a:spAutoFit/>
            </a:bodyPr>
            <a:lstStyle>
              <a:lvl1pPr>
                <a:buClr>
                  <a:srgbClr val="DDE896"/>
                </a:buClr>
                <a:buFont typeface="ArialUnicodeMS"/>
                <a:defRPr b="1">
                  <a:solidFill>
                    <a:srgbClr val="DDE896"/>
                  </a:solidFill>
                  <a:uFill>
                    <a:solidFill>
                      <a:srgbClr val="DDE896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lang="zh-CN" altLang="en-US" b="1" dirty="0" smtClean="0">
                  <a:solidFill>
                    <a:srgbClr val="CCECFF"/>
                  </a:solidFill>
                  <a:uFill>
                    <a:solidFill>
                      <a:srgbClr val="DDE896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b="1" dirty="0">
                <a:solidFill>
                  <a:srgbClr val="CCECFF"/>
                </a:solidFill>
                <a:uFill>
                  <a:solidFill>
                    <a:srgbClr val="DDE896"/>
                  </a:solidFill>
                </a:uFill>
                <a:latin typeface="+mn-ea"/>
                <a:ea typeface="+mn-ea"/>
              </a:endParaRPr>
            </a:p>
          </p:txBody>
        </p:sp>
        <p:sp>
          <p:nvSpPr>
            <p:cNvPr id="176" name="Shape 6929"/>
            <p:cNvSpPr/>
            <p:nvPr/>
          </p:nvSpPr>
          <p:spPr>
            <a:xfrm flipH="1">
              <a:off x="7341889" y="3511490"/>
              <a:ext cx="768357" cy="1"/>
            </a:xfrm>
            <a:prstGeom prst="line">
              <a:avLst/>
            </a:prstGeom>
            <a:ln w="6350">
              <a:solidFill>
                <a:schemeClr val="bg2"/>
              </a:solidFill>
              <a:prstDash val="dash"/>
              <a:miter lim="400000"/>
              <a:headEnd type="triangle"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177" name="Group 6936"/>
          <p:cNvGrpSpPr/>
          <p:nvPr/>
        </p:nvGrpSpPr>
        <p:grpSpPr>
          <a:xfrm>
            <a:off x="5304991" y="2574203"/>
            <a:ext cx="977494" cy="977541"/>
            <a:chOff x="0" y="0"/>
            <a:chExt cx="977493" cy="977540"/>
          </a:xfrm>
        </p:grpSpPr>
        <p:sp>
          <p:nvSpPr>
            <p:cNvPr id="178" name="Shape 6930"/>
            <p:cNvSpPr/>
            <p:nvPr/>
          </p:nvSpPr>
          <p:spPr>
            <a:xfrm>
              <a:off x="-1" y="92449"/>
              <a:ext cx="890097" cy="885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600" extrusionOk="0">
                  <a:moveTo>
                    <a:pt x="15259" y="526"/>
                  </a:moveTo>
                  <a:cubicBezTo>
                    <a:pt x="14911" y="175"/>
                    <a:pt x="14448" y="0"/>
                    <a:pt x="13956" y="0"/>
                  </a:cubicBezTo>
                  <a:cubicBezTo>
                    <a:pt x="13464" y="0"/>
                    <a:pt x="13000" y="175"/>
                    <a:pt x="12653" y="526"/>
                  </a:cubicBezTo>
                  <a:cubicBezTo>
                    <a:pt x="11611" y="1578"/>
                    <a:pt x="11611" y="1578"/>
                    <a:pt x="11611" y="1578"/>
                  </a:cubicBezTo>
                  <a:cubicBezTo>
                    <a:pt x="11263" y="1929"/>
                    <a:pt x="11089" y="2397"/>
                    <a:pt x="11089" y="2894"/>
                  </a:cubicBezTo>
                  <a:cubicBezTo>
                    <a:pt x="11089" y="3244"/>
                    <a:pt x="11176" y="3595"/>
                    <a:pt x="11350" y="3887"/>
                  </a:cubicBezTo>
                  <a:cubicBezTo>
                    <a:pt x="1332" y="7921"/>
                    <a:pt x="1332" y="7921"/>
                    <a:pt x="1332" y="7921"/>
                  </a:cubicBezTo>
                  <a:cubicBezTo>
                    <a:pt x="666" y="8242"/>
                    <a:pt x="174" y="8856"/>
                    <a:pt x="29" y="9558"/>
                  </a:cubicBezTo>
                  <a:cubicBezTo>
                    <a:pt x="-87" y="10288"/>
                    <a:pt x="145" y="11048"/>
                    <a:pt x="666" y="11575"/>
                  </a:cubicBezTo>
                  <a:cubicBezTo>
                    <a:pt x="10047" y="20957"/>
                    <a:pt x="10047" y="20957"/>
                    <a:pt x="10047" y="20957"/>
                  </a:cubicBezTo>
                  <a:cubicBezTo>
                    <a:pt x="10452" y="21366"/>
                    <a:pt x="11003" y="21600"/>
                    <a:pt x="11553" y="21600"/>
                  </a:cubicBezTo>
                  <a:cubicBezTo>
                    <a:pt x="11582" y="21600"/>
                    <a:pt x="11611" y="21600"/>
                    <a:pt x="11611" y="21600"/>
                  </a:cubicBezTo>
                  <a:cubicBezTo>
                    <a:pt x="11755" y="21600"/>
                    <a:pt x="11900" y="21571"/>
                    <a:pt x="12074" y="21542"/>
                  </a:cubicBezTo>
                  <a:cubicBezTo>
                    <a:pt x="12798" y="21395"/>
                    <a:pt x="13406" y="20899"/>
                    <a:pt x="13666" y="20197"/>
                  </a:cubicBezTo>
                  <a:cubicBezTo>
                    <a:pt x="17604" y="10230"/>
                    <a:pt x="17604" y="10230"/>
                    <a:pt x="17604" y="10230"/>
                  </a:cubicBezTo>
                  <a:cubicBezTo>
                    <a:pt x="17923" y="10405"/>
                    <a:pt x="18270" y="10522"/>
                    <a:pt x="18618" y="10522"/>
                  </a:cubicBezTo>
                  <a:cubicBezTo>
                    <a:pt x="19110" y="10522"/>
                    <a:pt x="19573" y="10318"/>
                    <a:pt x="19921" y="9967"/>
                  </a:cubicBezTo>
                  <a:cubicBezTo>
                    <a:pt x="20963" y="8944"/>
                    <a:pt x="20963" y="8944"/>
                    <a:pt x="20963" y="8944"/>
                  </a:cubicBezTo>
                  <a:cubicBezTo>
                    <a:pt x="21310" y="8564"/>
                    <a:pt x="21513" y="8096"/>
                    <a:pt x="21513" y="7599"/>
                  </a:cubicBezTo>
                  <a:cubicBezTo>
                    <a:pt x="21513" y="7103"/>
                    <a:pt x="21310" y="6635"/>
                    <a:pt x="20963" y="6284"/>
                  </a:cubicBezTo>
                  <a:lnTo>
                    <a:pt x="15259" y="526"/>
                  </a:lnTo>
                  <a:close/>
                  <a:moveTo>
                    <a:pt x="12305" y="19642"/>
                  </a:moveTo>
                  <a:cubicBezTo>
                    <a:pt x="12219" y="19876"/>
                    <a:pt x="12016" y="20051"/>
                    <a:pt x="11755" y="20080"/>
                  </a:cubicBezTo>
                  <a:cubicBezTo>
                    <a:pt x="11697" y="20109"/>
                    <a:pt x="11640" y="20109"/>
                    <a:pt x="11582" y="20109"/>
                  </a:cubicBezTo>
                  <a:cubicBezTo>
                    <a:pt x="11408" y="20109"/>
                    <a:pt x="11234" y="20022"/>
                    <a:pt x="11089" y="19905"/>
                  </a:cubicBezTo>
                  <a:cubicBezTo>
                    <a:pt x="1679" y="10522"/>
                    <a:pt x="1679" y="10522"/>
                    <a:pt x="1679" y="10522"/>
                  </a:cubicBezTo>
                  <a:cubicBezTo>
                    <a:pt x="1534" y="10347"/>
                    <a:pt x="1448" y="10084"/>
                    <a:pt x="1477" y="9850"/>
                  </a:cubicBezTo>
                  <a:cubicBezTo>
                    <a:pt x="1534" y="9616"/>
                    <a:pt x="1708" y="9412"/>
                    <a:pt x="1911" y="9295"/>
                  </a:cubicBezTo>
                  <a:cubicBezTo>
                    <a:pt x="6515" y="7453"/>
                    <a:pt x="6515" y="7453"/>
                    <a:pt x="6515" y="7453"/>
                  </a:cubicBezTo>
                  <a:cubicBezTo>
                    <a:pt x="9613" y="8476"/>
                    <a:pt x="12682" y="7483"/>
                    <a:pt x="15780" y="10815"/>
                  </a:cubicBezTo>
                  <a:lnTo>
                    <a:pt x="12305" y="19642"/>
                  </a:lnTo>
                  <a:close/>
                  <a:moveTo>
                    <a:pt x="19921" y="7863"/>
                  </a:moveTo>
                  <a:cubicBezTo>
                    <a:pt x="18878" y="8915"/>
                    <a:pt x="18878" y="8915"/>
                    <a:pt x="18878" y="8915"/>
                  </a:cubicBezTo>
                  <a:cubicBezTo>
                    <a:pt x="18733" y="9061"/>
                    <a:pt x="18502" y="9061"/>
                    <a:pt x="18357" y="8915"/>
                  </a:cubicBezTo>
                  <a:cubicBezTo>
                    <a:pt x="17054" y="7599"/>
                    <a:pt x="17054" y="7599"/>
                    <a:pt x="17054" y="7599"/>
                  </a:cubicBezTo>
                  <a:cubicBezTo>
                    <a:pt x="16012" y="10288"/>
                    <a:pt x="16012" y="10288"/>
                    <a:pt x="16012" y="10288"/>
                  </a:cubicBezTo>
                  <a:cubicBezTo>
                    <a:pt x="16099" y="10055"/>
                    <a:pt x="16099" y="10055"/>
                    <a:pt x="16099" y="10055"/>
                  </a:cubicBezTo>
                  <a:cubicBezTo>
                    <a:pt x="13869" y="7804"/>
                    <a:pt x="11611" y="7541"/>
                    <a:pt x="9584" y="7278"/>
                  </a:cubicBezTo>
                  <a:cubicBezTo>
                    <a:pt x="8918" y="7190"/>
                    <a:pt x="8281" y="7103"/>
                    <a:pt x="7644" y="6986"/>
                  </a:cubicBezTo>
                  <a:cubicBezTo>
                    <a:pt x="13927" y="4443"/>
                    <a:pt x="13927" y="4443"/>
                    <a:pt x="13927" y="4443"/>
                  </a:cubicBezTo>
                  <a:cubicBezTo>
                    <a:pt x="12653" y="3157"/>
                    <a:pt x="12653" y="3157"/>
                    <a:pt x="12653" y="3157"/>
                  </a:cubicBezTo>
                  <a:cubicBezTo>
                    <a:pt x="12508" y="3011"/>
                    <a:pt x="12508" y="2777"/>
                    <a:pt x="12653" y="2631"/>
                  </a:cubicBezTo>
                  <a:cubicBezTo>
                    <a:pt x="13695" y="1578"/>
                    <a:pt x="13695" y="1578"/>
                    <a:pt x="13695" y="1578"/>
                  </a:cubicBezTo>
                  <a:cubicBezTo>
                    <a:pt x="13840" y="1432"/>
                    <a:pt x="14072" y="1432"/>
                    <a:pt x="14216" y="1578"/>
                  </a:cubicBezTo>
                  <a:cubicBezTo>
                    <a:pt x="19921" y="7336"/>
                    <a:pt x="19921" y="7336"/>
                    <a:pt x="19921" y="7336"/>
                  </a:cubicBezTo>
                  <a:cubicBezTo>
                    <a:pt x="20065" y="7483"/>
                    <a:pt x="20065" y="7716"/>
                    <a:pt x="19921" y="7863"/>
                  </a:cubicBezTo>
                  <a:close/>
                </a:path>
              </a:pathLst>
            </a:custGeom>
            <a:solidFill>
              <a:srgbClr val="CBCBCB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79" name="Shape 6931"/>
            <p:cNvSpPr/>
            <p:nvPr/>
          </p:nvSpPr>
          <p:spPr>
            <a:xfrm>
              <a:off x="427848" y="488517"/>
              <a:ext cx="153578" cy="153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06" y="21600"/>
                    <a:pt x="21600" y="16706"/>
                    <a:pt x="21600" y="10800"/>
                  </a:cubicBezTo>
                  <a:cubicBezTo>
                    <a:pt x="21600" y="4894"/>
                    <a:pt x="16706" y="0"/>
                    <a:pt x="10800" y="0"/>
                  </a:cubicBezTo>
                  <a:cubicBezTo>
                    <a:pt x="4894" y="0"/>
                    <a:pt x="0" y="4894"/>
                    <a:pt x="0" y="10800"/>
                  </a:cubicBezTo>
                  <a:cubicBezTo>
                    <a:pt x="0" y="16706"/>
                    <a:pt x="4894" y="21600"/>
                    <a:pt x="10800" y="21600"/>
                  </a:cubicBezTo>
                  <a:close/>
                  <a:moveTo>
                    <a:pt x="10800" y="4388"/>
                  </a:moveTo>
                  <a:cubicBezTo>
                    <a:pt x="14344" y="4388"/>
                    <a:pt x="17212" y="7256"/>
                    <a:pt x="17212" y="10800"/>
                  </a:cubicBezTo>
                  <a:cubicBezTo>
                    <a:pt x="17212" y="14344"/>
                    <a:pt x="14344" y="17212"/>
                    <a:pt x="10800" y="17212"/>
                  </a:cubicBezTo>
                  <a:cubicBezTo>
                    <a:pt x="7256" y="17212"/>
                    <a:pt x="4387" y="14344"/>
                    <a:pt x="4387" y="10800"/>
                  </a:cubicBezTo>
                  <a:cubicBezTo>
                    <a:pt x="4387" y="7256"/>
                    <a:pt x="7256" y="4388"/>
                    <a:pt x="10800" y="4388"/>
                  </a:cubicBezTo>
                  <a:close/>
                </a:path>
              </a:pathLst>
            </a:custGeom>
            <a:solidFill>
              <a:srgbClr val="CBCBCB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80" name="Shape 6932"/>
            <p:cNvSpPr/>
            <p:nvPr/>
          </p:nvSpPr>
          <p:spPr>
            <a:xfrm>
              <a:off x="825431" y="0"/>
              <a:ext cx="152063" cy="153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15" y="0"/>
                  </a:moveTo>
                  <a:cubicBezTo>
                    <a:pt x="4762" y="0"/>
                    <a:pt x="0" y="4894"/>
                    <a:pt x="0" y="10800"/>
                  </a:cubicBezTo>
                  <a:cubicBezTo>
                    <a:pt x="0" y="16706"/>
                    <a:pt x="4762" y="21600"/>
                    <a:pt x="10715" y="21600"/>
                  </a:cubicBezTo>
                  <a:cubicBezTo>
                    <a:pt x="16668" y="21600"/>
                    <a:pt x="21600" y="16706"/>
                    <a:pt x="21600" y="10800"/>
                  </a:cubicBezTo>
                  <a:cubicBezTo>
                    <a:pt x="21600" y="4894"/>
                    <a:pt x="16668" y="0"/>
                    <a:pt x="10715" y="0"/>
                  </a:cubicBezTo>
                  <a:close/>
                  <a:moveTo>
                    <a:pt x="10715" y="17212"/>
                  </a:moveTo>
                  <a:cubicBezTo>
                    <a:pt x="7143" y="17212"/>
                    <a:pt x="4252" y="14344"/>
                    <a:pt x="4252" y="10800"/>
                  </a:cubicBezTo>
                  <a:cubicBezTo>
                    <a:pt x="4252" y="7256"/>
                    <a:pt x="7143" y="4388"/>
                    <a:pt x="10715" y="4388"/>
                  </a:cubicBezTo>
                  <a:cubicBezTo>
                    <a:pt x="14287" y="4388"/>
                    <a:pt x="17348" y="7256"/>
                    <a:pt x="17348" y="10800"/>
                  </a:cubicBezTo>
                  <a:cubicBezTo>
                    <a:pt x="17348" y="14344"/>
                    <a:pt x="14287" y="17212"/>
                    <a:pt x="10715" y="17212"/>
                  </a:cubicBezTo>
                  <a:close/>
                </a:path>
              </a:pathLst>
            </a:custGeom>
            <a:solidFill>
              <a:srgbClr val="CBCBCB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81" name="Shape 6933"/>
            <p:cNvSpPr/>
            <p:nvPr/>
          </p:nvSpPr>
          <p:spPr>
            <a:xfrm>
              <a:off x="244465" y="458711"/>
              <a:ext cx="122256" cy="122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16729"/>
                    <a:pt x="4871" y="21600"/>
                    <a:pt x="10800" y="21600"/>
                  </a:cubicBezTo>
                  <a:cubicBezTo>
                    <a:pt x="16729" y="21600"/>
                    <a:pt x="21600" y="16729"/>
                    <a:pt x="21600" y="10800"/>
                  </a:cubicBezTo>
                  <a:cubicBezTo>
                    <a:pt x="21600" y="4659"/>
                    <a:pt x="16729" y="0"/>
                    <a:pt x="10800" y="0"/>
                  </a:cubicBezTo>
                  <a:cubicBezTo>
                    <a:pt x="4871" y="0"/>
                    <a:pt x="0" y="4659"/>
                    <a:pt x="0" y="10800"/>
                  </a:cubicBezTo>
                  <a:close/>
                  <a:moveTo>
                    <a:pt x="10800" y="5294"/>
                  </a:moveTo>
                  <a:cubicBezTo>
                    <a:pt x="13765" y="5294"/>
                    <a:pt x="16306" y="7624"/>
                    <a:pt x="16306" y="10800"/>
                  </a:cubicBezTo>
                  <a:cubicBezTo>
                    <a:pt x="16306" y="13765"/>
                    <a:pt x="13765" y="16094"/>
                    <a:pt x="10800" y="16094"/>
                  </a:cubicBezTo>
                  <a:cubicBezTo>
                    <a:pt x="7835" y="16094"/>
                    <a:pt x="5506" y="13765"/>
                    <a:pt x="5506" y="10800"/>
                  </a:cubicBezTo>
                  <a:cubicBezTo>
                    <a:pt x="5506" y="7624"/>
                    <a:pt x="7835" y="5294"/>
                    <a:pt x="10800" y="5294"/>
                  </a:cubicBezTo>
                  <a:close/>
                </a:path>
              </a:pathLst>
            </a:custGeom>
            <a:solidFill>
              <a:srgbClr val="CBCBCB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82" name="Shape 6934"/>
            <p:cNvSpPr/>
            <p:nvPr/>
          </p:nvSpPr>
          <p:spPr>
            <a:xfrm>
              <a:off x="366720" y="671900"/>
              <a:ext cx="61129" cy="61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83" name="Shape 6935"/>
            <p:cNvSpPr/>
            <p:nvPr/>
          </p:nvSpPr>
          <p:spPr>
            <a:xfrm>
              <a:off x="855742" y="214199"/>
              <a:ext cx="60623" cy="61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sp>
        <p:nvSpPr>
          <p:cNvPr id="184" name="Shape 6937"/>
          <p:cNvSpPr/>
          <p:nvPr/>
        </p:nvSpPr>
        <p:spPr>
          <a:xfrm>
            <a:off x="5819160" y="5289891"/>
            <a:ext cx="5702915" cy="4571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>
              <a:buClr>
                <a:srgbClr val="FFFFFF"/>
              </a:buCl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>
              <a:latin typeface="+mn-ea"/>
            </a:endParaRPr>
          </a:p>
        </p:txBody>
      </p:sp>
      <p:sp>
        <p:nvSpPr>
          <p:cNvPr id="185" name="Shape 6938"/>
          <p:cNvSpPr/>
          <p:nvPr/>
        </p:nvSpPr>
        <p:spPr>
          <a:xfrm>
            <a:off x="5623070" y="5151282"/>
            <a:ext cx="352427" cy="352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/>
          </a:solidFill>
          <a:ln w="88900">
            <a:solidFill>
              <a:srgbClr val="0070C0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+mn-ea"/>
            </a:endParaRPr>
          </a:p>
        </p:txBody>
      </p:sp>
      <p:sp>
        <p:nvSpPr>
          <p:cNvPr id="47" name="Shape 6911"/>
          <p:cNvSpPr/>
          <p:nvPr/>
        </p:nvSpPr>
        <p:spPr>
          <a:xfrm>
            <a:off x="0" y="5289891"/>
            <a:ext cx="5610584" cy="4571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>
              <a:buClr>
                <a:srgbClr val="FFFFFF"/>
              </a:buCl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>
              <a:latin typeface="+mn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48" name="组合 47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54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55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56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57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49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50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51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52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53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 spd="slow" advTm="2487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Subtitle 4"/>
          <p:cNvSpPr txBox="1"/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Autofit/>
          </a:bodyPr>
          <a:lstStyle/>
          <a:p>
            <a:pPr marL="431800" marR="0" lvl="0" indent="-4318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单击此处添加副标题或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1800" marR="0" lvl="0" indent="-4318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pic>
        <p:nvPicPr>
          <p:cNvPr id="14" name="Imag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4693" y="222134"/>
            <a:ext cx="6228902" cy="62438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组合 34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42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43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44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45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37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38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39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40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41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-399" y="3782578"/>
            <a:ext cx="11522075" cy="1905781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Group 19"/>
          <p:cNvGrpSpPr/>
          <p:nvPr/>
        </p:nvGrpSpPr>
        <p:grpSpPr>
          <a:xfrm>
            <a:off x="1728589" y="3898337"/>
            <a:ext cx="7435153" cy="1691397"/>
            <a:chOff x="5240670" y="2330156"/>
            <a:chExt cx="7435153" cy="1691397"/>
          </a:xfrm>
        </p:grpSpPr>
        <p:sp>
          <p:nvSpPr>
            <p:cNvPr id="16" name="Free Form 5"/>
            <p:cNvSpPr/>
            <p:nvPr/>
          </p:nvSpPr>
          <p:spPr>
            <a:xfrm>
              <a:off x="5478541" y="2330156"/>
              <a:ext cx="205930" cy="324003"/>
            </a:xfrm>
            <a:custGeom>
              <a:avLst/>
              <a:gdLst/>
              <a:ahLst/>
              <a:cxnLst/>
              <a:rect l="0" t="0" r="0" b="0"/>
              <a:pathLst>
                <a:path w="205930" h="324002">
                  <a:moveTo>
                    <a:pt x="177393" y="305320"/>
                  </a:moveTo>
                  <a:cubicBezTo>
                    <a:pt x="185051" y="296989"/>
                    <a:pt x="191147" y="287159"/>
                    <a:pt x="195630" y="275831"/>
                  </a:cubicBezTo>
                  <a:cubicBezTo>
                    <a:pt x="200139" y="264502"/>
                    <a:pt x="202387" y="252984"/>
                    <a:pt x="202387" y="241325"/>
                  </a:cubicBezTo>
                  <a:cubicBezTo>
                    <a:pt x="202387" y="217335"/>
                    <a:pt x="195618" y="196913"/>
                    <a:pt x="182117" y="180086"/>
                  </a:cubicBezTo>
                  <a:cubicBezTo>
                    <a:pt x="168617" y="163258"/>
                    <a:pt x="151015" y="153162"/>
                    <a:pt x="129324" y="149860"/>
                  </a:cubicBezTo>
                  <a:lnTo>
                    <a:pt x="121818" y="149351"/>
                  </a:lnTo>
                  <a:lnTo>
                    <a:pt x="115303" y="148323"/>
                  </a:lnTo>
                  <a:cubicBezTo>
                    <a:pt x="105308" y="146989"/>
                    <a:pt x="100317" y="143154"/>
                    <a:pt x="100317" y="136842"/>
                  </a:cubicBezTo>
                  <a:cubicBezTo>
                    <a:pt x="100317" y="130175"/>
                    <a:pt x="106984" y="119659"/>
                    <a:pt x="120332" y="105346"/>
                  </a:cubicBezTo>
                  <a:cubicBezTo>
                    <a:pt x="134340" y="89992"/>
                    <a:pt x="156540" y="74498"/>
                    <a:pt x="186893" y="58864"/>
                  </a:cubicBezTo>
                  <a:cubicBezTo>
                    <a:pt x="199593" y="52184"/>
                    <a:pt x="205930" y="43840"/>
                    <a:pt x="205930" y="33858"/>
                  </a:cubicBezTo>
                  <a:cubicBezTo>
                    <a:pt x="205930" y="27508"/>
                    <a:pt x="203771" y="22263"/>
                    <a:pt x="199440" y="18097"/>
                  </a:cubicBezTo>
                  <a:cubicBezTo>
                    <a:pt x="195097" y="13931"/>
                    <a:pt x="189598" y="11836"/>
                    <a:pt x="182930" y="11836"/>
                  </a:cubicBezTo>
                  <a:cubicBezTo>
                    <a:pt x="166281" y="11836"/>
                    <a:pt x="143294" y="21526"/>
                    <a:pt x="113969" y="40855"/>
                  </a:cubicBezTo>
                  <a:cubicBezTo>
                    <a:pt x="79311" y="63525"/>
                    <a:pt x="51663" y="91084"/>
                    <a:pt x="31000" y="123583"/>
                  </a:cubicBezTo>
                  <a:cubicBezTo>
                    <a:pt x="10325" y="156083"/>
                    <a:pt x="0" y="188163"/>
                    <a:pt x="0" y="219837"/>
                  </a:cubicBezTo>
                  <a:cubicBezTo>
                    <a:pt x="0" y="234835"/>
                    <a:pt x="2844" y="249745"/>
                    <a:pt x="8496" y="264591"/>
                  </a:cubicBezTo>
                  <a:cubicBezTo>
                    <a:pt x="14173" y="279400"/>
                    <a:pt x="21831" y="291985"/>
                    <a:pt x="31495" y="302336"/>
                  </a:cubicBezTo>
                  <a:cubicBezTo>
                    <a:pt x="51815" y="324650"/>
                    <a:pt x="76301" y="335838"/>
                    <a:pt x="104927" y="335838"/>
                  </a:cubicBezTo>
                  <a:cubicBezTo>
                    <a:pt x="134251" y="335838"/>
                    <a:pt x="158419" y="325653"/>
                    <a:pt x="177393" y="305320"/>
                  </a:cubicBezTo>
                  <a:close/>
                </a:path>
              </a:pathLst>
            </a:custGeom>
            <a:solidFill>
              <a:srgbClr val="0070C0"/>
            </a:solidFill>
            <a:ln w="12700" cmpd="sng">
              <a:noFill/>
              <a:prstDash val="solid"/>
            </a:ln>
          </p:spPr>
          <p:txBody>
            <a:bodyPr anchor="ctr">
              <a:noAutofit/>
            </a:bodyPr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7" name="Free Form 6"/>
            <p:cNvSpPr/>
            <p:nvPr/>
          </p:nvSpPr>
          <p:spPr>
            <a:xfrm>
              <a:off x="5240670" y="2330156"/>
              <a:ext cx="205029" cy="324003"/>
            </a:xfrm>
            <a:custGeom>
              <a:avLst/>
              <a:gdLst/>
              <a:ahLst/>
              <a:cxnLst/>
              <a:rect l="0" t="0" r="0" b="0"/>
              <a:pathLst>
                <a:path w="205028" h="324002">
                  <a:moveTo>
                    <a:pt x="176542" y="305320"/>
                  </a:moveTo>
                  <a:cubicBezTo>
                    <a:pt x="184213" y="296989"/>
                    <a:pt x="190258" y="287083"/>
                    <a:pt x="194767" y="275564"/>
                  </a:cubicBezTo>
                  <a:cubicBezTo>
                    <a:pt x="199250" y="264083"/>
                    <a:pt x="201485" y="252666"/>
                    <a:pt x="201485" y="241325"/>
                  </a:cubicBezTo>
                  <a:cubicBezTo>
                    <a:pt x="201485" y="217335"/>
                    <a:pt x="194830" y="196850"/>
                    <a:pt x="181559" y="179819"/>
                  </a:cubicBezTo>
                  <a:cubicBezTo>
                    <a:pt x="168275" y="162813"/>
                    <a:pt x="150825" y="152844"/>
                    <a:pt x="129209" y="149860"/>
                  </a:cubicBezTo>
                  <a:lnTo>
                    <a:pt x="121234" y="149351"/>
                  </a:lnTo>
                  <a:lnTo>
                    <a:pt x="115239" y="148323"/>
                  </a:lnTo>
                  <a:cubicBezTo>
                    <a:pt x="105295" y="146989"/>
                    <a:pt x="100291" y="143154"/>
                    <a:pt x="100291" y="136842"/>
                  </a:cubicBezTo>
                  <a:cubicBezTo>
                    <a:pt x="100291" y="130175"/>
                    <a:pt x="106781" y="119659"/>
                    <a:pt x="119748" y="105346"/>
                  </a:cubicBezTo>
                  <a:cubicBezTo>
                    <a:pt x="133388" y="90677"/>
                    <a:pt x="155486" y="75184"/>
                    <a:pt x="186067" y="58864"/>
                  </a:cubicBezTo>
                  <a:cubicBezTo>
                    <a:pt x="198716" y="52184"/>
                    <a:pt x="205028" y="43840"/>
                    <a:pt x="205028" y="33858"/>
                  </a:cubicBezTo>
                  <a:cubicBezTo>
                    <a:pt x="205028" y="27508"/>
                    <a:pt x="202882" y="22263"/>
                    <a:pt x="198551" y="18097"/>
                  </a:cubicBezTo>
                  <a:cubicBezTo>
                    <a:pt x="194233" y="13931"/>
                    <a:pt x="188747" y="11836"/>
                    <a:pt x="182079" y="11836"/>
                  </a:cubicBezTo>
                  <a:cubicBezTo>
                    <a:pt x="165468" y="11836"/>
                    <a:pt x="142519" y="21526"/>
                    <a:pt x="113233" y="40855"/>
                  </a:cubicBezTo>
                  <a:cubicBezTo>
                    <a:pt x="78651" y="63525"/>
                    <a:pt x="51130" y="91084"/>
                    <a:pt x="30683" y="123583"/>
                  </a:cubicBezTo>
                  <a:cubicBezTo>
                    <a:pt x="10236" y="156083"/>
                    <a:pt x="0" y="188163"/>
                    <a:pt x="0" y="219837"/>
                  </a:cubicBezTo>
                  <a:cubicBezTo>
                    <a:pt x="0" y="234835"/>
                    <a:pt x="2832" y="249745"/>
                    <a:pt x="8483" y="264591"/>
                  </a:cubicBezTo>
                  <a:cubicBezTo>
                    <a:pt x="14135" y="279400"/>
                    <a:pt x="21780" y="291985"/>
                    <a:pt x="31419" y="302336"/>
                  </a:cubicBezTo>
                  <a:cubicBezTo>
                    <a:pt x="51701" y="324650"/>
                    <a:pt x="75971" y="335838"/>
                    <a:pt x="104241" y="335838"/>
                  </a:cubicBezTo>
                  <a:cubicBezTo>
                    <a:pt x="133832" y="335838"/>
                    <a:pt x="157937" y="325653"/>
                    <a:pt x="176542" y="305320"/>
                  </a:cubicBezTo>
                  <a:close/>
                </a:path>
              </a:pathLst>
            </a:custGeom>
            <a:solidFill>
              <a:srgbClr val="0070C0"/>
            </a:solidFill>
            <a:ln w="12700" cmpd="sng">
              <a:noFill/>
              <a:prstDash val="solid"/>
            </a:ln>
          </p:spPr>
          <p:txBody>
            <a:bodyPr anchor="ctr">
              <a:noAutofit/>
            </a:bodyPr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8" name="Free Form 7"/>
            <p:cNvSpPr/>
            <p:nvPr/>
          </p:nvSpPr>
          <p:spPr>
            <a:xfrm>
              <a:off x="7976974" y="3472106"/>
              <a:ext cx="205931" cy="324002"/>
            </a:xfrm>
            <a:custGeom>
              <a:avLst/>
              <a:gdLst/>
              <a:ahLst/>
              <a:cxnLst/>
              <a:rect l="0" t="0" r="0" b="0"/>
              <a:pathLst>
                <a:path w="205930" h="324002">
                  <a:moveTo>
                    <a:pt x="28536" y="42354"/>
                  </a:moveTo>
                  <a:cubicBezTo>
                    <a:pt x="20878" y="50685"/>
                    <a:pt x="14782" y="60515"/>
                    <a:pt x="10299" y="71843"/>
                  </a:cubicBezTo>
                  <a:cubicBezTo>
                    <a:pt x="5791" y="83172"/>
                    <a:pt x="3543" y="94691"/>
                    <a:pt x="3543" y="106349"/>
                  </a:cubicBezTo>
                  <a:cubicBezTo>
                    <a:pt x="3543" y="130340"/>
                    <a:pt x="10312" y="150774"/>
                    <a:pt x="23812" y="167589"/>
                  </a:cubicBezTo>
                  <a:cubicBezTo>
                    <a:pt x="37312" y="184416"/>
                    <a:pt x="54914" y="194513"/>
                    <a:pt x="76606" y="197815"/>
                  </a:cubicBezTo>
                  <a:lnTo>
                    <a:pt x="84112" y="198323"/>
                  </a:lnTo>
                  <a:lnTo>
                    <a:pt x="90627" y="199351"/>
                  </a:lnTo>
                  <a:cubicBezTo>
                    <a:pt x="100622" y="200685"/>
                    <a:pt x="105613" y="204520"/>
                    <a:pt x="105613" y="210832"/>
                  </a:cubicBezTo>
                  <a:cubicBezTo>
                    <a:pt x="105613" y="217500"/>
                    <a:pt x="98945" y="228015"/>
                    <a:pt x="85598" y="242328"/>
                  </a:cubicBezTo>
                  <a:cubicBezTo>
                    <a:pt x="71589" y="257683"/>
                    <a:pt x="49390" y="273176"/>
                    <a:pt x="19037" y="288810"/>
                  </a:cubicBezTo>
                  <a:cubicBezTo>
                    <a:pt x="6337" y="295490"/>
                    <a:pt x="0" y="303834"/>
                    <a:pt x="0" y="313817"/>
                  </a:cubicBezTo>
                  <a:cubicBezTo>
                    <a:pt x="0" y="320167"/>
                    <a:pt x="2158" y="325412"/>
                    <a:pt x="6489" y="329577"/>
                  </a:cubicBezTo>
                  <a:cubicBezTo>
                    <a:pt x="10833" y="333743"/>
                    <a:pt x="16332" y="335838"/>
                    <a:pt x="22999" y="335838"/>
                  </a:cubicBezTo>
                  <a:cubicBezTo>
                    <a:pt x="39649" y="335838"/>
                    <a:pt x="62636" y="326148"/>
                    <a:pt x="91973" y="306819"/>
                  </a:cubicBezTo>
                  <a:cubicBezTo>
                    <a:pt x="126618" y="284149"/>
                    <a:pt x="154266" y="256590"/>
                    <a:pt x="174929" y="224091"/>
                  </a:cubicBezTo>
                  <a:cubicBezTo>
                    <a:pt x="195605" y="191592"/>
                    <a:pt x="205930" y="159512"/>
                    <a:pt x="205930" y="127838"/>
                  </a:cubicBezTo>
                  <a:cubicBezTo>
                    <a:pt x="205930" y="112839"/>
                    <a:pt x="203085" y="97929"/>
                    <a:pt x="197434" y="83083"/>
                  </a:cubicBezTo>
                  <a:cubicBezTo>
                    <a:pt x="191757" y="68275"/>
                    <a:pt x="184099" y="55702"/>
                    <a:pt x="174434" y="45339"/>
                  </a:cubicBezTo>
                  <a:cubicBezTo>
                    <a:pt x="154114" y="23025"/>
                    <a:pt x="129628" y="11836"/>
                    <a:pt x="101003" y="11836"/>
                  </a:cubicBezTo>
                  <a:cubicBezTo>
                    <a:pt x="71678" y="11836"/>
                    <a:pt x="47510" y="22021"/>
                    <a:pt x="28536" y="42354"/>
                  </a:cubicBezTo>
                  <a:close/>
                </a:path>
              </a:pathLst>
            </a:custGeom>
            <a:solidFill>
              <a:srgbClr val="0070C0"/>
            </a:solidFill>
            <a:ln w="12700" cmpd="sng">
              <a:noFill/>
              <a:prstDash val="solid"/>
            </a:ln>
          </p:spPr>
          <p:txBody>
            <a:bodyPr anchor="ctr">
              <a:noAutofit/>
            </a:bodyPr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9" name="Free Form 8"/>
            <p:cNvSpPr/>
            <p:nvPr/>
          </p:nvSpPr>
          <p:spPr>
            <a:xfrm>
              <a:off x="8215747" y="3472106"/>
              <a:ext cx="205029" cy="324002"/>
            </a:xfrm>
            <a:custGeom>
              <a:avLst/>
              <a:gdLst/>
              <a:ahLst/>
              <a:cxnLst/>
              <a:rect l="0" t="0" r="0" b="0"/>
              <a:pathLst>
                <a:path w="205028" h="324002">
                  <a:moveTo>
                    <a:pt x="28486" y="42354"/>
                  </a:moveTo>
                  <a:cubicBezTo>
                    <a:pt x="20815" y="50685"/>
                    <a:pt x="14770" y="60591"/>
                    <a:pt x="10261" y="72110"/>
                  </a:cubicBezTo>
                  <a:cubicBezTo>
                    <a:pt x="5778" y="83591"/>
                    <a:pt x="3543" y="95008"/>
                    <a:pt x="3543" y="106349"/>
                  </a:cubicBezTo>
                  <a:cubicBezTo>
                    <a:pt x="3543" y="130340"/>
                    <a:pt x="10198" y="150825"/>
                    <a:pt x="23469" y="167855"/>
                  </a:cubicBezTo>
                  <a:cubicBezTo>
                    <a:pt x="36753" y="184861"/>
                    <a:pt x="54203" y="194830"/>
                    <a:pt x="75819" y="197815"/>
                  </a:cubicBezTo>
                  <a:lnTo>
                    <a:pt x="83794" y="198323"/>
                  </a:lnTo>
                  <a:lnTo>
                    <a:pt x="89789" y="199351"/>
                  </a:lnTo>
                  <a:cubicBezTo>
                    <a:pt x="99733" y="200685"/>
                    <a:pt x="104736" y="204520"/>
                    <a:pt x="104736" y="210832"/>
                  </a:cubicBezTo>
                  <a:cubicBezTo>
                    <a:pt x="104736" y="217500"/>
                    <a:pt x="98247" y="228015"/>
                    <a:pt x="85280" y="242328"/>
                  </a:cubicBezTo>
                  <a:cubicBezTo>
                    <a:pt x="71640" y="256997"/>
                    <a:pt x="49542" y="272491"/>
                    <a:pt x="18961" y="288810"/>
                  </a:cubicBezTo>
                  <a:cubicBezTo>
                    <a:pt x="6311" y="295490"/>
                    <a:pt x="0" y="303834"/>
                    <a:pt x="0" y="313817"/>
                  </a:cubicBezTo>
                  <a:cubicBezTo>
                    <a:pt x="0" y="320167"/>
                    <a:pt x="2146" y="325412"/>
                    <a:pt x="6476" y="329577"/>
                  </a:cubicBezTo>
                  <a:cubicBezTo>
                    <a:pt x="10795" y="333743"/>
                    <a:pt x="16281" y="335838"/>
                    <a:pt x="22948" y="335838"/>
                  </a:cubicBezTo>
                  <a:cubicBezTo>
                    <a:pt x="39560" y="335838"/>
                    <a:pt x="62509" y="326148"/>
                    <a:pt x="91795" y="306819"/>
                  </a:cubicBezTo>
                  <a:cubicBezTo>
                    <a:pt x="126377" y="284149"/>
                    <a:pt x="153898" y="256590"/>
                    <a:pt x="174345" y="224091"/>
                  </a:cubicBezTo>
                  <a:cubicBezTo>
                    <a:pt x="194792" y="191592"/>
                    <a:pt x="205028" y="159512"/>
                    <a:pt x="205028" y="127838"/>
                  </a:cubicBezTo>
                  <a:cubicBezTo>
                    <a:pt x="205028" y="112839"/>
                    <a:pt x="202196" y="97929"/>
                    <a:pt x="196545" y="83083"/>
                  </a:cubicBezTo>
                  <a:cubicBezTo>
                    <a:pt x="190893" y="68275"/>
                    <a:pt x="183248" y="55702"/>
                    <a:pt x="173609" y="45339"/>
                  </a:cubicBezTo>
                  <a:cubicBezTo>
                    <a:pt x="153327" y="23025"/>
                    <a:pt x="129057" y="11836"/>
                    <a:pt x="100787" y="11836"/>
                  </a:cubicBezTo>
                  <a:cubicBezTo>
                    <a:pt x="71208" y="11836"/>
                    <a:pt x="47091" y="22021"/>
                    <a:pt x="28486" y="42354"/>
                  </a:cubicBezTo>
                  <a:close/>
                </a:path>
              </a:pathLst>
            </a:custGeom>
            <a:solidFill>
              <a:srgbClr val="0070C0"/>
            </a:solidFill>
            <a:ln w="12700" cmpd="sng">
              <a:noFill/>
              <a:prstDash val="solid"/>
            </a:ln>
          </p:spPr>
          <p:txBody>
            <a:bodyPr anchor="ctr">
              <a:noAutofit/>
            </a:bodyPr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22" name="TextBox 18"/>
            <p:cNvSpPr txBox="1"/>
            <p:nvPr/>
          </p:nvSpPr>
          <p:spPr>
            <a:xfrm>
              <a:off x="5870831" y="2463994"/>
              <a:ext cx="6804992" cy="12781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noAutofit/>
            </a:bodyPr>
            <a:lstStyle/>
            <a:p>
              <a:pPr>
                <a:defRPr lang="en-US"/>
              </a:pPr>
              <a:r>
                <a:rPr lang="zh-CN" altLang="en-US" sz="28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" charset="77"/>
                </a:rPr>
                <a:t>积极的人在每一次忧患中都看到一个机会，而消极的人则在每个机会都看到某种忧患</a:t>
              </a:r>
              <a:r>
                <a:rPr lang="zh-CN" altLang="en-US" sz="28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" charset="77"/>
                </a:rPr>
                <a:t>。我</a:t>
              </a:r>
              <a:r>
                <a:rPr lang="zh-CN" altLang="en-US" sz="28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" charset="77"/>
                </a:rPr>
                <a:t>属于后者。</a:t>
              </a:r>
              <a:endParaRPr sz="2800" b="1" dirty="0">
                <a:solidFill>
                  <a:srgbClr val="0070C0"/>
                </a:solidFill>
                <a:latin typeface="+mn-ea"/>
                <a:cs typeface="Roboto" charset="77"/>
              </a:endParaRPr>
            </a:p>
          </p:txBody>
        </p:sp>
        <p:sp>
          <p:nvSpPr>
            <p:cNvPr id="23" name="TextBox 19"/>
            <p:cNvSpPr txBox="1"/>
            <p:nvPr/>
          </p:nvSpPr>
          <p:spPr>
            <a:xfrm>
              <a:off x="10857294" y="3742153"/>
              <a:ext cx="1548381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ts val="2200"/>
                </a:lnSpc>
                <a:defRPr lang="en-US"/>
              </a:pPr>
              <a:r>
                <a:rPr lang="zh-CN" altLang="en-US" sz="18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" charset="77"/>
                </a:rPr>
                <a:t>无名氏 </a:t>
              </a:r>
              <a:r>
                <a:rPr sz="180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cs typeface="Roboto" charset="77"/>
                </a:rPr>
                <a:t>/ </a:t>
              </a:r>
              <a:r>
                <a:rPr sz="1800" dirty="0">
                  <a:solidFill>
                    <a:schemeClr val="bg2">
                      <a:lumMod val="50000"/>
                    </a:schemeClr>
                  </a:solidFill>
                  <a:latin typeface="+mn-ea"/>
                  <a:cs typeface="Roboto" charset="77"/>
                </a:rPr>
                <a:t>CEO </a:t>
              </a:r>
            </a:p>
          </p:txBody>
        </p:sp>
      </p:grpSp>
    </p:spTree>
  </p:cSld>
  <p:clrMapOvr>
    <a:masterClrMapping/>
  </p:clrMapOvr>
  <p:transition spd="slow" advTm="185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864279" y="2238229"/>
            <a:ext cx="1490337" cy="4265732"/>
            <a:chOff x="9864279" y="2238229"/>
            <a:chExt cx="1490337" cy="4265732"/>
          </a:xfrm>
        </p:grpSpPr>
        <p:sp>
          <p:nvSpPr>
            <p:cNvPr id="45" name="Shape 7564"/>
            <p:cNvSpPr/>
            <p:nvPr/>
          </p:nvSpPr>
          <p:spPr>
            <a:xfrm>
              <a:off x="9864279" y="2238229"/>
              <a:ext cx="251482" cy="4265732"/>
            </a:xfrm>
            <a:prstGeom prst="rect">
              <a:avLst/>
            </a:prstGeom>
            <a:solidFill>
              <a:srgbClr val="00B0F0"/>
            </a:solidFill>
            <a:ln>
              <a:round/>
            </a:ln>
          </p:spPr>
          <p:txBody>
            <a:bodyPr lIns="34564" tIns="34564" rIns="34564" bIns="34564"/>
            <a:lstStyle/>
            <a:p>
              <a:pPr lvl="0"/>
              <a:endParaRPr>
                <a:latin typeface="+mn-ea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9864279" y="2238229"/>
              <a:ext cx="1490337" cy="4265732"/>
              <a:chOff x="9864279" y="2238229"/>
              <a:chExt cx="1490337" cy="4265732"/>
            </a:xfrm>
          </p:grpSpPr>
          <p:sp>
            <p:nvSpPr>
              <p:cNvPr id="44" name="Shape 7563"/>
              <p:cNvSpPr/>
              <p:nvPr/>
            </p:nvSpPr>
            <p:spPr>
              <a:xfrm>
                <a:off x="10096376" y="2473335"/>
                <a:ext cx="1258240" cy="4030626"/>
              </a:xfrm>
              <a:prstGeom prst="rect">
                <a:avLst/>
              </a:prstGeom>
              <a:solidFill>
                <a:srgbClr val="0070C0">
                  <a:alpha val="97000"/>
                </a:srgbClr>
              </a:solidFill>
              <a:ln>
                <a:round/>
              </a:ln>
            </p:spPr>
            <p:txBody>
              <a:bodyPr lIns="34564" tIns="34564" rIns="34564" bIns="34564"/>
              <a:lstStyle/>
              <a:p>
                <a:pPr lvl="0"/>
                <a:endParaRPr>
                  <a:latin typeface="+mn-ea"/>
                </a:endParaRPr>
              </a:p>
            </p:txBody>
          </p:sp>
          <p:sp>
            <p:nvSpPr>
              <p:cNvPr id="46" name="Shape 7565"/>
              <p:cNvSpPr/>
              <p:nvPr/>
            </p:nvSpPr>
            <p:spPr>
              <a:xfrm>
                <a:off x="9864279" y="2238229"/>
                <a:ext cx="1476982" cy="235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84" y="0"/>
                    </a:moveTo>
                    <a:lnTo>
                      <a:pt x="0" y="0"/>
                    </a:lnTo>
                    <a:lnTo>
                      <a:pt x="3482" y="21600"/>
                    </a:lnTo>
                    <a:lnTo>
                      <a:pt x="21600" y="21600"/>
                    </a:lnTo>
                    <a:lnTo>
                      <a:pt x="18184" y="0"/>
                    </a:lnTo>
                    <a:close/>
                  </a:path>
                </a:pathLst>
              </a:custGeom>
              <a:solidFill>
                <a:srgbClr val="66CCFF"/>
              </a:solidFill>
              <a:ln>
                <a:round/>
              </a:ln>
            </p:spPr>
            <p:txBody>
              <a:bodyPr lIns="0" tIns="0" rIns="0" bIns="0"/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59" name="Shape 7579"/>
              <p:cNvSpPr/>
              <p:nvPr/>
            </p:nvSpPr>
            <p:spPr>
              <a:xfrm>
                <a:off x="10233964" y="6074221"/>
                <a:ext cx="722226" cy="300636"/>
              </a:xfrm>
              <a:prstGeom prst="rect">
                <a:avLst/>
              </a:prstGeom>
              <a:ln w="12700">
                <a:round/>
              </a:ln>
            </p:spPr>
            <p:txBody>
              <a:bodyPr wrap="none" lIns="34564" tIns="34564" rIns="34564" bIns="34564">
                <a:spAutoFit/>
              </a:bodyPr>
              <a:lstStyle>
                <a:lvl1pPr>
                  <a:buClr>
                    <a:srgbClr val="FFFFFF"/>
                  </a:buClr>
                  <a:defRPr sz="16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5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阶段</a:t>
                </a:r>
                <a:r>
                  <a:rPr sz="1500" dirty="0">
                    <a:solidFill>
                      <a:schemeClr val="tx1"/>
                    </a:solidFill>
                    <a:latin typeface="+mn-ea"/>
                  </a:rPr>
                  <a:t> 05</a:t>
                </a:r>
              </a:p>
            </p:txBody>
          </p:sp>
          <p:sp>
            <p:nvSpPr>
              <p:cNvPr id="64" name="Shape 7584"/>
              <p:cNvSpPr/>
              <p:nvPr/>
            </p:nvSpPr>
            <p:spPr>
              <a:xfrm>
                <a:off x="10172315" y="5192534"/>
                <a:ext cx="704592" cy="577634"/>
              </a:xfrm>
              <a:prstGeom prst="rect">
                <a:avLst/>
              </a:prstGeom>
              <a:ln w="12700">
                <a:round/>
              </a:ln>
            </p:spPr>
            <p:txBody>
              <a:bodyPr wrap="none" lIns="34564" tIns="34564" rIns="34564" bIns="34564">
                <a:spAutoFit/>
              </a:bodyPr>
              <a:lstStyle>
                <a:lvl1pPr>
                  <a:buClr>
                    <a:srgbClr val="FFFFFF"/>
                  </a:buClr>
                  <a:buFont typeface="ArialUnicodeMS"/>
                  <a:defRPr sz="36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UnicodeMS"/>
                    <a:ea typeface="ArialUnicodeMS"/>
                    <a:cs typeface="ArialUnicodeMS"/>
                    <a:sym typeface="ArialUnicodeMS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  <a:uFillTx/>
                  </a:defRPr>
                </a:pPr>
                <a:r>
                  <a:rPr sz="3300">
                    <a:solidFill>
                      <a:schemeClr val="tx1"/>
                    </a:solidFill>
                    <a:latin typeface="+mn-ea"/>
                    <a:ea typeface="+mn-ea"/>
                  </a:rPr>
                  <a:t>80%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8619395" y="3341765"/>
            <a:ext cx="1378808" cy="3162195"/>
            <a:chOff x="8619395" y="3341765"/>
            <a:chExt cx="1378808" cy="3162195"/>
          </a:xfrm>
        </p:grpSpPr>
        <p:sp>
          <p:nvSpPr>
            <p:cNvPr id="49" name="Shape 7568"/>
            <p:cNvSpPr/>
            <p:nvPr/>
          </p:nvSpPr>
          <p:spPr>
            <a:xfrm>
              <a:off x="8738455" y="3463725"/>
              <a:ext cx="1259748" cy="3040235"/>
            </a:xfrm>
            <a:prstGeom prst="rect">
              <a:avLst/>
            </a:prstGeom>
            <a:solidFill>
              <a:srgbClr val="66CCFF"/>
            </a:solidFill>
            <a:ln>
              <a:round/>
            </a:ln>
          </p:spPr>
          <p:txBody>
            <a:bodyPr lIns="34564" tIns="34564" rIns="34564" bIns="34564"/>
            <a:lstStyle/>
            <a:p>
              <a:pPr lvl="0"/>
              <a:endParaRPr>
                <a:latin typeface="+mn-ea"/>
              </a:endParaRPr>
            </a:p>
          </p:txBody>
        </p:sp>
        <p:sp>
          <p:nvSpPr>
            <p:cNvPr id="50" name="Shape 7569"/>
            <p:cNvSpPr/>
            <p:nvPr/>
          </p:nvSpPr>
          <p:spPr>
            <a:xfrm>
              <a:off x="8619395" y="3341765"/>
              <a:ext cx="1362441" cy="121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36" y="0"/>
                  </a:moveTo>
                  <a:lnTo>
                    <a:pt x="21600" y="21600"/>
                  </a:lnTo>
                  <a:lnTo>
                    <a:pt x="1888" y="21600"/>
                  </a:lnTo>
                  <a:lnTo>
                    <a:pt x="0" y="0"/>
                  </a:lnTo>
                  <a:lnTo>
                    <a:pt x="19736" y="0"/>
                  </a:lnTo>
                  <a:close/>
                </a:path>
              </a:pathLst>
            </a:custGeom>
            <a:solidFill>
              <a:srgbClr val="CCECFF"/>
            </a:solidFill>
            <a:ln>
              <a:round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58" name="Shape 7578"/>
            <p:cNvSpPr/>
            <p:nvPr/>
          </p:nvSpPr>
          <p:spPr>
            <a:xfrm>
              <a:off x="8908679" y="6074221"/>
              <a:ext cx="722226" cy="300636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FFFFF"/>
                </a:buClr>
                <a:defRPr sz="16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1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阶段</a:t>
              </a:r>
              <a:r>
                <a:rPr sz="1500" dirty="0">
                  <a:solidFill>
                    <a:schemeClr val="tx1"/>
                  </a:solidFill>
                  <a:latin typeface="+mn-ea"/>
                </a:rPr>
                <a:t> 04</a:t>
              </a:r>
            </a:p>
          </p:txBody>
        </p:sp>
        <p:sp>
          <p:nvSpPr>
            <p:cNvPr id="63" name="Shape 7583"/>
            <p:cNvSpPr/>
            <p:nvPr/>
          </p:nvSpPr>
          <p:spPr>
            <a:xfrm>
              <a:off x="8897751" y="5192534"/>
              <a:ext cx="704592" cy="577634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FFFFF"/>
                </a:buClr>
                <a:buFont typeface="ArialUnicodeMS"/>
                <a:defRPr sz="36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3300" dirty="0">
                  <a:solidFill>
                    <a:schemeClr val="tx1"/>
                  </a:solidFill>
                  <a:latin typeface="+mn-ea"/>
                  <a:ea typeface="+mn-ea"/>
                </a:rPr>
                <a:t>60%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121358" y="3698833"/>
            <a:ext cx="1496365" cy="2805128"/>
            <a:chOff x="5121358" y="3698833"/>
            <a:chExt cx="1496365" cy="2805128"/>
          </a:xfrm>
        </p:grpSpPr>
        <p:sp>
          <p:nvSpPr>
            <p:cNvPr id="41" name="Shape 7560"/>
            <p:cNvSpPr/>
            <p:nvPr/>
          </p:nvSpPr>
          <p:spPr>
            <a:xfrm>
              <a:off x="5121358" y="3933940"/>
              <a:ext cx="1256732" cy="2570020"/>
            </a:xfrm>
            <a:prstGeom prst="rect">
              <a:avLst/>
            </a:prstGeom>
            <a:solidFill>
              <a:srgbClr val="0070C0">
                <a:alpha val="95000"/>
              </a:srgbClr>
            </a:solidFill>
            <a:ln>
              <a:round/>
            </a:ln>
          </p:spPr>
          <p:txBody>
            <a:bodyPr lIns="34564" tIns="34564" rIns="34564" bIns="34564"/>
            <a:lstStyle/>
            <a:p>
              <a:pPr lvl="0"/>
              <a:endParaRPr>
                <a:latin typeface="+mn-ea"/>
              </a:endParaRPr>
            </a:p>
          </p:txBody>
        </p:sp>
        <p:sp>
          <p:nvSpPr>
            <p:cNvPr id="42" name="Shape 7561"/>
            <p:cNvSpPr/>
            <p:nvPr/>
          </p:nvSpPr>
          <p:spPr>
            <a:xfrm>
              <a:off x="6364735" y="3698833"/>
              <a:ext cx="252988" cy="2805128"/>
            </a:xfrm>
            <a:prstGeom prst="rect">
              <a:avLst/>
            </a:prstGeom>
            <a:solidFill>
              <a:srgbClr val="00B0F0"/>
            </a:solidFill>
            <a:ln>
              <a:round/>
            </a:ln>
          </p:spPr>
          <p:txBody>
            <a:bodyPr lIns="34564" tIns="34564" rIns="34564" bIns="34564"/>
            <a:lstStyle/>
            <a:p>
              <a:pPr lvl="0"/>
              <a:endParaRPr>
                <a:latin typeface="+mn-ea"/>
              </a:endParaRPr>
            </a:p>
          </p:txBody>
        </p:sp>
        <p:sp>
          <p:nvSpPr>
            <p:cNvPr id="43" name="Shape 7562"/>
            <p:cNvSpPr/>
            <p:nvPr/>
          </p:nvSpPr>
          <p:spPr>
            <a:xfrm>
              <a:off x="5121359" y="3698833"/>
              <a:ext cx="1483011" cy="235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02" y="0"/>
                  </a:moveTo>
                  <a:lnTo>
                    <a:pt x="21600" y="0"/>
                  </a:lnTo>
                  <a:lnTo>
                    <a:pt x="18110" y="21600"/>
                  </a:lnTo>
                  <a:lnTo>
                    <a:pt x="0" y="21600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rgbClr val="66CCFF"/>
            </a:solidFill>
            <a:ln>
              <a:round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55" name="Shape 7575"/>
            <p:cNvSpPr/>
            <p:nvPr/>
          </p:nvSpPr>
          <p:spPr>
            <a:xfrm>
              <a:off x="5207947" y="6074221"/>
              <a:ext cx="722226" cy="300636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FFFFF"/>
                </a:buClr>
                <a:defRPr sz="16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1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阶段</a:t>
              </a:r>
              <a:r>
                <a:rPr sz="1500" dirty="0">
                  <a:solidFill>
                    <a:schemeClr val="tx1"/>
                  </a:solidFill>
                  <a:latin typeface="+mn-ea"/>
                </a:rPr>
                <a:t> 01</a:t>
              </a:r>
            </a:p>
          </p:txBody>
        </p:sp>
        <p:sp>
          <p:nvSpPr>
            <p:cNvPr id="60" name="Shape 7580"/>
            <p:cNvSpPr/>
            <p:nvPr/>
          </p:nvSpPr>
          <p:spPr>
            <a:xfrm>
              <a:off x="5191804" y="5192534"/>
              <a:ext cx="704592" cy="577634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FFFFF"/>
                </a:buClr>
                <a:buFont typeface="ArialUnicodeMS"/>
                <a:defRPr sz="36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3300" dirty="0">
                  <a:solidFill>
                    <a:schemeClr val="tx1"/>
                  </a:solidFill>
                  <a:latin typeface="+mn-ea"/>
                  <a:ea typeface="+mn-ea"/>
                </a:rPr>
                <a:t>50%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85306" y="4424728"/>
            <a:ext cx="1362442" cy="2079234"/>
            <a:chOff x="6485306" y="4424728"/>
            <a:chExt cx="1362442" cy="2079234"/>
          </a:xfrm>
        </p:grpSpPr>
        <p:sp>
          <p:nvSpPr>
            <p:cNvPr id="47" name="Shape 7566"/>
            <p:cNvSpPr/>
            <p:nvPr/>
          </p:nvSpPr>
          <p:spPr>
            <a:xfrm>
              <a:off x="6485306" y="4543752"/>
              <a:ext cx="1258240" cy="1960210"/>
            </a:xfrm>
            <a:prstGeom prst="rect">
              <a:avLst/>
            </a:prstGeom>
            <a:solidFill>
              <a:srgbClr val="66CCFF"/>
            </a:solidFill>
            <a:ln>
              <a:round/>
            </a:ln>
          </p:spPr>
          <p:txBody>
            <a:bodyPr lIns="34564" tIns="34564" rIns="34564" bIns="34564"/>
            <a:lstStyle/>
            <a:p>
              <a:pPr lvl="0"/>
              <a:endParaRPr>
                <a:latin typeface="+mn-ea"/>
              </a:endParaRPr>
            </a:p>
          </p:txBody>
        </p:sp>
        <p:sp>
          <p:nvSpPr>
            <p:cNvPr id="48" name="Shape 7567"/>
            <p:cNvSpPr/>
            <p:nvPr/>
          </p:nvSpPr>
          <p:spPr>
            <a:xfrm>
              <a:off x="6485307" y="4424728"/>
              <a:ext cx="1362441" cy="119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8" y="0"/>
                  </a:moveTo>
                  <a:lnTo>
                    <a:pt x="0" y="21600"/>
                  </a:lnTo>
                  <a:lnTo>
                    <a:pt x="19736" y="21600"/>
                  </a:lnTo>
                  <a:lnTo>
                    <a:pt x="21600" y="0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CCECFF"/>
            </a:solidFill>
            <a:ln>
              <a:round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56" name="Shape 7576"/>
            <p:cNvSpPr/>
            <p:nvPr/>
          </p:nvSpPr>
          <p:spPr>
            <a:xfrm>
              <a:off x="6506440" y="6074221"/>
              <a:ext cx="722226" cy="300636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FFFFF"/>
                </a:buClr>
                <a:defRPr sz="16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1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阶段</a:t>
              </a:r>
              <a:r>
                <a:rPr sz="1500" dirty="0">
                  <a:solidFill>
                    <a:schemeClr val="tx1"/>
                  </a:solidFill>
                  <a:latin typeface="+mn-ea"/>
                </a:rPr>
                <a:t> 02</a:t>
              </a:r>
            </a:p>
          </p:txBody>
        </p:sp>
        <p:sp>
          <p:nvSpPr>
            <p:cNvPr id="61" name="Shape 7581"/>
            <p:cNvSpPr/>
            <p:nvPr/>
          </p:nvSpPr>
          <p:spPr>
            <a:xfrm>
              <a:off x="6505260" y="5192534"/>
              <a:ext cx="704592" cy="577634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FFFFF"/>
                </a:buClr>
                <a:buFont typeface="ArialUnicodeMS"/>
                <a:defRPr sz="36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3300" dirty="0">
                  <a:solidFill>
                    <a:schemeClr val="tx1"/>
                  </a:solidFill>
                  <a:latin typeface="+mn-ea"/>
                  <a:ea typeface="+mn-ea"/>
                </a:rPr>
                <a:t>30%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192310" y="1799928"/>
            <a:ext cx="1674043" cy="4704034"/>
            <a:chOff x="7192310" y="1799928"/>
            <a:chExt cx="1674043" cy="4704034"/>
          </a:xfrm>
        </p:grpSpPr>
        <p:sp>
          <p:nvSpPr>
            <p:cNvPr id="51" name="Shape 7570"/>
            <p:cNvSpPr/>
            <p:nvPr/>
          </p:nvSpPr>
          <p:spPr>
            <a:xfrm>
              <a:off x="7609620" y="3077270"/>
              <a:ext cx="1256733" cy="3426692"/>
            </a:xfrm>
            <a:prstGeom prst="rect">
              <a:avLst/>
            </a:prstGeom>
            <a:solidFill>
              <a:srgbClr val="00B0F0"/>
            </a:solidFill>
            <a:ln>
              <a:round/>
            </a:ln>
          </p:spPr>
          <p:txBody>
            <a:bodyPr lIns="34564" tIns="34564" rIns="34564" bIns="34564"/>
            <a:lstStyle/>
            <a:p>
              <a:pPr lvl="0"/>
              <a:endParaRPr>
                <a:latin typeface="+mn-ea"/>
              </a:endParaRPr>
            </a:p>
          </p:txBody>
        </p:sp>
        <p:sp>
          <p:nvSpPr>
            <p:cNvPr id="52" name="Shape 7571"/>
            <p:cNvSpPr/>
            <p:nvPr/>
          </p:nvSpPr>
          <p:spPr>
            <a:xfrm>
              <a:off x="7609621" y="2842163"/>
              <a:ext cx="1243379" cy="235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42" y="0"/>
                  </a:moveTo>
                  <a:lnTo>
                    <a:pt x="4032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7542" y="0"/>
                  </a:lnTo>
                  <a:close/>
                </a:path>
              </a:pathLst>
            </a:custGeom>
            <a:solidFill>
              <a:srgbClr val="66CCFF"/>
            </a:solidFill>
            <a:ln>
              <a:round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54" name="Shape 7573"/>
            <p:cNvSpPr/>
            <p:nvPr/>
          </p:nvSpPr>
          <p:spPr>
            <a:xfrm>
              <a:off x="7192310" y="1799928"/>
              <a:ext cx="1595891" cy="2162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8" extrusionOk="0">
                  <a:moveTo>
                    <a:pt x="19659" y="10949"/>
                  </a:moveTo>
                  <a:cubicBezTo>
                    <a:pt x="18914" y="10282"/>
                    <a:pt x="18525" y="9127"/>
                    <a:pt x="18386" y="8538"/>
                  </a:cubicBezTo>
                  <a:cubicBezTo>
                    <a:pt x="18230" y="7938"/>
                    <a:pt x="17252" y="6160"/>
                    <a:pt x="16973" y="5771"/>
                  </a:cubicBezTo>
                  <a:cubicBezTo>
                    <a:pt x="16677" y="5393"/>
                    <a:pt x="15451" y="4382"/>
                    <a:pt x="15311" y="4238"/>
                  </a:cubicBezTo>
                  <a:cubicBezTo>
                    <a:pt x="15156" y="4093"/>
                    <a:pt x="13308" y="3504"/>
                    <a:pt x="13106" y="3504"/>
                  </a:cubicBezTo>
                  <a:cubicBezTo>
                    <a:pt x="12904" y="3504"/>
                    <a:pt x="13106" y="3115"/>
                    <a:pt x="13153" y="2871"/>
                  </a:cubicBezTo>
                  <a:cubicBezTo>
                    <a:pt x="13199" y="2627"/>
                    <a:pt x="13448" y="2104"/>
                    <a:pt x="13603" y="1682"/>
                  </a:cubicBezTo>
                  <a:cubicBezTo>
                    <a:pt x="13743" y="1271"/>
                    <a:pt x="13153" y="882"/>
                    <a:pt x="13013" y="538"/>
                  </a:cubicBezTo>
                  <a:cubicBezTo>
                    <a:pt x="12858" y="182"/>
                    <a:pt x="11988" y="4"/>
                    <a:pt x="11739" y="4"/>
                  </a:cubicBezTo>
                  <a:cubicBezTo>
                    <a:pt x="11491" y="4"/>
                    <a:pt x="10171" y="-29"/>
                    <a:pt x="9985" y="82"/>
                  </a:cubicBezTo>
                  <a:cubicBezTo>
                    <a:pt x="9783" y="182"/>
                    <a:pt x="9534" y="571"/>
                    <a:pt x="9302" y="738"/>
                  </a:cubicBezTo>
                  <a:cubicBezTo>
                    <a:pt x="9053" y="915"/>
                    <a:pt x="9146" y="1338"/>
                    <a:pt x="9146" y="1515"/>
                  </a:cubicBezTo>
                  <a:cubicBezTo>
                    <a:pt x="9146" y="1682"/>
                    <a:pt x="9255" y="2138"/>
                    <a:pt x="9146" y="2382"/>
                  </a:cubicBezTo>
                  <a:cubicBezTo>
                    <a:pt x="9053" y="2627"/>
                    <a:pt x="9441" y="2871"/>
                    <a:pt x="9441" y="2982"/>
                  </a:cubicBezTo>
                  <a:cubicBezTo>
                    <a:pt x="9441" y="3082"/>
                    <a:pt x="9829" y="4182"/>
                    <a:pt x="9829" y="4182"/>
                  </a:cubicBezTo>
                  <a:cubicBezTo>
                    <a:pt x="9829" y="4182"/>
                    <a:pt x="9829" y="4182"/>
                    <a:pt x="9115" y="4549"/>
                  </a:cubicBezTo>
                  <a:cubicBezTo>
                    <a:pt x="8401" y="4927"/>
                    <a:pt x="8463" y="6049"/>
                    <a:pt x="8463" y="6227"/>
                  </a:cubicBezTo>
                  <a:cubicBezTo>
                    <a:pt x="8463" y="6415"/>
                    <a:pt x="8137" y="6882"/>
                    <a:pt x="8075" y="7071"/>
                  </a:cubicBezTo>
                  <a:cubicBezTo>
                    <a:pt x="8013" y="7260"/>
                    <a:pt x="7423" y="8004"/>
                    <a:pt x="7423" y="8004"/>
                  </a:cubicBezTo>
                  <a:cubicBezTo>
                    <a:pt x="5668" y="9304"/>
                    <a:pt x="5668" y="9304"/>
                    <a:pt x="5668" y="9304"/>
                  </a:cubicBezTo>
                  <a:cubicBezTo>
                    <a:pt x="5342" y="9215"/>
                    <a:pt x="5342" y="9215"/>
                    <a:pt x="5342" y="9215"/>
                  </a:cubicBezTo>
                  <a:cubicBezTo>
                    <a:pt x="5342" y="9215"/>
                    <a:pt x="5342" y="9215"/>
                    <a:pt x="4814" y="9304"/>
                  </a:cubicBezTo>
                  <a:cubicBezTo>
                    <a:pt x="4301" y="9393"/>
                    <a:pt x="5404" y="9582"/>
                    <a:pt x="4954" y="9727"/>
                  </a:cubicBezTo>
                  <a:cubicBezTo>
                    <a:pt x="4488" y="9860"/>
                    <a:pt x="3649" y="10749"/>
                    <a:pt x="3649" y="10749"/>
                  </a:cubicBezTo>
                  <a:cubicBezTo>
                    <a:pt x="3509" y="11171"/>
                    <a:pt x="3509" y="11171"/>
                    <a:pt x="3509" y="11171"/>
                  </a:cubicBezTo>
                  <a:cubicBezTo>
                    <a:pt x="3385" y="11593"/>
                    <a:pt x="3385" y="11593"/>
                    <a:pt x="3385" y="11593"/>
                  </a:cubicBezTo>
                  <a:cubicBezTo>
                    <a:pt x="3385" y="11593"/>
                    <a:pt x="3711" y="11638"/>
                    <a:pt x="3711" y="11871"/>
                  </a:cubicBezTo>
                  <a:cubicBezTo>
                    <a:pt x="3711" y="12104"/>
                    <a:pt x="3649" y="12515"/>
                    <a:pt x="3385" y="12982"/>
                  </a:cubicBezTo>
                  <a:cubicBezTo>
                    <a:pt x="3121" y="13449"/>
                    <a:pt x="2873" y="15593"/>
                    <a:pt x="2873" y="15738"/>
                  </a:cubicBezTo>
                  <a:cubicBezTo>
                    <a:pt x="2873" y="15871"/>
                    <a:pt x="3711" y="16249"/>
                    <a:pt x="3836" y="16671"/>
                  </a:cubicBezTo>
                  <a:cubicBezTo>
                    <a:pt x="3975" y="17093"/>
                    <a:pt x="3509" y="17138"/>
                    <a:pt x="3059" y="17504"/>
                  </a:cubicBezTo>
                  <a:cubicBezTo>
                    <a:pt x="2609" y="17882"/>
                    <a:pt x="1817" y="17693"/>
                    <a:pt x="916" y="17693"/>
                  </a:cubicBezTo>
                  <a:cubicBezTo>
                    <a:pt x="0" y="17693"/>
                    <a:pt x="0" y="18438"/>
                    <a:pt x="0" y="18438"/>
                  </a:cubicBezTo>
                  <a:cubicBezTo>
                    <a:pt x="0" y="18438"/>
                    <a:pt x="2873" y="18671"/>
                    <a:pt x="3261" y="18671"/>
                  </a:cubicBezTo>
                  <a:cubicBezTo>
                    <a:pt x="3649" y="18671"/>
                    <a:pt x="5016" y="18860"/>
                    <a:pt x="5668" y="18860"/>
                  </a:cubicBezTo>
                  <a:cubicBezTo>
                    <a:pt x="6320" y="18860"/>
                    <a:pt x="6180" y="18160"/>
                    <a:pt x="6180" y="17882"/>
                  </a:cubicBezTo>
                  <a:cubicBezTo>
                    <a:pt x="6180" y="17604"/>
                    <a:pt x="6118" y="17182"/>
                    <a:pt x="6118" y="16949"/>
                  </a:cubicBezTo>
                  <a:cubicBezTo>
                    <a:pt x="6118" y="16715"/>
                    <a:pt x="6180" y="15782"/>
                    <a:pt x="6444" y="15415"/>
                  </a:cubicBezTo>
                  <a:cubicBezTo>
                    <a:pt x="6708" y="15038"/>
                    <a:pt x="6584" y="13593"/>
                    <a:pt x="6506" y="13215"/>
                  </a:cubicBezTo>
                  <a:cubicBezTo>
                    <a:pt x="6444" y="12849"/>
                    <a:pt x="6770" y="11871"/>
                    <a:pt x="6770" y="11871"/>
                  </a:cubicBezTo>
                  <a:cubicBezTo>
                    <a:pt x="6988" y="11493"/>
                    <a:pt x="7935" y="11860"/>
                    <a:pt x="7935" y="11860"/>
                  </a:cubicBezTo>
                  <a:cubicBezTo>
                    <a:pt x="9985" y="12315"/>
                    <a:pt x="9985" y="12315"/>
                    <a:pt x="9985" y="12315"/>
                  </a:cubicBezTo>
                  <a:cubicBezTo>
                    <a:pt x="10916" y="12560"/>
                    <a:pt x="10916" y="12560"/>
                    <a:pt x="10916" y="12560"/>
                  </a:cubicBezTo>
                  <a:cubicBezTo>
                    <a:pt x="10916" y="12560"/>
                    <a:pt x="10916" y="13571"/>
                    <a:pt x="10668" y="14027"/>
                  </a:cubicBezTo>
                  <a:cubicBezTo>
                    <a:pt x="10420" y="14482"/>
                    <a:pt x="10078" y="16571"/>
                    <a:pt x="10078" y="17027"/>
                  </a:cubicBezTo>
                  <a:cubicBezTo>
                    <a:pt x="10078" y="17482"/>
                    <a:pt x="9348" y="18460"/>
                    <a:pt x="9348" y="18460"/>
                  </a:cubicBezTo>
                  <a:cubicBezTo>
                    <a:pt x="9348" y="18460"/>
                    <a:pt x="10031" y="18571"/>
                    <a:pt x="10233" y="18704"/>
                  </a:cubicBezTo>
                  <a:cubicBezTo>
                    <a:pt x="10420" y="18849"/>
                    <a:pt x="9985" y="19271"/>
                    <a:pt x="9736" y="19582"/>
                  </a:cubicBezTo>
                  <a:cubicBezTo>
                    <a:pt x="9488" y="19893"/>
                    <a:pt x="8370" y="20415"/>
                    <a:pt x="7873" y="20415"/>
                  </a:cubicBezTo>
                  <a:cubicBezTo>
                    <a:pt x="7392" y="20415"/>
                    <a:pt x="6460" y="20660"/>
                    <a:pt x="6320" y="20838"/>
                  </a:cubicBezTo>
                  <a:cubicBezTo>
                    <a:pt x="6165" y="21015"/>
                    <a:pt x="6367" y="21360"/>
                    <a:pt x="6506" y="21471"/>
                  </a:cubicBezTo>
                  <a:cubicBezTo>
                    <a:pt x="6662" y="21571"/>
                    <a:pt x="11538" y="21360"/>
                    <a:pt x="12516" y="21293"/>
                  </a:cubicBezTo>
                  <a:cubicBezTo>
                    <a:pt x="13494" y="21227"/>
                    <a:pt x="12966" y="20527"/>
                    <a:pt x="12904" y="20171"/>
                  </a:cubicBezTo>
                  <a:cubicBezTo>
                    <a:pt x="12858" y="19827"/>
                    <a:pt x="12764" y="19193"/>
                    <a:pt x="12858" y="18849"/>
                  </a:cubicBezTo>
                  <a:cubicBezTo>
                    <a:pt x="12966" y="18493"/>
                    <a:pt x="12858" y="18849"/>
                    <a:pt x="13013" y="18815"/>
                  </a:cubicBezTo>
                  <a:cubicBezTo>
                    <a:pt x="13153" y="18782"/>
                    <a:pt x="13836" y="15804"/>
                    <a:pt x="13836" y="15071"/>
                  </a:cubicBezTo>
                  <a:cubicBezTo>
                    <a:pt x="13836" y="14338"/>
                    <a:pt x="14131" y="13149"/>
                    <a:pt x="14131" y="13149"/>
                  </a:cubicBezTo>
                  <a:cubicBezTo>
                    <a:pt x="16817" y="13293"/>
                    <a:pt x="16817" y="13293"/>
                    <a:pt x="16817" y="13293"/>
                  </a:cubicBezTo>
                  <a:cubicBezTo>
                    <a:pt x="16817" y="13293"/>
                    <a:pt x="17407" y="13504"/>
                    <a:pt x="17594" y="13949"/>
                  </a:cubicBezTo>
                  <a:cubicBezTo>
                    <a:pt x="17796" y="14404"/>
                    <a:pt x="17702" y="14371"/>
                    <a:pt x="18820" y="14127"/>
                  </a:cubicBezTo>
                  <a:cubicBezTo>
                    <a:pt x="19954" y="13882"/>
                    <a:pt x="21600" y="13538"/>
                    <a:pt x="21600" y="13538"/>
                  </a:cubicBezTo>
                  <a:cubicBezTo>
                    <a:pt x="21600" y="13538"/>
                    <a:pt x="20389" y="11615"/>
                    <a:pt x="19659" y="10949"/>
                  </a:cubicBezTo>
                  <a:close/>
                  <a:moveTo>
                    <a:pt x="10171" y="9938"/>
                  </a:moveTo>
                  <a:cubicBezTo>
                    <a:pt x="10078" y="10071"/>
                    <a:pt x="8805" y="9938"/>
                    <a:pt x="8805" y="9938"/>
                  </a:cubicBezTo>
                  <a:cubicBezTo>
                    <a:pt x="7873" y="9971"/>
                    <a:pt x="9643" y="8849"/>
                    <a:pt x="9736" y="8715"/>
                  </a:cubicBezTo>
                  <a:cubicBezTo>
                    <a:pt x="9829" y="8571"/>
                    <a:pt x="10171" y="8604"/>
                    <a:pt x="10233" y="8815"/>
                  </a:cubicBezTo>
                  <a:cubicBezTo>
                    <a:pt x="10280" y="9027"/>
                    <a:pt x="10668" y="9693"/>
                    <a:pt x="10668" y="9693"/>
                  </a:cubicBezTo>
                  <a:cubicBezTo>
                    <a:pt x="10668" y="9693"/>
                    <a:pt x="10280" y="9793"/>
                    <a:pt x="10171" y="9938"/>
                  </a:cubicBezTo>
                  <a:close/>
                  <a:moveTo>
                    <a:pt x="11957" y="5127"/>
                  </a:moveTo>
                  <a:cubicBezTo>
                    <a:pt x="11910" y="5293"/>
                    <a:pt x="11320" y="6660"/>
                    <a:pt x="11367" y="6871"/>
                  </a:cubicBezTo>
                  <a:cubicBezTo>
                    <a:pt x="11413" y="7082"/>
                    <a:pt x="11615" y="7815"/>
                    <a:pt x="11460" y="7882"/>
                  </a:cubicBezTo>
                  <a:cubicBezTo>
                    <a:pt x="11320" y="7949"/>
                    <a:pt x="10777" y="7082"/>
                    <a:pt x="10684" y="6838"/>
                  </a:cubicBezTo>
                  <a:cubicBezTo>
                    <a:pt x="10590" y="6593"/>
                    <a:pt x="10684" y="5715"/>
                    <a:pt x="10590" y="5582"/>
                  </a:cubicBezTo>
                  <a:cubicBezTo>
                    <a:pt x="10482" y="5438"/>
                    <a:pt x="10249" y="5438"/>
                    <a:pt x="10249" y="5160"/>
                  </a:cubicBezTo>
                  <a:cubicBezTo>
                    <a:pt x="10249" y="4882"/>
                    <a:pt x="10249" y="4460"/>
                    <a:pt x="10249" y="4460"/>
                  </a:cubicBezTo>
                  <a:cubicBezTo>
                    <a:pt x="10249" y="4460"/>
                    <a:pt x="10249" y="4460"/>
                    <a:pt x="10730" y="4493"/>
                  </a:cubicBezTo>
                  <a:cubicBezTo>
                    <a:pt x="11212" y="4527"/>
                    <a:pt x="11957" y="4182"/>
                    <a:pt x="12873" y="3482"/>
                  </a:cubicBezTo>
                  <a:cubicBezTo>
                    <a:pt x="12873" y="3482"/>
                    <a:pt x="12003" y="4949"/>
                    <a:pt x="11957" y="5127"/>
                  </a:cubicBezTo>
                  <a:close/>
                </a:path>
              </a:pathLst>
            </a:custGeom>
            <a:solidFill>
              <a:srgbClr val="0070C0"/>
            </a:solidFill>
            <a:ln>
              <a:round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57" name="Shape 7577"/>
            <p:cNvSpPr/>
            <p:nvPr/>
          </p:nvSpPr>
          <p:spPr>
            <a:xfrm>
              <a:off x="7720357" y="6074221"/>
              <a:ext cx="722226" cy="300636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FFFFF"/>
                </a:buClr>
                <a:defRPr sz="16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1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阶段</a:t>
              </a:r>
              <a:r>
                <a:rPr sz="1500" dirty="0">
                  <a:solidFill>
                    <a:schemeClr val="tx1"/>
                  </a:solidFill>
                  <a:latin typeface="+mn-ea"/>
                </a:rPr>
                <a:t> 03</a:t>
              </a:r>
            </a:p>
          </p:txBody>
        </p:sp>
        <p:sp>
          <p:nvSpPr>
            <p:cNvPr id="62" name="Shape 7582"/>
            <p:cNvSpPr/>
            <p:nvPr/>
          </p:nvSpPr>
          <p:spPr>
            <a:xfrm>
              <a:off x="7668177" y="5192534"/>
              <a:ext cx="704592" cy="577634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FFFFF"/>
                </a:buClr>
                <a:buFont typeface="ArialUnicodeMS"/>
                <a:defRPr sz="36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3300">
                  <a:solidFill>
                    <a:schemeClr val="tx1"/>
                  </a:solidFill>
                  <a:latin typeface="+mn-ea"/>
                  <a:ea typeface="+mn-ea"/>
                </a:rPr>
                <a:t>70%</a:t>
              </a:r>
            </a:p>
          </p:txBody>
        </p:sp>
      </p:grpSp>
      <p:sp>
        <p:nvSpPr>
          <p:cNvPr id="67" name="Shape 7587"/>
          <p:cNvSpPr/>
          <p:nvPr/>
        </p:nvSpPr>
        <p:spPr>
          <a:xfrm>
            <a:off x="587350" y="2728634"/>
            <a:ext cx="3883347" cy="1470186"/>
          </a:xfrm>
          <a:prstGeom prst="rect">
            <a:avLst/>
          </a:prstGeom>
          <a:ln w="12700">
            <a:round/>
          </a:ln>
        </p:spPr>
        <p:txBody>
          <a:bodyPr lIns="34564" tIns="34564" rIns="34564" bIns="34564">
            <a:spAutoFit/>
          </a:bodyPr>
          <a:lstStyle/>
          <a:p>
            <a:pPr lvl="0">
              <a:buClr>
                <a:srgbClr val="B5B5B5"/>
              </a:buClr>
              <a:buFont typeface="ArialUnicodeMS"/>
              <a:defRPr>
                <a:uFillTx/>
              </a:defRPr>
            </a:pPr>
            <a:r>
              <a:rPr lang="zh-CN" altLang="en-US" sz="1300" dirty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ArialUnicodeMS"/>
                <a:sym typeface="ArialUnicodeMS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300" dirty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ArialUnicodeMS"/>
                <a:sym typeface="ArialUnicodeMS"/>
              </a:rPr>
              <a:t>200</a:t>
            </a:r>
            <a:r>
              <a:rPr lang="zh-CN" altLang="en-US" sz="1300" dirty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ArialUnicodeMS"/>
                <a:sym typeface="ArialUnicodeMS"/>
              </a:rPr>
              <a:t>字以内，据统计每页幻灯片的最好控制在</a:t>
            </a:r>
            <a:r>
              <a:rPr lang="en-US" altLang="zh-CN" sz="1300" dirty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ArialUnicodeMS"/>
                <a:sym typeface="ArialUnicodeMS"/>
              </a:rPr>
              <a:t>5</a:t>
            </a:r>
            <a:r>
              <a:rPr lang="zh-CN" altLang="en-US" sz="1300" dirty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ArialUnicodeMS"/>
                <a:sym typeface="ArialUnicodeMS"/>
              </a:rPr>
              <a:t>分钟之内。此处添加详细文本描述，建议与标题相关并符合整体语言风格，语言描述尽量简洁生动。尽量将每页幻灯片的字数控制在</a:t>
            </a:r>
            <a:r>
              <a:rPr lang="en-US" altLang="zh-CN" sz="1300" dirty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ArialUnicodeMS"/>
                <a:sym typeface="ArialUnicodeMS"/>
              </a:rPr>
              <a:t>200</a:t>
            </a:r>
            <a:r>
              <a:rPr lang="zh-CN" altLang="en-US" sz="1300" dirty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ArialUnicodeMS"/>
                <a:sym typeface="ArialUnicodeMS"/>
              </a:rPr>
              <a:t>字以内，据统计每页幻灯片的最好控制在</a:t>
            </a:r>
            <a:r>
              <a:rPr lang="en-US" altLang="zh-CN" sz="1300" dirty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ArialUnicodeMS"/>
                <a:sym typeface="ArialUnicodeMS"/>
              </a:rPr>
              <a:t>5</a:t>
            </a:r>
            <a:r>
              <a:rPr lang="zh-CN" altLang="en-US" sz="1300" dirty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ArialUnicodeMS"/>
                <a:sym typeface="ArialUnicodeMS"/>
              </a:rPr>
              <a:t>分钟之内。</a:t>
            </a:r>
          </a:p>
        </p:txBody>
      </p:sp>
      <p:sp>
        <p:nvSpPr>
          <p:cNvPr id="34" name="Title 1"/>
          <p:cNvSpPr txBox="1"/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兴趣爱好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5" name="Subtitle 4"/>
          <p:cNvSpPr txBox="1"/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1800" marR="0" lvl="0" indent="-4318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0437" y="2233692"/>
            <a:ext cx="178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65" name="组合 6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83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84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85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86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68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9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80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81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82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 spd="slow" advTm="3015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34" grpId="0"/>
      <p:bldP spid="35" grpId="0"/>
      <p:bldP spid="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 137"/>
          <p:cNvGrpSpPr/>
          <p:nvPr/>
        </p:nvGrpSpPr>
        <p:grpSpPr>
          <a:xfrm>
            <a:off x="467434" y="1350022"/>
            <a:ext cx="10735440" cy="4362852"/>
            <a:chOff x="1117652" y="1867963"/>
            <a:chExt cx="9150537" cy="3718752"/>
          </a:xfrm>
        </p:grpSpPr>
        <p:sp>
          <p:nvSpPr>
            <p:cNvPr id="73" name="Shape 8667"/>
            <p:cNvSpPr/>
            <p:nvPr/>
          </p:nvSpPr>
          <p:spPr>
            <a:xfrm>
              <a:off x="2874385" y="2024358"/>
              <a:ext cx="1276180" cy="1253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3" y="21600"/>
                    <a:pt x="5963" y="21600"/>
                    <a:pt x="5963" y="21600"/>
                  </a:cubicBezTo>
                  <a:cubicBezTo>
                    <a:pt x="6891" y="19098"/>
                    <a:pt x="11529" y="11459"/>
                    <a:pt x="12721" y="9351"/>
                  </a:cubicBezTo>
                  <a:cubicBezTo>
                    <a:pt x="16697" y="2107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589A"/>
            </a:solidFill>
            <a:ln>
              <a:round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74" name="Shape 8668"/>
            <p:cNvSpPr/>
            <p:nvPr/>
          </p:nvSpPr>
          <p:spPr>
            <a:xfrm>
              <a:off x="2145612" y="2490551"/>
              <a:ext cx="3082546" cy="977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57" y="0"/>
                  </a:moveTo>
                  <a:cubicBezTo>
                    <a:pt x="3765" y="0"/>
                    <a:pt x="8918" y="0"/>
                    <a:pt x="12739" y="0"/>
                  </a:cubicBezTo>
                  <a:lnTo>
                    <a:pt x="12920" y="0"/>
                  </a:lnTo>
                  <a:lnTo>
                    <a:pt x="13839" y="0"/>
                  </a:lnTo>
                  <a:lnTo>
                    <a:pt x="14823" y="0"/>
                  </a:lnTo>
                  <a:lnTo>
                    <a:pt x="15652" y="0"/>
                  </a:lnTo>
                  <a:lnTo>
                    <a:pt x="16290" y="0"/>
                  </a:lnTo>
                  <a:lnTo>
                    <a:pt x="16700" y="0"/>
                  </a:lnTo>
                  <a:lnTo>
                    <a:pt x="16845" y="0"/>
                  </a:lnTo>
                  <a:lnTo>
                    <a:pt x="21600" y="0"/>
                  </a:lnTo>
                  <a:lnTo>
                    <a:pt x="21600" y="13857"/>
                  </a:lnTo>
                  <a:lnTo>
                    <a:pt x="12920" y="13857"/>
                  </a:lnTo>
                  <a:lnTo>
                    <a:pt x="12920" y="13656"/>
                  </a:lnTo>
                  <a:lnTo>
                    <a:pt x="12455" y="16538"/>
                  </a:lnTo>
                  <a:cubicBezTo>
                    <a:pt x="11962" y="20250"/>
                    <a:pt x="494" y="17381"/>
                    <a:pt x="0" y="21600"/>
                  </a:cubicBezTo>
                  <a:cubicBezTo>
                    <a:pt x="0" y="21600"/>
                    <a:pt x="0" y="21600"/>
                    <a:pt x="2798" y="1013"/>
                  </a:cubicBezTo>
                  <a:cubicBezTo>
                    <a:pt x="2798" y="1013"/>
                    <a:pt x="2963" y="0"/>
                    <a:pt x="345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75" name="Shape 8669"/>
            <p:cNvSpPr/>
            <p:nvPr/>
          </p:nvSpPr>
          <p:spPr>
            <a:xfrm>
              <a:off x="1759793" y="3117574"/>
              <a:ext cx="3136036" cy="970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54" y="102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486" y="17348"/>
                    <a:pt x="16794" y="20239"/>
                    <a:pt x="17280" y="16668"/>
                  </a:cubicBezTo>
                  <a:cubicBezTo>
                    <a:pt x="18738" y="5953"/>
                    <a:pt x="21600" y="0"/>
                    <a:pt x="21600" y="0"/>
                  </a:cubicBezTo>
                  <a:cubicBezTo>
                    <a:pt x="21600" y="0"/>
                    <a:pt x="3888" y="0"/>
                    <a:pt x="3402" y="0"/>
                  </a:cubicBezTo>
                  <a:cubicBezTo>
                    <a:pt x="2862" y="0"/>
                    <a:pt x="2754" y="1020"/>
                    <a:pt x="2754" y="102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CCFF">
                    <a:shade val="30000"/>
                    <a:satMod val="115000"/>
                  </a:srgbClr>
                </a:gs>
                <a:gs pos="50000">
                  <a:srgbClr val="66CCFF">
                    <a:shade val="67500"/>
                    <a:satMod val="115000"/>
                  </a:srgbClr>
                </a:gs>
                <a:gs pos="100000">
                  <a:srgbClr val="66CCFF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round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76" name="Shape 8670"/>
            <p:cNvSpPr/>
            <p:nvPr/>
          </p:nvSpPr>
          <p:spPr>
            <a:xfrm>
              <a:off x="1383864" y="3766557"/>
              <a:ext cx="4359144" cy="987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54" y="0"/>
                  </a:moveTo>
                  <a:lnTo>
                    <a:pt x="21600" y="0"/>
                  </a:lnTo>
                  <a:lnTo>
                    <a:pt x="21600" y="13582"/>
                  </a:lnTo>
                  <a:lnTo>
                    <a:pt x="16224" y="13582"/>
                  </a:lnTo>
                  <a:lnTo>
                    <a:pt x="15881" y="16573"/>
                  </a:lnTo>
                  <a:cubicBezTo>
                    <a:pt x="15531" y="20259"/>
                    <a:pt x="349" y="17410"/>
                    <a:pt x="0" y="21600"/>
                  </a:cubicBezTo>
                  <a:cubicBezTo>
                    <a:pt x="0" y="21600"/>
                    <a:pt x="0" y="21600"/>
                    <a:pt x="1980" y="1155"/>
                  </a:cubicBezTo>
                  <a:cubicBezTo>
                    <a:pt x="1980" y="1155"/>
                    <a:pt x="2058" y="149"/>
                    <a:pt x="2446" y="149"/>
                  </a:cubicBezTo>
                  <a:cubicBezTo>
                    <a:pt x="2686" y="149"/>
                    <a:pt x="10415" y="149"/>
                    <a:pt x="15221" y="149"/>
                  </a:cubicBezTo>
                  <a:lnTo>
                    <a:pt x="15654" y="149"/>
                  </a:lnTo>
                  <a:lnTo>
                    <a:pt x="1565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round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77" name="Shape 8671"/>
            <p:cNvSpPr/>
            <p:nvPr/>
          </p:nvSpPr>
          <p:spPr>
            <a:xfrm>
              <a:off x="1156328" y="4387474"/>
              <a:ext cx="4349558" cy="700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0" y="0"/>
                  </a:moveTo>
                  <a:cubicBezTo>
                    <a:pt x="1401" y="0"/>
                    <a:pt x="1323" y="1409"/>
                    <a:pt x="1323" y="1409"/>
                  </a:cubicBezTo>
                  <a:cubicBezTo>
                    <a:pt x="0" y="19722"/>
                    <a:pt x="0" y="19722"/>
                    <a:pt x="0" y="19722"/>
                  </a:cubicBezTo>
                  <a:cubicBezTo>
                    <a:pt x="156" y="16904"/>
                    <a:pt x="5877" y="19722"/>
                    <a:pt x="9263" y="21600"/>
                  </a:cubicBezTo>
                  <a:cubicBezTo>
                    <a:pt x="18603" y="21600"/>
                    <a:pt x="18603" y="21600"/>
                    <a:pt x="18603" y="21600"/>
                  </a:cubicBezTo>
                  <a:cubicBezTo>
                    <a:pt x="19654" y="7748"/>
                    <a:pt x="21600" y="0"/>
                    <a:pt x="21600" y="0"/>
                  </a:cubicBezTo>
                  <a:cubicBezTo>
                    <a:pt x="21600" y="0"/>
                    <a:pt x="2141" y="0"/>
                    <a:pt x="1790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100000">
                  <a:schemeClr val="bg2"/>
                </a:gs>
              </a:gsLst>
            </a:gradFill>
            <a:ln>
              <a:round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78" name="Shape 8672"/>
            <p:cNvSpPr/>
            <p:nvPr/>
          </p:nvSpPr>
          <p:spPr>
            <a:xfrm>
              <a:off x="3415196" y="3146437"/>
              <a:ext cx="14707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21485" y="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21485" y="0"/>
                  </a:lnTo>
                  <a:close/>
                </a:path>
              </a:pathLst>
            </a:custGeom>
            <a:ln>
              <a:round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79" name="Shape 8673"/>
            <p:cNvSpPr/>
            <p:nvPr/>
          </p:nvSpPr>
          <p:spPr>
            <a:xfrm>
              <a:off x="4031850" y="4393903"/>
              <a:ext cx="147403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21485" y="0"/>
                  </a:moveTo>
                  <a:lnTo>
                    <a:pt x="2160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21485" y="0"/>
                  </a:lnTo>
                  <a:close/>
                </a:path>
              </a:pathLst>
            </a:custGeom>
            <a:ln>
              <a:round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80" name="Shape 8674"/>
            <p:cNvSpPr/>
            <p:nvPr/>
          </p:nvSpPr>
          <p:spPr>
            <a:xfrm>
              <a:off x="2874385" y="2024358"/>
              <a:ext cx="127618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21467" y="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21467" y="0"/>
                  </a:lnTo>
                  <a:close/>
                </a:path>
              </a:pathLst>
            </a:custGeom>
            <a:ln>
              <a:round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81" name="Shape 8675"/>
            <p:cNvSpPr/>
            <p:nvPr/>
          </p:nvSpPr>
          <p:spPr>
            <a:xfrm>
              <a:off x="3718576" y="3768246"/>
              <a:ext cx="1972754" cy="6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85" y="2160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21485" y="2160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round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82" name="Shape 8676"/>
            <p:cNvSpPr/>
            <p:nvPr/>
          </p:nvSpPr>
          <p:spPr>
            <a:xfrm>
              <a:off x="3092030" y="2492028"/>
              <a:ext cx="2273368" cy="9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483" y="21600"/>
                    <a:pt x="21483" y="21600"/>
                    <a:pt x="21483" y="21600"/>
                  </a:cubicBezTo>
                  <a:cubicBezTo>
                    <a:pt x="21483" y="0"/>
                    <a:pt x="21600" y="0"/>
                    <a:pt x="21600" y="0"/>
                  </a:cubicBezTo>
                </a:path>
              </a:pathLst>
            </a:custGeom>
            <a:solidFill>
              <a:srgbClr val="FFFFFF">
                <a:alpha val="50000"/>
              </a:srgbClr>
            </a:solidFill>
            <a:ln>
              <a:round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83" name="Shape 8677"/>
            <p:cNvSpPr/>
            <p:nvPr/>
          </p:nvSpPr>
          <p:spPr>
            <a:xfrm>
              <a:off x="3610538" y="1867963"/>
              <a:ext cx="876386" cy="854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2075">
              <a:solidFill>
                <a:srgbClr val="00589A"/>
              </a:solidFill>
              <a:miter lim="400000"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84" name="Shape 8678"/>
            <p:cNvSpPr/>
            <p:nvPr/>
          </p:nvSpPr>
          <p:spPr>
            <a:xfrm>
              <a:off x="4961325" y="2396329"/>
              <a:ext cx="876387" cy="854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2075">
              <a:solidFill>
                <a:srgbClr val="00B0F0"/>
              </a:solidFill>
              <a:miter lim="400000"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85" name="Shape 8679"/>
            <p:cNvSpPr/>
            <p:nvPr/>
          </p:nvSpPr>
          <p:spPr>
            <a:xfrm>
              <a:off x="4190135" y="3017441"/>
              <a:ext cx="876386" cy="854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2075">
              <a:solidFill>
                <a:srgbClr val="66CCFF"/>
              </a:solidFill>
              <a:miter lim="400000"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86" name="Shape 8680"/>
            <p:cNvSpPr/>
            <p:nvPr/>
          </p:nvSpPr>
          <p:spPr>
            <a:xfrm>
              <a:off x="5487664" y="3648037"/>
              <a:ext cx="876386" cy="854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2075">
              <a:solidFill>
                <a:srgbClr val="00589A"/>
              </a:solidFill>
              <a:miter lim="400000"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87" name="Shape 8681"/>
            <p:cNvSpPr/>
            <p:nvPr/>
          </p:nvSpPr>
          <p:spPr>
            <a:xfrm>
              <a:off x="4789965" y="4326765"/>
              <a:ext cx="876386" cy="854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/>
            </a:solidFill>
            <a:ln w="92075">
              <a:solidFill>
                <a:schemeClr val="bg2">
                  <a:lumMod val="75000"/>
                </a:schemeClr>
              </a:solidFill>
              <a:miter lim="400000"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88" name="Shape 8682"/>
            <p:cNvSpPr/>
            <p:nvPr/>
          </p:nvSpPr>
          <p:spPr>
            <a:xfrm>
              <a:off x="2540216" y="2014712"/>
              <a:ext cx="1884051" cy="3411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1" h="21600" extrusionOk="0">
                  <a:moveTo>
                    <a:pt x="19841" y="19614"/>
                  </a:moveTo>
                  <a:cubicBezTo>
                    <a:pt x="3517" y="0"/>
                    <a:pt x="3517" y="0"/>
                    <a:pt x="3517" y="0"/>
                  </a:cubicBezTo>
                  <a:cubicBezTo>
                    <a:pt x="385" y="3778"/>
                    <a:pt x="385" y="3778"/>
                    <a:pt x="385" y="3778"/>
                  </a:cubicBezTo>
                  <a:cubicBezTo>
                    <a:pt x="-357" y="4649"/>
                    <a:pt x="-1759" y="7313"/>
                    <a:pt x="15307" y="21600"/>
                  </a:cubicBezTo>
                  <a:cubicBezTo>
                    <a:pt x="18027" y="21019"/>
                    <a:pt x="19759" y="20292"/>
                    <a:pt x="19841" y="19663"/>
                  </a:cubicBezTo>
                  <a:lnTo>
                    <a:pt x="19841" y="19663"/>
                  </a:lnTo>
                  <a:lnTo>
                    <a:pt x="19841" y="19663"/>
                  </a:lnTo>
                  <a:cubicBezTo>
                    <a:pt x="19841" y="19663"/>
                    <a:pt x="19841" y="19663"/>
                    <a:pt x="19841" y="19614"/>
                  </a:cubicBezTo>
                  <a:close/>
                </a:path>
              </a:pathLst>
            </a:custGeom>
            <a:solidFill>
              <a:srgbClr val="0070C0"/>
            </a:solidFill>
            <a:ln>
              <a:round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89" name="Shape 8683"/>
            <p:cNvSpPr/>
            <p:nvPr/>
          </p:nvSpPr>
          <p:spPr>
            <a:xfrm>
              <a:off x="2153067" y="2535562"/>
              <a:ext cx="1839214" cy="3019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25" h="21600" extrusionOk="0">
                  <a:moveTo>
                    <a:pt x="417" y="5031"/>
                  </a:moveTo>
                  <a:cubicBezTo>
                    <a:pt x="-2075" y="8257"/>
                    <a:pt x="7147" y="16077"/>
                    <a:pt x="13211" y="21600"/>
                  </a:cubicBezTo>
                  <a:cubicBezTo>
                    <a:pt x="15620" y="21381"/>
                    <a:pt x="17780" y="20998"/>
                    <a:pt x="19525" y="20616"/>
                  </a:cubicBezTo>
                  <a:cubicBezTo>
                    <a:pt x="6897" y="5359"/>
                    <a:pt x="3325" y="1094"/>
                    <a:pt x="4156" y="0"/>
                  </a:cubicBezTo>
                  <a:lnTo>
                    <a:pt x="417" y="5031"/>
                  </a:lnTo>
                  <a:close/>
                </a:path>
              </a:pathLst>
            </a:custGeom>
            <a:solidFill>
              <a:srgbClr val="00B0F0"/>
            </a:solidFill>
            <a:ln>
              <a:round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90" name="Shape 8684"/>
            <p:cNvSpPr/>
            <p:nvPr/>
          </p:nvSpPr>
          <p:spPr>
            <a:xfrm>
              <a:off x="1759792" y="3185018"/>
              <a:ext cx="1638919" cy="2401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085"/>
                  </a:moveTo>
                  <a:cubicBezTo>
                    <a:pt x="3204" y="11557"/>
                    <a:pt x="8061" y="15890"/>
                    <a:pt x="13022" y="21600"/>
                  </a:cubicBezTo>
                  <a:cubicBezTo>
                    <a:pt x="13332" y="21600"/>
                    <a:pt x="13745" y="21600"/>
                    <a:pt x="14159" y="21600"/>
                  </a:cubicBezTo>
                  <a:cubicBezTo>
                    <a:pt x="16743" y="21600"/>
                    <a:pt x="19326" y="21531"/>
                    <a:pt x="21600" y="21256"/>
                  </a:cubicBezTo>
                  <a:cubicBezTo>
                    <a:pt x="9095" y="6948"/>
                    <a:pt x="4444" y="1445"/>
                    <a:pt x="5271" y="0"/>
                  </a:cubicBezTo>
                  <a:lnTo>
                    <a:pt x="0" y="7085"/>
                  </a:lnTo>
                  <a:close/>
                </a:path>
              </a:pathLst>
            </a:custGeom>
            <a:solidFill>
              <a:srgbClr val="66CCFF"/>
            </a:solidFill>
            <a:ln>
              <a:round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91" name="Shape 8685"/>
            <p:cNvSpPr/>
            <p:nvPr/>
          </p:nvSpPr>
          <p:spPr>
            <a:xfrm>
              <a:off x="1400351" y="3811966"/>
              <a:ext cx="1348728" cy="1774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310"/>
                  </a:moveTo>
                  <a:cubicBezTo>
                    <a:pt x="2763" y="13221"/>
                    <a:pt x="6405" y="16293"/>
                    <a:pt x="9795" y="20669"/>
                  </a:cubicBezTo>
                  <a:cubicBezTo>
                    <a:pt x="13312" y="21228"/>
                    <a:pt x="17330" y="21600"/>
                    <a:pt x="21600" y="21600"/>
                  </a:cubicBezTo>
                  <a:cubicBezTo>
                    <a:pt x="8540" y="5028"/>
                    <a:pt x="5400" y="1210"/>
                    <a:pt x="6153" y="0"/>
                  </a:cubicBezTo>
                  <a:lnTo>
                    <a:pt x="0" y="9310"/>
                  </a:lnTo>
                  <a:close/>
                </a:path>
              </a:pathLst>
            </a:custGeom>
            <a:solidFill>
              <a:srgbClr val="0070C0"/>
            </a:solidFill>
            <a:ln>
              <a:round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92" name="Shape 8686"/>
            <p:cNvSpPr/>
            <p:nvPr/>
          </p:nvSpPr>
          <p:spPr>
            <a:xfrm>
              <a:off x="1117652" y="4448560"/>
              <a:ext cx="900252" cy="106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276"/>
                  </a:moveTo>
                  <a:cubicBezTo>
                    <a:pt x="0" y="12432"/>
                    <a:pt x="0" y="12432"/>
                    <a:pt x="0" y="12587"/>
                  </a:cubicBezTo>
                  <a:lnTo>
                    <a:pt x="0" y="12587"/>
                  </a:lnTo>
                  <a:lnTo>
                    <a:pt x="0" y="12587"/>
                  </a:lnTo>
                  <a:cubicBezTo>
                    <a:pt x="376" y="15695"/>
                    <a:pt x="9016" y="19424"/>
                    <a:pt x="21600" y="21600"/>
                  </a:cubicBezTo>
                  <a:cubicBezTo>
                    <a:pt x="9016" y="5594"/>
                    <a:pt x="6762" y="1088"/>
                    <a:pt x="7325" y="0"/>
                  </a:cubicBezTo>
                  <a:lnTo>
                    <a:pt x="0" y="12276"/>
                  </a:lnTo>
                  <a:close/>
                </a:path>
              </a:pathLst>
            </a:custGeom>
            <a:solidFill>
              <a:schemeClr val="bg2"/>
            </a:solidFill>
            <a:ln>
              <a:round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93" name="Shape 8687"/>
            <p:cNvSpPr/>
            <p:nvPr/>
          </p:nvSpPr>
          <p:spPr>
            <a:xfrm>
              <a:off x="2527069" y="2535562"/>
              <a:ext cx="1465212" cy="2883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9" h="21600" extrusionOk="0">
                  <a:moveTo>
                    <a:pt x="126" y="115"/>
                  </a:moveTo>
                  <a:cubicBezTo>
                    <a:pt x="-871" y="1203"/>
                    <a:pt x="3892" y="5672"/>
                    <a:pt x="20618" y="21600"/>
                  </a:cubicBezTo>
                  <a:cubicBezTo>
                    <a:pt x="20729" y="21600"/>
                    <a:pt x="20729" y="21600"/>
                    <a:pt x="20729" y="21600"/>
                  </a:cubicBezTo>
                  <a:cubicBezTo>
                    <a:pt x="3892" y="5615"/>
                    <a:pt x="-871" y="1146"/>
                    <a:pt x="237" y="0"/>
                  </a:cubicBezTo>
                  <a:lnTo>
                    <a:pt x="126" y="115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round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94" name="Shape 8688"/>
            <p:cNvSpPr/>
            <p:nvPr/>
          </p:nvSpPr>
          <p:spPr>
            <a:xfrm>
              <a:off x="2147032" y="3185018"/>
              <a:ext cx="1251677" cy="2369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6" h="21600" extrusionOk="0">
                  <a:moveTo>
                    <a:pt x="67" y="70"/>
                  </a:moveTo>
                  <a:cubicBezTo>
                    <a:pt x="-714" y="1742"/>
                    <a:pt x="5272" y="7316"/>
                    <a:pt x="20756" y="21600"/>
                  </a:cubicBezTo>
                  <a:cubicBezTo>
                    <a:pt x="20756" y="21530"/>
                    <a:pt x="20756" y="21530"/>
                    <a:pt x="20756" y="21530"/>
                  </a:cubicBezTo>
                  <a:cubicBezTo>
                    <a:pt x="5011" y="7037"/>
                    <a:pt x="-844" y="1463"/>
                    <a:pt x="197" y="0"/>
                  </a:cubicBezTo>
                  <a:lnTo>
                    <a:pt x="67" y="7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round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95" name="Shape 8689"/>
            <p:cNvSpPr/>
            <p:nvPr/>
          </p:nvSpPr>
          <p:spPr>
            <a:xfrm>
              <a:off x="1777262" y="3811966"/>
              <a:ext cx="971817" cy="1774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5" h="21600" extrusionOk="0">
                  <a:moveTo>
                    <a:pt x="140" y="93"/>
                  </a:moveTo>
                  <a:cubicBezTo>
                    <a:pt x="-865" y="1303"/>
                    <a:pt x="3321" y="5121"/>
                    <a:pt x="20568" y="21600"/>
                  </a:cubicBezTo>
                  <a:cubicBezTo>
                    <a:pt x="20735" y="21600"/>
                    <a:pt x="20735" y="21600"/>
                    <a:pt x="20735" y="21600"/>
                  </a:cubicBezTo>
                  <a:cubicBezTo>
                    <a:pt x="3321" y="5028"/>
                    <a:pt x="-865" y="1210"/>
                    <a:pt x="140" y="0"/>
                  </a:cubicBezTo>
                  <a:lnTo>
                    <a:pt x="140" y="93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round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96" name="Shape 8690"/>
            <p:cNvSpPr/>
            <p:nvPr/>
          </p:nvSpPr>
          <p:spPr>
            <a:xfrm>
              <a:off x="1417664" y="4448560"/>
              <a:ext cx="596495" cy="106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600" extrusionOk="0">
                  <a:moveTo>
                    <a:pt x="114" y="155"/>
                  </a:moveTo>
                  <a:cubicBezTo>
                    <a:pt x="-706" y="1243"/>
                    <a:pt x="2575" y="5750"/>
                    <a:pt x="20621" y="21600"/>
                  </a:cubicBezTo>
                  <a:cubicBezTo>
                    <a:pt x="20894" y="21600"/>
                    <a:pt x="20894" y="21600"/>
                    <a:pt x="20894" y="21600"/>
                  </a:cubicBezTo>
                  <a:cubicBezTo>
                    <a:pt x="2575" y="5594"/>
                    <a:pt x="-706" y="1088"/>
                    <a:pt x="114" y="0"/>
                  </a:cubicBezTo>
                  <a:lnTo>
                    <a:pt x="114" y="155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round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97" name="Shape 8691"/>
            <p:cNvSpPr/>
            <p:nvPr/>
          </p:nvSpPr>
          <p:spPr>
            <a:xfrm rot="3600000">
              <a:off x="1334568" y="4921441"/>
              <a:ext cx="466669" cy="203784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5F5F5"/>
                </a:buClr>
                <a:defRPr sz="1200" b="1">
                  <a:solidFill>
                    <a:srgbClr val="F5F5F5"/>
                  </a:solidFill>
                  <a:uFill>
                    <a:solidFill>
                      <a:srgbClr val="F5F5F5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阶段</a:t>
              </a:r>
              <a:r>
                <a:rPr sz="1100" dirty="0">
                  <a:solidFill>
                    <a:schemeClr val="tx1"/>
                  </a:solidFill>
                  <a:latin typeface="+mn-ea"/>
                </a:rPr>
                <a:t> 01</a:t>
              </a:r>
            </a:p>
          </p:txBody>
        </p:sp>
        <p:sp>
          <p:nvSpPr>
            <p:cNvPr id="98" name="Shape 8692"/>
            <p:cNvSpPr/>
            <p:nvPr/>
          </p:nvSpPr>
          <p:spPr>
            <a:xfrm rot="3600000">
              <a:off x="1875554" y="4679592"/>
              <a:ext cx="466669" cy="203784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5F5F5"/>
                </a:buClr>
                <a:defRPr sz="1200" b="1">
                  <a:solidFill>
                    <a:srgbClr val="F5F5F5"/>
                  </a:solidFill>
                  <a:uFill>
                    <a:solidFill>
                      <a:srgbClr val="F5F5F5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阶段</a:t>
              </a:r>
              <a:r>
                <a:rPr sz="1100" dirty="0">
                  <a:solidFill>
                    <a:schemeClr val="tx1"/>
                  </a:solidFill>
                  <a:latin typeface="+mn-ea"/>
                </a:rPr>
                <a:t> 02</a:t>
              </a:r>
            </a:p>
          </p:txBody>
        </p:sp>
        <p:sp>
          <p:nvSpPr>
            <p:cNvPr id="99" name="Shape 8693"/>
            <p:cNvSpPr/>
            <p:nvPr/>
          </p:nvSpPr>
          <p:spPr>
            <a:xfrm rot="3600000">
              <a:off x="2393479" y="4377514"/>
              <a:ext cx="466669" cy="203784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5F5F5"/>
                </a:buClr>
                <a:defRPr sz="1200" b="1">
                  <a:solidFill>
                    <a:srgbClr val="F5F5F5"/>
                  </a:solidFill>
                  <a:uFill>
                    <a:solidFill>
                      <a:srgbClr val="F5F5F5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阶段</a:t>
              </a:r>
              <a:r>
                <a:rPr sz="1100" dirty="0">
                  <a:solidFill>
                    <a:schemeClr val="tx1"/>
                  </a:solidFill>
                  <a:latin typeface="+mn-ea"/>
                </a:rPr>
                <a:t> 03</a:t>
              </a:r>
            </a:p>
          </p:txBody>
        </p:sp>
        <p:sp>
          <p:nvSpPr>
            <p:cNvPr id="100" name="Shape 8694"/>
            <p:cNvSpPr/>
            <p:nvPr/>
          </p:nvSpPr>
          <p:spPr>
            <a:xfrm rot="3600000">
              <a:off x="2918658" y="4084148"/>
              <a:ext cx="466669" cy="203784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5F5F5"/>
                </a:buClr>
                <a:defRPr sz="1200" b="1">
                  <a:solidFill>
                    <a:srgbClr val="F5F5F5"/>
                  </a:solidFill>
                  <a:uFill>
                    <a:solidFill>
                      <a:srgbClr val="F5F5F5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阶段</a:t>
              </a:r>
              <a:r>
                <a:rPr sz="1100" dirty="0">
                  <a:solidFill>
                    <a:schemeClr val="tx1"/>
                  </a:solidFill>
                  <a:latin typeface="+mn-ea"/>
                </a:rPr>
                <a:t> 04</a:t>
              </a:r>
            </a:p>
          </p:txBody>
        </p:sp>
        <p:sp>
          <p:nvSpPr>
            <p:cNvPr id="101" name="Shape 8695"/>
            <p:cNvSpPr/>
            <p:nvPr/>
          </p:nvSpPr>
          <p:spPr>
            <a:xfrm rot="3840000">
              <a:off x="3439420" y="3812283"/>
              <a:ext cx="466669" cy="203784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F5F5F5"/>
                </a:buClr>
                <a:defRPr sz="1200" b="1">
                  <a:solidFill>
                    <a:srgbClr val="F5F5F5"/>
                  </a:solidFill>
                  <a:uFill>
                    <a:solidFill>
                      <a:srgbClr val="F5F5F5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阶段</a:t>
              </a:r>
              <a:r>
                <a:rPr sz="1100" dirty="0">
                  <a:solidFill>
                    <a:schemeClr val="tx1"/>
                  </a:solidFill>
                  <a:latin typeface="+mn-ea"/>
                </a:rPr>
                <a:t> 05</a:t>
              </a:r>
            </a:p>
          </p:txBody>
        </p:sp>
        <p:grpSp>
          <p:nvGrpSpPr>
            <p:cNvPr id="102" name="Group 8699"/>
            <p:cNvGrpSpPr/>
            <p:nvPr/>
          </p:nvGrpSpPr>
          <p:grpSpPr>
            <a:xfrm>
              <a:off x="3835452" y="2074558"/>
              <a:ext cx="449058" cy="437851"/>
              <a:chOff x="0" y="0"/>
              <a:chExt cx="490507" cy="490537"/>
            </a:xfrm>
          </p:grpSpPr>
          <p:sp>
            <p:nvSpPr>
              <p:cNvPr id="103" name="Shape 8696"/>
              <p:cNvSpPr/>
              <p:nvPr/>
            </p:nvSpPr>
            <p:spPr>
              <a:xfrm>
                <a:off x="268257" y="61911"/>
                <a:ext cx="160339" cy="160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543" y="20571"/>
                    </a:moveTo>
                    <a:lnTo>
                      <a:pt x="19543" y="20571"/>
                    </a:lnTo>
                    <a:cubicBezTo>
                      <a:pt x="19543" y="21086"/>
                      <a:pt x="20057" y="21600"/>
                      <a:pt x="20571" y="21600"/>
                    </a:cubicBezTo>
                    <a:cubicBezTo>
                      <a:pt x="21086" y="21600"/>
                      <a:pt x="21600" y="21086"/>
                      <a:pt x="21600" y="20571"/>
                    </a:cubicBezTo>
                    <a:lnTo>
                      <a:pt x="21600" y="20571"/>
                    </a:lnTo>
                    <a:cubicBezTo>
                      <a:pt x="21600" y="9257"/>
                      <a:pt x="12343" y="0"/>
                      <a:pt x="1029" y="0"/>
                    </a:cubicBezTo>
                    <a:lnTo>
                      <a:pt x="1029" y="0"/>
                    </a:lnTo>
                    <a:cubicBezTo>
                      <a:pt x="514" y="0"/>
                      <a:pt x="0" y="514"/>
                      <a:pt x="0" y="1029"/>
                    </a:cubicBezTo>
                    <a:cubicBezTo>
                      <a:pt x="0" y="1543"/>
                      <a:pt x="514" y="2057"/>
                      <a:pt x="1029" y="2057"/>
                    </a:cubicBezTo>
                    <a:lnTo>
                      <a:pt x="1029" y="2057"/>
                    </a:lnTo>
                    <a:cubicBezTo>
                      <a:pt x="11314" y="2057"/>
                      <a:pt x="19543" y="10286"/>
                      <a:pt x="19543" y="20571"/>
                    </a:cubicBez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4" name="Shape 8697"/>
              <p:cNvSpPr/>
              <p:nvPr/>
            </p:nvSpPr>
            <p:spPr>
              <a:xfrm>
                <a:off x="0" y="0"/>
                <a:ext cx="489848" cy="4905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26" h="21600" extrusionOk="0">
                    <a:moveTo>
                      <a:pt x="5940" y="675"/>
                    </a:moveTo>
                    <a:cubicBezTo>
                      <a:pt x="5607" y="169"/>
                      <a:pt x="5109" y="0"/>
                      <a:pt x="4610" y="0"/>
                    </a:cubicBezTo>
                    <a:cubicBezTo>
                      <a:pt x="4278" y="0"/>
                      <a:pt x="4112" y="0"/>
                      <a:pt x="3780" y="169"/>
                    </a:cubicBezTo>
                    <a:cubicBezTo>
                      <a:pt x="3115" y="506"/>
                      <a:pt x="2617" y="1181"/>
                      <a:pt x="2617" y="2025"/>
                    </a:cubicBezTo>
                    <a:cubicBezTo>
                      <a:pt x="2617" y="11306"/>
                      <a:pt x="2617" y="11306"/>
                      <a:pt x="2617" y="11306"/>
                    </a:cubicBezTo>
                    <a:cubicBezTo>
                      <a:pt x="623" y="13500"/>
                      <a:pt x="623" y="13500"/>
                      <a:pt x="623" y="13500"/>
                    </a:cubicBezTo>
                    <a:cubicBezTo>
                      <a:pt x="-208" y="14175"/>
                      <a:pt x="-208" y="15525"/>
                      <a:pt x="623" y="16200"/>
                    </a:cubicBezTo>
                    <a:cubicBezTo>
                      <a:pt x="5275" y="20925"/>
                      <a:pt x="5275" y="20925"/>
                      <a:pt x="5275" y="20925"/>
                    </a:cubicBezTo>
                    <a:cubicBezTo>
                      <a:pt x="5607" y="21431"/>
                      <a:pt x="6106" y="21600"/>
                      <a:pt x="6604" y="21600"/>
                    </a:cubicBezTo>
                    <a:cubicBezTo>
                      <a:pt x="7103" y="21600"/>
                      <a:pt x="7601" y="21431"/>
                      <a:pt x="7934" y="20925"/>
                    </a:cubicBezTo>
                    <a:cubicBezTo>
                      <a:pt x="10094" y="18900"/>
                      <a:pt x="10094" y="18900"/>
                      <a:pt x="10094" y="18900"/>
                    </a:cubicBezTo>
                    <a:cubicBezTo>
                      <a:pt x="19232" y="18900"/>
                      <a:pt x="19232" y="18900"/>
                      <a:pt x="19232" y="18900"/>
                    </a:cubicBezTo>
                    <a:cubicBezTo>
                      <a:pt x="20063" y="18900"/>
                      <a:pt x="20727" y="18394"/>
                      <a:pt x="21060" y="17719"/>
                    </a:cubicBezTo>
                    <a:cubicBezTo>
                      <a:pt x="21392" y="16875"/>
                      <a:pt x="21226" y="16031"/>
                      <a:pt x="20561" y="15525"/>
                    </a:cubicBezTo>
                    <a:lnTo>
                      <a:pt x="5940" y="675"/>
                    </a:lnTo>
                    <a:close/>
                    <a:moveTo>
                      <a:pt x="9097" y="17887"/>
                    </a:moveTo>
                    <a:cubicBezTo>
                      <a:pt x="7103" y="20081"/>
                      <a:pt x="7103" y="20081"/>
                      <a:pt x="7103" y="20081"/>
                    </a:cubicBezTo>
                    <a:cubicBezTo>
                      <a:pt x="6937" y="20250"/>
                      <a:pt x="6770" y="20250"/>
                      <a:pt x="6604" y="20250"/>
                    </a:cubicBezTo>
                    <a:cubicBezTo>
                      <a:pt x="6438" y="20250"/>
                      <a:pt x="6272" y="20250"/>
                      <a:pt x="6106" y="20081"/>
                    </a:cubicBezTo>
                    <a:cubicBezTo>
                      <a:pt x="1454" y="15356"/>
                      <a:pt x="1454" y="15356"/>
                      <a:pt x="1454" y="15356"/>
                    </a:cubicBezTo>
                    <a:cubicBezTo>
                      <a:pt x="1287" y="15187"/>
                      <a:pt x="1287" y="15019"/>
                      <a:pt x="1287" y="14850"/>
                    </a:cubicBezTo>
                    <a:cubicBezTo>
                      <a:pt x="1287" y="14681"/>
                      <a:pt x="1287" y="14513"/>
                      <a:pt x="1454" y="14344"/>
                    </a:cubicBezTo>
                    <a:cubicBezTo>
                      <a:pt x="3614" y="12319"/>
                      <a:pt x="3614" y="12319"/>
                      <a:pt x="3614" y="12319"/>
                    </a:cubicBezTo>
                    <a:cubicBezTo>
                      <a:pt x="3614" y="12319"/>
                      <a:pt x="3614" y="12319"/>
                      <a:pt x="3614" y="12319"/>
                    </a:cubicBezTo>
                    <a:cubicBezTo>
                      <a:pt x="9097" y="17887"/>
                      <a:pt x="9097" y="17887"/>
                      <a:pt x="9097" y="17887"/>
                    </a:cubicBezTo>
                    <a:cubicBezTo>
                      <a:pt x="9097" y="17887"/>
                      <a:pt x="9097" y="17887"/>
                      <a:pt x="9097" y="17887"/>
                    </a:cubicBezTo>
                    <a:close/>
                    <a:moveTo>
                      <a:pt x="10094" y="17550"/>
                    </a:moveTo>
                    <a:cubicBezTo>
                      <a:pt x="9927" y="17550"/>
                      <a:pt x="9927" y="17550"/>
                      <a:pt x="9761" y="17550"/>
                    </a:cubicBezTo>
                    <a:cubicBezTo>
                      <a:pt x="3946" y="11644"/>
                      <a:pt x="3946" y="11644"/>
                      <a:pt x="3946" y="11644"/>
                    </a:cubicBezTo>
                    <a:cubicBezTo>
                      <a:pt x="3946" y="11475"/>
                      <a:pt x="3946" y="11475"/>
                      <a:pt x="3946" y="11306"/>
                    </a:cubicBezTo>
                    <a:cubicBezTo>
                      <a:pt x="3946" y="3206"/>
                      <a:pt x="3946" y="3206"/>
                      <a:pt x="3946" y="3206"/>
                    </a:cubicBezTo>
                    <a:cubicBezTo>
                      <a:pt x="18069" y="17550"/>
                      <a:pt x="18069" y="17550"/>
                      <a:pt x="18069" y="17550"/>
                    </a:cubicBezTo>
                    <a:lnTo>
                      <a:pt x="10094" y="17550"/>
                    </a:lnTo>
                    <a:close/>
                    <a:moveTo>
                      <a:pt x="19897" y="17213"/>
                    </a:moveTo>
                    <a:cubicBezTo>
                      <a:pt x="19730" y="17381"/>
                      <a:pt x="19564" y="17550"/>
                      <a:pt x="19232" y="17550"/>
                    </a:cubicBezTo>
                    <a:cubicBezTo>
                      <a:pt x="19066" y="17550"/>
                      <a:pt x="19066" y="17550"/>
                      <a:pt x="19066" y="17550"/>
                    </a:cubicBezTo>
                    <a:cubicBezTo>
                      <a:pt x="3946" y="2194"/>
                      <a:pt x="3946" y="2194"/>
                      <a:pt x="3946" y="2194"/>
                    </a:cubicBezTo>
                    <a:cubicBezTo>
                      <a:pt x="3946" y="2025"/>
                      <a:pt x="3946" y="2025"/>
                      <a:pt x="3946" y="2025"/>
                    </a:cubicBezTo>
                    <a:cubicBezTo>
                      <a:pt x="3946" y="1687"/>
                      <a:pt x="4112" y="1519"/>
                      <a:pt x="4278" y="1350"/>
                    </a:cubicBezTo>
                    <a:cubicBezTo>
                      <a:pt x="4444" y="1350"/>
                      <a:pt x="4444" y="1350"/>
                      <a:pt x="4610" y="1350"/>
                    </a:cubicBezTo>
                    <a:cubicBezTo>
                      <a:pt x="4777" y="1350"/>
                      <a:pt x="4943" y="1350"/>
                      <a:pt x="5109" y="1519"/>
                    </a:cubicBezTo>
                    <a:cubicBezTo>
                      <a:pt x="19730" y="16369"/>
                      <a:pt x="19730" y="16369"/>
                      <a:pt x="19730" y="16369"/>
                    </a:cubicBezTo>
                    <a:cubicBezTo>
                      <a:pt x="19897" y="16537"/>
                      <a:pt x="19897" y="16875"/>
                      <a:pt x="19897" y="17213"/>
                    </a:cubicBez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5" name="Shape 8698"/>
              <p:cNvSpPr/>
              <p:nvPr/>
            </p:nvSpPr>
            <p:spPr>
              <a:xfrm>
                <a:off x="260319" y="0"/>
                <a:ext cx="230189" cy="230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40" y="2880"/>
                    </a:moveTo>
                    <a:lnTo>
                      <a:pt x="1440" y="2880"/>
                    </a:lnTo>
                    <a:cubicBezTo>
                      <a:pt x="10800" y="2880"/>
                      <a:pt x="18720" y="10800"/>
                      <a:pt x="18720" y="20160"/>
                    </a:cubicBezTo>
                    <a:lnTo>
                      <a:pt x="18720" y="20160"/>
                    </a:lnTo>
                    <a:cubicBezTo>
                      <a:pt x="18720" y="20880"/>
                      <a:pt x="19440" y="21600"/>
                      <a:pt x="20160" y="21600"/>
                    </a:cubicBezTo>
                    <a:cubicBezTo>
                      <a:pt x="20880" y="21600"/>
                      <a:pt x="21600" y="20880"/>
                      <a:pt x="21600" y="20160"/>
                    </a:cubicBezTo>
                    <a:lnTo>
                      <a:pt x="21600" y="20160"/>
                    </a:lnTo>
                    <a:cubicBezTo>
                      <a:pt x="21600" y="9000"/>
                      <a:pt x="12600" y="0"/>
                      <a:pt x="1440" y="0"/>
                    </a:cubicBezTo>
                    <a:lnTo>
                      <a:pt x="1440" y="0"/>
                    </a:lnTo>
                    <a:cubicBezTo>
                      <a:pt x="720" y="0"/>
                      <a:pt x="0" y="720"/>
                      <a:pt x="0" y="1440"/>
                    </a:cubicBezTo>
                    <a:cubicBezTo>
                      <a:pt x="0" y="2160"/>
                      <a:pt x="720" y="2880"/>
                      <a:pt x="1440" y="2880"/>
                    </a:cubicBez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106" name="Group 8704"/>
            <p:cNvGrpSpPr/>
            <p:nvPr/>
          </p:nvGrpSpPr>
          <p:grpSpPr>
            <a:xfrm>
              <a:off x="4440281" y="3250535"/>
              <a:ext cx="393859" cy="439268"/>
              <a:chOff x="0" y="0"/>
              <a:chExt cx="430212" cy="492125"/>
            </a:xfrm>
          </p:grpSpPr>
          <p:sp>
            <p:nvSpPr>
              <p:cNvPr id="107" name="Shape 8700"/>
              <p:cNvSpPr/>
              <p:nvPr/>
            </p:nvSpPr>
            <p:spPr>
              <a:xfrm>
                <a:off x="0" y="0"/>
                <a:ext cx="430213" cy="4921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4556"/>
                    </a:moveTo>
                    <a:cubicBezTo>
                      <a:pt x="21600" y="3544"/>
                      <a:pt x="20443" y="2700"/>
                      <a:pt x="19286" y="2700"/>
                    </a:cubicBezTo>
                    <a:cubicBezTo>
                      <a:pt x="16971" y="2700"/>
                      <a:pt x="16971" y="2700"/>
                      <a:pt x="16971" y="2700"/>
                    </a:cubicBezTo>
                    <a:cubicBezTo>
                      <a:pt x="16971" y="2025"/>
                      <a:pt x="16971" y="2025"/>
                      <a:pt x="16971" y="2025"/>
                    </a:cubicBezTo>
                    <a:cubicBezTo>
                      <a:pt x="16971" y="2025"/>
                      <a:pt x="16971" y="2025"/>
                      <a:pt x="16971" y="2025"/>
                    </a:cubicBezTo>
                    <a:cubicBezTo>
                      <a:pt x="16971" y="844"/>
                      <a:pt x="16007" y="0"/>
                      <a:pt x="14657" y="0"/>
                    </a:cubicBezTo>
                    <a:cubicBezTo>
                      <a:pt x="6943" y="0"/>
                      <a:pt x="6943" y="0"/>
                      <a:pt x="6943" y="0"/>
                    </a:cubicBezTo>
                    <a:cubicBezTo>
                      <a:pt x="5593" y="0"/>
                      <a:pt x="4629" y="844"/>
                      <a:pt x="4629" y="2025"/>
                    </a:cubicBezTo>
                    <a:cubicBezTo>
                      <a:pt x="4629" y="2025"/>
                      <a:pt x="4629" y="2025"/>
                      <a:pt x="4629" y="2025"/>
                    </a:cubicBezTo>
                    <a:cubicBezTo>
                      <a:pt x="4629" y="2700"/>
                      <a:pt x="4629" y="2700"/>
                      <a:pt x="4629" y="2700"/>
                    </a:cubicBezTo>
                    <a:cubicBezTo>
                      <a:pt x="2314" y="2700"/>
                      <a:pt x="2314" y="2700"/>
                      <a:pt x="2314" y="2700"/>
                    </a:cubicBezTo>
                    <a:cubicBezTo>
                      <a:pt x="1157" y="2700"/>
                      <a:pt x="0" y="3544"/>
                      <a:pt x="0" y="4556"/>
                    </a:cubicBezTo>
                    <a:cubicBezTo>
                      <a:pt x="0" y="4556"/>
                      <a:pt x="0" y="4556"/>
                      <a:pt x="0" y="4556"/>
                    </a:cubicBezTo>
                    <a:cubicBezTo>
                      <a:pt x="0" y="5400"/>
                      <a:pt x="0" y="5400"/>
                      <a:pt x="0" y="5400"/>
                    </a:cubicBezTo>
                    <a:cubicBezTo>
                      <a:pt x="0" y="6075"/>
                      <a:pt x="0" y="6075"/>
                      <a:pt x="0" y="6075"/>
                    </a:cubicBezTo>
                    <a:cubicBezTo>
                      <a:pt x="0" y="6750"/>
                      <a:pt x="771" y="7425"/>
                      <a:pt x="1543" y="7425"/>
                    </a:cubicBezTo>
                    <a:cubicBezTo>
                      <a:pt x="1543" y="7425"/>
                      <a:pt x="1543" y="7425"/>
                      <a:pt x="1543" y="7425"/>
                    </a:cubicBezTo>
                    <a:cubicBezTo>
                      <a:pt x="1543" y="18900"/>
                      <a:pt x="1543" y="18900"/>
                      <a:pt x="1543" y="18900"/>
                    </a:cubicBezTo>
                    <a:cubicBezTo>
                      <a:pt x="1543" y="20419"/>
                      <a:pt x="2893" y="21600"/>
                      <a:pt x="4629" y="21600"/>
                    </a:cubicBezTo>
                    <a:cubicBezTo>
                      <a:pt x="16971" y="21600"/>
                      <a:pt x="16971" y="21600"/>
                      <a:pt x="16971" y="21600"/>
                    </a:cubicBezTo>
                    <a:cubicBezTo>
                      <a:pt x="18707" y="21600"/>
                      <a:pt x="20057" y="20419"/>
                      <a:pt x="20057" y="18900"/>
                    </a:cubicBezTo>
                    <a:cubicBezTo>
                      <a:pt x="20057" y="7425"/>
                      <a:pt x="20057" y="7425"/>
                      <a:pt x="20057" y="7425"/>
                    </a:cubicBezTo>
                    <a:cubicBezTo>
                      <a:pt x="20057" y="7425"/>
                      <a:pt x="20057" y="7425"/>
                      <a:pt x="20057" y="7425"/>
                    </a:cubicBezTo>
                    <a:cubicBezTo>
                      <a:pt x="20829" y="7425"/>
                      <a:pt x="21600" y="6750"/>
                      <a:pt x="21600" y="6075"/>
                    </a:cubicBezTo>
                    <a:cubicBezTo>
                      <a:pt x="21600" y="5400"/>
                      <a:pt x="21600" y="5400"/>
                      <a:pt x="21600" y="5400"/>
                    </a:cubicBezTo>
                    <a:cubicBezTo>
                      <a:pt x="21600" y="4556"/>
                      <a:pt x="21600" y="4556"/>
                      <a:pt x="21600" y="4556"/>
                    </a:cubicBezTo>
                    <a:close/>
                    <a:moveTo>
                      <a:pt x="6171" y="2025"/>
                    </a:moveTo>
                    <a:cubicBezTo>
                      <a:pt x="6171" y="1687"/>
                      <a:pt x="6557" y="1350"/>
                      <a:pt x="6943" y="1350"/>
                    </a:cubicBezTo>
                    <a:cubicBezTo>
                      <a:pt x="14657" y="1350"/>
                      <a:pt x="14657" y="1350"/>
                      <a:pt x="14657" y="1350"/>
                    </a:cubicBezTo>
                    <a:cubicBezTo>
                      <a:pt x="15043" y="1350"/>
                      <a:pt x="15429" y="1687"/>
                      <a:pt x="15429" y="2025"/>
                    </a:cubicBezTo>
                    <a:cubicBezTo>
                      <a:pt x="15429" y="2700"/>
                      <a:pt x="15429" y="2700"/>
                      <a:pt x="15429" y="2700"/>
                    </a:cubicBezTo>
                    <a:cubicBezTo>
                      <a:pt x="6171" y="2700"/>
                      <a:pt x="6171" y="2700"/>
                      <a:pt x="6171" y="2700"/>
                    </a:cubicBezTo>
                    <a:lnTo>
                      <a:pt x="6171" y="2025"/>
                    </a:lnTo>
                    <a:close/>
                    <a:moveTo>
                      <a:pt x="18514" y="18900"/>
                    </a:moveTo>
                    <a:cubicBezTo>
                      <a:pt x="18514" y="19575"/>
                      <a:pt x="17743" y="20250"/>
                      <a:pt x="16971" y="20250"/>
                    </a:cubicBezTo>
                    <a:cubicBezTo>
                      <a:pt x="4629" y="20250"/>
                      <a:pt x="4629" y="20250"/>
                      <a:pt x="4629" y="20250"/>
                    </a:cubicBezTo>
                    <a:cubicBezTo>
                      <a:pt x="3857" y="20250"/>
                      <a:pt x="3086" y="19575"/>
                      <a:pt x="3086" y="18900"/>
                    </a:cubicBezTo>
                    <a:cubicBezTo>
                      <a:pt x="3086" y="7425"/>
                      <a:pt x="3086" y="7425"/>
                      <a:pt x="3086" y="7425"/>
                    </a:cubicBezTo>
                    <a:cubicBezTo>
                      <a:pt x="18514" y="7425"/>
                      <a:pt x="18514" y="7425"/>
                      <a:pt x="18514" y="7425"/>
                    </a:cubicBezTo>
                    <a:lnTo>
                      <a:pt x="18514" y="18900"/>
                    </a:lnTo>
                    <a:close/>
                    <a:moveTo>
                      <a:pt x="20057" y="5400"/>
                    </a:moveTo>
                    <a:cubicBezTo>
                      <a:pt x="20057" y="6075"/>
                      <a:pt x="20057" y="6075"/>
                      <a:pt x="20057" y="6075"/>
                    </a:cubicBezTo>
                    <a:cubicBezTo>
                      <a:pt x="1543" y="6075"/>
                      <a:pt x="1543" y="6075"/>
                      <a:pt x="1543" y="6075"/>
                    </a:cubicBezTo>
                    <a:cubicBezTo>
                      <a:pt x="1543" y="5400"/>
                      <a:pt x="1543" y="5400"/>
                      <a:pt x="1543" y="5400"/>
                    </a:cubicBezTo>
                    <a:cubicBezTo>
                      <a:pt x="1543" y="4725"/>
                      <a:pt x="1543" y="4725"/>
                      <a:pt x="1543" y="4725"/>
                    </a:cubicBezTo>
                    <a:cubicBezTo>
                      <a:pt x="1543" y="4387"/>
                      <a:pt x="1929" y="4050"/>
                      <a:pt x="2314" y="4050"/>
                    </a:cubicBezTo>
                    <a:cubicBezTo>
                      <a:pt x="19286" y="4050"/>
                      <a:pt x="19286" y="4050"/>
                      <a:pt x="19286" y="4050"/>
                    </a:cubicBezTo>
                    <a:cubicBezTo>
                      <a:pt x="19671" y="4050"/>
                      <a:pt x="20057" y="4387"/>
                      <a:pt x="20057" y="4725"/>
                    </a:cubicBezTo>
                    <a:lnTo>
                      <a:pt x="20057" y="5400"/>
                    </a:ln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8" name="Shape 8701"/>
              <p:cNvSpPr/>
              <p:nvPr/>
            </p:nvSpPr>
            <p:spPr>
              <a:xfrm>
                <a:off x="92075" y="200025"/>
                <a:ext cx="61914" cy="2301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00" y="21600"/>
                    </a:moveTo>
                    <a:cubicBezTo>
                      <a:pt x="16200" y="21600"/>
                      <a:pt x="16200" y="21600"/>
                      <a:pt x="16200" y="21600"/>
                    </a:cubicBezTo>
                    <a:cubicBezTo>
                      <a:pt x="18900" y="21600"/>
                      <a:pt x="21600" y="20880"/>
                      <a:pt x="21600" y="20160"/>
                    </a:cubicBezTo>
                    <a:cubicBezTo>
                      <a:pt x="21600" y="1440"/>
                      <a:pt x="21600" y="1440"/>
                      <a:pt x="21600" y="1440"/>
                    </a:cubicBezTo>
                    <a:cubicBezTo>
                      <a:pt x="21600" y="720"/>
                      <a:pt x="18900" y="0"/>
                      <a:pt x="16200" y="0"/>
                    </a:cubicBezTo>
                    <a:cubicBezTo>
                      <a:pt x="5400" y="0"/>
                      <a:pt x="5400" y="0"/>
                      <a:pt x="5400" y="0"/>
                    </a:cubicBezTo>
                    <a:cubicBezTo>
                      <a:pt x="2700" y="0"/>
                      <a:pt x="0" y="720"/>
                      <a:pt x="0" y="1440"/>
                    </a:cubicBezTo>
                    <a:cubicBezTo>
                      <a:pt x="0" y="20160"/>
                      <a:pt x="0" y="20160"/>
                      <a:pt x="0" y="20160"/>
                    </a:cubicBezTo>
                    <a:cubicBezTo>
                      <a:pt x="0" y="20880"/>
                      <a:pt x="2700" y="21600"/>
                      <a:pt x="5400" y="21600"/>
                    </a:cubicBezTo>
                    <a:close/>
                    <a:moveTo>
                      <a:pt x="5400" y="1440"/>
                    </a:moveTo>
                    <a:cubicBezTo>
                      <a:pt x="16200" y="1440"/>
                      <a:pt x="16200" y="1440"/>
                      <a:pt x="16200" y="1440"/>
                    </a:cubicBezTo>
                    <a:cubicBezTo>
                      <a:pt x="16200" y="20160"/>
                      <a:pt x="16200" y="20160"/>
                      <a:pt x="16200" y="20160"/>
                    </a:cubicBezTo>
                    <a:cubicBezTo>
                      <a:pt x="5400" y="20160"/>
                      <a:pt x="5400" y="20160"/>
                      <a:pt x="5400" y="20160"/>
                    </a:cubicBezTo>
                    <a:lnTo>
                      <a:pt x="5400" y="1440"/>
                    </a:ln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9" name="Shape 8702"/>
              <p:cNvSpPr/>
              <p:nvPr/>
            </p:nvSpPr>
            <p:spPr>
              <a:xfrm>
                <a:off x="184150" y="200025"/>
                <a:ext cx="61914" cy="2301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00" y="21600"/>
                    </a:moveTo>
                    <a:cubicBezTo>
                      <a:pt x="16200" y="21600"/>
                      <a:pt x="16200" y="21600"/>
                      <a:pt x="16200" y="21600"/>
                    </a:cubicBezTo>
                    <a:cubicBezTo>
                      <a:pt x="18900" y="21600"/>
                      <a:pt x="21600" y="20880"/>
                      <a:pt x="21600" y="20160"/>
                    </a:cubicBezTo>
                    <a:cubicBezTo>
                      <a:pt x="21600" y="1440"/>
                      <a:pt x="21600" y="1440"/>
                      <a:pt x="21600" y="1440"/>
                    </a:cubicBezTo>
                    <a:cubicBezTo>
                      <a:pt x="21600" y="720"/>
                      <a:pt x="18900" y="0"/>
                      <a:pt x="16200" y="0"/>
                    </a:cubicBezTo>
                    <a:cubicBezTo>
                      <a:pt x="5400" y="0"/>
                      <a:pt x="5400" y="0"/>
                      <a:pt x="5400" y="0"/>
                    </a:cubicBezTo>
                    <a:cubicBezTo>
                      <a:pt x="2700" y="0"/>
                      <a:pt x="0" y="720"/>
                      <a:pt x="0" y="1440"/>
                    </a:cubicBezTo>
                    <a:cubicBezTo>
                      <a:pt x="0" y="20160"/>
                      <a:pt x="0" y="20160"/>
                      <a:pt x="0" y="20160"/>
                    </a:cubicBezTo>
                    <a:cubicBezTo>
                      <a:pt x="0" y="20880"/>
                      <a:pt x="2700" y="21600"/>
                      <a:pt x="5400" y="21600"/>
                    </a:cubicBezTo>
                    <a:close/>
                    <a:moveTo>
                      <a:pt x="5400" y="1440"/>
                    </a:moveTo>
                    <a:cubicBezTo>
                      <a:pt x="16200" y="1440"/>
                      <a:pt x="16200" y="1440"/>
                      <a:pt x="16200" y="1440"/>
                    </a:cubicBezTo>
                    <a:cubicBezTo>
                      <a:pt x="16200" y="20160"/>
                      <a:pt x="16200" y="20160"/>
                      <a:pt x="16200" y="20160"/>
                    </a:cubicBezTo>
                    <a:cubicBezTo>
                      <a:pt x="5400" y="20160"/>
                      <a:pt x="5400" y="20160"/>
                      <a:pt x="5400" y="20160"/>
                    </a:cubicBezTo>
                    <a:lnTo>
                      <a:pt x="5400" y="1440"/>
                    </a:ln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10" name="Shape 8703"/>
              <p:cNvSpPr/>
              <p:nvPr/>
            </p:nvSpPr>
            <p:spPr>
              <a:xfrm>
                <a:off x="276225" y="200025"/>
                <a:ext cx="61914" cy="2301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00" y="21600"/>
                    </a:moveTo>
                    <a:cubicBezTo>
                      <a:pt x="16200" y="21600"/>
                      <a:pt x="16200" y="21600"/>
                      <a:pt x="16200" y="21600"/>
                    </a:cubicBezTo>
                    <a:cubicBezTo>
                      <a:pt x="18900" y="21600"/>
                      <a:pt x="21600" y="20880"/>
                      <a:pt x="21600" y="20160"/>
                    </a:cubicBezTo>
                    <a:cubicBezTo>
                      <a:pt x="21600" y="1440"/>
                      <a:pt x="21600" y="1440"/>
                      <a:pt x="21600" y="1440"/>
                    </a:cubicBezTo>
                    <a:cubicBezTo>
                      <a:pt x="21600" y="720"/>
                      <a:pt x="18900" y="0"/>
                      <a:pt x="16200" y="0"/>
                    </a:cubicBezTo>
                    <a:cubicBezTo>
                      <a:pt x="5400" y="0"/>
                      <a:pt x="5400" y="0"/>
                      <a:pt x="5400" y="0"/>
                    </a:cubicBezTo>
                    <a:cubicBezTo>
                      <a:pt x="2700" y="0"/>
                      <a:pt x="0" y="720"/>
                      <a:pt x="0" y="1440"/>
                    </a:cubicBezTo>
                    <a:cubicBezTo>
                      <a:pt x="0" y="20160"/>
                      <a:pt x="0" y="20160"/>
                      <a:pt x="0" y="20160"/>
                    </a:cubicBezTo>
                    <a:cubicBezTo>
                      <a:pt x="0" y="20880"/>
                      <a:pt x="2700" y="21600"/>
                      <a:pt x="5400" y="21600"/>
                    </a:cubicBezTo>
                    <a:close/>
                    <a:moveTo>
                      <a:pt x="5400" y="1440"/>
                    </a:moveTo>
                    <a:cubicBezTo>
                      <a:pt x="16200" y="1440"/>
                      <a:pt x="16200" y="1440"/>
                      <a:pt x="16200" y="1440"/>
                    </a:cubicBezTo>
                    <a:cubicBezTo>
                      <a:pt x="16200" y="20160"/>
                      <a:pt x="16200" y="20160"/>
                      <a:pt x="16200" y="20160"/>
                    </a:cubicBezTo>
                    <a:cubicBezTo>
                      <a:pt x="5400" y="20160"/>
                      <a:pt x="5400" y="20160"/>
                      <a:pt x="5400" y="20160"/>
                    </a:cubicBezTo>
                    <a:lnTo>
                      <a:pt x="5400" y="1440"/>
                    </a:ln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111" name="Group 8708"/>
            <p:cNvGrpSpPr/>
            <p:nvPr/>
          </p:nvGrpSpPr>
          <p:grpSpPr>
            <a:xfrm>
              <a:off x="5210957" y="2617724"/>
              <a:ext cx="422926" cy="437851"/>
              <a:chOff x="0" y="0"/>
              <a:chExt cx="461962" cy="490537"/>
            </a:xfrm>
          </p:grpSpPr>
          <p:sp>
            <p:nvSpPr>
              <p:cNvPr id="112" name="Shape 8705"/>
              <p:cNvSpPr/>
              <p:nvPr/>
            </p:nvSpPr>
            <p:spPr>
              <a:xfrm>
                <a:off x="0" y="0"/>
                <a:ext cx="461963" cy="4905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0"/>
                    </a:moveTo>
                    <a:cubicBezTo>
                      <a:pt x="2880" y="0"/>
                      <a:pt x="2880" y="0"/>
                      <a:pt x="2880" y="0"/>
                    </a:cubicBezTo>
                    <a:cubicBezTo>
                      <a:pt x="1260" y="0"/>
                      <a:pt x="0" y="1181"/>
                      <a:pt x="0" y="2700"/>
                    </a:cubicBezTo>
                    <a:cubicBezTo>
                      <a:pt x="0" y="18900"/>
                      <a:pt x="0" y="18900"/>
                      <a:pt x="0" y="18900"/>
                    </a:cubicBezTo>
                    <a:cubicBezTo>
                      <a:pt x="0" y="20419"/>
                      <a:pt x="1260" y="21600"/>
                      <a:pt x="2880" y="21600"/>
                    </a:cubicBezTo>
                    <a:cubicBezTo>
                      <a:pt x="18720" y="21600"/>
                      <a:pt x="18720" y="21600"/>
                      <a:pt x="18720" y="21600"/>
                    </a:cubicBezTo>
                    <a:cubicBezTo>
                      <a:pt x="20340" y="21600"/>
                      <a:pt x="21600" y="20419"/>
                      <a:pt x="21600" y="18900"/>
                    </a:cubicBezTo>
                    <a:cubicBezTo>
                      <a:pt x="21600" y="2700"/>
                      <a:pt x="21600" y="2700"/>
                      <a:pt x="21600" y="2700"/>
                    </a:cubicBezTo>
                    <a:cubicBezTo>
                      <a:pt x="21600" y="1181"/>
                      <a:pt x="20340" y="0"/>
                      <a:pt x="18720" y="0"/>
                    </a:cubicBezTo>
                    <a:close/>
                    <a:moveTo>
                      <a:pt x="20160" y="18900"/>
                    </a:moveTo>
                    <a:cubicBezTo>
                      <a:pt x="20160" y="19575"/>
                      <a:pt x="19440" y="20250"/>
                      <a:pt x="18720" y="20250"/>
                    </a:cubicBezTo>
                    <a:cubicBezTo>
                      <a:pt x="2880" y="20250"/>
                      <a:pt x="2880" y="20250"/>
                      <a:pt x="2880" y="20250"/>
                    </a:cubicBezTo>
                    <a:cubicBezTo>
                      <a:pt x="2160" y="20250"/>
                      <a:pt x="1440" y="19575"/>
                      <a:pt x="1440" y="18900"/>
                    </a:cubicBezTo>
                    <a:cubicBezTo>
                      <a:pt x="1440" y="2700"/>
                      <a:pt x="1440" y="2700"/>
                      <a:pt x="1440" y="2700"/>
                    </a:cubicBezTo>
                    <a:cubicBezTo>
                      <a:pt x="1440" y="2025"/>
                      <a:pt x="2160" y="1350"/>
                      <a:pt x="2880" y="1350"/>
                    </a:cubicBezTo>
                    <a:cubicBezTo>
                      <a:pt x="18720" y="1350"/>
                      <a:pt x="18720" y="1350"/>
                      <a:pt x="18720" y="1350"/>
                    </a:cubicBezTo>
                    <a:cubicBezTo>
                      <a:pt x="19440" y="1350"/>
                      <a:pt x="20160" y="2025"/>
                      <a:pt x="20160" y="2700"/>
                    </a:cubicBezTo>
                    <a:lnTo>
                      <a:pt x="20160" y="18900"/>
                    </a:ln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13" name="Shape 8706"/>
              <p:cNvSpPr/>
              <p:nvPr/>
            </p:nvSpPr>
            <p:spPr>
              <a:xfrm>
                <a:off x="60325" y="60325"/>
                <a:ext cx="339726" cy="307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0"/>
                    </a:moveTo>
                    <a:cubicBezTo>
                      <a:pt x="982" y="0"/>
                      <a:pt x="982" y="0"/>
                      <a:pt x="982" y="0"/>
                    </a:cubicBezTo>
                    <a:cubicBezTo>
                      <a:pt x="491" y="0"/>
                      <a:pt x="0" y="540"/>
                      <a:pt x="0" y="1080"/>
                    </a:cubicBezTo>
                    <a:cubicBezTo>
                      <a:pt x="0" y="20520"/>
                      <a:pt x="0" y="20520"/>
                      <a:pt x="0" y="20520"/>
                    </a:cubicBezTo>
                    <a:cubicBezTo>
                      <a:pt x="0" y="21060"/>
                      <a:pt x="491" y="21600"/>
                      <a:pt x="982" y="21600"/>
                    </a:cubicBezTo>
                    <a:cubicBezTo>
                      <a:pt x="20618" y="21600"/>
                      <a:pt x="20618" y="21600"/>
                      <a:pt x="20618" y="21600"/>
                    </a:cubicBezTo>
                    <a:cubicBezTo>
                      <a:pt x="21109" y="21600"/>
                      <a:pt x="21600" y="21060"/>
                      <a:pt x="21600" y="20520"/>
                    </a:cubicBezTo>
                    <a:cubicBezTo>
                      <a:pt x="21600" y="1080"/>
                      <a:pt x="21600" y="1080"/>
                      <a:pt x="21600" y="1080"/>
                    </a:cubicBezTo>
                    <a:cubicBezTo>
                      <a:pt x="21600" y="540"/>
                      <a:pt x="21109" y="0"/>
                      <a:pt x="20618" y="0"/>
                    </a:cubicBezTo>
                    <a:close/>
                    <a:moveTo>
                      <a:pt x="20618" y="1080"/>
                    </a:moveTo>
                    <a:cubicBezTo>
                      <a:pt x="20618" y="15930"/>
                      <a:pt x="20618" y="15930"/>
                      <a:pt x="20618" y="15930"/>
                    </a:cubicBezTo>
                    <a:cubicBezTo>
                      <a:pt x="17427" y="12150"/>
                      <a:pt x="17427" y="12150"/>
                      <a:pt x="17427" y="12150"/>
                    </a:cubicBezTo>
                    <a:cubicBezTo>
                      <a:pt x="17182" y="11880"/>
                      <a:pt x="16936" y="11880"/>
                      <a:pt x="16691" y="11880"/>
                    </a:cubicBezTo>
                    <a:cubicBezTo>
                      <a:pt x="16445" y="11880"/>
                      <a:pt x="16200" y="11880"/>
                      <a:pt x="15955" y="12150"/>
                    </a:cubicBezTo>
                    <a:cubicBezTo>
                      <a:pt x="13500" y="15390"/>
                      <a:pt x="13500" y="15390"/>
                      <a:pt x="13500" y="15390"/>
                    </a:cubicBezTo>
                    <a:cubicBezTo>
                      <a:pt x="5645" y="5670"/>
                      <a:pt x="5645" y="5670"/>
                      <a:pt x="5645" y="5670"/>
                    </a:cubicBezTo>
                    <a:cubicBezTo>
                      <a:pt x="5400" y="5400"/>
                      <a:pt x="5155" y="5400"/>
                      <a:pt x="4909" y="5400"/>
                    </a:cubicBezTo>
                    <a:cubicBezTo>
                      <a:pt x="4664" y="5400"/>
                      <a:pt x="4418" y="5400"/>
                      <a:pt x="4173" y="5670"/>
                    </a:cubicBezTo>
                    <a:cubicBezTo>
                      <a:pt x="982" y="9720"/>
                      <a:pt x="982" y="9720"/>
                      <a:pt x="982" y="9720"/>
                    </a:cubicBezTo>
                    <a:cubicBezTo>
                      <a:pt x="982" y="1080"/>
                      <a:pt x="982" y="1080"/>
                      <a:pt x="982" y="1080"/>
                    </a:cubicBezTo>
                    <a:lnTo>
                      <a:pt x="20618" y="1080"/>
                    </a:lnTo>
                    <a:close/>
                    <a:moveTo>
                      <a:pt x="982" y="11340"/>
                    </a:moveTo>
                    <a:cubicBezTo>
                      <a:pt x="4909" y="6480"/>
                      <a:pt x="4909" y="6480"/>
                      <a:pt x="4909" y="6480"/>
                    </a:cubicBezTo>
                    <a:cubicBezTo>
                      <a:pt x="12764" y="16470"/>
                      <a:pt x="12764" y="16470"/>
                      <a:pt x="12764" y="16470"/>
                    </a:cubicBezTo>
                    <a:cubicBezTo>
                      <a:pt x="13500" y="17010"/>
                      <a:pt x="13500" y="17010"/>
                      <a:pt x="13500" y="17010"/>
                    </a:cubicBezTo>
                    <a:cubicBezTo>
                      <a:pt x="16200" y="20520"/>
                      <a:pt x="16200" y="20520"/>
                      <a:pt x="16200" y="20520"/>
                    </a:cubicBezTo>
                    <a:cubicBezTo>
                      <a:pt x="982" y="20520"/>
                      <a:pt x="982" y="20520"/>
                      <a:pt x="982" y="20520"/>
                    </a:cubicBezTo>
                    <a:lnTo>
                      <a:pt x="982" y="11340"/>
                    </a:lnTo>
                    <a:close/>
                    <a:moveTo>
                      <a:pt x="17427" y="20520"/>
                    </a:moveTo>
                    <a:cubicBezTo>
                      <a:pt x="13991" y="16200"/>
                      <a:pt x="13991" y="16200"/>
                      <a:pt x="13991" y="16200"/>
                    </a:cubicBezTo>
                    <a:cubicBezTo>
                      <a:pt x="16691" y="12960"/>
                      <a:pt x="16691" y="12960"/>
                      <a:pt x="16691" y="12960"/>
                    </a:cubicBezTo>
                    <a:cubicBezTo>
                      <a:pt x="20618" y="17820"/>
                      <a:pt x="20618" y="17820"/>
                      <a:pt x="20618" y="17820"/>
                    </a:cubicBezTo>
                    <a:cubicBezTo>
                      <a:pt x="20618" y="20520"/>
                      <a:pt x="20618" y="20520"/>
                      <a:pt x="20618" y="20520"/>
                    </a:cubicBezTo>
                    <a:lnTo>
                      <a:pt x="17427" y="20520"/>
                    </a:ln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14" name="Shape 8707"/>
              <p:cNvSpPr/>
              <p:nvPr/>
            </p:nvSpPr>
            <p:spPr>
              <a:xfrm>
                <a:off x="246062" y="106361"/>
                <a:ext cx="92076" cy="9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17100" y="21600"/>
                      <a:pt x="21600" y="17100"/>
                      <a:pt x="21600" y="10800"/>
                    </a:cubicBezTo>
                    <a:cubicBezTo>
                      <a:pt x="21600" y="4500"/>
                      <a:pt x="17100" y="0"/>
                      <a:pt x="10800" y="0"/>
                    </a:cubicBezTo>
                    <a:cubicBezTo>
                      <a:pt x="4500" y="0"/>
                      <a:pt x="0" y="4500"/>
                      <a:pt x="0" y="10800"/>
                    </a:cubicBezTo>
                    <a:cubicBezTo>
                      <a:pt x="0" y="17100"/>
                      <a:pt x="4500" y="21600"/>
                      <a:pt x="10800" y="21600"/>
                    </a:cubicBezTo>
                    <a:close/>
                    <a:moveTo>
                      <a:pt x="10800" y="3600"/>
                    </a:moveTo>
                    <a:cubicBezTo>
                      <a:pt x="14400" y="3600"/>
                      <a:pt x="18000" y="7200"/>
                      <a:pt x="18000" y="10800"/>
                    </a:cubicBezTo>
                    <a:cubicBezTo>
                      <a:pt x="18000" y="14400"/>
                      <a:pt x="14400" y="18000"/>
                      <a:pt x="10800" y="18000"/>
                    </a:cubicBezTo>
                    <a:cubicBezTo>
                      <a:pt x="7200" y="18000"/>
                      <a:pt x="3600" y="14400"/>
                      <a:pt x="3600" y="10800"/>
                    </a:cubicBezTo>
                    <a:cubicBezTo>
                      <a:pt x="3600" y="7200"/>
                      <a:pt x="7200" y="3600"/>
                      <a:pt x="10800" y="3600"/>
                    </a:cubicBez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  <p:sp>
          <p:nvSpPr>
            <p:cNvPr id="115" name="Shape 8709"/>
            <p:cNvSpPr/>
            <p:nvPr/>
          </p:nvSpPr>
          <p:spPr>
            <a:xfrm>
              <a:off x="5726748" y="3863090"/>
              <a:ext cx="450539" cy="439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63" y="7594"/>
                  </a:moveTo>
                  <a:cubicBezTo>
                    <a:pt x="19238" y="4894"/>
                    <a:pt x="19238" y="4894"/>
                    <a:pt x="19238" y="4894"/>
                  </a:cubicBezTo>
                  <a:cubicBezTo>
                    <a:pt x="19069" y="4725"/>
                    <a:pt x="19069" y="4725"/>
                    <a:pt x="18900" y="4556"/>
                  </a:cubicBezTo>
                  <a:cubicBezTo>
                    <a:pt x="18900" y="1350"/>
                    <a:pt x="18900" y="1350"/>
                    <a:pt x="18900" y="1350"/>
                  </a:cubicBezTo>
                  <a:cubicBezTo>
                    <a:pt x="18900" y="675"/>
                    <a:pt x="18225" y="0"/>
                    <a:pt x="17550" y="0"/>
                  </a:cubicBezTo>
                  <a:cubicBezTo>
                    <a:pt x="4050" y="0"/>
                    <a:pt x="4050" y="0"/>
                    <a:pt x="4050" y="0"/>
                  </a:cubicBezTo>
                  <a:cubicBezTo>
                    <a:pt x="3375" y="0"/>
                    <a:pt x="2700" y="675"/>
                    <a:pt x="2700" y="1350"/>
                  </a:cubicBezTo>
                  <a:cubicBezTo>
                    <a:pt x="2700" y="4556"/>
                    <a:pt x="2700" y="4556"/>
                    <a:pt x="2700" y="4556"/>
                  </a:cubicBezTo>
                  <a:cubicBezTo>
                    <a:pt x="2531" y="4725"/>
                    <a:pt x="2531" y="4725"/>
                    <a:pt x="2362" y="4894"/>
                  </a:cubicBezTo>
                  <a:cubicBezTo>
                    <a:pt x="337" y="7594"/>
                    <a:pt x="337" y="7594"/>
                    <a:pt x="337" y="7594"/>
                  </a:cubicBezTo>
                  <a:cubicBezTo>
                    <a:pt x="169" y="7931"/>
                    <a:pt x="0" y="8269"/>
                    <a:pt x="0" y="8775"/>
                  </a:cubicBezTo>
                  <a:cubicBezTo>
                    <a:pt x="0" y="9450"/>
                    <a:pt x="0" y="9450"/>
                    <a:pt x="0" y="9450"/>
                  </a:cubicBezTo>
                  <a:cubicBezTo>
                    <a:pt x="0" y="10631"/>
                    <a:pt x="844" y="11475"/>
                    <a:pt x="2025" y="11475"/>
                  </a:cubicBezTo>
                  <a:cubicBezTo>
                    <a:pt x="2025" y="11475"/>
                    <a:pt x="2025" y="11475"/>
                    <a:pt x="2025" y="11475"/>
                  </a:cubicBezTo>
                  <a:cubicBezTo>
                    <a:pt x="2025" y="20250"/>
                    <a:pt x="2025" y="20250"/>
                    <a:pt x="2025" y="20250"/>
                  </a:cubicBezTo>
                  <a:cubicBezTo>
                    <a:pt x="2025" y="20925"/>
                    <a:pt x="2700" y="21600"/>
                    <a:pt x="3375" y="21600"/>
                  </a:cubicBezTo>
                  <a:cubicBezTo>
                    <a:pt x="18225" y="21600"/>
                    <a:pt x="18225" y="21600"/>
                    <a:pt x="18225" y="21600"/>
                  </a:cubicBezTo>
                  <a:cubicBezTo>
                    <a:pt x="18900" y="21600"/>
                    <a:pt x="19575" y="20925"/>
                    <a:pt x="19575" y="20250"/>
                  </a:cubicBezTo>
                  <a:cubicBezTo>
                    <a:pt x="19575" y="11475"/>
                    <a:pt x="19575" y="11475"/>
                    <a:pt x="19575" y="11475"/>
                  </a:cubicBezTo>
                  <a:cubicBezTo>
                    <a:pt x="19575" y="11475"/>
                    <a:pt x="19575" y="11475"/>
                    <a:pt x="19575" y="11475"/>
                  </a:cubicBezTo>
                  <a:cubicBezTo>
                    <a:pt x="20756" y="11475"/>
                    <a:pt x="21600" y="10631"/>
                    <a:pt x="21600" y="9450"/>
                  </a:cubicBezTo>
                  <a:cubicBezTo>
                    <a:pt x="21600" y="8775"/>
                    <a:pt x="21600" y="8775"/>
                    <a:pt x="21600" y="8775"/>
                  </a:cubicBezTo>
                  <a:cubicBezTo>
                    <a:pt x="21600" y="8269"/>
                    <a:pt x="21431" y="7931"/>
                    <a:pt x="21263" y="7594"/>
                  </a:cubicBezTo>
                  <a:close/>
                  <a:moveTo>
                    <a:pt x="17550" y="1350"/>
                  </a:moveTo>
                  <a:cubicBezTo>
                    <a:pt x="17550" y="4050"/>
                    <a:pt x="17550" y="4050"/>
                    <a:pt x="17550" y="4050"/>
                  </a:cubicBezTo>
                  <a:cubicBezTo>
                    <a:pt x="4050" y="4050"/>
                    <a:pt x="4050" y="4050"/>
                    <a:pt x="4050" y="4050"/>
                  </a:cubicBezTo>
                  <a:cubicBezTo>
                    <a:pt x="4050" y="4050"/>
                    <a:pt x="4050" y="4050"/>
                    <a:pt x="4050" y="4050"/>
                  </a:cubicBezTo>
                  <a:cubicBezTo>
                    <a:pt x="4050" y="1350"/>
                    <a:pt x="4050" y="1350"/>
                    <a:pt x="4050" y="1350"/>
                  </a:cubicBezTo>
                  <a:lnTo>
                    <a:pt x="17550" y="1350"/>
                  </a:lnTo>
                  <a:close/>
                  <a:moveTo>
                    <a:pt x="6919" y="10125"/>
                  </a:moveTo>
                  <a:cubicBezTo>
                    <a:pt x="4050" y="10125"/>
                    <a:pt x="4050" y="10125"/>
                    <a:pt x="4050" y="10125"/>
                  </a:cubicBezTo>
                  <a:cubicBezTo>
                    <a:pt x="6750" y="5400"/>
                    <a:pt x="6750" y="5400"/>
                    <a:pt x="6750" y="5400"/>
                  </a:cubicBezTo>
                  <a:cubicBezTo>
                    <a:pt x="8269" y="5400"/>
                    <a:pt x="8269" y="5400"/>
                    <a:pt x="8269" y="5400"/>
                  </a:cubicBezTo>
                  <a:lnTo>
                    <a:pt x="6919" y="10125"/>
                  </a:lnTo>
                  <a:close/>
                  <a:moveTo>
                    <a:pt x="8944" y="5400"/>
                  </a:moveTo>
                  <a:cubicBezTo>
                    <a:pt x="10462" y="5400"/>
                    <a:pt x="10462" y="5400"/>
                    <a:pt x="10462" y="5400"/>
                  </a:cubicBezTo>
                  <a:cubicBezTo>
                    <a:pt x="10462" y="10125"/>
                    <a:pt x="10462" y="10125"/>
                    <a:pt x="10462" y="10125"/>
                  </a:cubicBezTo>
                  <a:cubicBezTo>
                    <a:pt x="7594" y="10125"/>
                    <a:pt x="7594" y="10125"/>
                    <a:pt x="7594" y="10125"/>
                  </a:cubicBezTo>
                  <a:lnTo>
                    <a:pt x="8944" y="5400"/>
                  </a:lnTo>
                  <a:close/>
                  <a:moveTo>
                    <a:pt x="11138" y="5400"/>
                  </a:moveTo>
                  <a:cubicBezTo>
                    <a:pt x="12656" y="5400"/>
                    <a:pt x="12656" y="5400"/>
                    <a:pt x="12656" y="5400"/>
                  </a:cubicBezTo>
                  <a:cubicBezTo>
                    <a:pt x="14006" y="10125"/>
                    <a:pt x="14006" y="10125"/>
                    <a:pt x="14006" y="10125"/>
                  </a:cubicBezTo>
                  <a:cubicBezTo>
                    <a:pt x="11138" y="10125"/>
                    <a:pt x="11138" y="10125"/>
                    <a:pt x="11138" y="10125"/>
                  </a:cubicBezTo>
                  <a:lnTo>
                    <a:pt x="11138" y="5400"/>
                  </a:lnTo>
                  <a:close/>
                  <a:moveTo>
                    <a:pt x="13331" y="5400"/>
                  </a:moveTo>
                  <a:cubicBezTo>
                    <a:pt x="14850" y="5400"/>
                    <a:pt x="14850" y="5400"/>
                    <a:pt x="14850" y="5400"/>
                  </a:cubicBezTo>
                  <a:cubicBezTo>
                    <a:pt x="17550" y="10125"/>
                    <a:pt x="17550" y="10125"/>
                    <a:pt x="17550" y="10125"/>
                  </a:cubicBezTo>
                  <a:cubicBezTo>
                    <a:pt x="14681" y="10125"/>
                    <a:pt x="14681" y="10125"/>
                    <a:pt x="14681" y="10125"/>
                  </a:cubicBezTo>
                  <a:lnTo>
                    <a:pt x="13331" y="5400"/>
                  </a:lnTo>
                  <a:close/>
                  <a:moveTo>
                    <a:pt x="1350" y="9450"/>
                  </a:moveTo>
                  <a:cubicBezTo>
                    <a:pt x="1350" y="8775"/>
                    <a:pt x="1350" y="8775"/>
                    <a:pt x="1350" y="8775"/>
                  </a:cubicBezTo>
                  <a:cubicBezTo>
                    <a:pt x="1350" y="8606"/>
                    <a:pt x="1350" y="8437"/>
                    <a:pt x="1519" y="8437"/>
                  </a:cubicBezTo>
                  <a:cubicBezTo>
                    <a:pt x="3544" y="5737"/>
                    <a:pt x="3544" y="5737"/>
                    <a:pt x="3544" y="5737"/>
                  </a:cubicBezTo>
                  <a:cubicBezTo>
                    <a:pt x="3712" y="5569"/>
                    <a:pt x="3881" y="5400"/>
                    <a:pt x="4050" y="5400"/>
                  </a:cubicBezTo>
                  <a:cubicBezTo>
                    <a:pt x="5906" y="5400"/>
                    <a:pt x="5906" y="5400"/>
                    <a:pt x="5906" y="5400"/>
                  </a:cubicBezTo>
                  <a:cubicBezTo>
                    <a:pt x="3206" y="10125"/>
                    <a:pt x="3206" y="10125"/>
                    <a:pt x="3206" y="10125"/>
                  </a:cubicBezTo>
                  <a:cubicBezTo>
                    <a:pt x="2025" y="10125"/>
                    <a:pt x="2025" y="10125"/>
                    <a:pt x="2025" y="10125"/>
                  </a:cubicBezTo>
                  <a:cubicBezTo>
                    <a:pt x="1687" y="10125"/>
                    <a:pt x="1350" y="9787"/>
                    <a:pt x="1350" y="9450"/>
                  </a:cubicBezTo>
                  <a:close/>
                  <a:moveTo>
                    <a:pt x="13500" y="20250"/>
                  </a:moveTo>
                  <a:cubicBezTo>
                    <a:pt x="8437" y="20250"/>
                    <a:pt x="8437" y="20250"/>
                    <a:pt x="8437" y="20250"/>
                  </a:cubicBezTo>
                  <a:cubicBezTo>
                    <a:pt x="8437" y="13500"/>
                    <a:pt x="8437" y="13500"/>
                    <a:pt x="8437" y="13500"/>
                  </a:cubicBezTo>
                  <a:cubicBezTo>
                    <a:pt x="13500" y="13500"/>
                    <a:pt x="13500" y="13500"/>
                    <a:pt x="13500" y="13500"/>
                  </a:cubicBezTo>
                  <a:lnTo>
                    <a:pt x="13500" y="20250"/>
                  </a:lnTo>
                  <a:close/>
                  <a:moveTo>
                    <a:pt x="18225" y="20250"/>
                  </a:moveTo>
                  <a:cubicBezTo>
                    <a:pt x="14175" y="20250"/>
                    <a:pt x="14175" y="20250"/>
                    <a:pt x="14175" y="20250"/>
                  </a:cubicBezTo>
                  <a:cubicBezTo>
                    <a:pt x="14175" y="13500"/>
                    <a:pt x="14175" y="13500"/>
                    <a:pt x="14175" y="13500"/>
                  </a:cubicBezTo>
                  <a:cubicBezTo>
                    <a:pt x="14175" y="13163"/>
                    <a:pt x="13838" y="12825"/>
                    <a:pt x="13500" y="12825"/>
                  </a:cubicBezTo>
                  <a:cubicBezTo>
                    <a:pt x="8437" y="12825"/>
                    <a:pt x="8437" y="12825"/>
                    <a:pt x="8437" y="12825"/>
                  </a:cubicBezTo>
                  <a:cubicBezTo>
                    <a:pt x="8100" y="12825"/>
                    <a:pt x="7762" y="13163"/>
                    <a:pt x="7762" y="13500"/>
                  </a:cubicBezTo>
                  <a:cubicBezTo>
                    <a:pt x="7762" y="20250"/>
                    <a:pt x="7762" y="20250"/>
                    <a:pt x="7762" y="20250"/>
                  </a:cubicBezTo>
                  <a:cubicBezTo>
                    <a:pt x="3375" y="20250"/>
                    <a:pt x="3375" y="20250"/>
                    <a:pt x="3375" y="20250"/>
                  </a:cubicBezTo>
                  <a:cubicBezTo>
                    <a:pt x="3375" y="11475"/>
                    <a:pt x="3375" y="11475"/>
                    <a:pt x="3375" y="11475"/>
                  </a:cubicBezTo>
                  <a:cubicBezTo>
                    <a:pt x="18225" y="11475"/>
                    <a:pt x="18225" y="11475"/>
                    <a:pt x="18225" y="11475"/>
                  </a:cubicBezTo>
                  <a:lnTo>
                    <a:pt x="18225" y="20250"/>
                  </a:lnTo>
                  <a:close/>
                  <a:moveTo>
                    <a:pt x="20250" y="9450"/>
                  </a:moveTo>
                  <a:cubicBezTo>
                    <a:pt x="20250" y="9787"/>
                    <a:pt x="19913" y="10125"/>
                    <a:pt x="19575" y="10125"/>
                  </a:cubicBezTo>
                  <a:cubicBezTo>
                    <a:pt x="18394" y="10125"/>
                    <a:pt x="18394" y="10125"/>
                    <a:pt x="18394" y="10125"/>
                  </a:cubicBezTo>
                  <a:cubicBezTo>
                    <a:pt x="15694" y="5400"/>
                    <a:pt x="15694" y="5400"/>
                    <a:pt x="15694" y="5400"/>
                  </a:cubicBezTo>
                  <a:cubicBezTo>
                    <a:pt x="17550" y="5400"/>
                    <a:pt x="17550" y="5400"/>
                    <a:pt x="17550" y="5400"/>
                  </a:cubicBezTo>
                  <a:cubicBezTo>
                    <a:pt x="17550" y="5400"/>
                    <a:pt x="17550" y="5400"/>
                    <a:pt x="17550" y="5400"/>
                  </a:cubicBezTo>
                  <a:cubicBezTo>
                    <a:pt x="17719" y="5400"/>
                    <a:pt x="17888" y="5569"/>
                    <a:pt x="18056" y="5737"/>
                  </a:cubicBezTo>
                  <a:cubicBezTo>
                    <a:pt x="20081" y="8437"/>
                    <a:pt x="20081" y="8437"/>
                    <a:pt x="20081" y="8437"/>
                  </a:cubicBezTo>
                  <a:cubicBezTo>
                    <a:pt x="20250" y="8437"/>
                    <a:pt x="20250" y="8606"/>
                    <a:pt x="20250" y="8775"/>
                  </a:cubicBezTo>
                  <a:lnTo>
                    <a:pt x="20250" y="9450"/>
                  </a:lnTo>
                  <a:close/>
                </a:path>
              </a:pathLst>
            </a:custGeom>
            <a:solidFill>
              <a:srgbClr val="B5B5B5"/>
            </a:solidFill>
            <a:ln>
              <a:round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116" name="Group 8716"/>
            <p:cNvGrpSpPr/>
            <p:nvPr/>
          </p:nvGrpSpPr>
          <p:grpSpPr>
            <a:xfrm>
              <a:off x="5004031" y="4587518"/>
              <a:ext cx="450849" cy="437851"/>
              <a:chOff x="0" y="0"/>
              <a:chExt cx="492463" cy="490537"/>
            </a:xfrm>
          </p:grpSpPr>
          <p:sp>
            <p:nvSpPr>
              <p:cNvPr id="117" name="Shape 8710"/>
              <p:cNvSpPr/>
              <p:nvPr/>
            </p:nvSpPr>
            <p:spPr>
              <a:xfrm>
                <a:off x="0" y="46037"/>
                <a:ext cx="449602" cy="444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5" h="21600" extrusionOk="0">
                    <a:moveTo>
                      <a:pt x="15241" y="559"/>
                    </a:moveTo>
                    <a:cubicBezTo>
                      <a:pt x="14875" y="186"/>
                      <a:pt x="14326" y="0"/>
                      <a:pt x="13960" y="0"/>
                    </a:cubicBezTo>
                    <a:cubicBezTo>
                      <a:pt x="13411" y="0"/>
                      <a:pt x="12862" y="186"/>
                      <a:pt x="12679" y="559"/>
                    </a:cubicBezTo>
                    <a:cubicBezTo>
                      <a:pt x="11580" y="1676"/>
                      <a:pt x="11580" y="1676"/>
                      <a:pt x="11580" y="1676"/>
                    </a:cubicBezTo>
                    <a:cubicBezTo>
                      <a:pt x="11214" y="1862"/>
                      <a:pt x="11031" y="2421"/>
                      <a:pt x="11031" y="2979"/>
                    </a:cubicBezTo>
                    <a:cubicBezTo>
                      <a:pt x="11031" y="3352"/>
                      <a:pt x="11214" y="3538"/>
                      <a:pt x="11214" y="3910"/>
                    </a:cubicBezTo>
                    <a:cubicBezTo>
                      <a:pt x="1329" y="8007"/>
                      <a:pt x="1329" y="8007"/>
                      <a:pt x="1329" y="8007"/>
                    </a:cubicBezTo>
                    <a:cubicBezTo>
                      <a:pt x="780" y="8193"/>
                      <a:pt x="231" y="8938"/>
                      <a:pt x="48" y="9497"/>
                    </a:cubicBezTo>
                    <a:cubicBezTo>
                      <a:pt x="-135" y="10241"/>
                      <a:pt x="231" y="10986"/>
                      <a:pt x="780" y="11545"/>
                    </a:cubicBezTo>
                    <a:cubicBezTo>
                      <a:pt x="9933" y="20855"/>
                      <a:pt x="9933" y="20855"/>
                      <a:pt x="9933" y="20855"/>
                    </a:cubicBezTo>
                    <a:cubicBezTo>
                      <a:pt x="10482" y="21414"/>
                      <a:pt x="11031" y="21600"/>
                      <a:pt x="11580" y="21600"/>
                    </a:cubicBezTo>
                    <a:cubicBezTo>
                      <a:pt x="11580" y="21600"/>
                      <a:pt x="11580" y="21600"/>
                      <a:pt x="11580" y="21600"/>
                    </a:cubicBezTo>
                    <a:cubicBezTo>
                      <a:pt x="11763" y="21600"/>
                      <a:pt x="11946" y="21600"/>
                      <a:pt x="11946" y="21600"/>
                    </a:cubicBezTo>
                    <a:cubicBezTo>
                      <a:pt x="12679" y="21414"/>
                      <a:pt x="13411" y="20855"/>
                      <a:pt x="13594" y="20110"/>
                    </a:cubicBezTo>
                    <a:cubicBezTo>
                      <a:pt x="17438" y="10241"/>
                      <a:pt x="17438" y="10241"/>
                      <a:pt x="17438" y="10241"/>
                    </a:cubicBezTo>
                    <a:cubicBezTo>
                      <a:pt x="17804" y="10428"/>
                      <a:pt x="18170" y="10614"/>
                      <a:pt x="18536" y="10614"/>
                    </a:cubicBezTo>
                    <a:cubicBezTo>
                      <a:pt x="19085" y="10614"/>
                      <a:pt x="19451" y="10428"/>
                      <a:pt x="19818" y="10055"/>
                    </a:cubicBezTo>
                    <a:cubicBezTo>
                      <a:pt x="20916" y="8938"/>
                      <a:pt x="20916" y="8938"/>
                      <a:pt x="20916" y="8938"/>
                    </a:cubicBezTo>
                    <a:cubicBezTo>
                      <a:pt x="21282" y="8566"/>
                      <a:pt x="21465" y="8193"/>
                      <a:pt x="21465" y="7634"/>
                    </a:cubicBezTo>
                    <a:cubicBezTo>
                      <a:pt x="21465" y="7076"/>
                      <a:pt x="21282" y="6703"/>
                      <a:pt x="20916" y="6331"/>
                    </a:cubicBezTo>
                    <a:lnTo>
                      <a:pt x="15241" y="559"/>
                    </a:lnTo>
                    <a:close/>
                    <a:moveTo>
                      <a:pt x="12312" y="19552"/>
                    </a:moveTo>
                    <a:cubicBezTo>
                      <a:pt x="12129" y="19924"/>
                      <a:pt x="11946" y="20110"/>
                      <a:pt x="11763" y="20110"/>
                    </a:cubicBezTo>
                    <a:cubicBezTo>
                      <a:pt x="11580" y="20110"/>
                      <a:pt x="11580" y="20110"/>
                      <a:pt x="11580" y="20110"/>
                    </a:cubicBezTo>
                    <a:cubicBezTo>
                      <a:pt x="11397" y="20110"/>
                      <a:pt x="11214" y="20110"/>
                      <a:pt x="11031" y="19924"/>
                    </a:cubicBezTo>
                    <a:cubicBezTo>
                      <a:pt x="1696" y="10428"/>
                      <a:pt x="1696" y="10428"/>
                      <a:pt x="1696" y="10428"/>
                    </a:cubicBezTo>
                    <a:cubicBezTo>
                      <a:pt x="1512" y="10428"/>
                      <a:pt x="1512" y="10055"/>
                      <a:pt x="1512" y="9869"/>
                    </a:cubicBezTo>
                    <a:cubicBezTo>
                      <a:pt x="1512" y="9683"/>
                      <a:pt x="1696" y="9497"/>
                      <a:pt x="1879" y="9310"/>
                    </a:cubicBezTo>
                    <a:cubicBezTo>
                      <a:pt x="6455" y="7448"/>
                      <a:pt x="6455" y="7448"/>
                      <a:pt x="6455" y="7448"/>
                    </a:cubicBezTo>
                    <a:cubicBezTo>
                      <a:pt x="9567" y="8566"/>
                      <a:pt x="12679" y="7448"/>
                      <a:pt x="15790" y="10800"/>
                    </a:cubicBezTo>
                    <a:lnTo>
                      <a:pt x="12312" y="19552"/>
                    </a:lnTo>
                    <a:close/>
                    <a:moveTo>
                      <a:pt x="19818" y="7821"/>
                    </a:moveTo>
                    <a:cubicBezTo>
                      <a:pt x="18719" y="8938"/>
                      <a:pt x="18719" y="8938"/>
                      <a:pt x="18719" y="8938"/>
                    </a:cubicBezTo>
                    <a:cubicBezTo>
                      <a:pt x="18719" y="9124"/>
                      <a:pt x="18353" y="9124"/>
                      <a:pt x="18170" y="8938"/>
                    </a:cubicBezTo>
                    <a:cubicBezTo>
                      <a:pt x="16889" y="7634"/>
                      <a:pt x="16889" y="7634"/>
                      <a:pt x="16889" y="7634"/>
                    </a:cubicBezTo>
                    <a:cubicBezTo>
                      <a:pt x="15973" y="10241"/>
                      <a:pt x="15973" y="10241"/>
                      <a:pt x="15973" y="10241"/>
                    </a:cubicBezTo>
                    <a:cubicBezTo>
                      <a:pt x="15973" y="10055"/>
                      <a:pt x="15973" y="10055"/>
                      <a:pt x="15973" y="10055"/>
                    </a:cubicBezTo>
                    <a:cubicBezTo>
                      <a:pt x="13777" y="7821"/>
                      <a:pt x="11580" y="7634"/>
                      <a:pt x="9567" y="7262"/>
                    </a:cubicBezTo>
                    <a:cubicBezTo>
                      <a:pt x="8834" y="7262"/>
                      <a:pt x="8285" y="7076"/>
                      <a:pt x="7553" y="7076"/>
                    </a:cubicBezTo>
                    <a:cubicBezTo>
                      <a:pt x="13777" y="4469"/>
                      <a:pt x="13777" y="4469"/>
                      <a:pt x="13777" y="4469"/>
                    </a:cubicBezTo>
                    <a:cubicBezTo>
                      <a:pt x="12679" y="3166"/>
                      <a:pt x="12679" y="3166"/>
                      <a:pt x="12679" y="3166"/>
                    </a:cubicBezTo>
                    <a:cubicBezTo>
                      <a:pt x="12496" y="2979"/>
                      <a:pt x="12496" y="2793"/>
                      <a:pt x="12679" y="2607"/>
                    </a:cubicBezTo>
                    <a:cubicBezTo>
                      <a:pt x="13594" y="1676"/>
                      <a:pt x="13594" y="1676"/>
                      <a:pt x="13594" y="1676"/>
                    </a:cubicBezTo>
                    <a:cubicBezTo>
                      <a:pt x="13777" y="1490"/>
                      <a:pt x="13960" y="1490"/>
                      <a:pt x="14143" y="1676"/>
                    </a:cubicBezTo>
                    <a:cubicBezTo>
                      <a:pt x="19818" y="7262"/>
                      <a:pt x="19818" y="7262"/>
                      <a:pt x="19818" y="7262"/>
                    </a:cubicBezTo>
                    <a:cubicBezTo>
                      <a:pt x="20001" y="7448"/>
                      <a:pt x="20001" y="7821"/>
                      <a:pt x="19818" y="7821"/>
                    </a:cubicBez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18" name="Shape 8711"/>
              <p:cNvSpPr/>
              <p:nvPr/>
            </p:nvSpPr>
            <p:spPr>
              <a:xfrm>
                <a:off x="216238" y="246062"/>
                <a:ext cx="76201" cy="76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17280" y="21600"/>
                      <a:pt x="21600" y="17280"/>
                      <a:pt x="21600" y="10800"/>
                    </a:cubicBezTo>
                    <a:cubicBezTo>
                      <a:pt x="21600" y="4320"/>
                      <a:pt x="17280" y="0"/>
                      <a:pt x="10800" y="0"/>
                    </a:cubicBezTo>
                    <a:cubicBezTo>
                      <a:pt x="4320" y="0"/>
                      <a:pt x="0" y="4320"/>
                      <a:pt x="0" y="10800"/>
                    </a:cubicBezTo>
                    <a:cubicBezTo>
                      <a:pt x="0" y="17280"/>
                      <a:pt x="4320" y="21600"/>
                      <a:pt x="10800" y="21600"/>
                    </a:cubicBezTo>
                    <a:close/>
                    <a:moveTo>
                      <a:pt x="10800" y="4320"/>
                    </a:moveTo>
                    <a:cubicBezTo>
                      <a:pt x="14040" y="4320"/>
                      <a:pt x="17280" y="7560"/>
                      <a:pt x="17280" y="10800"/>
                    </a:cubicBezTo>
                    <a:cubicBezTo>
                      <a:pt x="17280" y="14040"/>
                      <a:pt x="14040" y="17280"/>
                      <a:pt x="10800" y="17280"/>
                    </a:cubicBezTo>
                    <a:cubicBezTo>
                      <a:pt x="7560" y="17280"/>
                      <a:pt x="4320" y="14040"/>
                      <a:pt x="4320" y="10800"/>
                    </a:cubicBezTo>
                    <a:cubicBezTo>
                      <a:pt x="4320" y="7560"/>
                      <a:pt x="7560" y="4320"/>
                      <a:pt x="10800" y="4320"/>
                    </a:cubicBez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19" name="Shape 8712"/>
              <p:cNvSpPr/>
              <p:nvPr/>
            </p:nvSpPr>
            <p:spPr>
              <a:xfrm>
                <a:off x="416263" y="0"/>
                <a:ext cx="76201" cy="76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320" y="0"/>
                      <a:pt x="0" y="4320"/>
                      <a:pt x="0" y="10800"/>
                    </a:cubicBezTo>
                    <a:cubicBezTo>
                      <a:pt x="0" y="17280"/>
                      <a:pt x="4320" y="21600"/>
                      <a:pt x="10800" y="21600"/>
                    </a:cubicBezTo>
                    <a:cubicBezTo>
                      <a:pt x="17280" y="21600"/>
                      <a:pt x="21600" y="17280"/>
                      <a:pt x="21600" y="10800"/>
                    </a:cubicBezTo>
                    <a:cubicBezTo>
                      <a:pt x="21600" y="4320"/>
                      <a:pt x="17280" y="0"/>
                      <a:pt x="10800" y="0"/>
                    </a:cubicBezTo>
                    <a:close/>
                    <a:moveTo>
                      <a:pt x="10800" y="17280"/>
                    </a:moveTo>
                    <a:cubicBezTo>
                      <a:pt x="7560" y="17280"/>
                      <a:pt x="4320" y="14040"/>
                      <a:pt x="4320" y="10800"/>
                    </a:cubicBezTo>
                    <a:cubicBezTo>
                      <a:pt x="4320" y="7560"/>
                      <a:pt x="7560" y="4320"/>
                      <a:pt x="10800" y="4320"/>
                    </a:cubicBezTo>
                    <a:cubicBezTo>
                      <a:pt x="14040" y="4320"/>
                      <a:pt x="17280" y="7560"/>
                      <a:pt x="17280" y="10800"/>
                    </a:cubicBezTo>
                    <a:cubicBezTo>
                      <a:pt x="17280" y="14040"/>
                      <a:pt x="14040" y="17280"/>
                      <a:pt x="10800" y="17280"/>
                    </a:cubicBez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20" name="Shape 8713"/>
              <p:cNvSpPr/>
              <p:nvPr/>
            </p:nvSpPr>
            <p:spPr>
              <a:xfrm>
                <a:off x="124163" y="230187"/>
                <a:ext cx="61914" cy="61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16200"/>
                      <a:pt x="5400" y="21600"/>
                      <a:pt x="10800" y="21600"/>
                    </a:cubicBezTo>
                    <a:cubicBezTo>
                      <a:pt x="16200" y="21600"/>
                      <a:pt x="21600" y="16200"/>
                      <a:pt x="21600" y="10800"/>
                    </a:cubicBezTo>
                    <a:cubicBezTo>
                      <a:pt x="21600" y="5400"/>
                      <a:pt x="16200" y="0"/>
                      <a:pt x="10800" y="0"/>
                    </a:cubicBezTo>
                    <a:cubicBezTo>
                      <a:pt x="5400" y="0"/>
                      <a:pt x="0" y="5400"/>
                      <a:pt x="0" y="10800"/>
                    </a:cubicBezTo>
                    <a:close/>
                    <a:moveTo>
                      <a:pt x="10800" y="5400"/>
                    </a:moveTo>
                    <a:cubicBezTo>
                      <a:pt x="13500" y="5400"/>
                      <a:pt x="16200" y="8100"/>
                      <a:pt x="16200" y="10800"/>
                    </a:cubicBezTo>
                    <a:cubicBezTo>
                      <a:pt x="16200" y="13500"/>
                      <a:pt x="13500" y="16200"/>
                      <a:pt x="10800" y="16200"/>
                    </a:cubicBezTo>
                    <a:cubicBezTo>
                      <a:pt x="8100" y="16200"/>
                      <a:pt x="5400" y="13500"/>
                      <a:pt x="5400" y="10800"/>
                    </a:cubicBezTo>
                    <a:cubicBezTo>
                      <a:pt x="5400" y="8100"/>
                      <a:pt x="8100" y="5400"/>
                      <a:pt x="10800" y="5400"/>
                    </a:cubicBezTo>
                    <a:close/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21" name="Shape 8714"/>
              <p:cNvSpPr/>
              <p:nvPr/>
            </p:nvSpPr>
            <p:spPr>
              <a:xfrm>
                <a:off x="186076" y="338137"/>
                <a:ext cx="30165" cy="30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22" name="Shape 8715"/>
              <p:cNvSpPr/>
              <p:nvPr/>
            </p:nvSpPr>
            <p:spPr>
              <a:xfrm>
                <a:off x="430552" y="107949"/>
                <a:ext cx="31751" cy="301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B5B5B5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  <p:sp>
          <p:nvSpPr>
            <p:cNvPr id="123" name="Shape 8717"/>
            <p:cNvSpPr/>
            <p:nvPr/>
          </p:nvSpPr>
          <p:spPr>
            <a:xfrm>
              <a:off x="4651860" y="2221080"/>
              <a:ext cx="3358039" cy="1"/>
            </a:xfrm>
            <a:prstGeom prst="line">
              <a:avLst/>
            </a:prstGeom>
            <a:ln w="19050">
              <a:solidFill>
                <a:srgbClr val="E0E0E0"/>
              </a:solidFill>
              <a:prstDash val="sysDot"/>
              <a:miter lim="400000"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24" name="Shape 8718"/>
            <p:cNvSpPr/>
            <p:nvPr/>
          </p:nvSpPr>
          <p:spPr>
            <a:xfrm>
              <a:off x="5964727" y="2836648"/>
              <a:ext cx="2045172" cy="1"/>
            </a:xfrm>
            <a:prstGeom prst="line">
              <a:avLst/>
            </a:prstGeom>
            <a:ln w="19050">
              <a:solidFill>
                <a:srgbClr val="E0E0E0"/>
              </a:solidFill>
              <a:prstDash val="sysDot"/>
              <a:miter lim="400000"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25" name="Shape 8719"/>
            <p:cNvSpPr/>
            <p:nvPr/>
          </p:nvSpPr>
          <p:spPr>
            <a:xfrm>
              <a:off x="5252494" y="3460364"/>
              <a:ext cx="2757405" cy="1"/>
            </a:xfrm>
            <a:prstGeom prst="line">
              <a:avLst/>
            </a:prstGeom>
            <a:ln w="19050">
              <a:solidFill>
                <a:srgbClr val="E0E0E0"/>
              </a:solidFill>
              <a:prstDash val="sysDot"/>
              <a:miter lim="400000"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26" name="Shape 8720"/>
            <p:cNvSpPr/>
            <p:nvPr/>
          </p:nvSpPr>
          <p:spPr>
            <a:xfrm>
              <a:off x="6522813" y="4075267"/>
              <a:ext cx="1487086" cy="1"/>
            </a:xfrm>
            <a:prstGeom prst="line">
              <a:avLst/>
            </a:prstGeom>
            <a:ln w="19050">
              <a:solidFill>
                <a:srgbClr val="E0E0E0"/>
              </a:solidFill>
              <a:prstDash val="sysDot"/>
              <a:miter lim="400000"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27" name="Shape 8721"/>
            <p:cNvSpPr/>
            <p:nvPr/>
          </p:nvSpPr>
          <p:spPr>
            <a:xfrm>
              <a:off x="5824019" y="4792983"/>
              <a:ext cx="2185879" cy="1"/>
            </a:xfrm>
            <a:prstGeom prst="line">
              <a:avLst/>
            </a:prstGeom>
            <a:ln w="19050">
              <a:solidFill>
                <a:srgbClr val="E0E0E0"/>
              </a:solidFill>
              <a:prstDash val="sysDot"/>
              <a:miter lim="400000"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28" name="Shape 8722"/>
            <p:cNvSpPr/>
            <p:nvPr/>
          </p:nvSpPr>
          <p:spPr>
            <a:xfrm>
              <a:off x="8198619" y="1992727"/>
              <a:ext cx="541819" cy="230018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/>
            <a:p>
              <a:pPr lvl="0">
                <a:buClr>
                  <a:srgbClr val="929292"/>
                </a:buClr>
                <a:buFont typeface="ArialUnicodeMS"/>
                <a:defRPr>
                  <a:uFillTx/>
                </a:defRPr>
              </a:pPr>
              <a:r>
                <a:rPr lang="zh-CN" altLang="en-US" sz="1300" dirty="0">
                  <a:solidFill>
                    <a:schemeClr val="accent1"/>
                  </a:solidFill>
                  <a:uFill>
                    <a:solidFill>
                      <a:srgbClr val="929292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ArialUnicodeMS"/>
                  <a:sym typeface="ArialUnicodeMS"/>
                </a:rPr>
                <a:t>内容</a:t>
              </a:r>
              <a:r>
                <a:rPr sz="1300" b="1" dirty="0">
                  <a:solidFill>
                    <a:schemeClr val="accent1"/>
                  </a:solidFill>
                  <a:uFill>
                    <a:solidFill>
                      <a:srgbClr val="929292"/>
                    </a:solidFill>
                  </a:uFill>
                  <a:latin typeface="+mn-ea"/>
                  <a:cs typeface="ArialUnicodeMS"/>
                  <a:sym typeface="ArialUnicodeMS"/>
                </a:rPr>
                <a:t> </a:t>
              </a:r>
              <a:r>
                <a:rPr sz="1300" b="1" dirty="0">
                  <a:solidFill>
                    <a:schemeClr val="accent1"/>
                  </a:solidFill>
                  <a:uFill>
                    <a:solidFill>
                      <a:srgbClr val="299883"/>
                    </a:solidFill>
                  </a:uFill>
                  <a:latin typeface="+mn-ea"/>
                  <a:cs typeface="ArialUnicodeMS"/>
                  <a:sym typeface="ArialUnicodeMS"/>
                </a:rPr>
                <a:t>01</a:t>
              </a:r>
            </a:p>
          </p:txBody>
        </p:sp>
        <p:sp>
          <p:nvSpPr>
            <p:cNvPr id="129" name="Shape 8723"/>
            <p:cNvSpPr/>
            <p:nvPr/>
          </p:nvSpPr>
          <p:spPr>
            <a:xfrm>
              <a:off x="8198620" y="2184404"/>
              <a:ext cx="2069569" cy="321837"/>
            </a:xfrm>
            <a:prstGeom prst="rect">
              <a:avLst/>
            </a:prstGeom>
            <a:ln w="12700">
              <a:round/>
            </a:ln>
          </p:spPr>
          <p:txBody>
            <a:bodyPr lIns="34564" tIns="34564" rIns="34564" bIns="34564">
              <a:spAutoFit/>
            </a:bodyPr>
            <a:lstStyle>
              <a:lvl1pPr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</a:t>
              </a:r>
              <a:endParaRPr sz="1000" dirty="0">
                <a:solidFill>
                  <a:schemeClr val="bg2"/>
                </a:solidFill>
                <a:latin typeface="+mn-ea"/>
              </a:endParaRPr>
            </a:p>
          </p:txBody>
        </p:sp>
        <p:sp>
          <p:nvSpPr>
            <p:cNvPr id="130" name="Shape 8724"/>
            <p:cNvSpPr/>
            <p:nvPr/>
          </p:nvSpPr>
          <p:spPr>
            <a:xfrm>
              <a:off x="8198619" y="2599119"/>
              <a:ext cx="541819" cy="230018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/>
            <a:p>
              <a:pPr lvl="0">
                <a:buClr>
                  <a:srgbClr val="929292"/>
                </a:buClr>
                <a:buFont typeface="ArialUnicodeMS"/>
                <a:defRPr>
                  <a:uFillTx/>
                </a:defRPr>
              </a:pPr>
              <a:r>
                <a:rPr lang="zh-CN" altLang="en-US" sz="1300" dirty="0">
                  <a:solidFill>
                    <a:schemeClr val="accent1"/>
                  </a:solidFill>
                  <a:uFill>
                    <a:solidFill>
                      <a:srgbClr val="929292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ArialUnicodeMS"/>
                  <a:sym typeface="ArialUnicodeMS"/>
                </a:rPr>
                <a:t>内容</a:t>
              </a:r>
              <a:r>
                <a:rPr sz="1300" b="1" dirty="0">
                  <a:solidFill>
                    <a:schemeClr val="accent1"/>
                  </a:solidFill>
                  <a:uFill>
                    <a:solidFill>
                      <a:srgbClr val="929292"/>
                    </a:solidFill>
                  </a:uFill>
                  <a:latin typeface="+mn-ea"/>
                  <a:cs typeface="ArialUnicodeMS"/>
                  <a:sym typeface="ArialUnicodeMS"/>
                </a:rPr>
                <a:t> </a:t>
              </a:r>
              <a:r>
                <a:rPr sz="1300" b="1" dirty="0">
                  <a:solidFill>
                    <a:schemeClr val="accent1"/>
                  </a:solidFill>
                  <a:uFill>
                    <a:solidFill>
                      <a:srgbClr val="299883"/>
                    </a:solidFill>
                  </a:uFill>
                  <a:latin typeface="+mn-ea"/>
                  <a:cs typeface="ArialUnicodeMS"/>
                  <a:sym typeface="ArialUnicodeMS"/>
                </a:rPr>
                <a:t>02</a:t>
              </a:r>
            </a:p>
          </p:txBody>
        </p:sp>
        <p:sp>
          <p:nvSpPr>
            <p:cNvPr id="131" name="Shape 8725"/>
            <p:cNvSpPr/>
            <p:nvPr/>
          </p:nvSpPr>
          <p:spPr>
            <a:xfrm>
              <a:off x="8198620" y="2790797"/>
              <a:ext cx="2069569" cy="321837"/>
            </a:xfrm>
            <a:prstGeom prst="rect">
              <a:avLst/>
            </a:prstGeom>
            <a:ln w="12700">
              <a:round/>
            </a:ln>
          </p:spPr>
          <p:txBody>
            <a:bodyPr lIns="34564" tIns="34564" rIns="34564" bIns="34564">
              <a:spAutoFit/>
            </a:bodyPr>
            <a:lstStyle>
              <a:lvl1pPr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</a:t>
              </a:r>
              <a:endParaRPr sz="1000" dirty="0">
                <a:solidFill>
                  <a:schemeClr val="bg2"/>
                </a:solidFill>
                <a:latin typeface="+mn-ea"/>
              </a:endParaRPr>
            </a:p>
          </p:txBody>
        </p:sp>
        <p:sp>
          <p:nvSpPr>
            <p:cNvPr id="132" name="Shape 8726"/>
            <p:cNvSpPr/>
            <p:nvPr/>
          </p:nvSpPr>
          <p:spPr>
            <a:xfrm>
              <a:off x="8198619" y="3229720"/>
              <a:ext cx="541819" cy="230018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/>
            <a:p>
              <a:pPr lvl="0">
                <a:buClr>
                  <a:srgbClr val="929292"/>
                </a:buClr>
                <a:buFont typeface="ArialUnicodeMS"/>
                <a:defRPr>
                  <a:uFillTx/>
                </a:defRPr>
              </a:pPr>
              <a:r>
                <a:rPr lang="zh-CN" altLang="en-US" sz="1300" dirty="0">
                  <a:solidFill>
                    <a:schemeClr val="accent1"/>
                  </a:solidFill>
                  <a:uFill>
                    <a:solidFill>
                      <a:srgbClr val="929292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ArialUnicodeMS"/>
                  <a:sym typeface="ArialUnicodeMS"/>
                </a:rPr>
                <a:t>内容</a:t>
              </a:r>
              <a:r>
                <a:rPr sz="1300" b="1" dirty="0">
                  <a:solidFill>
                    <a:schemeClr val="accent1"/>
                  </a:solidFill>
                  <a:uFill>
                    <a:solidFill>
                      <a:srgbClr val="929292"/>
                    </a:solidFill>
                  </a:uFill>
                  <a:latin typeface="+mn-ea"/>
                  <a:cs typeface="ArialUnicodeMS"/>
                  <a:sym typeface="ArialUnicodeMS"/>
                </a:rPr>
                <a:t> </a:t>
              </a:r>
              <a:r>
                <a:rPr sz="1300" b="1" dirty="0">
                  <a:solidFill>
                    <a:schemeClr val="accent1"/>
                  </a:solidFill>
                  <a:uFill>
                    <a:solidFill>
                      <a:srgbClr val="299883"/>
                    </a:solidFill>
                  </a:uFill>
                  <a:latin typeface="+mn-ea"/>
                  <a:cs typeface="ArialUnicodeMS"/>
                  <a:sym typeface="ArialUnicodeMS"/>
                </a:rPr>
                <a:t>03</a:t>
              </a:r>
            </a:p>
          </p:txBody>
        </p:sp>
        <p:sp>
          <p:nvSpPr>
            <p:cNvPr id="133" name="Shape 8727"/>
            <p:cNvSpPr/>
            <p:nvPr/>
          </p:nvSpPr>
          <p:spPr>
            <a:xfrm>
              <a:off x="8198620" y="3421397"/>
              <a:ext cx="2069569" cy="321837"/>
            </a:xfrm>
            <a:prstGeom prst="rect">
              <a:avLst/>
            </a:prstGeom>
            <a:ln w="12700">
              <a:round/>
            </a:ln>
          </p:spPr>
          <p:txBody>
            <a:bodyPr lIns="34564" tIns="34564" rIns="34564" bIns="34564">
              <a:spAutoFit/>
            </a:bodyPr>
            <a:lstStyle>
              <a:lvl1pPr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</a:t>
              </a:r>
              <a:endParaRPr sz="1000" dirty="0">
                <a:solidFill>
                  <a:schemeClr val="bg2"/>
                </a:solidFill>
                <a:latin typeface="+mn-ea"/>
              </a:endParaRPr>
            </a:p>
          </p:txBody>
        </p:sp>
        <p:sp>
          <p:nvSpPr>
            <p:cNvPr id="134" name="Shape 8728"/>
            <p:cNvSpPr/>
            <p:nvPr/>
          </p:nvSpPr>
          <p:spPr>
            <a:xfrm>
              <a:off x="8198619" y="3860321"/>
              <a:ext cx="541819" cy="230018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/>
            <a:p>
              <a:pPr lvl="0">
                <a:buClr>
                  <a:srgbClr val="929292"/>
                </a:buClr>
                <a:buFont typeface="ArialUnicodeMS"/>
                <a:defRPr>
                  <a:uFillTx/>
                </a:defRPr>
              </a:pPr>
              <a:r>
                <a:rPr lang="zh-CN" altLang="en-US" sz="1300" dirty="0">
                  <a:solidFill>
                    <a:schemeClr val="accent1"/>
                  </a:solidFill>
                  <a:uFill>
                    <a:solidFill>
                      <a:srgbClr val="929292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ArialUnicodeMS"/>
                  <a:sym typeface="ArialUnicodeMS"/>
                </a:rPr>
                <a:t>内容</a:t>
              </a:r>
              <a:r>
                <a:rPr sz="1300" b="1" dirty="0">
                  <a:solidFill>
                    <a:schemeClr val="accent1"/>
                  </a:solidFill>
                  <a:uFill>
                    <a:solidFill>
                      <a:srgbClr val="929292"/>
                    </a:solidFill>
                  </a:uFill>
                  <a:latin typeface="+mn-ea"/>
                  <a:cs typeface="ArialUnicodeMS"/>
                  <a:sym typeface="ArialUnicodeMS"/>
                </a:rPr>
                <a:t> </a:t>
              </a:r>
              <a:r>
                <a:rPr sz="1300" b="1" dirty="0">
                  <a:solidFill>
                    <a:schemeClr val="accent1"/>
                  </a:solidFill>
                  <a:uFill>
                    <a:solidFill>
                      <a:srgbClr val="299883"/>
                    </a:solidFill>
                  </a:uFill>
                  <a:latin typeface="+mn-ea"/>
                  <a:cs typeface="ArialUnicodeMS"/>
                  <a:sym typeface="ArialUnicodeMS"/>
                </a:rPr>
                <a:t>04</a:t>
              </a:r>
            </a:p>
          </p:txBody>
        </p:sp>
        <p:sp>
          <p:nvSpPr>
            <p:cNvPr id="135" name="Shape 8729"/>
            <p:cNvSpPr/>
            <p:nvPr/>
          </p:nvSpPr>
          <p:spPr>
            <a:xfrm>
              <a:off x="8198620" y="4051997"/>
              <a:ext cx="2069569" cy="321837"/>
            </a:xfrm>
            <a:prstGeom prst="rect">
              <a:avLst/>
            </a:prstGeom>
            <a:ln w="12700">
              <a:round/>
            </a:ln>
          </p:spPr>
          <p:txBody>
            <a:bodyPr lIns="34564" tIns="34564" rIns="34564" bIns="34564">
              <a:spAutoFit/>
            </a:bodyPr>
            <a:lstStyle>
              <a:lvl1pPr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</a:t>
              </a:r>
              <a:endParaRPr sz="1000" dirty="0">
                <a:solidFill>
                  <a:schemeClr val="bg2"/>
                </a:solidFill>
                <a:latin typeface="+mn-ea"/>
              </a:endParaRPr>
            </a:p>
          </p:txBody>
        </p:sp>
        <p:sp>
          <p:nvSpPr>
            <p:cNvPr id="136" name="Shape 8730"/>
            <p:cNvSpPr/>
            <p:nvPr/>
          </p:nvSpPr>
          <p:spPr>
            <a:xfrm>
              <a:off x="8198619" y="4545239"/>
              <a:ext cx="541819" cy="230018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/>
            <a:p>
              <a:pPr lvl="0">
                <a:buClr>
                  <a:srgbClr val="929292"/>
                </a:buClr>
                <a:buFont typeface="ArialUnicodeMS"/>
                <a:defRPr>
                  <a:uFillTx/>
                </a:defRPr>
              </a:pPr>
              <a:r>
                <a:rPr lang="zh-CN" altLang="en-US" sz="1300" dirty="0">
                  <a:solidFill>
                    <a:schemeClr val="accent1"/>
                  </a:solidFill>
                  <a:uFill>
                    <a:solidFill>
                      <a:srgbClr val="929292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ArialUnicodeMS"/>
                  <a:sym typeface="ArialUnicodeMS"/>
                </a:rPr>
                <a:t>内容</a:t>
              </a:r>
              <a:r>
                <a:rPr sz="1300" b="1" dirty="0">
                  <a:solidFill>
                    <a:schemeClr val="accent1"/>
                  </a:solidFill>
                  <a:uFill>
                    <a:solidFill>
                      <a:srgbClr val="929292"/>
                    </a:solidFill>
                  </a:uFill>
                  <a:latin typeface="+mn-ea"/>
                  <a:cs typeface="ArialUnicodeMS"/>
                  <a:sym typeface="ArialUnicodeMS"/>
                </a:rPr>
                <a:t> </a:t>
              </a:r>
              <a:r>
                <a:rPr sz="1300" b="1" dirty="0">
                  <a:solidFill>
                    <a:schemeClr val="accent1"/>
                  </a:solidFill>
                  <a:uFill>
                    <a:solidFill>
                      <a:srgbClr val="299883"/>
                    </a:solidFill>
                  </a:uFill>
                  <a:latin typeface="+mn-ea"/>
                  <a:cs typeface="ArialUnicodeMS"/>
                  <a:sym typeface="ArialUnicodeMS"/>
                </a:rPr>
                <a:t>05</a:t>
              </a:r>
            </a:p>
          </p:txBody>
        </p:sp>
        <p:sp>
          <p:nvSpPr>
            <p:cNvPr id="137" name="Shape 8731"/>
            <p:cNvSpPr/>
            <p:nvPr/>
          </p:nvSpPr>
          <p:spPr>
            <a:xfrm>
              <a:off x="8198620" y="4736915"/>
              <a:ext cx="2069569" cy="321837"/>
            </a:xfrm>
            <a:prstGeom prst="rect">
              <a:avLst/>
            </a:prstGeom>
            <a:ln w="12700">
              <a:round/>
            </a:ln>
          </p:spPr>
          <p:txBody>
            <a:bodyPr lIns="34564" tIns="34564" rIns="34564" bIns="34564">
              <a:spAutoFit/>
            </a:bodyPr>
            <a:lstStyle>
              <a:lvl1pPr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</a:t>
              </a:r>
              <a:endParaRPr sz="1000" dirty="0">
                <a:solidFill>
                  <a:schemeClr val="bg2"/>
                </a:solidFill>
                <a:latin typeface="+mn-ea"/>
              </a:endParaRPr>
            </a:p>
          </p:txBody>
        </p:sp>
      </p:grpSp>
      <p:sp>
        <p:nvSpPr>
          <p:cNvPr id="139" name="Title 1"/>
          <p:cNvSpPr txBox="1"/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兴趣爱好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0" name="Subtitle 4"/>
          <p:cNvSpPr txBox="1"/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1800" marR="0" lvl="0" indent="-4318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141" name="组合 140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142" name="组合 141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59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60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61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62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143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144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56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57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58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 spd="slow" advTm="1641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1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67" name="组合 66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73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4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5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6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68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69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0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1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2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 rot="10800000">
            <a:off x="5279390" y="6262370"/>
            <a:ext cx="6241415" cy="221615"/>
            <a:chOff x="0" y="-1"/>
            <a:chExt cx="9985800" cy="287760"/>
          </a:xfrm>
        </p:grpSpPr>
        <p:sp>
          <p:nvSpPr>
            <p:cNvPr id="11" name="Shape 5209"/>
            <p:cNvSpPr/>
            <p:nvPr/>
          </p:nvSpPr>
          <p:spPr>
            <a:xfrm>
              <a:off x="0" y="0"/>
              <a:ext cx="2496450" cy="287759"/>
            </a:xfrm>
            <a:prstGeom prst="rect">
              <a:avLst/>
            </a:prstGeom>
            <a:solidFill>
              <a:srgbClr val="0070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2" name="Shape 5209"/>
            <p:cNvSpPr/>
            <p:nvPr/>
          </p:nvSpPr>
          <p:spPr>
            <a:xfrm>
              <a:off x="2496450" y="0"/>
              <a:ext cx="2496450" cy="287759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3" name="Shape 5209"/>
            <p:cNvSpPr/>
            <p:nvPr/>
          </p:nvSpPr>
          <p:spPr>
            <a:xfrm>
              <a:off x="4992900" y="0"/>
              <a:ext cx="2496450" cy="287759"/>
            </a:xfrm>
            <a:prstGeom prst="rect">
              <a:avLst/>
            </a:prstGeom>
            <a:solidFill>
              <a:srgbClr val="66C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4" name="Shape 5209"/>
            <p:cNvSpPr/>
            <p:nvPr/>
          </p:nvSpPr>
          <p:spPr>
            <a:xfrm>
              <a:off x="7489350" y="-1"/>
              <a:ext cx="2496450" cy="287759"/>
            </a:xfrm>
            <a:prstGeom prst="rect">
              <a:avLst/>
            </a:prstGeom>
            <a:solidFill>
              <a:srgbClr val="CCE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</p:grpSp>
      <p:sp>
        <p:nvSpPr>
          <p:cNvPr id="6149" name="TextBox 18"/>
          <p:cNvSpPr>
            <a:spLocks noChangeArrowheads="1"/>
          </p:cNvSpPr>
          <p:nvPr/>
        </p:nvSpPr>
        <p:spPr bwMode="auto">
          <a:xfrm>
            <a:off x="4448493" y="2821305"/>
            <a:ext cx="2974975" cy="45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2"/>
                </a:solidFill>
                <a:latin typeface="黑体" panose="02010600030101010101" charset="-122"/>
                <a:ea typeface="黑体" panose="02010600030101010101" charset="-122"/>
                <a:sym typeface="Arial" panose="020B0604020202020204" pitchFamily="34" charset="0"/>
              </a:rPr>
              <a:t>PART  03</a:t>
            </a:r>
          </a:p>
        </p:txBody>
      </p:sp>
      <p:sp>
        <p:nvSpPr>
          <p:cNvPr id="6150" name="文本框 8"/>
          <p:cNvSpPr>
            <a:spLocks noChangeArrowheads="1"/>
          </p:cNvSpPr>
          <p:nvPr/>
        </p:nvSpPr>
        <p:spPr bwMode="auto">
          <a:xfrm>
            <a:off x="4029393" y="3227705"/>
            <a:ext cx="3813175" cy="91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5400">
                <a:solidFill>
                  <a:schemeClr val="bg2"/>
                </a:solidFill>
                <a:latin typeface="黑体" panose="02010600030101010101" charset="-122"/>
                <a:ea typeface="黑体" panose="02010600030101010101" charset="-122"/>
                <a:sym typeface="方正兰亭黑_GBK" pitchFamily="2" charset="-122"/>
              </a:rPr>
              <a:t>添加标题</a:t>
            </a:r>
          </a:p>
        </p:txBody>
      </p:sp>
      <p:sp>
        <p:nvSpPr>
          <p:cNvPr id="6151" name="矩形 51"/>
          <p:cNvSpPr>
            <a:spLocks noChangeArrowheads="1"/>
          </p:cNvSpPr>
          <p:nvPr/>
        </p:nvSpPr>
        <p:spPr bwMode="auto">
          <a:xfrm>
            <a:off x="5002530" y="4272280"/>
            <a:ext cx="1865313" cy="51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2"/>
                </a:solidFill>
                <a:latin typeface="黑体" panose="02010600030101010101" charset="-122"/>
                <a:ea typeface="黑体" panose="02010600030101010101" charset="-122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6152" name="直接连接符 4"/>
          <p:cNvSpPr>
            <a:spLocks noChangeShapeType="1"/>
          </p:cNvSpPr>
          <p:nvPr/>
        </p:nvSpPr>
        <p:spPr bwMode="auto">
          <a:xfrm>
            <a:off x="4626293" y="4231005"/>
            <a:ext cx="2620962" cy="0"/>
          </a:xfrm>
          <a:prstGeom prst="line">
            <a:avLst/>
          </a:prstGeom>
          <a:noFill/>
          <a:ln w="19050">
            <a:solidFill>
              <a:srgbClr val="0099E6"/>
            </a:solidFill>
            <a:beve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2" name="Freeform 129"/>
          <p:cNvSpPr>
            <a:spLocks noChangeAspect="1" noEditPoints="1" noChangeArrowheads="1"/>
          </p:cNvSpPr>
          <p:nvPr/>
        </p:nvSpPr>
        <p:spPr bwMode="auto">
          <a:xfrm>
            <a:off x="5403850" y="1484313"/>
            <a:ext cx="1384300" cy="1384300"/>
          </a:xfrm>
          <a:custGeom>
            <a:avLst/>
            <a:gdLst>
              <a:gd name="T0" fmla="*/ 2147483647 w 97"/>
              <a:gd name="T1" fmla="*/ 0 h 97"/>
              <a:gd name="T2" fmla="*/ 2147483647 w 97"/>
              <a:gd name="T3" fmla="*/ 0 h 97"/>
              <a:gd name="T4" fmla="*/ 2147483647 w 97"/>
              <a:gd name="T5" fmla="*/ 2147483647 h 97"/>
              <a:gd name="T6" fmla="*/ 2147483647 w 97"/>
              <a:gd name="T7" fmla="*/ 2147483647 h 97"/>
              <a:gd name="T8" fmla="*/ 2147483647 w 97"/>
              <a:gd name="T9" fmla="*/ 2147483647 h 97"/>
              <a:gd name="T10" fmla="*/ 2147483647 w 97"/>
              <a:gd name="T11" fmla="*/ 2147483647 h 97"/>
              <a:gd name="T12" fmla="*/ 2147483647 w 97"/>
              <a:gd name="T13" fmla="*/ 2147483647 h 97"/>
              <a:gd name="T14" fmla="*/ 2147483647 w 97"/>
              <a:gd name="T15" fmla="*/ 2147483647 h 97"/>
              <a:gd name="T16" fmla="*/ 2147483647 w 97"/>
              <a:gd name="T17" fmla="*/ 2147483647 h 97"/>
              <a:gd name="T18" fmla="*/ 203663354 w 97"/>
              <a:gd name="T19" fmla="*/ 2147483647 h 97"/>
              <a:gd name="T20" fmla="*/ 2147483647 w 97"/>
              <a:gd name="T21" fmla="*/ 0 h 97"/>
              <a:gd name="T22" fmla="*/ 2147483647 w 97"/>
              <a:gd name="T23" fmla="*/ 203663354 h 97"/>
              <a:gd name="T24" fmla="*/ 2147483647 w 97"/>
              <a:gd name="T25" fmla="*/ 2147483647 h 97"/>
              <a:gd name="T26" fmla="*/ 2147483647 w 97"/>
              <a:gd name="T27" fmla="*/ 2147483647 h 97"/>
              <a:gd name="T28" fmla="*/ 2147483647 w 97"/>
              <a:gd name="T29" fmla="*/ 2147483647 h 97"/>
              <a:gd name="T30" fmla="*/ 2147483647 w 97"/>
              <a:gd name="T31" fmla="*/ 203663354 h 97"/>
              <a:gd name="T32" fmla="*/ 2147483647 w 97"/>
              <a:gd name="T33" fmla="*/ 2147483647 h 97"/>
              <a:gd name="T34" fmla="*/ 2147483647 w 97"/>
              <a:gd name="T35" fmla="*/ 2147483647 h 97"/>
              <a:gd name="T36" fmla="*/ 2147483647 w 97"/>
              <a:gd name="T37" fmla="*/ 2147483647 h 97"/>
              <a:gd name="T38" fmla="*/ 2147483647 w 97"/>
              <a:gd name="T39" fmla="*/ 2147483647 h 97"/>
              <a:gd name="T40" fmla="*/ 2147483647 w 97"/>
              <a:gd name="T41" fmla="*/ 2147483647 h 97"/>
              <a:gd name="T42" fmla="*/ 2147483647 w 97"/>
              <a:gd name="T43" fmla="*/ 2147483647 h 97"/>
              <a:gd name="T44" fmla="*/ 2147483647 w 97"/>
              <a:gd name="T45" fmla="*/ 2147483647 h 97"/>
              <a:gd name="T46" fmla="*/ 2147483647 w 97"/>
              <a:gd name="T47" fmla="*/ 2147483647 h 97"/>
              <a:gd name="T48" fmla="*/ 2147483647 w 97"/>
              <a:gd name="T49" fmla="*/ 2147483647 h 97"/>
              <a:gd name="T50" fmla="*/ 2147483647 w 97"/>
              <a:gd name="T51" fmla="*/ 2147483647 h 97"/>
              <a:gd name="T52" fmla="*/ 2147483647 w 97"/>
              <a:gd name="T53" fmla="*/ 2147483647 h 97"/>
              <a:gd name="T54" fmla="*/ 2147483647 w 97"/>
              <a:gd name="T55" fmla="*/ 2147483647 h 97"/>
              <a:gd name="T56" fmla="*/ 2147483647 w 97"/>
              <a:gd name="T57" fmla="*/ 2147483647 h 97"/>
              <a:gd name="T58" fmla="*/ 2147483647 w 97"/>
              <a:gd name="T59" fmla="*/ 2147483647 h 97"/>
              <a:gd name="T60" fmla="*/ 2147483647 w 97"/>
              <a:gd name="T61" fmla="*/ 2147483647 h 97"/>
              <a:gd name="T62" fmla="*/ 2147483647 w 97"/>
              <a:gd name="T63" fmla="*/ 2147483647 h 97"/>
              <a:gd name="T64" fmla="*/ 203663354 w 97"/>
              <a:gd name="T65" fmla="*/ 2147483647 h 97"/>
              <a:gd name="T66" fmla="*/ 2147483647 w 97"/>
              <a:gd name="T67" fmla="*/ 2147483647 h 97"/>
              <a:gd name="T68" fmla="*/ 2147483647 w 97"/>
              <a:gd name="T69" fmla="*/ 2147483647 h 97"/>
              <a:gd name="T70" fmla="*/ 2147483647 w 97"/>
              <a:gd name="T71" fmla="*/ 2147483647 h 97"/>
              <a:gd name="T72" fmla="*/ 2147483647 w 97"/>
              <a:gd name="T73" fmla="*/ 2147483647 h 97"/>
              <a:gd name="T74" fmla="*/ 2147483647 w 97"/>
              <a:gd name="T75" fmla="*/ 2147483647 h 97"/>
              <a:gd name="T76" fmla="*/ 2147483647 w 97"/>
              <a:gd name="T77" fmla="*/ 2147483647 h 97"/>
              <a:gd name="T78" fmla="*/ 0 w 97"/>
              <a:gd name="T79" fmla="*/ 2147483647 h 97"/>
              <a:gd name="T80" fmla="*/ 1629321100 w 97"/>
              <a:gd name="T81" fmla="*/ 2147483647 h 97"/>
              <a:gd name="T82" fmla="*/ 0 w 97"/>
              <a:gd name="T83" fmla="*/ 2147483647 h 97"/>
              <a:gd name="T84" fmla="*/ 0 w 97"/>
              <a:gd name="T85" fmla="*/ 2147483647 h 97"/>
              <a:gd name="T86" fmla="*/ 0 w 97"/>
              <a:gd name="T87" fmla="*/ 2147483647 h 97"/>
              <a:gd name="T88" fmla="*/ 2147483647 w 97"/>
              <a:gd name="T89" fmla="*/ 2147483647 h 97"/>
              <a:gd name="T90" fmla="*/ 2147483647 w 97"/>
              <a:gd name="T91" fmla="*/ 2147483647 h 97"/>
              <a:gd name="T92" fmla="*/ 2147483647 w 97"/>
              <a:gd name="T93" fmla="*/ 2147483647 h 97"/>
              <a:gd name="T94" fmla="*/ 2147483647 w 97"/>
              <a:gd name="T95" fmla="*/ 2147483647 h 97"/>
              <a:gd name="T96" fmla="*/ 2147483647 w 97"/>
              <a:gd name="T97" fmla="*/ 2147483647 h 97"/>
              <a:gd name="T98" fmla="*/ 2147483647 w 97"/>
              <a:gd name="T99" fmla="*/ 2147483647 h 97"/>
              <a:gd name="T100" fmla="*/ 2147483647 w 97"/>
              <a:gd name="T101" fmla="*/ 2147483647 h 97"/>
              <a:gd name="T102" fmla="*/ 2147483647 w 97"/>
              <a:gd name="T103" fmla="*/ 2147483647 h 9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97"/>
              <a:gd name="T157" fmla="*/ 0 h 97"/>
              <a:gd name="T158" fmla="*/ 97 w 97"/>
              <a:gd name="T159" fmla="*/ 97 h 9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97" h="97">
                <a:moveTo>
                  <a:pt x="48" y="0"/>
                </a:moveTo>
                <a:cubicBezTo>
                  <a:pt x="49" y="0"/>
                  <a:pt x="50" y="0"/>
                  <a:pt x="50" y="0"/>
                </a:cubicBezTo>
                <a:cubicBezTo>
                  <a:pt x="52" y="9"/>
                  <a:pt x="53" y="18"/>
                  <a:pt x="53" y="27"/>
                </a:cubicBezTo>
                <a:cubicBezTo>
                  <a:pt x="51" y="28"/>
                  <a:pt x="49" y="30"/>
                  <a:pt x="49" y="33"/>
                </a:cubicBezTo>
                <a:cubicBezTo>
                  <a:pt x="49" y="33"/>
                  <a:pt x="49" y="34"/>
                  <a:pt x="49" y="34"/>
                </a:cubicBezTo>
                <a:cubicBezTo>
                  <a:pt x="45" y="36"/>
                  <a:pt x="41" y="38"/>
                  <a:pt x="37" y="40"/>
                </a:cubicBezTo>
                <a:cubicBezTo>
                  <a:pt x="33" y="42"/>
                  <a:pt x="28" y="44"/>
                  <a:pt x="23" y="46"/>
                </a:cubicBezTo>
                <a:cubicBezTo>
                  <a:pt x="22" y="44"/>
                  <a:pt x="20" y="43"/>
                  <a:pt x="18" y="43"/>
                </a:cubicBezTo>
                <a:cubicBezTo>
                  <a:pt x="16" y="43"/>
                  <a:pt x="14" y="44"/>
                  <a:pt x="13" y="45"/>
                </a:cubicBezTo>
                <a:cubicBezTo>
                  <a:pt x="9" y="43"/>
                  <a:pt x="5" y="40"/>
                  <a:pt x="1" y="38"/>
                </a:cubicBezTo>
                <a:cubicBezTo>
                  <a:pt x="6" y="16"/>
                  <a:pt x="25" y="0"/>
                  <a:pt x="48" y="0"/>
                </a:cubicBezTo>
                <a:close/>
                <a:moveTo>
                  <a:pt x="57" y="1"/>
                </a:moveTo>
                <a:cubicBezTo>
                  <a:pt x="66" y="2"/>
                  <a:pt x="74" y="6"/>
                  <a:pt x="81" y="12"/>
                </a:cubicBezTo>
                <a:cubicBezTo>
                  <a:pt x="75" y="17"/>
                  <a:pt x="68" y="22"/>
                  <a:pt x="61" y="27"/>
                </a:cubicBezTo>
                <a:cubicBezTo>
                  <a:pt x="61" y="26"/>
                  <a:pt x="60" y="26"/>
                  <a:pt x="60" y="26"/>
                </a:cubicBezTo>
                <a:cubicBezTo>
                  <a:pt x="60" y="17"/>
                  <a:pt x="59" y="9"/>
                  <a:pt x="57" y="1"/>
                </a:cubicBezTo>
                <a:close/>
                <a:moveTo>
                  <a:pt x="86" y="17"/>
                </a:moveTo>
                <a:cubicBezTo>
                  <a:pt x="79" y="23"/>
                  <a:pt x="72" y="28"/>
                  <a:pt x="65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5" y="36"/>
                  <a:pt x="62" y="39"/>
                  <a:pt x="59" y="40"/>
                </a:cubicBezTo>
                <a:cubicBezTo>
                  <a:pt x="59" y="42"/>
                  <a:pt x="59" y="43"/>
                  <a:pt x="59" y="45"/>
                </a:cubicBezTo>
                <a:cubicBezTo>
                  <a:pt x="59" y="51"/>
                  <a:pt x="58" y="57"/>
                  <a:pt x="57" y="63"/>
                </a:cubicBezTo>
                <a:cubicBezTo>
                  <a:pt x="59" y="64"/>
                  <a:pt x="60" y="66"/>
                  <a:pt x="60" y="68"/>
                </a:cubicBezTo>
                <a:cubicBezTo>
                  <a:pt x="70" y="71"/>
                  <a:pt x="80" y="73"/>
                  <a:pt x="89" y="75"/>
                </a:cubicBezTo>
                <a:cubicBezTo>
                  <a:pt x="94" y="67"/>
                  <a:pt x="97" y="58"/>
                  <a:pt x="97" y="48"/>
                </a:cubicBezTo>
                <a:cubicBezTo>
                  <a:pt x="97" y="36"/>
                  <a:pt x="93" y="25"/>
                  <a:pt x="86" y="17"/>
                </a:cubicBezTo>
                <a:close/>
                <a:moveTo>
                  <a:pt x="85" y="81"/>
                </a:moveTo>
                <a:cubicBezTo>
                  <a:pt x="76" y="91"/>
                  <a:pt x="63" y="97"/>
                  <a:pt x="49" y="97"/>
                </a:cubicBezTo>
                <a:cubicBezTo>
                  <a:pt x="51" y="90"/>
                  <a:pt x="53" y="83"/>
                  <a:pt x="54" y="77"/>
                </a:cubicBezTo>
                <a:cubicBezTo>
                  <a:pt x="56" y="76"/>
                  <a:pt x="57" y="75"/>
                  <a:pt x="58" y="74"/>
                </a:cubicBezTo>
                <a:cubicBezTo>
                  <a:pt x="67" y="77"/>
                  <a:pt x="76" y="79"/>
                  <a:pt x="85" y="81"/>
                </a:cubicBezTo>
                <a:close/>
                <a:moveTo>
                  <a:pt x="42" y="97"/>
                </a:moveTo>
                <a:cubicBezTo>
                  <a:pt x="22" y="94"/>
                  <a:pt x="6" y="79"/>
                  <a:pt x="1" y="60"/>
                </a:cubicBezTo>
                <a:cubicBezTo>
                  <a:pt x="5" y="59"/>
                  <a:pt x="9" y="58"/>
                  <a:pt x="12" y="57"/>
                </a:cubicBezTo>
                <a:cubicBezTo>
                  <a:pt x="14" y="58"/>
                  <a:pt x="16" y="59"/>
                  <a:pt x="18" y="59"/>
                </a:cubicBezTo>
                <a:cubicBezTo>
                  <a:pt x="19" y="59"/>
                  <a:pt x="20" y="58"/>
                  <a:pt x="21" y="58"/>
                </a:cubicBezTo>
                <a:cubicBezTo>
                  <a:pt x="29" y="62"/>
                  <a:pt x="37" y="66"/>
                  <a:pt x="45" y="70"/>
                </a:cubicBezTo>
                <a:cubicBezTo>
                  <a:pt x="45" y="72"/>
                  <a:pt x="46" y="73"/>
                  <a:pt x="48" y="75"/>
                </a:cubicBezTo>
                <a:cubicBezTo>
                  <a:pt x="46" y="82"/>
                  <a:pt x="44" y="89"/>
                  <a:pt x="42" y="97"/>
                </a:cubicBezTo>
                <a:close/>
                <a:moveTo>
                  <a:pt x="0" y="53"/>
                </a:moveTo>
                <a:cubicBezTo>
                  <a:pt x="3" y="52"/>
                  <a:pt x="5" y="51"/>
                  <a:pt x="8" y="51"/>
                </a:cubicBezTo>
                <a:cubicBezTo>
                  <a:pt x="5" y="49"/>
                  <a:pt x="3" y="47"/>
                  <a:pt x="0" y="45"/>
                </a:cubicBezTo>
                <a:cubicBezTo>
                  <a:pt x="0" y="46"/>
                  <a:pt x="0" y="47"/>
                  <a:pt x="0" y="48"/>
                </a:cubicBezTo>
                <a:cubicBezTo>
                  <a:pt x="0" y="50"/>
                  <a:pt x="0" y="51"/>
                  <a:pt x="0" y="53"/>
                </a:cubicBezTo>
                <a:close/>
                <a:moveTo>
                  <a:pt x="52" y="40"/>
                </a:moveTo>
                <a:cubicBezTo>
                  <a:pt x="48" y="42"/>
                  <a:pt x="44" y="44"/>
                  <a:pt x="40" y="46"/>
                </a:cubicBezTo>
                <a:cubicBezTo>
                  <a:pt x="35" y="48"/>
                  <a:pt x="30" y="50"/>
                  <a:pt x="25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33" y="56"/>
                  <a:pt x="40" y="60"/>
                  <a:pt x="48" y="63"/>
                </a:cubicBezTo>
                <a:cubicBezTo>
                  <a:pt x="48" y="63"/>
                  <a:pt x="49" y="62"/>
                  <a:pt x="50" y="62"/>
                </a:cubicBezTo>
                <a:cubicBezTo>
                  <a:pt x="51" y="56"/>
                  <a:pt x="52" y="50"/>
                  <a:pt x="52" y="44"/>
                </a:cubicBezTo>
                <a:cubicBezTo>
                  <a:pt x="52" y="43"/>
                  <a:pt x="52" y="42"/>
                  <a:pt x="52" y="4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>
                                      <p:cBhvr>
                                        <p:cTn id="26" dur="500" tmFilter="0, 0; .2, .5; .8, .5; 1, 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07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ldLvl="0" autoUpdateAnimBg="0"/>
      <p:bldP spid="6150" grpId="0" bldLvl="0" autoUpdateAnimBg="0"/>
      <p:bldP spid="6151" grpId="0" bldLvl="0" autoUpdateAnimBg="0"/>
      <p:bldP spid="6152" grpId="0" bldLvl="0" animBg="1"/>
      <p:bldP spid="30722" grpId="0" bldLvl="0" animBg="1"/>
      <p:bldP spid="30722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5"/>
          <p:cNvSpPr/>
          <p:nvPr/>
        </p:nvSpPr>
        <p:spPr>
          <a:xfrm>
            <a:off x="737592" y="1910319"/>
            <a:ext cx="1824329" cy="1742950"/>
          </a:xfrm>
          <a:prstGeom prst="rect">
            <a:avLst/>
          </a:prstGeom>
          <a:blipFill>
            <a:blip r:embed="rId3" cstate="print"/>
            <a:stretch>
              <a:fillRect t="-6330" b="-6330"/>
            </a:stretch>
          </a:blipFill>
          <a:ln w="25400" cap="flat" cmpd="sng" algn="ctr">
            <a:noFill/>
            <a:prstDash val="solid"/>
          </a:ln>
          <a:effectLst/>
        </p:spPr>
        <p:txBody>
          <a:bodyPr lIns="115214" tIns="57607" rIns="115214" bIns="57607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5" name="Title 1"/>
          <p:cNvSpPr txBox="1"/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1518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个人简历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6" name="Subtitle 4"/>
          <p:cNvSpPr txBox="1"/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1800" marR="0" lvl="0" indent="-4318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97" name="Group 69"/>
          <p:cNvGrpSpPr/>
          <p:nvPr/>
        </p:nvGrpSpPr>
        <p:grpSpPr>
          <a:xfrm>
            <a:off x="6817228" y="2856079"/>
            <a:ext cx="3936709" cy="576018"/>
            <a:chOff x="5562600" y="2266949"/>
            <a:chExt cx="3124200" cy="457201"/>
          </a:xfrm>
        </p:grpSpPr>
        <p:sp>
          <p:nvSpPr>
            <p:cNvPr id="98" name="Rectangle 26"/>
            <p:cNvSpPr/>
            <p:nvPr/>
          </p:nvSpPr>
          <p:spPr>
            <a:xfrm>
              <a:off x="5562600" y="2266950"/>
              <a:ext cx="1447800" cy="2286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300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r>
                <a: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能力</a:t>
              </a:r>
              <a:endPara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9" name="Rounded Rectangle 33"/>
            <p:cNvSpPr/>
            <p:nvPr/>
          </p:nvSpPr>
          <p:spPr>
            <a:xfrm>
              <a:off x="8153401" y="2266949"/>
              <a:ext cx="489856" cy="209940"/>
            </a:xfrm>
            <a:prstGeom prst="round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80 %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00" name="Group 50"/>
            <p:cNvGrpSpPr/>
            <p:nvPr/>
          </p:nvGrpSpPr>
          <p:grpSpPr>
            <a:xfrm>
              <a:off x="5638800" y="2571750"/>
              <a:ext cx="3048000" cy="152400"/>
              <a:chOff x="5867400" y="2343150"/>
              <a:chExt cx="3048000" cy="152400"/>
            </a:xfrm>
          </p:grpSpPr>
          <p:sp>
            <p:nvSpPr>
              <p:cNvPr id="101" name="Rounded Rectangle 42"/>
              <p:cNvSpPr/>
              <p:nvPr/>
            </p:nvSpPr>
            <p:spPr bwMode="gray">
              <a:xfrm>
                <a:off x="5867400" y="2343150"/>
                <a:ext cx="3048000" cy="152400"/>
              </a:xfrm>
              <a:prstGeom prst="roundRect">
                <a:avLst/>
              </a:prstGeom>
              <a:solidFill>
                <a:srgbClr val="3F3F3F">
                  <a:lumMod val="20000"/>
                  <a:lumOff val="80000"/>
                </a:srgbClr>
              </a:solidFill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02" name="Rounded Rectangle 43"/>
              <p:cNvSpPr/>
              <p:nvPr/>
            </p:nvSpPr>
            <p:spPr bwMode="gray">
              <a:xfrm>
                <a:off x="5867400" y="2343150"/>
                <a:ext cx="2514600" cy="152400"/>
              </a:xfrm>
              <a:prstGeom prst="roundRect">
                <a:avLst/>
              </a:prstGeom>
              <a:solidFill>
                <a:srgbClr val="0070C0"/>
              </a:solidFill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3" name="Group 68"/>
          <p:cNvGrpSpPr/>
          <p:nvPr/>
        </p:nvGrpSpPr>
        <p:grpSpPr>
          <a:xfrm>
            <a:off x="6817228" y="3528095"/>
            <a:ext cx="3936709" cy="576016"/>
            <a:chOff x="5562600" y="2800350"/>
            <a:chExt cx="3124200" cy="457200"/>
          </a:xfrm>
        </p:grpSpPr>
        <p:sp>
          <p:nvSpPr>
            <p:cNvPr id="104" name="Rectangle 27"/>
            <p:cNvSpPr/>
            <p:nvPr/>
          </p:nvSpPr>
          <p:spPr>
            <a:xfrm>
              <a:off x="5562600" y="2800350"/>
              <a:ext cx="1447800" cy="2286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语言能力</a:t>
              </a:r>
              <a:endPara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5" name="Rounded Rectangle 34"/>
            <p:cNvSpPr/>
            <p:nvPr/>
          </p:nvSpPr>
          <p:spPr>
            <a:xfrm>
              <a:off x="8153401" y="2800350"/>
              <a:ext cx="489856" cy="209940"/>
            </a:xfrm>
            <a:prstGeom prst="round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90 %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06" name="Group 51"/>
            <p:cNvGrpSpPr/>
            <p:nvPr/>
          </p:nvGrpSpPr>
          <p:grpSpPr>
            <a:xfrm>
              <a:off x="5638800" y="3105150"/>
              <a:ext cx="3048000" cy="152400"/>
              <a:chOff x="5867400" y="2952750"/>
              <a:chExt cx="3048000" cy="152400"/>
            </a:xfrm>
          </p:grpSpPr>
          <p:sp>
            <p:nvSpPr>
              <p:cNvPr id="107" name="Rounded Rectangle 44"/>
              <p:cNvSpPr/>
              <p:nvPr/>
            </p:nvSpPr>
            <p:spPr bwMode="gray">
              <a:xfrm>
                <a:off x="5867400" y="2952750"/>
                <a:ext cx="3048000" cy="152400"/>
              </a:xfrm>
              <a:prstGeom prst="roundRect">
                <a:avLst/>
              </a:prstGeom>
              <a:solidFill>
                <a:srgbClr val="3F3F3F">
                  <a:lumMod val="20000"/>
                  <a:lumOff val="80000"/>
                </a:srgbClr>
              </a:solidFill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08" name="Rounded Rectangle 45"/>
              <p:cNvSpPr/>
              <p:nvPr/>
            </p:nvSpPr>
            <p:spPr bwMode="gray">
              <a:xfrm>
                <a:off x="5867400" y="2952750"/>
                <a:ext cx="2819400" cy="152400"/>
              </a:xfrm>
              <a:prstGeom prst="roundRect">
                <a:avLst/>
              </a:prstGeom>
              <a:solidFill>
                <a:srgbClr val="00B0F0"/>
              </a:solidFill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9" name="Group 67"/>
          <p:cNvGrpSpPr/>
          <p:nvPr/>
        </p:nvGrpSpPr>
        <p:grpSpPr>
          <a:xfrm>
            <a:off x="6817228" y="4200113"/>
            <a:ext cx="3936709" cy="576016"/>
            <a:chOff x="5562600" y="3333750"/>
            <a:chExt cx="3124200" cy="457200"/>
          </a:xfrm>
        </p:grpSpPr>
        <p:sp>
          <p:nvSpPr>
            <p:cNvPr id="110" name="Rectangle 28"/>
            <p:cNvSpPr/>
            <p:nvPr/>
          </p:nvSpPr>
          <p:spPr>
            <a:xfrm>
              <a:off x="5562600" y="3333750"/>
              <a:ext cx="1447800" cy="2286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市场能力</a:t>
              </a:r>
              <a:endPara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1" name="Rounded Rectangle 35"/>
            <p:cNvSpPr/>
            <p:nvPr/>
          </p:nvSpPr>
          <p:spPr>
            <a:xfrm>
              <a:off x="8153401" y="3333750"/>
              <a:ext cx="489856" cy="209940"/>
            </a:xfrm>
            <a:prstGeom prst="roundRect">
              <a:avLst/>
            </a:prstGeom>
            <a:noFill/>
            <a:ln w="12700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70 %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12" name="Group 52"/>
            <p:cNvGrpSpPr/>
            <p:nvPr/>
          </p:nvGrpSpPr>
          <p:grpSpPr>
            <a:xfrm>
              <a:off x="5638800" y="3638550"/>
              <a:ext cx="3048000" cy="152400"/>
              <a:chOff x="5867400" y="3562350"/>
              <a:chExt cx="3048000" cy="152400"/>
            </a:xfrm>
          </p:grpSpPr>
          <p:sp>
            <p:nvSpPr>
              <p:cNvPr id="113" name="Rounded Rectangle 46"/>
              <p:cNvSpPr/>
              <p:nvPr/>
            </p:nvSpPr>
            <p:spPr bwMode="gray">
              <a:xfrm>
                <a:off x="5867400" y="3562350"/>
                <a:ext cx="3048000" cy="152400"/>
              </a:xfrm>
              <a:prstGeom prst="roundRect">
                <a:avLst/>
              </a:prstGeom>
              <a:solidFill>
                <a:srgbClr val="3F3F3F">
                  <a:lumMod val="20000"/>
                  <a:lumOff val="80000"/>
                </a:srgbClr>
              </a:solidFill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14" name="Rounded Rectangle 47"/>
              <p:cNvSpPr/>
              <p:nvPr/>
            </p:nvSpPr>
            <p:spPr bwMode="gray">
              <a:xfrm>
                <a:off x="5867400" y="3562350"/>
                <a:ext cx="2209800" cy="152400"/>
              </a:xfrm>
              <a:prstGeom prst="roundRect">
                <a:avLst/>
              </a:prstGeom>
              <a:solidFill>
                <a:srgbClr val="66CCFF"/>
              </a:solidFill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5" name="Group 66"/>
          <p:cNvGrpSpPr/>
          <p:nvPr/>
        </p:nvGrpSpPr>
        <p:grpSpPr>
          <a:xfrm>
            <a:off x="6817228" y="4872131"/>
            <a:ext cx="3936709" cy="576016"/>
            <a:chOff x="5562600" y="3867150"/>
            <a:chExt cx="3124200" cy="457200"/>
          </a:xfrm>
        </p:grpSpPr>
        <p:sp>
          <p:nvSpPr>
            <p:cNvPr id="116" name="Rectangle 29"/>
            <p:cNvSpPr/>
            <p:nvPr/>
          </p:nvSpPr>
          <p:spPr>
            <a:xfrm>
              <a:off x="5562600" y="3867150"/>
              <a:ext cx="1447800" cy="2286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培训能力</a:t>
              </a:r>
              <a:endPara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7" name="Rounded Rectangle 36"/>
            <p:cNvSpPr/>
            <p:nvPr/>
          </p:nvSpPr>
          <p:spPr>
            <a:xfrm>
              <a:off x="8153401" y="3867150"/>
              <a:ext cx="489856" cy="209940"/>
            </a:xfrm>
            <a:prstGeom prst="roundRect">
              <a:avLst/>
            </a:prstGeom>
            <a:noFill/>
            <a:ln w="12700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60 %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18" name="Group 53"/>
            <p:cNvGrpSpPr/>
            <p:nvPr/>
          </p:nvGrpSpPr>
          <p:grpSpPr>
            <a:xfrm>
              <a:off x="5638800" y="4171950"/>
              <a:ext cx="3048000" cy="152400"/>
              <a:chOff x="5867400" y="4171950"/>
              <a:chExt cx="3048000" cy="152400"/>
            </a:xfrm>
          </p:grpSpPr>
          <p:sp>
            <p:nvSpPr>
              <p:cNvPr id="119" name="Rounded Rectangle 48"/>
              <p:cNvSpPr/>
              <p:nvPr/>
            </p:nvSpPr>
            <p:spPr bwMode="gray">
              <a:xfrm>
                <a:off x="5867400" y="4171950"/>
                <a:ext cx="3048000" cy="152400"/>
              </a:xfrm>
              <a:prstGeom prst="roundRect">
                <a:avLst/>
              </a:prstGeom>
              <a:solidFill>
                <a:srgbClr val="3F3F3F">
                  <a:lumMod val="20000"/>
                  <a:lumOff val="80000"/>
                </a:srgbClr>
              </a:solidFill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20" name="Rounded Rectangle 49"/>
              <p:cNvSpPr/>
              <p:nvPr/>
            </p:nvSpPr>
            <p:spPr bwMode="gray">
              <a:xfrm>
                <a:off x="5867400" y="4171950"/>
                <a:ext cx="1828800" cy="152400"/>
              </a:xfrm>
              <a:prstGeom prst="roundRect">
                <a:avLst/>
              </a:prstGeom>
              <a:solidFill>
                <a:srgbClr val="CCECFF"/>
              </a:solidFill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21" name="Rectangle 11"/>
          <p:cNvSpPr/>
          <p:nvPr/>
        </p:nvSpPr>
        <p:spPr>
          <a:xfrm>
            <a:off x="3168571" y="2184060"/>
            <a:ext cx="2976536" cy="1716777"/>
          </a:xfrm>
          <a:prstGeom prst="rect">
            <a:avLst/>
          </a:prstGeom>
        </p:spPr>
        <p:txBody>
          <a:bodyPr wrap="square" lIns="115214" tIns="57607" rIns="115214" bIns="57607" numCol="1" spcCol="345643">
            <a:spAutoFit/>
          </a:bodyPr>
          <a:lstStyle/>
          <a:p>
            <a:pPr lvl="0" defTabSz="914400"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字以内，据统计每页幻灯片的</a:t>
            </a:r>
            <a:r>
              <a:rPr lang="zh-CN" altLang="en-US" sz="1300" kern="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最亮亮图文旗舰店</a:t>
            </a:r>
            <a:r>
              <a:rPr lang="en-US" altLang="zh-CN" sz="1300" kern="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r>
              <a:rPr kumimoji="0" lang="zh-CN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建议与标题相关并符合整体语言风格，语言描述尽量简洁生动</a:t>
            </a:r>
            <a:r>
              <a:rPr kumimoji="0" lang="zh-CN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13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Group 100"/>
          <p:cNvGrpSpPr/>
          <p:nvPr/>
        </p:nvGrpSpPr>
        <p:grpSpPr>
          <a:xfrm>
            <a:off x="6913246" y="1800049"/>
            <a:ext cx="3552641" cy="666626"/>
            <a:chOff x="5486400" y="1428750"/>
            <a:chExt cx="2819401" cy="529120"/>
          </a:xfrm>
        </p:grpSpPr>
        <p:grpSp>
          <p:nvGrpSpPr>
            <p:cNvPr id="124" name="Group 96"/>
            <p:cNvGrpSpPr/>
            <p:nvPr/>
          </p:nvGrpSpPr>
          <p:grpSpPr>
            <a:xfrm>
              <a:off x="5486400" y="1428750"/>
              <a:ext cx="529120" cy="529120"/>
              <a:chOff x="5486400" y="1352550"/>
              <a:chExt cx="529120" cy="529120"/>
            </a:xfrm>
          </p:grpSpPr>
          <p:sp>
            <p:nvSpPr>
              <p:cNvPr id="141" name="Oval 84"/>
              <p:cNvSpPr/>
              <p:nvPr/>
            </p:nvSpPr>
            <p:spPr>
              <a:xfrm>
                <a:off x="5486400" y="1352550"/>
                <a:ext cx="529120" cy="529120"/>
              </a:xfrm>
              <a:prstGeom prst="ellips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42" name="Freeform 15"/>
              <p:cNvSpPr>
                <a:spLocks noEditPoints="1"/>
              </p:cNvSpPr>
              <p:nvPr/>
            </p:nvSpPr>
            <p:spPr bwMode="auto">
              <a:xfrm>
                <a:off x="5614089" y="1480180"/>
                <a:ext cx="275220" cy="274904"/>
              </a:xfrm>
              <a:custGeom>
                <a:avLst/>
                <a:gdLst>
                  <a:gd name="T0" fmla="*/ 183 w 371"/>
                  <a:gd name="T1" fmla="*/ 1 h 370"/>
                  <a:gd name="T2" fmla="*/ 2 w 371"/>
                  <a:gd name="T3" fmla="*/ 187 h 370"/>
                  <a:gd name="T4" fmla="*/ 188 w 371"/>
                  <a:gd name="T5" fmla="*/ 369 h 370"/>
                  <a:gd name="T6" fmla="*/ 370 w 371"/>
                  <a:gd name="T7" fmla="*/ 182 h 370"/>
                  <a:gd name="T8" fmla="*/ 183 w 371"/>
                  <a:gd name="T9" fmla="*/ 1 h 370"/>
                  <a:gd name="T10" fmla="*/ 184 w 371"/>
                  <a:gd name="T11" fmla="*/ 25 h 370"/>
                  <a:gd name="T12" fmla="*/ 260 w 371"/>
                  <a:gd name="T13" fmla="*/ 43 h 370"/>
                  <a:gd name="T14" fmla="*/ 235 w 371"/>
                  <a:gd name="T15" fmla="*/ 84 h 370"/>
                  <a:gd name="T16" fmla="*/ 186 w 371"/>
                  <a:gd name="T17" fmla="*/ 73 h 370"/>
                  <a:gd name="T18" fmla="*/ 137 w 371"/>
                  <a:gd name="T19" fmla="*/ 84 h 370"/>
                  <a:gd name="T20" fmla="*/ 112 w 371"/>
                  <a:gd name="T21" fmla="*/ 43 h 370"/>
                  <a:gd name="T22" fmla="*/ 184 w 371"/>
                  <a:gd name="T23" fmla="*/ 25 h 370"/>
                  <a:gd name="T24" fmla="*/ 85 w 371"/>
                  <a:gd name="T25" fmla="*/ 234 h 370"/>
                  <a:gd name="T26" fmla="*/ 44 w 371"/>
                  <a:gd name="T27" fmla="*/ 259 h 370"/>
                  <a:gd name="T28" fmla="*/ 26 w 371"/>
                  <a:gd name="T29" fmla="*/ 187 h 370"/>
                  <a:gd name="T30" fmla="*/ 44 w 371"/>
                  <a:gd name="T31" fmla="*/ 111 h 370"/>
                  <a:gd name="T32" fmla="*/ 85 w 371"/>
                  <a:gd name="T33" fmla="*/ 136 h 370"/>
                  <a:gd name="T34" fmla="*/ 74 w 371"/>
                  <a:gd name="T35" fmla="*/ 185 h 370"/>
                  <a:gd name="T36" fmla="*/ 85 w 371"/>
                  <a:gd name="T37" fmla="*/ 234 h 370"/>
                  <a:gd name="T38" fmla="*/ 188 w 371"/>
                  <a:gd name="T39" fmla="*/ 345 h 370"/>
                  <a:gd name="T40" fmla="*/ 112 w 371"/>
                  <a:gd name="T41" fmla="*/ 327 h 370"/>
                  <a:gd name="T42" fmla="*/ 137 w 371"/>
                  <a:gd name="T43" fmla="*/ 286 h 370"/>
                  <a:gd name="T44" fmla="*/ 186 w 371"/>
                  <a:gd name="T45" fmla="*/ 297 h 370"/>
                  <a:gd name="T46" fmla="*/ 235 w 371"/>
                  <a:gd name="T47" fmla="*/ 286 h 370"/>
                  <a:gd name="T48" fmla="*/ 260 w 371"/>
                  <a:gd name="T49" fmla="*/ 327 h 370"/>
                  <a:gd name="T50" fmla="*/ 188 w 371"/>
                  <a:gd name="T51" fmla="*/ 345 h 370"/>
                  <a:gd name="T52" fmla="*/ 186 w 371"/>
                  <a:gd name="T53" fmla="*/ 273 h 370"/>
                  <a:gd name="T54" fmla="*/ 98 w 371"/>
                  <a:gd name="T55" fmla="*/ 185 h 370"/>
                  <a:gd name="T56" fmla="*/ 186 w 371"/>
                  <a:gd name="T57" fmla="*/ 97 h 370"/>
                  <a:gd name="T58" fmla="*/ 274 w 371"/>
                  <a:gd name="T59" fmla="*/ 185 h 370"/>
                  <a:gd name="T60" fmla="*/ 186 w 371"/>
                  <a:gd name="T61" fmla="*/ 273 h 370"/>
                  <a:gd name="T62" fmla="*/ 286 w 371"/>
                  <a:gd name="T63" fmla="*/ 234 h 370"/>
                  <a:gd name="T64" fmla="*/ 298 w 371"/>
                  <a:gd name="T65" fmla="*/ 185 h 370"/>
                  <a:gd name="T66" fmla="*/ 286 w 371"/>
                  <a:gd name="T67" fmla="*/ 136 h 370"/>
                  <a:gd name="T68" fmla="*/ 328 w 371"/>
                  <a:gd name="T69" fmla="*/ 111 h 370"/>
                  <a:gd name="T70" fmla="*/ 346 w 371"/>
                  <a:gd name="T71" fmla="*/ 183 h 370"/>
                  <a:gd name="T72" fmla="*/ 328 w 371"/>
                  <a:gd name="T73" fmla="*/ 259 h 370"/>
                  <a:gd name="T74" fmla="*/ 286 w 371"/>
                  <a:gd name="T75" fmla="*/ 234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1" h="370">
                    <a:moveTo>
                      <a:pt x="183" y="1"/>
                    </a:moveTo>
                    <a:cubicBezTo>
                      <a:pt x="82" y="2"/>
                      <a:pt x="0" y="86"/>
                      <a:pt x="2" y="187"/>
                    </a:cubicBezTo>
                    <a:cubicBezTo>
                      <a:pt x="3" y="289"/>
                      <a:pt x="87" y="370"/>
                      <a:pt x="188" y="369"/>
                    </a:cubicBezTo>
                    <a:cubicBezTo>
                      <a:pt x="290" y="368"/>
                      <a:pt x="371" y="284"/>
                      <a:pt x="370" y="182"/>
                    </a:cubicBezTo>
                    <a:cubicBezTo>
                      <a:pt x="368" y="81"/>
                      <a:pt x="285" y="0"/>
                      <a:pt x="183" y="1"/>
                    </a:cubicBezTo>
                    <a:close/>
                    <a:moveTo>
                      <a:pt x="184" y="25"/>
                    </a:moveTo>
                    <a:cubicBezTo>
                      <a:pt x="211" y="25"/>
                      <a:pt x="237" y="31"/>
                      <a:pt x="260" y="43"/>
                    </a:cubicBezTo>
                    <a:cubicBezTo>
                      <a:pt x="235" y="84"/>
                      <a:pt x="235" y="84"/>
                      <a:pt x="235" y="84"/>
                    </a:cubicBezTo>
                    <a:cubicBezTo>
                      <a:pt x="220" y="77"/>
                      <a:pt x="203" y="73"/>
                      <a:pt x="186" y="73"/>
                    </a:cubicBezTo>
                    <a:cubicBezTo>
                      <a:pt x="168" y="73"/>
                      <a:pt x="151" y="77"/>
                      <a:pt x="137" y="84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33" y="32"/>
                      <a:pt x="158" y="25"/>
                      <a:pt x="184" y="25"/>
                    </a:cubicBezTo>
                    <a:close/>
                    <a:moveTo>
                      <a:pt x="85" y="234"/>
                    </a:moveTo>
                    <a:cubicBezTo>
                      <a:pt x="44" y="259"/>
                      <a:pt x="44" y="259"/>
                      <a:pt x="44" y="259"/>
                    </a:cubicBezTo>
                    <a:cubicBezTo>
                      <a:pt x="33" y="237"/>
                      <a:pt x="26" y="213"/>
                      <a:pt x="26" y="187"/>
                    </a:cubicBezTo>
                    <a:cubicBezTo>
                      <a:pt x="25" y="160"/>
                      <a:pt x="32" y="134"/>
                      <a:pt x="44" y="111"/>
                    </a:cubicBezTo>
                    <a:cubicBezTo>
                      <a:pt x="85" y="136"/>
                      <a:pt x="85" y="136"/>
                      <a:pt x="85" y="136"/>
                    </a:cubicBezTo>
                    <a:cubicBezTo>
                      <a:pt x="78" y="151"/>
                      <a:pt x="74" y="167"/>
                      <a:pt x="74" y="185"/>
                    </a:cubicBezTo>
                    <a:cubicBezTo>
                      <a:pt x="74" y="203"/>
                      <a:pt x="78" y="219"/>
                      <a:pt x="85" y="234"/>
                    </a:cubicBezTo>
                    <a:close/>
                    <a:moveTo>
                      <a:pt x="188" y="345"/>
                    </a:moveTo>
                    <a:cubicBezTo>
                      <a:pt x="161" y="345"/>
                      <a:pt x="135" y="339"/>
                      <a:pt x="112" y="327"/>
                    </a:cubicBezTo>
                    <a:cubicBezTo>
                      <a:pt x="137" y="286"/>
                      <a:pt x="137" y="286"/>
                      <a:pt x="137" y="286"/>
                    </a:cubicBezTo>
                    <a:cubicBezTo>
                      <a:pt x="151" y="293"/>
                      <a:pt x="168" y="297"/>
                      <a:pt x="186" y="297"/>
                    </a:cubicBezTo>
                    <a:cubicBezTo>
                      <a:pt x="203" y="297"/>
                      <a:pt x="220" y="293"/>
                      <a:pt x="235" y="286"/>
                    </a:cubicBezTo>
                    <a:cubicBezTo>
                      <a:pt x="260" y="327"/>
                      <a:pt x="260" y="327"/>
                      <a:pt x="260" y="327"/>
                    </a:cubicBezTo>
                    <a:cubicBezTo>
                      <a:pt x="238" y="338"/>
                      <a:pt x="214" y="345"/>
                      <a:pt x="188" y="345"/>
                    </a:cubicBezTo>
                    <a:close/>
                    <a:moveTo>
                      <a:pt x="186" y="273"/>
                    </a:moveTo>
                    <a:cubicBezTo>
                      <a:pt x="137" y="273"/>
                      <a:pt x="98" y="233"/>
                      <a:pt x="98" y="185"/>
                    </a:cubicBezTo>
                    <a:cubicBezTo>
                      <a:pt x="98" y="136"/>
                      <a:pt x="137" y="97"/>
                      <a:pt x="186" y="97"/>
                    </a:cubicBezTo>
                    <a:cubicBezTo>
                      <a:pt x="234" y="97"/>
                      <a:pt x="274" y="136"/>
                      <a:pt x="274" y="185"/>
                    </a:cubicBezTo>
                    <a:cubicBezTo>
                      <a:pt x="274" y="233"/>
                      <a:pt x="234" y="273"/>
                      <a:pt x="186" y="273"/>
                    </a:cubicBezTo>
                    <a:close/>
                    <a:moveTo>
                      <a:pt x="286" y="234"/>
                    </a:moveTo>
                    <a:cubicBezTo>
                      <a:pt x="294" y="219"/>
                      <a:pt x="298" y="203"/>
                      <a:pt x="298" y="185"/>
                    </a:cubicBezTo>
                    <a:cubicBezTo>
                      <a:pt x="298" y="167"/>
                      <a:pt x="294" y="151"/>
                      <a:pt x="286" y="136"/>
                    </a:cubicBezTo>
                    <a:cubicBezTo>
                      <a:pt x="328" y="111"/>
                      <a:pt x="328" y="111"/>
                      <a:pt x="328" y="111"/>
                    </a:cubicBezTo>
                    <a:cubicBezTo>
                      <a:pt x="339" y="133"/>
                      <a:pt x="345" y="157"/>
                      <a:pt x="346" y="183"/>
                    </a:cubicBezTo>
                    <a:cubicBezTo>
                      <a:pt x="346" y="210"/>
                      <a:pt x="340" y="236"/>
                      <a:pt x="328" y="259"/>
                    </a:cubicBezTo>
                    <a:lnTo>
                      <a:pt x="286" y="234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25" name="Group 99"/>
            <p:cNvGrpSpPr/>
            <p:nvPr/>
          </p:nvGrpSpPr>
          <p:grpSpPr>
            <a:xfrm>
              <a:off x="7776681" y="1428750"/>
              <a:ext cx="529120" cy="529120"/>
              <a:chOff x="7848600" y="1352550"/>
              <a:chExt cx="529120" cy="529120"/>
            </a:xfrm>
          </p:grpSpPr>
          <p:sp>
            <p:nvSpPr>
              <p:cNvPr id="136" name="Oval 87"/>
              <p:cNvSpPr/>
              <p:nvPr/>
            </p:nvSpPr>
            <p:spPr>
              <a:xfrm>
                <a:off x="7848600" y="1352550"/>
                <a:ext cx="529120" cy="529120"/>
              </a:xfrm>
              <a:prstGeom prst="ellipse">
                <a:avLst/>
              </a:prstGeom>
              <a:solidFill>
                <a:srgbClr val="CCEC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137" name="Group 55"/>
              <p:cNvGrpSpPr/>
              <p:nvPr/>
            </p:nvGrpSpPr>
            <p:grpSpPr>
              <a:xfrm>
                <a:off x="7974720" y="1498360"/>
                <a:ext cx="266836" cy="224488"/>
                <a:chOff x="4172623" y="2221990"/>
                <a:chExt cx="366676" cy="308484"/>
              </a:xfrm>
              <a:solidFill>
                <a:sysClr val="window" lastClr="FFFFFF"/>
              </a:solidFill>
            </p:grpSpPr>
            <p:sp>
              <p:nvSpPr>
                <p:cNvPr id="138" name="AutoShape 120"/>
                <p:cNvSpPr/>
                <p:nvPr/>
              </p:nvSpPr>
              <p:spPr bwMode="auto">
                <a:xfrm>
                  <a:off x="4264604" y="2302084"/>
                  <a:ext cx="182712" cy="18271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948" y="16070"/>
                      </a:moveTo>
                      <a:cubicBezTo>
                        <a:pt x="14037" y="19468"/>
                        <a:pt x="8925" y="19859"/>
                        <a:pt x="5529" y="16948"/>
                      </a:cubicBezTo>
                      <a:cubicBezTo>
                        <a:pt x="2130" y="14038"/>
                        <a:pt x="1740" y="8924"/>
                        <a:pt x="4651" y="5527"/>
                      </a:cubicBezTo>
                      <a:cubicBezTo>
                        <a:pt x="7559" y="2131"/>
                        <a:pt x="12674" y="1740"/>
                        <a:pt x="16070" y="4650"/>
                      </a:cubicBezTo>
                      <a:cubicBezTo>
                        <a:pt x="19466" y="7560"/>
                        <a:pt x="19859" y="12673"/>
                        <a:pt x="16948" y="16070"/>
                      </a:cubicBezTo>
                      <a:moveTo>
                        <a:pt x="10800" y="0"/>
                      </a:moveTo>
                      <a:cubicBezTo>
                        <a:pt x="4833" y="0"/>
                        <a:pt x="0" y="4834"/>
                        <a:pt x="0" y="10800"/>
                      </a:cubicBezTo>
                      <a:cubicBezTo>
                        <a:pt x="0" y="16765"/>
                        <a:pt x="4833" y="21599"/>
                        <a:pt x="10800" y="21599"/>
                      </a:cubicBezTo>
                      <a:cubicBezTo>
                        <a:pt x="16764" y="21599"/>
                        <a:pt x="21600" y="16765"/>
                        <a:pt x="21600" y="10800"/>
                      </a:cubicBezTo>
                      <a:cubicBezTo>
                        <a:pt x="21600" y="4834"/>
                        <a:pt x="16764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marL="0" marR="0" lvl="0" indent="0" defTabSz="57594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3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39" name="AutoShape 121"/>
                <p:cNvSpPr/>
                <p:nvPr/>
              </p:nvSpPr>
              <p:spPr bwMode="auto">
                <a:xfrm>
                  <a:off x="4310283" y="2347762"/>
                  <a:ext cx="51310" cy="5131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200" y="0"/>
                      </a:moveTo>
                      <a:cubicBezTo>
                        <a:pt x="8596" y="0"/>
                        <a:pt x="0" y="8596"/>
                        <a:pt x="0" y="19195"/>
                      </a:cubicBezTo>
                      <a:lnTo>
                        <a:pt x="0" y="19199"/>
                      </a:lnTo>
                      <a:cubicBezTo>
                        <a:pt x="0" y="20524"/>
                        <a:pt x="1068" y="21599"/>
                        <a:pt x="2400" y="21599"/>
                      </a:cubicBezTo>
                      <a:cubicBezTo>
                        <a:pt x="3721" y="21599"/>
                        <a:pt x="4800" y="20524"/>
                        <a:pt x="4800" y="19199"/>
                      </a:cubicBezTo>
                      <a:lnTo>
                        <a:pt x="4800" y="19195"/>
                      </a:lnTo>
                      <a:cubicBezTo>
                        <a:pt x="4800" y="11247"/>
                        <a:pt x="11240" y="4799"/>
                        <a:pt x="19200" y="4799"/>
                      </a:cubicBezTo>
                      <a:cubicBezTo>
                        <a:pt x="20521" y="4799"/>
                        <a:pt x="21600" y="3724"/>
                        <a:pt x="21600" y="2399"/>
                      </a:cubicBezTo>
                      <a:cubicBezTo>
                        <a:pt x="21600" y="1075"/>
                        <a:pt x="20521" y="0"/>
                        <a:pt x="192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marL="0" marR="0" lvl="0" indent="0" defTabSz="57594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3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40" name="AutoShape 122"/>
                <p:cNvSpPr/>
                <p:nvPr/>
              </p:nvSpPr>
              <p:spPr bwMode="auto">
                <a:xfrm>
                  <a:off x="4172623" y="2221990"/>
                  <a:ext cx="366676" cy="30848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49" y="19199"/>
                      </a:moveTo>
                      <a:cubicBezTo>
                        <a:pt x="20249" y="19642"/>
                        <a:pt x="19948" y="19999"/>
                        <a:pt x="19575" y="19999"/>
                      </a:cubicBezTo>
                      <a:lnTo>
                        <a:pt x="2024" y="19999"/>
                      </a:lnTo>
                      <a:cubicBezTo>
                        <a:pt x="1651" y="19999"/>
                        <a:pt x="1349" y="19642"/>
                        <a:pt x="1349" y="19199"/>
                      </a:cubicBezTo>
                      <a:lnTo>
                        <a:pt x="1349" y="7200"/>
                      </a:lnTo>
                      <a:cubicBezTo>
                        <a:pt x="1349" y="6809"/>
                        <a:pt x="1588" y="6475"/>
                        <a:pt x="1914" y="6411"/>
                      </a:cubicBezTo>
                      <a:lnTo>
                        <a:pt x="5588" y="5684"/>
                      </a:lnTo>
                      <a:lnTo>
                        <a:pt x="6797" y="2103"/>
                      </a:lnTo>
                      <a:cubicBezTo>
                        <a:pt x="6900" y="1799"/>
                        <a:pt x="7148" y="1600"/>
                        <a:pt x="7424" y="1600"/>
                      </a:cubicBezTo>
                      <a:lnTo>
                        <a:pt x="14174" y="1600"/>
                      </a:lnTo>
                      <a:cubicBezTo>
                        <a:pt x="14450" y="1600"/>
                        <a:pt x="14698" y="1799"/>
                        <a:pt x="14801" y="2103"/>
                      </a:cubicBezTo>
                      <a:lnTo>
                        <a:pt x="16010" y="5684"/>
                      </a:lnTo>
                      <a:lnTo>
                        <a:pt x="19685" y="6411"/>
                      </a:lnTo>
                      <a:cubicBezTo>
                        <a:pt x="20011" y="6475"/>
                        <a:pt x="20249" y="6809"/>
                        <a:pt x="20249" y="7200"/>
                      </a:cubicBezTo>
                      <a:cubicBezTo>
                        <a:pt x="20249" y="7200"/>
                        <a:pt x="20249" y="19199"/>
                        <a:pt x="20249" y="19199"/>
                      </a:cubicBezTo>
                      <a:close/>
                      <a:moveTo>
                        <a:pt x="19907" y="4832"/>
                      </a:moveTo>
                      <a:lnTo>
                        <a:pt x="16981" y="4254"/>
                      </a:lnTo>
                      <a:lnTo>
                        <a:pt x="16054" y="1507"/>
                      </a:lnTo>
                      <a:cubicBezTo>
                        <a:pt x="15745" y="591"/>
                        <a:pt x="15006" y="0"/>
                        <a:pt x="14174" y="0"/>
                      </a:cubicBezTo>
                      <a:lnTo>
                        <a:pt x="7424" y="0"/>
                      </a:lnTo>
                      <a:cubicBezTo>
                        <a:pt x="6593" y="0"/>
                        <a:pt x="5854" y="591"/>
                        <a:pt x="5543" y="1509"/>
                      </a:cubicBezTo>
                      <a:lnTo>
                        <a:pt x="4618" y="4254"/>
                      </a:lnTo>
                      <a:lnTo>
                        <a:pt x="1692" y="4832"/>
                      </a:lnTo>
                      <a:cubicBezTo>
                        <a:pt x="711" y="5025"/>
                        <a:pt x="0" y="6020"/>
                        <a:pt x="0" y="7200"/>
                      </a:cubicBezTo>
                      <a:lnTo>
                        <a:pt x="0" y="19199"/>
                      </a:lnTo>
                      <a:cubicBezTo>
                        <a:pt x="0" y="20523"/>
                        <a:pt x="908" y="21600"/>
                        <a:pt x="2024" y="21600"/>
                      </a:cubicBezTo>
                      <a:lnTo>
                        <a:pt x="19575" y="21600"/>
                      </a:lnTo>
                      <a:cubicBezTo>
                        <a:pt x="20691" y="21600"/>
                        <a:pt x="21600" y="20523"/>
                        <a:pt x="21600" y="19199"/>
                      </a:cubicBezTo>
                      <a:lnTo>
                        <a:pt x="21600" y="7200"/>
                      </a:lnTo>
                      <a:cubicBezTo>
                        <a:pt x="21600" y="6020"/>
                        <a:pt x="20888" y="5025"/>
                        <a:pt x="19907" y="483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marL="0" marR="0" lvl="0" indent="0" defTabSz="57594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3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26" name="Group 97"/>
            <p:cNvGrpSpPr/>
            <p:nvPr/>
          </p:nvGrpSpPr>
          <p:grpSpPr>
            <a:xfrm>
              <a:off x="6248400" y="1428750"/>
              <a:ext cx="529120" cy="529120"/>
              <a:chOff x="6248400" y="1352550"/>
              <a:chExt cx="529120" cy="529120"/>
            </a:xfrm>
          </p:grpSpPr>
          <p:sp>
            <p:nvSpPr>
              <p:cNvPr id="134" name="Oval 85"/>
              <p:cNvSpPr/>
              <p:nvPr/>
            </p:nvSpPr>
            <p:spPr>
              <a:xfrm>
                <a:off x="6248400" y="1352550"/>
                <a:ext cx="529120" cy="529120"/>
              </a:xfrm>
              <a:prstGeom prst="ellipse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5" name="AutoShape 112"/>
              <p:cNvSpPr/>
              <p:nvPr/>
            </p:nvSpPr>
            <p:spPr bwMode="auto">
              <a:xfrm>
                <a:off x="6374435" y="1478670"/>
                <a:ext cx="266380" cy="266836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57594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27" name="Group 98"/>
            <p:cNvGrpSpPr/>
            <p:nvPr/>
          </p:nvGrpSpPr>
          <p:grpSpPr>
            <a:xfrm>
              <a:off x="7010400" y="1428750"/>
              <a:ext cx="529120" cy="529120"/>
              <a:chOff x="7010400" y="1352550"/>
              <a:chExt cx="529120" cy="529120"/>
            </a:xfrm>
          </p:grpSpPr>
          <p:sp>
            <p:nvSpPr>
              <p:cNvPr id="128" name="Oval 86"/>
              <p:cNvSpPr/>
              <p:nvPr/>
            </p:nvSpPr>
            <p:spPr>
              <a:xfrm>
                <a:off x="7010400" y="1352550"/>
                <a:ext cx="529120" cy="529120"/>
              </a:xfrm>
              <a:prstGeom prst="ellipse">
                <a:avLst/>
              </a:prstGeom>
              <a:solidFill>
                <a:srgbClr val="66CC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129" name="Group 79"/>
              <p:cNvGrpSpPr/>
              <p:nvPr/>
            </p:nvGrpSpPr>
            <p:grpSpPr>
              <a:xfrm>
                <a:off x="7136435" y="1478585"/>
                <a:ext cx="266380" cy="266380"/>
                <a:chOff x="6417734" y="2183821"/>
                <a:chExt cx="366050" cy="366050"/>
              </a:xfrm>
              <a:solidFill>
                <a:sysClr val="window" lastClr="FFFFFF"/>
              </a:solidFill>
            </p:grpSpPr>
            <p:sp>
              <p:nvSpPr>
                <p:cNvPr id="130" name="AutoShape 52"/>
                <p:cNvSpPr/>
                <p:nvPr/>
              </p:nvSpPr>
              <p:spPr bwMode="auto">
                <a:xfrm>
                  <a:off x="6417734" y="2183821"/>
                  <a:ext cx="366050" cy="366050"/>
                </a:xfrm>
                <a:custGeom>
                  <a:avLst/>
                  <a:gdLst>
                    <a:gd name="T0" fmla="+- 0 10800 87"/>
                    <a:gd name="T1" fmla="*/ T0 w 21426"/>
                    <a:gd name="T2" fmla="+- 0 10799 73"/>
                    <a:gd name="T3" fmla="*/ 10799 h 21453"/>
                    <a:gd name="T4" fmla="+- 0 10800 87"/>
                    <a:gd name="T5" fmla="*/ T4 w 21426"/>
                    <a:gd name="T6" fmla="+- 0 10799 73"/>
                    <a:gd name="T7" fmla="*/ 10799 h 21453"/>
                    <a:gd name="T8" fmla="+- 0 10800 87"/>
                    <a:gd name="T9" fmla="*/ T8 w 21426"/>
                    <a:gd name="T10" fmla="+- 0 10799 73"/>
                    <a:gd name="T11" fmla="*/ 10799 h 21453"/>
                    <a:gd name="T12" fmla="+- 0 10800 87"/>
                    <a:gd name="T13" fmla="*/ T12 w 21426"/>
                    <a:gd name="T14" fmla="+- 0 10799 73"/>
                    <a:gd name="T15" fmla="*/ 10799 h 2145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426" h="21453">
                      <a:moveTo>
                        <a:pt x="8034" y="20112"/>
                      </a:moveTo>
                      <a:cubicBezTo>
                        <a:pt x="5816" y="17892"/>
                        <a:pt x="3556" y="15628"/>
                        <a:pt x="1338" y="13408"/>
                      </a:cubicBezTo>
                      <a:cubicBezTo>
                        <a:pt x="3241" y="7240"/>
                        <a:pt x="11488" y="7509"/>
                        <a:pt x="13391" y="1341"/>
                      </a:cubicBezTo>
                      <a:cubicBezTo>
                        <a:pt x="15609" y="3560"/>
                        <a:pt x="17869" y="5825"/>
                        <a:pt x="20087" y="8045"/>
                      </a:cubicBezTo>
                      <a:cubicBezTo>
                        <a:pt x="18184" y="14212"/>
                        <a:pt x="9937" y="13944"/>
                        <a:pt x="8034" y="20112"/>
                      </a:cubicBezTo>
                      <a:moveTo>
                        <a:pt x="21034" y="7097"/>
                      </a:moveTo>
                      <a:lnTo>
                        <a:pt x="14338" y="393"/>
                      </a:lnTo>
                      <a:cubicBezTo>
                        <a:pt x="14006" y="60"/>
                        <a:pt x="13525" y="-73"/>
                        <a:pt x="13069" y="39"/>
                      </a:cubicBezTo>
                      <a:cubicBezTo>
                        <a:pt x="12828" y="98"/>
                        <a:pt x="12614" y="222"/>
                        <a:pt x="12444" y="393"/>
                      </a:cubicBezTo>
                      <a:cubicBezTo>
                        <a:pt x="12292" y="545"/>
                        <a:pt x="12177" y="733"/>
                        <a:pt x="12112" y="944"/>
                      </a:cubicBezTo>
                      <a:cubicBezTo>
                        <a:pt x="11808" y="1929"/>
                        <a:pt x="11283" y="2785"/>
                        <a:pt x="10507" y="3562"/>
                      </a:cubicBezTo>
                      <a:cubicBezTo>
                        <a:pt x="9471" y="4598"/>
                        <a:pt x="8121" y="5384"/>
                        <a:pt x="6693" y="6214"/>
                      </a:cubicBezTo>
                      <a:cubicBezTo>
                        <a:pt x="5177" y="7094"/>
                        <a:pt x="3611" y="8006"/>
                        <a:pt x="2328" y="9290"/>
                      </a:cubicBezTo>
                      <a:cubicBezTo>
                        <a:pt x="1237" y="10383"/>
                        <a:pt x="493" y="11600"/>
                        <a:pt x="59" y="13011"/>
                      </a:cubicBezTo>
                      <a:cubicBezTo>
                        <a:pt x="-87" y="13488"/>
                        <a:pt x="40" y="14004"/>
                        <a:pt x="391" y="14356"/>
                      </a:cubicBezTo>
                      <a:lnTo>
                        <a:pt x="7087" y="21060"/>
                      </a:lnTo>
                      <a:cubicBezTo>
                        <a:pt x="7419" y="21393"/>
                        <a:pt x="7900" y="21526"/>
                        <a:pt x="8356" y="21414"/>
                      </a:cubicBezTo>
                      <a:cubicBezTo>
                        <a:pt x="8597" y="21354"/>
                        <a:pt x="8811" y="21231"/>
                        <a:pt x="8981" y="21060"/>
                      </a:cubicBezTo>
                      <a:cubicBezTo>
                        <a:pt x="9133" y="20908"/>
                        <a:pt x="9248" y="20720"/>
                        <a:pt x="9314" y="20508"/>
                      </a:cubicBezTo>
                      <a:cubicBezTo>
                        <a:pt x="9617" y="19523"/>
                        <a:pt x="10142" y="18667"/>
                        <a:pt x="10918" y="17890"/>
                      </a:cubicBezTo>
                      <a:cubicBezTo>
                        <a:pt x="11954" y="16853"/>
                        <a:pt x="13304" y="16069"/>
                        <a:pt x="14733" y="15239"/>
                      </a:cubicBezTo>
                      <a:cubicBezTo>
                        <a:pt x="16248" y="14357"/>
                        <a:pt x="17814" y="13446"/>
                        <a:pt x="19097" y="12162"/>
                      </a:cubicBezTo>
                      <a:cubicBezTo>
                        <a:pt x="20188" y="11070"/>
                        <a:pt x="20932" y="9852"/>
                        <a:pt x="21366" y="8440"/>
                      </a:cubicBezTo>
                      <a:cubicBezTo>
                        <a:pt x="21512" y="7965"/>
                        <a:pt x="21385" y="7448"/>
                        <a:pt x="21034" y="709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marL="0" marR="0" lvl="0" indent="0" defTabSz="57594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3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31" name="AutoShape 53"/>
                <p:cNvSpPr/>
                <p:nvPr/>
              </p:nvSpPr>
              <p:spPr bwMode="auto">
                <a:xfrm>
                  <a:off x="6555394" y="2309592"/>
                  <a:ext cx="98865" cy="102619"/>
                </a:xfrm>
                <a:custGeom>
                  <a:avLst/>
                  <a:gdLst>
                    <a:gd name="T0" fmla="+- 0 10801 59"/>
                    <a:gd name="T1" fmla="*/ T0 w 21484"/>
                    <a:gd name="T2" fmla="+- 0 10799 41"/>
                    <a:gd name="T3" fmla="*/ 10799 h 21516"/>
                    <a:gd name="T4" fmla="+- 0 10801 59"/>
                    <a:gd name="T5" fmla="*/ T4 w 21484"/>
                    <a:gd name="T6" fmla="+- 0 10799 41"/>
                    <a:gd name="T7" fmla="*/ 10799 h 21516"/>
                    <a:gd name="T8" fmla="+- 0 10801 59"/>
                    <a:gd name="T9" fmla="*/ T8 w 21484"/>
                    <a:gd name="T10" fmla="+- 0 10799 41"/>
                    <a:gd name="T11" fmla="*/ 10799 h 21516"/>
                    <a:gd name="T12" fmla="+- 0 10801 59"/>
                    <a:gd name="T13" fmla="*/ T12 w 21484"/>
                    <a:gd name="T14" fmla="+- 0 10799 41"/>
                    <a:gd name="T15" fmla="*/ 10799 h 21516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484" h="21516">
                      <a:moveTo>
                        <a:pt x="17511" y="14987"/>
                      </a:moveTo>
                      <a:cubicBezTo>
                        <a:pt x="17287" y="15384"/>
                        <a:pt x="17032" y="15740"/>
                        <a:pt x="16731" y="16049"/>
                      </a:cubicBezTo>
                      <a:cubicBezTo>
                        <a:pt x="15340" y="14692"/>
                        <a:pt x="13947" y="13205"/>
                        <a:pt x="12559" y="11675"/>
                      </a:cubicBezTo>
                      <a:cubicBezTo>
                        <a:pt x="12912" y="11521"/>
                        <a:pt x="13287" y="11362"/>
                        <a:pt x="13689" y="11198"/>
                      </a:cubicBezTo>
                      <a:cubicBezTo>
                        <a:pt x="14092" y="11034"/>
                        <a:pt x="14494" y="10927"/>
                        <a:pt x="14895" y="10861"/>
                      </a:cubicBezTo>
                      <a:cubicBezTo>
                        <a:pt x="15308" y="10801"/>
                        <a:pt x="15715" y="10819"/>
                        <a:pt x="16122" y="10913"/>
                      </a:cubicBezTo>
                      <a:cubicBezTo>
                        <a:pt x="16527" y="11011"/>
                        <a:pt x="16909" y="11222"/>
                        <a:pt x="17262" y="11554"/>
                      </a:cubicBezTo>
                      <a:cubicBezTo>
                        <a:pt x="17612" y="11890"/>
                        <a:pt x="17835" y="12244"/>
                        <a:pt x="17923" y="12620"/>
                      </a:cubicBezTo>
                      <a:cubicBezTo>
                        <a:pt x="18020" y="13004"/>
                        <a:pt x="18025" y="13392"/>
                        <a:pt x="17958" y="13789"/>
                      </a:cubicBezTo>
                      <a:cubicBezTo>
                        <a:pt x="17883" y="14187"/>
                        <a:pt x="17738" y="14585"/>
                        <a:pt x="17511" y="14987"/>
                      </a:cubicBezTo>
                      <a:moveTo>
                        <a:pt x="5799" y="10193"/>
                      </a:moveTo>
                      <a:cubicBezTo>
                        <a:pt x="5096" y="10221"/>
                        <a:pt x="4482" y="9996"/>
                        <a:pt x="3946" y="9496"/>
                      </a:cubicBezTo>
                      <a:cubicBezTo>
                        <a:pt x="3717" y="9285"/>
                        <a:pt x="3558" y="9028"/>
                        <a:pt x="3461" y="8724"/>
                      </a:cubicBezTo>
                      <a:cubicBezTo>
                        <a:pt x="3359" y="8420"/>
                        <a:pt x="3326" y="8088"/>
                        <a:pt x="3366" y="7723"/>
                      </a:cubicBezTo>
                      <a:cubicBezTo>
                        <a:pt x="3397" y="7363"/>
                        <a:pt x="3509" y="6989"/>
                        <a:pt x="3703" y="6610"/>
                      </a:cubicBezTo>
                      <a:cubicBezTo>
                        <a:pt x="3889" y="6231"/>
                        <a:pt x="4160" y="5852"/>
                        <a:pt x="4510" y="5487"/>
                      </a:cubicBezTo>
                      <a:cubicBezTo>
                        <a:pt x="5768" y="6694"/>
                        <a:pt x="7022" y="8018"/>
                        <a:pt x="8282" y="9388"/>
                      </a:cubicBezTo>
                      <a:cubicBezTo>
                        <a:pt x="7330" y="9893"/>
                        <a:pt x="6501" y="10164"/>
                        <a:pt x="5799" y="10193"/>
                      </a:cubicBezTo>
                      <a:moveTo>
                        <a:pt x="19678" y="8570"/>
                      </a:moveTo>
                      <a:cubicBezTo>
                        <a:pt x="18868" y="7915"/>
                        <a:pt x="18055" y="7470"/>
                        <a:pt x="17235" y="7250"/>
                      </a:cubicBezTo>
                      <a:cubicBezTo>
                        <a:pt x="16421" y="7031"/>
                        <a:pt x="15603" y="6942"/>
                        <a:pt x="14779" y="6998"/>
                      </a:cubicBezTo>
                      <a:cubicBezTo>
                        <a:pt x="13964" y="7059"/>
                        <a:pt x="13130" y="7236"/>
                        <a:pt x="12296" y="7545"/>
                      </a:cubicBezTo>
                      <a:cubicBezTo>
                        <a:pt x="11462" y="7859"/>
                        <a:pt x="10625" y="8200"/>
                        <a:pt x="9782" y="8593"/>
                      </a:cubicBezTo>
                      <a:cubicBezTo>
                        <a:pt x="8448" y="7115"/>
                        <a:pt x="7114" y="5658"/>
                        <a:pt x="5778" y="4299"/>
                      </a:cubicBezTo>
                      <a:cubicBezTo>
                        <a:pt x="6382" y="3775"/>
                        <a:pt x="6963" y="3509"/>
                        <a:pt x="7526" y="3490"/>
                      </a:cubicBezTo>
                      <a:cubicBezTo>
                        <a:pt x="8088" y="3467"/>
                        <a:pt x="8631" y="3523"/>
                        <a:pt x="9145" y="3649"/>
                      </a:cubicBezTo>
                      <a:cubicBezTo>
                        <a:pt x="9669" y="3775"/>
                        <a:pt x="10149" y="3883"/>
                        <a:pt x="10590" y="3967"/>
                      </a:cubicBezTo>
                      <a:cubicBezTo>
                        <a:pt x="11038" y="4051"/>
                        <a:pt x="11424" y="3958"/>
                        <a:pt x="11765" y="3682"/>
                      </a:cubicBezTo>
                      <a:cubicBezTo>
                        <a:pt x="12123" y="3382"/>
                        <a:pt x="12321" y="2994"/>
                        <a:pt x="12351" y="2526"/>
                      </a:cubicBezTo>
                      <a:cubicBezTo>
                        <a:pt x="12376" y="2054"/>
                        <a:pt x="12189" y="1596"/>
                        <a:pt x="11782" y="1147"/>
                      </a:cubicBezTo>
                      <a:cubicBezTo>
                        <a:pt x="11258" y="569"/>
                        <a:pt x="10630" y="216"/>
                        <a:pt x="9872" y="85"/>
                      </a:cubicBezTo>
                      <a:cubicBezTo>
                        <a:pt x="9126" y="-41"/>
                        <a:pt x="8358" y="-30"/>
                        <a:pt x="7564" y="136"/>
                      </a:cubicBezTo>
                      <a:cubicBezTo>
                        <a:pt x="6780" y="309"/>
                        <a:pt x="6032" y="595"/>
                        <a:pt x="5324" y="997"/>
                      </a:cubicBezTo>
                      <a:cubicBezTo>
                        <a:pt x="4617" y="1399"/>
                        <a:pt x="4048" y="1811"/>
                        <a:pt x="3626" y="2213"/>
                      </a:cubicBezTo>
                      <a:cubicBezTo>
                        <a:pt x="3464" y="2066"/>
                        <a:pt x="3302" y="1918"/>
                        <a:pt x="3141" y="1773"/>
                      </a:cubicBezTo>
                      <a:cubicBezTo>
                        <a:pt x="2963" y="1614"/>
                        <a:pt x="2739" y="1530"/>
                        <a:pt x="2471" y="1535"/>
                      </a:cubicBezTo>
                      <a:cubicBezTo>
                        <a:pt x="2200" y="1535"/>
                        <a:pt x="1977" y="1647"/>
                        <a:pt x="1793" y="1853"/>
                      </a:cubicBezTo>
                      <a:cubicBezTo>
                        <a:pt x="1615" y="2054"/>
                        <a:pt x="1530" y="2288"/>
                        <a:pt x="1565" y="2536"/>
                      </a:cubicBezTo>
                      <a:cubicBezTo>
                        <a:pt x="1589" y="2793"/>
                        <a:pt x="1696" y="2989"/>
                        <a:pt x="1880" y="3139"/>
                      </a:cubicBezTo>
                      <a:cubicBezTo>
                        <a:pt x="2044" y="3270"/>
                        <a:pt x="2203" y="3401"/>
                        <a:pt x="2364" y="3537"/>
                      </a:cubicBezTo>
                      <a:cubicBezTo>
                        <a:pt x="1731" y="4276"/>
                        <a:pt x="1207" y="5094"/>
                        <a:pt x="795" y="5957"/>
                      </a:cubicBezTo>
                      <a:cubicBezTo>
                        <a:pt x="378" y="6820"/>
                        <a:pt x="130" y="7676"/>
                        <a:pt x="37" y="8509"/>
                      </a:cubicBezTo>
                      <a:cubicBezTo>
                        <a:pt x="-59" y="9346"/>
                        <a:pt x="33" y="10113"/>
                        <a:pt x="298" y="10824"/>
                      </a:cubicBezTo>
                      <a:cubicBezTo>
                        <a:pt x="566" y="11540"/>
                        <a:pt x="1056" y="12148"/>
                        <a:pt x="1774" y="12723"/>
                      </a:cubicBezTo>
                      <a:cubicBezTo>
                        <a:pt x="2942" y="13658"/>
                        <a:pt x="4321" y="14056"/>
                        <a:pt x="5915" y="13967"/>
                      </a:cubicBezTo>
                      <a:cubicBezTo>
                        <a:pt x="7507" y="13874"/>
                        <a:pt x="9223" y="13415"/>
                        <a:pt x="11064" y="12461"/>
                      </a:cubicBezTo>
                      <a:cubicBezTo>
                        <a:pt x="12532" y="14093"/>
                        <a:pt x="14002" y="15716"/>
                        <a:pt x="15470" y="17223"/>
                      </a:cubicBezTo>
                      <a:cubicBezTo>
                        <a:pt x="14849" y="17728"/>
                        <a:pt x="14305" y="18018"/>
                        <a:pt x="13826" y="18111"/>
                      </a:cubicBezTo>
                      <a:cubicBezTo>
                        <a:pt x="13344" y="18210"/>
                        <a:pt x="12917" y="18200"/>
                        <a:pt x="12530" y="18088"/>
                      </a:cubicBezTo>
                      <a:cubicBezTo>
                        <a:pt x="12142" y="17971"/>
                        <a:pt x="11782" y="17803"/>
                        <a:pt x="11455" y="17587"/>
                      </a:cubicBezTo>
                      <a:cubicBezTo>
                        <a:pt x="11125" y="17368"/>
                        <a:pt x="10799" y="17181"/>
                        <a:pt x="10474" y="17026"/>
                      </a:cubicBezTo>
                      <a:cubicBezTo>
                        <a:pt x="10154" y="16872"/>
                        <a:pt x="9823" y="16788"/>
                        <a:pt x="9486" y="16783"/>
                      </a:cubicBezTo>
                      <a:cubicBezTo>
                        <a:pt x="9145" y="16778"/>
                        <a:pt x="8785" y="16937"/>
                        <a:pt x="8388" y="17265"/>
                      </a:cubicBezTo>
                      <a:cubicBezTo>
                        <a:pt x="7981" y="17606"/>
                        <a:pt x="7777" y="18004"/>
                        <a:pt x="7777" y="18453"/>
                      </a:cubicBezTo>
                      <a:cubicBezTo>
                        <a:pt x="7777" y="18897"/>
                        <a:pt x="7991" y="19351"/>
                        <a:pt x="8408" y="19809"/>
                      </a:cubicBezTo>
                      <a:cubicBezTo>
                        <a:pt x="8830" y="20268"/>
                        <a:pt x="9379" y="20651"/>
                        <a:pt x="10042" y="20955"/>
                      </a:cubicBezTo>
                      <a:cubicBezTo>
                        <a:pt x="10708" y="21259"/>
                        <a:pt x="11455" y="21451"/>
                        <a:pt x="12279" y="21502"/>
                      </a:cubicBezTo>
                      <a:cubicBezTo>
                        <a:pt x="13103" y="21559"/>
                        <a:pt x="13970" y="21437"/>
                        <a:pt x="14886" y="21109"/>
                      </a:cubicBezTo>
                      <a:cubicBezTo>
                        <a:pt x="15807" y="20787"/>
                        <a:pt x="16721" y="20202"/>
                        <a:pt x="17617" y="19332"/>
                      </a:cubicBezTo>
                      <a:cubicBezTo>
                        <a:pt x="18051" y="19739"/>
                        <a:pt x="18489" y="20127"/>
                        <a:pt x="18921" y="20501"/>
                      </a:cubicBezTo>
                      <a:cubicBezTo>
                        <a:pt x="19107" y="20656"/>
                        <a:pt x="19328" y="20731"/>
                        <a:pt x="19601" y="20712"/>
                      </a:cubicBezTo>
                      <a:cubicBezTo>
                        <a:pt x="19861" y="20703"/>
                        <a:pt x="20090" y="20586"/>
                        <a:pt x="20269" y="20375"/>
                      </a:cubicBezTo>
                      <a:cubicBezTo>
                        <a:pt x="20455" y="20160"/>
                        <a:pt x="20532" y="19921"/>
                        <a:pt x="20503" y="19674"/>
                      </a:cubicBezTo>
                      <a:cubicBezTo>
                        <a:pt x="20477" y="19421"/>
                        <a:pt x="20371" y="19229"/>
                        <a:pt x="20192" y="19089"/>
                      </a:cubicBezTo>
                      <a:cubicBezTo>
                        <a:pt x="19755" y="18752"/>
                        <a:pt x="19321" y="18397"/>
                        <a:pt x="18884" y="18022"/>
                      </a:cubicBezTo>
                      <a:cubicBezTo>
                        <a:pt x="19626" y="17143"/>
                        <a:pt x="20221" y="16217"/>
                        <a:pt x="20664" y="15300"/>
                      </a:cubicBezTo>
                      <a:cubicBezTo>
                        <a:pt x="21103" y="14379"/>
                        <a:pt x="21367" y="13490"/>
                        <a:pt x="21453" y="12667"/>
                      </a:cubicBezTo>
                      <a:cubicBezTo>
                        <a:pt x="21540" y="11839"/>
                        <a:pt x="21439" y="11091"/>
                        <a:pt x="21159" y="10412"/>
                      </a:cubicBezTo>
                      <a:cubicBezTo>
                        <a:pt x="20880" y="9725"/>
                        <a:pt x="20386" y="9135"/>
                        <a:pt x="19678" y="857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marL="0" marR="0" lvl="0" indent="0" defTabSz="57594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3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32" name="AutoShape 54"/>
                <p:cNvSpPr/>
                <p:nvPr/>
              </p:nvSpPr>
              <p:spPr bwMode="auto">
                <a:xfrm>
                  <a:off x="6543505" y="2435364"/>
                  <a:ext cx="55690" cy="58192"/>
                </a:xfrm>
                <a:custGeom>
                  <a:avLst/>
                  <a:gdLst>
                    <a:gd name="T0" fmla="+- 0 10791 197"/>
                    <a:gd name="T1" fmla="*/ T0 w 21188"/>
                    <a:gd name="T2" fmla="+- 0 10794 193"/>
                    <a:gd name="T3" fmla="*/ 10794 h 21203"/>
                    <a:gd name="T4" fmla="+- 0 10791 197"/>
                    <a:gd name="T5" fmla="*/ T4 w 21188"/>
                    <a:gd name="T6" fmla="+- 0 10794 193"/>
                    <a:gd name="T7" fmla="*/ 10794 h 21203"/>
                    <a:gd name="T8" fmla="+- 0 10791 197"/>
                    <a:gd name="T9" fmla="*/ T8 w 21188"/>
                    <a:gd name="T10" fmla="+- 0 10794 193"/>
                    <a:gd name="T11" fmla="*/ 10794 h 21203"/>
                    <a:gd name="T12" fmla="+- 0 10791 197"/>
                    <a:gd name="T13" fmla="*/ T12 w 21188"/>
                    <a:gd name="T14" fmla="+- 0 10794 193"/>
                    <a:gd name="T15" fmla="*/ 10794 h 2120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88" h="21203">
                      <a:moveTo>
                        <a:pt x="17615" y="468"/>
                      </a:moveTo>
                      <a:lnTo>
                        <a:pt x="17606" y="468"/>
                      </a:lnTo>
                      <a:cubicBezTo>
                        <a:pt x="14870" y="2476"/>
                        <a:pt x="12200" y="4590"/>
                        <a:pt x="9727" y="6958"/>
                      </a:cubicBezTo>
                      <a:cubicBezTo>
                        <a:pt x="7348" y="9227"/>
                        <a:pt x="5200" y="11619"/>
                        <a:pt x="3329" y="14060"/>
                      </a:cubicBezTo>
                      <a:lnTo>
                        <a:pt x="341" y="17962"/>
                      </a:lnTo>
                      <a:lnTo>
                        <a:pt x="350" y="17970"/>
                      </a:lnTo>
                      <a:cubicBezTo>
                        <a:pt x="-197" y="18786"/>
                        <a:pt x="-106" y="19880"/>
                        <a:pt x="638" y="20590"/>
                      </a:cubicBezTo>
                      <a:cubicBezTo>
                        <a:pt x="1491" y="21407"/>
                        <a:pt x="2889" y="21407"/>
                        <a:pt x="3746" y="20590"/>
                      </a:cubicBezTo>
                      <a:cubicBezTo>
                        <a:pt x="3877" y="20460"/>
                        <a:pt x="3984" y="20321"/>
                        <a:pt x="4069" y="20174"/>
                      </a:cubicBezTo>
                      <a:lnTo>
                        <a:pt x="6867" y="16517"/>
                      </a:lnTo>
                      <a:cubicBezTo>
                        <a:pt x="8601" y="14255"/>
                        <a:pt x="10606" y="12027"/>
                        <a:pt x="12824" y="9913"/>
                      </a:cubicBezTo>
                      <a:cubicBezTo>
                        <a:pt x="15281" y="7570"/>
                        <a:pt x="17557" y="5758"/>
                        <a:pt x="20329" y="3749"/>
                      </a:cubicBezTo>
                      <a:lnTo>
                        <a:pt x="20321" y="3741"/>
                      </a:lnTo>
                      <a:cubicBezTo>
                        <a:pt x="20400" y="3684"/>
                        <a:pt x="20473" y="3635"/>
                        <a:pt x="20543" y="3570"/>
                      </a:cubicBezTo>
                      <a:cubicBezTo>
                        <a:pt x="21402" y="2753"/>
                        <a:pt x="21402" y="1427"/>
                        <a:pt x="20543" y="606"/>
                      </a:cubicBezTo>
                      <a:cubicBezTo>
                        <a:pt x="19742" y="-161"/>
                        <a:pt x="18472" y="-193"/>
                        <a:pt x="17615" y="46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marL="0" marR="0" lvl="0" indent="0" defTabSz="57594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3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33" name="AutoShape 55"/>
                <p:cNvSpPr/>
                <p:nvPr/>
              </p:nvSpPr>
              <p:spPr bwMode="auto">
                <a:xfrm>
                  <a:off x="6601072" y="2240762"/>
                  <a:ext cx="56315" cy="58818"/>
                </a:xfrm>
                <a:custGeom>
                  <a:avLst/>
                  <a:gdLst>
                    <a:gd name="T0" fmla="+- 0 10803 213"/>
                    <a:gd name="T1" fmla="*/ T0 w 21180"/>
                    <a:gd name="T2" fmla="+- 0 10801 203"/>
                    <a:gd name="T3" fmla="*/ 10801 h 21196"/>
                    <a:gd name="T4" fmla="+- 0 10803 213"/>
                    <a:gd name="T5" fmla="*/ T4 w 21180"/>
                    <a:gd name="T6" fmla="+- 0 10801 203"/>
                    <a:gd name="T7" fmla="*/ 10801 h 21196"/>
                    <a:gd name="T8" fmla="+- 0 10803 213"/>
                    <a:gd name="T9" fmla="*/ T8 w 21180"/>
                    <a:gd name="T10" fmla="+- 0 10801 203"/>
                    <a:gd name="T11" fmla="*/ 10801 h 21196"/>
                    <a:gd name="T12" fmla="+- 0 10803 213"/>
                    <a:gd name="T13" fmla="*/ T12 w 21180"/>
                    <a:gd name="T14" fmla="+- 0 10801 203"/>
                    <a:gd name="T15" fmla="*/ 10801 h 21196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80" h="21196">
                      <a:moveTo>
                        <a:pt x="8372" y="11356"/>
                      </a:moveTo>
                      <a:cubicBezTo>
                        <a:pt x="6122" y="13508"/>
                        <a:pt x="3675" y="15444"/>
                        <a:pt x="1144" y="17292"/>
                      </a:cubicBezTo>
                      <a:cubicBezTo>
                        <a:pt x="963" y="17388"/>
                        <a:pt x="786" y="17493"/>
                        <a:pt x="637" y="17645"/>
                      </a:cubicBezTo>
                      <a:cubicBezTo>
                        <a:pt x="-213" y="18457"/>
                        <a:pt x="-213" y="19774"/>
                        <a:pt x="637" y="20585"/>
                      </a:cubicBezTo>
                      <a:cubicBezTo>
                        <a:pt x="1464" y="21380"/>
                        <a:pt x="2796" y="21397"/>
                        <a:pt x="3652" y="20641"/>
                      </a:cubicBezTo>
                      <a:lnTo>
                        <a:pt x="3665" y="20649"/>
                      </a:lnTo>
                      <a:cubicBezTo>
                        <a:pt x="6364" y="18673"/>
                        <a:pt x="8988" y="16581"/>
                        <a:pt x="11419" y="14263"/>
                      </a:cubicBezTo>
                      <a:cubicBezTo>
                        <a:pt x="13759" y="12030"/>
                        <a:pt x="15873" y="9685"/>
                        <a:pt x="17715" y="7283"/>
                      </a:cubicBezTo>
                      <a:lnTo>
                        <a:pt x="20663" y="3427"/>
                      </a:lnTo>
                      <a:lnTo>
                        <a:pt x="20654" y="3419"/>
                      </a:lnTo>
                      <a:cubicBezTo>
                        <a:pt x="21386" y="2600"/>
                        <a:pt x="21357" y="1379"/>
                        <a:pt x="20541" y="608"/>
                      </a:cubicBezTo>
                      <a:cubicBezTo>
                        <a:pt x="19697" y="-203"/>
                        <a:pt x="18323" y="-203"/>
                        <a:pt x="17468" y="608"/>
                      </a:cubicBezTo>
                      <a:cubicBezTo>
                        <a:pt x="17313" y="760"/>
                        <a:pt x="17197" y="937"/>
                        <a:pt x="17094" y="1114"/>
                      </a:cubicBezTo>
                      <a:lnTo>
                        <a:pt x="14228" y="4857"/>
                      </a:lnTo>
                      <a:cubicBezTo>
                        <a:pt x="12526" y="7090"/>
                        <a:pt x="10552" y="9275"/>
                        <a:pt x="8372" y="11356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marL="0" marR="0" lvl="0" indent="0" defTabSz="57594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3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143" name="Rectangle 88"/>
          <p:cNvSpPr/>
          <p:nvPr/>
        </p:nvSpPr>
        <p:spPr>
          <a:xfrm>
            <a:off x="3168571" y="4584124"/>
            <a:ext cx="2976536" cy="916558"/>
          </a:xfrm>
          <a:prstGeom prst="rect">
            <a:avLst/>
          </a:prstGeom>
        </p:spPr>
        <p:txBody>
          <a:bodyPr wrap="square" lIns="115214" tIns="57607" rIns="115214" bIns="57607" numCol="1" spcCol="345643">
            <a:spAutoFit/>
          </a:bodyPr>
          <a:lstStyle/>
          <a:p>
            <a:pPr marL="334010" marR="0" lvl="0" indent="-33401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单机此处添加描述</a:t>
            </a:r>
            <a:endParaRPr kumimoji="0" lang="en-US" altLang="zh-CN" sz="13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4010" marR="0" lvl="0" indent="-33401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单机此处添加描述</a:t>
            </a:r>
            <a:endParaRPr kumimoji="0" lang="ms-MY" altLang="zh-CN" sz="13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4010" marR="0" lvl="0" indent="-33401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单机此处添加描述</a:t>
            </a:r>
            <a:endParaRPr kumimoji="0" lang="ms-MY" altLang="zh-CN" sz="13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4010" marR="0" lvl="0" indent="-33401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单机此处添加</a:t>
            </a:r>
            <a:r>
              <a:rPr kumimoji="0" lang="zh-CN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endParaRPr kumimoji="0" lang="ms-MY" altLang="zh-CN" sz="13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Rounded Rectangle 89"/>
          <p:cNvSpPr/>
          <p:nvPr/>
        </p:nvSpPr>
        <p:spPr>
          <a:xfrm>
            <a:off x="3168570" y="4200113"/>
            <a:ext cx="1824329" cy="288008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15214" tIns="57607" rIns="115214" bIns="57607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教育经历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5" name="Rounded Rectangle 90"/>
          <p:cNvSpPr/>
          <p:nvPr/>
        </p:nvSpPr>
        <p:spPr>
          <a:xfrm>
            <a:off x="3168570" y="1800049"/>
            <a:ext cx="1824329" cy="288008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15214" tIns="57607" rIns="115214" bIns="57607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个人简介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6" name="Straight Connector 92"/>
          <p:cNvCxnSpPr/>
          <p:nvPr/>
        </p:nvCxnSpPr>
        <p:spPr>
          <a:xfrm rot="5400000">
            <a:off x="1008468" y="3672099"/>
            <a:ext cx="3744101" cy="2001"/>
          </a:xfrm>
          <a:prstGeom prst="line">
            <a:avLst/>
          </a:prstGeom>
          <a:noFill/>
          <a:ln w="3175" cap="flat" cmpd="sng" algn="ctr">
            <a:solidFill>
              <a:srgbClr val="3F3F3F">
                <a:lumMod val="20000"/>
                <a:lumOff val="80000"/>
              </a:srgbClr>
            </a:solidFill>
            <a:prstDash val="sysDash"/>
          </a:ln>
          <a:effectLst/>
        </p:spPr>
      </p:cxnSp>
      <p:cxnSp>
        <p:nvCxnSpPr>
          <p:cNvPr id="147" name="Straight Connector 93"/>
          <p:cNvCxnSpPr/>
          <p:nvPr/>
        </p:nvCxnSpPr>
        <p:spPr>
          <a:xfrm rot="5400000">
            <a:off x="4562109" y="3671099"/>
            <a:ext cx="3744101" cy="2001"/>
          </a:xfrm>
          <a:prstGeom prst="line">
            <a:avLst/>
          </a:prstGeom>
          <a:noFill/>
          <a:ln w="3175" cap="flat" cmpd="sng" algn="ctr">
            <a:solidFill>
              <a:srgbClr val="3F3F3F">
                <a:lumMod val="20000"/>
                <a:lumOff val="80000"/>
              </a:srgbClr>
            </a:solidFill>
            <a:prstDash val="sysDash"/>
          </a:ln>
          <a:effectLst/>
        </p:spPr>
      </p:cxnSp>
      <p:cxnSp>
        <p:nvCxnSpPr>
          <p:cNvPr id="148" name="Straight Connector 95"/>
          <p:cNvCxnSpPr/>
          <p:nvPr/>
        </p:nvCxnSpPr>
        <p:spPr>
          <a:xfrm>
            <a:off x="3072553" y="3912105"/>
            <a:ext cx="3168571" cy="2001"/>
          </a:xfrm>
          <a:prstGeom prst="line">
            <a:avLst/>
          </a:prstGeom>
          <a:noFill/>
          <a:ln w="3175" cap="flat" cmpd="sng" algn="ctr">
            <a:solidFill>
              <a:srgbClr val="3F3F3F">
                <a:lumMod val="20000"/>
                <a:lumOff val="80000"/>
              </a:srgbClr>
            </a:solidFill>
            <a:prstDash val="sysDash"/>
          </a:ln>
          <a:effectLst/>
        </p:spPr>
      </p:cxnSp>
      <p:grpSp>
        <p:nvGrpSpPr>
          <p:cNvPr id="149" name="组合 148"/>
          <p:cNvGrpSpPr/>
          <p:nvPr/>
        </p:nvGrpSpPr>
        <p:grpSpPr>
          <a:xfrm>
            <a:off x="672121" y="3960193"/>
            <a:ext cx="1824329" cy="1523386"/>
            <a:chOff x="533400" y="3143318"/>
            <a:chExt cx="1447800" cy="1209155"/>
          </a:xfrm>
        </p:grpSpPr>
        <p:grpSp>
          <p:nvGrpSpPr>
            <p:cNvPr id="150" name="Group 72"/>
            <p:cNvGrpSpPr/>
            <p:nvPr/>
          </p:nvGrpSpPr>
          <p:grpSpPr>
            <a:xfrm>
              <a:off x="533400" y="3143318"/>
              <a:ext cx="1447800" cy="807982"/>
              <a:chOff x="685800" y="3143318"/>
              <a:chExt cx="1447800" cy="807982"/>
            </a:xfrm>
          </p:grpSpPr>
          <p:sp>
            <p:nvSpPr>
              <p:cNvPr id="164" name="Rectangle 6"/>
              <p:cNvSpPr/>
              <p:nvPr/>
            </p:nvSpPr>
            <p:spPr>
              <a:xfrm>
                <a:off x="685800" y="3143318"/>
                <a:ext cx="1447800" cy="2286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代用名</a:t>
                </a:r>
              </a:p>
            </p:txBody>
          </p:sp>
          <p:sp>
            <p:nvSpPr>
              <p:cNvPr id="166" name="Rectangle 10"/>
              <p:cNvSpPr/>
              <p:nvPr/>
            </p:nvSpPr>
            <p:spPr>
              <a:xfrm>
                <a:off x="685800" y="3389431"/>
                <a:ext cx="1447800" cy="56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27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尽量将每页幻灯片的字数控制在</a:t>
                </a:r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200</a:t>
                </a:r>
                <a:r>
                  <a: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字以内，据统计每页幻灯片的</a:t>
                </a:r>
                <a:r>
                  <a:rPr kumimoji="0" lang="zh-CN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最控制</a:t>
                </a:r>
                <a:r>
                  <a: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分钟之内。</a:t>
                </a:r>
              </a:p>
            </p:txBody>
          </p:sp>
        </p:grpSp>
        <p:grpSp>
          <p:nvGrpSpPr>
            <p:cNvPr id="151" name="组合 150"/>
            <p:cNvGrpSpPr/>
            <p:nvPr/>
          </p:nvGrpSpPr>
          <p:grpSpPr>
            <a:xfrm>
              <a:off x="533400" y="4046085"/>
              <a:ext cx="1447800" cy="306388"/>
              <a:chOff x="685800" y="3943350"/>
              <a:chExt cx="1447800" cy="306388"/>
            </a:xfrm>
          </p:grpSpPr>
          <p:grpSp>
            <p:nvGrpSpPr>
              <p:cNvPr id="152" name="Group 56"/>
              <p:cNvGrpSpPr/>
              <p:nvPr/>
            </p:nvGrpSpPr>
            <p:grpSpPr>
              <a:xfrm>
                <a:off x="685800" y="3943350"/>
                <a:ext cx="1447800" cy="306388"/>
                <a:chOff x="685800" y="4248150"/>
                <a:chExt cx="1447800" cy="306388"/>
              </a:xfrm>
            </p:grpSpPr>
            <p:cxnSp>
              <p:nvCxnSpPr>
                <p:cNvPr id="162" name="Straight Connector 60"/>
                <p:cNvCxnSpPr/>
                <p:nvPr/>
              </p:nvCxnSpPr>
              <p:spPr>
                <a:xfrm>
                  <a:off x="685800" y="4248150"/>
                  <a:ext cx="1447800" cy="158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163" name="Straight Connector 61"/>
                <p:cNvCxnSpPr/>
                <p:nvPr/>
              </p:nvCxnSpPr>
              <p:spPr>
                <a:xfrm>
                  <a:off x="685800" y="4552950"/>
                  <a:ext cx="1447800" cy="158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</p:cxnSp>
          </p:grpSp>
          <p:sp>
            <p:nvSpPr>
              <p:cNvPr id="153" name="Freeform 5"/>
              <p:cNvSpPr/>
              <p:nvPr/>
            </p:nvSpPr>
            <p:spPr bwMode="auto">
              <a:xfrm>
                <a:off x="1298058" y="3982244"/>
                <a:ext cx="223284" cy="228600"/>
              </a:xfrm>
              <a:custGeom>
                <a:avLst/>
                <a:gdLst>
                  <a:gd name="T0" fmla="*/ 70 w 504"/>
                  <a:gd name="T1" fmla="*/ 215 h 516"/>
                  <a:gd name="T2" fmla="*/ 81 w 504"/>
                  <a:gd name="T3" fmla="*/ 187 h 516"/>
                  <a:gd name="T4" fmla="*/ 87 w 504"/>
                  <a:gd name="T5" fmla="*/ 165 h 516"/>
                  <a:gd name="T6" fmla="*/ 92 w 504"/>
                  <a:gd name="T7" fmla="*/ 131 h 516"/>
                  <a:gd name="T8" fmla="*/ 107 w 504"/>
                  <a:gd name="T9" fmla="*/ 94 h 516"/>
                  <a:gd name="T10" fmla="*/ 129 w 504"/>
                  <a:gd name="T11" fmla="*/ 60 h 516"/>
                  <a:gd name="T12" fmla="*/ 167 w 504"/>
                  <a:gd name="T13" fmla="*/ 26 h 516"/>
                  <a:gd name="T14" fmla="*/ 210 w 504"/>
                  <a:gd name="T15" fmla="*/ 7 h 516"/>
                  <a:gd name="T16" fmla="*/ 262 w 504"/>
                  <a:gd name="T17" fmla="*/ 0 h 516"/>
                  <a:gd name="T18" fmla="*/ 317 w 504"/>
                  <a:gd name="T19" fmla="*/ 6 h 516"/>
                  <a:gd name="T20" fmla="*/ 368 w 504"/>
                  <a:gd name="T21" fmla="*/ 26 h 516"/>
                  <a:gd name="T22" fmla="*/ 399 w 504"/>
                  <a:gd name="T23" fmla="*/ 51 h 516"/>
                  <a:gd name="T24" fmla="*/ 423 w 504"/>
                  <a:gd name="T25" fmla="*/ 87 h 516"/>
                  <a:gd name="T26" fmla="*/ 436 w 504"/>
                  <a:gd name="T27" fmla="*/ 126 h 516"/>
                  <a:gd name="T28" fmla="*/ 444 w 504"/>
                  <a:gd name="T29" fmla="*/ 168 h 516"/>
                  <a:gd name="T30" fmla="*/ 458 w 504"/>
                  <a:gd name="T31" fmla="*/ 197 h 516"/>
                  <a:gd name="T32" fmla="*/ 459 w 504"/>
                  <a:gd name="T33" fmla="*/ 219 h 516"/>
                  <a:gd name="T34" fmla="*/ 463 w 504"/>
                  <a:gd name="T35" fmla="*/ 246 h 516"/>
                  <a:gd name="T36" fmla="*/ 489 w 504"/>
                  <a:gd name="T37" fmla="*/ 293 h 516"/>
                  <a:gd name="T38" fmla="*/ 501 w 504"/>
                  <a:gd name="T39" fmla="*/ 331 h 516"/>
                  <a:gd name="T40" fmla="*/ 501 w 504"/>
                  <a:gd name="T41" fmla="*/ 372 h 516"/>
                  <a:gd name="T42" fmla="*/ 493 w 504"/>
                  <a:gd name="T43" fmla="*/ 396 h 516"/>
                  <a:gd name="T44" fmla="*/ 482 w 504"/>
                  <a:gd name="T45" fmla="*/ 403 h 516"/>
                  <a:gd name="T46" fmla="*/ 471 w 504"/>
                  <a:gd name="T47" fmla="*/ 397 h 516"/>
                  <a:gd name="T48" fmla="*/ 455 w 504"/>
                  <a:gd name="T49" fmla="*/ 368 h 516"/>
                  <a:gd name="T50" fmla="*/ 444 w 504"/>
                  <a:gd name="T51" fmla="*/ 388 h 516"/>
                  <a:gd name="T52" fmla="*/ 421 w 504"/>
                  <a:gd name="T53" fmla="*/ 427 h 516"/>
                  <a:gd name="T54" fmla="*/ 442 w 504"/>
                  <a:gd name="T55" fmla="*/ 448 h 516"/>
                  <a:gd name="T56" fmla="*/ 460 w 504"/>
                  <a:gd name="T57" fmla="*/ 467 h 516"/>
                  <a:gd name="T58" fmla="*/ 460 w 504"/>
                  <a:gd name="T59" fmla="*/ 481 h 516"/>
                  <a:gd name="T60" fmla="*/ 448 w 504"/>
                  <a:gd name="T61" fmla="*/ 496 h 516"/>
                  <a:gd name="T62" fmla="*/ 419 w 504"/>
                  <a:gd name="T63" fmla="*/ 508 h 516"/>
                  <a:gd name="T64" fmla="*/ 372 w 504"/>
                  <a:gd name="T65" fmla="*/ 513 h 516"/>
                  <a:gd name="T66" fmla="*/ 317 w 504"/>
                  <a:gd name="T67" fmla="*/ 506 h 516"/>
                  <a:gd name="T68" fmla="*/ 276 w 504"/>
                  <a:gd name="T69" fmla="*/ 494 h 516"/>
                  <a:gd name="T70" fmla="*/ 248 w 504"/>
                  <a:gd name="T71" fmla="*/ 495 h 516"/>
                  <a:gd name="T72" fmla="*/ 209 w 504"/>
                  <a:gd name="T73" fmla="*/ 512 h 516"/>
                  <a:gd name="T74" fmla="*/ 172 w 504"/>
                  <a:gd name="T75" fmla="*/ 516 h 516"/>
                  <a:gd name="T76" fmla="*/ 110 w 504"/>
                  <a:gd name="T77" fmla="*/ 512 h 516"/>
                  <a:gd name="T78" fmla="*/ 74 w 504"/>
                  <a:gd name="T79" fmla="*/ 499 h 516"/>
                  <a:gd name="T80" fmla="*/ 63 w 504"/>
                  <a:gd name="T81" fmla="*/ 487 h 516"/>
                  <a:gd name="T82" fmla="*/ 61 w 504"/>
                  <a:gd name="T83" fmla="*/ 471 h 516"/>
                  <a:gd name="T84" fmla="*/ 66 w 504"/>
                  <a:gd name="T85" fmla="*/ 454 h 516"/>
                  <a:gd name="T86" fmla="*/ 80 w 504"/>
                  <a:gd name="T87" fmla="*/ 444 h 516"/>
                  <a:gd name="T88" fmla="*/ 103 w 504"/>
                  <a:gd name="T89" fmla="*/ 439 h 516"/>
                  <a:gd name="T90" fmla="*/ 96 w 504"/>
                  <a:gd name="T91" fmla="*/ 430 h 516"/>
                  <a:gd name="T92" fmla="*/ 69 w 504"/>
                  <a:gd name="T93" fmla="*/ 400 h 516"/>
                  <a:gd name="T94" fmla="*/ 55 w 504"/>
                  <a:gd name="T95" fmla="*/ 368 h 516"/>
                  <a:gd name="T96" fmla="*/ 50 w 504"/>
                  <a:gd name="T97" fmla="*/ 361 h 516"/>
                  <a:gd name="T98" fmla="*/ 42 w 504"/>
                  <a:gd name="T99" fmla="*/ 376 h 516"/>
                  <a:gd name="T100" fmla="*/ 22 w 504"/>
                  <a:gd name="T101" fmla="*/ 395 h 516"/>
                  <a:gd name="T102" fmla="*/ 8 w 504"/>
                  <a:gd name="T103" fmla="*/ 396 h 516"/>
                  <a:gd name="T104" fmla="*/ 1 w 504"/>
                  <a:gd name="T105" fmla="*/ 374 h 516"/>
                  <a:gd name="T106" fmla="*/ 3 w 504"/>
                  <a:gd name="T107" fmla="*/ 332 h 516"/>
                  <a:gd name="T108" fmla="*/ 18 w 504"/>
                  <a:gd name="T109" fmla="*/ 293 h 516"/>
                  <a:gd name="T110" fmla="*/ 46 w 504"/>
                  <a:gd name="T111" fmla="*/ 254 h 516"/>
                  <a:gd name="T112" fmla="*/ 72 w 504"/>
                  <a:gd name="T113" fmla="*/ 232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04" h="516">
                    <a:moveTo>
                      <a:pt x="72" y="232"/>
                    </a:moveTo>
                    <a:lnTo>
                      <a:pt x="71" y="229"/>
                    </a:lnTo>
                    <a:lnTo>
                      <a:pt x="70" y="225"/>
                    </a:lnTo>
                    <a:lnTo>
                      <a:pt x="70" y="223"/>
                    </a:lnTo>
                    <a:lnTo>
                      <a:pt x="70" y="221"/>
                    </a:lnTo>
                    <a:lnTo>
                      <a:pt x="70" y="217"/>
                    </a:lnTo>
                    <a:lnTo>
                      <a:pt x="70" y="215"/>
                    </a:lnTo>
                    <a:lnTo>
                      <a:pt x="71" y="211"/>
                    </a:lnTo>
                    <a:lnTo>
                      <a:pt x="72" y="207"/>
                    </a:lnTo>
                    <a:lnTo>
                      <a:pt x="73" y="203"/>
                    </a:lnTo>
                    <a:lnTo>
                      <a:pt x="74" y="199"/>
                    </a:lnTo>
                    <a:lnTo>
                      <a:pt x="78" y="195"/>
                    </a:lnTo>
                    <a:lnTo>
                      <a:pt x="81" y="190"/>
                    </a:lnTo>
                    <a:lnTo>
                      <a:pt x="81" y="187"/>
                    </a:lnTo>
                    <a:lnTo>
                      <a:pt x="81" y="184"/>
                    </a:lnTo>
                    <a:lnTo>
                      <a:pt x="81" y="180"/>
                    </a:lnTo>
                    <a:lnTo>
                      <a:pt x="83" y="176"/>
                    </a:lnTo>
                    <a:lnTo>
                      <a:pt x="84" y="171"/>
                    </a:lnTo>
                    <a:lnTo>
                      <a:pt x="85" y="169"/>
                    </a:lnTo>
                    <a:lnTo>
                      <a:pt x="86" y="167"/>
                    </a:lnTo>
                    <a:lnTo>
                      <a:pt x="87" y="165"/>
                    </a:lnTo>
                    <a:lnTo>
                      <a:pt x="89" y="163"/>
                    </a:lnTo>
                    <a:lnTo>
                      <a:pt x="89" y="159"/>
                    </a:lnTo>
                    <a:lnTo>
                      <a:pt x="89" y="156"/>
                    </a:lnTo>
                    <a:lnTo>
                      <a:pt x="89" y="151"/>
                    </a:lnTo>
                    <a:lnTo>
                      <a:pt x="90" y="146"/>
                    </a:lnTo>
                    <a:lnTo>
                      <a:pt x="91" y="140"/>
                    </a:lnTo>
                    <a:lnTo>
                      <a:pt x="92" y="131"/>
                    </a:lnTo>
                    <a:lnTo>
                      <a:pt x="94" y="123"/>
                    </a:lnTo>
                    <a:lnTo>
                      <a:pt x="96" y="119"/>
                    </a:lnTo>
                    <a:lnTo>
                      <a:pt x="98" y="114"/>
                    </a:lnTo>
                    <a:lnTo>
                      <a:pt x="99" y="109"/>
                    </a:lnTo>
                    <a:lnTo>
                      <a:pt x="102" y="104"/>
                    </a:lnTo>
                    <a:lnTo>
                      <a:pt x="105" y="99"/>
                    </a:lnTo>
                    <a:lnTo>
                      <a:pt x="107" y="94"/>
                    </a:lnTo>
                    <a:lnTo>
                      <a:pt x="110" y="89"/>
                    </a:lnTo>
                    <a:lnTo>
                      <a:pt x="114" y="83"/>
                    </a:lnTo>
                    <a:lnTo>
                      <a:pt x="115" y="80"/>
                    </a:lnTo>
                    <a:lnTo>
                      <a:pt x="117" y="77"/>
                    </a:lnTo>
                    <a:lnTo>
                      <a:pt x="121" y="72"/>
                    </a:lnTo>
                    <a:lnTo>
                      <a:pt x="125" y="66"/>
                    </a:lnTo>
                    <a:lnTo>
                      <a:pt x="129" y="60"/>
                    </a:lnTo>
                    <a:lnTo>
                      <a:pt x="135" y="54"/>
                    </a:lnTo>
                    <a:lnTo>
                      <a:pt x="140" y="49"/>
                    </a:lnTo>
                    <a:lnTo>
                      <a:pt x="145" y="44"/>
                    </a:lnTo>
                    <a:lnTo>
                      <a:pt x="152" y="38"/>
                    </a:lnTo>
                    <a:lnTo>
                      <a:pt x="156" y="33"/>
                    </a:lnTo>
                    <a:lnTo>
                      <a:pt x="162" y="29"/>
                    </a:lnTo>
                    <a:lnTo>
                      <a:pt x="167" y="26"/>
                    </a:lnTo>
                    <a:lnTo>
                      <a:pt x="172" y="22"/>
                    </a:lnTo>
                    <a:lnTo>
                      <a:pt x="178" y="19"/>
                    </a:lnTo>
                    <a:lnTo>
                      <a:pt x="184" y="17"/>
                    </a:lnTo>
                    <a:lnTo>
                      <a:pt x="191" y="14"/>
                    </a:lnTo>
                    <a:lnTo>
                      <a:pt x="197" y="12"/>
                    </a:lnTo>
                    <a:lnTo>
                      <a:pt x="204" y="9"/>
                    </a:lnTo>
                    <a:lnTo>
                      <a:pt x="210" y="7"/>
                    </a:lnTo>
                    <a:lnTo>
                      <a:pt x="217" y="5"/>
                    </a:lnTo>
                    <a:lnTo>
                      <a:pt x="225" y="4"/>
                    </a:lnTo>
                    <a:lnTo>
                      <a:pt x="232" y="2"/>
                    </a:lnTo>
                    <a:lnTo>
                      <a:pt x="240" y="2"/>
                    </a:lnTo>
                    <a:lnTo>
                      <a:pt x="248" y="1"/>
                    </a:lnTo>
                    <a:lnTo>
                      <a:pt x="255" y="0"/>
                    </a:lnTo>
                    <a:lnTo>
                      <a:pt x="262" y="0"/>
                    </a:lnTo>
                    <a:lnTo>
                      <a:pt x="270" y="0"/>
                    </a:lnTo>
                    <a:lnTo>
                      <a:pt x="279" y="0"/>
                    </a:lnTo>
                    <a:lnTo>
                      <a:pt x="286" y="1"/>
                    </a:lnTo>
                    <a:lnTo>
                      <a:pt x="294" y="2"/>
                    </a:lnTo>
                    <a:lnTo>
                      <a:pt x="301" y="3"/>
                    </a:lnTo>
                    <a:lnTo>
                      <a:pt x="309" y="4"/>
                    </a:lnTo>
                    <a:lnTo>
                      <a:pt x="317" y="6"/>
                    </a:lnTo>
                    <a:lnTo>
                      <a:pt x="324" y="8"/>
                    </a:lnTo>
                    <a:lnTo>
                      <a:pt x="333" y="10"/>
                    </a:lnTo>
                    <a:lnTo>
                      <a:pt x="340" y="13"/>
                    </a:lnTo>
                    <a:lnTo>
                      <a:pt x="347" y="16"/>
                    </a:lnTo>
                    <a:lnTo>
                      <a:pt x="354" y="19"/>
                    </a:lnTo>
                    <a:lnTo>
                      <a:pt x="361" y="23"/>
                    </a:lnTo>
                    <a:lnTo>
                      <a:pt x="368" y="26"/>
                    </a:lnTo>
                    <a:lnTo>
                      <a:pt x="374" y="30"/>
                    </a:lnTo>
                    <a:lnTo>
                      <a:pt x="380" y="34"/>
                    </a:lnTo>
                    <a:lnTo>
                      <a:pt x="382" y="37"/>
                    </a:lnTo>
                    <a:lnTo>
                      <a:pt x="385" y="39"/>
                    </a:lnTo>
                    <a:lnTo>
                      <a:pt x="391" y="43"/>
                    </a:lnTo>
                    <a:lnTo>
                      <a:pt x="395" y="47"/>
                    </a:lnTo>
                    <a:lnTo>
                      <a:pt x="399" y="51"/>
                    </a:lnTo>
                    <a:lnTo>
                      <a:pt x="403" y="56"/>
                    </a:lnTo>
                    <a:lnTo>
                      <a:pt x="407" y="62"/>
                    </a:lnTo>
                    <a:lnTo>
                      <a:pt x="411" y="66"/>
                    </a:lnTo>
                    <a:lnTo>
                      <a:pt x="414" y="72"/>
                    </a:lnTo>
                    <a:lnTo>
                      <a:pt x="416" y="76"/>
                    </a:lnTo>
                    <a:lnTo>
                      <a:pt x="420" y="81"/>
                    </a:lnTo>
                    <a:lnTo>
                      <a:pt x="423" y="87"/>
                    </a:lnTo>
                    <a:lnTo>
                      <a:pt x="427" y="96"/>
                    </a:lnTo>
                    <a:lnTo>
                      <a:pt x="429" y="101"/>
                    </a:lnTo>
                    <a:lnTo>
                      <a:pt x="431" y="106"/>
                    </a:lnTo>
                    <a:lnTo>
                      <a:pt x="432" y="112"/>
                    </a:lnTo>
                    <a:lnTo>
                      <a:pt x="434" y="117"/>
                    </a:lnTo>
                    <a:lnTo>
                      <a:pt x="435" y="121"/>
                    </a:lnTo>
                    <a:lnTo>
                      <a:pt x="436" y="126"/>
                    </a:lnTo>
                    <a:lnTo>
                      <a:pt x="439" y="134"/>
                    </a:lnTo>
                    <a:lnTo>
                      <a:pt x="440" y="143"/>
                    </a:lnTo>
                    <a:lnTo>
                      <a:pt x="441" y="150"/>
                    </a:lnTo>
                    <a:lnTo>
                      <a:pt x="442" y="156"/>
                    </a:lnTo>
                    <a:lnTo>
                      <a:pt x="443" y="165"/>
                    </a:lnTo>
                    <a:lnTo>
                      <a:pt x="443" y="167"/>
                    </a:lnTo>
                    <a:lnTo>
                      <a:pt x="444" y="168"/>
                    </a:lnTo>
                    <a:lnTo>
                      <a:pt x="448" y="173"/>
                    </a:lnTo>
                    <a:lnTo>
                      <a:pt x="450" y="176"/>
                    </a:lnTo>
                    <a:lnTo>
                      <a:pt x="452" y="179"/>
                    </a:lnTo>
                    <a:lnTo>
                      <a:pt x="454" y="183"/>
                    </a:lnTo>
                    <a:lnTo>
                      <a:pt x="455" y="188"/>
                    </a:lnTo>
                    <a:lnTo>
                      <a:pt x="457" y="192"/>
                    </a:lnTo>
                    <a:lnTo>
                      <a:pt x="458" y="197"/>
                    </a:lnTo>
                    <a:lnTo>
                      <a:pt x="459" y="202"/>
                    </a:lnTo>
                    <a:lnTo>
                      <a:pt x="459" y="204"/>
                    </a:lnTo>
                    <a:lnTo>
                      <a:pt x="460" y="207"/>
                    </a:lnTo>
                    <a:lnTo>
                      <a:pt x="460" y="210"/>
                    </a:lnTo>
                    <a:lnTo>
                      <a:pt x="459" y="213"/>
                    </a:lnTo>
                    <a:lnTo>
                      <a:pt x="459" y="216"/>
                    </a:lnTo>
                    <a:lnTo>
                      <a:pt x="459" y="219"/>
                    </a:lnTo>
                    <a:lnTo>
                      <a:pt x="457" y="225"/>
                    </a:lnTo>
                    <a:lnTo>
                      <a:pt x="456" y="228"/>
                    </a:lnTo>
                    <a:lnTo>
                      <a:pt x="455" y="231"/>
                    </a:lnTo>
                    <a:lnTo>
                      <a:pt x="455" y="232"/>
                    </a:lnTo>
                    <a:lnTo>
                      <a:pt x="455" y="233"/>
                    </a:lnTo>
                    <a:lnTo>
                      <a:pt x="457" y="236"/>
                    </a:lnTo>
                    <a:lnTo>
                      <a:pt x="463" y="246"/>
                    </a:lnTo>
                    <a:lnTo>
                      <a:pt x="468" y="253"/>
                    </a:lnTo>
                    <a:lnTo>
                      <a:pt x="471" y="258"/>
                    </a:lnTo>
                    <a:lnTo>
                      <a:pt x="475" y="265"/>
                    </a:lnTo>
                    <a:lnTo>
                      <a:pt x="478" y="271"/>
                    </a:lnTo>
                    <a:lnTo>
                      <a:pt x="482" y="277"/>
                    </a:lnTo>
                    <a:lnTo>
                      <a:pt x="485" y="285"/>
                    </a:lnTo>
                    <a:lnTo>
                      <a:pt x="489" y="293"/>
                    </a:lnTo>
                    <a:lnTo>
                      <a:pt x="491" y="298"/>
                    </a:lnTo>
                    <a:lnTo>
                      <a:pt x="493" y="303"/>
                    </a:lnTo>
                    <a:lnTo>
                      <a:pt x="495" y="309"/>
                    </a:lnTo>
                    <a:lnTo>
                      <a:pt x="496" y="313"/>
                    </a:lnTo>
                    <a:lnTo>
                      <a:pt x="498" y="318"/>
                    </a:lnTo>
                    <a:lnTo>
                      <a:pt x="499" y="323"/>
                    </a:lnTo>
                    <a:lnTo>
                      <a:pt x="501" y="331"/>
                    </a:lnTo>
                    <a:lnTo>
                      <a:pt x="503" y="341"/>
                    </a:lnTo>
                    <a:lnTo>
                      <a:pt x="504" y="349"/>
                    </a:lnTo>
                    <a:lnTo>
                      <a:pt x="504" y="354"/>
                    </a:lnTo>
                    <a:lnTo>
                      <a:pt x="504" y="357"/>
                    </a:lnTo>
                    <a:lnTo>
                      <a:pt x="504" y="361"/>
                    </a:lnTo>
                    <a:lnTo>
                      <a:pt x="503" y="365"/>
                    </a:lnTo>
                    <a:lnTo>
                      <a:pt x="501" y="372"/>
                    </a:lnTo>
                    <a:lnTo>
                      <a:pt x="500" y="378"/>
                    </a:lnTo>
                    <a:lnTo>
                      <a:pt x="498" y="385"/>
                    </a:lnTo>
                    <a:lnTo>
                      <a:pt x="498" y="387"/>
                    </a:lnTo>
                    <a:lnTo>
                      <a:pt x="496" y="390"/>
                    </a:lnTo>
                    <a:lnTo>
                      <a:pt x="495" y="392"/>
                    </a:lnTo>
                    <a:lnTo>
                      <a:pt x="494" y="394"/>
                    </a:lnTo>
                    <a:lnTo>
                      <a:pt x="493" y="396"/>
                    </a:lnTo>
                    <a:lnTo>
                      <a:pt x="491" y="398"/>
                    </a:lnTo>
                    <a:lnTo>
                      <a:pt x="490" y="399"/>
                    </a:lnTo>
                    <a:lnTo>
                      <a:pt x="488" y="401"/>
                    </a:lnTo>
                    <a:lnTo>
                      <a:pt x="486" y="401"/>
                    </a:lnTo>
                    <a:lnTo>
                      <a:pt x="485" y="402"/>
                    </a:lnTo>
                    <a:lnTo>
                      <a:pt x="483" y="403"/>
                    </a:lnTo>
                    <a:lnTo>
                      <a:pt x="482" y="403"/>
                    </a:lnTo>
                    <a:lnTo>
                      <a:pt x="481" y="403"/>
                    </a:lnTo>
                    <a:lnTo>
                      <a:pt x="480" y="402"/>
                    </a:lnTo>
                    <a:lnTo>
                      <a:pt x="477" y="401"/>
                    </a:lnTo>
                    <a:lnTo>
                      <a:pt x="476" y="400"/>
                    </a:lnTo>
                    <a:lnTo>
                      <a:pt x="475" y="399"/>
                    </a:lnTo>
                    <a:lnTo>
                      <a:pt x="473" y="398"/>
                    </a:lnTo>
                    <a:lnTo>
                      <a:pt x="471" y="397"/>
                    </a:lnTo>
                    <a:lnTo>
                      <a:pt x="469" y="394"/>
                    </a:lnTo>
                    <a:lnTo>
                      <a:pt x="467" y="391"/>
                    </a:lnTo>
                    <a:lnTo>
                      <a:pt x="465" y="387"/>
                    </a:lnTo>
                    <a:lnTo>
                      <a:pt x="462" y="384"/>
                    </a:lnTo>
                    <a:lnTo>
                      <a:pt x="461" y="380"/>
                    </a:lnTo>
                    <a:lnTo>
                      <a:pt x="458" y="374"/>
                    </a:lnTo>
                    <a:lnTo>
                      <a:pt x="455" y="368"/>
                    </a:lnTo>
                    <a:lnTo>
                      <a:pt x="454" y="368"/>
                    </a:lnTo>
                    <a:lnTo>
                      <a:pt x="454" y="368"/>
                    </a:lnTo>
                    <a:lnTo>
                      <a:pt x="452" y="369"/>
                    </a:lnTo>
                    <a:lnTo>
                      <a:pt x="452" y="370"/>
                    </a:lnTo>
                    <a:lnTo>
                      <a:pt x="450" y="372"/>
                    </a:lnTo>
                    <a:lnTo>
                      <a:pt x="448" y="378"/>
                    </a:lnTo>
                    <a:lnTo>
                      <a:pt x="444" y="388"/>
                    </a:lnTo>
                    <a:lnTo>
                      <a:pt x="440" y="398"/>
                    </a:lnTo>
                    <a:lnTo>
                      <a:pt x="437" y="403"/>
                    </a:lnTo>
                    <a:lnTo>
                      <a:pt x="433" y="409"/>
                    </a:lnTo>
                    <a:lnTo>
                      <a:pt x="429" y="415"/>
                    </a:lnTo>
                    <a:lnTo>
                      <a:pt x="425" y="421"/>
                    </a:lnTo>
                    <a:lnTo>
                      <a:pt x="423" y="424"/>
                    </a:lnTo>
                    <a:lnTo>
                      <a:pt x="421" y="427"/>
                    </a:lnTo>
                    <a:lnTo>
                      <a:pt x="414" y="434"/>
                    </a:lnTo>
                    <a:lnTo>
                      <a:pt x="414" y="434"/>
                    </a:lnTo>
                    <a:lnTo>
                      <a:pt x="415" y="435"/>
                    </a:lnTo>
                    <a:lnTo>
                      <a:pt x="419" y="437"/>
                    </a:lnTo>
                    <a:lnTo>
                      <a:pt x="431" y="442"/>
                    </a:lnTo>
                    <a:lnTo>
                      <a:pt x="437" y="446"/>
                    </a:lnTo>
                    <a:lnTo>
                      <a:pt x="442" y="448"/>
                    </a:lnTo>
                    <a:lnTo>
                      <a:pt x="448" y="452"/>
                    </a:lnTo>
                    <a:lnTo>
                      <a:pt x="452" y="456"/>
                    </a:lnTo>
                    <a:lnTo>
                      <a:pt x="455" y="459"/>
                    </a:lnTo>
                    <a:lnTo>
                      <a:pt x="456" y="461"/>
                    </a:lnTo>
                    <a:lnTo>
                      <a:pt x="458" y="463"/>
                    </a:lnTo>
                    <a:lnTo>
                      <a:pt x="459" y="465"/>
                    </a:lnTo>
                    <a:lnTo>
                      <a:pt x="460" y="467"/>
                    </a:lnTo>
                    <a:lnTo>
                      <a:pt x="461" y="470"/>
                    </a:lnTo>
                    <a:lnTo>
                      <a:pt x="461" y="472"/>
                    </a:lnTo>
                    <a:lnTo>
                      <a:pt x="462" y="475"/>
                    </a:lnTo>
                    <a:lnTo>
                      <a:pt x="461" y="476"/>
                    </a:lnTo>
                    <a:lnTo>
                      <a:pt x="461" y="478"/>
                    </a:lnTo>
                    <a:lnTo>
                      <a:pt x="461" y="480"/>
                    </a:lnTo>
                    <a:lnTo>
                      <a:pt x="460" y="481"/>
                    </a:lnTo>
                    <a:lnTo>
                      <a:pt x="460" y="484"/>
                    </a:lnTo>
                    <a:lnTo>
                      <a:pt x="459" y="485"/>
                    </a:lnTo>
                    <a:lnTo>
                      <a:pt x="457" y="488"/>
                    </a:lnTo>
                    <a:lnTo>
                      <a:pt x="455" y="491"/>
                    </a:lnTo>
                    <a:lnTo>
                      <a:pt x="453" y="492"/>
                    </a:lnTo>
                    <a:lnTo>
                      <a:pt x="452" y="494"/>
                    </a:lnTo>
                    <a:lnTo>
                      <a:pt x="448" y="496"/>
                    </a:lnTo>
                    <a:lnTo>
                      <a:pt x="443" y="498"/>
                    </a:lnTo>
                    <a:lnTo>
                      <a:pt x="439" y="500"/>
                    </a:lnTo>
                    <a:lnTo>
                      <a:pt x="435" y="502"/>
                    </a:lnTo>
                    <a:lnTo>
                      <a:pt x="430" y="504"/>
                    </a:lnTo>
                    <a:lnTo>
                      <a:pt x="427" y="505"/>
                    </a:lnTo>
                    <a:lnTo>
                      <a:pt x="425" y="506"/>
                    </a:lnTo>
                    <a:lnTo>
                      <a:pt x="419" y="508"/>
                    </a:lnTo>
                    <a:lnTo>
                      <a:pt x="413" y="509"/>
                    </a:lnTo>
                    <a:lnTo>
                      <a:pt x="407" y="511"/>
                    </a:lnTo>
                    <a:lnTo>
                      <a:pt x="400" y="512"/>
                    </a:lnTo>
                    <a:lnTo>
                      <a:pt x="394" y="512"/>
                    </a:lnTo>
                    <a:lnTo>
                      <a:pt x="386" y="513"/>
                    </a:lnTo>
                    <a:lnTo>
                      <a:pt x="379" y="513"/>
                    </a:lnTo>
                    <a:lnTo>
                      <a:pt x="372" y="513"/>
                    </a:lnTo>
                    <a:lnTo>
                      <a:pt x="365" y="513"/>
                    </a:lnTo>
                    <a:lnTo>
                      <a:pt x="356" y="512"/>
                    </a:lnTo>
                    <a:lnTo>
                      <a:pt x="349" y="512"/>
                    </a:lnTo>
                    <a:lnTo>
                      <a:pt x="342" y="511"/>
                    </a:lnTo>
                    <a:lnTo>
                      <a:pt x="334" y="510"/>
                    </a:lnTo>
                    <a:lnTo>
                      <a:pt x="325" y="509"/>
                    </a:lnTo>
                    <a:lnTo>
                      <a:pt x="317" y="506"/>
                    </a:lnTo>
                    <a:lnTo>
                      <a:pt x="310" y="504"/>
                    </a:lnTo>
                    <a:lnTo>
                      <a:pt x="301" y="502"/>
                    </a:lnTo>
                    <a:lnTo>
                      <a:pt x="294" y="500"/>
                    </a:lnTo>
                    <a:lnTo>
                      <a:pt x="286" y="497"/>
                    </a:lnTo>
                    <a:lnTo>
                      <a:pt x="282" y="496"/>
                    </a:lnTo>
                    <a:lnTo>
                      <a:pt x="279" y="495"/>
                    </a:lnTo>
                    <a:lnTo>
                      <a:pt x="276" y="494"/>
                    </a:lnTo>
                    <a:lnTo>
                      <a:pt x="273" y="493"/>
                    </a:lnTo>
                    <a:lnTo>
                      <a:pt x="270" y="493"/>
                    </a:lnTo>
                    <a:lnTo>
                      <a:pt x="267" y="493"/>
                    </a:lnTo>
                    <a:lnTo>
                      <a:pt x="260" y="493"/>
                    </a:lnTo>
                    <a:lnTo>
                      <a:pt x="256" y="492"/>
                    </a:lnTo>
                    <a:lnTo>
                      <a:pt x="251" y="492"/>
                    </a:lnTo>
                    <a:lnTo>
                      <a:pt x="248" y="495"/>
                    </a:lnTo>
                    <a:lnTo>
                      <a:pt x="243" y="497"/>
                    </a:lnTo>
                    <a:lnTo>
                      <a:pt x="238" y="500"/>
                    </a:lnTo>
                    <a:lnTo>
                      <a:pt x="232" y="503"/>
                    </a:lnTo>
                    <a:lnTo>
                      <a:pt x="228" y="505"/>
                    </a:lnTo>
                    <a:lnTo>
                      <a:pt x="224" y="508"/>
                    </a:lnTo>
                    <a:lnTo>
                      <a:pt x="214" y="511"/>
                    </a:lnTo>
                    <a:lnTo>
                      <a:pt x="209" y="512"/>
                    </a:lnTo>
                    <a:lnTo>
                      <a:pt x="205" y="514"/>
                    </a:lnTo>
                    <a:lnTo>
                      <a:pt x="198" y="515"/>
                    </a:lnTo>
                    <a:lnTo>
                      <a:pt x="193" y="515"/>
                    </a:lnTo>
                    <a:lnTo>
                      <a:pt x="188" y="516"/>
                    </a:lnTo>
                    <a:lnTo>
                      <a:pt x="183" y="516"/>
                    </a:lnTo>
                    <a:lnTo>
                      <a:pt x="178" y="516"/>
                    </a:lnTo>
                    <a:lnTo>
                      <a:pt x="172" y="516"/>
                    </a:lnTo>
                    <a:lnTo>
                      <a:pt x="167" y="516"/>
                    </a:lnTo>
                    <a:lnTo>
                      <a:pt x="154" y="516"/>
                    </a:lnTo>
                    <a:lnTo>
                      <a:pt x="141" y="516"/>
                    </a:lnTo>
                    <a:lnTo>
                      <a:pt x="128" y="515"/>
                    </a:lnTo>
                    <a:lnTo>
                      <a:pt x="122" y="514"/>
                    </a:lnTo>
                    <a:lnTo>
                      <a:pt x="116" y="513"/>
                    </a:lnTo>
                    <a:lnTo>
                      <a:pt x="110" y="512"/>
                    </a:lnTo>
                    <a:lnTo>
                      <a:pt x="103" y="511"/>
                    </a:lnTo>
                    <a:lnTo>
                      <a:pt x="98" y="509"/>
                    </a:lnTo>
                    <a:lnTo>
                      <a:pt x="92" y="508"/>
                    </a:lnTo>
                    <a:lnTo>
                      <a:pt x="87" y="505"/>
                    </a:lnTo>
                    <a:lnTo>
                      <a:pt x="83" y="503"/>
                    </a:lnTo>
                    <a:lnTo>
                      <a:pt x="78" y="501"/>
                    </a:lnTo>
                    <a:lnTo>
                      <a:pt x="74" y="499"/>
                    </a:lnTo>
                    <a:lnTo>
                      <a:pt x="70" y="496"/>
                    </a:lnTo>
                    <a:lnTo>
                      <a:pt x="69" y="495"/>
                    </a:lnTo>
                    <a:lnTo>
                      <a:pt x="67" y="493"/>
                    </a:lnTo>
                    <a:lnTo>
                      <a:pt x="66" y="492"/>
                    </a:lnTo>
                    <a:lnTo>
                      <a:pt x="64" y="490"/>
                    </a:lnTo>
                    <a:lnTo>
                      <a:pt x="63" y="489"/>
                    </a:lnTo>
                    <a:lnTo>
                      <a:pt x="63" y="487"/>
                    </a:lnTo>
                    <a:lnTo>
                      <a:pt x="61" y="484"/>
                    </a:lnTo>
                    <a:lnTo>
                      <a:pt x="61" y="481"/>
                    </a:lnTo>
                    <a:lnTo>
                      <a:pt x="60" y="479"/>
                    </a:lnTo>
                    <a:lnTo>
                      <a:pt x="60" y="477"/>
                    </a:lnTo>
                    <a:lnTo>
                      <a:pt x="61" y="475"/>
                    </a:lnTo>
                    <a:lnTo>
                      <a:pt x="61" y="473"/>
                    </a:lnTo>
                    <a:lnTo>
                      <a:pt x="61" y="471"/>
                    </a:lnTo>
                    <a:lnTo>
                      <a:pt x="61" y="470"/>
                    </a:lnTo>
                    <a:lnTo>
                      <a:pt x="61" y="467"/>
                    </a:lnTo>
                    <a:lnTo>
                      <a:pt x="62" y="465"/>
                    </a:lnTo>
                    <a:lnTo>
                      <a:pt x="63" y="462"/>
                    </a:lnTo>
                    <a:lnTo>
                      <a:pt x="63" y="460"/>
                    </a:lnTo>
                    <a:lnTo>
                      <a:pt x="65" y="456"/>
                    </a:lnTo>
                    <a:lnTo>
                      <a:pt x="66" y="454"/>
                    </a:lnTo>
                    <a:lnTo>
                      <a:pt x="67" y="453"/>
                    </a:lnTo>
                    <a:lnTo>
                      <a:pt x="69" y="450"/>
                    </a:lnTo>
                    <a:lnTo>
                      <a:pt x="71" y="449"/>
                    </a:lnTo>
                    <a:lnTo>
                      <a:pt x="73" y="448"/>
                    </a:lnTo>
                    <a:lnTo>
                      <a:pt x="74" y="446"/>
                    </a:lnTo>
                    <a:lnTo>
                      <a:pt x="78" y="446"/>
                    </a:lnTo>
                    <a:lnTo>
                      <a:pt x="80" y="444"/>
                    </a:lnTo>
                    <a:lnTo>
                      <a:pt x="83" y="443"/>
                    </a:lnTo>
                    <a:lnTo>
                      <a:pt x="86" y="442"/>
                    </a:lnTo>
                    <a:lnTo>
                      <a:pt x="89" y="441"/>
                    </a:lnTo>
                    <a:lnTo>
                      <a:pt x="92" y="440"/>
                    </a:lnTo>
                    <a:lnTo>
                      <a:pt x="95" y="440"/>
                    </a:lnTo>
                    <a:lnTo>
                      <a:pt x="99" y="439"/>
                    </a:lnTo>
                    <a:lnTo>
                      <a:pt x="103" y="439"/>
                    </a:lnTo>
                    <a:lnTo>
                      <a:pt x="105" y="439"/>
                    </a:lnTo>
                    <a:lnTo>
                      <a:pt x="105" y="439"/>
                    </a:lnTo>
                    <a:lnTo>
                      <a:pt x="106" y="438"/>
                    </a:lnTo>
                    <a:lnTo>
                      <a:pt x="106" y="438"/>
                    </a:lnTo>
                    <a:lnTo>
                      <a:pt x="105" y="437"/>
                    </a:lnTo>
                    <a:lnTo>
                      <a:pt x="102" y="436"/>
                    </a:lnTo>
                    <a:lnTo>
                      <a:pt x="96" y="430"/>
                    </a:lnTo>
                    <a:lnTo>
                      <a:pt x="93" y="427"/>
                    </a:lnTo>
                    <a:lnTo>
                      <a:pt x="89" y="423"/>
                    </a:lnTo>
                    <a:lnTo>
                      <a:pt x="84" y="419"/>
                    </a:lnTo>
                    <a:lnTo>
                      <a:pt x="80" y="414"/>
                    </a:lnTo>
                    <a:lnTo>
                      <a:pt x="74" y="407"/>
                    </a:lnTo>
                    <a:lnTo>
                      <a:pt x="72" y="403"/>
                    </a:lnTo>
                    <a:lnTo>
                      <a:pt x="69" y="400"/>
                    </a:lnTo>
                    <a:lnTo>
                      <a:pt x="67" y="396"/>
                    </a:lnTo>
                    <a:lnTo>
                      <a:pt x="65" y="392"/>
                    </a:lnTo>
                    <a:lnTo>
                      <a:pt x="62" y="388"/>
                    </a:lnTo>
                    <a:lnTo>
                      <a:pt x="60" y="382"/>
                    </a:lnTo>
                    <a:lnTo>
                      <a:pt x="58" y="378"/>
                    </a:lnTo>
                    <a:lnTo>
                      <a:pt x="56" y="372"/>
                    </a:lnTo>
                    <a:lnTo>
                      <a:pt x="55" y="368"/>
                    </a:lnTo>
                    <a:lnTo>
                      <a:pt x="53" y="361"/>
                    </a:lnTo>
                    <a:lnTo>
                      <a:pt x="53" y="361"/>
                    </a:lnTo>
                    <a:lnTo>
                      <a:pt x="53" y="361"/>
                    </a:lnTo>
                    <a:lnTo>
                      <a:pt x="52" y="361"/>
                    </a:lnTo>
                    <a:lnTo>
                      <a:pt x="52" y="361"/>
                    </a:lnTo>
                    <a:lnTo>
                      <a:pt x="51" y="361"/>
                    </a:lnTo>
                    <a:lnTo>
                      <a:pt x="50" y="361"/>
                    </a:lnTo>
                    <a:lnTo>
                      <a:pt x="50" y="362"/>
                    </a:lnTo>
                    <a:lnTo>
                      <a:pt x="50" y="364"/>
                    </a:lnTo>
                    <a:lnTo>
                      <a:pt x="49" y="365"/>
                    </a:lnTo>
                    <a:lnTo>
                      <a:pt x="48" y="367"/>
                    </a:lnTo>
                    <a:lnTo>
                      <a:pt x="45" y="371"/>
                    </a:lnTo>
                    <a:lnTo>
                      <a:pt x="44" y="374"/>
                    </a:lnTo>
                    <a:lnTo>
                      <a:pt x="42" y="376"/>
                    </a:lnTo>
                    <a:lnTo>
                      <a:pt x="39" y="379"/>
                    </a:lnTo>
                    <a:lnTo>
                      <a:pt x="37" y="382"/>
                    </a:lnTo>
                    <a:lnTo>
                      <a:pt x="34" y="386"/>
                    </a:lnTo>
                    <a:lnTo>
                      <a:pt x="31" y="389"/>
                    </a:lnTo>
                    <a:lnTo>
                      <a:pt x="28" y="391"/>
                    </a:lnTo>
                    <a:lnTo>
                      <a:pt x="25" y="393"/>
                    </a:lnTo>
                    <a:lnTo>
                      <a:pt x="22" y="395"/>
                    </a:lnTo>
                    <a:lnTo>
                      <a:pt x="18" y="397"/>
                    </a:lnTo>
                    <a:lnTo>
                      <a:pt x="14" y="398"/>
                    </a:lnTo>
                    <a:lnTo>
                      <a:pt x="10" y="398"/>
                    </a:lnTo>
                    <a:lnTo>
                      <a:pt x="10" y="398"/>
                    </a:lnTo>
                    <a:lnTo>
                      <a:pt x="9" y="398"/>
                    </a:lnTo>
                    <a:lnTo>
                      <a:pt x="8" y="398"/>
                    </a:lnTo>
                    <a:lnTo>
                      <a:pt x="8" y="396"/>
                    </a:lnTo>
                    <a:lnTo>
                      <a:pt x="7" y="395"/>
                    </a:lnTo>
                    <a:lnTo>
                      <a:pt x="5" y="392"/>
                    </a:lnTo>
                    <a:lnTo>
                      <a:pt x="4" y="390"/>
                    </a:lnTo>
                    <a:lnTo>
                      <a:pt x="3" y="387"/>
                    </a:lnTo>
                    <a:lnTo>
                      <a:pt x="3" y="384"/>
                    </a:lnTo>
                    <a:lnTo>
                      <a:pt x="2" y="381"/>
                    </a:lnTo>
                    <a:lnTo>
                      <a:pt x="1" y="374"/>
                    </a:lnTo>
                    <a:lnTo>
                      <a:pt x="0" y="370"/>
                    </a:lnTo>
                    <a:lnTo>
                      <a:pt x="0" y="367"/>
                    </a:lnTo>
                    <a:lnTo>
                      <a:pt x="0" y="357"/>
                    </a:lnTo>
                    <a:lnTo>
                      <a:pt x="1" y="348"/>
                    </a:lnTo>
                    <a:lnTo>
                      <a:pt x="2" y="343"/>
                    </a:lnTo>
                    <a:lnTo>
                      <a:pt x="3" y="338"/>
                    </a:lnTo>
                    <a:lnTo>
                      <a:pt x="3" y="332"/>
                    </a:lnTo>
                    <a:lnTo>
                      <a:pt x="5" y="327"/>
                    </a:lnTo>
                    <a:lnTo>
                      <a:pt x="6" y="322"/>
                    </a:lnTo>
                    <a:lnTo>
                      <a:pt x="8" y="316"/>
                    </a:lnTo>
                    <a:lnTo>
                      <a:pt x="10" y="311"/>
                    </a:lnTo>
                    <a:lnTo>
                      <a:pt x="12" y="304"/>
                    </a:lnTo>
                    <a:lnTo>
                      <a:pt x="15" y="299"/>
                    </a:lnTo>
                    <a:lnTo>
                      <a:pt x="18" y="293"/>
                    </a:lnTo>
                    <a:lnTo>
                      <a:pt x="22" y="287"/>
                    </a:lnTo>
                    <a:lnTo>
                      <a:pt x="26" y="281"/>
                    </a:lnTo>
                    <a:lnTo>
                      <a:pt x="30" y="275"/>
                    </a:lnTo>
                    <a:lnTo>
                      <a:pt x="34" y="269"/>
                    </a:lnTo>
                    <a:lnTo>
                      <a:pt x="37" y="265"/>
                    </a:lnTo>
                    <a:lnTo>
                      <a:pt x="42" y="260"/>
                    </a:lnTo>
                    <a:lnTo>
                      <a:pt x="46" y="254"/>
                    </a:lnTo>
                    <a:lnTo>
                      <a:pt x="49" y="252"/>
                    </a:lnTo>
                    <a:lnTo>
                      <a:pt x="52" y="250"/>
                    </a:lnTo>
                    <a:lnTo>
                      <a:pt x="56" y="246"/>
                    </a:lnTo>
                    <a:lnTo>
                      <a:pt x="59" y="243"/>
                    </a:lnTo>
                    <a:lnTo>
                      <a:pt x="66" y="238"/>
                    </a:lnTo>
                    <a:lnTo>
                      <a:pt x="70" y="233"/>
                    </a:lnTo>
                    <a:lnTo>
                      <a:pt x="72" y="232"/>
                    </a:ln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154" name="组合 153"/>
              <p:cNvGrpSpPr/>
              <p:nvPr/>
            </p:nvGrpSpPr>
            <p:grpSpPr>
              <a:xfrm>
                <a:off x="838200" y="3998560"/>
                <a:ext cx="246764" cy="233473"/>
                <a:chOff x="4760915" y="138333"/>
                <a:chExt cx="801339" cy="758179"/>
              </a:xfrm>
              <a:solidFill>
                <a:sysClr val="window" lastClr="FFFFFF">
                  <a:lumMod val="65000"/>
                </a:sysClr>
              </a:solidFill>
            </p:grpSpPr>
            <p:sp>
              <p:nvSpPr>
                <p:cNvPr id="158" name="Freeform 6"/>
                <p:cNvSpPr/>
                <p:nvPr/>
              </p:nvSpPr>
              <p:spPr bwMode="auto">
                <a:xfrm>
                  <a:off x="4760915" y="218898"/>
                  <a:ext cx="431601" cy="433040"/>
                </a:xfrm>
                <a:custGeom>
                  <a:avLst/>
                  <a:gdLst>
                    <a:gd name="T0" fmla="*/ 145 w 289"/>
                    <a:gd name="T1" fmla="*/ 0 h 289"/>
                    <a:gd name="T2" fmla="*/ 0 w 289"/>
                    <a:gd name="T3" fmla="*/ 145 h 289"/>
                    <a:gd name="T4" fmla="*/ 16 w 289"/>
                    <a:gd name="T5" fmla="*/ 210 h 289"/>
                    <a:gd name="T6" fmla="*/ 33 w 289"/>
                    <a:gd name="T7" fmla="*/ 216 h 289"/>
                    <a:gd name="T8" fmla="*/ 39 w 289"/>
                    <a:gd name="T9" fmla="*/ 199 h 289"/>
                    <a:gd name="T10" fmla="*/ 26 w 289"/>
                    <a:gd name="T11" fmla="*/ 145 h 289"/>
                    <a:gd name="T12" fmla="*/ 145 w 289"/>
                    <a:gd name="T13" fmla="*/ 26 h 289"/>
                    <a:gd name="T14" fmla="*/ 263 w 289"/>
                    <a:gd name="T15" fmla="*/ 145 h 289"/>
                    <a:gd name="T16" fmla="*/ 145 w 289"/>
                    <a:gd name="T17" fmla="*/ 263 h 289"/>
                    <a:gd name="T18" fmla="*/ 118 w 289"/>
                    <a:gd name="T19" fmla="*/ 260 h 289"/>
                    <a:gd name="T20" fmla="*/ 103 w 289"/>
                    <a:gd name="T21" fmla="*/ 270 h 289"/>
                    <a:gd name="T22" fmla="*/ 112 w 289"/>
                    <a:gd name="T23" fmla="*/ 285 h 289"/>
                    <a:gd name="T24" fmla="*/ 145 w 289"/>
                    <a:gd name="T25" fmla="*/ 289 h 289"/>
                    <a:gd name="T26" fmla="*/ 289 w 289"/>
                    <a:gd name="T27" fmla="*/ 145 h 289"/>
                    <a:gd name="T28" fmla="*/ 145 w 289"/>
                    <a:gd name="T29" fmla="*/ 0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9" h="289">
                      <a:moveTo>
                        <a:pt x="145" y="0"/>
                      </a:moveTo>
                      <a:cubicBezTo>
                        <a:pt x="65" y="0"/>
                        <a:pt x="0" y="65"/>
                        <a:pt x="0" y="145"/>
                      </a:cubicBezTo>
                      <a:cubicBezTo>
                        <a:pt x="0" y="167"/>
                        <a:pt x="6" y="190"/>
                        <a:pt x="16" y="210"/>
                      </a:cubicBezTo>
                      <a:cubicBezTo>
                        <a:pt x="19" y="217"/>
                        <a:pt x="27" y="219"/>
                        <a:pt x="33" y="216"/>
                      </a:cubicBezTo>
                      <a:cubicBezTo>
                        <a:pt x="40" y="213"/>
                        <a:pt x="42" y="205"/>
                        <a:pt x="39" y="199"/>
                      </a:cubicBezTo>
                      <a:cubicBezTo>
                        <a:pt x="30" y="182"/>
                        <a:pt x="26" y="163"/>
                        <a:pt x="26" y="145"/>
                      </a:cubicBezTo>
                      <a:cubicBezTo>
                        <a:pt x="26" y="79"/>
                        <a:pt x="79" y="26"/>
                        <a:pt x="145" y="26"/>
                      </a:cubicBezTo>
                      <a:cubicBezTo>
                        <a:pt x="210" y="26"/>
                        <a:pt x="263" y="79"/>
                        <a:pt x="263" y="145"/>
                      </a:cubicBezTo>
                      <a:cubicBezTo>
                        <a:pt x="263" y="210"/>
                        <a:pt x="210" y="263"/>
                        <a:pt x="145" y="263"/>
                      </a:cubicBezTo>
                      <a:cubicBezTo>
                        <a:pt x="136" y="263"/>
                        <a:pt x="127" y="262"/>
                        <a:pt x="118" y="260"/>
                      </a:cubicBezTo>
                      <a:cubicBezTo>
                        <a:pt x="111" y="258"/>
                        <a:pt x="104" y="263"/>
                        <a:pt x="103" y="270"/>
                      </a:cubicBezTo>
                      <a:cubicBezTo>
                        <a:pt x="101" y="277"/>
                        <a:pt x="105" y="283"/>
                        <a:pt x="112" y="285"/>
                      </a:cubicBezTo>
                      <a:cubicBezTo>
                        <a:pt x="123" y="287"/>
                        <a:pt x="134" y="289"/>
                        <a:pt x="145" y="289"/>
                      </a:cubicBezTo>
                      <a:cubicBezTo>
                        <a:pt x="224" y="289"/>
                        <a:pt x="289" y="224"/>
                        <a:pt x="289" y="145"/>
                      </a:cubicBezTo>
                      <a:cubicBezTo>
                        <a:pt x="289" y="65"/>
                        <a:pt x="224" y="0"/>
                        <a:pt x="14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59" name="Freeform 7"/>
                <p:cNvSpPr/>
                <p:nvPr/>
              </p:nvSpPr>
              <p:spPr bwMode="auto">
                <a:xfrm>
                  <a:off x="4769547" y="359888"/>
                  <a:ext cx="281979" cy="536624"/>
                </a:xfrm>
                <a:custGeom>
                  <a:avLst/>
                  <a:gdLst>
                    <a:gd name="T0" fmla="*/ 113 w 189"/>
                    <a:gd name="T1" fmla="*/ 87 h 358"/>
                    <a:gd name="T2" fmla="*/ 141 w 189"/>
                    <a:gd name="T3" fmla="*/ 96 h 358"/>
                    <a:gd name="T4" fmla="*/ 189 w 189"/>
                    <a:gd name="T5" fmla="*/ 48 h 358"/>
                    <a:gd name="T6" fmla="*/ 141 w 189"/>
                    <a:gd name="T7" fmla="*/ 0 h 358"/>
                    <a:gd name="T8" fmla="*/ 93 w 189"/>
                    <a:gd name="T9" fmla="*/ 48 h 358"/>
                    <a:gd name="T10" fmla="*/ 97 w 189"/>
                    <a:gd name="T11" fmla="*/ 67 h 358"/>
                    <a:gd name="T12" fmla="*/ 64 w 189"/>
                    <a:gd name="T13" fmla="*/ 108 h 358"/>
                    <a:gd name="T14" fmla="*/ 9 w 189"/>
                    <a:gd name="T15" fmla="*/ 342 h 358"/>
                    <a:gd name="T16" fmla="*/ 22 w 189"/>
                    <a:gd name="T17" fmla="*/ 358 h 358"/>
                    <a:gd name="T18" fmla="*/ 23 w 189"/>
                    <a:gd name="T19" fmla="*/ 358 h 358"/>
                    <a:gd name="T20" fmla="*/ 35 w 189"/>
                    <a:gd name="T21" fmla="*/ 340 h 358"/>
                    <a:gd name="T22" fmla="*/ 85 w 189"/>
                    <a:gd name="T23" fmla="*/ 125 h 358"/>
                    <a:gd name="T24" fmla="*/ 113 w 189"/>
                    <a:gd name="T25" fmla="*/ 87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9" h="358">
                      <a:moveTo>
                        <a:pt x="113" y="87"/>
                      </a:moveTo>
                      <a:cubicBezTo>
                        <a:pt x="121" y="92"/>
                        <a:pt x="131" y="96"/>
                        <a:pt x="141" y="96"/>
                      </a:cubicBezTo>
                      <a:cubicBezTo>
                        <a:pt x="167" y="96"/>
                        <a:pt x="189" y="74"/>
                        <a:pt x="189" y="48"/>
                      </a:cubicBezTo>
                      <a:cubicBezTo>
                        <a:pt x="189" y="21"/>
                        <a:pt x="167" y="0"/>
                        <a:pt x="141" y="0"/>
                      </a:cubicBezTo>
                      <a:cubicBezTo>
                        <a:pt x="114" y="0"/>
                        <a:pt x="93" y="21"/>
                        <a:pt x="93" y="48"/>
                      </a:cubicBezTo>
                      <a:cubicBezTo>
                        <a:pt x="93" y="55"/>
                        <a:pt x="94" y="61"/>
                        <a:pt x="97" y="67"/>
                      </a:cubicBezTo>
                      <a:cubicBezTo>
                        <a:pt x="87" y="78"/>
                        <a:pt x="75" y="91"/>
                        <a:pt x="64" y="108"/>
                      </a:cubicBezTo>
                      <a:cubicBezTo>
                        <a:pt x="34" y="153"/>
                        <a:pt x="0" y="234"/>
                        <a:pt x="9" y="342"/>
                      </a:cubicBezTo>
                      <a:cubicBezTo>
                        <a:pt x="10" y="349"/>
                        <a:pt x="15" y="358"/>
                        <a:pt x="22" y="358"/>
                      </a:cubicBezTo>
                      <a:cubicBezTo>
                        <a:pt x="23" y="358"/>
                        <a:pt x="23" y="358"/>
                        <a:pt x="23" y="358"/>
                      </a:cubicBezTo>
                      <a:cubicBezTo>
                        <a:pt x="30" y="358"/>
                        <a:pt x="36" y="347"/>
                        <a:pt x="35" y="340"/>
                      </a:cubicBezTo>
                      <a:cubicBezTo>
                        <a:pt x="28" y="259"/>
                        <a:pt x="45" y="186"/>
                        <a:pt x="85" y="125"/>
                      </a:cubicBezTo>
                      <a:cubicBezTo>
                        <a:pt x="95" y="111"/>
                        <a:pt x="104" y="97"/>
                        <a:pt x="113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60" name="Freeform 8"/>
                <p:cNvSpPr/>
                <p:nvPr/>
              </p:nvSpPr>
              <p:spPr bwMode="auto">
                <a:xfrm>
                  <a:off x="5234237" y="138333"/>
                  <a:ext cx="277664" cy="261838"/>
                </a:xfrm>
                <a:custGeom>
                  <a:avLst/>
                  <a:gdLst>
                    <a:gd name="T0" fmla="*/ 96 w 187"/>
                    <a:gd name="T1" fmla="*/ 160 h 175"/>
                    <a:gd name="T2" fmla="*/ 65 w 187"/>
                    <a:gd name="T3" fmla="*/ 154 h 175"/>
                    <a:gd name="T4" fmla="*/ 33 w 187"/>
                    <a:gd name="T5" fmla="*/ 64 h 175"/>
                    <a:gd name="T6" fmla="*/ 122 w 187"/>
                    <a:gd name="T7" fmla="*/ 32 h 175"/>
                    <a:gd name="T8" fmla="*/ 154 w 187"/>
                    <a:gd name="T9" fmla="*/ 122 h 175"/>
                    <a:gd name="T10" fmla="*/ 146 w 187"/>
                    <a:gd name="T11" fmla="*/ 135 h 175"/>
                    <a:gd name="T12" fmla="*/ 147 w 187"/>
                    <a:gd name="T13" fmla="*/ 145 h 175"/>
                    <a:gd name="T14" fmla="*/ 158 w 187"/>
                    <a:gd name="T15" fmla="*/ 144 h 175"/>
                    <a:gd name="T16" fmla="*/ 167 w 187"/>
                    <a:gd name="T17" fmla="*/ 128 h 175"/>
                    <a:gd name="T18" fmla="*/ 129 w 187"/>
                    <a:gd name="T19" fmla="*/ 19 h 175"/>
                    <a:gd name="T20" fmla="*/ 20 w 187"/>
                    <a:gd name="T21" fmla="*/ 58 h 175"/>
                    <a:gd name="T22" fmla="*/ 58 w 187"/>
                    <a:gd name="T23" fmla="*/ 167 h 175"/>
                    <a:gd name="T24" fmla="*/ 96 w 187"/>
                    <a:gd name="T25" fmla="*/ 175 h 175"/>
                    <a:gd name="T26" fmla="*/ 103 w 187"/>
                    <a:gd name="T27" fmla="*/ 167 h 175"/>
                    <a:gd name="T28" fmla="*/ 96 w 187"/>
                    <a:gd name="T29" fmla="*/ 16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7" h="175">
                      <a:moveTo>
                        <a:pt x="96" y="160"/>
                      </a:moveTo>
                      <a:cubicBezTo>
                        <a:pt x="85" y="161"/>
                        <a:pt x="74" y="158"/>
                        <a:pt x="65" y="154"/>
                      </a:cubicBezTo>
                      <a:cubicBezTo>
                        <a:pt x="31" y="138"/>
                        <a:pt x="17" y="98"/>
                        <a:pt x="33" y="64"/>
                      </a:cubicBezTo>
                      <a:cubicBezTo>
                        <a:pt x="49" y="31"/>
                        <a:pt x="89" y="16"/>
                        <a:pt x="122" y="32"/>
                      </a:cubicBezTo>
                      <a:cubicBezTo>
                        <a:pt x="156" y="48"/>
                        <a:pt x="170" y="88"/>
                        <a:pt x="154" y="122"/>
                      </a:cubicBezTo>
                      <a:cubicBezTo>
                        <a:pt x="152" y="126"/>
                        <a:pt x="149" y="131"/>
                        <a:pt x="146" y="135"/>
                      </a:cubicBezTo>
                      <a:cubicBezTo>
                        <a:pt x="144" y="138"/>
                        <a:pt x="144" y="143"/>
                        <a:pt x="147" y="145"/>
                      </a:cubicBezTo>
                      <a:cubicBezTo>
                        <a:pt x="151" y="148"/>
                        <a:pt x="155" y="147"/>
                        <a:pt x="158" y="144"/>
                      </a:cubicBezTo>
                      <a:cubicBezTo>
                        <a:pt x="161" y="139"/>
                        <a:pt x="165" y="134"/>
                        <a:pt x="167" y="128"/>
                      </a:cubicBezTo>
                      <a:cubicBezTo>
                        <a:pt x="187" y="87"/>
                        <a:pt x="170" y="38"/>
                        <a:pt x="129" y="19"/>
                      </a:cubicBezTo>
                      <a:cubicBezTo>
                        <a:pt x="88" y="0"/>
                        <a:pt x="39" y="17"/>
                        <a:pt x="20" y="58"/>
                      </a:cubicBezTo>
                      <a:cubicBezTo>
                        <a:pt x="0" y="99"/>
                        <a:pt x="18" y="148"/>
                        <a:pt x="58" y="167"/>
                      </a:cubicBezTo>
                      <a:cubicBezTo>
                        <a:pt x="70" y="173"/>
                        <a:pt x="83" y="175"/>
                        <a:pt x="96" y="175"/>
                      </a:cubicBezTo>
                      <a:cubicBezTo>
                        <a:pt x="100" y="175"/>
                        <a:pt x="103" y="171"/>
                        <a:pt x="103" y="167"/>
                      </a:cubicBezTo>
                      <a:cubicBezTo>
                        <a:pt x="103" y="163"/>
                        <a:pt x="100" y="160"/>
                        <a:pt x="96" y="1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61" name="Freeform 9"/>
                <p:cNvSpPr/>
                <p:nvPr/>
              </p:nvSpPr>
              <p:spPr bwMode="auto">
                <a:xfrm>
                  <a:off x="5326312" y="227530"/>
                  <a:ext cx="235942" cy="256083"/>
                </a:xfrm>
                <a:custGeom>
                  <a:avLst/>
                  <a:gdLst>
                    <a:gd name="T0" fmla="*/ 152 w 158"/>
                    <a:gd name="T1" fmla="*/ 156 h 171"/>
                    <a:gd name="T2" fmla="*/ 56 w 158"/>
                    <a:gd name="T3" fmla="*/ 78 h 171"/>
                    <a:gd name="T4" fmla="*/ 44 w 158"/>
                    <a:gd name="T5" fmla="*/ 55 h 171"/>
                    <a:gd name="T6" fmla="*/ 55 w 158"/>
                    <a:gd name="T7" fmla="*/ 43 h 171"/>
                    <a:gd name="T8" fmla="*/ 42 w 158"/>
                    <a:gd name="T9" fmla="*/ 7 h 171"/>
                    <a:gd name="T10" fmla="*/ 6 w 158"/>
                    <a:gd name="T11" fmla="*/ 20 h 171"/>
                    <a:gd name="T12" fmla="*/ 19 w 158"/>
                    <a:gd name="T13" fmla="*/ 56 h 171"/>
                    <a:gd name="T14" fmla="*/ 30 w 158"/>
                    <a:gd name="T15" fmla="*/ 58 h 171"/>
                    <a:gd name="T16" fmla="*/ 43 w 158"/>
                    <a:gd name="T17" fmla="*/ 85 h 171"/>
                    <a:gd name="T18" fmla="*/ 147 w 158"/>
                    <a:gd name="T19" fmla="*/ 169 h 171"/>
                    <a:gd name="T20" fmla="*/ 157 w 158"/>
                    <a:gd name="T21" fmla="*/ 166 h 171"/>
                    <a:gd name="T22" fmla="*/ 157 w 158"/>
                    <a:gd name="T23" fmla="*/ 165 h 171"/>
                    <a:gd name="T24" fmla="*/ 152 w 158"/>
                    <a:gd name="T25" fmla="*/ 156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8" h="171">
                      <a:moveTo>
                        <a:pt x="152" y="156"/>
                      </a:moveTo>
                      <a:cubicBezTo>
                        <a:pt x="109" y="140"/>
                        <a:pt x="77" y="114"/>
                        <a:pt x="56" y="78"/>
                      </a:cubicBezTo>
                      <a:cubicBezTo>
                        <a:pt x="51" y="70"/>
                        <a:pt x="47" y="62"/>
                        <a:pt x="44" y="55"/>
                      </a:cubicBezTo>
                      <a:cubicBezTo>
                        <a:pt x="49" y="52"/>
                        <a:pt x="53" y="48"/>
                        <a:pt x="55" y="43"/>
                      </a:cubicBezTo>
                      <a:cubicBezTo>
                        <a:pt x="61" y="29"/>
                        <a:pt x="56" y="13"/>
                        <a:pt x="42" y="7"/>
                      </a:cubicBezTo>
                      <a:cubicBezTo>
                        <a:pt x="29" y="0"/>
                        <a:pt x="13" y="6"/>
                        <a:pt x="6" y="20"/>
                      </a:cubicBezTo>
                      <a:cubicBezTo>
                        <a:pt x="0" y="33"/>
                        <a:pt x="5" y="49"/>
                        <a:pt x="19" y="56"/>
                      </a:cubicBezTo>
                      <a:cubicBezTo>
                        <a:pt x="23" y="57"/>
                        <a:pt x="26" y="58"/>
                        <a:pt x="30" y="58"/>
                      </a:cubicBezTo>
                      <a:cubicBezTo>
                        <a:pt x="33" y="66"/>
                        <a:pt x="37" y="75"/>
                        <a:pt x="43" y="85"/>
                      </a:cubicBezTo>
                      <a:cubicBezTo>
                        <a:pt x="58" y="112"/>
                        <a:pt x="89" y="148"/>
                        <a:pt x="147" y="169"/>
                      </a:cubicBezTo>
                      <a:cubicBezTo>
                        <a:pt x="151" y="171"/>
                        <a:pt x="155" y="169"/>
                        <a:pt x="157" y="166"/>
                      </a:cubicBezTo>
                      <a:cubicBezTo>
                        <a:pt x="157" y="165"/>
                        <a:pt x="157" y="165"/>
                        <a:pt x="157" y="165"/>
                      </a:cubicBezTo>
                      <a:cubicBezTo>
                        <a:pt x="158" y="161"/>
                        <a:pt x="156" y="157"/>
                        <a:pt x="152" y="1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155" name="组合 154"/>
              <p:cNvGrpSpPr/>
              <p:nvPr/>
            </p:nvGrpSpPr>
            <p:grpSpPr>
              <a:xfrm>
                <a:off x="1733201" y="4003433"/>
                <a:ext cx="279105" cy="228600"/>
                <a:chOff x="8770487" y="148403"/>
                <a:chExt cx="906362" cy="742354"/>
              </a:xfrm>
              <a:solidFill>
                <a:sysClr val="window" lastClr="FFFFFF">
                  <a:lumMod val="65000"/>
                </a:sysClr>
              </a:solidFill>
            </p:grpSpPr>
            <p:sp>
              <p:nvSpPr>
                <p:cNvPr id="156" name="Freeform 10"/>
                <p:cNvSpPr>
                  <a:spLocks noEditPoints="1"/>
                </p:cNvSpPr>
                <p:nvPr/>
              </p:nvSpPr>
              <p:spPr bwMode="auto">
                <a:xfrm>
                  <a:off x="8770487" y="148403"/>
                  <a:ext cx="644524" cy="589855"/>
                </a:xfrm>
                <a:custGeom>
                  <a:avLst/>
                  <a:gdLst>
                    <a:gd name="T0" fmla="*/ 412 w 432"/>
                    <a:gd name="T1" fmla="*/ 150 h 393"/>
                    <a:gd name="T2" fmla="*/ 432 w 432"/>
                    <a:gd name="T3" fmla="*/ 151 h 393"/>
                    <a:gd name="T4" fmla="*/ 215 w 432"/>
                    <a:gd name="T5" fmla="*/ 0 h 393"/>
                    <a:gd name="T6" fmla="*/ 0 w 432"/>
                    <a:gd name="T7" fmla="*/ 183 h 393"/>
                    <a:gd name="T8" fmla="*/ 86 w 432"/>
                    <a:gd name="T9" fmla="*/ 328 h 393"/>
                    <a:gd name="T10" fmla="*/ 65 w 432"/>
                    <a:gd name="T11" fmla="*/ 393 h 393"/>
                    <a:gd name="T12" fmla="*/ 140 w 432"/>
                    <a:gd name="T13" fmla="*/ 355 h 393"/>
                    <a:gd name="T14" fmla="*/ 215 w 432"/>
                    <a:gd name="T15" fmla="*/ 366 h 393"/>
                    <a:gd name="T16" fmla="*/ 235 w 432"/>
                    <a:gd name="T17" fmla="*/ 365 h 393"/>
                    <a:gd name="T18" fmla="*/ 229 w 432"/>
                    <a:gd name="T19" fmla="*/ 320 h 393"/>
                    <a:gd name="T20" fmla="*/ 412 w 432"/>
                    <a:gd name="T21" fmla="*/ 150 h 393"/>
                    <a:gd name="T22" fmla="*/ 296 w 432"/>
                    <a:gd name="T23" fmla="*/ 91 h 393"/>
                    <a:gd name="T24" fmla="*/ 323 w 432"/>
                    <a:gd name="T25" fmla="*/ 118 h 393"/>
                    <a:gd name="T26" fmla="*/ 296 w 432"/>
                    <a:gd name="T27" fmla="*/ 145 h 393"/>
                    <a:gd name="T28" fmla="*/ 264 w 432"/>
                    <a:gd name="T29" fmla="*/ 118 h 393"/>
                    <a:gd name="T30" fmla="*/ 296 w 432"/>
                    <a:gd name="T31" fmla="*/ 91 h 393"/>
                    <a:gd name="T32" fmla="*/ 145 w 432"/>
                    <a:gd name="T33" fmla="*/ 145 h 393"/>
                    <a:gd name="T34" fmla="*/ 113 w 432"/>
                    <a:gd name="T35" fmla="*/ 118 h 393"/>
                    <a:gd name="T36" fmla="*/ 145 w 432"/>
                    <a:gd name="T37" fmla="*/ 91 h 393"/>
                    <a:gd name="T38" fmla="*/ 172 w 432"/>
                    <a:gd name="T39" fmla="*/ 118 h 393"/>
                    <a:gd name="T40" fmla="*/ 145 w 432"/>
                    <a:gd name="T41" fmla="*/ 145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32" h="393">
                      <a:moveTo>
                        <a:pt x="412" y="150"/>
                      </a:moveTo>
                      <a:cubicBezTo>
                        <a:pt x="419" y="150"/>
                        <a:pt x="426" y="150"/>
                        <a:pt x="432" y="151"/>
                      </a:cubicBezTo>
                      <a:cubicBezTo>
                        <a:pt x="414" y="64"/>
                        <a:pt x="321" y="0"/>
                        <a:pt x="215" y="0"/>
                      </a:cubicBezTo>
                      <a:cubicBezTo>
                        <a:pt x="97" y="0"/>
                        <a:pt x="0" y="80"/>
                        <a:pt x="0" y="183"/>
                      </a:cubicBezTo>
                      <a:cubicBezTo>
                        <a:pt x="0" y="242"/>
                        <a:pt x="32" y="290"/>
                        <a:pt x="86" y="328"/>
                      </a:cubicBezTo>
                      <a:cubicBezTo>
                        <a:pt x="65" y="393"/>
                        <a:pt x="65" y="393"/>
                        <a:pt x="65" y="393"/>
                      </a:cubicBezTo>
                      <a:cubicBezTo>
                        <a:pt x="140" y="355"/>
                        <a:pt x="140" y="355"/>
                        <a:pt x="140" y="355"/>
                      </a:cubicBezTo>
                      <a:cubicBezTo>
                        <a:pt x="167" y="360"/>
                        <a:pt x="188" y="366"/>
                        <a:pt x="215" y="366"/>
                      </a:cubicBezTo>
                      <a:cubicBezTo>
                        <a:pt x="222" y="366"/>
                        <a:pt x="229" y="365"/>
                        <a:pt x="235" y="365"/>
                      </a:cubicBezTo>
                      <a:cubicBezTo>
                        <a:pt x="231" y="351"/>
                        <a:pt x="229" y="335"/>
                        <a:pt x="229" y="320"/>
                      </a:cubicBezTo>
                      <a:cubicBezTo>
                        <a:pt x="229" y="226"/>
                        <a:pt x="309" y="150"/>
                        <a:pt x="412" y="150"/>
                      </a:cubicBezTo>
                      <a:close/>
                      <a:moveTo>
                        <a:pt x="296" y="91"/>
                      </a:moveTo>
                      <a:cubicBezTo>
                        <a:pt x="312" y="91"/>
                        <a:pt x="323" y="102"/>
                        <a:pt x="323" y="118"/>
                      </a:cubicBezTo>
                      <a:cubicBezTo>
                        <a:pt x="323" y="134"/>
                        <a:pt x="312" y="145"/>
                        <a:pt x="296" y="145"/>
                      </a:cubicBezTo>
                      <a:cubicBezTo>
                        <a:pt x="280" y="145"/>
                        <a:pt x="264" y="134"/>
                        <a:pt x="264" y="118"/>
                      </a:cubicBezTo>
                      <a:cubicBezTo>
                        <a:pt x="264" y="102"/>
                        <a:pt x="280" y="91"/>
                        <a:pt x="296" y="91"/>
                      </a:cubicBezTo>
                      <a:close/>
                      <a:moveTo>
                        <a:pt x="145" y="145"/>
                      </a:moveTo>
                      <a:cubicBezTo>
                        <a:pt x="129" y="145"/>
                        <a:pt x="113" y="134"/>
                        <a:pt x="113" y="118"/>
                      </a:cubicBezTo>
                      <a:cubicBezTo>
                        <a:pt x="113" y="102"/>
                        <a:pt x="129" y="91"/>
                        <a:pt x="145" y="91"/>
                      </a:cubicBezTo>
                      <a:cubicBezTo>
                        <a:pt x="161" y="91"/>
                        <a:pt x="172" y="102"/>
                        <a:pt x="172" y="118"/>
                      </a:cubicBezTo>
                      <a:cubicBezTo>
                        <a:pt x="172" y="134"/>
                        <a:pt x="161" y="145"/>
                        <a:pt x="145" y="1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57" name="Freeform 11"/>
                <p:cNvSpPr>
                  <a:spLocks noEditPoints="1"/>
                </p:cNvSpPr>
                <p:nvPr/>
              </p:nvSpPr>
              <p:spPr bwMode="auto">
                <a:xfrm>
                  <a:off x="9131593" y="390100"/>
                  <a:ext cx="545256" cy="500657"/>
                </a:xfrm>
                <a:custGeom>
                  <a:avLst/>
                  <a:gdLst>
                    <a:gd name="T0" fmla="*/ 366 w 366"/>
                    <a:gd name="T1" fmla="*/ 156 h 334"/>
                    <a:gd name="T2" fmla="*/ 183 w 366"/>
                    <a:gd name="T3" fmla="*/ 0 h 334"/>
                    <a:gd name="T4" fmla="*/ 0 w 366"/>
                    <a:gd name="T5" fmla="*/ 156 h 334"/>
                    <a:gd name="T6" fmla="*/ 183 w 366"/>
                    <a:gd name="T7" fmla="*/ 312 h 334"/>
                    <a:gd name="T8" fmla="*/ 248 w 366"/>
                    <a:gd name="T9" fmla="*/ 302 h 334"/>
                    <a:gd name="T10" fmla="*/ 307 w 366"/>
                    <a:gd name="T11" fmla="*/ 334 h 334"/>
                    <a:gd name="T12" fmla="*/ 291 w 366"/>
                    <a:gd name="T13" fmla="*/ 280 h 334"/>
                    <a:gd name="T14" fmla="*/ 366 w 366"/>
                    <a:gd name="T15" fmla="*/ 156 h 334"/>
                    <a:gd name="T16" fmla="*/ 124 w 366"/>
                    <a:gd name="T17" fmla="*/ 129 h 334"/>
                    <a:gd name="T18" fmla="*/ 102 w 366"/>
                    <a:gd name="T19" fmla="*/ 108 h 334"/>
                    <a:gd name="T20" fmla="*/ 124 w 366"/>
                    <a:gd name="T21" fmla="*/ 86 h 334"/>
                    <a:gd name="T22" fmla="*/ 151 w 366"/>
                    <a:gd name="T23" fmla="*/ 108 h 334"/>
                    <a:gd name="T24" fmla="*/ 124 w 366"/>
                    <a:gd name="T25" fmla="*/ 129 h 334"/>
                    <a:gd name="T26" fmla="*/ 242 w 366"/>
                    <a:gd name="T27" fmla="*/ 129 h 334"/>
                    <a:gd name="T28" fmla="*/ 221 w 366"/>
                    <a:gd name="T29" fmla="*/ 108 h 334"/>
                    <a:gd name="T30" fmla="*/ 242 w 366"/>
                    <a:gd name="T31" fmla="*/ 86 h 334"/>
                    <a:gd name="T32" fmla="*/ 269 w 366"/>
                    <a:gd name="T33" fmla="*/ 108 h 334"/>
                    <a:gd name="T34" fmla="*/ 242 w 366"/>
                    <a:gd name="T35" fmla="*/ 129 h 3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66" h="334">
                      <a:moveTo>
                        <a:pt x="366" y="156"/>
                      </a:moveTo>
                      <a:cubicBezTo>
                        <a:pt x="366" y="70"/>
                        <a:pt x="280" y="0"/>
                        <a:pt x="183" y="0"/>
                      </a:cubicBezTo>
                      <a:cubicBezTo>
                        <a:pt x="81" y="0"/>
                        <a:pt x="0" y="70"/>
                        <a:pt x="0" y="156"/>
                      </a:cubicBezTo>
                      <a:cubicBezTo>
                        <a:pt x="0" y="242"/>
                        <a:pt x="81" y="312"/>
                        <a:pt x="183" y="312"/>
                      </a:cubicBezTo>
                      <a:cubicBezTo>
                        <a:pt x="205" y="312"/>
                        <a:pt x="226" y="307"/>
                        <a:pt x="248" y="302"/>
                      </a:cubicBezTo>
                      <a:cubicBezTo>
                        <a:pt x="307" y="334"/>
                        <a:pt x="307" y="334"/>
                        <a:pt x="307" y="334"/>
                      </a:cubicBezTo>
                      <a:cubicBezTo>
                        <a:pt x="291" y="280"/>
                        <a:pt x="291" y="280"/>
                        <a:pt x="291" y="280"/>
                      </a:cubicBezTo>
                      <a:cubicBezTo>
                        <a:pt x="334" y="248"/>
                        <a:pt x="366" y="205"/>
                        <a:pt x="366" y="156"/>
                      </a:cubicBezTo>
                      <a:close/>
                      <a:moveTo>
                        <a:pt x="124" y="129"/>
                      </a:moveTo>
                      <a:cubicBezTo>
                        <a:pt x="113" y="129"/>
                        <a:pt x="102" y="119"/>
                        <a:pt x="102" y="108"/>
                      </a:cubicBezTo>
                      <a:cubicBezTo>
                        <a:pt x="102" y="97"/>
                        <a:pt x="113" y="86"/>
                        <a:pt x="124" y="86"/>
                      </a:cubicBezTo>
                      <a:cubicBezTo>
                        <a:pt x="140" y="86"/>
                        <a:pt x="151" y="97"/>
                        <a:pt x="151" y="108"/>
                      </a:cubicBezTo>
                      <a:cubicBezTo>
                        <a:pt x="151" y="119"/>
                        <a:pt x="140" y="129"/>
                        <a:pt x="124" y="129"/>
                      </a:cubicBezTo>
                      <a:close/>
                      <a:moveTo>
                        <a:pt x="242" y="129"/>
                      </a:moveTo>
                      <a:cubicBezTo>
                        <a:pt x="232" y="129"/>
                        <a:pt x="221" y="119"/>
                        <a:pt x="221" y="108"/>
                      </a:cubicBezTo>
                      <a:cubicBezTo>
                        <a:pt x="221" y="97"/>
                        <a:pt x="232" y="86"/>
                        <a:pt x="242" y="86"/>
                      </a:cubicBezTo>
                      <a:cubicBezTo>
                        <a:pt x="258" y="86"/>
                        <a:pt x="269" y="97"/>
                        <a:pt x="269" y="108"/>
                      </a:cubicBezTo>
                      <a:cubicBezTo>
                        <a:pt x="269" y="119"/>
                        <a:pt x="258" y="129"/>
                        <a:pt x="242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186" name="组合 185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173" name="组合 172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70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71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72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85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180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181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82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83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84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 spd="slow" advTm="4705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3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3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/>
      <p:bldP spid="96" grpId="0"/>
      <p:bldP spid="121" grpId="0"/>
      <p:bldP spid="143" grpId="0"/>
      <p:bldP spid="144" grpId="0"/>
      <p:bldP spid="1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/>
          <p:cNvGrpSpPr/>
          <p:nvPr/>
        </p:nvGrpSpPr>
        <p:grpSpPr>
          <a:xfrm>
            <a:off x="529540" y="1544496"/>
            <a:ext cx="10399085" cy="3908723"/>
            <a:chOff x="1147957" y="1868480"/>
            <a:chExt cx="9258821" cy="3480130"/>
          </a:xfrm>
        </p:grpSpPr>
        <p:sp>
          <p:nvSpPr>
            <p:cNvPr id="46" name="Shape 9472"/>
            <p:cNvSpPr/>
            <p:nvPr/>
          </p:nvSpPr>
          <p:spPr>
            <a:xfrm>
              <a:off x="1186809" y="2295741"/>
              <a:ext cx="1690532" cy="630198"/>
            </a:xfrm>
            <a:prstGeom prst="rect">
              <a:avLst/>
            </a:prstGeom>
            <a:solidFill>
              <a:srgbClr val="0070C0"/>
            </a:solidFill>
            <a:ln>
              <a:round/>
            </a:ln>
            <a:effectLst>
              <a:outerShdw blurRad="50800" dist="38100" dir="2700000" rotWithShape="0">
                <a:srgbClr val="416E87">
                  <a:alpha val="37000"/>
                </a:srgbClr>
              </a:outerShdw>
            </a:effectLst>
          </p:spPr>
          <p:txBody>
            <a:bodyPr lIns="34564" tIns="34564" rIns="34564" bIns="34564"/>
            <a:lstStyle/>
            <a:p>
              <a:pPr lvl="0"/>
              <a:endParaRPr>
                <a:latin typeface="+mn-ea"/>
              </a:endParaRPr>
            </a:p>
          </p:txBody>
        </p:sp>
        <p:sp>
          <p:nvSpPr>
            <p:cNvPr id="47" name="Shape 9473"/>
            <p:cNvSpPr/>
            <p:nvPr/>
          </p:nvSpPr>
          <p:spPr>
            <a:xfrm>
              <a:off x="1186809" y="2925937"/>
              <a:ext cx="1678905" cy="611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195"/>
                  </a:moveTo>
                  <a:lnTo>
                    <a:pt x="21600" y="284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84"/>
                  </a:lnTo>
                  <a:lnTo>
                    <a:pt x="0" y="21195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21195"/>
                  </a:lnTo>
                  <a:close/>
                </a:path>
              </a:pathLst>
            </a:custGeom>
            <a:solidFill>
              <a:srgbClr val="00589A"/>
            </a:solidFill>
            <a:ln>
              <a:round/>
            </a:ln>
            <a:effectLst>
              <a:outerShdw blurRad="50800" dist="38100" dir="2700000" rotWithShape="0">
                <a:srgbClr val="416E87">
                  <a:alpha val="37000"/>
                </a:srgbClr>
              </a:outerShdw>
            </a:effectLst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48" name="Shape 9474"/>
            <p:cNvSpPr/>
            <p:nvPr/>
          </p:nvSpPr>
          <p:spPr>
            <a:xfrm>
              <a:off x="1186809" y="3537767"/>
              <a:ext cx="1678905" cy="614127"/>
            </a:xfrm>
            <a:prstGeom prst="rect">
              <a:avLst/>
            </a:prstGeom>
            <a:solidFill>
              <a:srgbClr val="0070C0"/>
            </a:solidFill>
            <a:ln>
              <a:round/>
            </a:ln>
            <a:effectLst>
              <a:outerShdw blurRad="50800" dist="38100" dir="2700000" rotWithShape="0">
                <a:srgbClr val="416E87">
                  <a:alpha val="37000"/>
                </a:srgbClr>
              </a:outerShdw>
            </a:effectLst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49" name="Shape 9475"/>
            <p:cNvSpPr/>
            <p:nvPr/>
          </p:nvSpPr>
          <p:spPr>
            <a:xfrm>
              <a:off x="1186809" y="4151894"/>
              <a:ext cx="1690532" cy="627901"/>
            </a:xfrm>
            <a:prstGeom prst="rect">
              <a:avLst/>
            </a:prstGeom>
            <a:solidFill>
              <a:srgbClr val="00589A"/>
            </a:solidFill>
            <a:ln>
              <a:round/>
            </a:ln>
            <a:effectLst>
              <a:outerShdw blurRad="50800" dist="38100" dir="2700000" rotWithShape="0">
                <a:srgbClr val="416E87">
                  <a:alpha val="37000"/>
                </a:srgbClr>
              </a:outerShdw>
            </a:effectLst>
          </p:spPr>
          <p:txBody>
            <a:bodyPr lIns="34564" tIns="34564" rIns="34564" bIns="34564"/>
            <a:lstStyle/>
            <a:p>
              <a:pPr lvl="0"/>
              <a:endParaRPr>
                <a:latin typeface="+mn-ea"/>
              </a:endParaRPr>
            </a:p>
          </p:txBody>
        </p:sp>
        <p:sp>
          <p:nvSpPr>
            <p:cNvPr id="50" name="Shape 9476"/>
            <p:cNvSpPr/>
            <p:nvPr/>
          </p:nvSpPr>
          <p:spPr>
            <a:xfrm>
              <a:off x="1147957" y="1896273"/>
              <a:ext cx="1760141" cy="3291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80" y="0"/>
                  </a:moveTo>
                  <a:cubicBezTo>
                    <a:pt x="3120" y="0"/>
                    <a:pt x="3120" y="0"/>
                    <a:pt x="3120" y="0"/>
                  </a:cubicBezTo>
                  <a:cubicBezTo>
                    <a:pt x="1406" y="0"/>
                    <a:pt x="0" y="731"/>
                    <a:pt x="0" y="1623"/>
                  </a:cubicBezTo>
                  <a:cubicBezTo>
                    <a:pt x="0" y="19977"/>
                    <a:pt x="0" y="19977"/>
                    <a:pt x="0" y="19977"/>
                  </a:cubicBezTo>
                  <a:cubicBezTo>
                    <a:pt x="0" y="20869"/>
                    <a:pt x="1406" y="21600"/>
                    <a:pt x="3120" y="21600"/>
                  </a:cubicBezTo>
                  <a:cubicBezTo>
                    <a:pt x="18480" y="21600"/>
                    <a:pt x="18480" y="21600"/>
                    <a:pt x="18480" y="21600"/>
                  </a:cubicBezTo>
                  <a:cubicBezTo>
                    <a:pt x="20194" y="21600"/>
                    <a:pt x="21600" y="20869"/>
                    <a:pt x="21600" y="19977"/>
                  </a:cubicBezTo>
                  <a:cubicBezTo>
                    <a:pt x="21600" y="1623"/>
                    <a:pt x="21600" y="1623"/>
                    <a:pt x="21600" y="1623"/>
                  </a:cubicBezTo>
                  <a:cubicBezTo>
                    <a:pt x="21600" y="731"/>
                    <a:pt x="20194" y="0"/>
                    <a:pt x="18480" y="0"/>
                  </a:cubicBezTo>
                  <a:close/>
                  <a:moveTo>
                    <a:pt x="8297" y="1070"/>
                  </a:moveTo>
                  <a:cubicBezTo>
                    <a:pt x="13303" y="1070"/>
                    <a:pt x="13303" y="1070"/>
                    <a:pt x="13303" y="1070"/>
                  </a:cubicBezTo>
                  <a:cubicBezTo>
                    <a:pt x="13543" y="1070"/>
                    <a:pt x="13749" y="1177"/>
                    <a:pt x="13749" y="1320"/>
                  </a:cubicBezTo>
                  <a:cubicBezTo>
                    <a:pt x="13749" y="1445"/>
                    <a:pt x="13543" y="1552"/>
                    <a:pt x="13303" y="1552"/>
                  </a:cubicBezTo>
                  <a:cubicBezTo>
                    <a:pt x="8297" y="1552"/>
                    <a:pt x="8297" y="1552"/>
                    <a:pt x="8297" y="1552"/>
                  </a:cubicBezTo>
                  <a:cubicBezTo>
                    <a:pt x="8023" y="1552"/>
                    <a:pt x="7817" y="1445"/>
                    <a:pt x="7817" y="1320"/>
                  </a:cubicBezTo>
                  <a:cubicBezTo>
                    <a:pt x="7817" y="1177"/>
                    <a:pt x="8023" y="1070"/>
                    <a:pt x="8297" y="1070"/>
                  </a:cubicBezTo>
                  <a:close/>
                  <a:moveTo>
                    <a:pt x="10800" y="20994"/>
                  </a:moveTo>
                  <a:cubicBezTo>
                    <a:pt x="9909" y="20994"/>
                    <a:pt x="9154" y="20601"/>
                    <a:pt x="9154" y="20137"/>
                  </a:cubicBezTo>
                  <a:cubicBezTo>
                    <a:pt x="9154" y="19674"/>
                    <a:pt x="9909" y="19281"/>
                    <a:pt x="10800" y="19281"/>
                  </a:cubicBezTo>
                  <a:cubicBezTo>
                    <a:pt x="11691" y="19281"/>
                    <a:pt x="12446" y="19674"/>
                    <a:pt x="12446" y="20137"/>
                  </a:cubicBezTo>
                  <a:cubicBezTo>
                    <a:pt x="12446" y="20601"/>
                    <a:pt x="11691" y="20994"/>
                    <a:pt x="10800" y="20994"/>
                  </a:cubicBezTo>
                  <a:close/>
                  <a:moveTo>
                    <a:pt x="20674" y="18782"/>
                  </a:moveTo>
                  <a:cubicBezTo>
                    <a:pt x="926" y="18782"/>
                    <a:pt x="926" y="18782"/>
                    <a:pt x="926" y="18782"/>
                  </a:cubicBezTo>
                  <a:cubicBezTo>
                    <a:pt x="926" y="2818"/>
                    <a:pt x="926" y="2818"/>
                    <a:pt x="926" y="2818"/>
                  </a:cubicBezTo>
                  <a:cubicBezTo>
                    <a:pt x="20674" y="2818"/>
                    <a:pt x="20674" y="2818"/>
                    <a:pt x="20674" y="2818"/>
                  </a:cubicBezTo>
                  <a:lnTo>
                    <a:pt x="20674" y="18782"/>
                  </a:lnTo>
                  <a:close/>
                </a:path>
              </a:pathLst>
            </a:custGeom>
            <a:solidFill>
              <a:schemeClr val="accent1"/>
            </a:solidFill>
            <a:ln>
              <a:round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51" name="Group 9489"/>
            <p:cNvGrpSpPr/>
            <p:nvPr/>
          </p:nvGrpSpPr>
          <p:grpSpPr>
            <a:xfrm>
              <a:off x="2449011" y="2530006"/>
              <a:ext cx="763621" cy="245199"/>
              <a:chOff x="0" y="0"/>
              <a:chExt cx="834105" cy="274702"/>
            </a:xfrm>
          </p:grpSpPr>
          <p:sp>
            <p:nvSpPr>
              <p:cNvPr id="52" name="Shape 9487"/>
              <p:cNvSpPr/>
              <p:nvPr/>
            </p:nvSpPr>
            <p:spPr>
              <a:xfrm>
                <a:off x="764255" y="0"/>
                <a:ext cx="69851" cy="274703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53" name="Shape 9488"/>
              <p:cNvSpPr/>
              <p:nvPr/>
            </p:nvSpPr>
            <p:spPr>
              <a:xfrm>
                <a:off x="0" y="137352"/>
                <a:ext cx="764256" cy="1"/>
              </a:xfrm>
              <a:prstGeom prst="line">
                <a:avLst/>
              </a:prstGeom>
              <a:noFill/>
              <a:ln w="19050" cap="flat">
                <a:solidFill>
                  <a:srgbClr val="CBCBCB"/>
                </a:solidFill>
                <a:prstDash val="dash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54" name="Group 9492"/>
            <p:cNvGrpSpPr/>
            <p:nvPr/>
          </p:nvGrpSpPr>
          <p:grpSpPr>
            <a:xfrm>
              <a:off x="2449011" y="3106781"/>
              <a:ext cx="1243226" cy="245199"/>
              <a:chOff x="0" y="0"/>
              <a:chExt cx="1357980" cy="274702"/>
            </a:xfrm>
          </p:grpSpPr>
          <p:sp>
            <p:nvSpPr>
              <p:cNvPr id="55" name="Shape 9490"/>
              <p:cNvSpPr/>
              <p:nvPr/>
            </p:nvSpPr>
            <p:spPr>
              <a:xfrm>
                <a:off x="1288130" y="0"/>
                <a:ext cx="69851" cy="274703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56" name="Shape 9491"/>
              <p:cNvSpPr/>
              <p:nvPr/>
            </p:nvSpPr>
            <p:spPr>
              <a:xfrm>
                <a:off x="0" y="137351"/>
                <a:ext cx="1288131" cy="1"/>
              </a:xfrm>
              <a:prstGeom prst="line">
                <a:avLst/>
              </a:prstGeom>
              <a:noFill/>
              <a:ln w="19050" cap="flat">
                <a:solidFill>
                  <a:srgbClr val="CBCBCB"/>
                </a:solidFill>
                <a:prstDash val="dash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57" name="Group 9495"/>
            <p:cNvGrpSpPr/>
            <p:nvPr/>
          </p:nvGrpSpPr>
          <p:grpSpPr>
            <a:xfrm>
              <a:off x="2449011" y="3718989"/>
              <a:ext cx="763621" cy="245199"/>
              <a:chOff x="0" y="0"/>
              <a:chExt cx="834105" cy="274702"/>
            </a:xfrm>
          </p:grpSpPr>
          <p:sp>
            <p:nvSpPr>
              <p:cNvPr id="58" name="Shape 9493"/>
              <p:cNvSpPr/>
              <p:nvPr/>
            </p:nvSpPr>
            <p:spPr>
              <a:xfrm>
                <a:off x="764255" y="0"/>
                <a:ext cx="69851" cy="274703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59" name="Shape 9494"/>
              <p:cNvSpPr/>
              <p:nvPr/>
            </p:nvSpPr>
            <p:spPr>
              <a:xfrm>
                <a:off x="0" y="137351"/>
                <a:ext cx="764256" cy="1"/>
              </a:xfrm>
              <a:prstGeom prst="line">
                <a:avLst/>
              </a:prstGeom>
              <a:noFill/>
              <a:ln w="19050" cap="flat">
                <a:solidFill>
                  <a:srgbClr val="CBCBCB"/>
                </a:solidFill>
                <a:prstDash val="dash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60" name="Group 9498"/>
            <p:cNvGrpSpPr/>
            <p:nvPr/>
          </p:nvGrpSpPr>
          <p:grpSpPr>
            <a:xfrm>
              <a:off x="2449011" y="4295762"/>
              <a:ext cx="1243226" cy="245199"/>
              <a:chOff x="0" y="0"/>
              <a:chExt cx="1357980" cy="274702"/>
            </a:xfrm>
          </p:grpSpPr>
          <p:sp>
            <p:nvSpPr>
              <p:cNvPr id="61" name="Shape 9496"/>
              <p:cNvSpPr/>
              <p:nvPr/>
            </p:nvSpPr>
            <p:spPr>
              <a:xfrm>
                <a:off x="0" y="137352"/>
                <a:ext cx="1288131" cy="1"/>
              </a:xfrm>
              <a:prstGeom prst="line">
                <a:avLst/>
              </a:prstGeom>
              <a:noFill/>
              <a:ln w="19050" cap="flat">
                <a:solidFill>
                  <a:srgbClr val="CBCBCB"/>
                </a:solidFill>
                <a:prstDash val="dash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62" name="Shape 9497"/>
              <p:cNvSpPr/>
              <p:nvPr/>
            </p:nvSpPr>
            <p:spPr>
              <a:xfrm>
                <a:off x="1288130" y="0"/>
                <a:ext cx="69851" cy="274703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sp>
          <p:nvSpPr>
            <p:cNvPr id="63" name="Shape 9499"/>
            <p:cNvSpPr/>
            <p:nvPr/>
          </p:nvSpPr>
          <p:spPr>
            <a:xfrm>
              <a:off x="4544769" y="2260346"/>
              <a:ext cx="1348708" cy="473192"/>
            </a:xfrm>
            <a:prstGeom prst="rect">
              <a:avLst/>
            </a:prstGeom>
            <a:ln w="12700">
              <a:round/>
            </a:ln>
          </p:spPr>
          <p:txBody>
            <a:bodyPr lIns="34564" tIns="34564" rIns="34564" bIns="34564">
              <a:spAutoFit/>
            </a:bodyPr>
            <a:lstStyle>
              <a:lvl1pPr algn="just">
                <a:buClr>
                  <a:srgbClr val="B5B5B5"/>
                </a:buClr>
                <a:defRPr sz="12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B5B5"/>
                </a:buClr>
                <a:buSzTx/>
                <a:buFontTx/>
                <a:buNone/>
                <a:defRPr sz="1800">
                  <a:solidFill>
                    <a:srgbClr val="000000"/>
                  </a:solidFill>
                  <a:uFillTx/>
                </a:defRPr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</a:t>
              </a:r>
            </a:p>
          </p:txBody>
        </p:sp>
        <p:sp>
          <p:nvSpPr>
            <p:cNvPr id="64" name="Shape 9500"/>
            <p:cNvSpPr/>
            <p:nvPr/>
          </p:nvSpPr>
          <p:spPr>
            <a:xfrm>
              <a:off x="3267223" y="2183445"/>
              <a:ext cx="1129389" cy="685356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299883"/>
                </a:buClr>
                <a:defRPr sz="4400" b="1">
                  <a:solidFill>
                    <a:srgbClr val="299883"/>
                  </a:solidFill>
                  <a:uFill>
                    <a:solidFill>
                      <a:srgbClr val="299883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4000">
                  <a:latin typeface="+mn-ea"/>
                </a:rPr>
                <a:t>75%</a:t>
              </a:r>
            </a:p>
          </p:txBody>
        </p:sp>
        <p:sp>
          <p:nvSpPr>
            <p:cNvPr id="65" name="Shape 9501"/>
            <p:cNvSpPr/>
            <p:nvPr/>
          </p:nvSpPr>
          <p:spPr>
            <a:xfrm>
              <a:off x="3267223" y="3466972"/>
              <a:ext cx="1129389" cy="685356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299883"/>
                </a:buClr>
                <a:defRPr sz="4400" b="1">
                  <a:solidFill>
                    <a:srgbClr val="299883"/>
                  </a:solidFill>
                  <a:uFill>
                    <a:solidFill>
                      <a:srgbClr val="299883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4000">
                  <a:latin typeface="+mn-ea"/>
                </a:rPr>
                <a:t>78%</a:t>
              </a:r>
            </a:p>
          </p:txBody>
        </p:sp>
        <p:sp>
          <p:nvSpPr>
            <p:cNvPr id="66" name="Shape 9502"/>
            <p:cNvSpPr/>
            <p:nvPr/>
          </p:nvSpPr>
          <p:spPr>
            <a:xfrm>
              <a:off x="3845832" y="2863039"/>
              <a:ext cx="1129389" cy="685356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C5DA41"/>
                </a:buClr>
                <a:defRPr sz="4400" b="1">
                  <a:solidFill>
                    <a:srgbClr val="C5DA41"/>
                  </a:solidFill>
                  <a:uFill>
                    <a:solidFill>
                      <a:srgbClr val="C5DA41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4000">
                  <a:latin typeface="+mn-ea"/>
                </a:rPr>
                <a:t>97%</a:t>
              </a:r>
            </a:p>
          </p:txBody>
        </p:sp>
        <p:sp>
          <p:nvSpPr>
            <p:cNvPr id="67" name="Shape 9503"/>
            <p:cNvSpPr/>
            <p:nvPr/>
          </p:nvSpPr>
          <p:spPr>
            <a:xfrm>
              <a:off x="3845832" y="4081003"/>
              <a:ext cx="1129389" cy="685356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C5DA41"/>
                </a:buClr>
                <a:defRPr sz="4400" b="1">
                  <a:solidFill>
                    <a:srgbClr val="C5DA41"/>
                  </a:solidFill>
                  <a:uFill>
                    <a:solidFill>
                      <a:srgbClr val="C5DA41"/>
                    </a:solidFill>
                  </a:u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4000">
                  <a:latin typeface="+mn-ea"/>
                </a:rPr>
                <a:t>45%</a:t>
              </a:r>
            </a:p>
          </p:txBody>
        </p:sp>
        <p:sp>
          <p:nvSpPr>
            <p:cNvPr id="68" name="Shape 9504"/>
            <p:cNvSpPr/>
            <p:nvPr/>
          </p:nvSpPr>
          <p:spPr>
            <a:xfrm>
              <a:off x="6834927" y="3544995"/>
              <a:ext cx="3569424" cy="1308980"/>
            </a:xfrm>
            <a:prstGeom prst="rect">
              <a:avLst/>
            </a:prstGeom>
            <a:ln w="12700">
              <a:round/>
            </a:ln>
          </p:spPr>
          <p:txBody>
            <a:bodyPr lIns="34564" tIns="34564" rIns="34564" bIns="34564">
              <a:spAutoFit/>
            </a:bodyPr>
            <a:lstStyle/>
            <a:p>
              <a:pPr lvl="0" algn="just">
                <a:buClr>
                  <a:srgbClr val="B5B5B5"/>
                </a:buClr>
                <a:buFont typeface="ArialUnicodeMS"/>
                <a:defRPr>
                  <a:uFillTx/>
                </a:defRPr>
              </a:pPr>
              <a:r>
                <a:rPr lang="zh-CN" altLang="en-US" sz="1300" dirty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ArialUnicodeMS"/>
                  <a:sym typeface="ArialUnicodeMS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300" dirty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ArialUnicodeMS"/>
                  <a:sym typeface="ArialUnicodeMS"/>
                </a:rPr>
                <a:t>200</a:t>
              </a:r>
              <a:r>
                <a:rPr lang="zh-CN" altLang="en-US" sz="1300" dirty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ArialUnicodeMS"/>
                  <a:sym typeface="ArialUnicodeMS"/>
                </a:rPr>
                <a:t>字以内，据统计每页幻灯片的最好控制在</a:t>
              </a:r>
              <a:r>
                <a:rPr lang="en-US" altLang="zh-CN" sz="1300" dirty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ArialUnicodeMS"/>
                  <a:sym typeface="ArialUnicodeMS"/>
                </a:rPr>
                <a:t>5</a:t>
              </a:r>
              <a:r>
                <a:rPr lang="zh-CN" altLang="en-US" sz="1300" dirty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ArialUnicodeMS"/>
                  <a:sym typeface="ArialUnicodeMS"/>
                </a:rPr>
                <a:t>分钟之内。此处添加详细文本描述，建议与标题相关并符合整体语</a:t>
              </a:r>
              <a:r>
                <a:rPr lang="zh-CN" altLang="en-US" sz="1300" dirty="0" smtClean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ArialUnicodeMS"/>
                  <a:sym typeface="ArialUnicodeMS"/>
                </a:rPr>
                <a:t>言亮亮图文旗舰店</a:t>
              </a:r>
              <a:r>
                <a:rPr lang="en-US" altLang="zh-CN" sz="1300" dirty="0" smtClean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ArialUnicodeMS"/>
                  <a:sym typeface="ArialUnicodeMS"/>
                </a:rPr>
                <a:t>https://liangliangtuwen.tmall.com</a:t>
              </a:r>
              <a:r>
                <a:rPr lang="zh-CN" altLang="en-US" sz="1300" dirty="0" smtClean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ArialUnicodeMS"/>
                  <a:sym typeface="ArialUnicodeMS"/>
                </a:rPr>
                <a:t>控</a:t>
              </a:r>
              <a:r>
                <a:rPr lang="zh-CN" altLang="en-US" sz="1300" dirty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ArialUnicodeMS"/>
                  <a:sym typeface="ArialUnicodeMS"/>
                </a:rPr>
                <a:t>制在</a:t>
              </a:r>
              <a:r>
                <a:rPr lang="en-US" altLang="zh-CN" sz="1300" dirty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ArialUnicodeMS"/>
                  <a:sym typeface="ArialUnicodeMS"/>
                </a:rPr>
                <a:t>200</a:t>
              </a:r>
              <a:r>
                <a:rPr lang="zh-CN" altLang="en-US" sz="1300" dirty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ArialUnicodeMS"/>
                  <a:sym typeface="ArialUnicodeMS"/>
                </a:rPr>
                <a:t>字以内，据统计每页幻灯片的最好控制在</a:t>
              </a:r>
              <a:r>
                <a:rPr lang="en-US" altLang="zh-CN" sz="1300" dirty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ArialUnicodeMS"/>
                  <a:sym typeface="ArialUnicodeMS"/>
                </a:rPr>
                <a:t>5</a:t>
              </a:r>
              <a:r>
                <a:rPr lang="zh-CN" altLang="en-US" sz="1300" dirty="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ArialUnicodeMS"/>
                  <a:sym typeface="ArialUnicodeMS"/>
                </a:rPr>
                <a:t>分钟之内。</a:t>
              </a:r>
            </a:p>
          </p:txBody>
        </p:sp>
        <p:sp>
          <p:nvSpPr>
            <p:cNvPr id="69" name="Shape 9505"/>
            <p:cNvSpPr/>
            <p:nvPr/>
          </p:nvSpPr>
          <p:spPr>
            <a:xfrm>
              <a:off x="6830555" y="2305036"/>
              <a:ext cx="884236" cy="308775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>
              <a:lvl1pPr>
                <a:buClr>
                  <a:srgbClr val="929292"/>
                </a:buClr>
                <a:buFont typeface="ArialUnicodeMS"/>
                <a:defRPr sz="2000">
                  <a:solidFill>
                    <a:srgbClr val="929292"/>
                  </a:solidFill>
                  <a:uFill>
                    <a:solidFill>
                      <a:srgbClr val="929292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</a:t>
              </a:r>
              <a:endParaRPr sz="1800" dirty="0">
                <a:latin typeface="+mn-ea"/>
                <a:ea typeface="+mn-ea"/>
              </a:endParaRPr>
            </a:p>
          </p:txBody>
        </p:sp>
        <p:sp>
          <p:nvSpPr>
            <p:cNvPr id="70" name="Shape 9506"/>
            <p:cNvSpPr/>
            <p:nvPr/>
          </p:nvSpPr>
          <p:spPr>
            <a:xfrm>
              <a:off x="8104674" y="2785794"/>
              <a:ext cx="2302104" cy="555401"/>
            </a:xfrm>
            <a:prstGeom prst="rect">
              <a:avLst/>
            </a:prstGeom>
            <a:ln w="12700">
              <a:round/>
            </a:ln>
          </p:spPr>
          <p:txBody>
            <a:bodyPr lIns="34564" tIns="34564" rIns="34564" bIns="34564">
              <a:spAutoFit/>
            </a:bodyPr>
            <a:lstStyle>
              <a:lvl1pPr algn="just">
                <a:buClr>
                  <a:srgbClr val="B5B5B5"/>
                </a:buClr>
                <a:defRPr sz="12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此处添加详细文本描述，建议与标题相关并符合整体语言风格，语言描述尽量简洁生动。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1" name="Group 9513"/>
            <p:cNvGrpSpPr/>
            <p:nvPr/>
          </p:nvGrpSpPr>
          <p:grpSpPr>
            <a:xfrm>
              <a:off x="6936623" y="2747013"/>
              <a:ext cx="1460510" cy="706837"/>
              <a:chOff x="0" y="0"/>
              <a:chExt cx="1595321" cy="791891"/>
            </a:xfrm>
          </p:grpSpPr>
          <p:grpSp>
            <p:nvGrpSpPr>
              <p:cNvPr id="72" name="Group 9511"/>
              <p:cNvGrpSpPr/>
              <p:nvPr/>
            </p:nvGrpSpPr>
            <p:grpSpPr>
              <a:xfrm>
                <a:off x="0" y="0"/>
                <a:ext cx="1594944" cy="611031"/>
                <a:chOff x="0" y="0"/>
                <a:chExt cx="1594943" cy="611030"/>
              </a:xfrm>
            </p:grpSpPr>
            <p:grpSp>
              <p:nvGrpSpPr>
                <p:cNvPr id="74" name="Group 9509"/>
                <p:cNvGrpSpPr/>
                <p:nvPr/>
              </p:nvGrpSpPr>
              <p:grpSpPr>
                <a:xfrm>
                  <a:off x="0" y="91618"/>
                  <a:ext cx="204213" cy="519413"/>
                  <a:chOff x="0" y="0"/>
                  <a:chExt cx="204212" cy="519412"/>
                </a:xfrm>
              </p:grpSpPr>
              <p:sp>
                <p:nvSpPr>
                  <p:cNvPr id="76" name="Shape 9507"/>
                  <p:cNvSpPr/>
                  <p:nvPr/>
                </p:nvSpPr>
                <p:spPr>
                  <a:xfrm>
                    <a:off x="0" y="88788"/>
                    <a:ext cx="204213" cy="43062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6338" y="0"/>
                        </a:moveTo>
                        <a:cubicBezTo>
                          <a:pt x="5538" y="0"/>
                          <a:pt x="5538" y="0"/>
                          <a:pt x="5538" y="0"/>
                        </a:cubicBezTo>
                        <a:cubicBezTo>
                          <a:pt x="1662" y="0"/>
                          <a:pt x="0" y="1580"/>
                          <a:pt x="0" y="2107"/>
                        </a:cubicBezTo>
                        <a:lnTo>
                          <a:pt x="0" y="2107"/>
                        </a:lnTo>
                        <a:cubicBezTo>
                          <a:pt x="0" y="2502"/>
                          <a:pt x="0" y="2502"/>
                          <a:pt x="0" y="2502"/>
                        </a:cubicBezTo>
                        <a:cubicBezTo>
                          <a:pt x="0" y="9746"/>
                          <a:pt x="0" y="9746"/>
                          <a:pt x="0" y="9746"/>
                        </a:cubicBezTo>
                        <a:cubicBezTo>
                          <a:pt x="0" y="10141"/>
                          <a:pt x="831" y="10537"/>
                          <a:pt x="1938" y="10537"/>
                        </a:cubicBezTo>
                        <a:cubicBezTo>
                          <a:pt x="2769" y="10537"/>
                          <a:pt x="3600" y="10141"/>
                          <a:pt x="3600" y="9746"/>
                        </a:cubicBezTo>
                        <a:cubicBezTo>
                          <a:pt x="3600" y="3424"/>
                          <a:pt x="3600" y="3424"/>
                          <a:pt x="3600" y="3424"/>
                        </a:cubicBezTo>
                        <a:cubicBezTo>
                          <a:pt x="5262" y="3424"/>
                          <a:pt x="5262" y="3424"/>
                          <a:pt x="5262" y="3424"/>
                        </a:cubicBezTo>
                        <a:cubicBezTo>
                          <a:pt x="5262" y="9483"/>
                          <a:pt x="5262" y="9483"/>
                          <a:pt x="5262" y="9483"/>
                        </a:cubicBezTo>
                        <a:lnTo>
                          <a:pt x="5262" y="9615"/>
                        </a:lnTo>
                        <a:cubicBezTo>
                          <a:pt x="5262" y="20283"/>
                          <a:pt x="5262" y="20283"/>
                          <a:pt x="5262" y="20283"/>
                        </a:cubicBezTo>
                        <a:cubicBezTo>
                          <a:pt x="5262" y="20941"/>
                          <a:pt x="6369" y="21600"/>
                          <a:pt x="7754" y="21600"/>
                        </a:cubicBezTo>
                        <a:cubicBezTo>
                          <a:pt x="9138" y="21600"/>
                          <a:pt x="10246" y="20941"/>
                          <a:pt x="10246" y="20283"/>
                        </a:cubicBezTo>
                        <a:cubicBezTo>
                          <a:pt x="10246" y="10932"/>
                          <a:pt x="10246" y="10932"/>
                          <a:pt x="10246" y="10932"/>
                        </a:cubicBezTo>
                        <a:cubicBezTo>
                          <a:pt x="11354" y="10932"/>
                          <a:pt x="11354" y="10932"/>
                          <a:pt x="11354" y="10932"/>
                        </a:cubicBezTo>
                        <a:cubicBezTo>
                          <a:pt x="11354" y="20283"/>
                          <a:pt x="11354" y="20283"/>
                          <a:pt x="11354" y="20283"/>
                        </a:cubicBezTo>
                        <a:cubicBezTo>
                          <a:pt x="11354" y="20941"/>
                          <a:pt x="12462" y="21600"/>
                          <a:pt x="13846" y="21600"/>
                        </a:cubicBezTo>
                        <a:cubicBezTo>
                          <a:pt x="15231" y="21600"/>
                          <a:pt x="16338" y="20941"/>
                          <a:pt x="16338" y="20283"/>
                        </a:cubicBezTo>
                        <a:cubicBezTo>
                          <a:pt x="16338" y="9483"/>
                          <a:pt x="16338" y="9483"/>
                          <a:pt x="16338" y="9483"/>
                        </a:cubicBezTo>
                        <a:cubicBezTo>
                          <a:pt x="16338" y="9351"/>
                          <a:pt x="16338" y="9351"/>
                          <a:pt x="16338" y="9351"/>
                        </a:cubicBezTo>
                        <a:cubicBezTo>
                          <a:pt x="16338" y="3424"/>
                          <a:pt x="16338" y="3424"/>
                          <a:pt x="16338" y="3424"/>
                        </a:cubicBezTo>
                        <a:cubicBezTo>
                          <a:pt x="17723" y="3424"/>
                          <a:pt x="17723" y="3424"/>
                          <a:pt x="17723" y="3424"/>
                        </a:cubicBezTo>
                        <a:cubicBezTo>
                          <a:pt x="17723" y="9746"/>
                          <a:pt x="17723" y="9746"/>
                          <a:pt x="17723" y="9746"/>
                        </a:cubicBezTo>
                        <a:cubicBezTo>
                          <a:pt x="17723" y="10141"/>
                          <a:pt x="18554" y="10537"/>
                          <a:pt x="19662" y="10537"/>
                        </a:cubicBezTo>
                        <a:cubicBezTo>
                          <a:pt x="20769" y="10537"/>
                          <a:pt x="21600" y="10141"/>
                          <a:pt x="21600" y="9746"/>
                        </a:cubicBezTo>
                        <a:cubicBezTo>
                          <a:pt x="21600" y="2502"/>
                          <a:pt x="21600" y="2502"/>
                          <a:pt x="21600" y="2502"/>
                        </a:cubicBezTo>
                        <a:cubicBezTo>
                          <a:pt x="21600" y="2107"/>
                          <a:pt x="21600" y="2107"/>
                          <a:pt x="21600" y="2107"/>
                        </a:cubicBezTo>
                        <a:cubicBezTo>
                          <a:pt x="21600" y="1976"/>
                          <a:pt x="21600" y="1976"/>
                          <a:pt x="21600" y="1976"/>
                        </a:cubicBezTo>
                        <a:cubicBezTo>
                          <a:pt x="21600" y="1317"/>
                          <a:pt x="19938" y="0"/>
                          <a:pt x="163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round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14655">
                      <a:buClrTx/>
                      <a:defRPr sz="1200">
                        <a:uFillTx/>
                        <a:latin typeface="Helvetica"/>
                        <a:ea typeface="Helvetica"/>
                        <a:cs typeface="Helvetica"/>
                        <a:sym typeface="Helvetica"/>
                      </a:defRPr>
                    </a:pPr>
                    <a:endParaRPr>
                      <a:latin typeface="+mn-ea"/>
                    </a:endParaRPr>
                  </a:p>
                </p:txBody>
              </p:sp>
              <p:sp>
                <p:nvSpPr>
                  <p:cNvPr id="77" name="Shape 9508"/>
                  <p:cNvSpPr/>
                  <p:nvPr/>
                </p:nvSpPr>
                <p:spPr>
                  <a:xfrm>
                    <a:off x="62151" y="-1"/>
                    <a:ext cx="81021" cy="810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round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14655">
                      <a:buClrTx/>
                      <a:defRPr sz="1200">
                        <a:uFillTx/>
                        <a:latin typeface="Helvetica"/>
                        <a:ea typeface="Helvetica"/>
                        <a:cs typeface="Helvetica"/>
                        <a:sym typeface="Helvetica"/>
                      </a:defRPr>
                    </a:pPr>
                    <a:endParaRPr>
                      <a:latin typeface="+mn-ea"/>
                    </a:endParaRPr>
                  </a:p>
                </p:txBody>
              </p:sp>
            </p:grpSp>
            <p:sp>
              <p:nvSpPr>
                <p:cNvPr id="75" name="Shape 9510"/>
                <p:cNvSpPr/>
                <p:nvPr/>
              </p:nvSpPr>
              <p:spPr>
                <a:xfrm>
                  <a:off x="197943" y="0"/>
                  <a:ext cx="1397001" cy="520700"/>
                </a:xfrm>
                <a:prstGeom prst="rect">
                  <a:avLst/>
                </a:prstGeom>
                <a:noFill/>
                <a:ln w="12700" cap="flat">
                  <a:noFill/>
                  <a:round/>
                </a:ln>
                <a:effectLst/>
              </p:spPr>
              <p:txBody>
                <a:bodyPr wrap="square" lIns="38100" tIns="38100" rIns="38100" bIns="38100" numCol="1" anchor="t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rgbClr val="299883"/>
                    </a:buClr>
                    <a:defRPr sz="2800" b="1">
                      <a:solidFill>
                        <a:srgbClr val="299883"/>
                      </a:solidFill>
                      <a:uFill>
                        <a:solidFill>
                          <a:srgbClr val="299883"/>
                        </a:solidFill>
                      </a:uFill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  <a:uFillTx/>
                    </a:defRPr>
                  </a:pPr>
                  <a:r>
                    <a:rPr sz="2500">
                      <a:latin typeface="+mn-ea"/>
                    </a:rPr>
                    <a:t>24%</a:t>
                  </a:r>
                </a:p>
              </p:txBody>
            </p:sp>
          </p:grpSp>
          <p:sp>
            <p:nvSpPr>
              <p:cNvPr id="73" name="Shape 9512"/>
              <p:cNvSpPr/>
              <p:nvPr/>
            </p:nvSpPr>
            <p:spPr>
              <a:xfrm>
                <a:off x="212345" y="299124"/>
                <a:ext cx="1382977" cy="492768"/>
              </a:xfrm>
              <a:prstGeom prst="rect">
                <a:avLst/>
              </a:prstGeom>
              <a:noFill/>
              <a:ln w="12700" cap="flat">
                <a:noFill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>
                <a:lvl1pPr>
                  <a:buClr>
                    <a:srgbClr val="B5B5B5"/>
                  </a:buClr>
                  <a:buFont typeface="Calibri" panose="020F0502020204030204"/>
                  <a:defRPr sz="1400">
                    <a:solidFill>
                      <a:srgbClr val="B5B5B5"/>
                    </a:solidFill>
                    <a:uFill>
                      <a:solidFill>
                        <a:srgbClr val="B5B5B5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男性用户</a:t>
                </a:r>
                <a:endParaRPr sz="1300" dirty="0">
                  <a:latin typeface="+mn-ea"/>
                </a:endParaRPr>
              </a:p>
            </p:txBody>
          </p:sp>
        </p:grpSp>
        <p:sp>
          <p:nvSpPr>
            <p:cNvPr id="78" name="Shape 9514"/>
            <p:cNvSpPr/>
            <p:nvPr/>
          </p:nvSpPr>
          <p:spPr>
            <a:xfrm>
              <a:off x="5094356" y="2864278"/>
              <a:ext cx="1348708" cy="473192"/>
            </a:xfrm>
            <a:prstGeom prst="rect">
              <a:avLst/>
            </a:prstGeom>
            <a:ln w="12700">
              <a:round/>
            </a:ln>
          </p:spPr>
          <p:txBody>
            <a:bodyPr lIns="34564" tIns="34564" rIns="34564" bIns="34564">
              <a:spAutoFit/>
            </a:bodyPr>
            <a:lstStyle>
              <a:lvl1pPr algn="just">
                <a:buClr>
                  <a:srgbClr val="B5B5B5"/>
                </a:buClr>
                <a:defRPr sz="12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B5B5"/>
                </a:buClr>
                <a:buSzTx/>
                <a:buFontTx/>
                <a:buNone/>
                <a:defRPr sz="1800">
                  <a:solidFill>
                    <a:srgbClr val="000000"/>
                  </a:solidFill>
                  <a:uFillTx/>
                </a:defRPr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</a:t>
              </a:r>
            </a:p>
          </p:txBody>
        </p:sp>
        <p:sp>
          <p:nvSpPr>
            <p:cNvPr id="79" name="Shape 9515"/>
            <p:cNvSpPr/>
            <p:nvPr/>
          </p:nvSpPr>
          <p:spPr>
            <a:xfrm>
              <a:off x="4544769" y="3452341"/>
              <a:ext cx="1348708" cy="473192"/>
            </a:xfrm>
            <a:prstGeom prst="rect">
              <a:avLst/>
            </a:prstGeom>
            <a:ln w="12700">
              <a:round/>
            </a:ln>
          </p:spPr>
          <p:txBody>
            <a:bodyPr lIns="34564" tIns="34564" rIns="34564" bIns="34564">
              <a:spAutoFit/>
            </a:bodyPr>
            <a:lstStyle>
              <a:lvl1pPr algn="just">
                <a:buClr>
                  <a:srgbClr val="B5B5B5"/>
                </a:buClr>
                <a:defRPr sz="12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B5B5"/>
                </a:buClr>
                <a:buSzTx/>
                <a:buFontTx/>
                <a:buNone/>
                <a:defRPr sz="1800">
                  <a:solidFill>
                    <a:srgbClr val="000000"/>
                  </a:solidFill>
                  <a:uFillTx/>
                </a:defRPr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</a:t>
              </a:r>
            </a:p>
          </p:txBody>
        </p:sp>
        <p:sp>
          <p:nvSpPr>
            <p:cNvPr id="80" name="Shape 9516"/>
            <p:cNvSpPr/>
            <p:nvPr/>
          </p:nvSpPr>
          <p:spPr>
            <a:xfrm>
              <a:off x="5094356" y="4056274"/>
              <a:ext cx="1348708" cy="473192"/>
            </a:xfrm>
            <a:prstGeom prst="rect">
              <a:avLst/>
            </a:prstGeom>
            <a:ln w="12700">
              <a:round/>
            </a:ln>
          </p:spPr>
          <p:txBody>
            <a:bodyPr lIns="34564" tIns="34564" rIns="34564" bIns="34564">
              <a:spAutoFit/>
            </a:bodyPr>
            <a:lstStyle>
              <a:lvl1pPr algn="just">
                <a:buClr>
                  <a:srgbClr val="B5B5B5"/>
                </a:buClr>
                <a:defRPr sz="12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B5B5"/>
                </a:buClr>
                <a:buSzTx/>
                <a:buFontTx/>
                <a:buNone/>
                <a:defRPr sz="1800">
                  <a:solidFill>
                    <a:srgbClr val="000000"/>
                  </a:solidFill>
                  <a:uFillTx/>
                </a:defRPr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</a:t>
              </a:r>
            </a:p>
          </p:txBody>
        </p:sp>
        <p:sp>
          <p:nvSpPr>
            <p:cNvPr id="81" name="Shape 9517"/>
            <p:cNvSpPr/>
            <p:nvPr/>
          </p:nvSpPr>
          <p:spPr>
            <a:xfrm>
              <a:off x="6485179" y="1868480"/>
              <a:ext cx="1" cy="3480130"/>
            </a:xfrm>
            <a:prstGeom prst="line">
              <a:avLst/>
            </a:prstGeom>
            <a:ln w="6350">
              <a:solidFill>
                <a:srgbClr val="E0E0E0"/>
              </a:solidFill>
              <a:prstDash val="sysDot"/>
              <a:miter lim="400000"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sp>
        <p:nvSpPr>
          <p:cNvPr id="44" name="Title 1"/>
          <p:cNvSpPr txBox="1"/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兴趣爱好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5" name="Subtitle 4"/>
          <p:cNvSpPr txBox="1"/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1800" marR="0" lvl="0" indent="-4318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84" name="组合 83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0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85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86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0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 spd="slow" advTm="1846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兴趣爱好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Subtitle 4"/>
          <p:cNvSpPr txBox="1"/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1800" marR="0" lvl="0" indent="-4318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52" name="Group 15"/>
          <p:cNvGrpSpPr/>
          <p:nvPr/>
        </p:nvGrpSpPr>
        <p:grpSpPr>
          <a:xfrm>
            <a:off x="4320778" y="1800049"/>
            <a:ext cx="3429786" cy="3429260"/>
            <a:chOff x="1600200" y="1428750"/>
            <a:chExt cx="3183598" cy="3183598"/>
          </a:xfrm>
        </p:grpSpPr>
        <p:grpSp>
          <p:nvGrpSpPr>
            <p:cNvPr id="53" name="Group 9"/>
            <p:cNvGrpSpPr/>
            <p:nvPr/>
          </p:nvGrpSpPr>
          <p:grpSpPr>
            <a:xfrm>
              <a:off x="2667000" y="1657350"/>
              <a:ext cx="1828800" cy="1905794"/>
              <a:chOff x="2667000" y="1657350"/>
              <a:chExt cx="1828800" cy="1905794"/>
            </a:xfrm>
            <a:solidFill>
              <a:srgbClr val="F47264"/>
            </a:solidFill>
          </p:grpSpPr>
          <p:cxnSp>
            <p:nvCxnSpPr>
              <p:cNvPr id="55" name="Straight Connector 5"/>
              <p:cNvCxnSpPr/>
              <p:nvPr/>
            </p:nvCxnSpPr>
            <p:spPr>
              <a:xfrm rot="16200000" flipH="1">
                <a:off x="2628900" y="2609850"/>
                <a:ext cx="1905794" cy="794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</p:cxnSp>
          <p:cxnSp>
            <p:nvCxnSpPr>
              <p:cNvPr id="56" name="Straight Connector 8"/>
              <p:cNvCxnSpPr/>
              <p:nvPr/>
            </p:nvCxnSpPr>
            <p:spPr>
              <a:xfrm>
                <a:off x="2667000" y="2647950"/>
                <a:ext cx="1828800" cy="1588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</p:cxnSp>
        </p:grpSp>
        <p:sp>
          <p:nvSpPr>
            <p:cNvPr id="54" name="AutoShape 126"/>
            <p:cNvSpPr/>
            <p:nvPr/>
          </p:nvSpPr>
          <p:spPr bwMode="auto">
            <a:xfrm>
              <a:off x="1600200" y="1428750"/>
              <a:ext cx="3183598" cy="318359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marL="0" marR="0" lvl="0" indent="0" defTabSz="5759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57" name="Rectangle 19"/>
          <p:cNvSpPr/>
          <p:nvPr/>
        </p:nvSpPr>
        <p:spPr>
          <a:xfrm>
            <a:off x="8257487" y="2376064"/>
            <a:ext cx="2677078" cy="2917106"/>
          </a:xfrm>
          <a:prstGeom prst="rect">
            <a:avLst/>
          </a:prstGeom>
        </p:spPr>
        <p:txBody>
          <a:bodyPr wrap="square" lIns="115214" tIns="57607" rIns="115214" bIns="57607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语言描述尽量简洁生动。尽量将每页幻灯片的字数控制在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字以内，据统计每页幻灯片的最好控制在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分钟之内。此处添加详细文本描述，建议与标题相关并符合整体语言风格，语言描述尽量简洁生动。尽量将每页幻灯片的字数控制在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字以</a:t>
            </a:r>
            <a:r>
              <a:rPr lang="zh-CN" altLang="en-US" sz="1300" kern="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内亮亮图文旗舰店</a:t>
            </a:r>
            <a:r>
              <a:rPr lang="en-US" altLang="zh-CN" sz="1300" kern="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endParaRPr kumimoji="0" lang="zh-CN" altLang="en-US" sz="13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Group 37"/>
          <p:cNvGrpSpPr/>
          <p:nvPr/>
        </p:nvGrpSpPr>
        <p:grpSpPr>
          <a:xfrm>
            <a:off x="480086" y="1800049"/>
            <a:ext cx="3264588" cy="672018"/>
            <a:chOff x="381000" y="1428750"/>
            <a:chExt cx="2590800" cy="533400"/>
          </a:xfrm>
        </p:grpSpPr>
        <p:sp>
          <p:nvSpPr>
            <p:cNvPr id="59" name="Rounded Rectangle 22"/>
            <p:cNvSpPr/>
            <p:nvPr/>
          </p:nvSpPr>
          <p:spPr>
            <a:xfrm>
              <a:off x="2362200" y="1428750"/>
              <a:ext cx="609600" cy="533400"/>
            </a:xfrm>
            <a:prstGeom prst="roundRect">
              <a:avLst/>
            </a:prstGeom>
            <a:solidFill>
              <a:srgbClr val="00589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0" name="Rectangle 27"/>
            <p:cNvSpPr/>
            <p:nvPr/>
          </p:nvSpPr>
          <p:spPr>
            <a:xfrm>
              <a:off x="381000" y="1428750"/>
              <a:ext cx="190500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kumimoji="0" lang="ms-MY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</a:t>
              </a:r>
            </a:p>
          </p:txBody>
        </p:sp>
      </p:grpSp>
      <p:grpSp>
        <p:nvGrpSpPr>
          <p:cNvPr id="61" name="Group 39"/>
          <p:cNvGrpSpPr/>
          <p:nvPr/>
        </p:nvGrpSpPr>
        <p:grpSpPr>
          <a:xfrm>
            <a:off x="480086" y="3720101"/>
            <a:ext cx="3264588" cy="672018"/>
            <a:chOff x="381000" y="2952750"/>
            <a:chExt cx="2590800" cy="533400"/>
          </a:xfrm>
        </p:grpSpPr>
        <p:sp>
          <p:nvSpPr>
            <p:cNvPr id="62" name="Rounded Rectangle 23"/>
            <p:cNvSpPr/>
            <p:nvPr/>
          </p:nvSpPr>
          <p:spPr>
            <a:xfrm>
              <a:off x="2362200" y="2952750"/>
              <a:ext cx="609600" cy="533400"/>
            </a:xfrm>
            <a:prstGeom prst="roundRect">
              <a:avLst/>
            </a:prstGeom>
            <a:solidFill>
              <a:srgbClr val="66CC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Rectangle 29"/>
            <p:cNvSpPr/>
            <p:nvPr/>
          </p:nvSpPr>
          <p:spPr>
            <a:xfrm>
              <a:off x="381000" y="2952750"/>
              <a:ext cx="190500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kumimoji="0" lang="ms-MY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</a:t>
              </a:r>
              <a:endParaRPr kumimoji="0" lang="ms-MY" sz="1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4" name="Group 40"/>
          <p:cNvGrpSpPr/>
          <p:nvPr/>
        </p:nvGrpSpPr>
        <p:grpSpPr>
          <a:xfrm>
            <a:off x="480086" y="4680126"/>
            <a:ext cx="3264588" cy="672018"/>
            <a:chOff x="381000" y="3714750"/>
            <a:chExt cx="2590800" cy="533400"/>
          </a:xfrm>
        </p:grpSpPr>
        <p:sp>
          <p:nvSpPr>
            <p:cNvPr id="65" name="Rounded Rectangle 24"/>
            <p:cNvSpPr/>
            <p:nvPr/>
          </p:nvSpPr>
          <p:spPr>
            <a:xfrm>
              <a:off x="2362200" y="3714750"/>
              <a:ext cx="609600" cy="533400"/>
            </a:xfrm>
            <a:prstGeom prst="roundRect">
              <a:avLst/>
            </a:prstGeom>
            <a:solidFill>
              <a:srgbClr val="CCEC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Rectangle 30"/>
            <p:cNvSpPr/>
            <p:nvPr/>
          </p:nvSpPr>
          <p:spPr>
            <a:xfrm>
              <a:off x="381000" y="3714750"/>
              <a:ext cx="190500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kumimoji="0" lang="ms-MY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</a:t>
              </a:r>
              <a:endParaRPr kumimoji="0" lang="ms-MY" sz="1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7" name="Group 38"/>
          <p:cNvGrpSpPr/>
          <p:nvPr/>
        </p:nvGrpSpPr>
        <p:grpSpPr>
          <a:xfrm>
            <a:off x="480086" y="2760075"/>
            <a:ext cx="3264588" cy="672018"/>
            <a:chOff x="381000" y="2190750"/>
            <a:chExt cx="2590800" cy="533400"/>
          </a:xfrm>
        </p:grpSpPr>
        <p:sp>
          <p:nvSpPr>
            <p:cNvPr id="68" name="Rounded Rectangle 21"/>
            <p:cNvSpPr/>
            <p:nvPr/>
          </p:nvSpPr>
          <p:spPr>
            <a:xfrm>
              <a:off x="2362200" y="2190750"/>
              <a:ext cx="609600" cy="533400"/>
            </a:xfrm>
            <a:prstGeom prst="roundRect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9" name="Rectangle 28"/>
            <p:cNvSpPr/>
            <p:nvPr/>
          </p:nvSpPr>
          <p:spPr>
            <a:xfrm>
              <a:off x="381000" y="2190750"/>
              <a:ext cx="190500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kumimoji="0" lang="ms-MY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</a:t>
              </a:r>
              <a:endParaRPr kumimoji="0" lang="ms-MY" sz="1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143881" y="1959072"/>
            <a:ext cx="456228" cy="353972"/>
            <a:chOff x="2623051" y="138333"/>
            <a:chExt cx="982613" cy="762495"/>
          </a:xfrm>
          <a:solidFill>
            <a:sysClr val="window" lastClr="FFFFFF"/>
          </a:solidFill>
        </p:grpSpPr>
        <p:sp>
          <p:nvSpPr>
            <p:cNvPr id="71" name="Freeform 12"/>
            <p:cNvSpPr>
              <a:spLocks noEditPoints="1"/>
            </p:cNvSpPr>
            <p:nvPr/>
          </p:nvSpPr>
          <p:spPr bwMode="auto">
            <a:xfrm>
              <a:off x="2623051" y="223214"/>
              <a:ext cx="847377" cy="677614"/>
            </a:xfrm>
            <a:custGeom>
              <a:avLst/>
              <a:gdLst>
                <a:gd name="T0" fmla="*/ 467 w 568"/>
                <a:gd name="T1" fmla="*/ 190 h 452"/>
                <a:gd name="T2" fmla="*/ 455 w 568"/>
                <a:gd name="T3" fmla="*/ 172 h 452"/>
                <a:gd name="T4" fmla="*/ 450 w 568"/>
                <a:gd name="T5" fmla="*/ 104 h 452"/>
                <a:gd name="T6" fmla="*/ 329 w 568"/>
                <a:gd name="T7" fmla="*/ 109 h 452"/>
                <a:gd name="T8" fmla="*/ 310 w 568"/>
                <a:gd name="T9" fmla="*/ 79 h 452"/>
                <a:gd name="T10" fmla="*/ 213 w 568"/>
                <a:gd name="T11" fmla="*/ 29 h 452"/>
                <a:gd name="T12" fmla="*/ 51 w 568"/>
                <a:gd name="T13" fmla="*/ 163 h 452"/>
                <a:gd name="T14" fmla="*/ 6 w 568"/>
                <a:gd name="T15" fmla="*/ 286 h 452"/>
                <a:gd name="T16" fmla="*/ 242 w 568"/>
                <a:gd name="T17" fmla="*/ 444 h 452"/>
                <a:gd name="T18" fmla="*/ 526 w 568"/>
                <a:gd name="T19" fmla="*/ 319 h 452"/>
                <a:gd name="T20" fmla="*/ 467 w 568"/>
                <a:gd name="T21" fmla="*/ 190 h 452"/>
                <a:gd name="T22" fmla="*/ 250 w 568"/>
                <a:gd name="T23" fmla="*/ 411 h 452"/>
                <a:gd name="T24" fmla="*/ 66 w 568"/>
                <a:gd name="T25" fmla="*/ 296 h 452"/>
                <a:gd name="T26" fmla="*/ 250 w 568"/>
                <a:gd name="T27" fmla="*/ 169 h 452"/>
                <a:gd name="T28" fmla="*/ 435 w 568"/>
                <a:gd name="T29" fmla="*/ 274 h 452"/>
                <a:gd name="T30" fmla="*/ 250 w 568"/>
                <a:gd name="T31" fmla="*/ 41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8" h="452">
                  <a:moveTo>
                    <a:pt x="467" y="190"/>
                  </a:moveTo>
                  <a:cubicBezTo>
                    <a:pt x="443" y="185"/>
                    <a:pt x="455" y="172"/>
                    <a:pt x="455" y="172"/>
                  </a:cubicBezTo>
                  <a:cubicBezTo>
                    <a:pt x="455" y="172"/>
                    <a:pt x="478" y="133"/>
                    <a:pt x="450" y="104"/>
                  </a:cubicBezTo>
                  <a:cubicBezTo>
                    <a:pt x="415" y="69"/>
                    <a:pt x="329" y="109"/>
                    <a:pt x="329" y="109"/>
                  </a:cubicBezTo>
                  <a:cubicBezTo>
                    <a:pt x="297" y="119"/>
                    <a:pt x="305" y="104"/>
                    <a:pt x="310" y="79"/>
                  </a:cubicBezTo>
                  <a:cubicBezTo>
                    <a:pt x="310" y="50"/>
                    <a:pt x="300" y="0"/>
                    <a:pt x="213" y="29"/>
                  </a:cubicBezTo>
                  <a:cubicBezTo>
                    <a:pt x="126" y="59"/>
                    <a:pt x="51" y="163"/>
                    <a:pt x="51" y="163"/>
                  </a:cubicBezTo>
                  <a:cubicBezTo>
                    <a:pt x="0" y="232"/>
                    <a:pt x="6" y="286"/>
                    <a:pt x="6" y="286"/>
                  </a:cubicBezTo>
                  <a:cubicBezTo>
                    <a:pt x="19" y="404"/>
                    <a:pt x="145" y="436"/>
                    <a:pt x="242" y="444"/>
                  </a:cubicBezTo>
                  <a:cubicBezTo>
                    <a:pt x="345" y="452"/>
                    <a:pt x="484" y="409"/>
                    <a:pt x="526" y="319"/>
                  </a:cubicBezTo>
                  <a:cubicBezTo>
                    <a:pt x="568" y="230"/>
                    <a:pt x="491" y="195"/>
                    <a:pt x="467" y="190"/>
                  </a:cubicBezTo>
                  <a:close/>
                  <a:moveTo>
                    <a:pt x="250" y="411"/>
                  </a:moveTo>
                  <a:cubicBezTo>
                    <a:pt x="148" y="415"/>
                    <a:pt x="66" y="364"/>
                    <a:pt x="66" y="296"/>
                  </a:cubicBezTo>
                  <a:cubicBezTo>
                    <a:pt x="66" y="228"/>
                    <a:pt x="148" y="174"/>
                    <a:pt x="250" y="169"/>
                  </a:cubicBezTo>
                  <a:cubicBezTo>
                    <a:pt x="352" y="164"/>
                    <a:pt x="435" y="206"/>
                    <a:pt x="435" y="274"/>
                  </a:cubicBezTo>
                  <a:cubicBezTo>
                    <a:pt x="435" y="342"/>
                    <a:pt x="352" y="406"/>
                    <a:pt x="250" y="4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Freeform 13"/>
            <p:cNvSpPr>
              <a:spLocks noEditPoints="1"/>
            </p:cNvSpPr>
            <p:nvPr/>
          </p:nvSpPr>
          <p:spPr bwMode="auto">
            <a:xfrm>
              <a:off x="2811518" y="526774"/>
              <a:ext cx="335210" cy="296366"/>
            </a:xfrm>
            <a:custGeom>
              <a:avLst/>
              <a:gdLst>
                <a:gd name="T0" fmla="*/ 103 w 224"/>
                <a:gd name="T1" fmla="*/ 12 h 198"/>
                <a:gd name="T2" fmla="*/ 12 w 224"/>
                <a:gd name="T3" fmla="*/ 120 h 198"/>
                <a:gd name="T4" fmla="*/ 40 w 224"/>
                <a:gd name="T5" fmla="*/ 166 h 198"/>
                <a:gd name="T6" fmla="*/ 193 w 224"/>
                <a:gd name="T7" fmla="*/ 138 h 198"/>
                <a:gd name="T8" fmla="*/ 103 w 224"/>
                <a:gd name="T9" fmla="*/ 12 h 198"/>
                <a:gd name="T10" fmla="*/ 77 w 224"/>
                <a:gd name="T11" fmla="*/ 147 h 198"/>
                <a:gd name="T12" fmla="*/ 42 w 224"/>
                <a:gd name="T13" fmla="*/ 122 h 198"/>
                <a:gd name="T14" fmla="*/ 75 w 224"/>
                <a:gd name="T15" fmla="*/ 87 h 198"/>
                <a:gd name="T16" fmla="*/ 111 w 224"/>
                <a:gd name="T17" fmla="*/ 114 h 198"/>
                <a:gd name="T18" fmla="*/ 77 w 224"/>
                <a:gd name="T19" fmla="*/ 147 h 198"/>
                <a:gd name="T20" fmla="*/ 137 w 224"/>
                <a:gd name="T21" fmla="*/ 95 h 198"/>
                <a:gd name="T22" fmla="*/ 119 w 224"/>
                <a:gd name="T23" fmla="*/ 93 h 198"/>
                <a:gd name="T24" fmla="*/ 124 w 224"/>
                <a:gd name="T25" fmla="*/ 74 h 198"/>
                <a:gd name="T26" fmla="*/ 143 w 224"/>
                <a:gd name="T27" fmla="*/ 76 h 198"/>
                <a:gd name="T28" fmla="*/ 137 w 224"/>
                <a:gd name="T29" fmla="*/ 9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198">
                  <a:moveTo>
                    <a:pt x="103" y="12"/>
                  </a:moveTo>
                  <a:cubicBezTo>
                    <a:pt x="0" y="24"/>
                    <a:pt x="12" y="120"/>
                    <a:pt x="12" y="120"/>
                  </a:cubicBezTo>
                  <a:cubicBezTo>
                    <a:pt x="12" y="120"/>
                    <a:pt x="11" y="150"/>
                    <a:pt x="40" y="166"/>
                  </a:cubicBezTo>
                  <a:cubicBezTo>
                    <a:pt x="100" y="198"/>
                    <a:pt x="161" y="179"/>
                    <a:pt x="193" y="138"/>
                  </a:cubicBezTo>
                  <a:cubicBezTo>
                    <a:pt x="224" y="98"/>
                    <a:pt x="205" y="0"/>
                    <a:pt x="103" y="12"/>
                  </a:cubicBezTo>
                  <a:close/>
                  <a:moveTo>
                    <a:pt x="77" y="147"/>
                  </a:moveTo>
                  <a:cubicBezTo>
                    <a:pt x="58" y="149"/>
                    <a:pt x="42" y="138"/>
                    <a:pt x="42" y="122"/>
                  </a:cubicBezTo>
                  <a:cubicBezTo>
                    <a:pt x="42" y="106"/>
                    <a:pt x="56" y="89"/>
                    <a:pt x="75" y="87"/>
                  </a:cubicBezTo>
                  <a:cubicBezTo>
                    <a:pt x="97" y="85"/>
                    <a:pt x="111" y="98"/>
                    <a:pt x="111" y="114"/>
                  </a:cubicBezTo>
                  <a:cubicBezTo>
                    <a:pt x="111" y="130"/>
                    <a:pt x="96" y="144"/>
                    <a:pt x="77" y="147"/>
                  </a:cubicBezTo>
                  <a:close/>
                  <a:moveTo>
                    <a:pt x="137" y="95"/>
                  </a:moveTo>
                  <a:cubicBezTo>
                    <a:pt x="131" y="100"/>
                    <a:pt x="123" y="99"/>
                    <a:pt x="119" y="93"/>
                  </a:cubicBezTo>
                  <a:cubicBezTo>
                    <a:pt x="116" y="88"/>
                    <a:pt x="117" y="79"/>
                    <a:pt x="124" y="74"/>
                  </a:cubicBezTo>
                  <a:cubicBezTo>
                    <a:pt x="131" y="68"/>
                    <a:pt x="139" y="70"/>
                    <a:pt x="143" y="76"/>
                  </a:cubicBezTo>
                  <a:cubicBezTo>
                    <a:pt x="146" y="81"/>
                    <a:pt x="144" y="90"/>
                    <a:pt x="137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Freeform 14"/>
            <p:cNvSpPr/>
            <p:nvPr/>
          </p:nvSpPr>
          <p:spPr bwMode="auto">
            <a:xfrm>
              <a:off x="3256066" y="253426"/>
              <a:ext cx="181272" cy="191344"/>
            </a:xfrm>
            <a:custGeom>
              <a:avLst/>
              <a:gdLst>
                <a:gd name="T0" fmla="*/ 92 w 121"/>
                <a:gd name="T1" fmla="*/ 128 h 128"/>
                <a:gd name="T2" fmla="*/ 109 w 121"/>
                <a:gd name="T3" fmla="*/ 114 h 128"/>
                <a:gd name="T4" fmla="*/ 109 w 121"/>
                <a:gd name="T5" fmla="*/ 112 h 128"/>
                <a:gd name="T6" fmla="*/ 17 w 121"/>
                <a:gd name="T7" fmla="*/ 19 h 128"/>
                <a:gd name="T8" fmla="*/ 0 w 121"/>
                <a:gd name="T9" fmla="*/ 36 h 128"/>
                <a:gd name="T10" fmla="*/ 17 w 121"/>
                <a:gd name="T11" fmla="*/ 53 h 128"/>
                <a:gd name="T12" fmla="*/ 75 w 121"/>
                <a:gd name="T13" fmla="*/ 111 h 128"/>
                <a:gd name="T14" fmla="*/ 92 w 121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8">
                  <a:moveTo>
                    <a:pt x="92" y="128"/>
                  </a:moveTo>
                  <a:cubicBezTo>
                    <a:pt x="100" y="128"/>
                    <a:pt x="107" y="122"/>
                    <a:pt x="109" y="114"/>
                  </a:cubicBezTo>
                  <a:cubicBezTo>
                    <a:pt x="109" y="113"/>
                    <a:pt x="109" y="113"/>
                    <a:pt x="109" y="112"/>
                  </a:cubicBezTo>
                  <a:cubicBezTo>
                    <a:pt x="121" y="0"/>
                    <a:pt x="17" y="19"/>
                    <a:pt x="17" y="19"/>
                  </a:cubicBezTo>
                  <a:cubicBezTo>
                    <a:pt x="7" y="19"/>
                    <a:pt x="0" y="27"/>
                    <a:pt x="0" y="36"/>
                  </a:cubicBezTo>
                  <a:cubicBezTo>
                    <a:pt x="0" y="45"/>
                    <a:pt x="7" y="53"/>
                    <a:pt x="17" y="53"/>
                  </a:cubicBezTo>
                  <a:cubicBezTo>
                    <a:pt x="92" y="36"/>
                    <a:pt x="75" y="111"/>
                    <a:pt x="75" y="111"/>
                  </a:cubicBezTo>
                  <a:cubicBezTo>
                    <a:pt x="75" y="121"/>
                    <a:pt x="83" y="128"/>
                    <a:pt x="92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4" name="Freeform 15"/>
            <p:cNvSpPr/>
            <p:nvPr/>
          </p:nvSpPr>
          <p:spPr bwMode="auto">
            <a:xfrm>
              <a:off x="3218661" y="138333"/>
              <a:ext cx="387003" cy="359667"/>
            </a:xfrm>
            <a:custGeom>
              <a:avLst/>
              <a:gdLst>
                <a:gd name="T0" fmla="*/ 105 w 259"/>
                <a:gd name="T1" fmla="*/ 9 h 240"/>
                <a:gd name="T2" fmla="*/ 21 w 259"/>
                <a:gd name="T3" fmla="*/ 9 h 240"/>
                <a:gd name="T4" fmla="*/ 19 w 259"/>
                <a:gd name="T5" fmla="*/ 10 h 240"/>
                <a:gd name="T6" fmla="*/ 18 w 259"/>
                <a:gd name="T7" fmla="*/ 11 h 240"/>
                <a:gd name="T8" fmla="*/ 0 w 259"/>
                <a:gd name="T9" fmla="*/ 35 h 240"/>
                <a:gd name="T10" fmla="*/ 25 w 259"/>
                <a:gd name="T11" fmla="*/ 59 h 240"/>
                <a:gd name="T12" fmla="*/ 47 w 259"/>
                <a:gd name="T13" fmla="*/ 54 h 240"/>
                <a:gd name="T14" fmla="*/ 168 w 259"/>
                <a:gd name="T15" fmla="*/ 114 h 240"/>
                <a:gd name="T16" fmla="*/ 176 w 259"/>
                <a:gd name="T17" fmla="*/ 195 h 240"/>
                <a:gd name="T18" fmla="*/ 171 w 259"/>
                <a:gd name="T19" fmla="*/ 218 h 240"/>
                <a:gd name="T20" fmla="*/ 195 w 259"/>
                <a:gd name="T21" fmla="*/ 240 h 240"/>
                <a:gd name="T22" fmla="*/ 219 w 259"/>
                <a:gd name="T23" fmla="*/ 220 h 240"/>
                <a:gd name="T24" fmla="*/ 219 w 259"/>
                <a:gd name="T25" fmla="*/ 220 h 240"/>
                <a:gd name="T26" fmla="*/ 105 w 259"/>
                <a:gd name="T27" fmla="*/ 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240">
                  <a:moveTo>
                    <a:pt x="105" y="9"/>
                  </a:moveTo>
                  <a:cubicBezTo>
                    <a:pt x="69" y="0"/>
                    <a:pt x="31" y="7"/>
                    <a:pt x="21" y="9"/>
                  </a:cubicBezTo>
                  <a:cubicBezTo>
                    <a:pt x="20" y="9"/>
                    <a:pt x="19" y="10"/>
                    <a:pt x="19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8" y="14"/>
                    <a:pt x="0" y="23"/>
                    <a:pt x="0" y="35"/>
                  </a:cubicBezTo>
                  <a:cubicBezTo>
                    <a:pt x="0" y="48"/>
                    <a:pt x="11" y="59"/>
                    <a:pt x="25" y="59"/>
                  </a:cubicBezTo>
                  <a:cubicBezTo>
                    <a:pt x="25" y="59"/>
                    <a:pt x="38" y="57"/>
                    <a:pt x="47" y="54"/>
                  </a:cubicBezTo>
                  <a:cubicBezTo>
                    <a:pt x="56" y="50"/>
                    <a:pt x="131" y="51"/>
                    <a:pt x="168" y="114"/>
                  </a:cubicBezTo>
                  <a:cubicBezTo>
                    <a:pt x="188" y="159"/>
                    <a:pt x="177" y="190"/>
                    <a:pt x="176" y="195"/>
                  </a:cubicBezTo>
                  <a:cubicBezTo>
                    <a:pt x="176" y="195"/>
                    <a:pt x="171" y="207"/>
                    <a:pt x="171" y="218"/>
                  </a:cubicBezTo>
                  <a:cubicBezTo>
                    <a:pt x="171" y="232"/>
                    <a:pt x="182" y="240"/>
                    <a:pt x="195" y="240"/>
                  </a:cubicBezTo>
                  <a:cubicBezTo>
                    <a:pt x="206" y="240"/>
                    <a:pt x="216" y="239"/>
                    <a:pt x="219" y="220"/>
                  </a:cubicBezTo>
                  <a:cubicBezTo>
                    <a:pt x="219" y="220"/>
                    <a:pt x="219" y="220"/>
                    <a:pt x="219" y="220"/>
                  </a:cubicBezTo>
                  <a:cubicBezTo>
                    <a:pt x="259" y="86"/>
                    <a:pt x="170" y="24"/>
                    <a:pt x="10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5" name="Freeform 5"/>
          <p:cNvSpPr/>
          <p:nvPr/>
        </p:nvSpPr>
        <p:spPr bwMode="auto">
          <a:xfrm>
            <a:off x="3175841" y="3866976"/>
            <a:ext cx="369528" cy="378268"/>
          </a:xfrm>
          <a:custGeom>
            <a:avLst/>
            <a:gdLst>
              <a:gd name="T0" fmla="*/ 70 w 504"/>
              <a:gd name="T1" fmla="*/ 215 h 516"/>
              <a:gd name="T2" fmla="*/ 81 w 504"/>
              <a:gd name="T3" fmla="*/ 187 h 516"/>
              <a:gd name="T4" fmla="*/ 87 w 504"/>
              <a:gd name="T5" fmla="*/ 165 h 516"/>
              <a:gd name="T6" fmla="*/ 92 w 504"/>
              <a:gd name="T7" fmla="*/ 131 h 516"/>
              <a:gd name="T8" fmla="*/ 107 w 504"/>
              <a:gd name="T9" fmla="*/ 94 h 516"/>
              <a:gd name="T10" fmla="*/ 129 w 504"/>
              <a:gd name="T11" fmla="*/ 60 h 516"/>
              <a:gd name="T12" fmla="*/ 167 w 504"/>
              <a:gd name="T13" fmla="*/ 26 h 516"/>
              <a:gd name="T14" fmla="*/ 210 w 504"/>
              <a:gd name="T15" fmla="*/ 7 h 516"/>
              <a:gd name="T16" fmla="*/ 262 w 504"/>
              <a:gd name="T17" fmla="*/ 0 h 516"/>
              <a:gd name="T18" fmla="*/ 317 w 504"/>
              <a:gd name="T19" fmla="*/ 6 h 516"/>
              <a:gd name="T20" fmla="*/ 368 w 504"/>
              <a:gd name="T21" fmla="*/ 26 h 516"/>
              <a:gd name="T22" fmla="*/ 399 w 504"/>
              <a:gd name="T23" fmla="*/ 51 h 516"/>
              <a:gd name="T24" fmla="*/ 423 w 504"/>
              <a:gd name="T25" fmla="*/ 87 h 516"/>
              <a:gd name="T26" fmla="*/ 436 w 504"/>
              <a:gd name="T27" fmla="*/ 126 h 516"/>
              <a:gd name="T28" fmla="*/ 444 w 504"/>
              <a:gd name="T29" fmla="*/ 168 h 516"/>
              <a:gd name="T30" fmla="*/ 458 w 504"/>
              <a:gd name="T31" fmla="*/ 197 h 516"/>
              <a:gd name="T32" fmla="*/ 459 w 504"/>
              <a:gd name="T33" fmla="*/ 219 h 516"/>
              <a:gd name="T34" fmla="*/ 463 w 504"/>
              <a:gd name="T35" fmla="*/ 246 h 516"/>
              <a:gd name="T36" fmla="*/ 489 w 504"/>
              <a:gd name="T37" fmla="*/ 293 h 516"/>
              <a:gd name="T38" fmla="*/ 501 w 504"/>
              <a:gd name="T39" fmla="*/ 331 h 516"/>
              <a:gd name="T40" fmla="*/ 501 w 504"/>
              <a:gd name="T41" fmla="*/ 372 h 516"/>
              <a:gd name="T42" fmla="*/ 493 w 504"/>
              <a:gd name="T43" fmla="*/ 396 h 516"/>
              <a:gd name="T44" fmla="*/ 482 w 504"/>
              <a:gd name="T45" fmla="*/ 403 h 516"/>
              <a:gd name="T46" fmla="*/ 471 w 504"/>
              <a:gd name="T47" fmla="*/ 397 h 516"/>
              <a:gd name="T48" fmla="*/ 455 w 504"/>
              <a:gd name="T49" fmla="*/ 368 h 516"/>
              <a:gd name="T50" fmla="*/ 444 w 504"/>
              <a:gd name="T51" fmla="*/ 388 h 516"/>
              <a:gd name="T52" fmla="*/ 421 w 504"/>
              <a:gd name="T53" fmla="*/ 427 h 516"/>
              <a:gd name="T54" fmla="*/ 442 w 504"/>
              <a:gd name="T55" fmla="*/ 448 h 516"/>
              <a:gd name="T56" fmla="*/ 460 w 504"/>
              <a:gd name="T57" fmla="*/ 467 h 516"/>
              <a:gd name="T58" fmla="*/ 460 w 504"/>
              <a:gd name="T59" fmla="*/ 481 h 516"/>
              <a:gd name="T60" fmla="*/ 448 w 504"/>
              <a:gd name="T61" fmla="*/ 496 h 516"/>
              <a:gd name="T62" fmla="*/ 419 w 504"/>
              <a:gd name="T63" fmla="*/ 508 h 516"/>
              <a:gd name="T64" fmla="*/ 372 w 504"/>
              <a:gd name="T65" fmla="*/ 513 h 516"/>
              <a:gd name="T66" fmla="*/ 317 w 504"/>
              <a:gd name="T67" fmla="*/ 506 h 516"/>
              <a:gd name="T68" fmla="*/ 276 w 504"/>
              <a:gd name="T69" fmla="*/ 494 h 516"/>
              <a:gd name="T70" fmla="*/ 248 w 504"/>
              <a:gd name="T71" fmla="*/ 495 h 516"/>
              <a:gd name="T72" fmla="*/ 209 w 504"/>
              <a:gd name="T73" fmla="*/ 512 h 516"/>
              <a:gd name="T74" fmla="*/ 172 w 504"/>
              <a:gd name="T75" fmla="*/ 516 h 516"/>
              <a:gd name="T76" fmla="*/ 110 w 504"/>
              <a:gd name="T77" fmla="*/ 512 h 516"/>
              <a:gd name="T78" fmla="*/ 74 w 504"/>
              <a:gd name="T79" fmla="*/ 499 h 516"/>
              <a:gd name="T80" fmla="*/ 63 w 504"/>
              <a:gd name="T81" fmla="*/ 487 h 516"/>
              <a:gd name="T82" fmla="*/ 61 w 504"/>
              <a:gd name="T83" fmla="*/ 471 h 516"/>
              <a:gd name="T84" fmla="*/ 66 w 504"/>
              <a:gd name="T85" fmla="*/ 454 h 516"/>
              <a:gd name="T86" fmla="*/ 80 w 504"/>
              <a:gd name="T87" fmla="*/ 444 h 516"/>
              <a:gd name="T88" fmla="*/ 103 w 504"/>
              <a:gd name="T89" fmla="*/ 439 h 516"/>
              <a:gd name="T90" fmla="*/ 96 w 504"/>
              <a:gd name="T91" fmla="*/ 430 h 516"/>
              <a:gd name="T92" fmla="*/ 69 w 504"/>
              <a:gd name="T93" fmla="*/ 400 h 516"/>
              <a:gd name="T94" fmla="*/ 55 w 504"/>
              <a:gd name="T95" fmla="*/ 368 h 516"/>
              <a:gd name="T96" fmla="*/ 50 w 504"/>
              <a:gd name="T97" fmla="*/ 361 h 516"/>
              <a:gd name="T98" fmla="*/ 42 w 504"/>
              <a:gd name="T99" fmla="*/ 376 h 516"/>
              <a:gd name="T100" fmla="*/ 22 w 504"/>
              <a:gd name="T101" fmla="*/ 395 h 516"/>
              <a:gd name="T102" fmla="*/ 8 w 504"/>
              <a:gd name="T103" fmla="*/ 396 h 516"/>
              <a:gd name="T104" fmla="*/ 1 w 504"/>
              <a:gd name="T105" fmla="*/ 374 h 516"/>
              <a:gd name="T106" fmla="*/ 3 w 504"/>
              <a:gd name="T107" fmla="*/ 332 h 516"/>
              <a:gd name="T108" fmla="*/ 18 w 504"/>
              <a:gd name="T109" fmla="*/ 293 h 516"/>
              <a:gd name="T110" fmla="*/ 46 w 504"/>
              <a:gd name="T111" fmla="*/ 254 h 516"/>
              <a:gd name="T112" fmla="*/ 72 w 504"/>
              <a:gd name="T113" fmla="*/ 232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04" h="516">
                <a:moveTo>
                  <a:pt x="72" y="232"/>
                </a:moveTo>
                <a:lnTo>
                  <a:pt x="71" y="229"/>
                </a:lnTo>
                <a:lnTo>
                  <a:pt x="70" y="225"/>
                </a:lnTo>
                <a:lnTo>
                  <a:pt x="70" y="223"/>
                </a:lnTo>
                <a:lnTo>
                  <a:pt x="70" y="221"/>
                </a:lnTo>
                <a:lnTo>
                  <a:pt x="70" y="217"/>
                </a:lnTo>
                <a:lnTo>
                  <a:pt x="70" y="215"/>
                </a:lnTo>
                <a:lnTo>
                  <a:pt x="71" y="211"/>
                </a:lnTo>
                <a:lnTo>
                  <a:pt x="72" y="207"/>
                </a:lnTo>
                <a:lnTo>
                  <a:pt x="73" y="203"/>
                </a:lnTo>
                <a:lnTo>
                  <a:pt x="74" y="199"/>
                </a:lnTo>
                <a:lnTo>
                  <a:pt x="78" y="195"/>
                </a:lnTo>
                <a:lnTo>
                  <a:pt x="81" y="190"/>
                </a:lnTo>
                <a:lnTo>
                  <a:pt x="81" y="187"/>
                </a:lnTo>
                <a:lnTo>
                  <a:pt x="81" y="184"/>
                </a:lnTo>
                <a:lnTo>
                  <a:pt x="81" y="180"/>
                </a:lnTo>
                <a:lnTo>
                  <a:pt x="83" y="176"/>
                </a:lnTo>
                <a:lnTo>
                  <a:pt x="84" y="171"/>
                </a:lnTo>
                <a:lnTo>
                  <a:pt x="85" y="169"/>
                </a:lnTo>
                <a:lnTo>
                  <a:pt x="86" y="167"/>
                </a:lnTo>
                <a:lnTo>
                  <a:pt x="87" y="165"/>
                </a:lnTo>
                <a:lnTo>
                  <a:pt x="89" y="163"/>
                </a:lnTo>
                <a:lnTo>
                  <a:pt x="89" y="159"/>
                </a:lnTo>
                <a:lnTo>
                  <a:pt x="89" y="156"/>
                </a:lnTo>
                <a:lnTo>
                  <a:pt x="89" y="151"/>
                </a:lnTo>
                <a:lnTo>
                  <a:pt x="90" y="146"/>
                </a:lnTo>
                <a:lnTo>
                  <a:pt x="91" y="140"/>
                </a:lnTo>
                <a:lnTo>
                  <a:pt x="92" y="131"/>
                </a:lnTo>
                <a:lnTo>
                  <a:pt x="94" y="123"/>
                </a:lnTo>
                <a:lnTo>
                  <a:pt x="96" y="119"/>
                </a:lnTo>
                <a:lnTo>
                  <a:pt x="98" y="114"/>
                </a:lnTo>
                <a:lnTo>
                  <a:pt x="99" y="109"/>
                </a:lnTo>
                <a:lnTo>
                  <a:pt x="102" y="104"/>
                </a:lnTo>
                <a:lnTo>
                  <a:pt x="105" y="99"/>
                </a:lnTo>
                <a:lnTo>
                  <a:pt x="107" y="94"/>
                </a:lnTo>
                <a:lnTo>
                  <a:pt x="110" y="89"/>
                </a:lnTo>
                <a:lnTo>
                  <a:pt x="114" y="83"/>
                </a:lnTo>
                <a:lnTo>
                  <a:pt x="115" y="80"/>
                </a:lnTo>
                <a:lnTo>
                  <a:pt x="117" y="77"/>
                </a:lnTo>
                <a:lnTo>
                  <a:pt x="121" y="72"/>
                </a:lnTo>
                <a:lnTo>
                  <a:pt x="125" y="66"/>
                </a:lnTo>
                <a:lnTo>
                  <a:pt x="129" y="60"/>
                </a:lnTo>
                <a:lnTo>
                  <a:pt x="135" y="54"/>
                </a:lnTo>
                <a:lnTo>
                  <a:pt x="140" y="49"/>
                </a:lnTo>
                <a:lnTo>
                  <a:pt x="145" y="44"/>
                </a:lnTo>
                <a:lnTo>
                  <a:pt x="152" y="38"/>
                </a:lnTo>
                <a:lnTo>
                  <a:pt x="156" y="33"/>
                </a:lnTo>
                <a:lnTo>
                  <a:pt x="162" y="29"/>
                </a:lnTo>
                <a:lnTo>
                  <a:pt x="167" y="26"/>
                </a:lnTo>
                <a:lnTo>
                  <a:pt x="172" y="22"/>
                </a:lnTo>
                <a:lnTo>
                  <a:pt x="178" y="19"/>
                </a:lnTo>
                <a:lnTo>
                  <a:pt x="184" y="17"/>
                </a:lnTo>
                <a:lnTo>
                  <a:pt x="191" y="14"/>
                </a:lnTo>
                <a:lnTo>
                  <a:pt x="197" y="12"/>
                </a:lnTo>
                <a:lnTo>
                  <a:pt x="204" y="9"/>
                </a:lnTo>
                <a:lnTo>
                  <a:pt x="210" y="7"/>
                </a:lnTo>
                <a:lnTo>
                  <a:pt x="217" y="5"/>
                </a:lnTo>
                <a:lnTo>
                  <a:pt x="225" y="4"/>
                </a:lnTo>
                <a:lnTo>
                  <a:pt x="232" y="2"/>
                </a:lnTo>
                <a:lnTo>
                  <a:pt x="240" y="2"/>
                </a:lnTo>
                <a:lnTo>
                  <a:pt x="248" y="1"/>
                </a:lnTo>
                <a:lnTo>
                  <a:pt x="255" y="0"/>
                </a:lnTo>
                <a:lnTo>
                  <a:pt x="262" y="0"/>
                </a:lnTo>
                <a:lnTo>
                  <a:pt x="270" y="0"/>
                </a:lnTo>
                <a:lnTo>
                  <a:pt x="279" y="0"/>
                </a:lnTo>
                <a:lnTo>
                  <a:pt x="286" y="1"/>
                </a:lnTo>
                <a:lnTo>
                  <a:pt x="294" y="2"/>
                </a:lnTo>
                <a:lnTo>
                  <a:pt x="301" y="3"/>
                </a:lnTo>
                <a:lnTo>
                  <a:pt x="309" y="4"/>
                </a:lnTo>
                <a:lnTo>
                  <a:pt x="317" y="6"/>
                </a:lnTo>
                <a:lnTo>
                  <a:pt x="324" y="8"/>
                </a:lnTo>
                <a:lnTo>
                  <a:pt x="333" y="10"/>
                </a:lnTo>
                <a:lnTo>
                  <a:pt x="340" y="13"/>
                </a:lnTo>
                <a:lnTo>
                  <a:pt x="347" y="16"/>
                </a:lnTo>
                <a:lnTo>
                  <a:pt x="354" y="19"/>
                </a:lnTo>
                <a:lnTo>
                  <a:pt x="361" y="23"/>
                </a:lnTo>
                <a:lnTo>
                  <a:pt x="368" y="26"/>
                </a:lnTo>
                <a:lnTo>
                  <a:pt x="374" y="30"/>
                </a:lnTo>
                <a:lnTo>
                  <a:pt x="380" y="34"/>
                </a:lnTo>
                <a:lnTo>
                  <a:pt x="382" y="37"/>
                </a:lnTo>
                <a:lnTo>
                  <a:pt x="385" y="39"/>
                </a:lnTo>
                <a:lnTo>
                  <a:pt x="391" y="43"/>
                </a:lnTo>
                <a:lnTo>
                  <a:pt x="395" y="47"/>
                </a:lnTo>
                <a:lnTo>
                  <a:pt x="399" y="51"/>
                </a:lnTo>
                <a:lnTo>
                  <a:pt x="403" y="56"/>
                </a:lnTo>
                <a:lnTo>
                  <a:pt x="407" y="62"/>
                </a:lnTo>
                <a:lnTo>
                  <a:pt x="411" y="66"/>
                </a:lnTo>
                <a:lnTo>
                  <a:pt x="414" y="72"/>
                </a:lnTo>
                <a:lnTo>
                  <a:pt x="416" y="76"/>
                </a:lnTo>
                <a:lnTo>
                  <a:pt x="420" y="81"/>
                </a:lnTo>
                <a:lnTo>
                  <a:pt x="423" y="87"/>
                </a:lnTo>
                <a:lnTo>
                  <a:pt x="427" y="96"/>
                </a:lnTo>
                <a:lnTo>
                  <a:pt x="429" y="101"/>
                </a:lnTo>
                <a:lnTo>
                  <a:pt x="431" y="106"/>
                </a:lnTo>
                <a:lnTo>
                  <a:pt x="432" y="112"/>
                </a:lnTo>
                <a:lnTo>
                  <a:pt x="434" y="117"/>
                </a:lnTo>
                <a:lnTo>
                  <a:pt x="435" y="121"/>
                </a:lnTo>
                <a:lnTo>
                  <a:pt x="436" y="126"/>
                </a:lnTo>
                <a:lnTo>
                  <a:pt x="439" y="134"/>
                </a:lnTo>
                <a:lnTo>
                  <a:pt x="440" y="143"/>
                </a:lnTo>
                <a:lnTo>
                  <a:pt x="441" y="150"/>
                </a:lnTo>
                <a:lnTo>
                  <a:pt x="442" y="156"/>
                </a:lnTo>
                <a:lnTo>
                  <a:pt x="443" y="165"/>
                </a:lnTo>
                <a:lnTo>
                  <a:pt x="443" y="167"/>
                </a:lnTo>
                <a:lnTo>
                  <a:pt x="444" y="168"/>
                </a:lnTo>
                <a:lnTo>
                  <a:pt x="448" y="173"/>
                </a:lnTo>
                <a:lnTo>
                  <a:pt x="450" y="176"/>
                </a:lnTo>
                <a:lnTo>
                  <a:pt x="452" y="179"/>
                </a:lnTo>
                <a:lnTo>
                  <a:pt x="454" y="183"/>
                </a:lnTo>
                <a:lnTo>
                  <a:pt x="455" y="188"/>
                </a:lnTo>
                <a:lnTo>
                  <a:pt x="457" y="192"/>
                </a:lnTo>
                <a:lnTo>
                  <a:pt x="458" y="197"/>
                </a:lnTo>
                <a:lnTo>
                  <a:pt x="459" y="202"/>
                </a:lnTo>
                <a:lnTo>
                  <a:pt x="459" y="204"/>
                </a:lnTo>
                <a:lnTo>
                  <a:pt x="460" y="207"/>
                </a:lnTo>
                <a:lnTo>
                  <a:pt x="460" y="210"/>
                </a:lnTo>
                <a:lnTo>
                  <a:pt x="459" y="213"/>
                </a:lnTo>
                <a:lnTo>
                  <a:pt x="459" y="216"/>
                </a:lnTo>
                <a:lnTo>
                  <a:pt x="459" y="219"/>
                </a:lnTo>
                <a:lnTo>
                  <a:pt x="457" y="225"/>
                </a:lnTo>
                <a:lnTo>
                  <a:pt x="456" y="228"/>
                </a:lnTo>
                <a:lnTo>
                  <a:pt x="455" y="231"/>
                </a:lnTo>
                <a:lnTo>
                  <a:pt x="455" y="232"/>
                </a:lnTo>
                <a:lnTo>
                  <a:pt x="455" y="233"/>
                </a:lnTo>
                <a:lnTo>
                  <a:pt x="457" y="236"/>
                </a:lnTo>
                <a:lnTo>
                  <a:pt x="463" y="246"/>
                </a:lnTo>
                <a:lnTo>
                  <a:pt x="468" y="253"/>
                </a:lnTo>
                <a:lnTo>
                  <a:pt x="471" y="258"/>
                </a:lnTo>
                <a:lnTo>
                  <a:pt x="475" y="265"/>
                </a:lnTo>
                <a:lnTo>
                  <a:pt x="478" y="271"/>
                </a:lnTo>
                <a:lnTo>
                  <a:pt x="482" y="277"/>
                </a:lnTo>
                <a:lnTo>
                  <a:pt x="485" y="285"/>
                </a:lnTo>
                <a:lnTo>
                  <a:pt x="489" y="293"/>
                </a:lnTo>
                <a:lnTo>
                  <a:pt x="491" y="298"/>
                </a:lnTo>
                <a:lnTo>
                  <a:pt x="493" y="303"/>
                </a:lnTo>
                <a:lnTo>
                  <a:pt x="495" y="309"/>
                </a:lnTo>
                <a:lnTo>
                  <a:pt x="496" y="313"/>
                </a:lnTo>
                <a:lnTo>
                  <a:pt x="498" y="318"/>
                </a:lnTo>
                <a:lnTo>
                  <a:pt x="499" y="323"/>
                </a:lnTo>
                <a:lnTo>
                  <a:pt x="501" y="331"/>
                </a:lnTo>
                <a:lnTo>
                  <a:pt x="503" y="341"/>
                </a:lnTo>
                <a:lnTo>
                  <a:pt x="504" y="349"/>
                </a:lnTo>
                <a:lnTo>
                  <a:pt x="504" y="354"/>
                </a:lnTo>
                <a:lnTo>
                  <a:pt x="504" y="357"/>
                </a:lnTo>
                <a:lnTo>
                  <a:pt x="504" y="361"/>
                </a:lnTo>
                <a:lnTo>
                  <a:pt x="503" y="365"/>
                </a:lnTo>
                <a:lnTo>
                  <a:pt x="501" y="372"/>
                </a:lnTo>
                <a:lnTo>
                  <a:pt x="500" y="378"/>
                </a:lnTo>
                <a:lnTo>
                  <a:pt x="498" y="385"/>
                </a:lnTo>
                <a:lnTo>
                  <a:pt x="498" y="387"/>
                </a:lnTo>
                <a:lnTo>
                  <a:pt x="496" y="390"/>
                </a:lnTo>
                <a:lnTo>
                  <a:pt x="495" y="392"/>
                </a:lnTo>
                <a:lnTo>
                  <a:pt x="494" y="394"/>
                </a:lnTo>
                <a:lnTo>
                  <a:pt x="493" y="396"/>
                </a:lnTo>
                <a:lnTo>
                  <a:pt x="491" y="398"/>
                </a:lnTo>
                <a:lnTo>
                  <a:pt x="490" y="399"/>
                </a:lnTo>
                <a:lnTo>
                  <a:pt x="488" y="401"/>
                </a:lnTo>
                <a:lnTo>
                  <a:pt x="486" y="401"/>
                </a:lnTo>
                <a:lnTo>
                  <a:pt x="485" y="402"/>
                </a:lnTo>
                <a:lnTo>
                  <a:pt x="483" y="403"/>
                </a:lnTo>
                <a:lnTo>
                  <a:pt x="482" y="403"/>
                </a:lnTo>
                <a:lnTo>
                  <a:pt x="481" y="403"/>
                </a:lnTo>
                <a:lnTo>
                  <a:pt x="480" y="402"/>
                </a:lnTo>
                <a:lnTo>
                  <a:pt x="477" y="401"/>
                </a:lnTo>
                <a:lnTo>
                  <a:pt x="476" y="400"/>
                </a:lnTo>
                <a:lnTo>
                  <a:pt x="475" y="399"/>
                </a:lnTo>
                <a:lnTo>
                  <a:pt x="473" y="398"/>
                </a:lnTo>
                <a:lnTo>
                  <a:pt x="471" y="397"/>
                </a:lnTo>
                <a:lnTo>
                  <a:pt x="469" y="394"/>
                </a:lnTo>
                <a:lnTo>
                  <a:pt x="467" y="391"/>
                </a:lnTo>
                <a:lnTo>
                  <a:pt x="465" y="387"/>
                </a:lnTo>
                <a:lnTo>
                  <a:pt x="462" y="384"/>
                </a:lnTo>
                <a:lnTo>
                  <a:pt x="461" y="380"/>
                </a:lnTo>
                <a:lnTo>
                  <a:pt x="458" y="374"/>
                </a:lnTo>
                <a:lnTo>
                  <a:pt x="455" y="368"/>
                </a:lnTo>
                <a:lnTo>
                  <a:pt x="454" y="368"/>
                </a:lnTo>
                <a:lnTo>
                  <a:pt x="454" y="368"/>
                </a:lnTo>
                <a:lnTo>
                  <a:pt x="452" y="369"/>
                </a:lnTo>
                <a:lnTo>
                  <a:pt x="452" y="370"/>
                </a:lnTo>
                <a:lnTo>
                  <a:pt x="450" y="372"/>
                </a:lnTo>
                <a:lnTo>
                  <a:pt x="448" y="378"/>
                </a:lnTo>
                <a:lnTo>
                  <a:pt x="444" y="388"/>
                </a:lnTo>
                <a:lnTo>
                  <a:pt x="440" y="398"/>
                </a:lnTo>
                <a:lnTo>
                  <a:pt x="437" y="403"/>
                </a:lnTo>
                <a:lnTo>
                  <a:pt x="433" y="409"/>
                </a:lnTo>
                <a:lnTo>
                  <a:pt x="429" y="415"/>
                </a:lnTo>
                <a:lnTo>
                  <a:pt x="425" y="421"/>
                </a:lnTo>
                <a:lnTo>
                  <a:pt x="423" y="424"/>
                </a:lnTo>
                <a:lnTo>
                  <a:pt x="421" y="427"/>
                </a:lnTo>
                <a:lnTo>
                  <a:pt x="414" y="434"/>
                </a:lnTo>
                <a:lnTo>
                  <a:pt x="414" y="434"/>
                </a:lnTo>
                <a:lnTo>
                  <a:pt x="415" y="435"/>
                </a:lnTo>
                <a:lnTo>
                  <a:pt x="419" y="437"/>
                </a:lnTo>
                <a:lnTo>
                  <a:pt x="431" y="442"/>
                </a:lnTo>
                <a:lnTo>
                  <a:pt x="437" y="446"/>
                </a:lnTo>
                <a:lnTo>
                  <a:pt x="442" y="448"/>
                </a:lnTo>
                <a:lnTo>
                  <a:pt x="448" y="452"/>
                </a:lnTo>
                <a:lnTo>
                  <a:pt x="452" y="456"/>
                </a:lnTo>
                <a:lnTo>
                  <a:pt x="455" y="459"/>
                </a:lnTo>
                <a:lnTo>
                  <a:pt x="456" y="461"/>
                </a:lnTo>
                <a:lnTo>
                  <a:pt x="458" y="463"/>
                </a:lnTo>
                <a:lnTo>
                  <a:pt x="459" y="465"/>
                </a:lnTo>
                <a:lnTo>
                  <a:pt x="460" y="467"/>
                </a:lnTo>
                <a:lnTo>
                  <a:pt x="461" y="470"/>
                </a:lnTo>
                <a:lnTo>
                  <a:pt x="461" y="472"/>
                </a:lnTo>
                <a:lnTo>
                  <a:pt x="462" y="475"/>
                </a:lnTo>
                <a:lnTo>
                  <a:pt x="461" y="476"/>
                </a:lnTo>
                <a:lnTo>
                  <a:pt x="461" y="478"/>
                </a:lnTo>
                <a:lnTo>
                  <a:pt x="461" y="480"/>
                </a:lnTo>
                <a:lnTo>
                  <a:pt x="460" y="481"/>
                </a:lnTo>
                <a:lnTo>
                  <a:pt x="460" y="484"/>
                </a:lnTo>
                <a:lnTo>
                  <a:pt x="459" y="485"/>
                </a:lnTo>
                <a:lnTo>
                  <a:pt x="457" y="488"/>
                </a:lnTo>
                <a:lnTo>
                  <a:pt x="455" y="491"/>
                </a:lnTo>
                <a:lnTo>
                  <a:pt x="453" y="492"/>
                </a:lnTo>
                <a:lnTo>
                  <a:pt x="452" y="494"/>
                </a:lnTo>
                <a:lnTo>
                  <a:pt x="448" y="496"/>
                </a:lnTo>
                <a:lnTo>
                  <a:pt x="443" y="498"/>
                </a:lnTo>
                <a:lnTo>
                  <a:pt x="439" y="500"/>
                </a:lnTo>
                <a:lnTo>
                  <a:pt x="435" y="502"/>
                </a:lnTo>
                <a:lnTo>
                  <a:pt x="430" y="504"/>
                </a:lnTo>
                <a:lnTo>
                  <a:pt x="427" y="505"/>
                </a:lnTo>
                <a:lnTo>
                  <a:pt x="425" y="506"/>
                </a:lnTo>
                <a:lnTo>
                  <a:pt x="419" y="508"/>
                </a:lnTo>
                <a:lnTo>
                  <a:pt x="413" y="509"/>
                </a:lnTo>
                <a:lnTo>
                  <a:pt x="407" y="511"/>
                </a:lnTo>
                <a:lnTo>
                  <a:pt x="400" y="512"/>
                </a:lnTo>
                <a:lnTo>
                  <a:pt x="394" y="512"/>
                </a:lnTo>
                <a:lnTo>
                  <a:pt x="386" y="513"/>
                </a:lnTo>
                <a:lnTo>
                  <a:pt x="379" y="513"/>
                </a:lnTo>
                <a:lnTo>
                  <a:pt x="372" y="513"/>
                </a:lnTo>
                <a:lnTo>
                  <a:pt x="365" y="513"/>
                </a:lnTo>
                <a:lnTo>
                  <a:pt x="356" y="512"/>
                </a:lnTo>
                <a:lnTo>
                  <a:pt x="349" y="512"/>
                </a:lnTo>
                <a:lnTo>
                  <a:pt x="342" y="511"/>
                </a:lnTo>
                <a:lnTo>
                  <a:pt x="334" y="510"/>
                </a:lnTo>
                <a:lnTo>
                  <a:pt x="325" y="509"/>
                </a:lnTo>
                <a:lnTo>
                  <a:pt x="317" y="506"/>
                </a:lnTo>
                <a:lnTo>
                  <a:pt x="310" y="504"/>
                </a:lnTo>
                <a:lnTo>
                  <a:pt x="301" y="502"/>
                </a:lnTo>
                <a:lnTo>
                  <a:pt x="294" y="500"/>
                </a:lnTo>
                <a:lnTo>
                  <a:pt x="286" y="497"/>
                </a:lnTo>
                <a:lnTo>
                  <a:pt x="282" y="496"/>
                </a:lnTo>
                <a:lnTo>
                  <a:pt x="279" y="495"/>
                </a:lnTo>
                <a:lnTo>
                  <a:pt x="276" y="494"/>
                </a:lnTo>
                <a:lnTo>
                  <a:pt x="273" y="493"/>
                </a:lnTo>
                <a:lnTo>
                  <a:pt x="270" y="493"/>
                </a:lnTo>
                <a:lnTo>
                  <a:pt x="267" y="493"/>
                </a:lnTo>
                <a:lnTo>
                  <a:pt x="260" y="493"/>
                </a:lnTo>
                <a:lnTo>
                  <a:pt x="256" y="492"/>
                </a:lnTo>
                <a:lnTo>
                  <a:pt x="251" y="492"/>
                </a:lnTo>
                <a:lnTo>
                  <a:pt x="248" y="495"/>
                </a:lnTo>
                <a:lnTo>
                  <a:pt x="243" y="497"/>
                </a:lnTo>
                <a:lnTo>
                  <a:pt x="238" y="500"/>
                </a:lnTo>
                <a:lnTo>
                  <a:pt x="232" y="503"/>
                </a:lnTo>
                <a:lnTo>
                  <a:pt x="228" y="505"/>
                </a:lnTo>
                <a:lnTo>
                  <a:pt x="224" y="508"/>
                </a:lnTo>
                <a:lnTo>
                  <a:pt x="214" y="511"/>
                </a:lnTo>
                <a:lnTo>
                  <a:pt x="209" y="512"/>
                </a:lnTo>
                <a:lnTo>
                  <a:pt x="205" y="514"/>
                </a:lnTo>
                <a:lnTo>
                  <a:pt x="198" y="515"/>
                </a:lnTo>
                <a:lnTo>
                  <a:pt x="193" y="515"/>
                </a:lnTo>
                <a:lnTo>
                  <a:pt x="188" y="516"/>
                </a:lnTo>
                <a:lnTo>
                  <a:pt x="183" y="516"/>
                </a:lnTo>
                <a:lnTo>
                  <a:pt x="178" y="516"/>
                </a:lnTo>
                <a:lnTo>
                  <a:pt x="172" y="516"/>
                </a:lnTo>
                <a:lnTo>
                  <a:pt x="167" y="516"/>
                </a:lnTo>
                <a:lnTo>
                  <a:pt x="154" y="516"/>
                </a:lnTo>
                <a:lnTo>
                  <a:pt x="141" y="516"/>
                </a:lnTo>
                <a:lnTo>
                  <a:pt x="128" y="515"/>
                </a:lnTo>
                <a:lnTo>
                  <a:pt x="122" y="514"/>
                </a:lnTo>
                <a:lnTo>
                  <a:pt x="116" y="513"/>
                </a:lnTo>
                <a:lnTo>
                  <a:pt x="110" y="512"/>
                </a:lnTo>
                <a:lnTo>
                  <a:pt x="103" y="511"/>
                </a:lnTo>
                <a:lnTo>
                  <a:pt x="98" y="509"/>
                </a:lnTo>
                <a:lnTo>
                  <a:pt x="92" y="508"/>
                </a:lnTo>
                <a:lnTo>
                  <a:pt x="87" y="505"/>
                </a:lnTo>
                <a:lnTo>
                  <a:pt x="83" y="503"/>
                </a:lnTo>
                <a:lnTo>
                  <a:pt x="78" y="501"/>
                </a:lnTo>
                <a:lnTo>
                  <a:pt x="74" y="499"/>
                </a:lnTo>
                <a:lnTo>
                  <a:pt x="70" y="496"/>
                </a:lnTo>
                <a:lnTo>
                  <a:pt x="69" y="495"/>
                </a:lnTo>
                <a:lnTo>
                  <a:pt x="67" y="493"/>
                </a:lnTo>
                <a:lnTo>
                  <a:pt x="66" y="492"/>
                </a:lnTo>
                <a:lnTo>
                  <a:pt x="64" y="490"/>
                </a:lnTo>
                <a:lnTo>
                  <a:pt x="63" y="489"/>
                </a:lnTo>
                <a:lnTo>
                  <a:pt x="63" y="487"/>
                </a:lnTo>
                <a:lnTo>
                  <a:pt x="61" y="484"/>
                </a:lnTo>
                <a:lnTo>
                  <a:pt x="61" y="481"/>
                </a:lnTo>
                <a:lnTo>
                  <a:pt x="60" y="479"/>
                </a:lnTo>
                <a:lnTo>
                  <a:pt x="60" y="477"/>
                </a:lnTo>
                <a:lnTo>
                  <a:pt x="61" y="475"/>
                </a:lnTo>
                <a:lnTo>
                  <a:pt x="61" y="473"/>
                </a:lnTo>
                <a:lnTo>
                  <a:pt x="61" y="471"/>
                </a:lnTo>
                <a:lnTo>
                  <a:pt x="61" y="470"/>
                </a:lnTo>
                <a:lnTo>
                  <a:pt x="61" y="467"/>
                </a:lnTo>
                <a:lnTo>
                  <a:pt x="62" y="465"/>
                </a:lnTo>
                <a:lnTo>
                  <a:pt x="63" y="462"/>
                </a:lnTo>
                <a:lnTo>
                  <a:pt x="63" y="460"/>
                </a:lnTo>
                <a:lnTo>
                  <a:pt x="65" y="456"/>
                </a:lnTo>
                <a:lnTo>
                  <a:pt x="66" y="454"/>
                </a:lnTo>
                <a:lnTo>
                  <a:pt x="67" y="453"/>
                </a:lnTo>
                <a:lnTo>
                  <a:pt x="69" y="450"/>
                </a:lnTo>
                <a:lnTo>
                  <a:pt x="71" y="449"/>
                </a:lnTo>
                <a:lnTo>
                  <a:pt x="73" y="448"/>
                </a:lnTo>
                <a:lnTo>
                  <a:pt x="74" y="446"/>
                </a:lnTo>
                <a:lnTo>
                  <a:pt x="78" y="446"/>
                </a:lnTo>
                <a:lnTo>
                  <a:pt x="80" y="444"/>
                </a:lnTo>
                <a:lnTo>
                  <a:pt x="83" y="443"/>
                </a:lnTo>
                <a:lnTo>
                  <a:pt x="86" y="442"/>
                </a:lnTo>
                <a:lnTo>
                  <a:pt x="89" y="441"/>
                </a:lnTo>
                <a:lnTo>
                  <a:pt x="92" y="440"/>
                </a:lnTo>
                <a:lnTo>
                  <a:pt x="95" y="440"/>
                </a:lnTo>
                <a:lnTo>
                  <a:pt x="99" y="439"/>
                </a:lnTo>
                <a:lnTo>
                  <a:pt x="103" y="439"/>
                </a:lnTo>
                <a:lnTo>
                  <a:pt x="105" y="439"/>
                </a:lnTo>
                <a:lnTo>
                  <a:pt x="105" y="439"/>
                </a:lnTo>
                <a:lnTo>
                  <a:pt x="106" y="438"/>
                </a:lnTo>
                <a:lnTo>
                  <a:pt x="106" y="438"/>
                </a:lnTo>
                <a:lnTo>
                  <a:pt x="105" y="437"/>
                </a:lnTo>
                <a:lnTo>
                  <a:pt x="102" y="436"/>
                </a:lnTo>
                <a:lnTo>
                  <a:pt x="96" y="430"/>
                </a:lnTo>
                <a:lnTo>
                  <a:pt x="93" y="427"/>
                </a:lnTo>
                <a:lnTo>
                  <a:pt x="89" y="423"/>
                </a:lnTo>
                <a:lnTo>
                  <a:pt x="84" y="419"/>
                </a:lnTo>
                <a:lnTo>
                  <a:pt x="80" y="414"/>
                </a:lnTo>
                <a:lnTo>
                  <a:pt x="74" y="407"/>
                </a:lnTo>
                <a:lnTo>
                  <a:pt x="72" y="403"/>
                </a:lnTo>
                <a:lnTo>
                  <a:pt x="69" y="400"/>
                </a:lnTo>
                <a:lnTo>
                  <a:pt x="67" y="396"/>
                </a:lnTo>
                <a:lnTo>
                  <a:pt x="65" y="392"/>
                </a:lnTo>
                <a:lnTo>
                  <a:pt x="62" y="388"/>
                </a:lnTo>
                <a:lnTo>
                  <a:pt x="60" y="382"/>
                </a:lnTo>
                <a:lnTo>
                  <a:pt x="58" y="378"/>
                </a:lnTo>
                <a:lnTo>
                  <a:pt x="56" y="372"/>
                </a:lnTo>
                <a:lnTo>
                  <a:pt x="55" y="368"/>
                </a:lnTo>
                <a:lnTo>
                  <a:pt x="53" y="361"/>
                </a:lnTo>
                <a:lnTo>
                  <a:pt x="53" y="361"/>
                </a:lnTo>
                <a:lnTo>
                  <a:pt x="53" y="361"/>
                </a:lnTo>
                <a:lnTo>
                  <a:pt x="52" y="361"/>
                </a:lnTo>
                <a:lnTo>
                  <a:pt x="52" y="361"/>
                </a:lnTo>
                <a:lnTo>
                  <a:pt x="51" y="361"/>
                </a:lnTo>
                <a:lnTo>
                  <a:pt x="50" y="361"/>
                </a:lnTo>
                <a:lnTo>
                  <a:pt x="50" y="362"/>
                </a:lnTo>
                <a:lnTo>
                  <a:pt x="50" y="364"/>
                </a:lnTo>
                <a:lnTo>
                  <a:pt x="49" y="365"/>
                </a:lnTo>
                <a:lnTo>
                  <a:pt x="48" y="367"/>
                </a:lnTo>
                <a:lnTo>
                  <a:pt x="45" y="371"/>
                </a:lnTo>
                <a:lnTo>
                  <a:pt x="44" y="374"/>
                </a:lnTo>
                <a:lnTo>
                  <a:pt x="42" y="376"/>
                </a:lnTo>
                <a:lnTo>
                  <a:pt x="39" y="379"/>
                </a:lnTo>
                <a:lnTo>
                  <a:pt x="37" y="382"/>
                </a:lnTo>
                <a:lnTo>
                  <a:pt x="34" y="386"/>
                </a:lnTo>
                <a:lnTo>
                  <a:pt x="31" y="389"/>
                </a:lnTo>
                <a:lnTo>
                  <a:pt x="28" y="391"/>
                </a:lnTo>
                <a:lnTo>
                  <a:pt x="25" y="393"/>
                </a:lnTo>
                <a:lnTo>
                  <a:pt x="22" y="395"/>
                </a:lnTo>
                <a:lnTo>
                  <a:pt x="18" y="397"/>
                </a:lnTo>
                <a:lnTo>
                  <a:pt x="14" y="398"/>
                </a:lnTo>
                <a:lnTo>
                  <a:pt x="10" y="398"/>
                </a:lnTo>
                <a:lnTo>
                  <a:pt x="10" y="398"/>
                </a:lnTo>
                <a:lnTo>
                  <a:pt x="9" y="398"/>
                </a:lnTo>
                <a:lnTo>
                  <a:pt x="8" y="398"/>
                </a:lnTo>
                <a:lnTo>
                  <a:pt x="8" y="396"/>
                </a:lnTo>
                <a:lnTo>
                  <a:pt x="7" y="395"/>
                </a:lnTo>
                <a:lnTo>
                  <a:pt x="5" y="392"/>
                </a:lnTo>
                <a:lnTo>
                  <a:pt x="4" y="390"/>
                </a:lnTo>
                <a:lnTo>
                  <a:pt x="3" y="387"/>
                </a:lnTo>
                <a:lnTo>
                  <a:pt x="3" y="384"/>
                </a:lnTo>
                <a:lnTo>
                  <a:pt x="2" y="381"/>
                </a:lnTo>
                <a:lnTo>
                  <a:pt x="1" y="374"/>
                </a:lnTo>
                <a:lnTo>
                  <a:pt x="0" y="370"/>
                </a:lnTo>
                <a:lnTo>
                  <a:pt x="0" y="367"/>
                </a:lnTo>
                <a:lnTo>
                  <a:pt x="0" y="357"/>
                </a:lnTo>
                <a:lnTo>
                  <a:pt x="1" y="348"/>
                </a:lnTo>
                <a:lnTo>
                  <a:pt x="2" y="343"/>
                </a:lnTo>
                <a:lnTo>
                  <a:pt x="3" y="338"/>
                </a:lnTo>
                <a:lnTo>
                  <a:pt x="3" y="332"/>
                </a:lnTo>
                <a:lnTo>
                  <a:pt x="5" y="327"/>
                </a:lnTo>
                <a:lnTo>
                  <a:pt x="6" y="322"/>
                </a:lnTo>
                <a:lnTo>
                  <a:pt x="8" y="316"/>
                </a:lnTo>
                <a:lnTo>
                  <a:pt x="10" y="311"/>
                </a:lnTo>
                <a:lnTo>
                  <a:pt x="12" y="304"/>
                </a:lnTo>
                <a:lnTo>
                  <a:pt x="15" y="299"/>
                </a:lnTo>
                <a:lnTo>
                  <a:pt x="18" y="293"/>
                </a:lnTo>
                <a:lnTo>
                  <a:pt x="22" y="287"/>
                </a:lnTo>
                <a:lnTo>
                  <a:pt x="26" y="281"/>
                </a:lnTo>
                <a:lnTo>
                  <a:pt x="30" y="275"/>
                </a:lnTo>
                <a:lnTo>
                  <a:pt x="34" y="269"/>
                </a:lnTo>
                <a:lnTo>
                  <a:pt x="37" y="265"/>
                </a:lnTo>
                <a:lnTo>
                  <a:pt x="42" y="260"/>
                </a:lnTo>
                <a:lnTo>
                  <a:pt x="46" y="254"/>
                </a:lnTo>
                <a:lnTo>
                  <a:pt x="49" y="252"/>
                </a:lnTo>
                <a:lnTo>
                  <a:pt x="52" y="250"/>
                </a:lnTo>
                <a:lnTo>
                  <a:pt x="56" y="246"/>
                </a:lnTo>
                <a:lnTo>
                  <a:pt x="59" y="243"/>
                </a:lnTo>
                <a:lnTo>
                  <a:pt x="66" y="238"/>
                </a:lnTo>
                <a:lnTo>
                  <a:pt x="70" y="233"/>
                </a:lnTo>
                <a:lnTo>
                  <a:pt x="72" y="23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190844" y="2937501"/>
            <a:ext cx="408387" cy="386332"/>
            <a:chOff x="4760915" y="138333"/>
            <a:chExt cx="801339" cy="758179"/>
          </a:xfrm>
          <a:solidFill>
            <a:sysClr val="window" lastClr="FFFFFF"/>
          </a:solidFill>
        </p:grpSpPr>
        <p:sp>
          <p:nvSpPr>
            <p:cNvPr id="77" name="Freeform 6"/>
            <p:cNvSpPr/>
            <p:nvPr/>
          </p:nvSpPr>
          <p:spPr bwMode="auto">
            <a:xfrm>
              <a:off x="4760915" y="218898"/>
              <a:ext cx="431601" cy="433040"/>
            </a:xfrm>
            <a:custGeom>
              <a:avLst/>
              <a:gdLst>
                <a:gd name="T0" fmla="*/ 145 w 289"/>
                <a:gd name="T1" fmla="*/ 0 h 289"/>
                <a:gd name="T2" fmla="*/ 0 w 289"/>
                <a:gd name="T3" fmla="*/ 145 h 289"/>
                <a:gd name="T4" fmla="*/ 16 w 289"/>
                <a:gd name="T5" fmla="*/ 210 h 289"/>
                <a:gd name="T6" fmla="*/ 33 w 289"/>
                <a:gd name="T7" fmla="*/ 216 h 289"/>
                <a:gd name="T8" fmla="*/ 39 w 289"/>
                <a:gd name="T9" fmla="*/ 199 h 289"/>
                <a:gd name="T10" fmla="*/ 26 w 289"/>
                <a:gd name="T11" fmla="*/ 145 h 289"/>
                <a:gd name="T12" fmla="*/ 145 w 289"/>
                <a:gd name="T13" fmla="*/ 26 h 289"/>
                <a:gd name="T14" fmla="*/ 263 w 289"/>
                <a:gd name="T15" fmla="*/ 145 h 289"/>
                <a:gd name="T16" fmla="*/ 145 w 289"/>
                <a:gd name="T17" fmla="*/ 263 h 289"/>
                <a:gd name="T18" fmla="*/ 118 w 289"/>
                <a:gd name="T19" fmla="*/ 260 h 289"/>
                <a:gd name="T20" fmla="*/ 103 w 289"/>
                <a:gd name="T21" fmla="*/ 270 h 289"/>
                <a:gd name="T22" fmla="*/ 112 w 289"/>
                <a:gd name="T23" fmla="*/ 285 h 289"/>
                <a:gd name="T24" fmla="*/ 145 w 289"/>
                <a:gd name="T25" fmla="*/ 289 h 289"/>
                <a:gd name="T26" fmla="*/ 289 w 289"/>
                <a:gd name="T27" fmla="*/ 145 h 289"/>
                <a:gd name="T28" fmla="*/ 145 w 289"/>
                <a:gd name="T2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289">
                  <a:moveTo>
                    <a:pt x="145" y="0"/>
                  </a:moveTo>
                  <a:cubicBezTo>
                    <a:pt x="65" y="0"/>
                    <a:pt x="0" y="65"/>
                    <a:pt x="0" y="145"/>
                  </a:cubicBezTo>
                  <a:cubicBezTo>
                    <a:pt x="0" y="167"/>
                    <a:pt x="6" y="190"/>
                    <a:pt x="16" y="210"/>
                  </a:cubicBezTo>
                  <a:cubicBezTo>
                    <a:pt x="19" y="217"/>
                    <a:pt x="27" y="219"/>
                    <a:pt x="33" y="216"/>
                  </a:cubicBezTo>
                  <a:cubicBezTo>
                    <a:pt x="40" y="213"/>
                    <a:pt x="42" y="205"/>
                    <a:pt x="39" y="199"/>
                  </a:cubicBezTo>
                  <a:cubicBezTo>
                    <a:pt x="30" y="182"/>
                    <a:pt x="26" y="163"/>
                    <a:pt x="26" y="145"/>
                  </a:cubicBezTo>
                  <a:cubicBezTo>
                    <a:pt x="26" y="79"/>
                    <a:pt x="79" y="26"/>
                    <a:pt x="145" y="26"/>
                  </a:cubicBezTo>
                  <a:cubicBezTo>
                    <a:pt x="210" y="26"/>
                    <a:pt x="263" y="79"/>
                    <a:pt x="263" y="145"/>
                  </a:cubicBezTo>
                  <a:cubicBezTo>
                    <a:pt x="263" y="210"/>
                    <a:pt x="210" y="263"/>
                    <a:pt x="145" y="263"/>
                  </a:cubicBezTo>
                  <a:cubicBezTo>
                    <a:pt x="136" y="263"/>
                    <a:pt x="127" y="262"/>
                    <a:pt x="118" y="260"/>
                  </a:cubicBezTo>
                  <a:cubicBezTo>
                    <a:pt x="111" y="258"/>
                    <a:pt x="104" y="263"/>
                    <a:pt x="103" y="270"/>
                  </a:cubicBezTo>
                  <a:cubicBezTo>
                    <a:pt x="101" y="277"/>
                    <a:pt x="105" y="283"/>
                    <a:pt x="112" y="285"/>
                  </a:cubicBezTo>
                  <a:cubicBezTo>
                    <a:pt x="123" y="287"/>
                    <a:pt x="134" y="289"/>
                    <a:pt x="145" y="289"/>
                  </a:cubicBezTo>
                  <a:cubicBezTo>
                    <a:pt x="224" y="289"/>
                    <a:pt x="289" y="224"/>
                    <a:pt x="289" y="145"/>
                  </a:cubicBezTo>
                  <a:cubicBezTo>
                    <a:pt x="289" y="65"/>
                    <a:pt x="224" y="0"/>
                    <a:pt x="1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8" name="Freeform 7"/>
            <p:cNvSpPr/>
            <p:nvPr/>
          </p:nvSpPr>
          <p:spPr bwMode="auto">
            <a:xfrm>
              <a:off x="4769547" y="359888"/>
              <a:ext cx="281979" cy="536624"/>
            </a:xfrm>
            <a:custGeom>
              <a:avLst/>
              <a:gdLst>
                <a:gd name="T0" fmla="*/ 113 w 189"/>
                <a:gd name="T1" fmla="*/ 87 h 358"/>
                <a:gd name="T2" fmla="*/ 141 w 189"/>
                <a:gd name="T3" fmla="*/ 96 h 358"/>
                <a:gd name="T4" fmla="*/ 189 w 189"/>
                <a:gd name="T5" fmla="*/ 48 h 358"/>
                <a:gd name="T6" fmla="*/ 141 w 189"/>
                <a:gd name="T7" fmla="*/ 0 h 358"/>
                <a:gd name="T8" fmla="*/ 93 w 189"/>
                <a:gd name="T9" fmla="*/ 48 h 358"/>
                <a:gd name="T10" fmla="*/ 97 w 189"/>
                <a:gd name="T11" fmla="*/ 67 h 358"/>
                <a:gd name="T12" fmla="*/ 64 w 189"/>
                <a:gd name="T13" fmla="*/ 108 h 358"/>
                <a:gd name="T14" fmla="*/ 9 w 189"/>
                <a:gd name="T15" fmla="*/ 342 h 358"/>
                <a:gd name="T16" fmla="*/ 22 w 189"/>
                <a:gd name="T17" fmla="*/ 358 h 358"/>
                <a:gd name="T18" fmla="*/ 23 w 189"/>
                <a:gd name="T19" fmla="*/ 358 h 358"/>
                <a:gd name="T20" fmla="*/ 35 w 189"/>
                <a:gd name="T21" fmla="*/ 340 h 358"/>
                <a:gd name="T22" fmla="*/ 85 w 189"/>
                <a:gd name="T23" fmla="*/ 125 h 358"/>
                <a:gd name="T24" fmla="*/ 113 w 189"/>
                <a:gd name="T25" fmla="*/ 8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9" h="358">
                  <a:moveTo>
                    <a:pt x="113" y="87"/>
                  </a:moveTo>
                  <a:cubicBezTo>
                    <a:pt x="121" y="92"/>
                    <a:pt x="131" y="96"/>
                    <a:pt x="141" y="96"/>
                  </a:cubicBezTo>
                  <a:cubicBezTo>
                    <a:pt x="167" y="96"/>
                    <a:pt x="189" y="74"/>
                    <a:pt x="189" y="48"/>
                  </a:cubicBezTo>
                  <a:cubicBezTo>
                    <a:pt x="189" y="21"/>
                    <a:pt x="167" y="0"/>
                    <a:pt x="141" y="0"/>
                  </a:cubicBezTo>
                  <a:cubicBezTo>
                    <a:pt x="114" y="0"/>
                    <a:pt x="93" y="21"/>
                    <a:pt x="93" y="48"/>
                  </a:cubicBezTo>
                  <a:cubicBezTo>
                    <a:pt x="93" y="55"/>
                    <a:pt x="94" y="61"/>
                    <a:pt x="97" y="67"/>
                  </a:cubicBezTo>
                  <a:cubicBezTo>
                    <a:pt x="87" y="78"/>
                    <a:pt x="75" y="91"/>
                    <a:pt x="64" y="108"/>
                  </a:cubicBezTo>
                  <a:cubicBezTo>
                    <a:pt x="34" y="153"/>
                    <a:pt x="0" y="234"/>
                    <a:pt x="9" y="342"/>
                  </a:cubicBezTo>
                  <a:cubicBezTo>
                    <a:pt x="10" y="349"/>
                    <a:pt x="15" y="358"/>
                    <a:pt x="22" y="358"/>
                  </a:cubicBezTo>
                  <a:cubicBezTo>
                    <a:pt x="23" y="358"/>
                    <a:pt x="23" y="358"/>
                    <a:pt x="23" y="358"/>
                  </a:cubicBezTo>
                  <a:cubicBezTo>
                    <a:pt x="30" y="358"/>
                    <a:pt x="36" y="347"/>
                    <a:pt x="35" y="340"/>
                  </a:cubicBezTo>
                  <a:cubicBezTo>
                    <a:pt x="28" y="259"/>
                    <a:pt x="45" y="186"/>
                    <a:pt x="85" y="125"/>
                  </a:cubicBezTo>
                  <a:cubicBezTo>
                    <a:pt x="95" y="111"/>
                    <a:pt x="104" y="97"/>
                    <a:pt x="113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Freeform 8"/>
            <p:cNvSpPr/>
            <p:nvPr/>
          </p:nvSpPr>
          <p:spPr bwMode="auto">
            <a:xfrm>
              <a:off x="5234237" y="138333"/>
              <a:ext cx="277664" cy="261838"/>
            </a:xfrm>
            <a:custGeom>
              <a:avLst/>
              <a:gdLst>
                <a:gd name="T0" fmla="*/ 96 w 187"/>
                <a:gd name="T1" fmla="*/ 160 h 175"/>
                <a:gd name="T2" fmla="*/ 65 w 187"/>
                <a:gd name="T3" fmla="*/ 154 h 175"/>
                <a:gd name="T4" fmla="*/ 33 w 187"/>
                <a:gd name="T5" fmla="*/ 64 h 175"/>
                <a:gd name="T6" fmla="*/ 122 w 187"/>
                <a:gd name="T7" fmla="*/ 32 h 175"/>
                <a:gd name="T8" fmla="*/ 154 w 187"/>
                <a:gd name="T9" fmla="*/ 122 h 175"/>
                <a:gd name="T10" fmla="*/ 146 w 187"/>
                <a:gd name="T11" fmla="*/ 135 h 175"/>
                <a:gd name="T12" fmla="*/ 147 w 187"/>
                <a:gd name="T13" fmla="*/ 145 h 175"/>
                <a:gd name="T14" fmla="*/ 158 w 187"/>
                <a:gd name="T15" fmla="*/ 144 h 175"/>
                <a:gd name="T16" fmla="*/ 167 w 187"/>
                <a:gd name="T17" fmla="*/ 128 h 175"/>
                <a:gd name="T18" fmla="*/ 129 w 187"/>
                <a:gd name="T19" fmla="*/ 19 h 175"/>
                <a:gd name="T20" fmla="*/ 20 w 187"/>
                <a:gd name="T21" fmla="*/ 58 h 175"/>
                <a:gd name="T22" fmla="*/ 58 w 187"/>
                <a:gd name="T23" fmla="*/ 167 h 175"/>
                <a:gd name="T24" fmla="*/ 96 w 187"/>
                <a:gd name="T25" fmla="*/ 175 h 175"/>
                <a:gd name="T26" fmla="*/ 103 w 187"/>
                <a:gd name="T27" fmla="*/ 167 h 175"/>
                <a:gd name="T28" fmla="*/ 96 w 187"/>
                <a:gd name="T29" fmla="*/ 16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75">
                  <a:moveTo>
                    <a:pt x="96" y="160"/>
                  </a:moveTo>
                  <a:cubicBezTo>
                    <a:pt x="85" y="161"/>
                    <a:pt x="74" y="158"/>
                    <a:pt x="65" y="154"/>
                  </a:cubicBezTo>
                  <a:cubicBezTo>
                    <a:pt x="31" y="138"/>
                    <a:pt x="17" y="98"/>
                    <a:pt x="33" y="64"/>
                  </a:cubicBezTo>
                  <a:cubicBezTo>
                    <a:pt x="49" y="31"/>
                    <a:pt x="89" y="16"/>
                    <a:pt x="122" y="32"/>
                  </a:cubicBezTo>
                  <a:cubicBezTo>
                    <a:pt x="156" y="48"/>
                    <a:pt x="170" y="88"/>
                    <a:pt x="154" y="122"/>
                  </a:cubicBezTo>
                  <a:cubicBezTo>
                    <a:pt x="152" y="126"/>
                    <a:pt x="149" y="131"/>
                    <a:pt x="146" y="135"/>
                  </a:cubicBezTo>
                  <a:cubicBezTo>
                    <a:pt x="144" y="138"/>
                    <a:pt x="144" y="143"/>
                    <a:pt x="147" y="145"/>
                  </a:cubicBezTo>
                  <a:cubicBezTo>
                    <a:pt x="151" y="148"/>
                    <a:pt x="155" y="147"/>
                    <a:pt x="158" y="144"/>
                  </a:cubicBezTo>
                  <a:cubicBezTo>
                    <a:pt x="161" y="139"/>
                    <a:pt x="165" y="134"/>
                    <a:pt x="167" y="128"/>
                  </a:cubicBezTo>
                  <a:cubicBezTo>
                    <a:pt x="187" y="87"/>
                    <a:pt x="170" y="38"/>
                    <a:pt x="129" y="19"/>
                  </a:cubicBezTo>
                  <a:cubicBezTo>
                    <a:pt x="88" y="0"/>
                    <a:pt x="39" y="17"/>
                    <a:pt x="20" y="58"/>
                  </a:cubicBezTo>
                  <a:cubicBezTo>
                    <a:pt x="0" y="99"/>
                    <a:pt x="18" y="148"/>
                    <a:pt x="58" y="167"/>
                  </a:cubicBezTo>
                  <a:cubicBezTo>
                    <a:pt x="70" y="173"/>
                    <a:pt x="83" y="175"/>
                    <a:pt x="96" y="175"/>
                  </a:cubicBezTo>
                  <a:cubicBezTo>
                    <a:pt x="100" y="175"/>
                    <a:pt x="103" y="171"/>
                    <a:pt x="103" y="167"/>
                  </a:cubicBezTo>
                  <a:cubicBezTo>
                    <a:pt x="103" y="163"/>
                    <a:pt x="100" y="160"/>
                    <a:pt x="96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Freeform 9"/>
            <p:cNvSpPr/>
            <p:nvPr/>
          </p:nvSpPr>
          <p:spPr bwMode="auto">
            <a:xfrm>
              <a:off x="5326312" y="227530"/>
              <a:ext cx="235942" cy="256083"/>
            </a:xfrm>
            <a:custGeom>
              <a:avLst/>
              <a:gdLst>
                <a:gd name="T0" fmla="*/ 152 w 158"/>
                <a:gd name="T1" fmla="*/ 156 h 171"/>
                <a:gd name="T2" fmla="*/ 56 w 158"/>
                <a:gd name="T3" fmla="*/ 78 h 171"/>
                <a:gd name="T4" fmla="*/ 44 w 158"/>
                <a:gd name="T5" fmla="*/ 55 h 171"/>
                <a:gd name="T6" fmla="*/ 55 w 158"/>
                <a:gd name="T7" fmla="*/ 43 h 171"/>
                <a:gd name="T8" fmla="*/ 42 w 158"/>
                <a:gd name="T9" fmla="*/ 7 h 171"/>
                <a:gd name="T10" fmla="*/ 6 w 158"/>
                <a:gd name="T11" fmla="*/ 20 h 171"/>
                <a:gd name="T12" fmla="*/ 19 w 158"/>
                <a:gd name="T13" fmla="*/ 56 h 171"/>
                <a:gd name="T14" fmla="*/ 30 w 158"/>
                <a:gd name="T15" fmla="*/ 58 h 171"/>
                <a:gd name="T16" fmla="*/ 43 w 158"/>
                <a:gd name="T17" fmla="*/ 85 h 171"/>
                <a:gd name="T18" fmla="*/ 147 w 158"/>
                <a:gd name="T19" fmla="*/ 169 h 171"/>
                <a:gd name="T20" fmla="*/ 157 w 158"/>
                <a:gd name="T21" fmla="*/ 166 h 171"/>
                <a:gd name="T22" fmla="*/ 157 w 158"/>
                <a:gd name="T23" fmla="*/ 165 h 171"/>
                <a:gd name="T24" fmla="*/ 152 w 158"/>
                <a:gd name="T25" fmla="*/ 15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71">
                  <a:moveTo>
                    <a:pt x="152" y="156"/>
                  </a:moveTo>
                  <a:cubicBezTo>
                    <a:pt x="109" y="140"/>
                    <a:pt x="77" y="114"/>
                    <a:pt x="56" y="78"/>
                  </a:cubicBezTo>
                  <a:cubicBezTo>
                    <a:pt x="51" y="70"/>
                    <a:pt x="47" y="62"/>
                    <a:pt x="44" y="55"/>
                  </a:cubicBezTo>
                  <a:cubicBezTo>
                    <a:pt x="49" y="52"/>
                    <a:pt x="53" y="48"/>
                    <a:pt x="55" y="43"/>
                  </a:cubicBezTo>
                  <a:cubicBezTo>
                    <a:pt x="61" y="29"/>
                    <a:pt x="56" y="13"/>
                    <a:pt x="42" y="7"/>
                  </a:cubicBezTo>
                  <a:cubicBezTo>
                    <a:pt x="29" y="0"/>
                    <a:pt x="13" y="6"/>
                    <a:pt x="6" y="20"/>
                  </a:cubicBezTo>
                  <a:cubicBezTo>
                    <a:pt x="0" y="33"/>
                    <a:pt x="5" y="49"/>
                    <a:pt x="19" y="56"/>
                  </a:cubicBezTo>
                  <a:cubicBezTo>
                    <a:pt x="23" y="57"/>
                    <a:pt x="26" y="58"/>
                    <a:pt x="30" y="58"/>
                  </a:cubicBezTo>
                  <a:cubicBezTo>
                    <a:pt x="33" y="66"/>
                    <a:pt x="37" y="75"/>
                    <a:pt x="43" y="85"/>
                  </a:cubicBezTo>
                  <a:cubicBezTo>
                    <a:pt x="58" y="112"/>
                    <a:pt x="89" y="148"/>
                    <a:pt x="147" y="169"/>
                  </a:cubicBezTo>
                  <a:cubicBezTo>
                    <a:pt x="151" y="171"/>
                    <a:pt x="155" y="169"/>
                    <a:pt x="157" y="166"/>
                  </a:cubicBezTo>
                  <a:cubicBezTo>
                    <a:pt x="157" y="165"/>
                    <a:pt x="157" y="165"/>
                    <a:pt x="157" y="165"/>
                  </a:cubicBezTo>
                  <a:cubicBezTo>
                    <a:pt x="158" y="161"/>
                    <a:pt x="156" y="157"/>
                    <a:pt x="152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145386" y="4818955"/>
            <a:ext cx="430438" cy="377842"/>
            <a:chOff x="584457" y="105243"/>
            <a:chExt cx="978295" cy="858886"/>
          </a:xfrm>
          <a:solidFill>
            <a:sysClr val="window" lastClr="FFFFFF"/>
          </a:solidFill>
        </p:grpSpPr>
        <p:sp>
          <p:nvSpPr>
            <p:cNvPr id="82" name="Oval 16"/>
            <p:cNvSpPr>
              <a:spLocks noChangeArrowheads="1"/>
            </p:cNvSpPr>
            <p:nvPr/>
          </p:nvSpPr>
          <p:spPr bwMode="auto">
            <a:xfrm>
              <a:off x="665022" y="161352"/>
              <a:ext cx="172640" cy="1568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Freeform 17"/>
            <p:cNvSpPr/>
            <p:nvPr/>
          </p:nvSpPr>
          <p:spPr bwMode="auto">
            <a:xfrm>
              <a:off x="584457" y="349817"/>
              <a:ext cx="267593" cy="523676"/>
            </a:xfrm>
            <a:custGeom>
              <a:avLst/>
              <a:gdLst>
                <a:gd name="T0" fmla="*/ 64 w 179"/>
                <a:gd name="T1" fmla="*/ 0 h 350"/>
                <a:gd name="T2" fmla="*/ 27 w 179"/>
                <a:gd name="T3" fmla="*/ 56 h 350"/>
                <a:gd name="T4" fmla="*/ 95 w 179"/>
                <a:gd name="T5" fmla="*/ 98 h 350"/>
                <a:gd name="T6" fmla="*/ 118 w 179"/>
                <a:gd name="T7" fmla="*/ 165 h 350"/>
                <a:gd name="T8" fmla="*/ 0 w 179"/>
                <a:gd name="T9" fmla="*/ 295 h 350"/>
                <a:gd name="T10" fmla="*/ 88 w 179"/>
                <a:gd name="T11" fmla="*/ 350 h 350"/>
                <a:gd name="T12" fmla="*/ 160 w 179"/>
                <a:gd name="T13" fmla="*/ 188 h 350"/>
                <a:gd name="T14" fmla="*/ 153 w 179"/>
                <a:gd name="T15" fmla="*/ 76 h 350"/>
                <a:gd name="T16" fmla="*/ 64 w 179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350">
                  <a:moveTo>
                    <a:pt x="64" y="0"/>
                  </a:moveTo>
                  <a:cubicBezTo>
                    <a:pt x="27" y="56"/>
                    <a:pt x="27" y="56"/>
                    <a:pt x="27" y="56"/>
                  </a:cubicBezTo>
                  <a:cubicBezTo>
                    <a:pt x="95" y="98"/>
                    <a:pt x="95" y="98"/>
                    <a:pt x="95" y="98"/>
                  </a:cubicBezTo>
                  <a:cubicBezTo>
                    <a:pt x="95" y="98"/>
                    <a:pt x="139" y="121"/>
                    <a:pt x="118" y="165"/>
                  </a:cubicBezTo>
                  <a:cubicBezTo>
                    <a:pt x="98" y="205"/>
                    <a:pt x="0" y="295"/>
                    <a:pt x="0" y="295"/>
                  </a:cubicBezTo>
                  <a:cubicBezTo>
                    <a:pt x="88" y="350"/>
                    <a:pt x="88" y="350"/>
                    <a:pt x="88" y="350"/>
                  </a:cubicBezTo>
                  <a:cubicBezTo>
                    <a:pt x="149" y="218"/>
                    <a:pt x="145" y="235"/>
                    <a:pt x="160" y="188"/>
                  </a:cubicBezTo>
                  <a:cubicBezTo>
                    <a:pt x="176" y="139"/>
                    <a:pt x="179" y="102"/>
                    <a:pt x="153" y="76"/>
                  </a:cubicBezTo>
                  <a:cubicBezTo>
                    <a:pt x="118" y="41"/>
                    <a:pt x="114" y="38"/>
                    <a:pt x="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Freeform 18"/>
            <p:cNvSpPr/>
            <p:nvPr/>
          </p:nvSpPr>
          <p:spPr bwMode="auto">
            <a:xfrm>
              <a:off x="790186" y="105243"/>
              <a:ext cx="772566" cy="858886"/>
            </a:xfrm>
            <a:custGeom>
              <a:avLst/>
              <a:gdLst>
                <a:gd name="T0" fmla="*/ 497 w 518"/>
                <a:gd name="T1" fmla="*/ 148 h 573"/>
                <a:gd name="T2" fmla="*/ 152 w 518"/>
                <a:gd name="T3" fmla="*/ 92 h 573"/>
                <a:gd name="T4" fmla="*/ 173 w 518"/>
                <a:gd name="T5" fmla="*/ 52 h 573"/>
                <a:gd name="T6" fmla="*/ 91 w 518"/>
                <a:gd name="T7" fmla="*/ 29 h 573"/>
                <a:gd name="T8" fmla="*/ 0 w 518"/>
                <a:gd name="T9" fmla="*/ 186 h 573"/>
                <a:gd name="T10" fmla="*/ 56 w 518"/>
                <a:gd name="T11" fmla="*/ 218 h 573"/>
                <a:gd name="T12" fmla="*/ 99 w 518"/>
                <a:gd name="T13" fmla="*/ 169 h 573"/>
                <a:gd name="T14" fmla="*/ 137 w 518"/>
                <a:gd name="T15" fmla="*/ 153 h 573"/>
                <a:gd name="T16" fmla="*/ 74 w 518"/>
                <a:gd name="T17" fmla="*/ 246 h 573"/>
                <a:gd name="T18" fmla="*/ 108 w 518"/>
                <a:gd name="T19" fmla="*/ 276 h 573"/>
                <a:gd name="T20" fmla="*/ 157 w 518"/>
                <a:gd name="T21" fmla="*/ 227 h 573"/>
                <a:gd name="T22" fmla="*/ 186 w 518"/>
                <a:gd name="T23" fmla="*/ 227 h 573"/>
                <a:gd name="T24" fmla="*/ 186 w 518"/>
                <a:gd name="T25" fmla="*/ 277 h 573"/>
                <a:gd name="T26" fmla="*/ 72 w 518"/>
                <a:gd name="T27" fmla="*/ 277 h 573"/>
                <a:gd name="T28" fmla="*/ 72 w 518"/>
                <a:gd name="T29" fmla="*/ 317 h 573"/>
                <a:gd name="T30" fmla="*/ 186 w 518"/>
                <a:gd name="T31" fmla="*/ 317 h 573"/>
                <a:gd name="T32" fmla="*/ 186 w 518"/>
                <a:gd name="T33" fmla="*/ 412 h 573"/>
                <a:gd name="T34" fmla="*/ 181 w 518"/>
                <a:gd name="T35" fmla="*/ 412 h 573"/>
                <a:gd name="T36" fmla="*/ 142 w 518"/>
                <a:gd name="T37" fmla="*/ 397 h 573"/>
                <a:gd name="T38" fmla="*/ 140 w 518"/>
                <a:gd name="T39" fmla="*/ 339 h 573"/>
                <a:gd name="T40" fmla="*/ 62 w 518"/>
                <a:gd name="T41" fmla="*/ 339 h 573"/>
                <a:gd name="T42" fmla="*/ 59 w 518"/>
                <a:gd name="T43" fmla="*/ 341 h 573"/>
                <a:gd name="T44" fmla="*/ 142 w 518"/>
                <a:gd name="T45" fmla="*/ 466 h 573"/>
                <a:gd name="T46" fmla="*/ 334 w 518"/>
                <a:gd name="T47" fmla="*/ 415 h 573"/>
                <a:gd name="T48" fmla="*/ 345 w 518"/>
                <a:gd name="T49" fmla="*/ 458 h 573"/>
                <a:gd name="T50" fmla="*/ 410 w 518"/>
                <a:gd name="T51" fmla="*/ 431 h 573"/>
                <a:gd name="T52" fmla="*/ 366 w 518"/>
                <a:gd name="T53" fmla="*/ 325 h 573"/>
                <a:gd name="T54" fmla="*/ 314 w 518"/>
                <a:gd name="T55" fmla="*/ 341 h 573"/>
                <a:gd name="T56" fmla="*/ 324 w 518"/>
                <a:gd name="T57" fmla="*/ 377 h 573"/>
                <a:gd name="T58" fmla="*/ 278 w 518"/>
                <a:gd name="T59" fmla="*/ 400 h 573"/>
                <a:gd name="T60" fmla="*/ 278 w 518"/>
                <a:gd name="T61" fmla="*/ 317 h 573"/>
                <a:gd name="T62" fmla="*/ 389 w 518"/>
                <a:gd name="T63" fmla="*/ 317 h 573"/>
                <a:gd name="T64" fmla="*/ 389 w 518"/>
                <a:gd name="T65" fmla="*/ 277 h 573"/>
                <a:gd name="T66" fmla="*/ 278 w 518"/>
                <a:gd name="T67" fmla="*/ 277 h 573"/>
                <a:gd name="T68" fmla="*/ 278 w 518"/>
                <a:gd name="T69" fmla="*/ 227 h 573"/>
                <a:gd name="T70" fmla="*/ 389 w 518"/>
                <a:gd name="T71" fmla="*/ 227 h 573"/>
                <a:gd name="T72" fmla="*/ 389 w 518"/>
                <a:gd name="T73" fmla="*/ 187 h 573"/>
                <a:gd name="T74" fmla="*/ 192 w 518"/>
                <a:gd name="T75" fmla="*/ 187 h 573"/>
                <a:gd name="T76" fmla="*/ 220 w 518"/>
                <a:gd name="T77" fmla="*/ 143 h 573"/>
                <a:gd name="T78" fmla="*/ 186 w 518"/>
                <a:gd name="T79" fmla="*/ 134 h 573"/>
                <a:gd name="T80" fmla="*/ 415 w 518"/>
                <a:gd name="T81" fmla="*/ 177 h 573"/>
                <a:gd name="T82" fmla="*/ 415 w 518"/>
                <a:gd name="T83" fmla="*/ 405 h 573"/>
                <a:gd name="T84" fmla="*/ 334 w 518"/>
                <a:gd name="T85" fmla="*/ 478 h 573"/>
                <a:gd name="T86" fmla="*/ 285 w 518"/>
                <a:gd name="T87" fmla="*/ 467 h 573"/>
                <a:gd name="T88" fmla="*/ 274 w 518"/>
                <a:gd name="T89" fmla="*/ 514 h 573"/>
                <a:gd name="T90" fmla="*/ 501 w 518"/>
                <a:gd name="T91" fmla="*/ 412 h 573"/>
                <a:gd name="T92" fmla="*/ 497 w 518"/>
                <a:gd name="T93" fmla="*/ 148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8" h="573">
                  <a:moveTo>
                    <a:pt x="497" y="148"/>
                  </a:moveTo>
                  <a:cubicBezTo>
                    <a:pt x="497" y="148"/>
                    <a:pt x="478" y="0"/>
                    <a:pt x="152" y="92"/>
                  </a:cubicBezTo>
                  <a:cubicBezTo>
                    <a:pt x="166" y="68"/>
                    <a:pt x="173" y="52"/>
                    <a:pt x="173" y="52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59" y="136"/>
                    <a:pt x="0" y="186"/>
                  </a:cubicBezTo>
                  <a:cubicBezTo>
                    <a:pt x="0" y="186"/>
                    <a:pt x="57" y="219"/>
                    <a:pt x="56" y="218"/>
                  </a:cubicBezTo>
                  <a:cubicBezTo>
                    <a:pt x="72" y="201"/>
                    <a:pt x="87" y="185"/>
                    <a:pt x="99" y="169"/>
                  </a:cubicBezTo>
                  <a:cubicBezTo>
                    <a:pt x="112" y="163"/>
                    <a:pt x="125" y="158"/>
                    <a:pt x="137" y="153"/>
                  </a:cubicBezTo>
                  <a:cubicBezTo>
                    <a:pt x="122" y="180"/>
                    <a:pt x="98" y="221"/>
                    <a:pt x="74" y="246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08" y="276"/>
                    <a:pt x="131" y="254"/>
                    <a:pt x="157" y="227"/>
                  </a:cubicBezTo>
                  <a:cubicBezTo>
                    <a:pt x="186" y="227"/>
                    <a:pt x="186" y="227"/>
                    <a:pt x="186" y="227"/>
                  </a:cubicBezTo>
                  <a:cubicBezTo>
                    <a:pt x="186" y="277"/>
                    <a:pt x="186" y="277"/>
                    <a:pt x="186" y="277"/>
                  </a:cubicBezTo>
                  <a:cubicBezTo>
                    <a:pt x="72" y="277"/>
                    <a:pt x="72" y="277"/>
                    <a:pt x="72" y="277"/>
                  </a:cubicBezTo>
                  <a:cubicBezTo>
                    <a:pt x="72" y="317"/>
                    <a:pt x="72" y="317"/>
                    <a:pt x="72" y="317"/>
                  </a:cubicBezTo>
                  <a:cubicBezTo>
                    <a:pt x="186" y="317"/>
                    <a:pt x="186" y="317"/>
                    <a:pt x="186" y="317"/>
                  </a:cubicBezTo>
                  <a:cubicBezTo>
                    <a:pt x="186" y="412"/>
                    <a:pt x="186" y="412"/>
                    <a:pt x="186" y="412"/>
                  </a:cubicBezTo>
                  <a:cubicBezTo>
                    <a:pt x="184" y="412"/>
                    <a:pt x="183" y="412"/>
                    <a:pt x="181" y="412"/>
                  </a:cubicBezTo>
                  <a:cubicBezTo>
                    <a:pt x="169" y="411"/>
                    <a:pt x="149" y="409"/>
                    <a:pt x="142" y="397"/>
                  </a:cubicBezTo>
                  <a:cubicBezTo>
                    <a:pt x="133" y="383"/>
                    <a:pt x="139" y="356"/>
                    <a:pt x="140" y="339"/>
                  </a:cubicBezTo>
                  <a:cubicBezTo>
                    <a:pt x="62" y="339"/>
                    <a:pt x="62" y="339"/>
                    <a:pt x="62" y="339"/>
                  </a:cubicBezTo>
                  <a:cubicBezTo>
                    <a:pt x="59" y="341"/>
                    <a:pt x="59" y="341"/>
                    <a:pt x="59" y="341"/>
                  </a:cubicBezTo>
                  <a:cubicBezTo>
                    <a:pt x="59" y="341"/>
                    <a:pt x="30" y="469"/>
                    <a:pt x="142" y="466"/>
                  </a:cubicBezTo>
                  <a:cubicBezTo>
                    <a:pt x="246" y="469"/>
                    <a:pt x="305" y="437"/>
                    <a:pt x="334" y="415"/>
                  </a:cubicBezTo>
                  <a:cubicBezTo>
                    <a:pt x="345" y="458"/>
                    <a:pt x="345" y="458"/>
                    <a:pt x="345" y="458"/>
                  </a:cubicBezTo>
                  <a:cubicBezTo>
                    <a:pt x="410" y="431"/>
                    <a:pt x="410" y="431"/>
                    <a:pt x="410" y="431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14" y="341"/>
                    <a:pt x="314" y="341"/>
                    <a:pt x="314" y="341"/>
                  </a:cubicBezTo>
                  <a:cubicBezTo>
                    <a:pt x="324" y="377"/>
                    <a:pt x="324" y="377"/>
                    <a:pt x="324" y="377"/>
                  </a:cubicBezTo>
                  <a:cubicBezTo>
                    <a:pt x="310" y="387"/>
                    <a:pt x="295" y="395"/>
                    <a:pt x="278" y="400"/>
                  </a:cubicBezTo>
                  <a:cubicBezTo>
                    <a:pt x="278" y="317"/>
                    <a:pt x="278" y="317"/>
                    <a:pt x="278" y="317"/>
                  </a:cubicBezTo>
                  <a:cubicBezTo>
                    <a:pt x="389" y="317"/>
                    <a:pt x="389" y="317"/>
                    <a:pt x="389" y="317"/>
                  </a:cubicBezTo>
                  <a:cubicBezTo>
                    <a:pt x="389" y="277"/>
                    <a:pt x="389" y="277"/>
                    <a:pt x="389" y="277"/>
                  </a:cubicBezTo>
                  <a:cubicBezTo>
                    <a:pt x="278" y="277"/>
                    <a:pt x="278" y="277"/>
                    <a:pt x="278" y="277"/>
                  </a:cubicBezTo>
                  <a:cubicBezTo>
                    <a:pt x="278" y="227"/>
                    <a:pt x="278" y="227"/>
                    <a:pt x="278" y="227"/>
                  </a:cubicBezTo>
                  <a:cubicBezTo>
                    <a:pt x="389" y="227"/>
                    <a:pt x="389" y="227"/>
                    <a:pt x="389" y="227"/>
                  </a:cubicBezTo>
                  <a:cubicBezTo>
                    <a:pt x="389" y="187"/>
                    <a:pt x="389" y="187"/>
                    <a:pt x="389" y="187"/>
                  </a:cubicBezTo>
                  <a:cubicBezTo>
                    <a:pt x="192" y="187"/>
                    <a:pt x="192" y="187"/>
                    <a:pt x="192" y="187"/>
                  </a:cubicBezTo>
                  <a:cubicBezTo>
                    <a:pt x="206" y="169"/>
                    <a:pt x="217" y="154"/>
                    <a:pt x="220" y="143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334" y="81"/>
                    <a:pt x="416" y="90"/>
                    <a:pt x="415" y="177"/>
                  </a:cubicBezTo>
                  <a:cubicBezTo>
                    <a:pt x="415" y="405"/>
                    <a:pt x="415" y="405"/>
                    <a:pt x="415" y="405"/>
                  </a:cubicBezTo>
                  <a:cubicBezTo>
                    <a:pt x="415" y="405"/>
                    <a:pt x="424" y="484"/>
                    <a:pt x="334" y="478"/>
                  </a:cubicBezTo>
                  <a:cubicBezTo>
                    <a:pt x="285" y="467"/>
                    <a:pt x="285" y="467"/>
                    <a:pt x="285" y="467"/>
                  </a:cubicBezTo>
                  <a:cubicBezTo>
                    <a:pt x="274" y="514"/>
                    <a:pt x="274" y="514"/>
                    <a:pt x="274" y="514"/>
                  </a:cubicBezTo>
                  <a:cubicBezTo>
                    <a:pt x="274" y="514"/>
                    <a:pt x="484" y="573"/>
                    <a:pt x="501" y="412"/>
                  </a:cubicBezTo>
                  <a:cubicBezTo>
                    <a:pt x="518" y="251"/>
                    <a:pt x="497" y="148"/>
                    <a:pt x="497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5729032" y="2431187"/>
            <a:ext cx="595834" cy="462288"/>
            <a:chOff x="2623051" y="138333"/>
            <a:chExt cx="982613" cy="762495"/>
          </a:xfrm>
          <a:solidFill>
            <a:srgbClr val="0070C0"/>
          </a:solidFill>
        </p:grpSpPr>
        <p:sp>
          <p:nvSpPr>
            <p:cNvPr id="86" name="Freeform 12"/>
            <p:cNvSpPr>
              <a:spLocks noEditPoints="1"/>
            </p:cNvSpPr>
            <p:nvPr/>
          </p:nvSpPr>
          <p:spPr bwMode="auto">
            <a:xfrm>
              <a:off x="2623051" y="223214"/>
              <a:ext cx="847377" cy="677614"/>
            </a:xfrm>
            <a:custGeom>
              <a:avLst/>
              <a:gdLst>
                <a:gd name="T0" fmla="*/ 467 w 568"/>
                <a:gd name="T1" fmla="*/ 190 h 452"/>
                <a:gd name="T2" fmla="*/ 455 w 568"/>
                <a:gd name="T3" fmla="*/ 172 h 452"/>
                <a:gd name="T4" fmla="*/ 450 w 568"/>
                <a:gd name="T5" fmla="*/ 104 h 452"/>
                <a:gd name="T6" fmla="*/ 329 w 568"/>
                <a:gd name="T7" fmla="*/ 109 h 452"/>
                <a:gd name="T8" fmla="*/ 310 w 568"/>
                <a:gd name="T9" fmla="*/ 79 h 452"/>
                <a:gd name="T10" fmla="*/ 213 w 568"/>
                <a:gd name="T11" fmla="*/ 29 h 452"/>
                <a:gd name="T12" fmla="*/ 51 w 568"/>
                <a:gd name="T13" fmla="*/ 163 h 452"/>
                <a:gd name="T14" fmla="*/ 6 w 568"/>
                <a:gd name="T15" fmla="*/ 286 h 452"/>
                <a:gd name="T16" fmla="*/ 242 w 568"/>
                <a:gd name="T17" fmla="*/ 444 h 452"/>
                <a:gd name="T18" fmla="*/ 526 w 568"/>
                <a:gd name="T19" fmla="*/ 319 h 452"/>
                <a:gd name="T20" fmla="*/ 467 w 568"/>
                <a:gd name="T21" fmla="*/ 190 h 452"/>
                <a:gd name="T22" fmla="*/ 250 w 568"/>
                <a:gd name="T23" fmla="*/ 411 h 452"/>
                <a:gd name="T24" fmla="*/ 66 w 568"/>
                <a:gd name="T25" fmla="*/ 296 h 452"/>
                <a:gd name="T26" fmla="*/ 250 w 568"/>
                <a:gd name="T27" fmla="*/ 169 h 452"/>
                <a:gd name="T28" fmla="*/ 435 w 568"/>
                <a:gd name="T29" fmla="*/ 274 h 452"/>
                <a:gd name="T30" fmla="*/ 250 w 568"/>
                <a:gd name="T31" fmla="*/ 41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8" h="452">
                  <a:moveTo>
                    <a:pt x="467" y="190"/>
                  </a:moveTo>
                  <a:cubicBezTo>
                    <a:pt x="443" y="185"/>
                    <a:pt x="455" y="172"/>
                    <a:pt x="455" y="172"/>
                  </a:cubicBezTo>
                  <a:cubicBezTo>
                    <a:pt x="455" y="172"/>
                    <a:pt x="478" y="133"/>
                    <a:pt x="450" y="104"/>
                  </a:cubicBezTo>
                  <a:cubicBezTo>
                    <a:pt x="415" y="69"/>
                    <a:pt x="329" y="109"/>
                    <a:pt x="329" y="109"/>
                  </a:cubicBezTo>
                  <a:cubicBezTo>
                    <a:pt x="297" y="119"/>
                    <a:pt x="305" y="104"/>
                    <a:pt x="310" y="79"/>
                  </a:cubicBezTo>
                  <a:cubicBezTo>
                    <a:pt x="310" y="50"/>
                    <a:pt x="300" y="0"/>
                    <a:pt x="213" y="29"/>
                  </a:cubicBezTo>
                  <a:cubicBezTo>
                    <a:pt x="126" y="59"/>
                    <a:pt x="51" y="163"/>
                    <a:pt x="51" y="163"/>
                  </a:cubicBezTo>
                  <a:cubicBezTo>
                    <a:pt x="0" y="232"/>
                    <a:pt x="6" y="286"/>
                    <a:pt x="6" y="286"/>
                  </a:cubicBezTo>
                  <a:cubicBezTo>
                    <a:pt x="19" y="404"/>
                    <a:pt x="145" y="436"/>
                    <a:pt x="242" y="444"/>
                  </a:cubicBezTo>
                  <a:cubicBezTo>
                    <a:pt x="345" y="452"/>
                    <a:pt x="484" y="409"/>
                    <a:pt x="526" y="319"/>
                  </a:cubicBezTo>
                  <a:cubicBezTo>
                    <a:pt x="568" y="230"/>
                    <a:pt x="491" y="195"/>
                    <a:pt x="467" y="190"/>
                  </a:cubicBezTo>
                  <a:close/>
                  <a:moveTo>
                    <a:pt x="250" y="411"/>
                  </a:moveTo>
                  <a:cubicBezTo>
                    <a:pt x="148" y="415"/>
                    <a:pt x="66" y="364"/>
                    <a:pt x="66" y="296"/>
                  </a:cubicBezTo>
                  <a:cubicBezTo>
                    <a:pt x="66" y="228"/>
                    <a:pt x="148" y="174"/>
                    <a:pt x="250" y="169"/>
                  </a:cubicBezTo>
                  <a:cubicBezTo>
                    <a:pt x="352" y="164"/>
                    <a:pt x="435" y="206"/>
                    <a:pt x="435" y="274"/>
                  </a:cubicBezTo>
                  <a:cubicBezTo>
                    <a:pt x="435" y="342"/>
                    <a:pt x="352" y="406"/>
                    <a:pt x="250" y="4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7" name="Freeform 13"/>
            <p:cNvSpPr>
              <a:spLocks noEditPoints="1"/>
            </p:cNvSpPr>
            <p:nvPr/>
          </p:nvSpPr>
          <p:spPr bwMode="auto">
            <a:xfrm>
              <a:off x="2811518" y="526774"/>
              <a:ext cx="335210" cy="296366"/>
            </a:xfrm>
            <a:custGeom>
              <a:avLst/>
              <a:gdLst>
                <a:gd name="T0" fmla="*/ 103 w 224"/>
                <a:gd name="T1" fmla="*/ 12 h 198"/>
                <a:gd name="T2" fmla="*/ 12 w 224"/>
                <a:gd name="T3" fmla="*/ 120 h 198"/>
                <a:gd name="T4" fmla="*/ 40 w 224"/>
                <a:gd name="T5" fmla="*/ 166 h 198"/>
                <a:gd name="T6" fmla="*/ 193 w 224"/>
                <a:gd name="T7" fmla="*/ 138 h 198"/>
                <a:gd name="T8" fmla="*/ 103 w 224"/>
                <a:gd name="T9" fmla="*/ 12 h 198"/>
                <a:gd name="T10" fmla="*/ 77 w 224"/>
                <a:gd name="T11" fmla="*/ 147 h 198"/>
                <a:gd name="T12" fmla="*/ 42 w 224"/>
                <a:gd name="T13" fmla="*/ 122 h 198"/>
                <a:gd name="T14" fmla="*/ 75 w 224"/>
                <a:gd name="T15" fmla="*/ 87 h 198"/>
                <a:gd name="T16" fmla="*/ 111 w 224"/>
                <a:gd name="T17" fmla="*/ 114 h 198"/>
                <a:gd name="T18" fmla="*/ 77 w 224"/>
                <a:gd name="T19" fmla="*/ 147 h 198"/>
                <a:gd name="T20" fmla="*/ 137 w 224"/>
                <a:gd name="T21" fmla="*/ 95 h 198"/>
                <a:gd name="T22" fmla="*/ 119 w 224"/>
                <a:gd name="T23" fmla="*/ 93 h 198"/>
                <a:gd name="T24" fmla="*/ 124 w 224"/>
                <a:gd name="T25" fmla="*/ 74 h 198"/>
                <a:gd name="T26" fmla="*/ 143 w 224"/>
                <a:gd name="T27" fmla="*/ 76 h 198"/>
                <a:gd name="T28" fmla="*/ 137 w 224"/>
                <a:gd name="T29" fmla="*/ 9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198">
                  <a:moveTo>
                    <a:pt x="103" y="12"/>
                  </a:moveTo>
                  <a:cubicBezTo>
                    <a:pt x="0" y="24"/>
                    <a:pt x="12" y="120"/>
                    <a:pt x="12" y="120"/>
                  </a:cubicBezTo>
                  <a:cubicBezTo>
                    <a:pt x="12" y="120"/>
                    <a:pt x="11" y="150"/>
                    <a:pt x="40" y="166"/>
                  </a:cubicBezTo>
                  <a:cubicBezTo>
                    <a:pt x="100" y="198"/>
                    <a:pt x="161" y="179"/>
                    <a:pt x="193" y="138"/>
                  </a:cubicBezTo>
                  <a:cubicBezTo>
                    <a:pt x="224" y="98"/>
                    <a:pt x="205" y="0"/>
                    <a:pt x="103" y="12"/>
                  </a:cubicBezTo>
                  <a:close/>
                  <a:moveTo>
                    <a:pt x="77" y="147"/>
                  </a:moveTo>
                  <a:cubicBezTo>
                    <a:pt x="58" y="149"/>
                    <a:pt x="42" y="138"/>
                    <a:pt x="42" y="122"/>
                  </a:cubicBezTo>
                  <a:cubicBezTo>
                    <a:pt x="42" y="106"/>
                    <a:pt x="56" y="89"/>
                    <a:pt x="75" y="87"/>
                  </a:cubicBezTo>
                  <a:cubicBezTo>
                    <a:pt x="97" y="85"/>
                    <a:pt x="111" y="98"/>
                    <a:pt x="111" y="114"/>
                  </a:cubicBezTo>
                  <a:cubicBezTo>
                    <a:pt x="111" y="130"/>
                    <a:pt x="96" y="144"/>
                    <a:pt x="77" y="147"/>
                  </a:cubicBezTo>
                  <a:close/>
                  <a:moveTo>
                    <a:pt x="137" y="95"/>
                  </a:moveTo>
                  <a:cubicBezTo>
                    <a:pt x="131" y="100"/>
                    <a:pt x="123" y="99"/>
                    <a:pt x="119" y="93"/>
                  </a:cubicBezTo>
                  <a:cubicBezTo>
                    <a:pt x="116" y="88"/>
                    <a:pt x="117" y="79"/>
                    <a:pt x="124" y="74"/>
                  </a:cubicBezTo>
                  <a:cubicBezTo>
                    <a:pt x="131" y="68"/>
                    <a:pt x="139" y="70"/>
                    <a:pt x="143" y="76"/>
                  </a:cubicBezTo>
                  <a:cubicBezTo>
                    <a:pt x="146" y="81"/>
                    <a:pt x="144" y="90"/>
                    <a:pt x="137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8" name="Freeform 14"/>
            <p:cNvSpPr/>
            <p:nvPr/>
          </p:nvSpPr>
          <p:spPr bwMode="auto">
            <a:xfrm>
              <a:off x="3256066" y="253426"/>
              <a:ext cx="181272" cy="191344"/>
            </a:xfrm>
            <a:custGeom>
              <a:avLst/>
              <a:gdLst>
                <a:gd name="T0" fmla="*/ 92 w 121"/>
                <a:gd name="T1" fmla="*/ 128 h 128"/>
                <a:gd name="T2" fmla="*/ 109 w 121"/>
                <a:gd name="T3" fmla="*/ 114 h 128"/>
                <a:gd name="T4" fmla="*/ 109 w 121"/>
                <a:gd name="T5" fmla="*/ 112 h 128"/>
                <a:gd name="T6" fmla="*/ 17 w 121"/>
                <a:gd name="T7" fmla="*/ 19 h 128"/>
                <a:gd name="T8" fmla="*/ 0 w 121"/>
                <a:gd name="T9" fmla="*/ 36 h 128"/>
                <a:gd name="T10" fmla="*/ 17 w 121"/>
                <a:gd name="T11" fmla="*/ 53 h 128"/>
                <a:gd name="T12" fmla="*/ 75 w 121"/>
                <a:gd name="T13" fmla="*/ 111 h 128"/>
                <a:gd name="T14" fmla="*/ 92 w 121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8">
                  <a:moveTo>
                    <a:pt x="92" y="128"/>
                  </a:moveTo>
                  <a:cubicBezTo>
                    <a:pt x="100" y="128"/>
                    <a:pt x="107" y="122"/>
                    <a:pt x="109" y="114"/>
                  </a:cubicBezTo>
                  <a:cubicBezTo>
                    <a:pt x="109" y="113"/>
                    <a:pt x="109" y="113"/>
                    <a:pt x="109" y="112"/>
                  </a:cubicBezTo>
                  <a:cubicBezTo>
                    <a:pt x="121" y="0"/>
                    <a:pt x="17" y="19"/>
                    <a:pt x="17" y="19"/>
                  </a:cubicBezTo>
                  <a:cubicBezTo>
                    <a:pt x="7" y="19"/>
                    <a:pt x="0" y="27"/>
                    <a:pt x="0" y="36"/>
                  </a:cubicBezTo>
                  <a:cubicBezTo>
                    <a:pt x="0" y="45"/>
                    <a:pt x="7" y="53"/>
                    <a:pt x="17" y="53"/>
                  </a:cubicBezTo>
                  <a:cubicBezTo>
                    <a:pt x="92" y="36"/>
                    <a:pt x="75" y="111"/>
                    <a:pt x="75" y="111"/>
                  </a:cubicBezTo>
                  <a:cubicBezTo>
                    <a:pt x="75" y="121"/>
                    <a:pt x="83" y="128"/>
                    <a:pt x="92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" name="Freeform 15"/>
            <p:cNvSpPr/>
            <p:nvPr/>
          </p:nvSpPr>
          <p:spPr bwMode="auto">
            <a:xfrm>
              <a:off x="3218661" y="138333"/>
              <a:ext cx="387003" cy="359667"/>
            </a:xfrm>
            <a:custGeom>
              <a:avLst/>
              <a:gdLst>
                <a:gd name="T0" fmla="*/ 105 w 259"/>
                <a:gd name="T1" fmla="*/ 9 h 240"/>
                <a:gd name="T2" fmla="*/ 21 w 259"/>
                <a:gd name="T3" fmla="*/ 9 h 240"/>
                <a:gd name="T4" fmla="*/ 19 w 259"/>
                <a:gd name="T5" fmla="*/ 10 h 240"/>
                <a:gd name="T6" fmla="*/ 18 w 259"/>
                <a:gd name="T7" fmla="*/ 11 h 240"/>
                <a:gd name="T8" fmla="*/ 0 w 259"/>
                <a:gd name="T9" fmla="*/ 35 h 240"/>
                <a:gd name="T10" fmla="*/ 25 w 259"/>
                <a:gd name="T11" fmla="*/ 59 h 240"/>
                <a:gd name="T12" fmla="*/ 47 w 259"/>
                <a:gd name="T13" fmla="*/ 54 h 240"/>
                <a:gd name="T14" fmla="*/ 168 w 259"/>
                <a:gd name="T15" fmla="*/ 114 h 240"/>
                <a:gd name="T16" fmla="*/ 176 w 259"/>
                <a:gd name="T17" fmla="*/ 195 h 240"/>
                <a:gd name="T18" fmla="*/ 171 w 259"/>
                <a:gd name="T19" fmla="*/ 218 h 240"/>
                <a:gd name="T20" fmla="*/ 195 w 259"/>
                <a:gd name="T21" fmla="*/ 240 h 240"/>
                <a:gd name="T22" fmla="*/ 219 w 259"/>
                <a:gd name="T23" fmla="*/ 220 h 240"/>
                <a:gd name="T24" fmla="*/ 219 w 259"/>
                <a:gd name="T25" fmla="*/ 220 h 240"/>
                <a:gd name="T26" fmla="*/ 105 w 259"/>
                <a:gd name="T27" fmla="*/ 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240">
                  <a:moveTo>
                    <a:pt x="105" y="9"/>
                  </a:moveTo>
                  <a:cubicBezTo>
                    <a:pt x="69" y="0"/>
                    <a:pt x="31" y="7"/>
                    <a:pt x="21" y="9"/>
                  </a:cubicBezTo>
                  <a:cubicBezTo>
                    <a:pt x="20" y="9"/>
                    <a:pt x="19" y="10"/>
                    <a:pt x="19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8" y="14"/>
                    <a:pt x="0" y="23"/>
                    <a:pt x="0" y="35"/>
                  </a:cubicBezTo>
                  <a:cubicBezTo>
                    <a:pt x="0" y="48"/>
                    <a:pt x="11" y="59"/>
                    <a:pt x="25" y="59"/>
                  </a:cubicBezTo>
                  <a:cubicBezTo>
                    <a:pt x="25" y="59"/>
                    <a:pt x="38" y="57"/>
                    <a:pt x="47" y="54"/>
                  </a:cubicBezTo>
                  <a:cubicBezTo>
                    <a:pt x="56" y="50"/>
                    <a:pt x="131" y="51"/>
                    <a:pt x="168" y="114"/>
                  </a:cubicBezTo>
                  <a:cubicBezTo>
                    <a:pt x="188" y="159"/>
                    <a:pt x="177" y="190"/>
                    <a:pt x="176" y="195"/>
                  </a:cubicBezTo>
                  <a:cubicBezTo>
                    <a:pt x="176" y="195"/>
                    <a:pt x="171" y="207"/>
                    <a:pt x="171" y="218"/>
                  </a:cubicBezTo>
                  <a:cubicBezTo>
                    <a:pt x="171" y="232"/>
                    <a:pt x="182" y="240"/>
                    <a:pt x="195" y="240"/>
                  </a:cubicBezTo>
                  <a:cubicBezTo>
                    <a:pt x="206" y="240"/>
                    <a:pt x="216" y="239"/>
                    <a:pt x="219" y="220"/>
                  </a:cubicBezTo>
                  <a:cubicBezTo>
                    <a:pt x="219" y="220"/>
                    <a:pt x="219" y="220"/>
                    <a:pt x="219" y="220"/>
                  </a:cubicBezTo>
                  <a:cubicBezTo>
                    <a:pt x="259" y="86"/>
                    <a:pt x="170" y="24"/>
                    <a:pt x="10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693675" y="2408444"/>
            <a:ext cx="533355" cy="504550"/>
            <a:chOff x="4760915" y="138333"/>
            <a:chExt cx="801339" cy="758179"/>
          </a:xfrm>
          <a:solidFill>
            <a:srgbClr val="00B0F0"/>
          </a:solidFill>
        </p:grpSpPr>
        <p:sp>
          <p:nvSpPr>
            <p:cNvPr id="91" name="Freeform 6"/>
            <p:cNvSpPr/>
            <p:nvPr/>
          </p:nvSpPr>
          <p:spPr bwMode="auto">
            <a:xfrm>
              <a:off x="4760915" y="218898"/>
              <a:ext cx="431601" cy="433040"/>
            </a:xfrm>
            <a:custGeom>
              <a:avLst/>
              <a:gdLst>
                <a:gd name="T0" fmla="*/ 145 w 289"/>
                <a:gd name="T1" fmla="*/ 0 h 289"/>
                <a:gd name="T2" fmla="*/ 0 w 289"/>
                <a:gd name="T3" fmla="*/ 145 h 289"/>
                <a:gd name="T4" fmla="*/ 16 w 289"/>
                <a:gd name="T5" fmla="*/ 210 h 289"/>
                <a:gd name="T6" fmla="*/ 33 w 289"/>
                <a:gd name="T7" fmla="*/ 216 h 289"/>
                <a:gd name="T8" fmla="*/ 39 w 289"/>
                <a:gd name="T9" fmla="*/ 199 h 289"/>
                <a:gd name="T10" fmla="*/ 26 w 289"/>
                <a:gd name="T11" fmla="*/ 145 h 289"/>
                <a:gd name="T12" fmla="*/ 145 w 289"/>
                <a:gd name="T13" fmla="*/ 26 h 289"/>
                <a:gd name="T14" fmla="*/ 263 w 289"/>
                <a:gd name="T15" fmla="*/ 145 h 289"/>
                <a:gd name="T16" fmla="*/ 145 w 289"/>
                <a:gd name="T17" fmla="*/ 263 h 289"/>
                <a:gd name="T18" fmla="*/ 118 w 289"/>
                <a:gd name="T19" fmla="*/ 260 h 289"/>
                <a:gd name="T20" fmla="*/ 103 w 289"/>
                <a:gd name="T21" fmla="*/ 270 h 289"/>
                <a:gd name="T22" fmla="*/ 112 w 289"/>
                <a:gd name="T23" fmla="*/ 285 h 289"/>
                <a:gd name="T24" fmla="*/ 145 w 289"/>
                <a:gd name="T25" fmla="*/ 289 h 289"/>
                <a:gd name="T26" fmla="*/ 289 w 289"/>
                <a:gd name="T27" fmla="*/ 145 h 289"/>
                <a:gd name="T28" fmla="*/ 145 w 289"/>
                <a:gd name="T2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289">
                  <a:moveTo>
                    <a:pt x="145" y="0"/>
                  </a:moveTo>
                  <a:cubicBezTo>
                    <a:pt x="65" y="0"/>
                    <a:pt x="0" y="65"/>
                    <a:pt x="0" y="145"/>
                  </a:cubicBezTo>
                  <a:cubicBezTo>
                    <a:pt x="0" y="167"/>
                    <a:pt x="6" y="190"/>
                    <a:pt x="16" y="210"/>
                  </a:cubicBezTo>
                  <a:cubicBezTo>
                    <a:pt x="19" y="217"/>
                    <a:pt x="27" y="219"/>
                    <a:pt x="33" y="216"/>
                  </a:cubicBezTo>
                  <a:cubicBezTo>
                    <a:pt x="40" y="213"/>
                    <a:pt x="42" y="205"/>
                    <a:pt x="39" y="199"/>
                  </a:cubicBezTo>
                  <a:cubicBezTo>
                    <a:pt x="30" y="182"/>
                    <a:pt x="26" y="163"/>
                    <a:pt x="26" y="145"/>
                  </a:cubicBezTo>
                  <a:cubicBezTo>
                    <a:pt x="26" y="79"/>
                    <a:pt x="79" y="26"/>
                    <a:pt x="145" y="26"/>
                  </a:cubicBezTo>
                  <a:cubicBezTo>
                    <a:pt x="210" y="26"/>
                    <a:pt x="263" y="79"/>
                    <a:pt x="263" y="145"/>
                  </a:cubicBezTo>
                  <a:cubicBezTo>
                    <a:pt x="263" y="210"/>
                    <a:pt x="210" y="263"/>
                    <a:pt x="145" y="263"/>
                  </a:cubicBezTo>
                  <a:cubicBezTo>
                    <a:pt x="136" y="263"/>
                    <a:pt x="127" y="262"/>
                    <a:pt x="118" y="260"/>
                  </a:cubicBezTo>
                  <a:cubicBezTo>
                    <a:pt x="111" y="258"/>
                    <a:pt x="104" y="263"/>
                    <a:pt x="103" y="270"/>
                  </a:cubicBezTo>
                  <a:cubicBezTo>
                    <a:pt x="101" y="277"/>
                    <a:pt x="105" y="283"/>
                    <a:pt x="112" y="285"/>
                  </a:cubicBezTo>
                  <a:cubicBezTo>
                    <a:pt x="123" y="287"/>
                    <a:pt x="134" y="289"/>
                    <a:pt x="145" y="289"/>
                  </a:cubicBezTo>
                  <a:cubicBezTo>
                    <a:pt x="224" y="289"/>
                    <a:pt x="289" y="224"/>
                    <a:pt x="289" y="145"/>
                  </a:cubicBezTo>
                  <a:cubicBezTo>
                    <a:pt x="289" y="65"/>
                    <a:pt x="224" y="0"/>
                    <a:pt x="1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2" name="Freeform 7"/>
            <p:cNvSpPr/>
            <p:nvPr/>
          </p:nvSpPr>
          <p:spPr bwMode="auto">
            <a:xfrm>
              <a:off x="4769547" y="359888"/>
              <a:ext cx="281979" cy="536624"/>
            </a:xfrm>
            <a:custGeom>
              <a:avLst/>
              <a:gdLst>
                <a:gd name="T0" fmla="*/ 113 w 189"/>
                <a:gd name="T1" fmla="*/ 87 h 358"/>
                <a:gd name="T2" fmla="*/ 141 w 189"/>
                <a:gd name="T3" fmla="*/ 96 h 358"/>
                <a:gd name="T4" fmla="*/ 189 w 189"/>
                <a:gd name="T5" fmla="*/ 48 h 358"/>
                <a:gd name="T6" fmla="*/ 141 w 189"/>
                <a:gd name="T7" fmla="*/ 0 h 358"/>
                <a:gd name="T8" fmla="*/ 93 w 189"/>
                <a:gd name="T9" fmla="*/ 48 h 358"/>
                <a:gd name="T10" fmla="*/ 97 w 189"/>
                <a:gd name="T11" fmla="*/ 67 h 358"/>
                <a:gd name="T12" fmla="*/ 64 w 189"/>
                <a:gd name="T13" fmla="*/ 108 h 358"/>
                <a:gd name="T14" fmla="*/ 9 w 189"/>
                <a:gd name="T15" fmla="*/ 342 h 358"/>
                <a:gd name="T16" fmla="*/ 22 w 189"/>
                <a:gd name="T17" fmla="*/ 358 h 358"/>
                <a:gd name="T18" fmla="*/ 23 w 189"/>
                <a:gd name="T19" fmla="*/ 358 h 358"/>
                <a:gd name="T20" fmla="*/ 35 w 189"/>
                <a:gd name="T21" fmla="*/ 340 h 358"/>
                <a:gd name="T22" fmla="*/ 85 w 189"/>
                <a:gd name="T23" fmla="*/ 125 h 358"/>
                <a:gd name="T24" fmla="*/ 113 w 189"/>
                <a:gd name="T25" fmla="*/ 8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9" h="358">
                  <a:moveTo>
                    <a:pt x="113" y="87"/>
                  </a:moveTo>
                  <a:cubicBezTo>
                    <a:pt x="121" y="92"/>
                    <a:pt x="131" y="96"/>
                    <a:pt x="141" y="96"/>
                  </a:cubicBezTo>
                  <a:cubicBezTo>
                    <a:pt x="167" y="96"/>
                    <a:pt x="189" y="74"/>
                    <a:pt x="189" y="48"/>
                  </a:cubicBezTo>
                  <a:cubicBezTo>
                    <a:pt x="189" y="21"/>
                    <a:pt x="167" y="0"/>
                    <a:pt x="141" y="0"/>
                  </a:cubicBezTo>
                  <a:cubicBezTo>
                    <a:pt x="114" y="0"/>
                    <a:pt x="93" y="21"/>
                    <a:pt x="93" y="48"/>
                  </a:cubicBezTo>
                  <a:cubicBezTo>
                    <a:pt x="93" y="55"/>
                    <a:pt x="94" y="61"/>
                    <a:pt x="97" y="67"/>
                  </a:cubicBezTo>
                  <a:cubicBezTo>
                    <a:pt x="87" y="78"/>
                    <a:pt x="75" y="91"/>
                    <a:pt x="64" y="108"/>
                  </a:cubicBezTo>
                  <a:cubicBezTo>
                    <a:pt x="34" y="153"/>
                    <a:pt x="0" y="234"/>
                    <a:pt x="9" y="342"/>
                  </a:cubicBezTo>
                  <a:cubicBezTo>
                    <a:pt x="10" y="349"/>
                    <a:pt x="15" y="358"/>
                    <a:pt x="22" y="358"/>
                  </a:cubicBezTo>
                  <a:cubicBezTo>
                    <a:pt x="23" y="358"/>
                    <a:pt x="23" y="358"/>
                    <a:pt x="23" y="358"/>
                  </a:cubicBezTo>
                  <a:cubicBezTo>
                    <a:pt x="30" y="358"/>
                    <a:pt x="36" y="347"/>
                    <a:pt x="35" y="340"/>
                  </a:cubicBezTo>
                  <a:cubicBezTo>
                    <a:pt x="28" y="259"/>
                    <a:pt x="45" y="186"/>
                    <a:pt x="85" y="125"/>
                  </a:cubicBezTo>
                  <a:cubicBezTo>
                    <a:pt x="95" y="111"/>
                    <a:pt x="104" y="97"/>
                    <a:pt x="113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3" name="Freeform 8"/>
            <p:cNvSpPr/>
            <p:nvPr/>
          </p:nvSpPr>
          <p:spPr bwMode="auto">
            <a:xfrm>
              <a:off x="5234237" y="138333"/>
              <a:ext cx="277664" cy="261838"/>
            </a:xfrm>
            <a:custGeom>
              <a:avLst/>
              <a:gdLst>
                <a:gd name="T0" fmla="*/ 96 w 187"/>
                <a:gd name="T1" fmla="*/ 160 h 175"/>
                <a:gd name="T2" fmla="*/ 65 w 187"/>
                <a:gd name="T3" fmla="*/ 154 h 175"/>
                <a:gd name="T4" fmla="*/ 33 w 187"/>
                <a:gd name="T5" fmla="*/ 64 h 175"/>
                <a:gd name="T6" fmla="*/ 122 w 187"/>
                <a:gd name="T7" fmla="*/ 32 h 175"/>
                <a:gd name="T8" fmla="*/ 154 w 187"/>
                <a:gd name="T9" fmla="*/ 122 h 175"/>
                <a:gd name="T10" fmla="*/ 146 w 187"/>
                <a:gd name="T11" fmla="*/ 135 h 175"/>
                <a:gd name="T12" fmla="*/ 147 w 187"/>
                <a:gd name="T13" fmla="*/ 145 h 175"/>
                <a:gd name="T14" fmla="*/ 158 w 187"/>
                <a:gd name="T15" fmla="*/ 144 h 175"/>
                <a:gd name="T16" fmla="*/ 167 w 187"/>
                <a:gd name="T17" fmla="*/ 128 h 175"/>
                <a:gd name="T18" fmla="*/ 129 w 187"/>
                <a:gd name="T19" fmla="*/ 19 h 175"/>
                <a:gd name="T20" fmla="*/ 20 w 187"/>
                <a:gd name="T21" fmla="*/ 58 h 175"/>
                <a:gd name="T22" fmla="*/ 58 w 187"/>
                <a:gd name="T23" fmla="*/ 167 h 175"/>
                <a:gd name="T24" fmla="*/ 96 w 187"/>
                <a:gd name="T25" fmla="*/ 175 h 175"/>
                <a:gd name="T26" fmla="*/ 103 w 187"/>
                <a:gd name="T27" fmla="*/ 167 h 175"/>
                <a:gd name="T28" fmla="*/ 96 w 187"/>
                <a:gd name="T29" fmla="*/ 16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75">
                  <a:moveTo>
                    <a:pt x="96" y="160"/>
                  </a:moveTo>
                  <a:cubicBezTo>
                    <a:pt x="85" y="161"/>
                    <a:pt x="74" y="158"/>
                    <a:pt x="65" y="154"/>
                  </a:cubicBezTo>
                  <a:cubicBezTo>
                    <a:pt x="31" y="138"/>
                    <a:pt x="17" y="98"/>
                    <a:pt x="33" y="64"/>
                  </a:cubicBezTo>
                  <a:cubicBezTo>
                    <a:pt x="49" y="31"/>
                    <a:pt x="89" y="16"/>
                    <a:pt x="122" y="32"/>
                  </a:cubicBezTo>
                  <a:cubicBezTo>
                    <a:pt x="156" y="48"/>
                    <a:pt x="170" y="88"/>
                    <a:pt x="154" y="122"/>
                  </a:cubicBezTo>
                  <a:cubicBezTo>
                    <a:pt x="152" y="126"/>
                    <a:pt x="149" y="131"/>
                    <a:pt x="146" y="135"/>
                  </a:cubicBezTo>
                  <a:cubicBezTo>
                    <a:pt x="144" y="138"/>
                    <a:pt x="144" y="143"/>
                    <a:pt x="147" y="145"/>
                  </a:cubicBezTo>
                  <a:cubicBezTo>
                    <a:pt x="151" y="148"/>
                    <a:pt x="155" y="147"/>
                    <a:pt x="158" y="144"/>
                  </a:cubicBezTo>
                  <a:cubicBezTo>
                    <a:pt x="161" y="139"/>
                    <a:pt x="165" y="134"/>
                    <a:pt x="167" y="128"/>
                  </a:cubicBezTo>
                  <a:cubicBezTo>
                    <a:pt x="187" y="87"/>
                    <a:pt x="170" y="38"/>
                    <a:pt x="129" y="19"/>
                  </a:cubicBezTo>
                  <a:cubicBezTo>
                    <a:pt x="88" y="0"/>
                    <a:pt x="39" y="17"/>
                    <a:pt x="20" y="58"/>
                  </a:cubicBezTo>
                  <a:cubicBezTo>
                    <a:pt x="0" y="99"/>
                    <a:pt x="18" y="148"/>
                    <a:pt x="58" y="167"/>
                  </a:cubicBezTo>
                  <a:cubicBezTo>
                    <a:pt x="70" y="173"/>
                    <a:pt x="83" y="175"/>
                    <a:pt x="96" y="175"/>
                  </a:cubicBezTo>
                  <a:cubicBezTo>
                    <a:pt x="100" y="175"/>
                    <a:pt x="103" y="171"/>
                    <a:pt x="103" y="167"/>
                  </a:cubicBezTo>
                  <a:cubicBezTo>
                    <a:pt x="103" y="163"/>
                    <a:pt x="100" y="160"/>
                    <a:pt x="96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4" name="Freeform 9"/>
            <p:cNvSpPr/>
            <p:nvPr/>
          </p:nvSpPr>
          <p:spPr bwMode="auto">
            <a:xfrm>
              <a:off x="5326312" y="227530"/>
              <a:ext cx="235942" cy="256083"/>
            </a:xfrm>
            <a:custGeom>
              <a:avLst/>
              <a:gdLst>
                <a:gd name="T0" fmla="*/ 152 w 158"/>
                <a:gd name="T1" fmla="*/ 156 h 171"/>
                <a:gd name="T2" fmla="*/ 56 w 158"/>
                <a:gd name="T3" fmla="*/ 78 h 171"/>
                <a:gd name="T4" fmla="*/ 44 w 158"/>
                <a:gd name="T5" fmla="*/ 55 h 171"/>
                <a:gd name="T6" fmla="*/ 55 w 158"/>
                <a:gd name="T7" fmla="*/ 43 h 171"/>
                <a:gd name="T8" fmla="*/ 42 w 158"/>
                <a:gd name="T9" fmla="*/ 7 h 171"/>
                <a:gd name="T10" fmla="*/ 6 w 158"/>
                <a:gd name="T11" fmla="*/ 20 h 171"/>
                <a:gd name="T12" fmla="*/ 19 w 158"/>
                <a:gd name="T13" fmla="*/ 56 h 171"/>
                <a:gd name="T14" fmla="*/ 30 w 158"/>
                <a:gd name="T15" fmla="*/ 58 h 171"/>
                <a:gd name="T16" fmla="*/ 43 w 158"/>
                <a:gd name="T17" fmla="*/ 85 h 171"/>
                <a:gd name="T18" fmla="*/ 147 w 158"/>
                <a:gd name="T19" fmla="*/ 169 h 171"/>
                <a:gd name="T20" fmla="*/ 157 w 158"/>
                <a:gd name="T21" fmla="*/ 166 h 171"/>
                <a:gd name="T22" fmla="*/ 157 w 158"/>
                <a:gd name="T23" fmla="*/ 165 h 171"/>
                <a:gd name="T24" fmla="*/ 152 w 158"/>
                <a:gd name="T25" fmla="*/ 15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71">
                  <a:moveTo>
                    <a:pt x="152" y="156"/>
                  </a:moveTo>
                  <a:cubicBezTo>
                    <a:pt x="109" y="140"/>
                    <a:pt x="77" y="114"/>
                    <a:pt x="56" y="78"/>
                  </a:cubicBezTo>
                  <a:cubicBezTo>
                    <a:pt x="51" y="70"/>
                    <a:pt x="47" y="62"/>
                    <a:pt x="44" y="55"/>
                  </a:cubicBezTo>
                  <a:cubicBezTo>
                    <a:pt x="49" y="52"/>
                    <a:pt x="53" y="48"/>
                    <a:pt x="55" y="43"/>
                  </a:cubicBezTo>
                  <a:cubicBezTo>
                    <a:pt x="61" y="29"/>
                    <a:pt x="56" y="13"/>
                    <a:pt x="42" y="7"/>
                  </a:cubicBezTo>
                  <a:cubicBezTo>
                    <a:pt x="29" y="0"/>
                    <a:pt x="13" y="6"/>
                    <a:pt x="6" y="20"/>
                  </a:cubicBezTo>
                  <a:cubicBezTo>
                    <a:pt x="0" y="33"/>
                    <a:pt x="5" y="49"/>
                    <a:pt x="19" y="56"/>
                  </a:cubicBezTo>
                  <a:cubicBezTo>
                    <a:pt x="23" y="57"/>
                    <a:pt x="26" y="58"/>
                    <a:pt x="30" y="58"/>
                  </a:cubicBezTo>
                  <a:cubicBezTo>
                    <a:pt x="33" y="66"/>
                    <a:pt x="37" y="75"/>
                    <a:pt x="43" y="85"/>
                  </a:cubicBezTo>
                  <a:cubicBezTo>
                    <a:pt x="58" y="112"/>
                    <a:pt x="89" y="148"/>
                    <a:pt x="147" y="169"/>
                  </a:cubicBezTo>
                  <a:cubicBezTo>
                    <a:pt x="151" y="171"/>
                    <a:pt x="155" y="169"/>
                    <a:pt x="157" y="166"/>
                  </a:cubicBezTo>
                  <a:cubicBezTo>
                    <a:pt x="157" y="165"/>
                    <a:pt x="157" y="165"/>
                    <a:pt x="157" y="165"/>
                  </a:cubicBezTo>
                  <a:cubicBezTo>
                    <a:pt x="158" y="161"/>
                    <a:pt x="156" y="157"/>
                    <a:pt x="152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5" name="Freeform 5"/>
          <p:cNvSpPr/>
          <p:nvPr/>
        </p:nvSpPr>
        <p:spPr bwMode="auto">
          <a:xfrm>
            <a:off x="5780198" y="3288586"/>
            <a:ext cx="482604" cy="494018"/>
          </a:xfrm>
          <a:custGeom>
            <a:avLst/>
            <a:gdLst>
              <a:gd name="T0" fmla="*/ 70 w 504"/>
              <a:gd name="T1" fmla="*/ 215 h 516"/>
              <a:gd name="T2" fmla="*/ 81 w 504"/>
              <a:gd name="T3" fmla="*/ 187 h 516"/>
              <a:gd name="T4" fmla="*/ 87 w 504"/>
              <a:gd name="T5" fmla="*/ 165 h 516"/>
              <a:gd name="T6" fmla="*/ 92 w 504"/>
              <a:gd name="T7" fmla="*/ 131 h 516"/>
              <a:gd name="T8" fmla="*/ 107 w 504"/>
              <a:gd name="T9" fmla="*/ 94 h 516"/>
              <a:gd name="T10" fmla="*/ 129 w 504"/>
              <a:gd name="T11" fmla="*/ 60 h 516"/>
              <a:gd name="T12" fmla="*/ 167 w 504"/>
              <a:gd name="T13" fmla="*/ 26 h 516"/>
              <a:gd name="T14" fmla="*/ 210 w 504"/>
              <a:gd name="T15" fmla="*/ 7 h 516"/>
              <a:gd name="T16" fmla="*/ 262 w 504"/>
              <a:gd name="T17" fmla="*/ 0 h 516"/>
              <a:gd name="T18" fmla="*/ 317 w 504"/>
              <a:gd name="T19" fmla="*/ 6 h 516"/>
              <a:gd name="T20" fmla="*/ 368 w 504"/>
              <a:gd name="T21" fmla="*/ 26 h 516"/>
              <a:gd name="T22" fmla="*/ 399 w 504"/>
              <a:gd name="T23" fmla="*/ 51 h 516"/>
              <a:gd name="T24" fmla="*/ 423 w 504"/>
              <a:gd name="T25" fmla="*/ 87 h 516"/>
              <a:gd name="T26" fmla="*/ 436 w 504"/>
              <a:gd name="T27" fmla="*/ 126 h 516"/>
              <a:gd name="T28" fmla="*/ 444 w 504"/>
              <a:gd name="T29" fmla="*/ 168 h 516"/>
              <a:gd name="T30" fmla="*/ 458 w 504"/>
              <a:gd name="T31" fmla="*/ 197 h 516"/>
              <a:gd name="T32" fmla="*/ 459 w 504"/>
              <a:gd name="T33" fmla="*/ 219 h 516"/>
              <a:gd name="T34" fmla="*/ 463 w 504"/>
              <a:gd name="T35" fmla="*/ 246 h 516"/>
              <a:gd name="T36" fmla="*/ 489 w 504"/>
              <a:gd name="T37" fmla="*/ 293 h 516"/>
              <a:gd name="T38" fmla="*/ 501 w 504"/>
              <a:gd name="T39" fmla="*/ 331 h 516"/>
              <a:gd name="T40" fmla="*/ 501 w 504"/>
              <a:gd name="T41" fmla="*/ 372 h 516"/>
              <a:gd name="T42" fmla="*/ 493 w 504"/>
              <a:gd name="T43" fmla="*/ 396 h 516"/>
              <a:gd name="T44" fmla="*/ 482 w 504"/>
              <a:gd name="T45" fmla="*/ 403 h 516"/>
              <a:gd name="T46" fmla="*/ 471 w 504"/>
              <a:gd name="T47" fmla="*/ 397 h 516"/>
              <a:gd name="T48" fmla="*/ 455 w 504"/>
              <a:gd name="T49" fmla="*/ 368 h 516"/>
              <a:gd name="T50" fmla="*/ 444 w 504"/>
              <a:gd name="T51" fmla="*/ 388 h 516"/>
              <a:gd name="T52" fmla="*/ 421 w 504"/>
              <a:gd name="T53" fmla="*/ 427 h 516"/>
              <a:gd name="T54" fmla="*/ 442 w 504"/>
              <a:gd name="T55" fmla="*/ 448 h 516"/>
              <a:gd name="T56" fmla="*/ 460 w 504"/>
              <a:gd name="T57" fmla="*/ 467 h 516"/>
              <a:gd name="T58" fmla="*/ 460 w 504"/>
              <a:gd name="T59" fmla="*/ 481 h 516"/>
              <a:gd name="T60" fmla="*/ 448 w 504"/>
              <a:gd name="T61" fmla="*/ 496 h 516"/>
              <a:gd name="T62" fmla="*/ 419 w 504"/>
              <a:gd name="T63" fmla="*/ 508 h 516"/>
              <a:gd name="T64" fmla="*/ 372 w 504"/>
              <a:gd name="T65" fmla="*/ 513 h 516"/>
              <a:gd name="T66" fmla="*/ 317 w 504"/>
              <a:gd name="T67" fmla="*/ 506 h 516"/>
              <a:gd name="T68" fmla="*/ 276 w 504"/>
              <a:gd name="T69" fmla="*/ 494 h 516"/>
              <a:gd name="T70" fmla="*/ 248 w 504"/>
              <a:gd name="T71" fmla="*/ 495 h 516"/>
              <a:gd name="T72" fmla="*/ 209 w 504"/>
              <a:gd name="T73" fmla="*/ 512 h 516"/>
              <a:gd name="T74" fmla="*/ 172 w 504"/>
              <a:gd name="T75" fmla="*/ 516 h 516"/>
              <a:gd name="T76" fmla="*/ 110 w 504"/>
              <a:gd name="T77" fmla="*/ 512 h 516"/>
              <a:gd name="T78" fmla="*/ 74 w 504"/>
              <a:gd name="T79" fmla="*/ 499 h 516"/>
              <a:gd name="T80" fmla="*/ 63 w 504"/>
              <a:gd name="T81" fmla="*/ 487 h 516"/>
              <a:gd name="T82" fmla="*/ 61 w 504"/>
              <a:gd name="T83" fmla="*/ 471 h 516"/>
              <a:gd name="T84" fmla="*/ 66 w 504"/>
              <a:gd name="T85" fmla="*/ 454 h 516"/>
              <a:gd name="T86" fmla="*/ 80 w 504"/>
              <a:gd name="T87" fmla="*/ 444 h 516"/>
              <a:gd name="T88" fmla="*/ 103 w 504"/>
              <a:gd name="T89" fmla="*/ 439 h 516"/>
              <a:gd name="T90" fmla="*/ 96 w 504"/>
              <a:gd name="T91" fmla="*/ 430 h 516"/>
              <a:gd name="T92" fmla="*/ 69 w 504"/>
              <a:gd name="T93" fmla="*/ 400 h 516"/>
              <a:gd name="T94" fmla="*/ 55 w 504"/>
              <a:gd name="T95" fmla="*/ 368 h 516"/>
              <a:gd name="T96" fmla="*/ 50 w 504"/>
              <a:gd name="T97" fmla="*/ 361 h 516"/>
              <a:gd name="T98" fmla="*/ 42 w 504"/>
              <a:gd name="T99" fmla="*/ 376 h 516"/>
              <a:gd name="T100" fmla="*/ 22 w 504"/>
              <a:gd name="T101" fmla="*/ 395 h 516"/>
              <a:gd name="T102" fmla="*/ 8 w 504"/>
              <a:gd name="T103" fmla="*/ 396 h 516"/>
              <a:gd name="T104" fmla="*/ 1 w 504"/>
              <a:gd name="T105" fmla="*/ 374 h 516"/>
              <a:gd name="T106" fmla="*/ 3 w 504"/>
              <a:gd name="T107" fmla="*/ 332 h 516"/>
              <a:gd name="T108" fmla="*/ 18 w 504"/>
              <a:gd name="T109" fmla="*/ 293 h 516"/>
              <a:gd name="T110" fmla="*/ 46 w 504"/>
              <a:gd name="T111" fmla="*/ 254 h 516"/>
              <a:gd name="T112" fmla="*/ 72 w 504"/>
              <a:gd name="T113" fmla="*/ 232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04" h="516">
                <a:moveTo>
                  <a:pt x="72" y="232"/>
                </a:moveTo>
                <a:lnTo>
                  <a:pt x="71" y="229"/>
                </a:lnTo>
                <a:lnTo>
                  <a:pt x="70" y="225"/>
                </a:lnTo>
                <a:lnTo>
                  <a:pt x="70" y="223"/>
                </a:lnTo>
                <a:lnTo>
                  <a:pt x="70" y="221"/>
                </a:lnTo>
                <a:lnTo>
                  <a:pt x="70" y="217"/>
                </a:lnTo>
                <a:lnTo>
                  <a:pt x="70" y="215"/>
                </a:lnTo>
                <a:lnTo>
                  <a:pt x="71" y="211"/>
                </a:lnTo>
                <a:lnTo>
                  <a:pt x="72" y="207"/>
                </a:lnTo>
                <a:lnTo>
                  <a:pt x="73" y="203"/>
                </a:lnTo>
                <a:lnTo>
                  <a:pt x="74" y="199"/>
                </a:lnTo>
                <a:lnTo>
                  <a:pt x="78" y="195"/>
                </a:lnTo>
                <a:lnTo>
                  <a:pt x="81" y="190"/>
                </a:lnTo>
                <a:lnTo>
                  <a:pt x="81" y="187"/>
                </a:lnTo>
                <a:lnTo>
                  <a:pt x="81" y="184"/>
                </a:lnTo>
                <a:lnTo>
                  <a:pt x="81" y="180"/>
                </a:lnTo>
                <a:lnTo>
                  <a:pt x="83" y="176"/>
                </a:lnTo>
                <a:lnTo>
                  <a:pt x="84" y="171"/>
                </a:lnTo>
                <a:lnTo>
                  <a:pt x="85" y="169"/>
                </a:lnTo>
                <a:lnTo>
                  <a:pt x="86" y="167"/>
                </a:lnTo>
                <a:lnTo>
                  <a:pt x="87" y="165"/>
                </a:lnTo>
                <a:lnTo>
                  <a:pt x="89" y="163"/>
                </a:lnTo>
                <a:lnTo>
                  <a:pt x="89" y="159"/>
                </a:lnTo>
                <a:lnTo>
                  <a:pt x="89" y="156"/>
                </a:lnTo>
                <a:lnTo>
                  <a:pt x="89" y="151"/>
                </a:lnTo>
                <a:lnTo>
                  <a:pt x="90" y="146"/>
                </a:lnTo>
                <a:lnTo>
                  <a:pt x="91" y="140"/>
                </a:lnTo>
                <a:lnTo>
                  <a:pt x="92" y="131"/>
                </a:lnTo>
                <a:lnTo>
                  <a:pt x="94" y="123"/>
                </a:lnTo>
                <a:lnTo>
                  <a:pt x="96" y="119"/>
                </a:lnTo>
                <a:lnTo>
                  <a:pt x="98" y="114"/>
                </a:lnTo>
                <a:lnTo>
                  <a:pt x="99" y="109"/>
                </a:lnTo>
                <a:lnTo>
                  <a:pt x="102" y="104"/>
                </a:lnTo>
                <a:lnTo>
                  <a:pt x="105" y="99"/>
                </a:lnTo>
                <a:lnTo>
                  <a:pt x="107" y="94"/>
                </a:lnTo>
                <a:lnTo>
                  <a:pt x="110" y="89"/>
                </a:lnTo>
                <a:lnTo>
                  <a:pt x="114" y="83"/>
                </a:lnTo>
                <a:lnTo>
                  <a:pt x="115" y="80"/>
                </a:lnTo>
                <a:lnTo>
                  <a:pt x="117" y="77"/>
                </a:lnTo>
                <a:lnTo>
                  <a:pt x="121" y="72"/>
                </a:lnTo>
                <a:lnTo>
                  <a:pt x="125" y="66"/>
                </a:lnTo>
                <a:lnTo>
                  <a:pt x="129" y="60"/>
                </a:lnTo>
                <a:lnTo>
                  <a:pt x="135" y="54"/>
                </a:lnTo>
                <a:lnTo>
                  <a:pt x="140" y="49"/>
                </a:lnTo>
                <a:lnTo>
                  <a:pt x="145" y="44"/>
                </a:lnTo>
                <a:lnTo>
                  <a:pt x="152" y="38"/>
                </a:lnTo>
                <a:lnTo>
                  <a:pt x="156" y="33"/>
                </a:lnTo>
                <a:lnTo>
                  <a:pt x="162" y="29"/>
                </a:lnTo>
                <a:lnTo>
                  <a:pt x="167" y="26"/>
                </a:lnTo>
                <a:lnTo>
                  <a:pt x="172" y="22"/>
                </a:lnTo>
                <a:lnTo>
                  <a:pt x="178" y="19"/>
                </a:lnTo>
                <a:lnTo>
                  <a:pt x="184" y="17"/>
                </a:lnTo>
                <a:lnTo>
                  <a:pt x="191" y="14"/>
                </a:lnTo>
                <a:lnTo>
                  <a:pt x="197" y="12"/>
                </a:lnTo>
                <a:lnTo>
                  <a:pt x="204" y="9"/>
                </a:lnTo>
                <a:lnTo>
                  <a:pt x="210" y="7"/>
                </a:lnTo>
                <a:lnTo>
                  <a:pt x="217" y="5"/>
                </a:lnTo>
                <a:lnTo>
                  <a:pt x="225" y="4"/>
                </a:lnTo>
                <a:lnTo>
                  <a:pt x="232" y="2"/>
                </a:lnTo>
                <a:lnTo>
                  <a:pt x="240" y="2"/>
                </a:lnTo>
                <a:lnTo>
                  <a:pt x="248" y="1"/>
                </a:lnTo>
                <a:lnTo>
                  <a:pt x="255" y="0"/>
                </a:lnTo>
                <a:lnTo>
                  <a:pt x="262" y="0"/>
                </a:lnTo>
                <a:lnTo>
                  <a:pt x="270" y="0"/>
                </a:lnTo>
                <a:lnTo>
                  <a:pt x="279" y="0"/>
                </a:lnTo>
                <a:lnTo>
                  <a:pt x="286" y="1"/>
                </a:lnTo>
                <a:lnTo>
                  <a:pt x="294" y="2"/>
                </a:lnTo>
                <a:lnTo>
                  <a:pt x="301" y="3"/>
                </a:lnTo>
                <a:lnTo>
                  <a:pt x="309" y="4"/>
                </a:lnTo>
                <a:lnTo>
                  <a:pt x="317" y="6"/>
                </a:lnTo>
                <a:lnTo>
                  <a:pt x="324" y="8"/>
                </a:lnTo>
                <a:lnTo>
                  <a:pt x="333" y="10"/>
                </a:lnTo>
                <a:lnTo>
                  <a:pt x="340" y="13"/>
                </a:lnTo>
                <a:lnTo>
                  <a:pt x="347" y="16"/>
                </a:lnTo>
                <a:lnTo>
                  <a:pt x="354" y="19"/>
                </a:lnTo>
                <a:lnTo>
                  <a:pt x="361" y="23"/>
                </a:lnTo>
                <a:lnTo>
                  <a:pt x="368" y="26"/>
                </a:lnTo>
                <a:lnTo>
                  <a:pt x="374" y="30"/>
                </a:lnTo>
                <a:lnTo>
                  <a:pt x="380" y="34"/>
                </a:lnTo>
                <a:lnTo>
                  <a:pt x="382" y="37"/>
                </a:lnTo>
                <a:lnTo>
                  <a:pt x="385" y="39"/>
                </a:lnTo>
                <a:lnTo>
                  <a:pt x="391" y="43"/>
                </a:lnTo>
                <a:lnTo>
                  <a:pt x="395" y="47"/>
                </a:lnTo>
                <a:lnTo>
                  <a:pt x="399" y="51"/>
                </a:lnTo>
                <a:lnTo>
                  <a:pt x="403" y="56"/>
                </a:lnTo>
                <a:lnTo>
                  <a:pt x="407" y="62"/>
                </a:lnTo>
                <a:lnTo>
                  <a:pt x="411" y="66"/>
                </a:lnTo>
                <a:lnTo>
                  <a:pt x="414" y="72"/>
                </a:lnTo>
                <a:lnTo>
                  <a:pt x="416" y="76"/>
                </a:lnTo>
                <a:lnTo>
                  <a:pt x="420" y="81"/>
                </a:lnTo>
                <a:lnTo>
                  <a:pt x="423" y="87"/>
                </a:lnTo>
                <a:lnTo>
                  <a:pt x="427" y="96"/>
                </a:lnTo>
                <a:lnTo>
                  <a:pt x="429" y="101"/>
                </a:lnTo>
                <a:lnTo>
                  <a:pt x="431" y="106"/>
                </a:lnTo>
                <a:lnTo>
                  <a:pt x="432" y="112"/>
                </a:lnTo>
                <a:lnTo>
                  <a:pt x="434" y="117"/>
                </a:lnTo>
                <a:lnTo>
                  <a:pt x="435" y="121"/>
                </a:lnTo>
                <a:lnTo>
                  <a:pt x="436" y="126"/>
                </a:lnTo>
                <a:lnTo>
                  <a:pt x="439" y="134"/>
                </a:lnTo>
                <a:lnTo>
                  <a:pt x="440" y="143"/>
                </a:lnTo>
                <a:lnTo>
                  <a:pt x="441" y="150"/>
                </a:lnTo>
                <a:lnTo>
                  <a:pt x="442" y="156"/>
                </a:lnTo>
                <a:lnTo>
                  <a:pt x="443" y="165"/>
                </a:lnTo>
                <a:lnTo>
                  <a:pt x="443" y="167"/>
                </a:lnTo>
                <a:lnTo>
                  <a:pt x="444" y="168"/>
                </a:lnTo>
                <a:lnTo>
                  <a:pt x="448" y="173"/>
                </a:lnTo>
                <a:lnTo>
                  <a:pt x="450" y="176"/>
                </a:lnTo>
                <a:lnTo>
                  <a:pt x="452" y="179"/>
                </a:lnTo>
                <a:lnTo>
                  <a:pt x="454" y="183"/>
                </a:lnTo>
                <a:lnTo>
                  <a:pt x="455" y="188"/>
                </a:lnTo>
                <a:lnTo>
                  <a:pt x="457" y="192"/>
                </a:lnTo>
                <a:lnTo>
                  <a:pt x="458" y="197"/>
                </a:lnTo>
                <a:lnTo>
                  <a:pt x="459" y="202"/>
                </a:lnTo>
                <a:lnTo>
                  <a:pt x="459" y="204"/>
                </a:lnTo>
                <a:lnTo>
                  <a:pt x="460" y="207"/>
                </a:lnTo>
                <a:lnTo>
                  <a:pt x="460" y="210"/>
                </a:lnTo>
                <a:lnTo>
                  <a:pt x="459" y="213"/>
                </a:lnTo>
                <a:lnTo>
                  <a:pt x="459" y="216"/>
                </a:lnTo>
                <a:lnTo>
                  <a:pt x="459" y="219"/>
                </a:lnTo>
                <a:lnTo>
                  <a:pt x="457" y="225"/>
                </a:lnTo>
                <a:lnTo>
                  <a:pt x="456" y="228"/>
                </a:lnTo>
                <a:lnTo>
                  <a:pt x="455" y="231"/>
                </a:lnTo>
                <a:lnTo>
                  <a:pt x="455" y="232"/>
                </a:lnTo>
                <a:lnTo>
                  <a:pt x="455" y="233"/>
                </a:lnTo>
                <a:lnTo>
                  <a:pt x="457" y="236"/>
                </a:lnTo>
                <a:lnTo>
                  <a:pt x="463" y="246"/>
                </a:lnTo>
                <a:lnTo>
                  <a:pt x="468" y="253"/>
                </a:lnTo>
                <a:lnTo>
                  <a:pt x="471" y="258"/>
                </a:lnTo>
                <a:lnTo>
                  <a:pt x="475" y="265"/>
                </a:lnTo>
                <a:lnTo>
                  <a:pt x="478" y="271"/>
                </a:lnTo>
                <a:lnTo>
                  <a:pt x="482" y="277"/>
                </a:lnTo>
                <a:lnTo>
                  <a:pt x="485" y="285"/>
                </a:lnTo>
                <a:lnTo>
                  <a:pt x="489" y="293"/>
                </a:lnTo>
                <a:lnTo>
                  <a:pt x="491" y="298"/>
                </a:lnTo>
                <a:lnTo>
                  <a:pt x="493" y="303"/>
                </a:lnTo>
                <a:lnTo>
                  <a:pt x="495" y="309"/>
                </a:lnTo>
                <a:lnTo>
                  <a:pt x="496" y="313"/>
                </a:lnTo>
                <a:lnTo>
                  <a:pt x="498" y="318"/>
                </a:lnTo>
                <a:lnTo>
                  <a:pt x="499" y="323"/>
                </a:lnTo>
                <a:lnTo>
                  <a:pt x="501" y="331"/>
                </a:lnTo>
                <a:lnTo>
                  <a:pt x="503" y="341"/>
                </a:lnTo>
                <a:lnTo>
                  <a:pt x="504" y="349"/>
                </a:lnTo>
                <a:lnTo>
                  <a:pt x="504" y="354"/>
                </a:lnTo>
                <a:lnTo>
                  <a:pt x="504" y="357"/>
                </a:lnTo>
                <a:lnTo>
                  <a:pt x="504" y="361"/>
                </a:lnTo>
                <a:lnTo>
                  <a:pt x="503" y="365"/>
                </a:lnTo>
                <a:lnTo>
                  <a:pt x="501" y="372"/>
                </a:lnTo>
                <a:lnTo>
                  <a:pt x="500" y="378"/>
                </a:lnTo>
                <a:lnTo>
                  <a:pt x="498" y="385"/>
                </a:lnTo>
                <a:lnTo>
                  <a:pt x="498" y="387"/>
                </a:lnTo>
                <a:lnTo>
                  <a:pt x="496" y="390"/>
                </a:lnTo>
                <a:lnTo>
                  <a:pt x="495" y="392"/>
                </a:lnTo>
                <a:lnTo>
                  <a:pt x="494" y="394"/>
                </a:lnTo>
                <a:lnTo>
                  <a:pt x="493" y="396"/>
                </a:lnTo>
                <a:lnTo>
                  <a:pt x="491" y="398"/>
                </a:lnTo>
                <a:lnTo>
                  <a:pt x="490" y="399"/>
                </a:lnTo>
                <a:lnTo>
                  <a:pt x="488" y="401"/>
                </a:lnTo>
                <a:lnTo>
                  <a:pt x="486" y="401"/>
                </a:lnTo>
                <a:lnTo>
                  <a:pt x="485" y="402"/>
                </a:lnTo>
                <a:lnTo>
                  <a:pt x="483" y="403"/>
                </a:lnTo>
                <a:lnTo>
                  <a:pt x="482" y="403"/>
                </a:lnTo>
                <a:lnTo>
                  <a:pt x="481" y="403"/>
                </a:lnTo>
                <a:lnTo>
                  <a:pt x="480" y="402"/>
                </a:lnTo>
                <a:lnTo>
                  <a:pt x="477" y="401"/>
                </a:lnTo>
                <a:lnTo>
                  <a:pt x="476" y="400"/>
                </a:lnTo>
                <a:lnTo>
                  <a:pt x="475" y="399"/>
                </a:lnTo>
                <a:lnTo>
                  <a:pt x="473" y="398"/>
                </a:lnTo>
                <a:lnTo>
                  <a:pt x="471" y="397"/>
                </a:lnTo>
                <a:lnTo>
                  <a:pt x="469" y="394"/>
                </a:lnTo>
                <a:lnTo>
                  <a:pt x="467" y="391"/>
                </a:lnTo>
                <a:lnTo>
                  <a:pt x="465" y="387"/>
                </a:lnTo>
                <a:lnTo>
                  <a:pt x="462" y="384"/>
                </a:lnTo>
                <a:lnTo>
                  <a:pt x="461" y="380"/>
                </a:lnTo>
                <a:lnTo>
                  <a:pt x="458" y="374"/>
                </a:lnTo>
                <a:lnTo>
                  <a:pt x="455" y="368"/>
                </a:lnTo>
                <a:lnTo>
                  <a:pt x="454" y="368"/>
                </a:lnTo>
                <a:lnTo>
                  <a:pt x="454" y="368"/>
                </a:lnTo>
                <a:lnTo>
                  <a:pt x="452" y="369"/>
                </a:lnTo>
                <a:lnTo>
                  <a:pt x="452" y="370"/>
                </a:lnTo>
                <a:lnTo>
                  <a:pt x="450" y="372"/>
                </a:lnTo>
                <a:lnTo>
                  <a:pt x="448" y="378"/>
                </a:lnTo>
                <a:lnTo>
                  <a:pt x="444" y="388"/>
                </a:lnTo>
                <a:lnTo>
                  <a:pt x="440" y="398"/>
                </a:lnTo>
                <a:lnTo>
                  <a:pt x="437" y="403"/>
                </a:lnTo>
                <a:lnTo>
                  <a:pt x="433" y="409"/>
                </a:lnTo>
                <a:lnTo>
                  <a:pt x="429" y="415"/>
                </a:lnTo>
                <a:lnTo>
                  <a:pt x="425" y="421"/>
                </a:lnTo>
                <a:lnTo>
                  <a:pt x="423" y="424"/>
                </a:lnTo>
                <a:lnTo>
                  <a:pt x="421" y="427"/>
                </a:lnTo>
                <a:lnTo>
                  <a:pt x="414" y="434"/>
                </a:lnTo>
                <a:lnTo>
                  <a:pt x="414" y="434"/>
                </a:lnTo>
                <a:lnTo>
                  <a:pt x="415" y="435"/>
                </a:lnTo>
                <a:lnTo>
                  <a:pt x="419" y="437"/>
                </a:lnTo>
                <a:lnTo>
                  <a:pt x="431" y="442"/>
                </a:lnTo>
                <a:lnTo>
                  <a:pt x="437" y="446"/>
                </a:lnTo>
                <a:lnTo>
                  <a:pt x="442" y="448"/>
                </a:lnTo>
                <a:lnTo>
                  <a:pt x="448" y="452"/>
                </a:lnTo>
                <a:lnTo>
                  <a:pt x="452" y="456"/>
                </a:lnTo>
                <a:lnTo>
                  <a:pt x="455" y="459"/>
                </a:lnTo>
                <a:lnTo>
                  <a:pt x="456" y="461"/>
                </a:lnTo>
                <a:lnTo>
                  <a:pt x="458" y="463"/>
                </a:lnTo>
                <a:lnTo>
                  <a:pt x="459" y="465"/>
                </a:lnTo>
                <a:lnTo>
                  <a:pt x="460" y="467"/>
                </a:lnTo>
                <a:lnTo>
                  <a:pt x="461" y="470"/>
                </a:lnTo>
                <a:lnTo>
                  <a:pt x="461" y="472"/>
                </a:lnTo>
                <a:lnTo>
                  <a:pt x="462" y="475"/>
                </a:lnTo>
                <a:lnTo>
                  <a:pt x="461" y="476"/>
                </a:lnTo>
                <a:lnTo>
                  <a:pt x="461" y="478"/>
                </a:lnTo>
                <a:lnTo>
                  <a:pt x="461" y="480"/>
                </a:lnTo>
                <a:lnTo>
                  <a:pt x="460" y="481"/>
                </a:lnTo>
                <a:lnTo>
                  <a:pt x="460" y="484"/>
                </a:lnTo>
                <a:lnTo>
                  <a:pt x="459" y="485"/>
                </a:lnTo>
                <a:lnTo>
                  <a:pt x="457" y="488"/>
                </a:lnTo>
                <a:lnTo>
                  <a:pt x="455" y="491"/>
                </a:lnTo>
                <a:lnTo>
                  <a:pt x="453" y="492"/>
                </a:lnTo>
                <a:lnTo>
                  <a:pt x="452" y="494"/>
                </a:lnTo>
                <a:lnTo>
                  <a:pt x="448" y="496"/>
                </a:lnTo>
                <a:lnTo>
                  <a:pt x="443" y="498"/>
                </a:lnTo>
                <a:lnTo>
                  <a:pt x="439" y="500"/>
                </a:lnTo>
                <a:lnTo>
                  <a:pt x="435" y="502"/>
                </a:lnTo>
                <a:lnTo>
                  <a:pt x="430" y="504"/>
                </a:lnTo>
                <a:lnTo>
                  <a:pt x="427" y="505"/>
                </a:lnTo>
                <a:lnTo>
                  <a:pt x="425" y="506"/>
                </a:lnTo>
                <a:lnTo>
                  <a:pt x="419" y="508"/>
                </a:lnTo>
                <a:lnTo>
                  <a:pt x="413" y="509"/>
                </a:lnTo>
                <a:lnTo>
                  <a:pt x="407" y="511"/>
                </a:lnTo>
                <a:lnTo>
                  <a:pt x="400" y="512"/>
                </a:lnTo>
                <a:lnTo>
                  <a:pt x="394" y="512"/>
                </a:lnTo>
                <a:lnTo>
                  <a:pt x="386" y="513"/>
                </a:lnTo>
                <a:lnTo>
                  <a:pt x="379" y="513"/>
                </a:lnTo>
                <a:lnTo>
                  <a:pt x="372" y="513"/>
                </a:lnTo>
                <a:lnTo>
                  <a:pt x="365" y="513"/>
                </a:lnTo>
                <a:lnTo>
                  <a:pt x="356" y="512"/>
                </a:lnTo>
                <a:lnTo>
                  <a:pt x="349" y="512"/>
                </a:lnTo>
                <a:lnTo>
                  <a:pt x="342" y="511"/>
                </a:lnTo>
                <a:lnTo>
                  <a:pt x="334" y="510"/>
                </a:lnTo>
                <a:lnTo>
                  <a:pt x="325" y="509"/>
                </a:lnTo>
                <a:lnTo>
                  <a:pt x="317" y="506"/>
                </a:lnTo>
                <a:lnTo>
                  <a:pt x="310" y="504"/>
                </a:lnTo>
                <a:lnTo>
                  <a:pt x="301" y="502"/>
                </a:lnTo>
                <a:lnTo>
                  <a:pt x="294" y="500"/>
                </a:lnTo>
                <a:lnTo>
                  <a:pt x="286" y="497"/>
                </a:lnTo>
                <a:lnTo>
                  <a:pt x="282" y="496"/>
                </a:lnTo>
                <a:lnTo>
                  <a:pt x="279" y="495"/>
                </a:lnTo>
                <a:lnTo>
                  <a:pt x="276" y="494"/>
                </a:lnTo>
                <a:lnTo>
                  <a:pt x="273" y="493"/>
                </a:lnTo>
                <a:lnTo>
                  <a:pt x="270" y="493"/>
                </a:lnTo>
                <a:lnTo>
                  <a:pt x="267" y="493"/>
                </a:lnTo>
                <a:lnTo>
                  <a:pt x="260" y="493"/>
                </a:lnTo>
                <a:lnTo>
                  <a:pt x="256" y="492"/>
                </a:lnTo>
                <a:lnTo>
                  <a:pt x="251" y="492"/>
                </a:lnTo>
                <a:lnTo>
                  <a:pt x="248" y="495"/>
                </a:lnTo>
                <a:lnTo>
                  <a:pt x="243" y="497"/>
                </a:lnTo>
                <a:lnTo>
                  <a:pt x="238" y="500"/>
                </a:lnTo>
                <a:lnTo>
                  <a:pt x="232" y="503"/>
                </a:lnTo>
                <a:lnTo>
                  <a:pt x="228" y="505"/>
                </a:lnTo>
                <a:lnTo>
                  <a:pt x="224" y="508"/>
                </a:lnTo>
                <a:lnTo>
                  <a:pt x="214" y="511"/>
                </a:lnTo>
                <a:lnTo>
                  <a:pt x="209" y="512"/>
                </a:lnTo>
                <a:lnTo>
                  <a:pt x="205" y="514"/>
                </a:lnTo>
                <a:lnTo>
                  <a:pt x="198" y="515"/>
                </a:lnTo>
                <a:lnTo>
                  <a:pt x="193" y="515"/>
                </a:lnTo>
                <a:lnTo>
                  <a:pt x="188" y="516"/>
                </a:lnTo>
                <a:lnTo>
                  <a:pt x="183" y="516"/>
                </a:lnTo>
                <a:lnTo>
                  <a:pt x="178" y="516"/>
                </a:lnTo>
                <a:lnTo>
                  <a:pt x="172" y="516"/>
                </a:lnTo>
                <a:lnTo>
                  <a:pt x="167" y="516"/>
                </a:lnTo>
                <a:lnTo>
                  <a:pt x="154" y="516"/>
                </a:lnTo>
                <a:lnTo>
                  <a:pt x="141" y="516"/>
                </a:lnTo>
                <a:lnTo>
                  <a:pt x="128" y="515"/>
                </a:lnTo>
                <a:lnTo>
                  <a:pt x="122" y="514"/>
                </a:lnTo>
                <a:lnTo>
                  <a:pt x="116" y="513"/>
                </a:lnTo>
                <a:lnTo>
                  <a:pt x="110" y="512"/>
                </a:lnTo>
                <a:lnTo>
                  <a:pt x="103" y="511"/>
                </a:lnTo>
                <a:lnTo>
                  <a:pt x="98" y="509"/>
                </a:lnTo>
                <a:lnTo>
                  <a:pt x="92" y="508"/>
                </a:lnTo>
                <a:lnTo>
                  <a:pt x="87" y="505"/>
                </a:lnTo>
                <a:lnTo>
                  <a:pt x="83" y="503"/>
                </a:lnTo>
                <a:lnTo>
                  <a:pt x="78" y="501"/>
                </a:lnTo>
                <a:lnTo>
                  <a:pt x="74" y="499"/>
                </a:lnTo>
                <a:lnTo>
                  <a:pt x="70" y="496"/>
                </a:lnTo>
                <a:lnTo>
                  <a:pt x="69" y="495"/>
                </a:lnTo>
                <a:lnTo>
                  <a:pt x="67" y="493"/>
                </a:lnTo>
                <a:lnTo>
                  <a:pt x="66" y="492"/>
                </a:lnTo>
                <a:lnTo>
                  <a:pt x="64" y="490"/>
                </a:lnTo>
                <a:lnTo>
                  <a:pt x="63" y="489"/>
                </a:lnTo>
                <a:lnTo>
                  <a:pt x="63" y="487"/>
                </a:lnTo>
                <a:lnTo>
                  <a:pt x="61" y="484"/>
                </a:lnTo>
                <a:lnTo>
                  <a:pt x="61" y="481"/>
                </a:lnTo>
                <a:lnTo>
                  <a:pt x="60" y="479"/>
                </a:lnTo>
                <a:lnTo>
                  <a:pt x="60" y="477"/>
                </a:lnTo>
                <a:lnTo>
                  <a:pt x="61" y="475"/>
                </a:lnTo>
                <a:lnTo>
                  <a:pt x="61" y="473"/>
                </a:lnTo>
                <a:lnTo>
                  <a:pt x="61" y="471"/>
                </a:lnTo>
                <a:lnTo>
                  <a:pt x="61" y="470"/>
                </a:lnTo>
                <a:lnTo>
                  <a:pt x="61" y="467"/>
                </a:lnTo>
                <a:lnTo>
                  <a:pt x="62" y="465"/>
                </a:lnTo>
                <a:lnTo>
                  <a:pt x="63" y="462"/>
                </a:lnTo>
                <a:lnTo>
                  <a:pt x="63" y="460"/>
                </a:lnTo>
                <a:lnTo>
                  <a:pt x="65" y="456"/>
                </a:lnTo>
                <a:lnTo>
                  <a:pt x="66" y="454"/>
                </a:lnTo>
                <a:lnTo>
                  <a:pt x="67" y="453"/>
                </a:lnTo>
                <a:lnTo>
                  <a:pt x="69" y="450"/>
                </a:lnTo>
                <a:lnTo>
                  <a:pt x="71" y="449"/>
                </a:lnTo>
                <a:lnTo>
                  <a:pt x="73" y="448"/>
                </a:lnTo>
                <a:lnTo>
                  <a:pt x="74" y="446"/>
                </a:lnTo>
                <a:lnTo>
                  <a:pt x="78" y="446"/>
                </a:lnTo>
                <a:lnTo>
                  <a:pt x="80" y="444"/>
                </a:lnTo>
                <a:lnTo>
                  <a:pt x="83" y="443"/>
                </a:lnTo>
                <a:lnTo>
                  <a:pt x="86" y="442"/>
                </a:lnTo>
                <a:lnTo>
                  <a:pt x="89" y="441"/>
                </a:lnTo>
                <a:lnTo>
                  <a:pt x="92" y="440"/>
                </a:lnTo>
                <a:lnTo>
                  <a:pt x="95" y="440"/>
                </a:lnTo>
                <a:lnTo>
                  <a:pt x="99" y="439"/>
                </a:lnTo>
                <a:lnTo>
                  <a:pt x="103" y="439"/>
                </a:lnTo>
                <a:lnTo>
                  <a:pt x="105" y="439"/>
                </a:lnTo>
                <a:lnTo>
                  <a:pt x="105" y="439"/>
                </a:lnTo>
                <a:lnTo>
                  <a:pt x="106" y="438"/>
                </a:lnTo>
                <a:lnTo>
                  <a:pt x="106" y="438"/>
                </a:lnTo>
                <a:lnTo>
                  <a:pt x="105" y="437"/>
                </a:lnTo>
                <a:lnTo>
                  <a:pt x="102" y="436"/>
                </a:lnTo>
                <a:lnTo>
                  <a:pt x="96" y="430"/>
                </a:lnTo>
                <a:lnTo>
                  <a:pt x="93" y="427"/>
                </a:lnTo>
                <a:lnTo>
                  <a:pt x="89" y="423"/>
                </a:lnTo>
                <a:lnTo>
                  <a:pt x="84" y="419"/>
                </a:lnTo>
                <a:lnTo>
                  <a:pt x="80" y="414"/>
                </a:lnTo>
                <a:lnTo>
                  <a:pt x="74" y="407"/>
                </a:lnTo>
                <a:lnTo>
                  <a:pt x="72" y="403"/>
                </a:lnTo>
                <a:lnTo>
                  <a:pt x="69" y="400"/>
                </a:lnTo>
                <a:lnTo>
                  <a:pt x="67" y="396"/>
                </a:lnTo>
                <a:lnTo>
                  <a:pt x="65" y="392"/>
                </a:lnTo>
                <a:lnTo>
                  <a:pt x="62" y="388"/>
                </a:lnTo>
                <a:lnTo>
                  <a:pt x="60" y="382"/>
                </a:lnTo>
                <a:lnTo>
                  <a:pt x="58" y="378"/>
                </a:lnTo>
                <a:lnTo>
                  <a:pt x="56" y="372"/>
                </a:lnTo>
                <a:lnTo>
                  <a:pt x="55" y="368"/>
                </a:lnTo>
                <a:lnTo>
                  <a:pt x="53" y="361"/>
                </a:lnTo>
                <a:lnTo>
                  <a:pt x="53" y="361"/>
                </a:lnTo>
                <a:lnTo>
                  <a:pt x="53" y="361"/>
                </a:lnTo>
                <a:lnTo>
                  <a:pt x="52" y="361"/>
                </a:lnTo>
                <a:lnTo>
                  <a:pt x="52" y="361"/>
                </a:lnTo>
                <a:lnTo>
                  <a:pt x="51" y="361"/>
                </a:lnTo>
                <a:lnTo>
                  <a:pt x="50" y="361"/>
                </a:lnTo>
                <a:lnTo>
                  <a:pt x="50" y="362"/>
                </a:lnTo>
                <a:lnTo>
                  <a:pt x="50" y="364"/>
                </a:lnTo>
                <a:lnTo>
                  <a:pt x="49" y="365"/>
                </a:lnTo>
                <a:lnTo>
                  <a:pt x="48" y="367"/>
                </a:lnTo>
                <a:lnTo>
                  <a:pt x="45" y="371"/>
                </a:lnTo>
                <a:lnTo>
                  <a:pt x="44" y="374"/>
                </a:lnTo>
                <a:lnTo>
                  <a:pt x="42" y="376"/>
                </a:lnTo>
                <a:lnTo>
                  <a:pt x="39" y="379"/>
                </a:lnTo>
                <a:lnTo>
                  <a:pt x="37" y="382"/>
                </a:lnTo>
                <a:lnTo>
                  <a:pt x="34" y="386"/>
                </a:lnTo>
                <a:lnTo>
                  <a:pt x="31" y="389"/>
                </a:lnTo>
                <a:lnTo>
                  <a:pt x="28" y="391"/>
                </a:lnTo>
                <a:lnTo>
                  <a:pt x="25" y="393"/>
                </a:lnTo>
                <a:lnTo>
                  <a:pt x="22" y="395"/>
                </a:lnTo>
                <a:lnTo>
                  <a:pt x="18" y="397"/>
                </a:lnTo>
                <a:lnTo>
                  <a:pt x="14" y="398"/>
                </a:lnTo>
                <a:lnTo>
                  <a:pt x="10" y="398"/>
                </a:lnTo>
                <a:lnTo>
                  <a:pt x="10" y="398"/>
                </a:lnTo>
                <a:lnTo>
                  <a:pt x="9" y="398"/>
                </a:lnTo>
                <a:lnTo>
                  <a:pt x="8" y="398"/>
                </a:lnTo>
                <a:lnTo>
                  <a:pt x="8" y="396"/>
                </a:lnTo>
                <a:lnTo>
                  <a:pt x="7" y="395"/>
                </a:lnTo>
                <a:lnTo>
                  <a:pt x="5" y="392"/>
                </a:lnTo>
                <a:lnTo>
                  <a:pt x="4" y="390"/>
                </a:lnTo>
                <a:lnTo>
                  <a:pt x="3" y="387"/>
                </a:lnTo>
                <a:lnTo>
                  <a:pt x="3" y="384"/>
                </a:lnTo>
                <a:lnTo>
                  <a:pt x="2" y="381"/>
                </a:lnTo>
                <a:lnTo>
                  <a:pt x="1" y="374"/>
                </a:lnTo>
                <a:lnTo>
                  <a:pt x="0" y="370"/>
                </a:lnTo>
                <a:lnTo>
                  <a:pt x="0" y="367"/>
                </a:lnTo>
                <a:lnTo>
                  <a:pt x="0" y="357"/>
                </a:lnTo>
                <a:lnTo>
                  <a:pt x="1" y="348"/>
                </a:lnTo>
                <a:lnTo>
                  <a:pt x="2" y="343"/>
                </a:lnTo>
                <a:lnTo>
                  <a:pt x="3" y="338"/>
                </a:lnTo>
                <a:lnTo>
                  <a:pt x="3" y="332"/>
                </a:lnTo>
                <a:lnTo>
                  <a:pt x="5" y="327"/>
                </a:lnTo>
                <a:lnTo>
                  <a:pt x="6" y="322"/>
                </a:lnTo>
                <a:lnTo>
                  <a:pt x="8" y="316"/>
                </a:lnTo>
                <a:lnTo>
                  <a:pt x="10" y="311"/>
                </a:lnTo>
                <a:lnTo>
                  <a:pt x="12" y="304"/>
                </a:lnTo>
                <a:lnTo>
                  <a:pt x="15" y="299"/>
                </a:lnTo>
                <a:lnTo>
                  <a:pt x="18" y="293"/>
                </a:lnTo>
                <a:lnTo>
                  <a:pt x="22" y="287"/>
                </a:lnTo>
                <a:lnTo>
                  <a:pt x="26" y="281"/>
                </a:lnTo>
                <a:lnTo>
                  <a:pt x="30" y="275"/>
                </a:lnTo>
                <a:lnTo>
                  <a:pt x="34" y="269"/>
                </a:lnTo>
                <a:lnTo>
                  <a:pt x="37" y="265"/>
                </a:lnTo>
                <a:lnTo>
                  <a:pt x="42" y="260"/>
                </a:lnTo>
                <a:lnTo>
                  <a:pt x="46" y="254"/>
                </a:lnTo>
                <a:lnTo>
                  <a:pt x="49" y="252"/>
                </a:lnTo>
                <a:lnTo>
                  <a:pt x="52" y="250"/>
                </a:lnTo>
                <a:lnTo>
                  <a:pt x="56" y="246"/>
                </a:lnTo>
                <a:lnTo>
                  <a:pt x="59" y="243"/>
                </a:lnTo>
                <a:lnTo>
                  <a:pt x="66" y="238"/>
                </a:lnTo>
                <a:lnTo>
                  <a:pt x="70" y="233"/>
                </a:lnTo>
                <a:lnTo>
                  <a:pt x="72" y="232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6638011" y="3282202"/>
            <a:ext cx="562154" cy="493462"/>
            <a:chOff x="584457" y="105243"/>
            <a:chExt cx="978295" cy="858886"/>
          </a:xfrm>
          <a:solidFill>
            <a:srgbClr val="CCECFF"/>
          </a:solidFill>
        </p:grpSpPr>
        <p:sp>
          <p:nvSpPr>
            <p:cNvPr id="97" name="Oval 16"/>
            <p:cNvSpPr>
              <a:spLocks noChangeArrowheads="1"/>
            </p:cNvSpPr>
            <p:nvPr/>
          </p:nvSpPr>
          <p:spPr bwMode="auto">
            <a:xfrm>
              <a:off x="665022" y="161352"/>
              <a:ext cx="172640" cy="1568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Freeform 17"/>
            <p:cNvSpPr/>
            <p:nvPr/>
          </p:nvSpPr>
          <p:spPr bwMode="auto">
            <a:xfrm>
              <a:off x="584457" y="349817"/>
              <a:ext cx="267593" cy="523676"/>
            </a:xfrm>
            <a:custGeom>
              <a:avLst/>
              <a:gdLst>
                <a:gd name="T0" fmla="*/ 64 w 179"/>
                <a:gd name="T1" fmla="*/ 0 h 350"/>
                <a:gd name="T2" fmla="*/ 27 w 179"/>
                <a:gd name="T3" fmla="*/ 56 h 350"/>
                <a:gd name="T4" fmla="*/ 95 w 179"/>
                <a:gd name="T5" fmla="*/ 98 h 350"/>
                <a:gd name="T6" fmla="*/ 118 w 179"/>
                <a:gd name="T7" fmla="*/ 165 h 350"/>
                <a:gd name="T8" fmla="*/ 0 w 179"/>
                <a:gd name="T9" fmla="*/ 295 h 350"/>
                <a:gd name="T10" fmla="*/ 88 w 179"/>
                <a:gd name="T11" fmla="*/ 350 h 350"/>
                <a:gd name="T12" fmla="*/ 160 w 179"/>
                <a:gd name="T13" fmla="*/ 188 h 350"/>
                <a:gd name="T14" fmla="*/ 153 w 179"/>
                <a:gd name="T15" fmla="*/ 76 h 350"/>
                <a:gd name="T16" fmla="*/ 64 w 179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350">
                  <a:moveTo>
                    <a:pt x="64" y="0"/>
                  </a:moveTo>
                  <a:cubicBezTo>
                    <a:pt x="27" y="56"/>
                    <a:pt x="27" y="56"/>
                    <a:pt x="27" y="56"/>
                  </a:cubicBezTo>
                  <a:cubicBezTo>
                    <a:pt x="95" y="98"/>
                    <a:pt x="95" y="98"/>
                    <a:pt x="95" y="98"/>
                  </a:cubicBezTo>
                  <a:cubicBezTo>
                    <a:pt x="95" y="98"/>
                    <a:pt x="139" y="121"/>
                    <a:pt x="118" y="165"/>
                  </a:cubicBezTo>
                  <a:cubicBezTo>
                    <a:pt x="98" y="205"/>
                    <a:pt x="0" y="295"/>
                    <a:pt x="0" y="295"/>
                  </a:cubicBezTo>
                  <a:cubicBezTo>
                    <a:pt x="88" y="350"/>
                    <a:pt x="88" y="350"/>
                    <a:pt x="88" y="350"/>
                  </a:cubicBezTo>
                  <a:cubicBezTo>
                    <a:pt x="149" y="218"/>
                    <a:pt x="145" y="235"/>
                    <a:pt x="160" y="188"/>
                  </a:cubicBezTo>
                  <a:cubicBezTo>
                    <a:pt x="176" y="139"/>
                    <a:pt x="179" y="102"/>
                    <a:pt x="153" y="76"/>
                  </a:cubicBezTo>
                  <a:cubicBezTo>
                    <a:pt x="118" y="41"/>
                    <a:pt x="114" y="38"/>
                    <a:pt x="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Freeform 18"/>
            <p:cNvSpPr/>
            <p:nvPr/>
          </p:nvSpPr>
          <p:spPr bwMode="auto">
            <a:xfrm>
              <a:off x="790186" y="105243"/>
              <a:ext cx="772566" cy="858886"/>
            </a:xfrm>
            <a:custGeom>
              <a:avLst/>
              <a:gdLst>
                <a:gd name="T0" fmla="*/ 497 w 518"/>
                <a:gd name="T1" fmla="*/ 148 h 573"/>
                <a:gd name="T2" fmla="*/ 152 w 518"/>
                <a:gd name="T3" fmla="*/ 92 h 573"/>
                <a:gd name="T4" fmla="*/ 173 w 518"/>
                <a:gd name="T5" fmla="*/ 52 h 573"/>
                <a:gd name="T6" fmla="*/ 91 w 518"/>
                <a:gd name="T7" fmla="*/ 29 h 573"/>
                <a:gd name="T8" fmla="*/ 0 w 518"/>
                <a:gd name="T9" fmla="*/ 186 h 573"/>
                <a:gd name="T10" fmla="*/ 56 w 518"/>
                <a:gd name="T11" fmla="*/ 218 h 573"/>
                <a:gd name="T12" fmla="*/ 99 w 518"/>
                <a:gd name="T13" fmla="*/ 169 h 573"/>
                <a:gd name="T14" fmla="*/ 137 w 518"/>
                <a:gd name="T15" fmla="*/ 153 h 573"/>
                <a:gd name="T16" fmla="*/ 74 w 518"/>
                <a:gd name="T17" fmla="*/ 246 h 573"/>
                <a:gd name="T18" fmla="*/ 108 w 518"/>
                <a:gd name="T19" fmla="*/ 276 h 573"/>
                <a:gd name="T20" fmla="*/ 157 w 518"/>
                <a:gd name="T21" fmla="*/ 227 h 573"/>
                <a:gd name="T22" fmla="*/ 186 w 518"/>
                <a:gd name="T23" fmla="*/ 227 h 573"/>
                <a:gd name="T24" fmla="*/ 186 w 518"/>
                <a:gd name="T25" fmla="*/ 277 h 573"/>
                <a:gd name="T26" fmla="*/ 72 w 518"/>
                <a:gd name="T27" fmla="*/ 277 h 573"/>
                <a:gd name="T28" fmla="*/ 72 w 518"/>
                <a:gd name="T29" fmla="*/ 317 h 573"/>
                <a:gd name="T30" fmla="*/ 186 w 518"/>
                <a:gd name="T31" fmla="*/ 317 h 573"/>
                <a:gd name="T32" fmla="*/ 186 w 518"/>
                <a:gd name="T33" fmla="*/ 412 h 573"/>
                <a:gd name="T34" fmla="*/ 181 w 518"/>
                <a:gd name="T35" fmla="*/ 412 h 573"/>
                <a:gd name="T36" fmla="*/ 142 w 518"/>
                <a:gd name="T37" fmla="*/ 397 h 573"/>
                <a:gd name="T38" fmla="*/ 140 w 518"/>
                <a:gd name="T39" fmla="*/ 339 h 573"/>
                <a:gd name="T40" fmla="*/ 62 w 518"/>
                <a:gd name="T41" fmla="*/ 339 h 573"/>
                <a:gd name="T42" fmla="*/ 59 w 518"/>
                <a:gd name="T43" fmla="*/ 341 h 573"/>
                <a:gd name="T44" fmla="*/ 142 w 518"/>
                <a:gd name="T45" fmla="*/ 466 h 573"/>
                <a:gd name="T46" fmla="*/ 334 w 518"/>
                <a:gd name="T47" fmla="*/ 415 h 573"/>
                <a:gd name="T48" fmla="*/ 345 w 518"/>
                <a:gd name="T49" fmla="*/ 458 h 573"/>
                <a:gd name="T50" fmla="*/ 410 w 518"/>
                <a:gd name="T51" fmla="*/ 431 h 573"/>
                <a:gd name="T52" fmla="*/ 366 w 518"/>
                <a:gd name="T53" fmla="*/ 325 h 573"/>
                <a:gd name="T54" fmla="*/ 314 w 518"/>
                <a:gd name="T55" fmla="*/ 341 h 573"/>
                <a:gd name="T56" fmla="*/ 324 w 518"/>
                <a:gd name="T57" fmla="*/ 377 h 573"/>
                <a:gd name="T58" fmla="*/ 278 w 518"/>
                <a:gd name="T59" fmla="*/ 400 h 573"/>
                <a:gd name="T60" fmla="*/ 278 w 518"/>
                <a:gd name="T61" fmla="*/ 317 h 573"/>
                <a:gd name="T62" fmla="*/ 389 w 518"/>
                <a:gd name="T63" fmla="*/ 317 h 573"/>
                <a:gd name="T64" fmla="*/ 389 w 518"/>
                <a:gd name="T65" fmla="*/ 277 h 573"/>
                <a:gd name="T66" fmla="*/ 278 w 518"/>
                <a:gd name="T67" fmla="*/ 277 h 573"/>
                <a:gd name="T68" fmla="*/ 278 w 518"/>
                <a:gd name="T69" fmla="*/ 227 h 573"/>
                <a:gd name="T70" fmla="*/ 389 w 518"/>
                <a:gd name="T71" fmla="*/ 227 h 573"/>
                <a:gd name="T72" fmla="*/ 389 w 518"/>
                <a:gd name="T73" fmla="*/ 187 h 573"/>
                <a:gd name="T74" fmla="*/ 192 w 518"/>
                <a:gd name="T75" fmla="*/ 187 h 573"/>
                <a:gd name="T76" fmla="*/ 220 w 518"/>
                <a:gd name="T77" fmla="*/ 143 h 573"/>
                <a:gd name="T78" fmla="*/ 186 w 518"/>
                <a:gd name="T79" fmla="*/ 134 h 573"/>
                <a:gd name="T80" fmla="*/ 415 w 518"/>
                <a:gd name="T81" fmla="*/ 177 h 573"/>
                <a:gd name="T82" fmla="*/ 415 w 518"/>
                <a:gd name="T83" fmla="*/ 405 h 573"/>
                <a:gd name="T84" fmla="*/ 334 w 518"/>
                <a:gd name="T85" fmla="*/ 478 h 573"/>
                <a:gd name="T86" fmla="*/ 285 w 518"/>
                <a:gd name="T87" fmla="*/ 467 h 573"/>
                <a:gd name="T88" fmla="*/ 274 w 518"/>
                <a:gd name="T89" fmla="*/ 514 h 573"/>
                <a:gd name="T90" fmla="*/ 501 w 518"/>
                <a:gd name="T91" fmla="*/ 412 h 573"/>
                <a:gd name="T92" fmla="*/ 497 w 518"/>
                <a:gd name="T93" fmla="*/ 148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8" h="573">
                  <a:moveTo>
                    <a:pt x="497" y="148"/>
                  </a:moveTo>
                  <a:cubicBezTo>
                    <a:pt x="497" y="148"/>
                    <a:pt x="478" y="0"/>
                    <a:pt x="152" y="92"/>
                  </a:cubicBezTo>
                  <a:cubicBezTo>
                    <a:pt x="166" y="68"/>
                    <a:pt x="173" y="52"/>
                    <a:pt x="173" y="52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59" y="136"/>
                    <a:pt x="0" y="186"/>
                  </a:cubicBezTo>
                  <a:cubicBezTo>
                    <a:pt x="0" y="186"/>
                    <a:pt x="57" y="219"/>
                    <a:pt x="56" y="218"/>
                  </a:cubicBezTo>
                  <a:cubicBezTo>
                    <a:pt x="72" y="201"/>
                    <a:pt x="87" y="185"/>
                    <a:pt x="99" y="169"/>
                  </a:cubicBezTo>
                  <a:cubicBezTo>
                    <a:pt x="112" y="163"/>
                    <a:pt x="125" y="158"/>
                    <a:pt x="137" y="153"/>
                  </a:cubicBezTo>
                  <a:cubicBezTo>
                    <a:pt x="122" y="180"/>
                    <a:pt x="98" y="221"/>
                    <a:pt x="74" y="246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08" y="276"/>
                    <a:pt x="131" y="254"/>
                    <a:pt x="157" y="227"/>
                  </a:cubicBezTo>
                  <a:cubicBezTo>
                    <a:pt x="186" y="227"/>
                    <a:pt x="186" y="227"/>
                    <a:pt x="186" y="227"/>
                  </a:cubicBezTo>
                  <a:cubicBezTo>
                    <a:pt x="186" y="277"/>
                    <a:pt x="186" y="277"/>
                    <a:pt x="186" y="277"/>
                  </a:cubicBezTo>
                  <a:cubicBezTo>
                    <a:pt x="72" y="277"/>
                    <a:pt x="72" y="277"/>
                    <a:pt x="72" y="277"/>
                  </a:cubicBezTo>
                  <a:cubicBezTo>
                    <a:pt x="72" y="317"/>
                    <a:pt x="72" y="317"/>
                    <a:pt x="72" y="317"/>
                  </a:cubicBezTo>
                  <a:cubicBezTo>
                    <a:pt x="186" y="317"/>
                    <a:pt x="186" y="317"/>
                    <a:pt x="186" y="317"/>
                  </a:cubicBezTo>
                  <a:cubicBezTo>
                    <a:pt x="186" y="412"/>
                    <a:pt x="186" y="412"/>
                    <a:pt x="186" y="412"/>
                  </a:cubicBezTo>
                  <a:cubicBezTo>
                    <a:pt x="184" y="412"/>
                    <a:pt x="183" y="412"/>
                    <a:pt x="181" y="412"/>
                  </a:cubicBezTo>
                  <a:cubicBezTo>
                    <a:pt x="169" y="411"/>
                    <a:pt x="149" y="409"/>
                    <a:pt x="142" y="397"/>
                  </a:cubicBezTo>
                  <a:cubicBezTo>
                    <a:pt x="133" y="383"/>
                    <a:pt x="139" y="356"/>
                    <a:pt x="140" y="339"/>
                  </a:cubicBezTo>
                  <a:cubicBezTo>
                    <a:pt x="62" y="339"/>
                    <a:pt x="62" y="339"/>
                    <a:pt x="62" y="339"/>
                  </a:cubicBezTo>
                  <a:cubicBezTo>
                    <a:pt x="59" y="341"/>
                    <a:pt x="59" y="341"/>
                    <a:pt x="59" y="341"/>
                  </a:cubicBezTo>
                  <a:cubicBezTo>
                    <a:pt x="59" y="341"/>
                    <a:pt x="30" y="469"/>
                    <a:pt x="142" y="466"/>
                  </a:cubicBezTo>
                  <a:cubicBezTo>
                    <a:pt x="246" y="469"/>
                    <a:pt x="305" y="437"/>
                    <a:pt x="334" y="415"/>
                  </a:cubicBezTo>
                  <a:cubicBezTo>
                    <a:pt x="345" y="458"/>
                    <a:pt x="345" y="458"/>
                    <a:pt x="345" y="458"/>
                  </a:cubicBezTo>
                  <a:cubicBezTo>
                    <a:pt x="410" y="431"/>
                    <a:pt x="410" y="431"/>
                    <a:pt x="410" y="431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14" y="341"/>
                    <a:pt x="314" y="341"/>
                    <a:pt x="314" y="341"/>
                  </a:cubicBezTo>
                  <a:cubicBezTo>
                    <a:pt x="324" y="377"/>
                    <a:pt x="324" y="377"/>
                    <a:pt x="324" y="377"/>
                  </a:cubicBezTo>
                  <a:cubicBezTo>
                    <a:pt x="310" y="387"/>
                    <a:pt x="295" y="395"/>
                    <a:pt x="278" y="400"/>
                  </a:cubicBezTo>
                  <a:cubicBezTo>
                    <a:pt x="278" y="317"/>
                    <a:pt x="278" y="317"/>
                    <a:pt x="278" y="317"/>
                  </a:cubicBezTo>
                  <a:cubicBezTo>
                    <a:pt x="389" y="317"/>
                    <a:pt x="389" y="317"/>
                    <a:pt x="389" y="317"/>
                  </a:cubicBezTo>
                  <a:cubicBezTo>
                    <a:pt x="389" y="277"/>
                    <a:pt x="389" y="277"/>
                    <a:pt x="389" y="277"/>
                  </a:cubicBezTo>
                  <a:cubicBezTo>
                    <a:pt x="278" y="277"/>
                    <a:pt x="278" y="277"/>
                    <a:pt x="278" y="277"/>
                  </a:cubicBezTo>
                  <a:cubicBezTo>
                    <a:pt x="278" y="227"/>
                    <a:pt x="278" y="227"/>
                    <a:pt x="278" y="227"/>
                  </a:cubicBezTo>
                  <a:cubicBezTo>
                    <a:pt x="389" y="227"/>
                    <a:pt x="389" y="227"/>
                    <a:pt x="389" y="227"/>
                  </a:cubicBezTo>
                  <a:cubicBezTo>
                    <a:pt x="389" y="187"/>
                    <a:pt x="389" y="187"/>
                    <a:pt x="389" y="187"/>
                  </a:cubicBezTo>
                  <a:cubicBezTo>
                    <a:pt x="192" y="187"/>
                    <a:pt x="192" y="187"/>
                    <a:pt x="192" y="187"/>
                  </a:cubicBezTo>
                  <a:cubicBezTo>
                    <a:pt x="206" y="169"/>
                    <a:pt x="217" y="154"/>
                    <a:pt x="220" y="143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334" y="81"/>
                    <a:pt x="416" y="90"/>
                    <a:pt x="415" y="177"/>
                  </a:cubicBezTo>
                  <a:cubicBezTo>
                    <a:pt x="415" y="405"/>
                    <a:pt x="415" y="405"/>
                    <a:pt x="415" y="405"/>
                  </a:cubicBezTo>
                  <a:cubicBezTo>
                    <a:pt x="415" y="405"/>
                    <a:pt x="424" y="484"/>
                    <a:pt x="334" y="478"/>
                  </a:cubicBezTo>
                  <a:cubicBezTo>
                    <a:pt x="285" y="467"/>
                    <a:pt x="285" y="467"/>
                    <a:pt x="285" y="467"/>
                  </a:cubicBezTo>
                  <a:cubicBezTo>
                    <a:pt x="274" y="514"/>
                    <a:pt x="274" y="514"/>
                    <a:pt x="274" y="514"/>
                  </a:cubicBezTo>
                  <a:cubicBezTo>
                    <a:pt x="274" y="514"/>
                    <a:pt x="484" y="573"/>
                    <a:pt x="501" y="412"/>
                  </a:cubicBezTo>
                  <a:cubicBezTo>
                    <a:pt x="518" y="251"/>
                    <a:pt x="497" y="148"/>
                    <a:pt x="497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112" name="组合 111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8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19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20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21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113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114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15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16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17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 spd="slow" advTm="3258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Diagram 8"/>
          <p:cNvGraphicFramePr/>
          <p:nvPr/>
        </p:nvGraphicFramePr>
        <p:xfrm>
          <a:off x="2227327" y="1233233"/>
          <a:ext cx="6811478" cy="451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1" name="Group 9"/>
          <p:cNvGrpSpPr/>
          <p:nvPr/>
        </p:nvGrpSpPr>
        <p:grpSpPr>
          <a:xfrm>
            <a:off x="5653602" y="1702325"/>
            <a:ext cx="375680" cy="372382"/>
            <a:chOff x="4241800" y="3695700"/>
            <a:chExt cx="709613" cy="708025"/>
          </a:xfrm>
          <a:solidFill>
            <a:srgbClr val="878787"/>
          </a:solidFill>
        </p:grpSpPr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241800" y="3695700"/>
              <a:ext cx="709613" cy="708025"/>
            </a:xfrm>
            <a:custGeom>
              <a:avLst/>
              <a:gdLst>
                <a:gd name="T0" fmla="*/ 454 w 1188"/>
                <a:gd name="T1" fmla="*/ 908 h 1187"/>
                <a:gd name="T2" fmla="*/ 454 w 1188"/>
                <a:gd name="T3" fmla="*/ 908 h 1187"/>
                <a:gd name="T4" fmla="*/ 698 w 1188"/>
                <a:gd name="T5" fmla="*/ 837 h 1187"/>
                <a:gd name="T6" fmla="*/ 723 w 1188"/>
                <a:gd name="T7" fmla="*/ 861 h 1187"/>
                <a:gd name="T8" fmla="*/ 694 w 1188"/>
                <a:gd name="T9" fmla="*/ 890 h 1187"/>
                <a:gd name="T10" fmla="*/ 950 w 1188"/>
                <a:gd name="T11" fmla="*/ 1147 h 1187"/>
                <a:gd name="T12" fmla="*/ 1049 w 1188"/>
                <a:gd name="T13" fmla="*/ 1187 h 1187"/>
                <a:gd name="T14" fmla="*/ 1147 w 1188"/>
                <a:gd name="T15" fmla="*/ 1147 h 1187"/>
                <a:gd name="T16" fmla="*/ 1188 w 1188"/>
                <a:gd name="T17" fmla="*/ 1048 h 1187"/>
                <a:gd name="T18" fmla="*/ 1147 w 1188"/>
                <a:gd name="T19" fmla="*/ 950 h 1187"/>
                <a:gd name="T20" fmla="*/ 890 w 1188"/>
                <a:gd name="T21" fmla="*/ 693 h 1187"/>
                <a:gd name="T22" fmla="*/ 861 w 1188"/>
                <a:gd name="T23" fmla="*/ 722 h 1187"/>
                <a:gd name="T24" fmla="*/ 837 w 1188"/>
                <a:gd name="T25" fmla="*/ 698 h 1187"/>
                <a:gd name="T26" fmla="*/ 907 w 1188"/>
                <a:gd name="T27" fmla="*/ 422 h 1187"/>
                <a:gd name="T28" fmla="*/ 775 w 1188"/>
                <a:gd name="T29" fmla="*/ 133 h 1187"/>
                <a:gd name="T30" fmla="*/ 454 w 1188"/>
                <a:gd name="T31" fmla="*/ 0 h 1187"/>
                <a:gd name="T32" fmla="*/ 133 w 1188"/>
                <a:gd name="T33" fmla="*/ 133 h 1187"/>
                <a:gd name="T34" fmla="*/ 0 w 1188"/>
                <a:gd name="T35" fmla="*/ 454 h 1187"/>
                <a:gd name="T36" fmla="*/ 133 w 1188"/>
                <a:gd name="T37" fmla="*/ 775 h 1187"/>
                <a:gd name="T38" fmla="*/ 454 w 1188"/>
                <a:gd name="T39" fmla="*/ 908 h 1187"/>
                <a:gd name="T40" fmla="*/ 1116 w 1188"/>
                <a:gd name="T41" fmla="*/ 1048 h 1187"/>
                <a:gd name="T42" fmla="*/ 1096 w 1188"/>
                <a:gd name="T43" fmla="*/ 1096 h 1187"/>
                <a:gd name="T44" fmla="*/ 1049 w 1188"/>
                <a:gd name="T45" fmla="*/ 1115 h 1187"/>
                <a:gd name="T46" fmla="*/ 1001 w 1188"/>
                <a:gd name="T47" fmla="*/ 1096 h 1187"/>
                <a:gd name="T48" fmla="*/ 802 w 1188"/>
                <a:gd name="T49" fmla="*/ 897 h 1187"/>
                <a:gd name="T50" fmla="*/ 897 w 1188"/>
                <a:gd name="T51" fmla="*/ 802 h 1187"/>
                <a:gd name="T52" fmla="*/ 1096 w 1188"/>
                <a:gd name="T53" fmla="*/ 1001 h 1187"/>
                <a:gd name="T54" fmla="*/ 1116 w 1188"/>
                <a:gd name="T55" fmla="*/ 1048 h 1187"/>
                <a:gd name="T56" fmla="*/ 774 w 1188"/>
                <a:gd name="T57" fmla="*/ 810 h 1187"/>
                <a:gd name="T58" fmla="*/ 756 w 1188"/>
                <a:gd name="T59" fmla="*/ 793 h 1187"/>
                <a:gd name="T60" fmla="*/ 756 w 1188"/>
                <a:gd name="T61" fmla="*/ 793 h 1187"/>
                <a:gd name="T62" fmla="*/ 765 w 1188"/>
                <a:gd name="T63" fmla="*/ 785 h 1187"/>
                <a:gd name="T64" fmla="*/ 767 w 1188"/>
                <a:gd name="T65" fmla="*/ 783 h 1187"/>
                <a:gd name="T66" fmla="*/ 775 w 1188"/>
                <a:gd name="T67" fmla="*/ 775 h 1187"/>
                <a:gd name="T68" fmla="*/ 784 w 1188"/>
                <a:gd name="T69" fmla="*/ 766 h 1187"/>
                <a:gd name="T70" fmla="*/ 785 w 1188"/>
                <a:gd name="T71" fmla="*/ 765 h 1187"/>
                <a:gd name="T72" fmla="*/ 793 w 1188"/>
                <a:gd name="T73" fmla="*/ 756 h 1187"/>
                <a:gd name="T74" fmla="*/ 793 w 1188"/>
                <a:gd name="T75" fmla="*/ 756 h 1187"/>
                <a:gd name="T76" fmla="*/ 810 w 1188"/>
                <a:gd name="T77" fmla="*/ 773 h 1187"/>
                <a:gd name="T78" fmla="*/ 774 w 1188"/>
                <a:gd name="T79" fmla="*/ 810 h 1187"/>
                <a:gd name="T80" fmla="*/ 184 w 1188"/>
                <a:gd name="T81" fmla="*/ 184 h 1187"/>
                <a:gd name="T82" fmla="*/ 454 w 1188"/>
                <a:gd name="T83" fmla="*/ 72 h 1187"/>
                <a:gd name="T84" fmla="*/ 724 w 1188"/>
                <a:gd name="T85" fmla="*/ 184 h 1187"/>
                <a:gd name="T86" fmla="*/ 835 w 1188"/>
                <a:gd name="T87" fmla="*/ 427 h 1187"/>
                <a:gd name="T88" fmla="*/ 762 w 1188"/>
                <a:gd name="T89" fmla="*/ 681 h 1187"/>
                <a:gd name="T90" fmla="*/ 762 w 1188"/>
                <a:gd name="T91" fmla="*/ 681 h 1187"/>
                <a:gd name="T92" fmla="*/ 724 w 1188"/>
                <a:gd name="T93" fmla="*/ 724 h 1187"/>
                <a:gd name="T94" fmla="*/ 711 w 1188"/>
                <a:gd name="T95" fmla="*/ 737 h 1187"/>
                <a:gd name="T96" fmla="*/ 681 w 1188"/>
                <a:gd name="T97" fmla="*/ 761 h 1187"/>
                <a:gd name="T98" fmla="*/ 454 w 1188"/>
                <a:gd name="T99" fmla="*/ 836 h 1187"/>
                <a:gd name="T100" fmla="*/ 184 w 1188"/>
                <a:gd name="T101" fmla="*/ 724 h 1187"/>
                <a:gd name="T102" fmla="*/ 184 w 1188"/>
                <a:gd name="T103" fmla="*/ 184 h 1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88" h="1187">
                  <a:moveTo>
                    <a:pt x="454" y="908"/>
                  </a:moveTo>
                  <a:cubicBezTo>
                    <a:pt x="454" y="908"/>
                    <a:pt x="454" y="908"/>
                    <a:pt x="454" y="908"/>
                  </a:cubicBezTo>
                  <a:cubicBezTo>
                    <a:pt x="542" y="908"/>
                    <a:pt x="626" y="883"/>
                    <a:pt x="698" y="837"/>
                  </a:cubicBezTo>
                  <a:cubicBezTo>
                    <a:pt x="723" y="861"/>
                    <a:pt x="723" y="861"/>
                    <a:pt x="723" y="861"/>
                  </a:cubicBezTo>
                  <a:cubicBezTo>
                    <a:pt x="694" y="890"/>
                    <a:pt x="694" y="890"/>
                    <a:pt x="694" y="890"/>
                  </a:cubicBezTo>
                  <a:cubicBezTo>
                    <a:pt x="950" y="1147"/>
                    <a:pt x="950" y="1147"/>
                    <a:pt x="950" y="1147"/>
                  </a:cubicBezTo>
                  <a:cubicBezTo>
                    <a:pt x="977" y="1173"/>
                    <a:pt x="1012" y="1187"/>
                    <a:pt x="1049" y="1187"/>
                  </a:cubicBezTo>
                  <a:cubicBezTo>
                    <a:pt x="1086" y="1187"/>
                    <a:pt x="1121" y="1173"/>
                    <a:pt x="1147" y="1147"/>
                  </a:cubicBezTo>
                  <a:cubicBezTo>
                    <a:pt x="1173" y="1120"/>
                    <a:pt x="1188" y="1086"/>
                    <a:pt x="1188" y="1048"/>
                  </a:cubicBezTo>
                  <a:cubicBezTo>
                    <a:pt x="1188" y="1011"/>
                    <a:pt x="1173" y="976"/>
                    <a:pt x="1147" y="950"/>
                  </a:cubicBezTo>
                  <a:cubicBezTo>
                    <a:pt x="890" y="693"/>
                    <a:pt x="890" y="693"/>
                    <a:pt x="890" y="693"/>
                  </a:cubicBezTo>
                  <a:cubicBezTo>
                    <a:pt x="861" y="722"/>
                    <a:pt x="861" y="722"/>
                    <a:pt x="861" y="722"/>
                  </a:cubicBezTo>
                  <a:cubicBezTo>
                    <a:pt x="837" y="698"/>
                    <a:pt x="837" y="698"/>
                    <a:pt x="837" y="698"/>
                  </a:cubicBezTo>
                  <a:cubicBezTo>
                    <a:pt x="889" y="616"/>
                    <a:pt x="914" y="520"/>
                    <a:pt x="907" y="422"/>
                  </a:cubicBezTo>
                  <a:cubicBezTo>
                    <a:pt x="899" y="313"/>
                    <a:pt x="853" y="210"/>
                    <a:pt x="775" y="133"/>
                  </a:cubicBezTo>
                  <a:cubicBezTo>
                    <a:pt x="689" y="47"/>
                    <a:pt x="576" y="0"/>
                    <a:pt x="454" y="0"/>
                  </a:cubicBezTo>
                  <a:cubicBezTo>
                    <a:pt x="333" y="0"/>
                    <a:pt x="219" y="47"/>
                    <a:pt x="133" y="133"/>
                  </a:cubicBezTo>
                  <a:cubicBezTo>
                    <a:pt x="48" y="219"/>
                    <a:pt x="0" y="333"/>
                    <a:pt x="0" y="454"/>
                  </a:cubicBezTo>
                  <a:cubicBezTo>
                    <a:pt x="0" y="575"/>
                    <a:pt x="48" y="689"/>
                    <a:pt x="133" y="775"/>
                  </a:cubicBezTo>
                  <a:cubicBezTo>
                    <a:pt x="219" y="861"/>
                    <a:pt x="333" y="908"/>
                    <a:pt x="454" y="908"/>
                  </a:cubicBezTo>
                  <a:close/>
                  <a:moveTo>
                    <a:pt x="1116" y="1048"/>
                  </a:moveTo>
                  <a:cubicBezTo>
                    <a:pt x="1116" y="1066"/>
                    <a:pt x="1109" y="1083"/>
                    <a:pt x="1096" y="1096"/>
                  </a:cubicBezTo>
                  <a:cubicBezTo>
                    <a:pt x="1083" y="1108"/>
                    <a:pt x="1067" y="1115"/>
                    <a:pt x="1049" y="1115"/>
                  </a:cubicBezTo>
                  <a:cubicBezTo>
                    <a:pt x="1031" y="1115"/>
                    <a:pt x="1014" y="1108"/>
                    <a:pt x="1001" y="1096"/>
                  </a:cubicBezTo>
                  <a:cubicBezTo>
                    <a:pt x="802" y="897"/>
                    <a:pt x="802" y="897"/>
                    <a:pt x="802" y="897"/>
                  </a:cubicBezTo>
                  <a:cubicBezTo>
                    <a:pt x="897" y="802"/>
                    <a:pt x="897" y="802"/>
                    <a:pt x="897" y="802"/>
                  </a:cubicBezTo>
                  <a:cubicBezTo>
                    <a:pt x="1096" y="1001"/>
                    <a:pt x="1096" y="1001"/>
                    <a:pt x="1096" y="1001"/>
                  </a:cubicBezTo>
                  <a:cubicBezTo>
                    <a:pt x="1109" y="1014"/>
                    <a:pt x="1116" y="1031"/>
                    <a:pt x="1116" y="1048"/>
                  </a:cubicBezTo>
                  <a:close/>
                  <a:moveTo>
                    <a:pt x="774" y="810"/>
                  </a:moveTo>
                  <a:cubicBezTo>
                    <a:pt x="756" y="793"/>
                    <a:pt x="756" y="793"/>
                    <a:pt x="756" y="793"/>
                  </a:cubicBezTo>
                  <a:cubicBezTo>
                    <a:pt x="756" y="793"/>
                    <a:pt x="756" y="793"/>
                    <a:pt x="756" y="793"/>
                  </a:cubicBezTo>
                  <a:cubicBezTo>
                    <a:pt x="759" y="790"/>
                    <a:pt x="762" y="787"/>
                    <a:pt x="765" y="785"/>
                  </a:cubicBezTo>
                  <a:cubicBezTo>
                    <a:pt x="766" y="784"/>
                    <a:pt x="766" y="784"/>
                    <a:pt x="767" y="783"/>
                  </a:cubicBezTo>
                  <a:cubicBezTo>
                    <a:pt x="770" y="780"/>
                    <a:pt x="772" y="778"/>
                    <a:pt x="775" y="775"/>
                  </a:cubicBezTo>
                  <a:cubicBezTo>
                    <a:pt x="778" y="772"/>
                    <a:pt x="781" y="769"/>
                    <a:pt x="784" y="766"/>
                  </a:cubicBezTo>
                  <a:cubicBezTo>
                    <a:pt x="784" y="766"/>
                    <a:pt x="785" y="765"/>
                    <a:pt x="785" y="765"/>
                  </a:cubicBezTo>
                  <a:cubicBezTo>
                    <a:pt x="788" y="762"/>
                    <a:pt x="790" y="759"/>
                    <a:pt x="793" y="756"/>
                  </a:cubicBezTo>
                  <a:cubicBezTo>
                    <a:pt x="793" y="756"/>
                    <a:pt x="793" y="756"/>
                    <a:pt x="793" y="756"/>
                  </a:cubicBezTo>
                  <a:cubicBezTo>
                    <a:pt x="810" y="773"/>
                    <a:pt x="810" y="773"/>
                    <a:pt x="810" y="773"/>
                  </a:cubicBezTo>
                  <a:lnTo>
                    <a:pt x="774" y="810"/>
                  </a:lnTo>
                  <a:close/>
                  <a:moveTo>
                    <a:pt x="184" y="184"/>
                  </a:moveTo>
                  <a:cubicBezTo>
                    <a:pt x="256" y="112"/>
                    <a:pt x="352" y="72"/>
                    <a:pt x="454" y="72"/>
                  </a:cubicBezTo>
                  <a:cubicBezTo>
                    <a:pt x="556" y="72"/>
                    <a:pt x="652" y="112"/>
                    <a:pt x="724" y="184"/>
                  </a:cubicBezTo>
                  <a:cubicBezTo>
                    <a:pt x="789" y="249"/>
                    <a:pt x="829" y="335"/>
                    <a:pt x="835" y="427"/>
                  </a:cubicBezTo>
                  <a:cubicBezTo>
                    <a:pt x="842" y="518"/>
                    <a:pt x="815" y="608"/>
                    <a:pt x="762" y="681"/>
                  </a:cubicBezTo>
                  <a:cubicBezTo>
                    <a:pt x="762" y="681"/>
                    <a:pt x="762" y="681"/>
                    <a:pt x="762" y="681"/>
                  </a:cubicBezTo>
                  <a:cubicBezTo>
                    <a:pt x="750" y="696"/>
                    <a:pt x="738" y="711"/>
                    <a:pt x="724" y="724"/>
                  </a:cubicBezTo>
                  <a:cubicBezTo>
                    <a:pt x="720" y="728"/>
                    <a:pt x="716" y="733"/>
                    <a:pt x="711" y="737"/>
                  </a:cubicBezTo>
                  <a:cubicBezTo>
                    <a:pt x="701" y="745"/>
                    <a:pt x="692" y="754"/>
                    <a:pt x="681" y="761"/>
                  </a:cubicBezTo>
                  <a:cubicBezTo>
                    <a:pt x="615" y="810"/>
                    <a:pt x="537" y="836"/>
                    <a:pt x="454" y="836"/>
                  </a:cubicBezTo>
                  <a:cubicBezTo>
                    <a:pt x="352" y="836"/>
                    <a:pt x="256" y="796"/>
                    <a:pt x="184" y="724"/>
                  </a:cubicBezTo>
                  <a:cubicBezTo>
                    <a:pt x="35" y="575"/>
                    <a:pt x="35" y="333"/>
                    <a:pt x="184" y="1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/>
          </p:nvSpPr>
          <p:spPr bwMode="auto">
            <a:xfrm>
              <a:off x="4311650" y="3781425"/>
              <a:ext cx="404813" cy="369888"/>
            </a:xfrm>
            <a:custGeom>
              <a:avLst/>
              <a:gdLst>
                <a:gd name="T0" fmla="*/ 320 w 677"/>
                <a:gd name="T1" fmla="*/ 617 h 618"/>
                <a:gd name="T2" fmla="*/ 320 w 677"/>
                <a:gd name="T3" fmla="*/ 618 h 618"/>
                <a:gd name="T4" fmla="*/ 338 w 677"/>
                <a:gd name="T5" fmla="*/ 618 h 618"/>
                <a:gd name="T6" fmla="*/ 522 w 677"/>
                <a:gd name="T7" fmla="*/ 557 h 618"/>
                <a:gd name="T8" fmla="*/ 556 w 677"/>
                <a:gd name="T9" fmla="*/ 527 h 618"/>
                <a:gd name="T10" fmla="*/ 587 w 677"/>
                <a:gd name="T11" fmla="*/ 492 h 618"/>
                <a:gd name="T12" fmla="*/ 556 w 677"/>
                <a:gd name="T13" fmla="*/ 91 h 618"/>
                <a:gd name="T14" fmla="*/ 338 w 677"/>
                <a:gd name="T15" fmla="*/ 0 h 618"/>
                <a:gd name="T16" fmla="*/ 120 w 677"/>
                <a:gd name="T17" fmla="*/ 91 h 618"/>
                <a:gd name="T18" fmla="*/ 120 w 677"/>
                <a:gd name="T19" fmla="*/ 527 h 618"/>
                <a:gd name="T20" fmla="*/ 320 w 677"/>
                <a:gd name="T21" fmla="*/ 617 h 618"/>
                <a:gd name="T22" fmla="*/ 146 w 677"/>
                <a:gd name="T23" fmla="*/ 116 h 618"/>
                <a:gd name="T24" fmla="*/ 338 w 677"/>
                <a:gd name="T25" fmla="*/ 36 h 618"/>
                <a:gd name="T26" fmla="*/ 531 w 677"/>
                <a:gd name="T27" fmla="*/ 116 h 618"/>
                <a:gd name="T28" fmla="*/ 558 w 677"/>
                <a:gd name="T29" fmla="*/ 471 h 618"/>
                <a:gd name="T30" fmla="*/ 531 w 677"/>
                <a:gd name="T31" fmla="*/ 502 h 618"/>
                <a:gd name="T32" fmla="*/ 500 w 677"/>
                <a:gd name="T33" fmla="*/ 528 h 618"/>
                <a:gd name="T34" fmla="*/ 340 w 677"/>
                <a:gd name="T35" fmla="*/ 582 h 618"/>
                <a:gd name="T36" fmla="*/ 338 w 677"/>
                <a:gd name="T37" fmla="*/ 582 h 618"/>
                <a:gd name="T38" fmla="*/ 146 w 677"/>
                <a:gd name="T39" fmla="*/ 502 h 618"/>
                <a:gd name="T40" fmla="*/ 146 w 677"/>
                <a:gd name="T41" fmla="*/ 116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7" h="618">
                  <a:moveTo>
                    <a:pt x="320" y="617"/>
                  </a:moveTo>
                  <a:cubicBezTo>
                    <a:pt x="320" y="618"/>
                    <a:pt x="320" y="618"/>
                    <a:pt x="320" y="618"/>
                  </a:cubicBezTo>
                  <a:cubicBezTo>
                    <a:pt x="338" y="618"/>
                    <a:pt x="338" y="618"/>
                    <a:pt x="338" y="618"/>
                  </a:cubicBezTo>
                  <a:cubicBezTo>
                    <a:pt x="405" y="618"/>
                    <a:pt x="468" y="597"/>
                    <a:pt x="522" y="557"/>
                  </a:cubicBezTo>
                  <a:cubicBezTo>
                    <a:pt x="534" y="548"/>
                    <a:pt x="546" y="538"/>
                    <a:pt x="556" y="527"/>
                  </a:cubicBezTo>
                  <a:cubicBezTo>
                    <a:pt x="567" y="516"/>
                    <a:pt x="577" y="505"/>
                    <a:pt x="587" y="492"/>
                  </a:cubicBezTo>
                  <a:cubicBezTo>
                    <a:pt x="677" y="371"/>
                    <a:pt x="664" y="198"/>
                    <a:pt x="556" y="91"/>
                  </a:cubicBezTo>
                  <a:cubicBezTo>
                    <a:pt x="498" y="33"/>
                    <a:pt x="421" y="0"/>
                    <a:pt x="338" y="0"/>
                  </a:cubicBezTo>
                  <a:cubicBezTo>
                    <a:pt x="256" y="0"/>
                    <a:pt x="178" y="33"/>
                    <a:pt x="120" y="91"/>
                  </a:cubicBezTo>
                  <a:cubicBezTo>
                    <a:pt x="0" y="211"/>
                    <a:pt x="0" y="407"/>
                    <a:pt x="120" y="527"/>
                  </a:cubicBezTo>
                  <a:cubicBezTo>
                    <a:pt x="174" y="581"/>
                    <a:pt x="245" y="613"/>
                    <a:pt x="320" y="617"/>
                  </a:cubicBezTo>
                  <a:close/>
                  <a:moveTo>
                    <a:pt x="146" y="116"/>
                  </a:moveTo>
                  <a:cubicBezTo>
                    <a:pt x="197" y="65"/>
                    <a:pt x="265" y="36"/>
                    <a:pt x="338" y="36"/>
                  </a:cubicBezTo>
                  <a:cubicBezTo>
                    <a:pt x="411" y="36"/>
                    <a:pt x="480" y="65"/>
                    <a:pt x="531" y="116"/>
                  </a:cubicBezTo>
                  <a:cubicBezTo>
                    <a:pt x="626" y="211"/>
                    <a:pt x="637" y="363"/>
                    <a:pt x="558" y="471"/>
                  </a:cubicBezTo>
                  <a:cubicBezTo>
                    <a:pt x="550" y="482"/>
                    <a:pt x="541" y="492"/>
                    <a:pt x="531" y="502"/>
                  </a:cubicBezTo>
                  <a:cubicBezTo>
                    <a:pt x="521" y="511"/>
                    <a:pt x="511" y="520"/>
                    <a:pt x="500" y="528"/>
                  </a:cubicBezTo>
                  <a:cubicBezTo>
                    <a:pt x="454" y="563"/>
                    <a:pt x="398" y="581"/>
                    <a:pt x="340" y="582"/>
                  </a:cubicBezTo>
                  <a:cubicBezTo>
                    <a:pt x="338" y="582"/>
                    <a:pt x="338" y="582"/>
                    <a:pt x="338" y="582"/>
                  </a:cubicBezTo>
                  <a:cubicBezTo>
                    <a:pt x="265" y="582"/>
                    <a:pt x="197" y="553"/>
                    <a:pt x="146" y="502"/>
                  </a:cubicBezTo>
                  <a:cubicBezTo>
                    <a:pt x="39" y="395"/>
                    <a:pt x="39" y="223"/>
                    <a:pt x="146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34" name="Freeform 22"/>
          <p:cNvSpPr>
            <a:spLocks noEditPoints="1"/>
          </p:cNvSpPr>
          <p:nvPr/>
        </p:nvSpPr>
        <p:spPr bwMode="auto">
          <a:xfrm>
            <a:off x="5230165" y="2680857"/>
            <a:ext cx="310438" cy="310293"/>
          </a:xfrm>
          <a:custGeom>
            <a:avLst/>
            <a:gdLst>
              <a:gd name="T0" fmla="*/ 326 w 326"/>
              <a:gd name="T1" fmla="*/ 108 h 328"/>
              <a:gd name="T2" fmla="*/ 219 w 326"/>
              <a:gd name="T3" fmla="*/ 0 h 328"/>
              <a:gd name="T4" fmla="*/ 31 w 326"/>
              <a:gd name="T5" fmla="*/ 188 h 328"/>
              <a:gd name="T6" fmla="*/ 0 w 326"/>
              <a:gd name="T7" fmla="*/ 328 h 328"/>
              <a:gd name="T8" fmla="*/ 139 w 326"/>
              <a:gd name="T9" fmla="*/ 295 h 328"/>
              <a:gd name="T10" fmla="*/ 326 w 326"/>
              <a:gd name="T11" fmla="*/ 108 h 328"/>
              <a:gd name="T12" fmla="*/ 129 w 326"/>
              <a:gd name="T13" fmla="*/ 275 h 328"/>
              <a:gd name="T14" fmla="*/ 112 w 326"/>
              <a:gd name="T15" fmla="*/ 258 h 328"/>
              <a:gd name="T16" fmla="*/ 280 w 326"/>
              <a:gd name="T17" fmla="*/ 91 h 328"/>
              <a:gd name="T18" fmla="*/ 297 w 326"/>
              <a:gd name="T19" fmla="*/ 108 h 328"/>
              <a:gd name="T20" fmla="*/ 129 w 326"/>
              <a:gd name="T21" fmla="*/ 275 h 328"/>
              <a:gd name="T22" fmla="*/ 67 w 326"/>
              <a:gd name="T23" fmla="*/ 290 h 328"/>
              <a:gd name="T24" fmla="*/ 37 w 326"/>
              <a:gd name="T25" fmla="*/ 260 h 328"/>
              <a:gd name="T26" fmla="*/ 48 w 326"/>
              <a:gd name="T27" fmla="*/ 208 h 328"/>
              <a:gd name="T28" fmla="*/ 66 w 326"/>
              <a:gd name="T29" fmla="*/ 226 h 328"/>
              <a:gd name="T30" fmla="*/ 66 w 326"/>
              <a:gd name="T31" fmla="*/ 226 h 328"/>
              <a:gd name="T32" fmla="*/ 105 w 326"/>
              <a:gd name="T33" fmla="*/ 265 h 328"/>
              <a:gd name="T34" fmla="*/ 105 w 326"/>
              <a:gd name="T35" fmla="*/ 265 h 328"/>
              <a:gd name="T36" fmla="*/ 119 w 326"/>
              <a:gd name="T37" fmla="*/ 278 h 328"/>
              <a:gd name="T38" fmla="*/ 67 w 326"/>
              <a:gd name="T39" fmla="*/ 290 h 328"/>
              <a:gd name="T40" fmla="*/ 272 w 326"/>
              <a:gd name="T41" fmla="*/ 83 h 328"/>
              <a:gd name="T42" fmla="*/ 105 w 326"/>
              <a:gd name="T43" fmla="*/ 250 h 328"/>
              <a:gd name="T44" fmla="*/ 80 w 326"/>
              <a:gd name="T45" fmla="*/ 226 h 328"/>
              <a:gd name="T46" fmla="*/ 248 w 326"/>
              <a:gd name="T47" fmla="*/ 59 h 328"/>
              <a:gd name="T48" fmla="*/ 272 w 326"/>
              <a:gd name="T49" fmla="*/ 83 h 328"/>
              <a:gd name="T50" fmla="*/ 219 w 326"/>
              <a:gd name="T51" fmla="*/ 30 h 328"/>
              <a:gd name="T52" fmla="*/ 240 w 326"/>
              <a:gd name="T53" fmla="*/ 51 h 328"/>
              <a:gd name="T54" fmla="*/ 73 w 326"/>
              <a:gd name="T55" fmla="*/ 218 h 328"/>
              <a:gd name="T56" fmla="*/ 52 w 326"/>
              <a:gd name="T57" fmla="*/ 197 h 328"/>
              <a:gd name="T58" fmla="*/ 219 w 326"/>
              <a:gd name="T59" fmla="*/ 3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26" h="328">
                <a:moveTo>
                  <a:pt x="326" y="108"/>
                </a:moveTo>
                <a:lnTo>
                  <a:pt x="219" y="0"/>
                </a:lnTo>
                <a:lnTo>
                  <a:pt x="31" y="188"/>
                </a:lnTo>
                <a:lnTo>
                  <a:pt x="0" y="328"/>
                </a:lnTo>
                <a:lnTo>
                  <a:pt x="139" y="295"/>
                </a:lnTo>
                <a:lnTo>
                  <a:pt x="326" y="108"/>
                </a:lnTo>
                <a:close/>
                <a:moveTo>
                  <a:pt x="129" y="275"/>
                </a:moveTo>
                <a:lnTo>
                  <a:pt x="112" y="258"/>
                </a:lnTo>
                <a:lnTo>
                  <a:pt x="280" y="91"/>
                </a:lnTo>
                <a:lnTo>
                  <a:pt x="297" y="108"/>
                </a:lnTo>
                <a:lnTo>
                  <a:pt x="129" y="275"/>
                </a:lnTo>
                <a:close/>
                <a:moveTo>
                  <a:pt x="67" y="290"/>
                </a:moveTo>
                <a:lnTo>
                  <a:pt x="37" y="260"/>
                </a:lnTo>
                <a:lnTo>
                  <a:pt x="48" y="208"/>
                </a:lnTo>
                <a:lnTo>
                  <a:pt x="66" y="226"/>
                </a:lnTo>
                <a:lnTo>
                  <a:pt x="66" y="226"/>
                </a:lnTo>
                <a:lnTo>
                  <a:pt x="105" y="265"/>
                </a:lnTo>
                <a:lnTo>
                  <a:pt x="105" y="265"/>
                </a:lnTo>
                <a:lnTo>
                  <a:pt x="119" y="278"/>
                </a:lnTo>
                <a:lnTo>
                  <a:pt x="67" y="290"/>
                </a:lnTo>
                <a:close/>
                <a:moveTo>
                  <a:pt x="272" y="83"/>
                </a:moveTo>
                <a:lnTo>
                  <a:pt x="105" y="250"/>
                </a:lnTo>
                <a:lnTo>
                  <a:pt x="80" y="226"/>
                </a:lnTo>
                <a:lnTo>
                  <a:pt x="248" y="59"/>
                </a:lnTo>
                <a:lnTo>
                  <a:pt x="272" y="83"/>
                </a:lnTo>
                <a:close/>
                <a:moveTo>
                  <a:pt x="219" y="30"/>
                </a:moveTo>
                <a:lnTo>
                  <a:pt x="240" y="51"/>
                </a:lnTo>
                <a:lnTo>
                  <a:pt x="73" y="218"/>
                </a:lnTo>
                <a:lnTo>
                  <a:pt x="52" y="197"/>
                </a:lnTo>
                <a:lnTo>
                  <a:pt x="219" y="30"/>
                </a:lnTo>
                <a:close/>
              </a:path>
            </a:pathLst>
          </a:custGeom>
          <a:solidFill>
            <a:srgbClr val="878787"/>
          </a:solidFill>
          <a:ln>
            <a:noFill/>
          </a:ln>
        </p:spPr>
        <p:txBody>
          <a:bodyPr vert="horz" wrap="square" lIns="91577" tIns="45788" rIns="91577" bIns="4578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35" name="Group 13"/>
          <p:cNvGrpSpPr/>
          <p:nvPr/>
        </p:nvGrpSpPr>
        <p:grpSpPr>
          <a:xfrm>
            <a:off x="5626165" y="3641112"/>
            <a:ext cx="483090" cy="322153"/>
            <a:chOff x="5621267" y="384356"/>
            <a:chExt cx="1497013" cy="1004888"/>
          </a:xfrm>
          <a:solidFill>
            <a:srgbClr val="878787"/>
          </a:solidFill>
        </p:grpSpPr>
        <p:sp>
          <p:nvSpPr>
            <p:cNvPr id="36" name="Freeform 21"/>
            <p:cNvSpPr>
              <a:spLocks noEditPoints="1"/>
            </p:cNvSpPr>
            <p:nvPr/>
          </p:nvSpPr>
          <p:spPr bwMode="auto">
            <a:xfrm>
              <a:off x="6510267" y="384356"/>
              <a:ext cx="608013" cy="611188"/>
            </a:xfrm>
            <a:custGeom>
              <a:avLst/>
              <a:gdLst>
                <a:gd name="T0" fmla="*/ 78 w 161"/>
                <a:gd name="T1" fmla="*/ 17 h 161"/>
                <a:gd name="T2" fmla="*/ 101 w 161"/>
                <a:gd name="T3" fmla="*/ 28 h 161"/>
                <a:gd name="T4" fmla="*/ 108 w 161"/>
                <a:gd name="T5" fmla="*/ 20 h 161"/>
                <a:gd name="T6" fmla="*/ 122 w 161"/>
                <a:gd name="T7" fmla="*/ 27 h 161"/>
                <a:gd name="T8" fmla="*/ 120 w 161"/>
                <a:gd name="T9" fmla="*/ 40 h 161"/>
                <a:gd name="T10" fmla="*/ 139 w 161"/>
                <a:gd name="T11" fmla="*/ 56 h 161"/>
                <a:gd name="T12" fmla="*/ 148 w 161"/>
                <a:gd name="T13" fmla="*/ 72 h 161"/>
                <a:gd name="T14" fmla="*/ 137 w 161"/>
                <a:gd name="T15" fmla="*/ 80 h 161"/>
                <a:gd name="T16" fmla="*/ 139 w 161"/>
                <a:gd name="T17" fmla="*/ 105 h 161"/>
                <a:gd name="T18" fmla="*/ 135 w 161"/>
                <a:gd name="T19" fmla="*/ 122 h 161"/>
                <a:gd name="T20" fmla="*/ 127 w 161"/>
                <a:gd name="T21" fmla="*/ 124 h 161"/>
                <a:gd name="T22" fmla="*/ 103 w 161"/>
                <a:gd name="T23" fmla="*/ 132 h 161"/>
                <a:gd name="T24" fmla="*/ 100 w 161"/>
                <a:gd name="T25" fmla="*/ 146 h 161"/>
                <a:gd name="T26" fmla="*/ 83 w 161"/>
                <a:gd name="T27" fmla="*/ 144 h 161"/>
                <a:gd name="T28" fmla="*/ 60 w 161"/>
                <a:gd name="T29" fmla="*/ 133 h 161"/>
                <a:gd name="T30" fmla="*/ 53 w 161"/>
                <a:gd name="T31" fmla="*/ 142 h 161"/>
                <a:gd name="T32" fmla="*/ 39 w 161"/>
                <a:gd name="T33" fmla="*/ 135 h 161"/>
                <a:gd name="T34" fmla="*/ 41 w 161"/>
                <a:gd name="T35" fmla="*/ 121 h 161"/>
                <a:gd name="T36" fmla="*/ 22 w 161"/>
                <a:gd name="T37" fmla="*/ 105 h 161"/>
                <a:gd name="T38" fmla="*/ 13 w 161"/>
                <a:gd name="T39" fmla="*/ 90 h 161"/>
                <a:gd name="T40" fmla="*/ 24 w 161"/>
                <a:gd name="T41" fmla="*/ 82 h 161"/>
                <a:gd name="T42" fmla="*/ 22 w 161"/>
                <a:gd name="T43" fmla="*/ 57 h 161"/>
                <a:gd name="T44" fmla="*/ 26 w 161"/>
                <a:gd name="T45" fmla="*/ 39 h 161"/>
                <a:gd name="T46" fmla="*/ 34 w 161"/>
                <a:gd name="T47" fmla="*/ 38 h 161"/>
                <a:gd name="T48" fmla="*/ 57 w 161"/>
                <a:gd name="T49" fmla="*/ 29 h 161"/>
                <a:gd name="T50" fmla="*/ 60 w 161"/>
                <a:gd name="T51" fmla="*/ 16 h 161"/>
                <a:gd name="T52" fmla="*/ 69 w 161"/>
                <a:gd name="T53" fmla="*/ 2 h 161"/>
                <a:gd name="T54" fmla="*/ 45 w 161"/>
                <a:gd name="T55" fmla="*/ 23 h 161"/>
                <a:gd name="T56" fmla="*/ 27 w 161"/>
                <a:gd name="T57" fmla="*/ 26 h 161"/>
                <a:gd name="T58" fmla="*/ 11 w 161"/>
                <a:gd name="T59" fmla="*/ 43 h 161"/>
                <a:gd name="T60" fmla="*/ 14 w 161"/>
                <a:gd name="T61" fmla="*/ 65 h 161"/>
                <a:gd name="T62" fmla="*/ 2 w 161"/>
                <a:gd name="T63" fmla="*/ 92 h 161"/>
                <a:gd name="T64" fmla="*/ 23 w 161"/>
                <a:gd name="T65" fmla="*/ 116 h 161"/>
                <a:gd name="T66" fmla="*/ 25 w 161"/>
                <a:gd name="T67" fmla="*/ 134 h 161"/>
                <a:gd name="T68" fmla="*/ 42 w 161"/>
                <a:gd name="T69" fmla="*/ 150 h 161"/>
                <a:gd name="T70" fmla="*/ 65 w 161"/>
                <a:gd name="T71" fmla="*/ 147 h 161"/>
                <a:gd name="T72" fmla="*/ 92 w 161"/>
                <a:gd name="T73" fmla="*/ 159 h 161"/>
                <a:gd name="T74" fmla="*/ 116 w 161"/>
                <a:gd name="T75" fmla="*/ 138 h 161"/>
                <a:gd name="T76" fmla="*/ 133 w 161"/>
                <a:gd name="T77" fmla="*/ 136 h 161"/>
                <a:gd name="T78" fmla="*/ 150 w 161"/>
                <a:gd name="T79" fmla="*/ 119 h 161"/>
                <a:gd name="T80" fmla="*/ 146 w 161"/>
                <a:gd name="T81" fmla="*/ 96 h 161"/>
                <a:gd name="T82" fmla="*/ 159 w 161"/>
                <a:gd name="T83" fmla="*/ 69 h 161"/>
                <a:gd name="T84" fmla="*/ 138 w 161"/>
                <a:gd name="T85" fmla="*/ 45 h 161"/>
                <a:gd name="T86" fmla="*/ 135 w 161"/>
                <a:gd name="T87" fmla="*/ 28 h 161"/>
                <a:gd name="T88" fmla="*/ 118 w 161"/>
                <a:gd name="T89" fmla="*/ 11 h 161"/>
                <a:gd name="T90" fmla="*/ 96 w 161"/>
                <a:gd name="T91" fmla="*/ 15 h 161"/>
                <a:gd name="T92" fmla="*/ 69 w 161"/>
                <a:gd name="T93" fmla="*/ 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" h="161">
                  <a:moveTo>
                    <a:pt x="71" y="13"/>
                  </a:moveTo>
                  <a:cubicBezTo>
                    <a:pt x="74" y="12"/>
                    <a:pt x="77" y="14"/>
                    <a:pt x="78" y="17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7" y="24"/>
                    <a:pt x="94" y="25"/>
                    <a:pt x="101" y="28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5" y="21"/>
                    <a:pt x="107" y="20"/>
                    <a:pt x="108" y="20"/>
                  </a:cubicBezTo>
                  <a:cubicBezTo>
                    <a:pt x="109" y="19"/>
                    <a:pt x="111" y="20"/>
                    <a:pt x="112" y="20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4" y="28"/>
                    <a:pt x="125" y="32"/>
                    <a:pt x="123" y="34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5" y="45"/>
                    <a:pt x="129" y="51"/>
                    <a:pt x="132" y="58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42" y="56"/>
                    <a:pt x="145" y="58"/>
                    <a:pt x="145" y="61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49" y="75"/>
                    <a:pt x="147" y="78"/>
                    <a:pt x="144" y="78"/>
                  </a:cubicBezTo>
                  <a:cubicBezTo>
                    <a:pt x="137" y="80"/>
                    <a:pt x="137" y="80"/>
                    <a:pt x="137" y="80"/>
                  </a:cubicBezTo>
                  <a:cubicBezTo>
                    <a:pt x="137" y="87"/>
                    <a:pt x="136" y="94"/>
                    <a:pt x="133" y="101"/>
                  </a:cubicBezTo>
                  <a:cubicBezTo>
                    <a:pt x="139" y="105"/>
                    <a:pt x="139" y="105"/>
                    <a:pt x="139" y="105"/>
                  </a:cubicBezTo>
                  <a:cubicBezTo>
                    <a:pt x="142" y="106"/>
                    <a:pt x="142" y="110"/>
                    <a:pt x="141" y="113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4" y="123"/>
                    <a:pt x="132" y="124"/>
                    <a:pt x="131" y="125"/>
                  </a:cubicBezTo>
                  <a:cubicBezTo>
                    <a:pt x="130" y="125"/>
                    <a:pt x="128" y="125"/>
                    <a:pt x="127" y="124"/>
                  </a:cubicBezTo>
                  <a:cubicBezTo>
                    <a:pt x="121" y="120"/>
                    <a:pt x="121" y="120"/>
                    <a:pt x="121" y="120"/>
                  </a:cubicBezTo>
                  <a:cubicBezTo>
                    <a:pt x="116" y="125"/>
                    <a:pt x="110" y="129"/>
                    <a:pt x="103" y="132"/>
                  </a:cubicBezTo>
                  <a:cubicBezTo>
                    <a:pt x="105" y="139"/>
                    <a:pt x="105" y="139"/>
                    <a:pt x="105" y="139"/>
                  </a:cubicBezTo>
                  <a:cubicBezTo>
                    <a:pt x="105" y="142"/>
                    <a:pt x="104" y="145"/>
                    <a:pt x="100" y="146"/>
                  </a:cubicBezTo>
                  <a:cubicBezTo>
                    <a:pt x="89" y="148"/>
                    <a:pt x="89" y="148"/>
                    <a:pt x="89" y="148"/>
                  </a:cubicBezTo>
                  <a:cubicBezTo>
                    <a:pt x="86" y="149"/>
                    <a:pt x="83" y="147"/>
                    <a:pt x="83" y="144"/>
                  </a:cubicBezTo>
                  <a:cubicBezTo>
                    <a:pt x="81" y="137"/>
                    <a:pt x="81" y="137"/>
                    <a:pt x="81" y="137"/>
                  </a:cubicBezTo>
                  <a:cubicBezTo>
                    <a:pt x="74" y="137"/>
                    <a:pt x="67" y="136"/>
                    <a:pt x="60" y="133"/>
                  </a:cubicBezTo>
                  <a:cubicBezTo>
                    <a:pt x="56" y="139"/>
                    <a:pt x="56" y="139"/>
                    <a:pt x="56" y="139"/>
                  </a:cubicBezTo>
                  <a:cubicBezTo>
                    <a:pt x="56" y="141"/>
                    <a:pt x="54" y="141"/>
                    <a:pt x="53" y="142"/>
                  </a:cubicBezTo>
                  <a:cubicBezTo>
                    <a:pt x="51" y="142"/>
                    <a:pt x="50" y="142"/>
                    <a:pt x="49" y="141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6" y="133"/>
                    <a:pt x="36" y="130"/>
                    <a:pt x="37" y="127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6" y="116"/>
                    <a:pt x="32" y="110"/>
                    <a:pt x="29" y="104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19" y="106"/>
                    <a:pt x="16" y="104"/>
                    <a:pt x="15" y="101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12" y="87"/>
                    <a:pt x="14" y="84"/>
                    <a:pt x="17" y="83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4" y="74"/>
                    <a:pt x="25" y="67"/>
                    <a:pt x="28" y="60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9" y="55"/>
                    <a:pt x="18" y="51"/>
                    <a:pt x="20" y="4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8"/>
                    <a:pt x="28" y="37"/>
                    <a:pt x="30" y="37"/>
                  </a:cubicBezTo>
                  <a:cubicBezTo>
                    <a:pt x="31" y="37"/>
                    <a:pt x="33" y="37"/>
                    <a:pt x="34" y="38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5" y="36"/>
                    <a:pt x="51" y="32"/>
                    <a:pt x="57" y="29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5" y="19"/>
                    <a:pt x="57" y="16"/>
                    <a:pt x="60" y="16"/>
                  </a:cubicBezTo>
                  <a:cubicBezTo>
                    <a:pt x="71" y="13"/>
                    <a:pt x="71" y="13"/>
                    <a:pt x="71" y="13"/>
                  </a:cubicBezTo>
                  <a:moveTo>
                    <a:pt x="69" y="2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49" y="6"/>
                    <a:pt x="44" y="14"/>
                    <a:pt x="45" y="23"/>
                  </a:cubicBezTo>
                  <a:cubicBezTo>
                    <a:pt x="43" y="24"/>
                    <a:pt x="41" y="26"/>
                    <a:pt x="39" y="27"/>
                  </a:cubicBezTo>
                  <a:cubicBezTo>
                    <a:pt x="35" y="25"/>
                    <a:pt x="31" y="25"/>
                    <a:pt x="27" y="26"/>
                  </a:cubicBezTo>
                  <a:cubicBezTo>
                    <a:pt x="23" y="27"/>
                    <a:pt x="19" y="29"/>
                    <a:pt x="17" y="3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8" y="47"/>
                    <a:pt x="7" y="51"/>
                    <a:pt x="8" y="56"/>
                  </a:cubicBezTo>
                  <a:cubicBezTo>
                    <a:pt x="9" y="59"/>
                    <a:pt x="11" y="63"/>
                    <a:pt x="14" y="65"/>
                  </a:cubicBezTo>
                  <a:cubicBezTo>
                    <a:pt x="14" y="68"/>
                    <a:pt x="13" y="70"/>
                    <a:pt x="13" y="72"/>
                  </a:cubicBezTo>
                  <a:cubicBezTo>
                    <a:pt x="5" y="75"/>
                    <a:pt x="0" y="84"/>
                    <a:pt x="2" y="92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6" y="112"/>
                    <a:pt x="14" y="117"/>
                    <a:pt x="23" y="116"/>
                  </a:cubicBezTo>
                  <a:cubicBezTo>
                    <a:pt x="24" y="118"/>
                    <a:pt x="25" y="120"/>
                    <a:pt x="27" y="122"/>
                  </a:cubicBezTo>
                  <a:cubicBezTo>
                    <a:pt x="25" y="126"/>
                    <a:pt x="25" y="130"/>
                    <a:pt x="25" y="134"/>
                  </a:cubicBezTo>
                  <a:cubicBezTo>
                    <a:pt x="26" y="138"/>
                    <a:pt x="29" y="142"/>
                    <a:pt x="33" y="144"/>
                  </a:cubicBezTo>
                  <a:cubicBezTo>
                    <a:pt x="42" y="150"/>
                    <a:pt x="42" y="150"/>
                    <a:pt x="42" y="150"/>
                  </a:cubicBezTo>
                  <a:cubicBezTo>
                    <a:pt x="46" y="153"/>
                    <a:pt x="51" y="154"/>
                    <a:pt x="55" y="153"/>
                  </a:cubicBezTo>
                  <a:cubicBezTo>
                    <a:pt x="59" y="152"/>
                    <a:pt x="62" y="150"/>
                    <a:pt x="65" y="147"/>
                  </a:cubicBezTo>
                  <a:cubicBezTo>
                    <a:pt x="67" y="147"/>
                    <a:pt x="70" y="148"/>
                    <a:pt x="72" y="148"/>
                  </a:cubicBezTo>
                  <a:cubicBezTo>
                    <a:pt x="75" y="156"/>
                    <a:pt x="83" y="161"/>
                    <a:pt x="92" y="159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11" y="155"/>
                    <a:pt x="117" y="147"/>
                    <a:pt x="116" y="138"/>
                  </a:cubicBezTo>
                  <a:cubicBezTo>
                    <a:pt x="118" y="137"/>
                    <a:pt x="120" y="136"/>
                    <a:pt x="122" y="134"/>
                  </a:cubicBezTo>
                  <a:cubicBezTo>
                    <a:pt x="126" y="136"/>
                    <a:pt x="130" y="136"/>
                    <a:pt x="133" y="136"/>
                  </a:cubicBezTo>
                  <a:cubicBezTo>
                    <a:pt x="138" y="135"/>
                    <a:pt x="142" y="132"/>
                    <a:pt x="144" y="128"/>
                  </a:cubicBezTo>
                  <a:cubicBezTo>
                    <a:pt x="150" y="119"/>
                    <a:pt x="150" y="119"/>
                    <a:pt x="150" y="119"/>
                  </a:cubicBezTo>
                  <a:cubicBezTo>
                    <a:pt x="153" y="115"/>
                    <a:pt x="153" y="110"/>
                    <a:pt x="152" y="106"/>
                  </a:cubicBezTo>
                  <a:cubicBezTo>
                    <a:pt x="152" y="102"/>
                    <a:pt x="149" y="99"/>
                    <a:pt x="146" y="96"/>
                  </a:cubicBezTo>
                  <a:cubicBezTo>
                    <a:pt x="147" y="94"/>
                    <a:pt x="147" y="91"/>
                    <a:pt x="148" y="89"/>
                  </a:cubicBezTo>
                  <a:cubicBezTo>
                    <a:pt x="156" y="86"/>
                    <a:pt x="161" y="78"/>
                    <a:pt x="159" y="69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5" y="50"/>
                    <a:pt x="147" y="44"/>
                    <a:pt x="138" y="45"/>
                  </a:cubicBezTo>
                  <a:cubicBezTo>
                    <a:pt x="137" y="43"/>
                    <a:pt x="135" y="41"/>
                    <a:pt x="134" y="39"/>
                  </a:cubicBezTo>
                  <a:cubicBezTo>
                    <a:pt x="136" y="36"/>
                    <a:pt x="136" y="32"/>
                    <a:pt x="135" y="28"/>
                  </a:cubicBezTo>
                  <a:cubicBezTo>
                    <a:pt x="134" y="23"/>
                    <a:pt x="132" y="19"/>
                    <a:pt x="128" y="17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5" y="8"/>
                    <a:pt x="110" y="8"/>
                    <a:pt x="106" y="9"/>
                  </a:cubicBezTo>
                  <a:cubicBezTo>
                    <a:pt x="102" y="9"/>
                    <a:pt x="98" y="12"/>
                    <a:pt x="96" y="15"/>
                  </a:cubicBezTo>
                  <a:cubicBezTo>
                    <a:pt x="93" y="14"/>
                    <a:pt x="91" y="14"/>
                    <a:pt x="89" y="13"/>
                  </a:cubicBezTo>
                  <a:cubicBezTo>
                    <a:pt x="86" y="5"/>
                    <a:pt x="77" y="0"/>
                    <a:pt x="6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37" name="Freeform 22"/>
            <p:cNvSpPr>
              <a:spLocks noEditPoints="1"/>
            </p:cNvSpPr>
            <p:nvPr/>
          </p:nvSpPr>
          <p:spPr bwMode="auto">
            <a:xfrm>
              <a:off x="6661080" y="536756"/>
              <a:ext cx="306388" cy="306388"/>
            </a:xfrm>
            <a:custGeom>
              <a:avLst/>
              <a:gdLst>
                <a:gd name="T0" fmla="*/ 48 w 81"/>
                <a:gd name="T1" fmla="*/ 77 h 81"/>
                <a:gd name="T2" fmla="*/ 4 w 81"/>
                <a:gd name="T3" fmla="*/ 49 h 81"/>
                <a:gd name="T4" fmla="*/ 32 w 81"/>
                <a:gd name="T5" fmla="*/ 5 h 81"/>
                <a:gd name="T6" fmla="*/ 76 w 81"/>
                <a:gd name="T7" fmla="*/ 33 h 81"/>
                <a:gd name="T8" fmla="*/ 48 w 81"/>
                <a:gd name="T9" fmla="*/ 77 h 81"/>
                <a:gd name="T10" fmla="*/ 34 w 81"/>
                <a:gd name="T11" fmla="*/ 10 h 81"/>
                <a:gd name="T12" fmla="*/ 10 w 81"/>
                <a:gd name="T13" fmla="*/ 47 h 81"/>
                <a:gd name="T14" fmla="*/ 47 w 81"/>
                <a:gd name="T15" fmla="*/ 71 h 81"/>
                <a:gd name="T16" fmla="*/ 71 w 81"/>
                <a:gd name="T17" fmla="*/ 34 h 81"/>
                <a:gd name="T18" fmla="*/ 34 w 81"/>
                <a:gd name="T19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8" y="77"/>
                  </a:moveTo>
                  <a:cubicBezTo>
                    <a:pt x="28" y="81"/>
                    <a:pt x="9" y="68"/>
                    <a:pt x="4" y="49"/>
                  </a:cubicBezTo>
                  <a:cubicBezTo>
                    <a:pt x="0" y="29"/>
                    <a:pt x="13" y="9"/>
                    <a:pt x="32" y="5"/>
                  </a:cubicBezTo>
                  <a:cubicBezTo>
                    <a:pt x="52" y="0"/>
                    <a:pt x="72" y="13"/>
                    <a:pt x="76" y="33"/>
                  </a:cubicBezTo>
                  <a:cubicBezTo>
                    <a:pt x="81" y="53"/>
                    <a:pt x="68" y="72"/>
                    <a:pt x="48" y="77"/>
                  </a:cubicBezTo>
                  <a:close/>
                  <a:moveTo>
                    <a:pt x="34" y="10"/>
                  </a:moveTo>
                  <a:cubicBezTo>
                    <a:pt x="17" y="14"/>
                    <a:pt x="6" y="31"/>
                    <a:pt x="10" y="47"/>
                  </a:cubicBezTo>
                  <a:cubicBezTo>
                    <a:pt x="14" y="64"/>
                    <a:pt x="30" y="75"/>
                    <a:pt x="47" y="71"/>
                  </a:cubicBezTo>
                  <a:cubicBezTo>
                    <a:pt x="64" y="67"/>
                    <a:pt x="74" y="51"/>
                    <a:pt x="71" y="34"/>
                  </a:cubicBezTo>
                  <a:cubicBezTo>
                    <a:pt x="67" y="17"/>
                    <a:pt x="50" y="7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38" name="Freeform 23"/>
            <p:cNvSpPr>
              <a:spLocks noEditPoints="1"/>
            </p:cNvSpPr>
            <p:nvPr/>
          </p:nvSpPr>
          <p:spPr bwMode="auto">
            <a:xfrm>
              <a:off x="6732517" y="608193"/>
              <a:ext cx="163513" cy="163513"/>
            </a:xfrm>
            <a:custGeom>
              <a:avLst/>
              <a:gdLst>
                <a:gd name="T0" fmla="*/ 26 w 43"/>
                <a:gd name="T1" fmla="*/ 41 h 43"/>
                <a:gd name="T2" fmla="*/ 2 w 43"/>
                <a:gd name="T3" fmla="*/ 26 h 43"/>
                <a:gd name="T4" fmla="*/ 17 w 43"/>
                <a:gd name="T5" fmla="*/ 2 h 43"/>
                <a:gd name="T6" fmla="*/ 41 w 43"/>
                <a:gd name="T7" fmla="*/ 17 h 43"/>
                <a:gd name="T8" fmla="*/ 26 w 43"/>
                <a:gd name="T9" fmla="*/ 41 h 43"/>
                <a:gd name="T10" fmla="*/ 18 w 43"/>
                <a:gd name="T11" fmla="*/ 8 h 43"/>
                <a:gd name="T12" fmla="*/ 8 w 43"/>
                <a:gd name="T13" fmla="*/ 25 h 43"/>
                <a:gd name="T14" fmla="*/ 24 w 43"/>
                <a:gd name="T15" fmla="*/ 35 h 43"/>
                <a:gd name="T16" fmla="*/ 35 w 43"/>
                <a:gd name="T17" fmla="*/ 19 h 43"/>
                <a:gd name="T18" fmla="*/ 18 w 43"/>
                <a:gd name="T19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26" y="41"/>
                  </a:moveTo>
                  <a:cubicBezTo>
                    <a:pt x="15" y="43"/>
                    <a:pt x="4" y="37"/>
                    <a:pt x="2" y="26"/>
                  </a:cubicBezTo>
                  <a:cubicBezTo>
                    <a:pt x="0" y="15"/>
                    <a:pt x="6" y="5"/>
                    <a:pt x="17" y="2"/>
                  </a:cubicBezTo>
                  <a:cubicBezTo>
                    <a:pt x="28" y="0"/>
                    <a:pt x="38" y="7"/>
                    <a:pt x="41" y="17"/>
                  </a:cubicBezTo>
                  <a:cubicBezTo>
                    <a:pt x="43" y="28"/>
                    <a:pt x="36" y="39"/>
                    <a:pt x="26" y="41"/>
                  </a:cubicBezTo>
                  <a:close/>
                  <a:moveTo>
                    <a:pt x="18" y="8"/>
                  </a:moveTo>
                  <a:cubicBezTo>
                    <a:pt x="11" y="10"/>
                    <a:pt x="6" y="17"/>
                    <a:pt x="8" y="25"/>
                  </a:cubicBezTo>
                  <a:cubicBezTo>
                    <a:pt x="9" y="32"/>
                    <a:pt x="17" y="37"/>
                    <a:pt x="24" y="35"/>
                  </a:cubicBezTo>
                  <a:cubicBezTo>
                    <a:pt x="32" y="34"/>
                    <a:pt x="37" y="26"/>
                    <a:pt x="35" y="19"/>
                  </a:cubicBezTo>
                  <a:cubicBezTo>
                    <a:pt x="34" y="11"/>
                    <a:pt x="26" y="6"/>
                    <a:pt x="1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39" name="Freeform 24"/>
            <p:cNvSpPr>
              <a:spLocks noEditPoints="1"/>
            </p:cNvSpPr>
            <p:nvPr/>
          </p:nvSpPr>
          <p:spPr bwMode="auto">
            <a:xfrm>
              <a:off x="5621267" y="479606"/>
              <a:ext cx="911225" cy="909638"/>
            </a:xfrm>
            <a:custGeom>
              <a:avLst/>
              <a:gdLst>
                <a:gd name="T0" fmla="*/ 138 w 241"/>
                <a:gd name="T1" fmla="*/ 25 h 240"/>
                <a:gd name="T2" fmla="*/ 168 w 241"/>
                <a:gd name="T3" fmla="*/ 48 h 240"/>
                <a:gd name="T4" fmla="*/ 181 w 241"/>
                <a:gd name="T5" fmla="*/ 38 h 240"/>
                <a:gd name="T6" fmla="*/ 199 w 241"/>
                <a:gd name="T7" fmla="*/ 53 h 240"/>
                <a:gd name="T8" fmla="*/ 192 w 241"/>
                <a:gd name="T9" fmla="*/ 73 h 240"/>
                <a:gd name="T10" fmla="*/ 215 w 241"/>
                <a:gd name="T11" fmla="*/ 103 h 240"/>
                <a:gd name="T12" fmla="*/ 223 w 241"/>
                <a:gd name="T13" fmla="*/ 128 h 240"/>
                <a:gd name="T14" fmla="*/ 204 w 241"/>
                <a:gd name="T15" fmla="*/ 137 h 240"/>
                <a:gd name="T16" fmla="*/ 199 w 241"/>
                <a:gd name="T17" fmla="*/ 174 h 240"/>
                <a:gd name="T18" fmla="*/ 187 w 241"/>
                <a:gd name="T19" fmla="*/ 199 h 240"/>
                <a:gd name="T20" fmla="*/ 175 w 241"/>
                <a:gd name="T21" fmla="*/ 199 h 240"/>
                <a:gd name="T22" fmla="*/ 138 w 241"/>
                <a:gd name="T23" fmla="*/ 204 h 240"/>
                <a:gd name="T24" fmla="*/ 129 w 241"/>
                <a:gd name="T25" fmla="*/ 223 h 240"/>
                <a:gd name="T26" fmla="*/ 103 w 241"/>
                <a:gd name="T27" fmla="*/ 214 h 240"/>
                <a:gd name="T28" fmla="*/ 73 w 241"/>
                <a:gd name="T29" fmla="*/ 191 h 240"/>
                <a:gd name="T30" fmla="*/ 60 w 241"/>
                <a:gd name="T31" fmla="*/ 201 h 240"/>
                <a:gd name="T32" fmla="*/ 42 w 241"/>
                <a:gd name="T33" fmla="*/ 186 h 240"/>
                <a:gd name="T34" fmla="*/ 49 w 241"/>
                <a:gd name="T35" fmla="*/ 167 h 240"/>
                <a:gd name="T36" fmla="*/ 26 w 241"/>
                <a:gd name="T37" fmla="*/ 137 h 240"/>
                <a:gd name="T38" fmla="*/ 17 w 241"/>
                <a:gd name="T39" fmla="*/ 111 h 240"/>
                <a:gd name="T40" fmla="*/ 36 w 241"/>
                <a:gd name="T41" fmla="*/ 103 h 240"/>
                <a:gd name="T42" fmla="*/ 42 w 241"/>
                <a:gd name="T43" fmla="*/ 65 h 240"/>
                <a:gd name="T44" fmla="*/ 54 w 241"/>
                <a:gd name="T45" fmla="*/ 41 h 240"/>
                <a:gd name="T46" fmla="*/ 66 w 241"/>
                <a:gd name="T47" fmla="*/ 41 h 240"/>
                <a:gd name="T48" fmla="*/ 103 w 241"/>
                <a:gd name="T49" fmla="*/ 36 h 240"/>
                <a:gd name="T50" fmla="*/ 112 w 241"/>
                <a:gd name="T51" fmla="*/ 17 h 240"/>
                <a:gd name="T52" fmla="*/ 129 w 241"/>
                <a:gd name="T53" fmla="*/ 0 h 240"/>
                <a:gd name="T54" fmla="*/ 86 w 241"/>
                <a:gd name="T55" fmla="*/ 23 h 240"/>
                <a:gd name="T56" fmla="*/ 60 w 241"/>
                <a:gd name="T57" fmla="*/ 21 h 240"/>
                <a:gd name="T58" fmla="*/ 29 w 241"/>
                <a:gd name="T59" fmla="*/ 41 h 240"/>
                <a:gd name="T60" fmla="*/ 28 w 241"/>
                <a:gd name="T61" fmla="*/ 75 h 240"/>
                <a:gd name="T62" fmla="*/ 0 w 241"/>
                <a:gd name="T63" fmla="*/ 111 h 240"/>
                <a:gd name="T64" fmla="*/ 23 w 241"/>
                <a:gd name="T65" fmla="*/ 154 h 240"/>
                <a:gd name="T66" fmla="*/ 22 w 241"/>
                <a:gd name="T67" fmla="*/ 180 h 240"/>
                <a:gd name="T68" fmla="*/ 42 w 241"/>
                <a:gd name="T69" fmla="*/ 211 h 240"/>
                <a:gd name="T70" fmla="*/ 76 w 241"/>
                <a:gd name="T71" fmla="*/ 212 h 240"/>
                <a:gd name="T72" fmla="*/ 112 w 241"/>
                <a:gd name="T73" fmla="*/ 240 h 240"/>
                <a:gd name="T74" fmla="*/ 155 w 241"/>
                <a:gd name="T75" fmla="*/ 217 h 240"/>
                <a:gd name="T76" fmla="*/ 181 w 241"/>
                <a:gd name="T77" fmla="*/ 218 h 240"/>
                <a:gd name="T78" fmla="*/ 211 w 241"/>
                <a:gd name="T79" fmla="*/ 199 h 240"/>
                <a:gd name="T80" fmla="*/ 213 w 241"/>
                <a:gd name="T81" fmla="*/ 164 h 240"/>
                <a:gd name="T82" fmla="*/ 241 w 241"/>
                <a:gd name="T83" fmla="*/ 128 h 240"/>
                <a:gd name="T84" fmla="*/ 217 w 241"/>
                <a:gd name="T85" fmla="*/ 86 h 240"/>
                <a:gd name="T86" fmla="*/ 219 w 241"/>
                <a:gd name="T87" fmla="*/ 59 h 240"/>
                <a:gd name="T88" fmla="*/ 199 w 241"/>
                <a:gd name="T89" fmla="*/ 29 h 240"/>
                <a:gd name="T90" fmla="*/ 165 w 241"/>
                <a:gd name="T91" fmla="*/ 27 h 240"/>
                <a:gd name="T92" fmla="*/ 129 w 241"/>
                <a:gd name="T9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1" h="240">
                  <a:moveTo>
                    <a:pt x="129" y="17"/>
                  </a:moveTo>
                  <a:cubicBezTo>
                    <a:pt x="134" y="17"/>
                    <a:pt x="138" y="21"/>
                    <a:pt x="138" y="25"/>
                  </a:cubicBezTo>
                  <a:cubicBezTo>
                    <a:pt x="138" y="36"/>
                    <a:pt x="138" y="36"/>
                    <a:pt x="138" y="36"/>
                  </a:cubicBezTo>
                  <a:cubicBezTo>
                    <a:pt x="149" y="38"/>
                    <a:pt x="159" y="42"/>
                    <a:pt x="168" y="48"/>
                  </a:cubicBezTo>
                  <a:cubicBezTo>
                    <a:pt x="175" y="41"/>
                    <a:pt x="175" y="41"/>
                    <a:pt x="175" y="41"/>
                  </a:cubicBezTo>
                  <a:cubicBezTo>
                    <a:pt x="177" y="39"/>
                    <a:pt x="179" y="38"/>
                    <a:pt x="181" y="38"/>
                  </a:cubicBezTo>
                  <a:cubicBezTo>
                    <a:pt x="183" y="38"/>
                    <a:pt x="185" y="39"/>
                    <a:pt x="187" y="41"/>
                  </a:cubicBezTo>
                  <a:cubicBezTo>
                    <a:pt x="199" y="53"/>
                    <a:pt x="199" y="53"/>
                    <a:pt x="199" y="53"/>
                  </a:cubicBezTo>
                  <a:cubicBezTo>
                    <a:pt x="203" y="56"/>
                    <a:pt x="203" y="62"/>
                    <a:pt x="199" y="65"/>
                  </a:cubicBezTo>
                  <a:cubicBezTo>
                    <a:pt x="192" y="73"/>
                    <a:pt x="192" y="73"/>
                    <a:pt x="192" y="73"/>
                  </a:cubicBezTo>
                  <a:cubicBezTo>
                    <a:pt x="198" y="82"/>
                    <a:pt x="202" y="92"/>
                    <a:pt x="204" y="103"/>
                  </a:cubicBezTo>
                  <a:cubicBezTo>
                    <a:pt x="215" y="103"/>
                    <a:pt x="215" y="103"/>
                    <a:pt x="215" y="103"/>
                  </a:cubicBezTo>
                  <a:cubicBezTo>
                    <a:pt x="220" y="103"/>
                    <a:pt x="223" y="106"/>
                    <a:pt x="223" y="111"/>
                  </a:cubicBezTo>
                  <a:cubicBezTo>
                    <a:pt x="223" y="128"/>
                    <a:pt x="223" y="128"/>
                    <a:pt x="223" y="128"/>
                  </a:cubicBezTo>
                  <a:cubicBezTo>
                    <a:pt x="223" y="133"/>
                    <a:pt x="220" y="137"/>
                    <a:pt x="215" y="137"/>
                  </a:cubicBezTo>
                  <a:cubicBezTo>
                    <a:pt x="204" y="137"/>
                    <a:pt x="204" y="137"/>
                    <a:pt x="204" y="137"/>
                  </a:cubicBezTo>
                  <a:cubicBezTo>
                    <a:pt x="202" y="148"/>
                    <a:pt x="198" y="158"/>
                    <a:pt x="192" y="167"/>
                  </a:cubicBezTo>
                  <a:cubicBezTo>
                    <a:pt x="199" y="174"/>
                    <a:pt x="199" y="174"/>
                    <a:pt x="199" y="174"/>
                  </a:cubicBezTo>
                  <a:cubicBezTo>
                    <a:pt x="203" y="178"/>
                    <a:pt x="203" y="183"/>
                    <a:pt x="199" y="186"/>
                  </a:cubicBezTo>
                  <a:cubicBezTo>
                    <a:pt x="187" y="199"/>
                    <a:pt x="187" y="199"/>
                    <a:pt x="187" y="199"/>
                  </a:cubicBezTo>
                  <a:cubicBezTo>
                    <a:pt x="185" y="200"/>
                    <a:pt x="183" y="201"/>
                    <a:pt x="181" y="201"/>
                  </a:cubicBezTo>
                  <a:cubicBezTo>
                    <a:pt x="179" y="201"/>
                    <a:pt x="177" y="200"/>
                    <a:pt x="175" y="199"/>
                  </a:cubicBezTo>
                  <a:cubicBezTo>
                    <a:pt x="168" y="191"/>
                    <a:pt x="168" y="191"/>
                    <a:pt x="168" y="191"/>
                  </a:cubicBezTo>
                  <a:cubicBezTo>
                    <a:pt x="159" y="197"/>
                    <a:pt x="149" y="202"/>
                    <a:pt x="138" y="204"/>
                  </a:cubicBezTo>
                  <a:cubicBezTo>
                    <a:pt x="138" y="214"/>
                    <a:pt x="138" y="214"/>
                    <a:pt x="138" y="214"/>
                  </a:cubicBezTo>
                  <a:cubicBezTo>
                    <a:pt x="138" y="219"/>
                    <a:pt x="134" y="223"/>
                    <a:pt x="129" y="223"/>
                  </a:cubicBezTo>
                  <a:cubicBezTo>
                    <a:pt x="112" y="223"/>
                    <a:pt x="112" y="223"/>
                    <a:pt x="112" y="223"/>
                  </a:cubicBezTo>
                  <a:cubicBezTo>
                    <a:pt x="107" y="223"/>
                    <a:pt x="103" y="219"/>
                    <a:pt x="103" y="214"/>
                  </a:cubicBezTo>
                  <a:cubicBezTo>
                    <a:pt x="103" y="204"/>
                    <a:pt x="103" y="204"/>
                    <a:pt x="103" y="204"/>
                  </a:cubicBezTo>
                  <a:cubicBezTo>
                    <a:pt x="92" y="202"/>
                    <a:pt x="82" y="197"/>
                    <a:pt x="73" y="191"/>
                  </a:cubicBezTo>
                  <a:cubicBezTo>
                    <a:pt x="66" y="199"/>
                    <a:pt x="66" y="199"/>
                    <a:pt x="66" y="199"/>
                  </a:cubicBezTo>
                  <a:cubicBezTo>
                    <a:pt x="64" y="200"/>
                    <a:pt x="62" y="201"/>
                    <a:pt x="60" y="201"/>
                  </a:cubicBezTo>
                  <a:cubicBezTo>
                    <a:pt x="58" y="201"/>
                    <a:pt x="55" y="200"/>
                    <a:pt x="54" y="199"/>
                  </a:cubicBezTo>
                  <a:cubicBezTo>
                    <a:pt x="42" y="186"/>
                    <a:pt x="42" y="186"/>
                    <a:pt x="42" y="186"/>
                  </a:cubicBezTo>
                  <a:cubicBezTo>
                    <a:pt x="38" y="183"/>
                    <a:pt x="38" y="178"/>
                    <a:pt x="42" y="174"/>
                  </a:cubicBezTo>
                  <a:cubicBezTo>
                    <a:pt x="49" y="167"/>
                    <a:pt x="49" y="167"/>
                    <a:pt x="49" y="167"/>
                  </a:cubicBezTo>
                  <a:cubicBezTo>
                    <a:pt x="43" y="158"/>
                    <a:pt x="39" y="148"/>
                    <a:pt x="36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1" y="137"/>
                    <a:pt x="17" y="133"/>
                    <a:pt x="17" y="128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06"/>
                    <a:pt x="21" y="103"/>
                    <a:pt x="26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9" y="92"/>
                    <a:pt x="43" y="82"/>
                    <a:pt x="49" y="73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8" y="62"/>
                    <a:pt x="38" y="56"/>
                    <a:pt x="42" y="53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39"/>
                    <a:pt x="58" y="38"/>
                    <a:pt x="60" y="38"/>
                  </a:cubicBezTo>
                  <a:cubicBezTo>
                    <a:pt x="62" y="38"/>
                    <a:pt x="64" y="39"/>
                    <a:pt x="66" y="41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82" y="42"/>
                    <a:pt x="92" y="38"/>
                    <a:pt x="103" y="3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1"/>
                    <a:pt x="107" y="17"/>
                    <a:pt x="112" y="17"/>
                  </a:cubicBezTo>
                  <a:cubicBezTo>
                    <a:pt x="129" y="17"/>
                    <a:pt x="129" y="17"/>
                    <a:pt x="129" y="17"/>
                  </a:cubicBezTo>
                  <a:moveTo>
                    <a:pt x="129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99" y="0"/>
                    <a:pt x="88" y="10"/>
                    <a:pt x="86" y="23"/>
                  </a:cubicBezTo>
                  <a:cubicBezTo>
                    <a:pt x="83" y="24"/>
                    <a:pt x="79" y="25"/>
                    <a:pt x="76" y="27"/>
                  </a:cubicBezTo>
                  <a:cubicBezTo>
                    <a:pt x="71" y="23"/>
                    <a:pt x="66" y="21"/>
                    <a:pt x="60" y="21"/>
                  </a:cubicBezTo>
                  <a:cubicBezTo>
                    <a:pt x="53" y="21"/>
                    <a:pt x="46" y="24"/>
                    <a:pt x="42" y="29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5" y="46"/>
                    <a:pt x="22" y="52"/>
                    <a:pt x="22" y="59"/>
                  </a:cubicBezTo>
                  <a:cubicBezTo>
                    <a:pt x="22" y="65"/>
                    <a:pt x="24" y="71"/>
                    <a:pt x="28" y="75"/>
                  </a:cubicBezTo>
                  <a:cubicBezTo>
                    <a:pt x="26" y="79"/>
                    <a:pt x="25" y="82"/>
                    <a:pt x="23" y="86"/>
                  </a:cubicBezTo>
                  <a:cubicBezTo>
                    <a:pt x="10" y="87"/>
                    <a:pt x="0" y="98"/>
                    <a:pt x="0" y="111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42"/>
                    <a:pt x="10" y="153"/>
                    <a:pt x="23" y="154"/>
                  </a:cubicBezTo>
                  <a:cubicBezTo>
                    <a:pt x="25" y="157"/>
                    <a:pt x="26" y="161"/>
                    <a:pt x="28" y="164"/>
                  </a:cubicBezTo>
                  <a:cubicBezTo>
                    <a:pt x="24" y="169"/>
                    <a:pt x="22" y="174"/>
                    <a:pt x="22" y="180"/>
                  </a:cubicBezTo>
                  <a:cubicBezTo>
                    <a:pt x="22" y="187"/>
                    <a:pt x="25" y="194"/>
                    <a:pt x="29" y="199"/>
                  </a:cubicBezTo>
                  <a:cubicBezTo>
                    <a:pt x="42" y="211"/>
                    <a:pt x="42" y="211"/>
                    <a:pt x="42" y="211"/>
                  </a:cubicBezTo>
                  <a:cubicBezTo>
                    <a:pt x="46" y="216"/>
                    <a:pt x="53" y="218"/>
                    <a:pt x="60" y="218"/>
                  </a:cubicBezTo>
                  <a:cubicBezTo>
                    <a:pt x="66" y="218"/>
                    <a:pt x="71" y="216"/>
                    <a:pt x="76" y="212"/>
                  </a:cubicBezTo>
                  <a:cubicBezTo>
                    <a:pt x="79" y="214"/>
                    <a:pt x="83" y="216"/>
                    <a:pt x="86" y="217"/>
                  </a:cubicBezTo>
                  <a:cubicBezTo>
                    <a:pt x="88" y="230"/>
                    <a:pt x="99" y="240"/>
                    <a:pt x="112" y="240"/>
                  </a:cubicBezTo>
                  <a:cubicBezTo>
                    <a:pt x="129" y="240"/>
                    <a:pt x="129" y="240"/>
                    <a:pt x="129" y="240"/>
                  </a:cubicBezTo>
                  <a:cubicBezTo>
                    <a:pt x="142" y="240"/>
                    <a:pt x="153" y="230"/>
                    <a:pt x="155" y="217"/>
                  </a:cubicBezTo>
                  <a:cubicBezTo>
                    <a:pt x="158" y="216"/>
                    <a:pt x="161" y="214"/>
                    <a:pt x="165" y="212"/>
                  </a:cubicBezTo>
                  <a:cubicBezTo>
                    <a:pt x="169" y="216"/>
                    <a:pt x="175" y="218"/>
                    <a:pt x="181" y="218"/>
                  </a:cubicBezTo>
                  <a:cubicBezTo>
                    <a:pt x="188" y="218"/>
                    <a:pt x="194" y="216"/>
                    <a:pt x="199" y="211"/>
                  </a:cubicBezTo>
                  <a:cubicBezTo>
                    <a:pt x="211" y="199"/>
                    <a:pt x="211" y="199"/>
                    <a:pt x="211" y="199"/>
                  </a:cubicBezTo>
                  <a:cubicBezTo>
                    <a:pt x="216" y="194"/>
                    <a:pt x="219" y="187"/>
                    <a:pt x="219" y="180"/>
                  </a:cubicBezTo>
                  <a:cubicBezTo>
                    <a:pt x="219" y="174"/>
                    <a:pt x="217" y="169"/>
                    <a:pt x="213" y="164"/>
                  </a:cubicBezTo>
                  <a:cubicBezTo>
                    <a:pt x="215" y="161"/>
                    <a:pt x="216" y="157"/>
                    <a:pt x="217" y="154"/>
                  </a:cubicBezTo>
                  <a:cubicBezTo>
                    <a:pt x="230" y="153"/>
                    <a:pt x="241" y="142"/>
                    <a:pt x="241" y="128"/>
                  </a:cubicBezTo>
                  <a:cubicBezTo>
                    <a:pt x="241" y="111"/>
                    <a:pt x="241" y="111"/>
                    <a:pt x="241" y="111"/>
                  </a:cubicBezTo>
                  <a:cubicBezTo>
                    <a:pt x="241" y="98"/>
                    <a:pt x="230" y="87"/>
                    <a:pt x="217" y="86"/>
                  </a:cubicBezTo>
                  <a:cubicBezTo>
                    <a:pt x="216" y="82"/>
                    <a:pt x="215" y="79"/>
                    <a:pt x="213" y="75"/>
                  </a:cubicBezTo>
                  <a:cubicBezTo>
                    <a:pt x="217" y="71"/>
                    <a:pt x="219" y="65"/>
                    <a:pt x="219" y="59"/>
                  </a:cubicBezTo>
                  <a:cubicBezTo>
                    <a:pt x="219" y="52"/>
                    <a:pt x="216" y="46"/>
                    <a:pt x="211" y="41"/>
                  </a:cubicBezTo>
                  <a:cubicBezTo>
                    <a:pt x="199" y="29"/>
                    <a:pt x="199" y="29"/>
                    <a:pt x="199" y="29"/>
                  </a:cubicBezTo>
                  <a:cubicBezTo>
                    <a:pt x="194" y="24"/>
                    <a:pt x="188" y="21"/>
                    <a:pt x="181" y="21"/>
                  </a:cubicBezTo>
                  <a:cubicBezTo>
                    <a:pt x="175" y="21"/>
                    <a:pt x="169" y="23"/>
                    <a:pt x="165" y="27"/>
                  </a:cubicBezTo>
                  <a:cubicBezTo>
                    <a:pt x="161" y="25"/>
                    <a:pt x="158" y="24"/>
                    <a:pt x="155" y="23"/>
                  </a:cubicBezTo>
                  <a:cubicBezTo>
                    <a:pt x="153" y="10"/>
                    <a:pt x="142" y="0"/>
                    <a:pt x="1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0" name="Freeform 25"/>
            <p:cNvSpPr>
              <a:spLocks noEditPoints="1"/>
            </p:cNvSpPr>
            <p:nvPr/>
          </p:nvSpPr>
          <p:spPr bwMode="auto">
            <a:xfrm>
              <a:off x="5867330" y="722493"/>
              <a:ext cx="419100" cy="423863"/>
            </a:xfrm>
            <a:custGeom>
              <a:avLst/>
              <a:gdLst>
                <a:gd name="T0" fmla="*/ 55 w 111"/>
                <a:gd name="T1" fmla="*/ 112 h 112"/>
                <a:gd name="T2" fmla="*/ 0 w 111"/>
                <a:gd name="T3" fmla="*/ 56 h 112"/>
                <a:gd name="T4" fmla="*/ 55 w 111"/>
                <a:gd name="T5" fmla="*/ 0 h 112"/>
                <a:gd name="T6" fmla="*/ 111 w 111"/>
                <a:gd name="T7" fmla="*/ 56 h 112"/>
                <a:gd name="T8" fmla="*/ 55 w 111"/>
                <a:gd name="T9" fmla="*/ 112 h 112"/>
                <a:gd name="T10" fmla="*/ 55 w 111"/>
                <a:gd name="T11" fmla="*/ 9 h 112"/>
                <a:gd name="T12" fmla="*/ 8 w 111"/>
                <a:gd name="T13" fmla="*/ 56 h 112"/>
                <a:gd name="T14" fmla="*/ 55 w 111"/>
                <a:gd name="T15" fmla="*/ 103 h 112"/>
                <a:gd name="T16" fmla="*/ 103 w 111"/>
                <a:gd name="T17" fmla="*/ 56 h 112"/>
                <a:gd name="T18" fmla="*/ 55 w 111"/>
                <a:gd name="T19" fmla="*/ 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2">
                  <a:moveTo>
                    <a:pt x="55" y="112"/>
                  </a:moveTo>
                  <a:cubicBezTo>
                    <a:pt x="25" y="112"/>
                    <a:pt x="0" y="86"/>
                    <a:pt x="0" y="56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86" y="0"/>
                    <a:pt x="111" y="25"/>
                    <a:pt x="111" y="56"/>
                  </a:cubicBezTo>
                  <a:cubicBezTo>
                    <a:pt x="111" y="86"/>
                    <a:pt x="86" y="112"/>
                    <a:pt x="55" y="112"/>
                  </a:cubicBezTo>
                  <a:close/>
                  <a:moveTo>
                    <a:pt x="55" y="9"/>
                  </a:moveTo>
                  <a:cubicBezTo>
                    <a:pt x="29" y="9"/>
                    <a:pt x="8" y="30"/>
                    <a:pt x="8" y="56"/>
                  </a:cubicBezTo>
                  <a:cubicBezTo>
                    <a:pt x="8" y="82"/>
                    <a:pt x="29" y="103"/>
                    <a:pt x="55" y="103"/>
                  </a:cubicBezTo>
                  <a:cubicBezTo>
                    <a:pt x="81" y="103"/>
                    <a:pt x="103" y="82"/>
                    <a:pt x="103" y="56"/>
                  </a:cubicBezTo>
                  <a:cubicBezTo>
                    <a:pt x="103" y="30"/>
                    <a:pt x="81" y="9"/>
                    <a:pt x="5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1" name="Freeform 26"/>
            <p:cNvSpPr>
              <a:spLocks noEditPoints="1"/>
            </p:cNvSpPr>
            <p:nvPr/>
          </p:nvSpPr>
          <p:spPr bwMode="auto">
            <a:xfrm>
              <a:off x="5960992" y="820918"/>
              <a:ext cx="227013" cy="227013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8 h 60"/>
                <a:gd name="T12" fmla="*/ 9 w 60"/>
                <a:gd name="T13" fmla="*/ 30 h 60"/>
                <a:gd name="T14" fmla="*/ 30 w 60"/>
                <a:gd name="T15" fmla="*/ 51 h 60"/>
                <a:gd name="T16" fmla="*/ 52 w 60"/>
                <a:gd name="T17" fmla="*/ 30 h 60"/>
                <a:gd name="T18" fmla="*/ 30 w 60"/>
                <a:gd name="T19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8"/>
                  </a:moveTo>
                  <a:cubicBezTo>
                    <a:pt x="19" y="8"/>
                    <a:pt x="9" y="18"/>
                    <a:pt x="9" y="30"/>
                  </a:cubicBezTo>
                  <a:cubicBezTo>
                    <a:pt x="9" y="42"/>
                    <a:pt x="19" y="51"/>
                    <a:pt x="30" y="51"/>
                  </a:cubicBezTo>
                  <a:cubicBezTo>
                    <a:pt x="42" y="51"/>
                    <a:pt x="52" y="42"/>
                    <a:pt x="52" y="30"/>
                  </a:cubicBezTo>
                  <a:cubicBezTo>
                    <a:pt x="52" y="18"/>
                    <a:pt x="42" y="8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2" name="Group 20"/>
          <p:cNvGrpSpPr/>
          <p:nvPr/>
        </p:nvGrpSpPr>
        <p:grpSpPr>
          <a:xfrm rot="2700000">
            <a:off x="5234826" y="4553245"/>
            <a:ext cx="251748" cy="441608"/>
            <a:chOff x="4732338" y="4783138"/>
            <a:chExt cx="703263" cy="1225550"/>
          </a:xfrm>
          <a:solidFill>
            <a:srgbClr val="878787"/>
          </a:solidFill>
        </p:grpSpPr>
        <p:sp>
          <p:nvSpPr>
            <p:cNvPr id="43" name="Freeform 30"/>
            <p:cNvSpPr>
              <a:spLocks noEditPoints="1"/>
            </p:cNvSpPr>
            <p:nvPr/>
          </p:nvSpPr>
          <p:spPr bwMode="auto">
            <a:xfrm>
              <a:off x="4732338" y="4783138"/>
              <a:ext cx="703263" cy="1173163"/>
            </a:xfrm>
            <a:custGeom>
              <a:avLst/>
              <a:gdLst>
                <a:gd name="T0" fmla="*/ 50 w 184"/>
                <a:gd name="T1" fmla="*/ 310 h 310"/>
                <a:gd name="T2" fmla="*/ 32 w 184"/>
                <a:gd name="T3" fmla="*/ 282 h 310"/>
                <a:gd name="T4" fmla="*/ 10 w 184"/>
                <a:gd name="T5" fmla="*/ 199 h 310"/>
                <a:gd name="T6" fmla="*/ 39 w 184"/>
                <a:gd name="T7" fmla="*/ 171 h 310"/>
                <a:gd name="T8" fmla="*/ 30 w 184"/>
                <a:gd name="T9" fmla="*/ 116 h 310"/>
                <a:gd name="T10" fmla="*/ 36 w 184"/>
                <a:gd name="T11" fmla="*/ 73 h 310"/>
                <a:gd name="T12" fmla="*/ 36 w 184"/>
                <a:gd name="T13" fmla="*/ 72 h 310"/>
                <a:gd name="T14" fmla="*/ 92 w 184"/>
                <a:gd name="T15" fmla="*/ 0 h 310"/>
                <a:gd name="T16" fmla="*/ 148 w 184"/>
                <a:gd name="T17" fmla="*/ 72 h 310"/>
                <a:gd name="T18" fmla="*/ 148 w 184"/>
                <a:gd name="T19" fmla="*/ 73 h 310"/>
                <a:gd name="T20" fmla="*/ 155 w 184"/>
                <a:gd name="T21" fmla="*/ 116 h 310"/>
                <a:gd name="T22" fmla="*/ 145 w 184"/>
                <a:gd name="T23" fmla="*/ 171 h 310"/>
                <a:gd name="T24" fmla="*/ 174 w 184"/>
                <a:gd name="T25" fmla="*/ 199 h 310"/>
                <a:gd name="T26" fmla="*/ 153 w 184"/>
                <a:gd name="T27" fmla="*/ 282 h 310"/>
                <a:gd name="T28" fmla="*/ 134 w 184"/>
                <a:gd name="T29" fmla="*/ 310 h 310"/>
                <a:gd name="T30" fmla="*/ 134 w 184"/>
                <a:gd name="T31" fmla="*/ 276 h 310"/>
                <a:gd name="T32" fmla="*/ 118 w 184"/>
                <a:gd name="T33" fmla="*/ 239 h 310"/>
                <a:gd name="T34" fmla="*/ 118 w 184"/>
                <a:gd name="T35" fmla="*/ 240 h 310"/>
                <a:gd name="T36" fmla="*/ 115 w 184"/>
                <a:gd name="T37" fmla="*/ 246 h 310"/>
                <a:gd name="T38" fmla="*/ 108 w 184"/>
                <a:gd name="T39" fmla="*/ 245 h 310"/>
                <a:gd name="T40" fmla="*/ 76 w 184"/>
                <a:gd name="T41" fmla="*/ 245 h 310"/>
                <a:gd name="T42" fmla="*/ 69 w 184"/>
                <a:gd name="T43" fmla="*/ 246 h 310"/>
                <a:gd name="T44" fmla="*/ 66 w 184"/>
                <a:gd name="T45" fmla="*/ 240 h 310"/>
                <a:gd name="T46" fmla="*/ 66 w 184"/>
                <a:gd name="T47" fmla="*/ 239 h 310"/>
                <a:gd name="T48" fmla="*/ 50 w 184"/>
                <a:gd name="T49" fmla="*/ 276 h 310"/>
                <a:gd name="T50" fmla="*/ 50 w 184"/>
                <a:gd name="T51" fmla="*/ 310 h 310"/>
                <a:gd name="T52" fmla="*/ 55 w 184"/>
                <a:gd name="T53" fmla="*/ 79 h 310"/>
                <a:gd name="T54" fmla="*/ 50 w 184"/>
                <a:gd name="T55" fmla="*/ 116 h 310"/>
                <a:gd name="T56" fmla="*/ 61 w 184"/>
                <a:gd name="T57" fmla="*/ 174 h 310"/>
                <a:gd name="T58" fmla="*/ 64 w 184"/>
                <a:gd name="T59" fmla="*/ 184 h 310"/>
                <a:gd name="T60" fmla="*/ 54 w 184"/>
                <a:gd name="T61" fmla="*/ 187 h 310"/>
                <a:gd name="T62" fmla="*/ 29 w 184"/>
                <a:gd name="T63" fmla="*/ 205 h 310"/>
                <a:gd name="T64" fmla="*/ 36 w 184"/>
                <a:gd name="T65" fmla="*/ 247 h 310"/>
                <a:gd name="T66" fmla="*/ 65 w 184"/>
                <a:gd name="T67" fmla="*/ 215 h 310"/>
                <a:gd name="T68" fmla="*/ 74 w 184"/>
                <a:gd name="T69" fmla="*/ 209 h 310"/>
                <a:gd name="T70" fmla="*/ 79 w 184"/>
                <a:gd name="T71" fmla="*/ 219 h 310"/>
                <a:gd name="T72" fmla="*/ 82 w 184"/>
                <a:gd name="T73" fmla="*/ 225 h 310"/>
                <a:gd name="T74" fmla="*/ 103 w 184"/>
                <a:gd name="T75" fmla="*/ 225 h 310"/>
                <a:gd name="T76" fmla="*/ 105 w 184"/>
                <a:gd name="T77" fmla="*/ 219 h 310"/>
                <a:gd name="T78" fmla="*/ 110 w 184"/>
                <a:gd name="T79" fmla="*/ 209 h 310"/>
                <a:gd name="T80" fmla="*/ 120 w 184"/>
                <a:gd name="T81" fmla="*/ 215 h 310"/>
                <a:gd name="T82" fmla="*/ 148 w 184"/>
                <a:gd name="T83" fmla="*/ 247 h 310"/>
                <a:gd name="T84" fmla="*/ 155 w 184"/>
                <a:gd name="T85" fmla="*/ 205 h 310"/>
                <a:gd name="T86" fmla="*/ 130 w 184"/>
                <a:gd name="T87" fmla="*/ 187 h 310"/>
                <a:gd name="T88" fmla="*/ 120 w 184"/>
                <a:gd name="T89" fmla="*/ 184 h 310"/>
                <a:gd name="T90" fmla="*/ 123 w 184"/>
                <a:gd name="T91" fmla="*/ 174 h 310"/>
                <a:gd name="T92" fmla="*/ 135 w 184"/>
                <a:gd name="T93" fmla="*/ 116 h 310"/>
                <a:gd name="T94" fmla="*/ 129 w 184"/>
                <a:gd name="T95" fmla="*/ 79 h 310"/>
                <a:gd name="T96" fmla="*/ 92 w 184"/>
                <a:gd name="T97" fmla="*/ 21 h 310"/>
                <a:gd name="T98" fmla="*/ 55 w 184"/>
                <a:gd name="T99" fmla="*/ 7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4" h="310">
                  <a:moveTo>
                    <a:pt x="50" y="310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28" y="276"/>
                    <a:pt x="0" y="230"/>
                    <a:pt x="10" y="199"/>
                  </a:cubicBezTo>
                  <a:cubicBezTo>
                    <a:pt x="14" y="187"/>
                    <a:pt x="24" y="178"/>
                    <a:pt x="39" y="171"/>
                  </a:cubicBezTo>
                  <a:cubicBezTo>
                    <a:pt x="33" y="151"/>
                    <a:pt x="30" y="132"/>
                    <a:pt x="30" y="116"/>
                  </a:cubicBezTo>
                  <a:cubicBezTo>
                    <a:pt x="30" y="102"/>
                    <a:pt x="32" y="87"/>
                    <a:pt x="36" y="73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50" y="35"/>
                    <a:pt x="77" y="0"/>
                    <a:pt x="92" y="0"/>
                  </a:cubicBezTo>
                  <a:cubicBezTo>
                    <a:pt x="107" y="0"/>
                    <a:pt x="134" y="35"/>
                    <a:pt x="148" y="72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2" y="87"/>
                    <a:pt x="155" y="102"/>
                    <a:pt x="155" y="116"/>
                  </a:cubicBezTo>
                  <a:cubicBezTo>
                    <a:pt x="155" y="132"/>
                    <a:pt x="152" y="151"/>
                    <a:pt x="145" y="171"/>
                  </a:cubicBezTo>
                  <a:cubicBezTo>
                    <a:pt x="160" y="178"/>
                    <a:pt x="170" y="187"/>
                    <a:pt x="174" y="199"/>
                  </a:cubicBezTo>
                  <a:cubicBezTo>
                    <a:pt x="184" y="230"/>
                    <a:pt x="156" y="276"/>
                    <a:pt x="153" y="282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34" y="276"/>
                    <a:pt x="134" y="276"/>
                    <a:pt x="134" y="276"/>
                  </a:cubicBezTo>
                  <a:cubicBezTo>
                    <a:pt x="134" y="262"/>
                    <a:pt x="128" y="248"/>
                    <a:pt x="118" y="239"/>
                  </a:cubicBezTo>
                  <a:cubicBezTo>
                    <a:pt x="118" y="239"/>
                    <a:pt x="118" y="239"/>
                    <a:pt x="118" y="240"/>
                  </a:cubicBezTo>
                  <a:cubicBezTo>
                    <a:pt x="115" y="246"/>
                    <a:pt x="115" y="246"/>
                    <a:pt x="115" y="246"/>
                  </a:cubicBezTo>
                  <a:cubicBezTo>
                    <a:pt x="108" y="245"/>
                    <a:pt x="108" y="245"/>
                    <a:pt x="108" y="245"/>
                  </a:cubicBezTo>
                  <a:cubicBezTo>
                    <a:pt x="98" y="245"/>
                    <a:pt x="87" y="245"/>
                    <a:pt x="76" y="245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6" y="239"/>
                    <a:pt x="66" y="239"/>
                    <a:pt x="66" y="239"/>
                  </a:cubicBezTo>
                  <a:cubicBezTo>
                    <a:pt x="56" y="249"/>
                    <a:pt x="50" y="262"/>
                    <a:pt x="50" y="276"/>
                  </a:cubicBezTo>
                  <a:lnTo>
                    <a:pt x="50" y="310"/>
                  </a:lnTo>
                  <a:close/>
                  <a:moveTo>
                    <a:pt x="55" y="79"/>
                  </a:moveTo>
                  <a:cubicBezTo>
                    <a:pt x="52" y="91"/>
                    <a:pt x="50" y="104"/>
                    <a:pt x="50" y="116"/>
                  </a:cubicBezTo>
                  <a:cubicBezTo>
                    <a:pt x="50" y="132"/>
                    <a:pt x="53" y="152"/>
                    <a:pt x="61" y="174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45" y="190"/>
                    <a:pt x="33" y="196"/>
                    <a:pt x="29" y="205"/>
                  </a:cubicBezTo>
                  <a:cubicBezTo>
                    <a:pt x="26" y="216"/>
                    <a:pt x="30" y="233"/>
                    <a:pt x="36" y="247"/>
                  </a:cubicBezTo>
                  <a:cubicBezTo>
                    <a:pt x="42" y="234"/>
                    <a:pt x="52" y="223"/>
                    <a:pt x="65" y="215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79" y="219"/>
                    <a:pt x="79" y="219"/>
                    <a:pt x="79" y="219"/>
                  </a:cubicBezTo>
                  <a:cubicBezTo>
                    <a:pt x="80" y="221"/>
                    <a:pt x="81" y="223"/>
                    <a:pt x="82" y="225"/>
                  </a:cubicBezTo>
                  <a:cubicBezTo>
                    <a:pt x="89" y="225"/>
                    <a:pt x="96" y="225"/>
                    <a:pt x="103" y="225"/>
                  </a:cubicBezTo>
                  <a:cubicBezTo>
                    <a:pt x="104" y="223"/>
                    <a:pt x="105" y="221"/>
                    <a:pt x="105" y="219"/>
                  </a:cubicBezTo>
                  <a:cubicBezTo>
                    <a:pt x="110" y="209"/>
                    <a:pt x="110" y="209"/>
                    <a:pt x="110" y="209"/>
                  </a:cubicBezTo>
                  <a:cubicBezTo>
                    <a:pt x="120" y="215"/>
                    <a:pt x="120" y="215"/>
                    <a:pt x="120" y="215"/>
                  </a:cubicBezTo>
                  <a:cubicBezTo>
                    <a:pt x="133" y="223"/>
                    <a:pt x="142" y="234"/>
                    <a:pt x="148" y="247"/>
                  </a:cubicBezTo>
                  <a:cubicBezTo>
                    <a:pt x="154" y="233"/>
                    <a:pt x="159" y="216"/>
                    <a:pt x="155" y="205"/>
                  </a:cubicBezTo>
                  <a:cubicBezTo>
                    <a:pt x="152" y="196"/>
                    <a:pt x="140" y="190"/>
                    <a:pt x="130" y="187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31" y="152"/>
                    <a:pt x="135" y="132"/>
                    <a:pt x="135" y="116"/>
                  </a:cubicBezTo>
                  <a:cubicBezTo>
                    <a:pt x="135" y="104"/>
                    <a:pt x="133" y="91"/>
                    <a:pt x="129" y="79"/>
                  </a:cubicBezTo>
                  <a:cubicBezTo>
                    <a:pt x="117" y="47"/>
                    <a:pt x="99" y="26"/>
                    <a:pt x="92" y="21"/>
                  </a:cubicBezTo>
                  <a:cubicBezTo>
                    <a:pt x="85" y="26"/>
                    <a:pt x="67" y="47"/>
                    <a:pt x="55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4" name="Freeform 31"/>
            <p:cNvSpPr>
              <a:spLocks noEditPoints="1"/>
            </p:cNvSpPr>
            <p:nvPr/>
          </p:nvSpPr>
          <p:spPr bwMode="auto">
            <a:xfrm>
              <a:off x="4960938" y="5127626"/>
              <a:ext cx="244475" cy="241300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12 h 64"/>
                <a:gd name="T12" fmla="*/ 12 w 64"/>
                <a:gd name="T13" fmla="*/ 32 h 64"/>
                <a:gd name="T14" fmla="*/ 32 w 64"/>
                <a:gd name="T15" fmla="*/ 52 h 64"/>
                <a:gd name="T16" fmla="*/ 52 w 64"/>
                <a:gd name="T17" fmla="*/ 32 h 64"/>
                <a:gd name="T18" fmla="*/ 32 w 64"/>
                <a:gd name="T19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close/>
                  <a:moveTo>
                    <a:pt x="32" y="12"/>
                  </a:moveTo>
                  <a:cubicBezTo>
                    <a:pt x="21" y="12"/>
                    <a:pt x="12" y="21"/>
                    <a:pt x="12" y="32"/>
                  </a:cubicBezTo>
                  <a:cubicBezTo>
                    <a:pt x="12" y="43"/>
                    <a:pt x="21" y="52"/>
                    <a:pt x="32" y="52"/>
                  </a:cubicBezTo>
                  <a:cubicBezTo>
                    <a:pt x="43" y="52"/>
                    <a:pt x="52" y="43"/>
                    <a:pt x="52" y="32"/>
                  </a:cubicBezTo>
                  <a:cubicBezTo>
                    <a:pt x="52" y="21"/>
                    <a:pt x="43" y="12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5" name="Freeform 32"/>
            <p:cNvSpPr>
              <a:spLocks noEditPoints="1"/>
            </p:cNvSpPr>
            <p:nvPr/>
          </p:nvSpPr>
          <p:spPr bwMode="auto">
            <a:xfrm>
              <a:off x="4973638" y="5649913"/>
              <a:ext cx="225425" cy="358775"/>
            </a:xfrm>
            <a:custGeom>
              <a:avLst/>
              <a:gdLst>
                <a:gd name="T0" fmla="*/ 29 w 59"/>
                <a:gd name="T1" fmla="*/ 95 h 95"/>
                <a:gd name="T2" fmla="*/ 24 w 59"/>
                <a:gd name="T3" fmla="*/ 85 h 95"/>
                <a:gd name="T4" fmla="*/ 0 w 59"/>
                <a:gd name="T5" fmla="*/ 26 h 95"/>
                <a:gd name="T6" fmla="*/ 29 w 59"/>
                <a:gd name="T7" fmla="*/ 0 h 95"/>
                <a:gd name="T8" fmla="*/ 59 w 59"/>
                <a:gd name="T9" fmla="*/ 26 h 95"/>
                <a:gd name="T10" fmla="*/ 34 w 59"/>
                <a:gd name="T11" fmla="*/ 85 h 95"/>
                <a:gd name="T12" fmla="*/ 29 w 59"/>
                <a:gd name="T13" fmla="*/ 95 h 95"/>
                <a:gd name="T14" fmla="*/ 29 w 59"/>
                <a:gd name="T15" fmla="*/ 12 h 95"/>
                <a:gd name="T16" fmla="*/ 12 w 59"/>
                <a:gd name="T17" fmla="*/ 26 h 95"/>
                <a:gd name="T18" fmla="*/ 29 w 59"/>
                <a:gd name="T19" fmla="*/ 69 h 95"/>
                <a:gd name="T20" fmla="*/ 47 w 59"/>
                <a:gd name="T21" fmla="*/ 26 h 95"/>
                <a:gd name="T22" fmla="*/ 29 w 59"/>
                <a:gd name="T23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95">
                  <a:moveTo>
                    <a:pt x="29" y="9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20" y="77"/>
                    <a:pt x="0" y="38"/>
                    <a:pt x="0" y="26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5" y="0"/>
                    <a:pt x="59" y="12"/>
                    <a:pt x="59" y="26"/>
                  </a:cubicBezTo>
                  <a:cubicBezTo>
                    <a:pt x="59" y="38"/>
                    <a:pt x="39" y="77"/>
                    <a:pt x="34" y="85"/>
                  </a:cubicBezTo>
                  <a:lnTo>
                    <a:pt x="29" y="95"/>
                  </a:lnTo>
                  <a:close/>
                  <a:moveTo>
                    <a:pt x="29" y="12"/>
                  </a:moveTo>
                  <a:cubicBezTo>
                    <a:pt x="19" y="12"/>
                    <a:pt x="12" y="18"/>
                    <a:pt x="12" y="26"/>
                  </a:cubicBezTo>
                  <a:cubicBezTo>
                    <a:pt x="12" y="31"/>
                    <a:pt x="20" y="50"/>
                    <a:pt x="29" y="69"/>
                  </a:cubicBezTo>
                  <a:cubicBezTo>
                    <a:pt x="38" y="50"/>
                    <a:pt x="47" y="31"/>
                    <a:pt x="47" y="26"/>
                  </a:cubicBezTo>
                  <a:cubicBezTo>
                    <a:pt x="47" y="18"/>
                    <a:pt x="39" y="12"/>
                    <a:pt x="2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46" name="Content Placeholder 19"/>
          <p:cNvSpPr txBox="1"/>
          <p:nvPr/>
        </p:nvSpPr>
        <p:spPr>
          <a:xfrm>
            <a:off x="667570" y="2496440"/>
            <a:ext cx="3744834" cy="1143492"/>
          </a:xfrm>
          <a:prstGeom prst="rect">
            <a:avLst/>
          </a:prstGeom>
        </p:spPr>
        <p:txBody>
          <a:bodyPr vert="horz" lIns="91577" tIns="45788" rIns="91577" bIns="4578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78787"/>
              </a:buClr>
              <a:buSzPct val="115000"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此处添加详细文本描述，建议与标题相关并符合整体语言风格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78787"/>
              </a:buClr>
              <a:buSzPct val="115000"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语言描述尽量简洁生动。尽量将每页幻灯片的字数控制在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字以内，据统计每页幻灯片的最好控制在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分钟之内。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569" y="2107414"/>
            <a:ext cx="1985949" cy="446413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b="1" dirty="0">
              <a:latin typeface="+mn-ea"/>
            </a:endParaRPr>
          </a:p>
        </p:txBody>
      </p:sp>
      <p:sp>
        <p:nvSpPr>
          <p:cNvPr id="48" name="Content Placeholder 19"/>
          <p:cNvSpPr txBox="1"/>
          <p:nvPr/>
        </p:nvSpPr>
        <p:spPr>
          <a:xfrm>
            <a:off x="630294" y="4532690"/>
            <a:ext cx="3744834" cy="1143492"/>
          </a:xfrm>
          <a:prstGeom prst="rect">
            <a:avLst/>
          </a:prstGeom>
        </p:spPr>
        <p:txBody>
          <a:bodyPr vert="horz" lIns="91577" tIns="45788" rIns="91577" bIns="4578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78787"/>
              </a:buClr>
              <a:buSzPct val="115000"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此处添加详细文本描述，建议与标题相关并符合整体语言风格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78787"/>
              </a:buClr>
              <a:buSzPct val="115000"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语言描述尽量简洁生动。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0294" y="4163492"/>
            <a:ext cx="1985949" cy="446413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上线</a:t>
            </a:r>
            <a:endParaRPr lang="en-US" b="1" dirty="0">
              <a:latin typeface="+mn-ea"/>
            </a:endParaRPr>
          </a:p>
        </p:txBody>
      </p:sp>
      <p:sp>
        <p:nvSpPr>
          <p:cNvPr id="50" name="Content Placeholder 19"/>
          <p:cNvSpPr txBox="1"/>
          <p:nvPr/>
        </p:nvSpPr>
        <p:spPr>
          <a:xfrm>
            <a:off x="7027970" y="1659657"/>
            <a:ext cx="3744834" cy="1143492"/>
          </a:xfrm>
          <a:prstGeom prst="rect">
            <a:avLst/>
          </a:prstGeom>
        </p:spPr>
        <p:txBody>
          <a:bodyPr vert="horz" lIns="91577" tIns="45788" rIns="91577" bIns="4578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78787"/>
              </a:buClr>
              <a:buSzPct val="115000"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此处添加详细文本描述，建议与标题相关并符合整体语言风格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78787"/>
              </a:buClr>
              <a:buSzPct val="115000"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语言描述尽量简洁生动。尽量将每页幻灯片的字数控制在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字以内，据统计每页幻灯片的最好控制在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分钟之内。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27970" y="1270632"/>
            <a:ext cx="1985949" cy="446413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endParaRPr lang="en-US" b="1" dirty="0">
              <a:latin typeface="+mn-ea"/>
            </a:endParaRPr>
          </a:p>
        </p:txBody>
      </p:sp>
      <p:cxnSp>
        <p:nvCxnSpPr>
          <p:cNvPr id="52" name="Straight Connector 41"/>
          <p:cNvCxnSpPr/>
          <p:nvPr/>
        </p:nvCxnSpPr>
        <p:spPr>
          <a:xfrm>
            <a:off x="7027970" y="1648242"/>
            <a:ext cx="1626538" cy="0"/>
          </a:xfrm>
          <a:prstGeom prst="line">
            <a:avLst/>
          </a:prstGeom>
          <a:noFill/>
          <a:ln w="190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sp>
        <p:nvSpPr>
          <p:cNvPr id="53" name="Content Placeholder 19"/>
          <p:cNvSpPr txBox="1"/>
          <p:nvPr/>
        </p:nvSpPr>
        <p:spPr>
          <a:xfrm>
            <a:off x="7027970" y="3795836"/>
            <a:ext cx="3744834" cy="1143492"/>
          </a:xfrm>
          <a:prstGeom prst="rect">
            <a:avLst/>
          </a:prstGeom>
        </p:spPr>
        <p:txBody>
          <a:bodyPr vert="horz" lIns="91577" tIns="45788" rIns="91577" bIns="4578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78787"/>
              </a:buClr>
              <a:buSzPct val="115000"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此处添加详细文本描述，建议与标题相关并符合整体语言风格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78787"/>
              </a:buClr>
              <a:buSzPct val="115000"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语言描述尽量简洁生动。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27970" y="3426638"/>
            <a:ext cx="1985949" cy="446413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b="1" dirty="0">
              <a:latin typeface="+mn-ea"/>
            </a:endParaRPr>
          </a:p>
        </p:txBody>
      </p:sp>
      <p:cxnSp>
        <p:nvCxnSpPr>
          <p:cNvPr id="55" name="Straight Connector 44"/>
          <p:cNvCxnSpPr/>
          <p:nvPr/>
        </p:nvCxnSpPr>
        <p:spPr>
          <a:xfrm>
            <a:off x="7027970" y="3795834"/>
            <a:ext cx="1626538" cy="0"/>
          </a:xfrm>
          <a:prstGeom prst="line">
            <a:avLst/>
          </a:prstGeom>
          <a:noFill/>
          <a:ln w="190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56" name="Straight Connector 45"/>
          <p:cNvCxnSpPr/>
          <p:nvPr/>
        </p:nvCxnSpPr>
        <p:spPr>
          <a:xfrm>
            <a:off x="667570" y="2486883"/>
            <a:ext cx="1626538" cy="0"/>
          </a:xfrm>
          <a:prstGeom prst="line">
            <a:avLst/>
          </a:prstGeom>
          <a:noFill/>
          <a:ln w="190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57" name="Straight Connector 46"/>
          <p:cNvCxnSpPr/>
          <p:nvPr/>
        </p:nvCxnSpPr>
        <p:spPr>
          <a:xfrm>
            <a:off x="630294" y="4532690"/>
            <a:ext cx="1626538" cy="0"/>
          </a:xfrm>
          <a:prstGeom prst="line">
            <a:avLst/>
          </a:prstGeom>
          <a:noFill/>
          <a:ln w="190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sp>
        <p:nvSpPr>
          <p:cNvPr id="58" name="Title 1"/>
          <p:cNvSpPr txBox="1"/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兴趣爱好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9" name="Subtitle 4"/>
          <p:cNvSpPr txBox="1"/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1800" marR="0" lvl="0" indent="-4318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0477" y="1986334"/>
            <a:ext cx="178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20477" y="4067245"/>
            <a:ext cx="178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27970" y="1186577"/>
            <a:ext cx="178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27970" y="3326528"/>
            <a:ext cx="178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76" name="组合 75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82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83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84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85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77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8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9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80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81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 spd="slow" advTm="4652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9AA9D525-BCD2-478E-ADBF-B69A6D1830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30">
                                            <p:graphicEl>
                                              <a:dgm id="{9AA9D525-BCD2-478E-ADBF-B69A6D1830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D2E597FC-40AF-4999-8C9D-3B6C839A1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30">
                                            <p:graphicEl>
                                              <a:dgm id="{D2E597FC-40AF-4999-8C9D-3B6C839A16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2A5AAD22-35E3-4CE5-923F-3C5896B89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30">
                                            <p:graphicEl>
                                              <a:dgm id="{2A5AAD22-35E3-4CE5-923F-3C5896B894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BD8EF5E2-9955-464E-80AD-53062C24C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300"/>
                                        <p:tgtEl>
                                          <p:spTgt spid="30">
                                            <p:graphicEl>
                                              <a:dgm id="{BD8EF5E2-9955-464E-80AD-53062C24C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FC92541E-3533-4C80-ADC9-51E2A26FF1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300"/>
                                        <p:tgtEl>
                                          <p:spTgt spid="30">
                                            <p:graphicEl>
                                              <a:dgm id="{FC92541E-3533-4C80-ADC9-51E2A26FF1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BFFADFB2-251B-4AB1-9AF7-157A1F5622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300"/>
                                        <p:tgtEl>
                                          <p:spTgt spid="30">
                                            <p:graphicEl>
                                              <a:dgm id="{BFFADFB2-251B-4AB1-9AF7-157A1F5622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F8F5DDCB-FE61-4F60-AB87-673DDFF716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300"/>
                                        <p:tgtEl>
                                          <p:spTgt spid="30">
                                            <p:graphicEl>
                                              <a:dgm id="{F8F5DDCB-FE61-4F60-AB87-673DDFF716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411061B4-4F1F-4000-B78E-0FA0082A7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300"/>
                                        <p:tgtEl>
                                          <p:spTgt spid="30">
                                            <p:graphicEl>
                                              <a:dgm id="{411061B4-4F1F-4000-B78E-0FA0082A77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Sub>
          <a:bldDgm bld="one"/>
        </p:bldSub>
      </p:bldGraphic>
      <p:bldP spid="34" grpId="0" animBg="1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8" grpId="0"/>
      <p:bldP spid="59" grpId="0"/>
      <p:bldP spid="71" grpId="0"/>
      <p:bldP spid="72" grpId="0"/>
      <p:bldP spid="73" grpId="0"/>
      <p:bldP spid="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Oval 20"/>
          <p:cNvSpPr/>
          <p:nvPr/>
        </p:nvSpPr>
        <p:spPr>
          <a:xfrm flipH="1">
            <a:off x="10378961" y="5659225"/>
            <a:ext cx="101665" cy="100999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5" name="Oval 21"/>
          <p:cNvSpPr/>
          <p:nvPr/>
        </p:nvSpPr>
        <p:spPr>
          <a:xfrm flipH="1">
            <a:off x="10177726" y="5479669"/>
            <a:ext cx="201235" cy="199916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6" name="Oval 22"/>
          <p:cNvSpPr/>
          <p:nvPr/>
        </p:nvSpPr>
        <p:spPr>
          <a:xfrm flipH="1">
            <a:off x="9991259" y="5379711"/>
            <a:ext cx="201235" cy="199916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7" name="Oval 23"/>
          <p:cNvSpPr/>
          <p:nvPr/>
        </p:nvSpPr>
        <p:spPr>
          <a:xfrm flipH="1">
            <a:off x="10192493" y="5338431"/>
            <a:ext cx="101665" cy="100999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8" name="Oval 24"/>
          <p:cNvSpPr/>
          <p:nvPr/>
        </p:nvSpPr>
        <p:spPr>
          <a:xfrm flipH="1">
            <a:off x="10012159" y="5183483"/>
            <a:ext cx="186467" cy="185244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9" name="Oval 25"/>
          <p:cNvSpPr/>
          <p:nvPr/>
        </p:nvSpPr>
        <p:spPr>
          <a:xfrm flipH="1">
            <a:off x="9868776" y="5309172"/>
            <a:ext cx="137250" cy="136350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0" name="Oval 26"/>
          <p:cNvSpPr/>
          <p:nvPr/>
        </p:nvSpPr>
        <p:spPr>
          <a:xfrm flipH="1">
            <a:off x="9805993" y="5072708"/>
            <a:ext cx="201235" cy="199916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1" name="Oval 27"/>
          <p:cNvSpPr/>
          <p:nvPr/>
        </p:nvSpPr>
        <p:spPr>
          <a:xfrm flipH="1">
            <a:off x="9588459" y="4753627"/>
            <a:ext cx="137250" cy="136350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2" name="Oval 28"/>
          <p:cNvSpPr/>
          <p:nvPr/>
        </p:nvSpPr>
        <p:spPr>
          <a:xfrm flipH="1">
            <a:off x="10019417" y="5063400"/>
            <a:ext cx="101665" cy="100999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3" name="Oval 29"/>
          <p:cNvSpPr/>
          <p:nvPr/>
        </p:nvSpPr>
        <p:spPr>
          <a:xfrm flipH="1">
            <a:off x="9725709" y="5252579"/>
            <a:ext cx="131117" cy="130258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4" name="Oval 30"/>
          <p:cNvSpPr/>
          <p:nvPr/>
        </p:nvSpPr>
        <p:spPr>
          <a:xfrm flipH="1">
            <a:off x="9409190" y="4921139"/>
            <a:ext cx="332662" cy="33048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5" name="Oval 31"/>
          <p:cNvSpPr/>
          <p:nvPr/>
        </p:nvSpPr>
        <p:spPr>
          <a:xfrm flipH="1">
            <a:off x="9756209" y="4811965"/>
            <a:ext cx="201235" cy="199916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6" name="Oval 32"/>
          <p:cNvSpPr/>
          <p:nvPr/>
        </p:nvSpPr>
        <p:spPr>
          <a:xfrm flipH="1">
            <a:off x="9936063" y="4975530"/>
            <a:ext cx="101665" cy="100999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7" name="Oval 33"/>
          <p:cNvSpPr/>
          <p:nvPr/>
        </p:nvSpPr>
        <p:spPr>
          <a:xfrm flipH="1">
            <a:off x="8590837" y="4490981"/>
            <a:ext cx="614532" cy="610504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8" name="Oval 34"/>
          <p:cNvSpPr/>
          <p:nvPr/>
        </p:nvSpPr>
        <p:spPr>
          <a:xfrm flipH="1">
            <a:off x="9224558" y="4886464"/>
            <a:ext cx="201235" cy="199916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9" name="Oval 35"/>
          <p:cNvSpPr/>
          <p:nvPr/>
        </p:nvSpPr>
        <p:spPr>
          <a:xfrm flipH="1">
            <a:off x="9279188" y="4594747"/>
            <a:ext cx="284741" cy="282875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0" name="Oval 36"/>
          <p:cNvSpPr/>
          <p:nvPr/>
        </p:nvSpPr>
        <p:spPr>
          <a:xfrm flipH="1">
            <a:off x="8167841" y="4736241"/>
            <a:ext cx="450195" cy="447243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1" name="Oval 37"/>
          <p:cNvSpPr/>
          <p:nvPr/>
        </p:nvSpPr>
        <p:spPr>
          <a:xfrm flipH="1">
            <a:off x="7150730" y="4426665"/>
            <a:ext cx="788491" cy="783323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2" name="Oval 38"/>
          <p:cNvSpPr/>
          <p:nvPr/>
        </p:nvSpPr>
        <p:spPr>
          <a:xfrm flipH="1">
            <a:off x="7928057" y="4999696"/>
            <a:ext cx="232700" cy="231174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3" name="Oval 39"/>
          <p:cNvSpPr/>
          <p:nvPr/>
        </p:nvSpPr>
        <p:spPr>
          <a:xfrm flipH="1">
            <a:off x="8097775" y="4214547"/>
            <a:ext cx="490061" cy="486848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4" name="Oval 40"/>
          <p:cNvSpPr/>
          <p:nvPr/>
        </p:nvSpPr>
        <p:spPr>
          <a:xfrm flipH="1">
            <a:off x="8632204" y="5054102"/>
            <a:ext cx="108070" cy="107361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5" name="Oval 41"/>
          <p:cNvSpPr/>
          <p:nvPr/>
        </p:nvSpPr>
        <p:spPr>
          <a:xfrm flipH="1">
            <a:off x="7993097" y="4818059"/>
            <a:ext cx="150478" cy="149491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6" name="Oval 42"/>
          <p:cNvSpPr/>
          <p:nvPr/>
        </p:nvSpPr>
        <p:spPr>
          <a:xfrm flipH="1">
            <a:off x="8033435" y="4659422"/>
            <a:ext cx="127322" cy="126488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7" name="Oval 43"/>
          <p:cNvSpPr/>
          <p:nvPr/>
        </p:nvSpPr>
        <p:spPr>
          <a:xfrm flipH="1">
            <a:off x="7982695" y="4522787"/>
            <a:ext cx="108070" cy="107361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8" name="Oval 44"/>
          <p:cNvSpPr/>
          <p:nvPr/>
        </p:nvSpPr>
        <p:spPr>
          <a:xfrm flipH="1">
            <a:off x="8510985" y="4651753"/>
            <a:ext cx="91148" cy="90551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9" name="Oval 45"/>
          <p:cNvSpPr/>
          <p:nvPr/>
        </p:nvSpPr>
        <p:spPr>
          <a:xfrm flipH="1">
            <a:off x="8665035" y="4309778"/>
            <a:ext cx="150478" cy="149491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0" name="Oval 46"/>
          <p:cNvSpPr/>
          <p:nvPr/>
        </p:nvSpPr>
        <p:spPr>
          <a:xfrm flipH="1">
            <a:off x="8612494" y="4504195"/>
            <a:ext cx="91148" cy="90551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1" name="Oval 47"/>
          <p:cNvSpPr/>
          <p:nvPr/>
        </p:nvSpPr>
        <p:spPr>
          <a:xfrm flipH="1">
            <a:off x="9588459" y="4424711"/>
            <a:ext cx="332662" cy="330480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2" name="Oval 48"/>
          <p:cNvSpPr/>
          <p:nvPr/>
        </p:nvSpPr>
        <p:spPr>
          <a:xfrm flipH="1">
            <a:off x="9041719" y="3918395"/>
            <a:ext cx="650752" cy="646486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3" name="Oval 49"/>
          <p:cNvSpPr/>
          <p:nvPr/>
        </p:nvSpPr>
        <p:spPr>
          <a:xfrm flipH="1">
            <a:off x="7352832" y="3932549"/>
            <a:ext cx="450195" cy="447243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4" name="Oval 50"/>
          <p:cNvSpPr/>
          <p:nvPr/>
        </p:nvSpPr>
        <p:spPr>
          <a:xfrm flipH="1">
            <a:off x="6100943" y="3918396"/>
            <a:ext cx="1032206" cy="1025439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5" name="Oval 51"/>
          <p:cNvSpPr/>
          <p:nvPr/>
        </p:nvSpPr>
        <p:spPr>
          <a:xfrm flipH="1">
            <a:off x="8839757" y="4257074"/>
            <a:ext cx="196028" cy="194743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6" name="Oval 52"/>
          <p:cNvSpPr/>
          <p:nvPr/>
        </p:nvSpPr>
        <p:spPr>
          <a:xfrm flipH="1">
            <a:off x="8342541" y="3612561"/>
            <a:ext cx="656585" cy="652281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7" name="Oval 53"/>
          <p:cNvSpPr/>
          <p:nvPr/>
        </p:nvSpPr>
        <p:spPr>
          <a:xfrm flipH="1">
            <a:off x="7911993" y="4399214"/>
            <a:ext cx="108070" cy="107361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8" name="Oval 54"/>
          <p:cNvSpPr/>
          <p:nvPr/>
        </p:nvSpPr>
        <p:spPr>
          <a:xfrm flipH="1">
            <a:off x="6908730" y="4869267"/>
            <a:ext cx="233751" cy="232217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9" name="Oval 55"/>
          <p:cNvSpPr/>
          <p:nvPr/>
        </p:nvSpPr>
        <p:spPr>
          <a:xfrm flipH="1">
            <a:off x="7194441" y="4257075"/>
            <a:ext cx="216832" cy="215409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0" name="Oval 56"/>
          <p:cNvSpPr/>
          <p:nvPr/>
        </p:nvSpPr>
        <p:spPr>
          <a:xfrm flipH="1">
            <a:off x="7142482" y="4039157"/>
            <a:ext cx="188116" cy="186883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1" name="Oval 57"/>
          <p:cNvSpPr/>
          <p:nvPr/>
        </p:nvSpPr>
        <p:spPr>
          <a:xfrm flipH="1">
            <a:off x="7778579" y="4290620"/>
            <a:ext cx="121577" cy="120780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2" name="Oval 58"/>
          <p:cNvSpPr/>
          <p:nvPr/>
        </p:nvSpPr>
        <p:spPr>
          <a:xfrm flipH="1">
            <a:off x="7797559" y="3924468"/>
            <a:ext cx="375341" cy="372881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3" name="Oval 59"/>
          <p:cNvSpPr/>
          <p:nvPr/>
        </p:nvSpPr>
        <p:spPr>
          <a:xfrm flipH="1">
            <a:off x="8230903" y="4033091"/>
            <a:ext cx="147580" cy="146613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4" name="Oval 60"/>
          <p:cNvSpPr/>
          <p:nvPr/>
        </p:nvSpPr>
        <p:spPr>
          <a:xfrm flipH="1">
            <a:off x="7064768" y="4760606"/>
            <a:ext cx="91148" cy="90551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5" name="Oval 61"/>
          <p:cNvSpPr/>
          <p:nvPr/>
        </p:nvSpPr>
        <p:spPr>
          <a:xfrm flipH="1">
            <a:off x="6756115" y="4938514"/>
            <a:ext cx="108070" cy="107361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6" name="Oval 62"/>
          <p:cNvSpPr/>
          <p:nvPr/>
        </p:nvSpPr>
        <p:spPr>
          <a:xfrm flipH="1">
            <a:off x="7140405" y="5040514"/>
            <a:ext cx="108070" cy="107361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7" name="Oval 63"/>
          <p:cNvSpPr/>
          <p:nvPr/>
        </p:nvSpPr>
        <p:spPr>
          <a:xfrm flipH="1">
            <a:off x="8215412" y="3894894"/>
            <a:ext cx="108070" cy="107361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8" name="Oval 64"/>
          <p:cNvSpPr/>
          <p:nvPr/>
        </p:nvSpPr>
        <p:spPr>
          <a:xfrm flipH="1">
            <a:off x="9675096" y="3531107"/>
            <a:ext cx="872450" cy="866731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9" name="Oval 65"/>
          <p:cNvSpPr/>
          <p:nvPr/>
        </p:nvSpPr>
        <p:spPr>
          <a:xfrm flipH="1">
            <a:off x="9952971" y="4416921"/>
            <a:ext cx="208815" cy="207446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0" name="Oval 66"/>
          <p:cNvSpPr/>
          <p:nvPr/>
        </p:nvSpPr>
        <p:spPr>
          <a:xfrm flipH="1">
            <a:off x="9726826" y="4280826"/>
            <a:ext cx="108070" cy="107361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1" name="Oval 67"/>
          <p:cNvSpPr/>
          <p:nvPr/>
        </p:nvSpPr>
        <p:spPr>
          <a:xfrm flipH="1">
            <a:off x="9396911" y="3624455"/>
            <a:ext cx="294913" cy="292980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2" name="Oval 68"/>
          <p:cNvSpPr/>
          <p:nvPr/>
        </p:nvSpPr>
        <p:spPr>
          <a:xfrm flipH="1">
            <a:off x="9091414" y="3690726"/>
            <a:ext cx="217051" cy="215627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3" name="Oval 69"/>
          <p:cNvSpPr/>
          <p:nvPr/>
        </p:nvSpPr>
        <p:spPr>
          <a:xfrm flipH="1">
            <a:off x="8987597" y="3640394"/>
            <a:ext cx="91148" cy="90551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4" name="Oval 70"/>
          <p:cNvSpPr/>
          <p:nvPr/>
        </p:nvSpPr>
        <p:spPr>
          <a:xfrm flipH="1">
            <a:off x="6872434" y="1655563"/>
            <a:ext cx="1441229" cy="1431778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5" name="Oval 71"/>
          <p:cNvSpPr/>
          <p:nvPr/>
        </p:nvSpPr>
        <p:spPr>
          <a:xfrm flipH="1">
            <a:off x="10134700" y="2866180"/>
            <a:ext cx="698454" cy="693875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6" name="Oval 72"/>
          <p:cNvSpPr/>
          <p:nvPr/>
        </p:nvSpPr>
        <p:spPr>
          <a:xfrm flipH="1">
            <a:off x="9730052" y="3171297"/>
            <a:ext cx="375341" cy="372881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7" name="Oval 73"/>
          <p:cNvSpPr/>
          <p:nvPr/>
        </p:nvSpPr>
        <p:spPr>
          <a:xfrm flipH="1">
            <a:off x="10603407" y="3680663"/>
            <a:ext cx="170895" cy="169776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8" name="Oval 74"/>
          <p:cNvSpPr/>
          <p:nvPr/>
        </p:nvSpPr>
        <p:spPr>
          <a:xfrm flipH="1">
            <a:off x="10521692" y="3600110"/>
            <a:ext cx="108070" cy="107361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9" name="Oval 75"/>
          <p:cNvSpPr/>
          <p:nvPr/>
        </p:nvSpPr>
        <p:spPr>
          <a:xfrm flipH="1">
            <a:off x="10672286" y="3515062"/>
            <a:ext cx="140249" cy="139327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0" name="Oval 76"/>
          <p:cNvSpPr/>
          <p:nvPr/>
        </p:nvSpPr>
        <p:spPr>
          <a:xfrm flipH="1">
            <a:off x="9620793" y="2403396"/>
            <a:ext cx="627327" cy="623214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1" name="Oval 77"/>
          <p:cNvSpPr/>
          <p:nvPr/>
        </p:nvSpPr>
        <p:spPr>
          <a:xfrm flipH="1">
            <a:off x="5097980" y="2922597"/>
            <a:ext cx="938468" cy="932315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2" name="Oval 78"/>
          <p:cNvSpPr/>
          <p:nvPr/>
        </p:nvSpPr>
        <p:spPr>
          <a:xfrm flipH="1">
            <a:off x="8861977" y="2137217"/>
            <a:ext cx="795108" cy="789896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3" name="Oval 79"/>
          <p:cNvSpPr/>
          <p:nvPr/>
        </p:nvSpPr>
        <p:spPr>
          <a:xfrm flipH="1">
            <a:off x="8794869" y="1612008"/>
            <a:ext cx="341810" cy="339569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4" name="Oval 80"/>
          <p:cNvSpPr/>
          <p:nvPr/>
        </p:nvSpPr>
        <p:spPr>
          <a:xfrm flipH="1">
            <a:off x="10329418" y="2544013"/>
            <a:ext cx="273987" cy="272189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5" name="Oval 81"/>
          <p:cNvSpPr/>
          <p:nvPr/>
        </p:nvSpPr>
        <p:spPr>
          <a:xfrm flipH="1">
            <a:off x="10603406" y="2775111"/>
            <a:ext cx="108070" cy="107361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6" name="Oval 82"/>
          <p:cNvSpPr/>
          <p:nvPr/>
        </p:nvSpPr>
        <p:spPr>
          <a:xfrm flipH="1">
            <a:off x="10273585" y="2347344"/>
            <a:ext cx="178754" cy="177584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7" name="Oval 83"/>
          <p:cNvSpPr/>
          <p:nvPr/>
        </p:nvSpPr>
        <p:spPr>
          <a:xfrm flipH="1">
            <a:off x="10080166" y="2228710"/>
            <a:ext cx="178754" cy="177584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8" name="Oval 84"/>
          <p:cNvSpPr/>
          <p:nvPr/>
        </p:nvSpPr>
        <p:spPr>
          <a:xfrm flipH="1">
            <a:off x="9590393" y="1956193"/>
            <a:ext cx="429022" cy="426210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9" name="Oval 85"/>
          <p:cNvSpPr/>
          <p:nvPr/>
        </p:nvSpPr>
        <p:spPr>
          <a:xfrm flipH="1">
            <a:off x="9279189" y="1795140"/>
            <a:ext cx="337102" cy="334893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0" name="Oval 86"/>
          <p:cNvSpPr/>
          <p:nvPr/>
        </p:nvSpPr>
        <p:spPr>
          <a:xfrm flipH="1">
            <a:off x="9056250" y="1932335"/>
            <a:ext cx="178754" cy="177584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1" name="Oval 87"/>
          <p:cNvSpPr/>
          <p:nvPr/>
        </p:nvSpPr>
        <p:spPr>
          <a:xfrm flipH="1">
            <a:off x="8855066" y="2026555"/>
            <a:ext cx="178754" cy="177584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2" name="Oval 88"/>
          <p:cNvSpPr/>
          <p:nvPr/>
        </p:nvSpPr>
        <p:spPr>
          <a:xfrm flipH="1">
            <a:off x="9161009" y="1723608"/>
            <a:ext cx="140108" cy="139189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3" name="Oval 89"/>
          <p:cNvSpPr/>
          <p:nvPr/>
        </p:nvSpPr>
        <p:spPr>
          <a:xfrm flipH="1">
            <a:off x="8372703" y="2484369"/>
            <a:ext cx="493971" cy="490735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4" name="Oval 90"/>
          <p:cNvSpPr/>
          <p:nvPr/>
        </p:nvSpPr>
        <p:spPr>
          <a:xfrm flipH="1">
            <a:off x="8858841" y="2833931"/>
            <a:ext cx="145806" cy="144850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5" name="Oval 91"/>
          <p:cNvSpPr/>
          <p:nvPr/>
        </p:nvSpPr>
        <p:spPr>
          <a:xfrm flipH="1">
            <a:off x="8216825" y="2816669"/>
            <a:ext cx="145806" cy="144850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6" name="Oval 92"/>
          <p:cNvSpPr/>
          <p:nvPr/>
        </p:nvSpPr>
        <p:spPr>
          <a:xfrm flipH="1">
            <a:off x="8513254" y="2109953"/>
            <a:ext cx="341810" cy="339569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" name="Oval 93"/>
          <p:cNvSpPr/>
          <p:nvPr/>
        </p:nvSpPr>
        <p:spPr>
          <a:xfrm flipH="1">
            <a:off x="8391078" y="2356773"/>
            <a:ext cx="110899" cy="110170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8" name="Oval 94"/>
          <p:cNvSpPr/>
          <p:nvPr/>
        </p:nvSpPr>
        <p:spPr>
          <a:xfrm flipH="1">
            <a:off x="8350740" y="2055374"/>
            <a:ext cx="164434" cy="163355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9" name="Oval 95"/>
          <p:cNvSpPr/>
          <p:nvPr/>
        </p:nvSpPr>
        <p:spPr>
          <a:xfrm flipH="1">
            <a:off x="8583001" y="1846908"/>
            <a:ext cx="240345" cy="238769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0" name="Oval 96"/>
          <p:cNvSpPr/>
          <p:nvPr/>
        </p:nvSpPr>
        <p:spPr>
          <a:xfrm flipH="1">
            <a:off x="8413571" y="1895911"/>
            <a:ext cx="136855" cy="135960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1" name="Oval 97"/>
          <p:cNvSpPr/>
          <p:nvPr/>
        </p:nvSpPr>
        <p:spPr>
          <a:xfrm flipH="1">
            <a:off x="8324605" y="1519597"/>
            <a:ext cx="341810" cy="339569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2" name="Oval 98"/>
          <p:cNvSpPr/>
          <p:nvPr/>
        </p:nvSpPr>
        <p:spPr>
          <a:xfrm flipH="1">
            <a:off x="8704845" y="1560053"/>
            <a:ext cx="101882" cy="101214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3" name="Oval 99"/>
          <p:cNvSpPr/>
          <p:nvPr/>
        </p:nvSpPr>
        <p:spPr>
          <a:xfrm flipH="1">
            <a:off x="8670361" y="1715904"/>
            <a:ext cx="101882" cy="101214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4" name="Oval 100"/>
          <p:cNvSpPr/>
          <p:nvPr/>
        </p:nvSpPr>
        <p:spPr>
          <a:xfrm flipH="1">
            <a:off x="7200663" y="3855071"/>
            <a:ext cx="164434" cy="163355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5" name="Oval 101"/>
          <p:cNvSpPr/>
          <p:nvPr/>
        </p:nvSpPr>
        <p:spPr>
          <a:xfrm flipH="1">
            <a:off x="7626642" y="3597662"/>
            <a:ext cx="350193" cy="347897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6" name="Oval 102"/>
          <p:cNvSpPr/>
          <p:nvPr/>
        </p:nvSpPr>
        <p:spPr>
          <a:xfrm flipH="1">
            <a:off x="7361845" y="3691005"/>
            <a:ext cx="221398" cy="219945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7" name="Oval 103"/>
          <p:cNvSpPr/>
          <p:nvPr/>
        </p:nvSpPr>
        <p:spPr>
          <a:xfrm flipH="1">
            <a:off x="8033436" y="3613475"/>
            <a:ext cx="265894" cy="264152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8" name="Oval 104"/>
          <p:cNvSpPr/>
          <p:nvPr/>
        </p:nvSpPr>
        <p:spPr>
          <a:xfrm flipH="1">
            <a:off x="7116653" y="3592615"/>
            <a:ext cx="219652" cy="218212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9" name="Oval 105"/>
          <p:cNvSpPr/>
          <p:nvPr/>
        </p:nvSpPr>
        <p:spPr>
          <a:xfrm flipH="1">
            <a:off x="6939117" y="3799442"/>
            <a:ext cx="226908" cy="225421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0" name="Oval 106"/>
          <p:cNvSpPr/>
          <p:nvPr/>
        </p:nvSpPr>
        <p:spPr>
          <a:xfrm flipH="1">
            <a:off x="6892225" y="3598709"/>
            <a:ext cx="174076" cy="172935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1" name="Oval 107"/>
          <p:cNvSpPr/>
          <p:nvPr/>
        </p:nvSpPr>
        <p:spPr>
          <a:xfrm flipH="1">
            <a:off x="6722150" y="3725751"/>
            <a:ext cx="176174" cy="175019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2" name="Oval 108"/>
          <p:cNvSpPr/>
          <p:nvPr/>
        </p:nvSpPr>
        <p:spPr>
          <a:xfrm flipH="1">
            <a:off x="6668113" y="3597572"/>
            <a:ext cx="108070" cy="107361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3" name="Oval 109"/>
          <p:cNvSpPr/>
          <p:nvPr/>
        </p:nvSpPr>
        <p:spPr>
          <a:xfrm flipH="1">
            <a:off x="5484188" y="3892424"/>
            <a:ext cx="498574" cy="495307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4" name="Oval 110"/>
          <p:cNvSpPr/>
          <p:nvPr/>
        </p:nvSpPr>
        <p:spPr>
          <a:xfrm flipH="1">
            <a:off x="6394782" y="3623083"/>
            <a:ext cx="271118" cy="269341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5" name="Oval 111"/>
          <p:cNvSpPr/>
          <p:nvPr/>
        </p:nvSpPr>
        <p:spPr>
          <a:xfrm flipH="1">
            <a:off x="5971986" y="3593359"/>
            <a:ext cx="337543" cy="335330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6" name="Oval 112"/>
          <p:cNvSpPr/>
          <p:nvPr/>
        </p:nvSpPr>
        <p:spPr>
          <a:xfrm flipH="1">
            <a:off x="6309937" y="3862234"/>
            <a:ext cx="108070" cy="107361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7" name="Oval 113"/>
          <p:cNvSpPr/>
          <p:nvPr/>
        </p:nvSpPr>
        <p:spPr>
          <a:xfrm flipH="1">
            <a:off x="6184129" y="3934750"/>
            <a:ext cx="108070" cy="107361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8" name="Oval 114"/>
          <p:cNvSpPr/>
          <p:nvPr/>
        </p:nvSpPr>
        <p:spPr>
          <a:xfrm flipH="1">
            <a:off x="6019696" y="4009526"/>
            <a:ext cx="164434" cy="163355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9" name="Oval 115"/>
          <p:cNvSpPr/>
          <p:nvPr/>
        </p:nvSpPr>
        <p:spPr>
          <a:xfrm flipH="1">
            <a:off x="5950936" y="3910949"/>
            <a:ext cx="91148" cy="90551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0" name="Oval 116"/>
          <p:cNvSpPr/>
          <p:nvPr/>
        </p:nvSpPr>
        <p:spPr>
          <a:xfrm flipH="1">
            <a:off x="5826550" y="4368214"/>
            <a:ext cx="273755" cy="271961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1" name="Oval 117"/>
          <p:cNvSpPr/>
          <p:nvPr/>
        </p:nvSpPr>
        <p:spPr>
          <a:xfrm flipH="1">
            <a:off x="6057466" y="4645632"/>
            <a:ext cx="91148" cy="90551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2" name="Oval 118"/>
          <p:cNvSpPr/>
          <p:nvPr/>
        </p:nvSpPr>
        <p:spPr>
          <a:xfrm flipH="1">
            <a:off x="5700943" y="4407513"/>
            <a:ext cx="91148" cy="90551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3" name="Oval 119"/>
          <p:cNvSpPr/>
          <p:nvPr/>
        </p:nvSpPr>
        <p:spPr>
          <a:xfrm flipH="1">
            <a:off x="5966230" y="4219383"/>
            <a:ext cx="133942" cy="133063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4" name="Oval 120"/>
          <p:cNvSpPr/>
          <p:nvPr/>
        </p:nvSpPr>
        <p:spPr>
          <a:xfrm flipH="1">
            <a:off x="5300752" y="3855412"/>
            <a:ext cx="191845" cy="190587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5" name="Oval 121"/>
          <p:cNvSpPr/>
          <p:nvPr/>
        </p:nvSpPr>
        <p:spPr>
          <a:xfrm flipH="1">
            <a:off x="5366780" y="4075259"/>
            <a:ext cx="91148" cy="90551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6" name="Oval 122"/>
          <p:cNvSpPr/>
          <p:nvPr/>
        </p:nvSpPr>
        <p:spPr>
          <a:xfrm flipH="1">
            <a:off x="5223646" y="3779440"/>
            <a:ext cx="91148" cy="90551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7" name="Oval 123"/>
          <p:cNvSpPr/>
          <p:nvPr/>
        </p:nvSpPr>
        <p:spPr>
          <a:xfrm flipH="1">
            <a:off x="8222958" y="1815509"/>
            <a:ext cx="128139" cy="127299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8" name="Oval 124"/>
          <p:cNvSpPr/>
          <p:nvPr/>
        </p:nvSpPr>
        <p:spPr>
          <a:xfrm flipH="1">
            <a:off x="7993102" y="1486582"/>
            <a:ext cx="294912" cy="292979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9" name="Oval 125"/>
          <p:cNvSpPr/>
          <p:nvPr/>
        </p:nvSpPr>
        <p:spPr>
          <a:xfrm flipH="1">
            <a:off x="7790844" y="1498211"/>
            <a:ext cx="160606" cy="159553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0" name="Oval 126"/>
          <p:cNvSpPr/>
          <p:nvPr/>
        </p:nvSpPr>
        <p:spPr>
          <a:xfrm flipH="1">
            <a:off x="7620506" y="1507207"/>
            <a:ext cx="114525" cy="113775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1" name="Oval 127"/>
          <p:cNvSpPr/>
          <p:nvPr/>
        </p:nvSpPr>
        <p:spPr>
          <a:xfrm flipH="1">
            <a:off x="7310781" y="1551802"/>
            <a:ext cx="114525" cy="113775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2" name="Oval 128"/>
          <p:cNvSpPr/>
          <p:nvPr/>
        </p:nvSpPr>
        <p:spPr>
          <a:xfrm flipH="1">
            <a:off x="7092892" y="1571671"/>
            <a:ext cx="178601" cy="177429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3" name="Oval 129"/>
          <p:cNvSpPr/>
          <p:nvPr/>
        </p:nvSpPr>
        <p:spPr>
          <a:xfrm flipH="1">
            <a:off x="6756115" y="1660917"/>
            <a:ext cx="310671" cy="308633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4" name="Oval 130"/>
          <p:cNvSpPr/>
          <p:nvPr/>
        </p:nvSpPr>
        <p:spPr>
          <a:xfrm flipH="1">
            <a:off x="6238795" y="1911021"/>
            <a:ext cx="606322" cy="602345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5" name="Oval 131"/>
          <p:cNvSpPr/>
          <p:nvPr/>
        </p:nvSpPr>
        <p:spPr>
          <a:xfrm flipH="1">
            <a:off x="7464401" y="1515687"/>
            <a:ext cx="114525" cy="113775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6" name="Oval 132"/>
          <p:cNvSpPr/>
          <p:nvPr/>
        </p:nvSpPr>
        <p:spPr>
          <a:xfrm flipH="1">
            <a:off x="6596078" y="1726637"/>
            <a:ext cx="114525" cy="113775"/>
          </a:xfrm>
          <a:prstGeom prst="ellipse">
            <a:avLst/>
          </a:prstGeom>
          <a:solidFill>
            <a:srgbClr val="427FCC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7" name="Oval 133"/>
          <p:cNvSpPr/>
          <p:nvPr/>
        </p:nvSpPr>
        <p:spPr>
          <a:xfrm flipH="1">
            <a:off x="6329718" y="2572830"/>
            <a:ext cx="501278" cy="497992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" name="Oval 134"/>
          <p:cNvSpPr/>
          <p:nvPr/>
        </p:nvSpPr>
        <p:spPr>
          <a:xfrm flipH="1">
            <a:off x="6731848" y="2460723"/>
            <a:ext cx="158573" cy="157533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9" name="Oval 135"/>
          <p:cNvSpPr/>
          <p:nvPr/>
        </p:nvSpPr>
        <p:spPr>
          <a:xfrm flipH="1">
            <a:off x="6874750" y="2793460"/>
            <a:ext cx="169988" cy="168873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0" name="Oval 136"/>
          <p:cNvSpPr/>
          <p:nvPr/>
        </p:nvSpPr>
        <p:spPr>
          <a:xfrm flipH="1">
            <a:off x="5954405" y="2425899"/>
            <a:ext cx="390556" cy="387995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1" name="Oval 137"/>
          <p:cNvSpPr/>
          <p:nvPr/>
        </p:nvSpPr>
        <p:spPr>
          <a:xfrm flipH="1">
            <a:off x="5967910" y="2848821"/>
            <a:ext cx="222338" cy="220882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2" name="Oval 138"/>
          <p:cNvSpPr/>
          <p:nvPr/>
        </p:nvSpPr>
        <p:spPr>
          <a:xfrm flipH="1">
            <a:off x="5873165" y="2727612"/>
            <a:ext cx="106346" cy="105648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3" name="Oval 139"/>
          <p:cNvSpPr/>
          <p:nvPr/>
        </p:nvSpPr>
        <p:spPr>
          <a:xfrm flipH="1">
            <a:off x="5799199" y="2836269"/>
            <a:ext cx="106346" cy="105648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4" name="Oval 140"/>
          <p:cNvSpPr/>
          <p:nvPr/>
        </p:nvSpPr>
        <p:spPr>
          <a:xfrm flipH="1">
            <a:off x="5884363" y="2099466"/>
            <a:ext cx="315437" cy="313368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5" name="Oval 141"/>
          <p:cNvSpPr/>
          <p:nvPr/>
        </p:nvSpPr>
        <p:spPr>
          <a:xfrm flipH="1">
            <a:off x="6059736" y="1973629"/>
            <a:ext cx="114525" cy="113775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6" name="Oval 142"/>
          <p:cNvSpPr/>
          <p:nvPr/>
        </p:nvSpPr>
        <p:spPr>
          <a:xfrm flipH="1">
            <a:off x="6457960" y="1761300"/>
            <a:ext cx="99524" cy="98873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7" name="Oval 143"/>
          <p:cNvSpPr/>
          <p:nvPr/>
        </p:nvSpPr>
        <p:spPr>
          <a:xfrm flipH="1">
            <a:off x="6191882" y="1886535"/>
            <a:ext cx="111923" cy="111189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8" name="Oval 144"/>
          <p:cNvSpPr/>
          <p:nvPr/>
        </p:nvSpPr>
        <p:spPr>
          <a:xfrm flipH="1">
            <a:off x="6319983" y="1813078"/>
            <a:ext cx="99524" cy="98873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9" name="Oval 145"/>
          <p:cNvSpPr/>
          <p:nvPr/>
        </p:nvSpPr>
        <p:spPr>
          <a:xfrm flipH="1">
            <a:off x="5492639" y="2308175"/>
            <a:ext cx="457316" cy="454318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0" name="Oval 146"/>
          <p:cNvSpPr/>
          <p:nvPr/>
        </p:nvSpPr>
        <p:spPr>
          <a:xfrm flipH="1">
            <a:off x="5773691" y="2202079"/>
            <a:ext cx="60283" cy="59886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1" name="Oval 147"/>
          <p:cNvSpPr/>
          <p:nvPr/>
        </p:nvSpPr>
        <p:spPr>
          <a:xfrm flipH="1">
            <a:off x="5271073" y="2652731"/>
            <a:ext cx="262603" cy="260880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2" name="Oval 148"/>
          <p:cNvSpPr/>
          <p:nvPr/>
        </p:nvSpPr>
        <p:spPr>
          <a:xfrm flipH="1">
            <a:off x="5217515" y="2911437"/>
            <a:ext cx="85507" cy="84945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3" name="Oval 149"/>
          <p:cNvSpPr/>
          <p:nvPr/>
        </p:nvSpPr>
        <p:spPr>
          <a:xfrm flipH="1">
            <a:off x="5634553" y="2775802"/>
            <a:ext cx="133983" cy="133105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4" name="Oval 150"/>
          <p:cNvSpPr/>
          <p:nvPr/>
        </p:nvSpPr>
        <p:spPr>
          <a:xfrm flipH="1">
            <a:off x="5544021" y="2786320"/>
            <a:ext cx="69668" cy="69213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5" name="Oval 151"/>
          <p:cNvSpPr/>
          <p:nvPr/>
        </p:nvSpPr>
        <p:spPr>
          <a:xfrm flipH="1">
            <a:off x="6072743" y="3109224"/>
            <a:ext cx="85507" cy="84945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6" name="Oval 153"/>
          <p:cNvSpPr/>
          <p:nvPr/>
        </p:nvSpPr>
        <p:spPr>
          <a:xfrm flipH="1">
            <a:off x="9041720" y="2963248"/>
            <a:ext cx="634739" cy="630576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7" name="Oval 154"/>
          <p:cNvSpPr/>
          <p:nvPr/>
        </p:nvSpPr>
        <p:spPr>
          <a:xfrm flipH="1">
            <a:off x="9535010" y="2866182"/>
            <a:ext cx="150478" cy="149491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8" name="Oval 169"/>
          <p:cNvSpPr/>
          <p:nvPr/>
        </p:nvSpPr>
        <p:spPr>
          <a:xfrm flipH="1">
            <a:off x="6173595" y="3073806"/>
            <a:ext cx="490061" cy="486848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9" name="Oval 170"/>
          <p:cNvSpPr/>
          <p:nvPr/>
        </p:nvSpPr>
        <p:spPr>
          <a:xfrm flipH="1">
            <a:off x="6223437" y="2923463"/>
            <a:ext cx="124934" cy="124116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0" name="Oval 171"/>
          <p:cNvSpPr/>
          <p:nvPr/>
        </p:nvSpPr>
        <p:spPr>
          <a:xfrm flipH="1">
            <a:off x="6094926" y="3462747"/>
            <a:ext cx="108070" cy="107361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1" name="Oval 172"/>
          <p:cNvSpPr/>
          <p:nvPr/>
        </p:nvSpPr>
        <p:spPr>
          <a:xfrm flipH="1">
            <a:off x="6691997" y="3026609"/>
            <a:ext cx="530062" cy="526587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2" name="Oval 173"/>
          <p:cNvSpPr/>
          <p:nvPr/>
        </p:nvSpPr>
        <p:spPr>
          <a:xfrm flipH="1">
            <a:off x="6621821" y="3454575"/>
            <a:ext cx="109537" cy="108820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3" name="Oval 174"/>
          <p:cNvSpPr/>
          <p:nvPr/>
        </p:nvSpPr>
        <p:spPr>
          <a:xfrm flipH="1">
            <a:off x="7352422" y="3395324"/>
            <a:ext cx="241206" cy="239624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4" name="Oval 175"/>
          <p:cNvSpPr/>
          <p:nvPr/>
        </p:nvSpPr>
        <p:spPr>
          <a:xfrm flipH="1">
            <a:off x="7262346" y="3102709"/>
            <a:ext cx="225043" cy="223569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5" name="Oval 176"/>
          <p:cNvSpPr/>
          <p:nvPr/>
        </p:nvSpPr>
        <p:spPr>
          <a:xfrm flipH="1">
            <a:off x="7190157" y="3405335"/>
            <a:ext cx="139305" cy="138393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6" name="Oval 177"/>
          <p:cNvSpPr/>
          <p:nvPr/>
        </p:nvSpPr>
        <p:spPr>
          <a:xfrm flipH="1">
            <a:off x="7537820" y="3106290"/>
            <a:ext cx="357286" cy="354943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7" name="Oval 178"/>
          <p:cNvSpPr/>
          <p:nvPr/>
        </p:nvSpPr>
        <p:spPr>
          <a:xfrm flipH="1">
            <a:off x="7949154" y="2997648"/>
            <a:ext cx="586203" cy="582361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8" name="Oval 179"/>
          <p:cNvSpPr/>
          <p:nvPr/>
        </p:nvSpPr>
        <p:spPr>
          <a:xfrm flipH="1">
            <a:off x="7827415" y="3421319"/>
            <a:ext cx="157815" cy="156780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9" name="Oval 180"/>
          <p:cNvSpPr/>
          <p:nvPr/>
        </p:nvSpPr>
        <p:spPr>
          <a:xfrm flipH="1">
            <a:off x="7635987" y="3487939"/>
            <a:ext cx="108070" cy="107361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0" name="Oval 181"/>
          <p:cNvSpPr/>
          <p:nvPr/>
        </p:nvSpPr>
        <p:spPr>
          <a:xfrm flipH="1">
            <a:off x="8536730" y="3009946"/>
            <a:ext cx="438432" cy="435557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1" name="Oval 182"/>
          <p:cNvSpPr/>
          <p:nvPr/>
        </p:nvSpPr>
        <p:spPr>
          <a:xfrm flipH="1">
            <a:off x="8511843" y="3013353"/>
            <a:ext cx="75233" cy="74739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2" name="Oval 183"/>
          <p:cNvSpPr/>
          <p:nvPr/>
        </p:nvSpPr>
        <p:spPr>
          <a:xfrm flipH="1">
            <a:off x="8491563" y="3432852"/>
            <a:ext cx="168361" cy="167258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3" name="Oval 184"/>
          <p:cNvSpPr/>
          <p:nvPr/>
        </p:nvSpPr>
        <p:spPr>
          <a:xfrm flipH="1">
            <a:off x="8861978" y="3461656"/>
            <a:ext cx="159121" cy="158079"/>
          </a:xfrm>
          <a:prstGeom prst="ellipse">
            <a:avLst/>
          </a:prstGeom>
          <a:solidFill>
            <a:srgbClr val="008B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4" name="Oval 185"/>
          <p:cNvSpPr/>
          <p:nvPr/>
        </p:nvSpPr>
        <p:spPr>
          <a:xfrm flipH="1">
            <a:off x="8705078" y="3482989"/>
            <a:ext cx="108070" cy="107361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5" name="Freeform 5"/>
          <p:cNvSpPr/>
          <p:nvPr/>
        </p:nvSpPr>
        <p:spPr bwMode="auto">
          <a:xfrm>
            <a:off x="8535154" y="3777122"/>
            <a:ext cx="350010" cy="316204"/>
          </a:xfrm>
          <a:custGeom>
            <a:avLst/>
            <a:gdLst>
              <a:gd name="T0" fmla="*/ 120 w 135"/>
              <a:gd name="T1" fmla="*/ 15 h 123"/>
              <a:gd name="T2" fmla="*/ 70 w 135"/>
              <a:gd name="T3" fmla="*/ 15 h 123"/>
              <a:gd name="T4" fmla="*/ 11 w 135"/>
              <a:gd name="T5" fmla="*/ 72 h 123"/>
              <a:gd name="T6" fmla="*/ 11 w 135"/>
              <a:gd name="T7" fmla="*/ 112 h 123"/>
              <a:gd name="T8" fmla="*/ 51 w 135"/>
              <a:gd name="T9" fmla="*/ 112 h 123"/>
              <a:gd name="T10" fmla="*/ 109 w 135"/>
              <a:gd name="T11" fmla="*/ 54 h 123"/>
              <a:gd name="T12" fmla="*/ 109 w 135"/>
              <a:gd name="T13" fmla="*/ 26 h 123"/>
              <a:gd name="T14" fmla="*/ 81 w 135"/>
              <a:gd name="T15" fmla="*/ 26 h 123"/>
              <a:gd name="T16" fmla="*/ 37 w 135"/>
              <a:gd name="T17" fmla="*/ 70 h 123"/>
              <a:gd name="T18" fmla="*/ 37 w 135"/>
              <a:gd name="T19" fmla="*/ 75 h 123"/>
              <a:gd name="T20" fmla="*/ 43 w 135"/>
              <a:gd name="T21" fmla="*/ 75 h 123"/>
              <a:gd name="T22" fmla="*/ 87 w 135"/>
              <a:gd name="T23" fmla="*/ 32 h 123"/>
              <a:gd name="T24" fmla="*/ 103 w 135"/>
              <a:gd name="T25" fmla="*/ 32 h 123"/>
              <a:gd name="T26" fmla="*/ 103 w 135"/>
              <a:gd name="T27" fmla="*/ 48 h 123"/>
              <a:gd name="T28" fmla="*/ 45 w 135"/>
              <a:gd name="T29" fmla="*/ 106 h 123"/>
              <a:gd name="T30" fmla="*/ 17 w 135"/>
              <a:gd name="T31" fmla="*/ 106 h 123"/>
              <a:gd name="T32" fmla="*/ 17 w 135"/>
              <a:gd name="T33" fmla="*/ 78 h 123"/>
              <a:gd name="T34" fmla="*/ 75 w 135"/>
              <a:gd name="T35" fmla="*/ 21 h 123"/>
              <a:gd name="T36" fmla="*/ 114 w 135"/>
              <a:gd name="T37" fmla="*/ 21 h 123"/>
              <a:gd name="T38" fmla="*/ 114 w 135"/>
              <a:gd name="T39" fmla="*/ 60 h 123"/>
              <a:gd name="T40" fmla="*/ 71 w 135"/>
              <a:gd name="T41" fmla="*/ 104 h 123"/>
              <a:gd name="T42" fmla="*/ 71 w 135"/>
              <a:gd name="T43" fmla="*/ 109 h 123"/>
              <a:gd name="T44" fmla="*/ 77 w 135"/>
              <a:gd name="T45" fmla="*/ 109 h 123"/>
              <a:gd name="T46" fmla="*/ 120 w 135"/>
              <a:gd name="T47" fmla="*/ 65 h 123"/>
              <a:gd name="T48" fmla="*/ 120 w 135"/>
              <a:gd name="T49" fmla="*/ 1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5" h="123">
                <a:moveTo>
                  <a:pt x="120" y="15"/>
                </a:moveTo>
                <a:cubicBezTo>
                  <a:pt x="106" y="0"/>
                  <a:pt x="84" y="0"/>
                  <a:pt x="70" y="15"/>
                </a:cubicBezTo>
                <a:cubicBezTo>
                  <a:pt x="11" y="72"/>
                  <a:pt x="11" y="72"/>
                  <a:pt x="11" y="72"/>
                </a:cubicBezTo>
                <a:cubicBezTo>
                  <a:pt x="0" y="83"/>
                  <a:pt x="0" y="101"/>
                  <a:pt x="11" y="112"/>
                </a:cubicBezTo>
                <a:cubicBezTo>
                  <a:pt x="22" y="123"/>
                  <a:pt x="40" y="123"/>
                  <a:pt x="51" y="112"/>
                </a:cubicBezTo>
                <a:cubicBezTo>
                  <a:pt x="109" y="54"/>
                  <a:pt x="109" y="54"/>
                  <a:pt x="109" y="54"/>
                </a:cubicBezTo>
                <a:cubicBezTo>
                  <a:pt x="117" y="46"/>
                  <a:pt x="117" y="34"/>
                  <a:pt x="109" y="26"/>
                </a:cubicBezTo>
                <a:cubicBezTo>
                  <a:pt x="101" y="18"/>
                  <a:pt x="89" y="18"/>
                  <a:pt x="81" y="26"/>
                </a:cubicBezTo>
                <a:cubicBezTo>
                  <a:pt x="37" y="70"/>
                  <a:pt x="37" y="70"/>
                  <a:pt x="37" y="70"/>
                </a:cubicBezTo>
                <a:cubicBezTo>
                  <a:pt x="35" y="71"/>
                  <a:pt x="35" y="74"/>
                  <a:pt x="37" y="75"/>
                </a:cubicBezTo>
                <a:cubicBezTo>
                  <a:pt x="39" y="77"/>
                  <a:pt x="41" y="77"/>
                  <a:pt x="43" y="75"/>
                </a:cubicBezTo>
                <a:cubicBezTo>
                  <a:pt x="87" y="32"/>
                  <a:pt x="87" y="32"/>
                  <a:pt x="87" y="32"/>
                </a:cubicBezTo>
                <a:cubicBezTo>
                  <a:pt x="91" y="27"/>
                  <a:pt x="99" y="27"/>
                  <a:pt x="103" y="32"/>
                </a:cubicBezTo>
                <a:cubicBezTo>
                  <a:pt x="108" y="36"/>
                  <a:pt x="108" y="44"/>
                  <a:pt x="103" y="48"/>
                </a:cubicBezTo>
                <a:cubicBezTo>
                  <a:pt x="45" y="106"/>
                  <a:pt x="45" y="106"/>
                  <a:pt x="45" y="106"/>
                </a:cubicBezTo>
                <a:cubicBezTo>
                  <a:pt x="37" y="114"/>
                  <a:pt x="25" y="114"/>
                  <a:pt x="17" y="106"/>
                </a:cubicBezTo>
                <a:cubicBezTo>
                  <a:pt x="9" y="98"/>
                  <a:pt x="9" y="86"/>
                  <a:pt x="17" y="78"/>
                </a:cubicBezTo>
                <a:cubicBezTo>
                  <a:pt x="75" y="21"/>
                  <a:pt x="75" y="21"/>
                  <a:pt x="75" y="21"/>
                </a:cubicBezTo>
                <a:cubicBezTo>
                  <a:pt x="86" y="10"/>
                  <a:pt x="103" y="10"/>
                  <a:pt x="114" y="21"/>
                </a:cubicBezTo>
                <a:cubicBezTo>
                  <a:pt x="125" y="32"/>
                  <a:pt x="125" y="49"/>
                  <a:pt x="114" y="60"/>
                </a:cubicBezTo>
                <a:cubicBezTo>
                  <a:pt x="71" y="104"/>
                  <a:pt x="71" y="104"/>
                  <a:pt x="71" y="104"/>
                </a:cubicBezTo>
                <a:cubicBezTo>
                  <a:pt x="69" y="105"/>
                  <a:pt x="69" y="108"/>
                  <a:pt x="71" y="109"/>
                </a:cubicBezTo>
                <a:cubicBezTo>
                  <a:pt x="72" y="111"/>
                  <a:pt x="75" y="111"/>
                  <a:pt x="77" y="109"/>
                </a:cubicBezTo>
                <a:cubicBezTo>
                  <a:pt x="120" y="65"/>
                  <a:pt x="120" y="65"/>
                  <a:pt x="120" y="65"/>
                </a:cubicBezTo>
                <a:cubicBezTo>
                  <a:pt x="135" y="51"/>
                  <a:pt x="135" y="29"/>
                  <a:pt x="120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577" tIns="45788" rIns="91577" bIns="4578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386" name="Freeform 6"/>
          <p:cNvSpPr>
            <a:spLocks noEditPoints="1"/>
          </p:cNvSpPr>
          <p:nvPr/>
        </p:nvSpPr>
        <p:spPr bwMode="auto">
          <a:xfrm>
            <a:off x="7380035" y="4587979"/>
            <a:ext cx="422386" cy="479788"/>
          </a:xfrm>
          <a:custGeom>
            <a:avLst/>
            <a:gdLst>
              <a:gd name="T0" fmla="*/ 104 w 112"/>
              <a:gd name="T1" fmla="*/ 20 h 128"/>
              <a:gd name="T2" fmla="*/ 100 w 112"/>
              <a:gd name="T3" fmla="*/ 5 h 128"/>
              <a:gd name="T4" fmla="*/ 92 w 112"/>
              <a:gd name="T5" fmla="*/ 0 h 128"/>
              <a:gd name="T6" fmla="*/ 20 w 112"/>
              <a:gd name="T7" fmla="*/ 0 h 128"/>
              <a:gd name="T8" fmla="*/ 12 w 112"/>
              <a:gd name="T9" fmla="*/ 5 h 128"/>
              <a:gd name="T10" fmla="*/ 8 w 112"/>
              <a:gd name="T11" fmla="*/ 20 h 128"/>
              <a:gd name="T12" fmla="*/ 0 w 112"/>
              <a:gd name="T13" fmla="*/ 28 h 128"/>
              <a:gd name="T14" fmla="*/ 0 w 112"/>
              <a:gd name="T15" fmla="*/ 40 h 128"/>
              <a:gd name="T16" fmla="*/ 8 w 112"/>
              <a:gd name="T17" fmla="*/ 48 h 128"/>
              <a:gd name="T18" fmla="*/ 12 w 112"/>
              <a:gd name="T19" fmla="*/ 48 h 128"/>
              <a:gd name="T20" fmla="*/ 12 w 112"/>
              <a:gd name="T21" fmla="*/ 49 h 128"/>
              <a:gd name="T22" fmla="*/ 20 w 112"/>
              <a:gd name="T23" fmla="*/ 121 h 128"/>
              <a:gd name="T24" fmla="*/ 28 w 112"/>
              <a:gd name="T25" fmla="*/ 128 h 128"/>
              <a:gd name="T26" fmla="*/ 84 w 112"/>
              <a:gd name="T27" fmla="*/ 128 h 128"/>
              <a:gd name="T28" fmla="*/ 92 w 112"/>
              <a:gd name="T29" fmla="*/ 121 h 128"/>
              <a:gd name="T30" fmla="*/ 100 w 112"/>
              <a:gd name="T31" fmla="*/ 49 h 128"/>
              <a:gd name="T32" fmla="*/ 100 w 112"/>
              <a:gd name="T33" fmla="*/ 48 h 128"/>
              <a:gd name="T34" fmla="*/ 104 w 112"/>
              <a:gd name="T35" fmla="*/ 48 h 128"/>
              <a:gd name="T36" fmla="*/ 112 w 112"/>
              <a:gd name="T37" fmla="*/ 40 h 128"/>
              <a:gd name="T38" fmla="*/ 112 w 112"/>
              <a:gd name="T39" fmla="*/ 28 h 128"/>
              <a:gd name="T40" fmla="*/ 104 w 112"/>
              <a:gd name="T41" fmla="*/ 20 h 128"/>
              <a:gd name="T42" fmla="*/ 20 w 112"/>
              <a:gd name="T43" fmla="*/ 8 h 128"/>
              <a:gd name="T44" fmla="*/ 92 w 112"/>
              <a:gd name="T45" fmla="*/ 8 h 128"/>
              <a:gd name="T46" fmla="*/ 96 w 112"/>
              <a:gd name="T47" fmla="*/ 20 h 128"/>
              <a:gd name="T48" fmla="*/ 16 w 112"/>
              <a:gd name="T49" fmla="*/ 20 h 128"/>
              <a:gd name="T50" fmla="*/ 20 w 112"/>
              <a:gd name="T51" fmla="*/ 8 h 128"/>
              <a:gd name="T52" fmla="*/ 28 w 112"/>
              <a:gd name="T53" fmla="*/ 120 h 128"/>
              <a:gd name="T54" fmla="*/ 27 w 112"/>
              <a:gd name="T55" fmla="*/ 108 h 128"/>
              <a:gd name="T56" fmla="*/ 85 w 112"/>
              <a:gd name="T57" fmla="*/ 108 h 128"/>
              <a:gd name="T58" fmla="*/ 84 w 112"/>
              <a:gd name="T59" fmla="*/ 120 h 128"/>
              <a:gd name="T60" fmla="*/ 28 w 112"/>
              <a:gd name="T61" fmla="*/ 120 h 128"/>
              <a:gd name="T62" fmla="*/ 86 w 112"/>
              <a:gd name="T63" fmla="*/ 104 h 128"/>
              <a:gd name="T64" fmla="*/ 26 w 112"/>
              <a:gd name="T65" fmla="*/ 104 h 128"/>
              <a:gd name="T66" fmla="*/ 22 w 112"/>
              <a:gd name="T67" fmla="*/ 64 h 128"/>
              <a:gd name="T68" fmla="*/ 90 w 112"/>
              <a:gd name="T69" fmla="*/ 64 h 128"/>
              <a:gd name="T70" fmla="*/ 86 w 112"/>
              <a:gd name="T71" fmla="*/ 104 h 128"/>
              <a:gd name="T72" fmla="*/ 91 w 112"/>
              <a:gd name="T73" fmla="*/ 60 h 128"/>
              <a:gd name="T74" fmla="*/ 21 w 112"/>
              <a:gd name="T75" fmla="*/ 60 h 128"/>
              <a:gd name="T76" fmla="*/ 20 w 112"/>
              <a:gd name="T77" fmla="*/ 48 h 128"/>
              <a:gd name="T78" fmla="*/ 92 w 112"/>
              <a:gd name="T79" fmla="*/ 48 h 128"/>
              <a:gd name="T80" fmla="*/ 91 w 112"/>
              <a:gd name="T81" fmla="*/ 60 h 128"/>
              <a:gd name="T82" fmla="*/ 104 w 112"/>
              <a:gd name="T83" fmla="*/ 40 h 128"/>
              <a:gd name="T84" fmla="*/ 8 w 112"/>
              <a:gd name="T85" fmla="*/ 40 h 128"/>
              <a:gd name="T86" fmla="*/ 8 w 112"/>
              <a:gd name="T87" fmla="*/ 28 h 128"/>
              <a:gd name="T88" fmla="*/ 104 w 112"/>
              <a:gd name="T89" fmla="*/ 28 h 128"/>
              <a:gd name="T90" fmla="*/ 104 w 112"/>
              <a:gd name="T91" fmla="*/ 4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2" h="128">
                <a:moveTo>
                  <a:pt x="104" y="20"/>
                </a:moveTo>
                <a:cubicBezTo>
                  <a:pt x="100" y="5"/>
                  <a:pt x="100" y="5"/>
                  <a:pt x="100" y="5"/>
                </a:cubicBezTo>
                <a:cubicBezTo>
                  <a:pt x="99" y="2"/>
                  <a:pt x="95" y="0"/>
                  <a:pt x="92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7" y="0"/>
                  <a:pt x="13" y="2"/>
                  <a:pt x="12" y="5"/>
                </a:cubicBezTo>
                <a:cubicBezTo>
                  <a:pt x="8" y="20"/>
                  <a:pt x="8" y="20"/>
                  <a:pt x="8" y="20"/>
                </a:cubicBezTo>
                <a:cubicBezTo>
                  <a:pt x="3" y="20"/>
                  <a:pt x="0" y="24"/>
                  <a:pt x="0" y="2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4"/>
                  <a:pt x="4" y="48"/>
                  <a:pt x="8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8"/>
                  <a:pt x="12" y="49"/>
                  <a:pt x="12" y="49"/>
                </a:cubicBezTo>
                <a:cubicBezTo>
                  <a:pt x="20" y="121"/>
                  <a:pt x="20" y="121"/>
                  <a:pt x="20" y="121"/>
                </a:cubicBezTo>
                <a:cubicBezTo>
                  <a:pt x="20" y="125"/>
                  <a:pt x="24" y="128"/>
                  <a:pt x="28" y="128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88" y="128"/>
                  <a:pt x="92" y="125"/>
                  <a:pt x="92" y="121"/>
                </a:cubicBezTo>
                <a:cubicBezTo>
                  <a:pt x="100" y="49"/>
                  <a:pt x="100" y="49"/>
                  <a:pt x="100" y="49"/>
                </a:cubicBezTo>
                <a:cubicBezTo>
                  <a:pt x="100" y="49"/>
                  <a:pt x="100" y="48"/>
                  <a:pt x="100" y="48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8" y="48"/>
                  <a:pt x="112" y="44"/>
                  <a:pt x="112" y="40"/>
                </a:cubicBezTo>
                <a:cubicBezTo>
                  <a:pt x="112" y="28"/>
                  <a:pt x="112" y="28"/>
                  <a:pt x="112" y="28"/>
                </a:cubicBezTo>
                <a:cubicBezTo>
                  <a:pt x="112" y="24"/>
                  <a:pt x="109" y="20"/>
                  <a:pt x="104" y="20"/>
                </a:cubicBezTo>
                <a:close/>
                <a:moveTo>
                  <a:pt x="20" y="8"/>
                </a:moveTo>
                <a:cubicBezTo>
                  <a:pt x="92" y="8"/>
                  <a:pt x="92" y="8"/>
                  <a:pt x="92" y="8"/>
                </a:cubicBezTo>
                <a:cubicBezTo>
                  <a:pt x="96" y="20"/>
                  <a:pt x="96" y="20"/>
                  <a:pt x="96" y="20"/>
                </a:cubicBezTo>
                <a:cubicBezTo>
                  <a:pt x="16" y="20"/>
                  <a:pt x="16" y="20"/>
                  <a:pt x="16" y="20"/>
                </a:cubicBezTo>
                <a:lnTo>
                  <a:pt x="20" y="8"/>
                </a:lnTo>
                <a:close/>
                <a:moveTo>
                  <a:pt x="28" y="120"/>
                </a:moveTo>
                <a:cubicBezTo>
                  <a:pt x="27" y="108"/>
                  <a:pt x="27" y="108"/>
                  <a:pt x="27" y="108"/>
                </a:cubicBezTo>
                <a:cubicBezTo>
                  <a:pt x="85" y="108"/>
                  <a:pt x="85" y="108"/>
                  <a:pt x="85" y="108"/>
                </a:cubicBezTo>
                <a:cubicBezTo>
                  <a:pt x="84" y="120"/>
                  <a:pt x="84" y="120"/>
                  <a:pt x="84" y="120"/>
                </a:cubicBezTo>
                <a:lnTo>
                  <a:pt x="28" y="120"/>
                </a:lnTo>
                <a:close/>
                <a:moveTo>
                  <a:pt x="86" y="104"/>
                </a:moveTo>
                <a:cubicBezTo>
                  <a:pt x="26" y="104"/>
                  <a:pt x="26" y="104"/>
                  <a:pt x="26" y="104"/>
                </a:cubicBezTo>
                <a:cubicBezTo>
                  <a:pt x="22" y="64"/>
                  <a:pt x="22" y="64"/>
                  <a:pt x="22" y="64"/>
                </a:cubicBezTo>
                <a:cubicBezTo>
                  <a:pt x="90" y="64"/>
                  <a:pt x="90" y="64"/>
                  <a:pt x="90" y="64"/>
                </a:cubicBezTo>
                <a:lnTo>
                  <a:pt x="86" y="104"/>
                </a:lnTo>
                <a:close/>
                <a:moveTo>
                  <a:pt x="91" y="60"/>
                </a:moveTo>
                <a:cubicBezTo>
                  <a:pt x="21" y="60"/>
                  <a:pt x="21" y="60"/>
                  <a:pt x="21" y="60"/>
                </a:cubicBezTo>
                <a:cubicBezTo>
                  <a:pt x="20" y="48"/>
                  <a:pt x="20" y="48"/>
                  <a:pt x="20" y="48"/>
                </a:cubicBezTo>
                <a:cubicBezTo>
                  <a:pt x="92" y="48"/>
                  <a:pt x="92" y="48"/>
                  <a:pt x="92" y="48"/>
                </a:cubicBezTo>
                <a:lnTo>
                  <a:pt x="91" y="60"/>
                </a:lnTo>
                <a:close/>
                <a:moveTo>
                  <a:pt x="104" y="40"/>
                </a:move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104" y="28"/>
                  <a:pt x="104" y="28"/>
                  <a:pt x="104" y="28"/>
                </a:cubicBezTo>
                <a:lnTo>
                  <a:pt x="104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577" tIns="45788" rIns="91577" bIns="4578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387" name="Group 163"/>
          <p:cNvGrpSpPr/>
          <p:nvPr/>
        </p:nvGrpSpPr>
        <p:grpSpPr>
          <a:xfrm>
            <a:off x="10252218" y="2989703"/>
            <a:ext cx="482954" cy="419616"/>
            <a:chOff x="6338888" y="2754313"/>
            <a:chExt cx="481013" cy="420688"/>
          </a:xfrm>
          <a:solidFill>
            <a:srgbClr val="FFFFFF"/>
          </a:solidFill>
        </p:grpSpPr>
        <p:sp>
          <p:nvSpPr>
            <p:cNvPr id="388" name="Freeform 7"/>
            <p:cNvSpPr>
              <a:spLocks noEditPoints="1"/>
            </p:cNvSpPr>
            <p:nvPr/>
          </p:nvSpPr>
          <p:spPr bwMode="auto">
            <a:xfrm>
              <a:off x="6338888" y="2754313"/>
              <a:ext cx="481013" cy="420688"/>
            </a:xfrm>
            <a:custGeom>
              <a:avLst/>
              <a:gdLst>
                <a:gd name="T0" fmla="*/ 128 w 128"/>
                <a:gd name="T1" fmla="*/ 66 h 112"/>
                <a:gd name="T2" fmla="*/ 112 w 128"/>
                <a:gd name="T3" fmla="*/ 6 h 112"/>
                <a:gd name="T4" fmla="*/ 104 w 128"/>
                <a:gd name="T5" fmla="*/ 0 h 112"/>
                <a:gd name="T6" fmla="*/ 64 w 128"/>
                <a:gd name="T7" fmla="*/ 0 h 112"/>
                <a:gd name="T8" fmla="*/ 24 w 128"/>
                <a:gd name="T9" fmla="*/ 0 h 112"/>
                <a:gd name="T10" fmla="*/ 16 w 128"/>
                <a:gd name="T11" fmla="*/ 6 h 112"/>
                <a:gd name="T12" fmla="*/ 0 w 128"/>
                <a:gd name="T13" fmla="*/ 66 h 112"/>
                <a:gd name="T14" fmla="*/ 0 w 128"/>
                <a:gd name="T15" fmla="*/ 68 h 112"/>
                <a:gd name="T16" fmla="*/ 0 w 128"/>
                <a:gd name="T17" fmla="*/ 96 h 112"/>
                <a:gd name="T18" fmla="*/ 16 w 128"/>
                <a:gd name="T19" fmla="*/ 112 h 112"/>
                <a:gd name="T20" fmla="*/ 112 w 128"/>
                <a:gd name="T21" fmla="*/ 112 h 112"/>
                <a:gd name="T22" fmla="*/ 128 w 128"/>
                <a:gd name="T23" fmla="*/ 96 h 112"/>
                <a:gd name="T24" fmla="*/ 128 w 128"/>
                <a:gd name="T25" fmla="*/ 68 h 112"/>
                <a:gd name="T26" fmla="*/ 128 w 128"/>
                <a:gd name="T27" fmla="*/ 66 h 112"/>
                <a:gd name="T28" fmla="*/ 120 w 128"/>
                <a:gd name="T29" fmla="*/ 96 h 112"/>
                <a:gd name="T30" fmla="*/ 112 w 128"/>
                <a:gd name="T31" fmla="*/ 104 h 112"/>
                <a:gd name="T32" fmla="*/ 16 w 128"/>
                <a:gd name="T33" fmla="*/ 104 h 112"/>
                <a:gd name="T34" fmla="*/ 8 w 128"/>
                <a:gd name="T35" fmla="*/ 96 h 112"/>
                <a:gd name="T36" fmla="*/ 8 w 128"/>
                <a:gd name="T37" fmla="*/ 68 h 112"/>
                <a:gd name="T38" fmla="*/ 24 w 128"/>
                <a:gd name="T39" fmla="*/ 8 h 112"/>
                <a:gd name="T40" fmla="*/ 104 w 128"/>
                <a:gd name="T41" fmla="*/ 8 h 112"/>
                <a:gd name="T42" fmla="*/ 120 w 128"/>
                <a:gd name="T43" fmla="*/ 68 h 112"/>
                <a:gd name="T44" fmla="*/ 120 w 128"/>
                <a:gd name="T4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112">
                  <a:moveTo>
                    <a:pt x="128" y="66"/>
                  </a:move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8" y="0"/>
                    <a:pt x="10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7" y="2"/>
                    <a:pt x="16" y="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5"/>
                    <a:pt x="7" y="112"/>
                    <a:pt x="16" y="112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21" y="112"/>
                    <a:pt x="128" y="105"/>
                    <a:pt x="128" y="96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7"/>
                    <a:pt x="128" y="67"/>
                    <a:pt x="128" y="66"/>
                  </a:cubicBezTo>
                  <a:close/>
                  <a:moveTo>
                    <a:pt x="120" y="96"/>
                  </a:moveTo>
                  <a:cubicBezTo>
                    <a:pt x="120" y="100"/>
                    <a:pt x="116" y="104"/>
                    <a:pt x="112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2" y="104"/>
                    <a:pt x="8" y="100"/>
                    <a:pt x="8" y="96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20" y="68"/>
                    <a:pt x="120" y="68"/>
                    <a:pt x="120" y="68"/>
                  </a:cubicBezTo>
                  <a:lnTo>
                    <a:pt x="12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389" name="Freeform 8"/>
            <p:cNvSpPr>
              <a:spLocks noEditPoints="1"/>
            </p:cNvSpPr>
            <p:nvPr/>
          </p:nvSpPr>
          <p:spPr bwMode="auto">
            <a:xfrm>
              <a:off x="6394451" y="2814638"/>
              <a:ext cx="368300" cy="269875"/>
            </a:xfrm>
            <a:custGeom>
              <a:avLst/>
              <a:gdLst>
                <a:gd name="T0" fmla="*/ 80 w 98"/>
                <a:gd name="T1" fmla="*/ 0 h 72"/>
                <a:gd name="T2" fmla="*/ 18 w 98"/>
                <a:gd name="T3" fmla="*/ 0 h 72"/>
                <a:gd name="T4" fmla="*/ 14 w 98"/>
                <a:gd name="T5" fmla="*/ 3 h 72"/>
                <a:gd name="T6" fmla="*/ 0 w 98"/>
                <a:gd name="T7" fmla="*/ 51 h 72"/>
                <a:gd name="T8" fmla="*/ 1 w 98"/>
                <a:gd name="T9" fmla="*/ 54 h 72"/>
                <a:gd name="T10" fmla="*/ 4 w 98"/>
                <a:gd name="T11" fmla="*/ 56 h 72"/>
                <a:gd name="T12" fmla="*/ 16 w 98"/>
                <a:gd name="T13" fmla="*/ 56 h 72"/>
                <a:gd name="T14" fmla="*/ 20 w 98"/>
                <a:gd name="T15" fmla="*/ 56 h 72"/>
                <a:gd name="T16" fmla="*/ 23 w 98"/>
                <a:gd name="T17" fmla="*/ 56 h 72"/>
                <a:gd name="T18" fmla="*/ 28 w 98"/>
                <a:gd name="T19" fmla="*/ 68 h 72"/>
                <a:gd name="T20" fmla="*/ 35 w 98"/>
                <a:gd name="T21" fmla="*/ 72 h 72"/>
                <a:gd name="T22" fmla="*/ 63 w 98"/>
                <a:gd name="T23" fmla="*/ 72 h 72"/>
                <a:gd name="T24" fmla="*/ 70 w 98"/>
                <a:gd name="T25" fmla="*/ 68 h 72"/>
                <a:gd name="T26" fmla="*/ 75 w 98"/>
                <a:gd name="T27" fmla="*/ 56 h 72"/>
                <a:gd name="T28" fmla="*/ 78 w 98"/>
                <a:gd name="T29" fmla="*/ 56 h 72"/>
                <a:gd name="T30" fmla="*/ 82 w 98"/>
                <a:gd name="T31" fmla="*/ 56 h 72"/>
                <a:gd name="T32" fmla="*/ 94 w 98"/>
                <a:gd name="T33" fmla="*/ 56 h 72"/>
                <a:gd name="T34" fmla="*/ 97 w 98"/>
                <a:gd name="T35" fmla="*/ 54 h 72"/>
                <a:gd name="T36" fmla="*/ 98 w 98"/>
                <a:gd name="T37" fmla="*/ 51 h 72"/>
                <a:gd name="T38" fmla="*/ 84 w 98"/>
                <a:gd name="T39" fmla="*/ 3 h 72"/>
                <a:gd name="T40" fmla="*/ 80 w 98"/>
                <a:gd name="T41" fmla="*/ 0 h 72"/>
                <a:gd name="T42" fmla="*/ 82 w 98"/>
                <a:gd name="T43" fmla="*/ 48 h 72"/>
                <a:gd name="T44" fmla="*/ 75 w 98"/>
                <a:gd name="T45" fmla="*/ 48 h 72"/>
                <a:gd name="T46" fmla="*/ 68 w 98"/>
                <a:gd name="T47" fmla="*/ 52 h 72"/>
                <a:gd name="T48" fmla="*/ 63 w 98"/>
                <a:gd name="T49" fmla="*/ 64 h 72"/>
                <a:gd name="T50" fmla="*/ 35 w 98"/>
                <a:gd name="T51" fmla="*/ 64 h 72"/>
                <a:gd name="T52" fmla="*/ 30 w 98"/>
                <a:gd name="T53" fmla="*/ 52 h 72"/>
                <a:gd name="T54" fmla="*/ 23 w 98"/>
                <a:gd name="T55" fmla="*/ 48 h 72"/>
                <a:gd name="T56" fmla="*/ 16 w 98"/>
                <a:gd name="T57" fmla="*/ 48 h 72"/>
                <a:gd name="T58" fmla="*/ 6 w 98"/>
                <a:gd name="T59" fmla="*/ 48 h 72"/>
                <a:gd name="T60" fmla="*/ 18 w 98"/>
                <a:gd name="T61" fmla="*/ 4 h 72"/>
                <a:gd name="T62" fmla="*/ 80 w 98"/>
                <a:gd name="T63" fmla="*/ 4 h 72"/>
                <a:gd name="T64" fmla="*/ 92 w 98"/>
                <a:gd name="T65" fmla="*/ 48 h 72"/>
                <a:gd name="T66" fmla="*/ 82 w 98"/>
                <a:gd name="T6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2">
                  <a:moveTo>
                    <a:pt x="8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5" y="1"/>
                    <a:pt x="14" y="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2" y="55"/>
                    <a:pt x="3" y="56"/>
                    <a:pt x="4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30" y="70"/>
                    <a:pt x="32" y="72"/>
                    <a:pt x="35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6" y="72"/>
                    <a:pt x="68" y="70"/>
                    <a:pt x="70" y="68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6"/>
                    <a:pt x="96" y="55"/>
                    <a:pt x="97" y="54"/>
                  </a:cubicBezTo>
                  <a:cubicBezTo>
                    <a:pt x="98" y="53"/>
                    <a:pt x="98" y="52"/>
                    <a:pt x="98" y="51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1"/>
                    <a:pt x="82" y="0"/>
                    <a:pt x="80" y="0"/>
                  </a:cubicBezTo>
                  <a:close/>
                  <a:moveTo>
                    <a:pt x="82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2" y="48"/>
                    <a:pt x="70" y="50"/>
                    <a:pt x="68" y="5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0"/>
                    <a:pt x="26" y="48"/>
                    <a:pt x="2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2" y="48"/>
                    <a:pt x="92" y="48"/>
                    <a:pt x="92" y="48"/>
                  </a:cubicBezTo>
                  <a:lnTo>
                    <a:pt x="8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90" name="Group 165"/>
          <p:cNvGrpSpPr/>
          <p:nvPr/>
        </p:nvGrpSpPr>
        <p:grpSpPr>
          <a:xfrm>
            <a:off x="8811264" y="4640174"/>
            <a:ext cx="228826" cy="303435"/>
            <a:chOff x="5437188" y="1762125"/>
            <a:chExt cx="360363" cy="481013"/>
          </a:xfrm>
          <a:solidFill>
            <a:srgbClr val="FFFFFF"/>
          </a:solidFill>
        </p:grpSpPr>
        <p:sp>
          <p:nvSpPr>
            <p:cNvPr id="391" name="Freeform 9"/>
            <p:cNvSpPr>
              <a:spLocks noEditPoints="1"/>
            </p:cNvSpPr>
            <p:nvPr/>
          </p:nvSpPr>
          <p:spPr bwMode="auto">
            <a:xfrm>
              <a:off x="5437188" y="1762125"/>
              <a:ext cx="360363" cy="481013"/>
            </a:xfrm>
            <a:custGeom>
              <a:avLst/>
              <a:gdLst>
                <a:gd name="T0" fmla="*/ 84 w 96"/>
                <a:gd name="T1" fmla="*/ 52 h 128"/>
                <a:gd name="T2" fmla="*/ 84 w 96"/>
                <a:gd name="T3" fmla="*/ 36 h 128"/>
                <a:gd name="T4" fmla="*/ 48 w 96"/>
                <a:gd name="T5" fmla="*/ 0 h 128"/>
                <a:gd name="T6" fmla="*/ 12 w 96"/>
                <a:gd name="T7" fmla="*/ 36 h 128"/>
                <a:gd name="T8" fmla="*/ 12 w 96"/>
                <a:gd name="T9" fmla="*/ 52 h 128"/>
                <a:gd name="T10" fmla="*/ 0 w 96"/>
                <a:gd name="T11" fmla="*/ 64 h 128"/>
                <a:gd name="T12" fmla="*/ 0 w 96"/>
                <a:gd name="T13" fmla="*/ 76 h 128"/>
                <a:gd name="T14" fmla="*/ 0 w 96"/>
                <a:gd name="T15" fmla="*/ 80 h 128"/>
                <a:gd name="T16" fmla="*/ 0 w 96"/>
                <a:gd name="T17" fmla="*/ 88 h 128"/>
                <a:gd name="T18" fmla="*/ 0 w 96"/>
                <a:gd name="T19" fmla="*/ 92 h 128"/>
                <a:gd name="T20" fmla="*/ 36 w 96"/>
                <a:gd name="T21" fmla="*/ 128 h 128"/>
                <a:gd name="T22" fmla="*/ 60 w 96"/>
                <a:gd name="T23" fmla="*/ 128 h 128"/>
                <a:gd name="T24" fmla="*/ 96 w 96"/>
                <a:gd name="T25" fmla="*/ 92 h 128"/>
                <a:gd name="T26" fmla="*/ 96 w 96"/>
                <a:gd name="T27" fmla="*/ 88 h 128"/>
                <a:gd name="T28" fmla="*/ 96 w 96"/>
                <a:gd name="T29" fmla="*/ 80 h 128"/>
                <a:gd name="T30" fmla="*/ 96 w 96"/>
                <a:gd name="T31" fmla="*/ 76 h 128"/>
                <a:gd name="T32" fmla="*/ 96 w 96"/>
                <a:gd name="T33" fmla="*/ 64 h 128"/>
                <a:gd name="T34" fmla="*/ 84 w 96"/>
                <a:gd name="T35" fmla="*/ 52 h 128"/>
                <a:gd name="T36" fmla="*/ 20 w 96"/>
                <a:gd name="T37" fmla="*/ 36 h 128"/>
                <a:gd name="T38" fmla="*/ 48 w 96"/>
                <a:gd name="T39" fmla="*/ 8 h 128"/>
                <a:gd name="T40" fmla="*/ 76 w 96"/>
                <a:gd name="T41" fmla="*/ 36 h 128"/>
                <a:gd name="T42" fmla="*/ 76 w 96"/>
                <a:gd name="T43" fmla="*/ 52 h 128"/>
                <a:gd name="T44" fmla="*/ 68 w 96"/>
                <a:gd name="T45" fmla="*/ 52 h 128"/>
                <a:gd name="T46" fmla="*/ 68 w 96"/>
                <a:gd name="T47" fmla="*/ 36 h 128"/>
                <a:gd name="T48" fmla="*/ 48 w 96"/>
                <a:gd name="T49" fmla="*/ 16 h 128"/>
                <a:gd name="T50" fmla="*/ 28 w 96"/>
                <a:gd name="T51" fmla="*/ 36 h 128"/>
                <a:gd name="T52" fmla="*/ 28 w 96"/>
                <a:gd name="T53" fmla="*/ 52 h 128"/>
                <a:gd name="T54" fmla="*/ 20 w 96"/>
                <a:gd name="T55" fmla="*/ 52 h 128"/>
                <a:gd name="T56" fmla="*/ 20 w 96"/>
                <a:gd name="T57" fmla="*/ 36 h 128"/>
                <a:gd name="T58" fmla="*/ 64 w 96"/>
                <a:gd name="T59" fmla="*/ 36 h 128"/>
                <a:gd name="T60" fmla="*/ 64 w 96"/>
                <a:gd name="T61" fmla="*/ 36 h 128"/>
                <a:gd name="T62" fmla="*/ 64 w 96"/>
                <a:gd name="T63" fmla="*/ 52 h 128"/>
                <a:gd name="T64" fmla="*/ 32 w 96"/>
                <a:gd name="T65" fmla="*/ 52 h 128"/>
                <a:gd name="T66" fmla="*/ 32 w 96"/>
                <a:gd name="T67" fmla="*/ 36 h 128"/>
                <a:gd name="T68" fmla="*/ 32 w 96"/>
                <a:gd name="T69" fmla="*/ 36 h 128"/>
                <a:gd name="T70" fmla="*/ 48 w 96"/>
                <a:gd name="T71" fmla="*/ 20 h 128"/>
                <a:gd name="T72" fmla="*/ 64 w 96"/>
                <a:gd name="T73" fmla="*/ 36 h 128"/>
                <a:gd name="T74" fmla="*/ 88 w 96"/>
                <a:gd name="T75" fmla="*/ 76 h 128"/>
                <a:gd name="T76" fmla="*/ 88 w 96"/>
                <a:gd name="T77" fmla="*/ 80 h 128"/>
                <a:gd name="T78" fmla="*/ 88 w 96"/>
                <a:gd name="T79" fmla="*/ 88 h 128"/>
                <a:gd name="T80" fmla="*/ 88 w 96"/>
                <a:gd name="T81" fmla="*/ 92 h 128"/>
                <a:gd name="T82" fmla="*/ 60 w 96"/>
                <a:gd name="T83" fmla="*/ 120 h 128"/>
                <a:gd name="T84" fmla="*/ 36 w 96"/>
                <a:gd name="T85" fmla="*/ 120 h 128"/>
                <a:gd name="T86" fmla="*/ 8 w 96"/>
                <a:gd name="T87" fmla="*/ 92 h 128"/>
                <a:gd name="T88" fmla="*/ 8 w 96"/>
                <a:gd name="T89" fmla="*/ 88 h 128"/>
                <a:gd name="T90" fmla="*/ 8 w 96"/>
                <a:gd name="T91" fmla="*/ 80 h 128"/>
                <a:gd name="T92" fmla="*/ 8 w 96"/>
                <a:gd name="T93" fmla="*/ 76 h 128"/>
                <a:gd name="T94" fmla="*/ 8 w 96"/>
                <a:gd name="T95" fmla="*/ 64 h 128"/>
                <a:gd name="T96" fmla="*/ 12 w 96"/>
                <a:gd name="T97" fmla="*/ 60 h 128"/>
                <a:gd name="T98" fmla="*/ 20 w 96"/>
                <a:gd name="T99" fmla="*/ 60 h 128"/>
                <a:gd name="T100" fmla="*/ 76 w 96"/>
                <a:gd name="T101" fmla="*/ 60 h 128"/>
                <a:gd name="T102" fmla="*/ 84 w 96"/>
                <a:gd name="T103" fmla="*/ 60 h 128"/>
                <a:gd name="T104" fmla="*/ 88 w 96"/>
                <a:gd name="T105" fmla="*/ 64 h 128"/>
                <a:gd name="T106" fmla="*/ 88 w 96"/>
                <a:gd name="T107" fmla="*/ 7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6" h="128">
                  <a:moveTo>
                    <a:pt x="84" y="52"/>
                  </a:moveTo>
                  <a:cubicBezTo>
                    <a:pt x="84" y="36"/>
                    <a:pt x="84" y="36"/>
                    <a:pt x="84" y="36"/>
                  </a:cubicBezTo>
                  <a:cubicBezTo>
                    <a:pt x="84" y="16"/>
                    <a:pt x="68" y="0"/>
                    <a:pt x="48" y="0"/>
                  </a:cubicBezTo>
                  <a:cubicBezTo>
                    <a:pt x="28" y="0"/>
                    <a:pt x="12" y="16"/>
                    <a:pt x="12" y="36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5" y="52"/>
                    <a:pt x="0" y="57"/>
                    <a:pt x="0" y="6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12"/>
                    <a:pt x="16" y="128"/>
                    <a:pt x="36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80" y="128"/>
                    <a:pt x="96" y="112"/>
                    <a:pt x="96" y="92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57"/>
                    <a:pt x="91" y="52"/>
                    <a:pt x="84" y="52"/>
                  </a:cubicBezTo>
                  <a:close/>
                  <a:moveTo>
                    <a:pt x="20" y="36"/>
                  </a:moveTo>
                  <a:cubicBezTo>
                    <a:pt x="20" y="21"/>
                    <a:pt x="33" y="8"/>
                    <a:pt x="48" y="8"/>
                  </a:cubicBezTo>
                  <a:cubicBezTo>
                    <a:pt x="63" y="8"/>
                    <a:pt x="76" y="21"/>
                    <a:pt x="76" y="3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25"/>
                    <a:pt x="59" y="16"/>
                    <a:pt x="48" y="16"/>
                  </a:cubicBezTo>
                  <a:cubicBezTo>
                    <a:pt x="37" y="16"/>
                    <a:pt x="28" y="25"/>
                    <a:pt x="28" y="36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0" y="52"/>
                    <a:pt x="20" y="52"/>
                    <a:pt x="20" y="52"/>
                  </a:cubicBezTo>
                  <a:lnTo>
                    <a:pt x="20" y="36"/>
                  </a:lnTo>
                  <a:close/>
                  <a:moveTo>
                    <a:pt x="64" y="36"/>
                  </a:moveTo>
                  <a:cubicBezTo>
                    <a:pt x="64" y="36"/>
                    <a:pt x="64" y="36"/>
                    <a:pt x="64" y="36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27"/>
                    <a:pt x="39" y="20"/>
                    <a:pt x="48" y="20"/>
                  </a:cubicBezTo>
                  <a:cubicBezTo>
                    <a:pt x="57" y="20"/>
                    <a:pt x="64" y="27"/>
                    <a:pt x="64" y="36"/>
                  </a:cubicBezTo>
                  <a:close/>
                  <a:moveTo>
                    <a:pt x="88" y="76"/>
                  </a:moveTo>
                  <a:cubicBezTo>
                    <a:pt x="88" y="80"/>
                    <a:pt x="88" y="80"/>
                    <a:pt x="88" y="80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8" y="107"/>
                    <a:pt x="75" y="120"/>
                    <a:pt x="60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21" y="120"/>
                    <a:pt x="8" y="107"/>
                    <a:pt x="8" y="92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2"/>
                    <a:pt x="10" y="60"/>
                    <a:pt x="12" y="60"/>
                  </a:cubicBezTo>
                  <a:cubicBezTo>
                    <a:pt x="15" y="60"/>
                    <a:pt x="17" y="60"/>
                    <a:pt x="2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0"/>
                    <a:pt x="81" y="60"/>
                    <a:pt x="84" y="60"/>
                  </a:cubicBezTo>
                  <a:cubicBezTo>
                    <a:pt x="86" y="60"/>
                    <a:pt x="88" y="62"/>
                    <a:pt x="88" y="64"/>
                  </a:cubicBezTo>
                  <a:lnTo>
                    <a:pt x="88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392" name="Freeform 10"/>
            <p:cNvSpPr/>
            <p:nvPr/>
          </p:nvSpPr>
          <p:spPr bwMode="auto">
            <a:xfrm>
              <a:off x="5586413" y="2047875"/>
              <a:ext cx="60325" cy="90488"/>
            </a:xfrm>
            <a:custGeom>
              <a:avLst/>
              <a:gdLst>
                <a:gd name="T0" fmla="*/ 8 w 16"/>
                <a:gd name="T1" fmla="*/ 0 h 24"/>
                <a:gd name="T2" fmla="*/ 0 w 16"/>
                <a:gd name="T3" fmla="*/ 8 h 24"/>
                <a:gd name="T4" fmla="*/ 3 w 16"/>
                <a:gd name="T5" fmla="*/ 19 h 24"/>
                <a:gd name="T6" fmla="*/ 8 w 16"/>
                <a:gd name="T7" fmla="*/ 24 h 24"/>
                <a:gd name="T8" fmla="*/ 13 w 16"/>
                <a:gd name="T9" fmla="*/ 19 h 24"/>
                <a:gd name="T10" fmla="*/ 16 w 16"/>
                <a:gd name="T11" fmla="*/ 8 h 24"/>
                <a:gd name="T12" fmla="*/ 8 w 1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0"/>
                    <a:pt x="1" y="15"/>
                    <a:pt x="3" y="19"/>
                  </a:cubicBezTo>
                  <a:cubicBezTo>
                    <a:pt x="4" y="22"/>
                    <a:pt x="5" y="24"/>
                    <a:pt x="8" y="24"/>
                  </a:cubicBezTo>
                  <a:cubicBezTo>
                    <a:pt x="11" y="24"/>
                    <a:pt x="12" y="22"/>
                    <a:pt x="13" y="19"/>
                  </a:cubicBezTo>
                  <a:cubicBezTo>
                    <a:pt x="15" y="15"/>
                    <a:pt x="16" y="10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93" name="Group 166"/>
          <p:cNvGrpSpPr/>
          <p:nvPr/>
        </p:nvGrpSpPr>
        <p:grpSpPr>
          <a:xfrm rot="19800000">
            <a:off x="6349275" y="2062751"/>
            <a:ext cx="380974" cy="281687"/>
            <a:chOff x="3452813" y="1822450"/>
            <a:chExt cx="484188" cy="360363"/>
          </a:xfrm>
          <a:solidFill>
            <a:srgbClr val="FFFFFF"/>
          </a:solidFill>
        </p:grpSpPr>
        <p:sp>
          <p:nvSpPr>
            <p:cNvPr id="394" name="Freeform 11"/>
            <p:cNvSpPr>
              <a:spLocks noEditPoints="1"/>
            </p:cNvSpPr>
            <p:nvPr/>
          </p:nvSpPr>
          <p:spPr bwMode="auto">
            <a:xfrm>
              <a:off x="3452813" y="1822450"/>
              <a:ext cx="484188" cy="360363"/>
            </a:xfrm>
            <a:custGeom>
              <a:avLst/>
              <a:gdLst>
                <a:gd name="T0" fmla="*/ 126 w 129"/>
                <a:gd name="T1" fmla="*/ 40 h 96"/>
                <a:gd name="T2" fmla="*/ 106 w 129"/>
                <a:gd name="T3" fmla="*/ 8 h 96"/>
                <a:gd name="T4" fmla="*/ 92 w 129"/>
                <a:gd name="T5" fmla="*/ 0 h 96"/>
                <a:gd name="T6" fmla="*/ 16 w 129"/>
                <a:gd name="T7" fmla="*/ 0 h 96"/>
                <a:gd name="T8" fmla="*/ 0 w 129"/>
                <a:gd name="T9" fmla="*/ 16 h 96"/>
                <a:gd name="T10" fmla="*/ 0 w 129"/>
                <a:gd name="T11" fmla="*/ 80 h 96"/>
                <a:gd name="T12" fmla="*/ 16 w 129"/>
                <a:gd name="T13" fmla="*/ 96 h 96"/>
                <a:gd name="T14" fmla="*/ 92 w 129"/>
                <a:gd name="T15" fmla="*/ 96 h 96"/>
                <a:gd name="T16" fmla="*/ 106 w 129"/>
                <a:gd name="T17" fmla="*/ 88 h 96"/>
                <a:gd name="T18" fmla="*/ 126 w 129"/>
                <a:gd name="T19" fmla="*/ 56 h 96"/>
                <a:gd name="T20" fmla="*/ 126 w 129"/>
                <a:gd name="T21" fmla="*/ 40 h 96"/>
                <a:gd name="T22" fmla="*/ 119 w 129"/>
                <a:gd name="T23" fmla="*/ 52 h 96"/>
                <a:gd name="T24" fmla="*/ 99 w 129"/>
                <a:gd name="T25" fmla="*/ 84 h 96"/>
                <a:gd name="T26" fmla="*/ 92 w 129"/>
                <a:gd name="T27" fmla="*/ 88 h 96"/>
                <a:gd name="T28" fmla="*/ 16 w 129"/>
                <a:gd name="T29" fmla="*/ 88 h 96"/>
                <a:gd name="T30" fmla="*/ 8 w 129"/>
                <a:gd name="T31" fmla="*/ 80 h 96"/>
                <a:gd name="T32" fmla="*/ 8 w 129"/>
                <a:gd name="T33" fmla="*/ 16 h 96"/>
                <a:gd name="T34" fmla="*/ 16 w 129"/>
                <a:gd name="T35" fmla="*/ 8 h 96"/>
                <a:gd name="T36" fmla="*/ 92 w 129"/>
                <a:gd name="T37" fmla="*/ 8 h 96"/>
                <a:gd name="T38" fmla="*/ 99 w 129"/>
                <a:gd name="T39" fmla="*/ 12 h 96"/>
                <a:gd name="T40" fmla="*/ 119 w 129"/>
                <a:gd name="T41" fmla="*/ 44 h 96"/>
                <a:gd name="T42" fmla="*/ 119 w 129"/>
                <a:gd name="T4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9" h="96">
                  <a:moveTo>
                    <a:pt x="126" y="40"/>
                  </a:moveTo>
                  <a:cubicBezTo>
                    <a:pt x="106" y="8"/>
                    <a:pt x="106" y="8"/>
                    <a:pt x="106" y="8"/>
                  </a:cubicBezTo>
                  <a:cubicBezTo>
                    <a:pt x="103" y="3"/>
                    <a:pt x="98" y="0"/>
                    <a:pt x="9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9"/>
                    <a:pt x="7" y="96"/>
                    <a:pt x="16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8" y="96"/>
                    <a:pt x="103" y="93"/>
                    <a:pt x="106" y="88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9" y="51"/>
                    <a:pt x="129" y="45"/>
                    <a:pt x="126" y="40"/>
                  </a:cubicBezTo>
                  <a:close/>
                  <a:moveTo>
                    <a:pt x="119" y="52"/>
                  </a:moveTo>
                  <a:cubicBezTo>
                    <a:pt x="99" y="84"/>
                    <a:pt x="99" y="84"/>
                    <a:pt x="99" y="84"/>
                  </a:cubicBezTo>
                  <a:cubicBezTo>
                    <a:pt x="97" y="87"/>
                    <a:pt x="95" y="88"/>
                    <a:pt x="92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2" y="88"/>
                    <a:pt x="8" y="84"/>
                    <a:pt x="8" y="8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5" y="8"/>
                    <a:pt x="97" y="9"/>
                    <a:pt x="99" y="12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20" y="46"/>
                    <a:pt x="120" y="50"/>
                    <a:pt x="119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395" name="Freeform 12"/>
            <p:cNvSpPr>
              <a:spLocks noEditPoints="1"/>
            </p:cNvSpPr>
            <p:nvPr/>
          </p:nvSpPr>
          <p:spPr bwMode="auto">
            <a:xfrm>
              <a:off x="3752851" y="1957388"/>
              <a:ext cx="90488" cy="9048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20 h 24"/>
                <a:gd name="T12" fmla="*/ 4 w 24"/>
                <a:gd name="T13" fmla="*/ 12 h 24"/>
                <a:gd name="T14" fmla="*/ 12 w 24"/>
                <a:gd name="T15" fmla="*/ 4 h 24"/>
                <a:gd name="T16" fmla="*/ 20 w 24"/>
                <a:gd name="T17" fmla="*/ 12 h 24"/>
                <a:gd name="T18" fmla="*/ 12 w 24"/>
                <a:gd name="T19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20"/>
                  </a:move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96" name="Group 162"/>
          <p:cNvGrpSpPr/>
          <p:nvPr/>
        </p:nvGrpSpPr>
        <p:grpSpPr>
          <a:xfrm>
            <a:off x="9049182" y="2295430"/>
            <a:ext cx="422386" cy="479788"/>
            <a:chOff x="3482976" y="800100"/>
            <a:chExt cx="420688" cy="481013"/>
          </a:xfrm>
          <a:solidFill>
            <a:srgbClr val="FFFFFF"/>
          </a:solidFill>
        </p:grpSpPr>
        <p:sp>
          <p:nvSpPr>
            <p:cNvPr id="397" name="Freeform 13"/>
            <p:cNvSpPr>
              <a:spLocks noEditPoints="1"/>
            </p:cNvSpPr>
            <p:nvPr/>
          </p:nvSpPr>
          <p:spPr bwMode="auto">
            <a:xfrm>
              <a:off x="3482976" y="800100"/>
              <a:ext cx="420688" cy="481013"/>
            </a:xfrm>
            <a:custGeom>
              <a:avLst/>
              <a:gdLst>
                <a:gd name="T0" fmla="*/ 112 w 112"/>
                <a:gd name="T1" fmla="*/ 27 h 128"/>
                <a:gd name="T2" fmla="*/ 100 w 112"/>
                <a:gd name="T3" fmla="*/ 16 h 128"/>
                <a:gd name="T4" fmla="*/ 88 w 112"/>
                <a:gd name="T5" fmla="*/ 16 h 128"/>
                <a:gd name="T6" fmla="*/ 88 w 112"/>
                <a:gd name="T7" fmla="*/ 12 h 128"/>
                <a:gd name="T8" fmla="*/ 88 w 112"/>
                <a:gd name="T9" fmla="*/ 12 h 128"/>
                <a:gd name="T10" fmla="*/ 76 w 112"/>
                <a:gd name="T11" fmla="*/ 0 h 128"/>
                <a:gd name="T12" fmla="*/ 36 w 112"/>
                <a:gd name="T13" fmla="*/ 0 h 128"/>
                <a:gd name="T14" fmla="*/ 24 w 112"/>
                <a:gd name="T15" fmla="*/ 12 h 128"/>
                <a:gd name="T16" fmla="*/ 24 w 112"/>
                <a:gd name="T17" fmla="*/ 12 h 128"/>
                <a:gd name="T18" fmla="*/ 24 w 112"/>
                <a:gd name="T19" fmla="*/ 16 h 128"/>
                <a:gd name="T20" fmla="*/ 12 w 112"/>
                <a:gd name="T21" fmla="*/ 16 h 128"/>
                <a:gd name="T22" fmla="*/ 0 w 112"/>
                <a:gd name="T23" fmla="*/ 27 h 128"/>
                <a:gd name="T24" fmla="*/ 0 w 112"/>
                <a:gd name="T25" fmla="*/ 27 h 128"/>
                <a:gd name="T26" fmla="*/ 0 w 112"/>
                <a:gd name="T27" fmla="*/ 32 h 128"/>
                <a:gd name="T28" fmla="*/ 0 w 112"/>
                <a:gd name="T29" fmla="*/ 36 h 128"/>
                <a:gd name="T30" fmla="*/ 8 w 112"/>
                <a:gd name="T31" fmla="*/ 44 h 128"/>
                <a:gd name="T32" fmla="*/ 8 w 112"/>
                <a:gd name="T33" fmla="*/ 44 h 128"/>
                <a:gd name="T34" fmla="*/ 8 w 112"/>
                <a:gd name="T35" fmla="*/ 112 h 128"/>
                <a:gd name="T36" fmla="*/ 24 w 112"/>
                <a:gd name="T37" fmla="*/ 128 h 128"/>
                <a:gd name="T38" fmla="*/ 88 w 112"/>
                <a:gd name="T39" fmla="*/ 128 h 128"/>
                <a:gd name="T40" fmla="*/ 104 w 112"/>
                <a:gd name="T41" fmla="*/ 112 h 128"/>
                <a:gd name="T42" fmla="*/ 104 w 112"/>
                <a:gd name="T43" fmla="*/ 44 h 128"/>
                <a:gd name="T44" fmla="*/ 104 w 112"/>
                <a:gd name="T45" fmla="*/ 44 h 128"/>
                <a:gd name="T46" fmla="*/ 112 w 112"/>
                <a:gd name="T47" fmla="*/ 36 h 128"/>
                <a:gd name="T48" fmla="*/ 112 w 112"/>
                <a:gd name="T49" fmla="*/ 32 h 128"/>
                <a:gd name="T50" fmla="*/ 112 w 112"/>
                <a:gd name="T51" fmla="*/ 27 h 128"/>
                <a:gd name="T52" fmla="*/ 32 w 112"/>
                <a:gd name="T53" fmla="*/ 12 h 128"/>
                <a:gd name="T54" fmla="*/ 36 w 112"/>
                <a:gd name="T55" fmla="*/ 8 h 128"/>
                <a:gd name="T56" fmla="*/ 76 w 112"/>
                <a:gd name="T57" fmla="*/ 8 h 128"/>
                <a:gd name="T58" fmla="*/ 80 w 112"/>
                <a:gd name="T59" fmla="*/ 12 h 128"/>
                <a:gd name="T60" fmla="*/ 80 w 112"/>
                <a:gd name="T61" fmla="*/ 16 h 128"/>
                <a:gd name="T62" fmla="*/ 32 w 112"/>
                <a:gd name="T63" fmla="*/ 16 h 128"/>
                <a:gd name="T64" fmla="*/ 32 w 112"/>
                <a:gd name="T65" fmla="*/ 12 h 128"/>
                <a:gd name="T66" fmla="*/ 96 w 112"/>
                <a:gd name="T67" fmla="*/ 112 h 128"/>
                <a:gd name="T68" fmla="*/ 88 w 112"/>
                <a:gd name="T69" fmla="*/ 120 h 128"/>
                <a:gd name="T70" fmla="*/ 24 w 112"/>
                <a:gd name="T71" fmla="*/ 120 h 128"/>
                <a:gd name="T72" fmla="*/ 16 w 112"/>
                <a:gd name="T73" fmla="*/ 112 h 128"/>
                <a:gd name="T74" fmla="*/ 16 w 112"/>
                <a:gd name="T75" fmla="*/ 44 h 128"/>
                <a:gd name="T76" fmla="*/ 96 w 112"/>
                <a:gd name="T77" fmla="*/ 44 h 128"/>
                <a:gd name="T78" fmla="*/ 96 w 112"/>
                <a:gd name="T79" fmla="*/ 112 h 128"/>
                <a:gd name="T80" fmla="*/ 104 w 112"/>
                <a:gd name="T81" fmla="*/ 32 h 128"/>
                <a:gd name="T82" fmla="*/ 104 w 112"/>
                <a:gd name="T83" fmla="*/ 36 h 128"/>
                <a:gd name="T84" fmla="*/ 8 w 112"/>
                <a:gd name="T85" fmla="*/ 36 h 128"/>
                <a:gd name="T86" fmla="*/ 8 w 112"/>
                <a:gd name="T87" fmla="*/ 32 h 128"/>
                <a:gd name="T88" fmla="*/ 8 w 112"/>
                <a:gd name="T89" fmla="*/ 28 h 128"/>
                <a:gd name="T90" fmla="*/ 12 w 112"/>
                <a:gd name="T91" fmla="*/ 24 h 128"/>
                <a:gd name="T92" fmla="*/ 100 w 112"/>
                <a:gd name="T93" fmla="*/ 24 h 128"/>
                <a:gd name="T94" fmla="*/ 104 w 112"/>
                <a:gd name="T95" fmla="*/ 28 h 128"/>
                <a:gd name="T96" fmla="*/ 104 w 112"/>
                <a:gd name="T97" fmla="*/ 3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2" h="128">
                  <a:moveTo>
                    <a:pt x="112" y="27"/>
                  </a:moveTo>
                  <a:cubicBezTo>
                    <a:pt x="112" y="21"/>
                    <a:pt x="106" y="16"/>
                    <a:pt x="10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9" y="0"/>
                    <a:pt x="24" y="5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6" y="16"/>
                    <a:pt x="0" y="2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4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21"/>
                    <a:pt x="15" y="128"/>
                    <a:pt x="24" y="128"/>
                  </a:cubicBezTo>
                  <a:cubicBezTo>
                    <a:pt x="88" y="128"/>
                    <a:pt x="88" y="128"/>
                    <a:pt x="88" y="128"/>
                  </a:cubicBezTo>
                  <a:cubicBezTo>
                    <a:pt x="97" y="128"/>
                    <a:pt x="104" y="121"/>
                    <a:pt x="104" y="11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12" y="40"/>
                    <a:pt x="112" y="36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2" y="27"/>
                    <a:pt x="112" y="27"/>
                    <a:pt x="112" y="27"/>
                  </a:cubicBezTo>
                  <a:close/>
                  <a:moveTo>
                    <a:pt x="32" y="12"/>
                  </a:moveTo>
                  <a:cubicBezTo>
                    <a:pt x="32" y="10"/>
                    <a:pt x="34" y="8"/>
                    <a:pt x="36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8" y="8"/>
                    <a:pt x="80" y="10"/>
                    <a:pt x="80" y="12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12"/>
                  </a:lnTo>
                  <a:close/>
                  <a:moveTo>
                    <a:pt x="96" y="112"/>
                  </a:moveTo>
                  <a:cubicBezTo>
                    <a:pt x="96" y="116"/>
                    <a:pt x="92" y="120"/>
                    <a:pt x="88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0" y="120"/>
                    <a:pt x="16" y="116"/>
                    <a:pt x="16" y="112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96" y="44"/>
                    <a:pt x="96" y="44"/>
                    <a:pt x="96" y="44"/>
                  </a:cubicBezTo>
                  <a:lnTo>
                    <a:pt x="96" y="112"/>
                  </a:lnTo>
                  <a:close/>
                  <a:moveTo>
                    <a:pt x="104" y="32"/>
                  </a:moveTo>
                  <a:cubicBezTo>
                    <a:pt x="104" y="36"/>
                    <a:pt x="104" y="36"/>
                    <a:pt x="104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6"/>
                    <a:pt x="10" y="24"/>
                    <a:pt x="12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2" y="24"/>
                    <a:pt x="104" y="26"/>
                    <a:pt x="104" y="28"/>
                  </a:cubicBezTo>
                  <a:lnTo>
                    <a:pt x="10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398" name="Freeform 14"/>
            <p:cNvSpPr>
              <a:spLocks noEditPoints="1"/>
            </p:cNvSpPr>
            <p:nvPr/>
          </p:nvSpPr>
          <p:spPr bwMode="auto">
            <a:xfrm>
              <a:off x="3573463" y="995363"/>
              <a:ext cx="60325" cy="225425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399" name="Freeform 15"/>
            <p:cNvSpPr>
              <a:spLocks noEditPoints="1"/>
            </p:cNvSpPr>
            <p:nvPr/>
          </p:nvSpPr>
          <p:spPr bwMode="auto">
            <a:xfrm>
              <a:off x="3663951" y="995363"/>
              <a:ext cx="58738" cy="225425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00" name="Freeform 16"/>
            <p:cNvSpPr>
              <a:spLocks noEditPoints="1"/>
            </p:cNvSpPr>
            <p:nvPr/>
          </p:nvSpPr>
          <p:spPr bwMode="auto">
            <a:xfrm>
              <a:off x="3752851" y="995363"/>
              <a:ext cx="60325" cy="225425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401" name="Freeform 20"/>
          <p:cNvSpPr>
            <a:spLocks noEditPoints="1"/>
          </p:cNvSpPr>
          <p:nvPr/>
        </p:nvSpPr>
        <p:spPr bwMode="auto">
          <a:xfrm>
            <a:off x="5466267" y="3049973"/>
            <a:ext cx="280305" cy="686833"/>
          </a:xfrm>
          <a:custGeom>
            <a:avLst/>
            <a:gdLst>
              <a:gd name="T0" fmla="*/ 294 w 358"/>
              <a:gd name="T1" fmla="*/ 57 h 883"/>
              <a:gd name="T2" fmla="*/ 263 w 358"/>
              <a:gd name="T3" fmla="*/ 0 h 883"/>
              <a:gd name="T4" fmla="*/ 97 w 358"/>
              <a:gd name="T5" fmla="*/ 0 h 883"/>
              <a:gd name="T6" fmla="*/ 64 w 358"/>
              <a:gd name="T7" fmla="*/ 54 h 883"/>
              <a:gd name="T8" fmla="*/ 102 w 358"/>
              <a:gd name="T9" fmla="*/ 181 h 883"/>
              <a:gd name="T10" fmla="*/ 0 w 358"/>
              <a:gd name="T11" fmla="*/ 687 h 883"/>
              <a:gd name="T12" fmla="*/ 180 w 358"/>
              <a:gd name="T13" fmla="*/ 883 h 883"/>
              <a:gd name="T14" fmla="*/ 358 w 358"/>
              <a:gd name="T15" fmla="*/ 687 h 883"/>
              <a:gd name="T16" fmla="*/ 256 w 358"/>
              <a:gd name="T17" fmla="*/ 181 h 883"/>
              <a:gd name="T18" fmla="*/ 294 w 358"/>
              <a:gd name="T19" fmla="*/ 57 h 883"/>
              <a:gd name="T20" fmla="*/ 121 w 358"/>
              <a:gd name="T21" fmla="*/ 45 h 883"/>
              <a:gd name="T22" fmla="*/ 237 w 358"/>
              <a:gd name="T23" fmla="*/ 45 h 883"/>
              <a:gd name="T24" fmla="*/ 247 w 358"/>
              <a:gd name="T25" fmla="*/ 62 h 883"/>
              <a:gd name="T26" fmla="*/ 216 w 358"/>
              <a:gd name="T27" fmla="*/ 157 h 883"/>
              <a:gd name="T28" fmla="*/ 142 w 358"/>
              <a:gd name="T29" fmla="*/ 157 h 883"/>
              <a:gd name="T30" fmla="*/ 111 w 358"/>
              <a:gd name="T31" fmla="*/ 62 h 883"/>
              <a:gd name="T32" fmla="*/ 121 w 358"/>
              <a:gd name="T33" fmla="*/ 45 h 883"/>
              <a:gd name="T34" fmla="*/ 78 w 358"/>
              <a:gd name="T35" fmla="*/ 523 h 883"/>
              <a:gd name="T36" fmla="*/ 268 w 358"/>
              <a:gd name="T37" fmla="*/ 721 h 883"/>
              <a:gd name="T38" fmla="*/ 232 w 358"/>
              <a:gd name="T39" fmla="*/ 759 h 883"/>
              <a:gd name="T40" fmla="*/ 64 w 358"/>
              <a:gd name="T41" fmla="*/ 592 h 883"/>
              <a:gd name="T42" fmla="*/ 78 w 358"/>
              <a:gd name="T43" fmla="*/ 523 h 883"/>
              <a:gd name="T44" fmla="*/ 83 w 358"/>
              <a:gd name="T45" fmla="*/ 497 h 883"/>
              <a:gd name="T46" fmla="*/ 97 w 358"/>
              <a:gd name="T47" fmla="*/ 428 h 883"/>
              <a:gd name="T48" fmla="*/ 303 w 358"/>
              <a:gd name="T49" fmla="*/ 645 h 883"/>
              <a:gd name="T50" fmla="*/ 311 w 358"/>
              <a:gd name="T51" fmla="*/ 673 h 883"/>
              <a:gd name="T52" fmla="*/ 282 w 358"/>
              <a:gd name="T53" fmla="*/ 704 h 883"/>
              <a:gd name="T54" fmla="*/ 83 w 358"/>
              <a:gd name="T55" fmla="*/ 497 h 883"/>
              <a:gd name="T56" fmla="*/ 102 w 358"/>
              <a:gd name="T57" fmla="*/ 402 h 883"/>
              <a:gd name="T58" fmla="*/ 116 w 358"/>
              <a:gd name="T59" fmla="*/ 338 h 883"/>
              <a:gd name="T60" fmla="*/ 275 w 358"/>
              <a:gd name="T61" fmla="*/ 497 h 883"/>
              <a:gd name="T62" fmla="*/ 296 w 358"/>
              <a:gd name="T63" fmla="*/ 604 h 883"/>
              <a:gd name="T64" fmla="*/ 102 w 358"/>
              <a:gd name="T65" fmla="*/ 402 h 883"/>
              <a:gd name="T66" fmla="*/ 121 w 358"/>
              <a:gd name="T67" fmla="*/ 311 h 883"/>
              <a:gd name="T68" fmla="*/ 135 w 358"/>
              <a:gd name="T69" fmla="*/ 240 h 883"/>
              <a:gd name="T70" fmla="*/ 247 w 358"/>
              <a:gd name="T71" fmla="*/ 359 h 883"/>
              <a:gd name="T72" fmla="*/ 266 w 358"/>
              <a:gd name="T73" fmla="*/ 457 h 883"/>
              <a:gd name="T74" fmla="*/ 121 w 358"/>
              <a:gd name="T75" fmla="*/ 311 h 883"/>
              <a:gd name="T76" fmla="*/ 59 w 358"/>
              <a:gd name="T77" fmla="*/ 618 h 883"/>
              <a:gd name="T78" fmla="*/ 218 w 358"/>
              <a:gd name="T79" fmla="*/ 776 h 883"/>
              <a:gd name="T80" fmla="*/ 180 w 358"/>
              <a:gd name="T81" fmla="*/ 816 h 883"/>
              <a:gd name="T82" fmla="*/ 47 w 358"/>
              <a:gd name="T83" fmla="*/ 673 h 883"/>
              <a:gd name="T84" fmla="*/ 59 w 358"/>
              <a:gd name="T85" fmla="*/ 618 h 883"/>
              <a:gd name="T86" fmla="*/ 216 w 358"/>
              <a:gd name="T87" fmla="*/ 202 h 883"/>
              <a:gd name="T88" fmla="*/ 239 w 358"/>
              <a:gd name="T89" fmla="*/ 316 h 883"/>
              <a:gd name="T90" fmla="*/ 140 w 358"/>
              <a:gd name="T91" fmla="*/ 214 h 883"/>
              <a:gd name="T92" fmla="*/ 142 w 358"/>
              <a:gd name="T93" fmla="*/ 202 h 883"/>
              <a:gd name="T94" fmla="*/ 216 w 358"/>
              <a:gd name="T95" fmla="*/ 202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58" h="883">
                <a:moveTo>
                  <a:pt x="294" y="57"/>
                </a:moveTo>
                <a:lnTo>
                  <a:pt x="263" y="0"/>
                </a:lnTo>
                <a:lnTo>
                  <a:pt x="97" y="0"/>
                </a:lnTo>
                <a:lnTo>
                  <a:pt x="64" y="54"/>
                </a:lnTo>
                <a:lnTo>
                  <a:pt x="102" y="181"/>
                </a:lnTo>
                <a:lnTo>
                  <a:pt x="0" y="687"/>
                </a:lnTo>
                <a:lnTo>
                  <a:pt x="180" y="883"/>
                </a:lnTo>
                <a:lnTo>
                  <a:pt x="358" y="687"/>
                </a:lnTo>
                <a:lnTo>
                  <a:pt x="256" y="181"/>
                </a:lnTo>
                <a:lnTo>
                  <a:pt x="294" y="57"/>
                </a:lnTo>
                <a:close/>
                <a:moveTo>
                  <a:pt x="121" y="45"/>
                </a:moveTo>
                <a:lnTo>
                  <a:pt x="237" y="45"/>
                </a:lnTo>
                <a:lnTo>
                  <a:pt x="247" y="62"/>
                </a:lnTo>
                <a:lnTo>
                  <a:pt x="216" y="157"/>
                </a:lnTo>
                <a:lnTo>
                  <a:pt x="142" y="157"/>
                </a:lnTo>
                <a:lnTo>
                  <a:pt x="111" y="62"/>
                </a:lnTo>
                <a:lnTo>
                  <a:pt x="121" y="45"/>
                </a:lnTo>
                <a:close/>
                <a:moveTo>
                  <a:pt x="78" y="523"/>
                </a:moveTo>
                <a:lnTo>
                  <a:pt x="268" y="721"/>
                </a:lnTo>
                <a:lnTo>
                  <a:pt x="232" y="759"/>
                </a:lnTo>
                <a:lnTo>
                  <a:pt x="64" y="592"/>
                </a:lnTo>
                <a:lnTo>
                  <a:pt x="78" y="523"/>
                </a:lnTo>
                <a:close/>
                <a:moveTo>
                  <a:pt x="83" y="497"/>
                </a:moveTo>
                <a:lnTo>
                  <a:pt x="97" y="428"/>
                </a:lnTo>
                <a:lnTo>
                  <a:pt x="303" y="645"/>
                </a:lnTo>
                <a:lnTo>
                  <a:pt x="311" y="673"/>
                </a:lnTo>
                <a:lnTo>
                  <a:pt x="282" y="704"/>
                </a:lnTo>
                <a:lnTo>
                  <a:pt x="83" y="497"/>
                </a:lnTo>
                <a:close/>
                <a:moveTo>
                  <a:pt x="102" y="402"/>
                </a:moveTo>
                <a:lnTo>
                  <a:pt x="116" y="338"/>
                </a:lnTo>
                <a:lnTo>
                  <a:pt x="275" y="497"/>
                </a:lnTo>
                <a:lnTo>
                  <a:pt x="296" y="604"/>
                </a:lnTo>
                <a:lnTo>
                  <a:pt x="102" y="402"/>
                </a:lnTo>
                <a:close/>
                <a:moveTo>
                  <a:pt x="121" y="311"/>
                </a:moveTo>
                <a:lnTo>
                  <a:pt x="135" y="240"/>
                </a:lnTo>
                <a:lnTo>
                  <a:pt x="247" y="359"/>
                </a:lnTo>
                <a:lnTo>
                  <a:pt x="266" y="457"/>
                </a:lnTo>
                <a:lnTo>
                  <a:pt x="121" y="311"/>
                </a:lnTo>
                <a:close/>
                <a:moveTo>
                  <a:pt x="59" y="618"/>
                </a:moveTo>
                <a:lnTo>
                  <a:pt x="218" y="776"/>
                </a:lnTo>
                <a:lnTo>
                  <a:pt x="180" y="816"/>
                </a:lnTo>
                <a:lnTo>
                  <a:pt x="47" y="673"/>
                </a:lnTo>
                <a:lnTo>
                  <a:pt x="59" y="618"/>
                </a:lnTo>
                <a:close/>
                <a:moveTo>
                  <a:pt x="216" y="202"/>
                </a:moveTo>
                <a:lnTo>
                  <a:pt x="239" y="316"/>
                </a:lnTo>
                <a:lnTo>
                  <a:pt x="140" y="214"/>
                </a:lnTo>
                <a:lnTo>
                  <a:pt x="142" y="202"/>
                </a:lnTo>
                <a:lnTo>
                  <a:pt x="216" y="2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577" tIns="45788" rIns="91577" bIns="4578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402" name="Group 216"/>
          <p:cNvGrpSpPr/>
          <p:nvPr/>
        </p:nvGrpSpPr>
        <p:grpSpPr>
          <a:xfrm>
            <a:off x="6395461" y="4121125"/>
            <a:ext cx="515158" cy="594896"/>
            <a:chOff x="4038601" y="946150"/>
            <a:chExt cx="1055688" cy="1227138"/>
          </a:xfrm>
          <a:solidFill>
            <a:srgbClr val="FFFFFF"/>
          </a:solidFill>
        </p:grpSpPr>
        <p:sp>
          <p:nvSpPr>
            <p:cNvPr id="403" name="Freeform 21"/>
            <p:cNvSpPr>
              <a:spLocks noEditPoints="1"/>
            </p:cNvSpPr>
            <p:nvPr/>
          </p:nvSpPr>
          <p:spPr bwMode="auto">
            <a:xfrm>
              <a:off x="4038601" y="946150"/>
              <a:ext cx="1055688" cy="1227138"/>
            </a:xfrm>
            <a:custGeom>
              <a:avLst/>
              <a:gdLst>
                <a:gd name="T0" fmla="*/ 27 w 280"/>
                <a:gd name="T1" fmla="*/ 325 h 325"/>
                <a:gd name="T2" fmla="*/ 253 w 280"/>
                <a:gd name="T3" fmla="*/ 325 h 325"/>
                <a:gd name="T4" fmla="*/ 280 w 280"/>
                <a:gd name="T5" fmla="*/ 298 h 325"/>
                <a:gd name="T6" fmla="*/ 280 w 280"/>
                <a:gd name="T7" fmla="*/ 27 h 325"/>
                <a:gd name="T8" fmla="*/ 253 w 280"/>
                <a:gd name="T9" fmla="*/ 0 h 325"/>
                <a:gd name="T10" fmla="*/ 27 w 280"/>
                <a:gd name="T11" fmla="*/ 0 h 325"/>
                <a:gd name="T12" fmla="*/ 0 w 280"/>
                <a:gd name="T13" fmla="*/ 27 h 325"/>
                <a:gd name="T14" fmla="*/ 0 w 280"/>
                <a:gd name="T15" fmla="*/ 298 h 325"/>
                <a:gd name="T16" fmla="*/ 27 w 280"/>
                <a:gd name="T17" fmla="*/ 325 h 325"/>
                <a:gd name="T18" fmla="*/ 19 w 280"/>
                <a:gd name="T19" fmla="*/ 27 h 325"/>
                <a:gd name="T20" fmla="*/ 27 w 280"/>
                <a:gd name="T21" fmla="*/ 19 h 325"/>
                <a:gd name="T22" fmla="*/ 253 w 280"/>
                <a:gd name="T23" fmla="*/ 19 h 325"/>
                <a:gd name="T24" fmla="*/ 261 w 280"/>
                <a:gd name="T25" fmla="*/ 27 h 325"/>
                <a:gd name="T26" fmla="*/ 261 w 280"/>
                <a:gd name="T27" fmla="*/ 298 h 325"/>
                <a:gd name="T28" fmla="*/ 253 w 280"/>
                <a:gd name="T29" fmla="*/ 306 h 325"/>
                <a:gd name="T30" fmla="*/ 27 w 280"/>
                <a:gd name="T31" fmla="*/ 306 h 325"/>
                <a:gd name="T32" fmla="*/ 19 w 280"/>
                <a:gd name="T33" fmla="*/ 298 h 325"/>
                <a:gd name="T34" fmla="*/ 19 w 280"/>
                <a:gd name="T35" fmla="*/ 2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0" h="325">
                  <a:moveTo>
                    <a:pt x="27" y="325"/>
                  </a:moveTo>
                  <a:cubicBezTo>
                    <a:pt x="253" y="325"/>
                    <a:pt x="253" y="325"/>
                    <a:pt x="253" y="325"/>
                  </a:cubicBezTo>
                  <a:cubicBezTo>
                    <a:pt x="268" y="325"/>
                    <a:pt x="280" y="313"/>
                    <a:pt x="280" y="298"/>
                  </a:cubicBezTo>
                  <a:cubicBezTo>
                    <a:pt x="280" y="27"/>
                    <a:pt x="280" y="27"/>
                    <a:pt x="280" y="27"/>
                  </a:cubicBezTo>
                  <a:cubicBezTo>
                    <a:pt x="280" y="12"/>
                    <a:pt x="268" y="0"/>
                    <a:pt x="25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13"/>
                    <a:pt x="12" y="325"/>
                    <a:pt x="27" y="325"/>
                  </a:cubicBezTo>
                  <a:close/>
                  <a:moveTo>
                    <a:pt x="19" y="27"/>
                  </a:moveTo>
                  <a:cubicBezTo>
                    <a:pt x="19" y="23"/>
                    <a:pt x="22" y="19"/>
                    <a:pt x="27" y="19"/>
                  </a:cubicBezTo>
                  <a:cubicBezTo>
                    <a:pt x="253" y="19"/>
                    <a:pt x="253" y="19"/>
                    <a:pt x="253" y="19"/>
                  </a:cubicBezTo>
                  <a:cubicBezTo>
                    <a:pt x="257" y="19"/>
                    <a:pt x="261" y="23"/>
                    <a:pt x="261" y="27"/>
                  </a:cubicBezTo>
                  <a:cubicBezTo>
                    <a:pt x="261" y="298"/>
                    <a:pt x="261" y="298"/>
                    <a:pt x="261" y="298"/>
                  </a:cubicBezTo>
                  <a:cubicBezTo>
                    <a:pt x="261" y="303"/>
                    <a:pt x="257" y="306"/>
                    <a:pt x="253" y="306"/>
                  </a:cubicBezTo>
                  <a:cubicBezTo>
                    <a:pt x="27" y="306"/>
                    <a:pt x="27" y="306"/>
                    <a:pt x="27" y="306"/>
                  </a:cubicBezTo>
                  <a:cubicBezTo>
                    <a:pt x="22" y="306"/>
                    <a:pt x="19" y="303"/>
                    <a:pt x="19" y="298"/>
                  </a:cubicBezTo>
                  <a:lnTo>
                    <a:pt x="19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04" name="Freeform 22"/>
            <p:cNvSpPr>
              <a:spLocks noEditPoints="1"/>
            </p:cNvSpPr>
            <p:nvPr/>
          </p:nvSpPr>
          <p:spPr bwMode="auto">
            <a:xfrm>
              <a:off x="4140201" y="1055688"/>
              <a:ext cx="852488" cy="265113"/>
            </a:xfrm>
            <a:custGeom>
              <a:avLst/>
              <a:gdLst>
                <a:gd name="T0" fmla="*/ 15 w 226"/>
                <a:gd name="T1" fmla="*/ 70 h 70"/>
                <a:gd name="T2" fmla="*/ 211 w 226"/>
                <a:gd name="T3" fmla="*/ 70 h 70"/>
                <a:gd name="T4" fmla="*/ 226 w 226"/>
                <a:gd name="T5" fmla="*/ 55 h 70"/>
                <a:gd name="T6" fmla="*/ 226 w 226"/>
                <a:gd name="T7" fmla="*/ 15 h 70"/>
                <a:gd name="T8" fmla="*/ 211 w 226"/>
                <a:gd name="T9" fmla="*/ 0 h 70"/>
                <a:gd name="T10" fmla="*/ 15 w 226"/>
                <a:gd name="T11" fmla="*/ 0 h 70"/>
                <a:gd name="T12" fmla="*/ 0 w 226"/>
                <a:gd name="T13" fmla="*/ 15 h 70"/>
                <a:gd name="T14" fmla="*/ 0 w 226"/>
                <a:gd name="T15" fmla="*/ 55 h 70"/>
                <a:gd name="T16" fmla="*/ 15 w 226"/>
                <a:gd name="T17" fmla="*/ 70 h 70"/>
                <a:gd name="T18" fmla="*/ 9 w 226"/>
                <a:gd name="T19" fmla="*/ 15 h 70"/>
                <a:gd name="T20" fmla="*/ 15 w 226"/>
                <a:gd name="T21" fmla="*/ 9 h 70"/>
                <a:gd name="T22" fmla="*/ 211 w 226"/>
                <a:gd name="T23" fmla="*/ 9 h 70"/>
                <a:gd name="T24" fmla="*/ 216 w 226"/>
                <a:gd name="T25" fmla="*/ 15 h 70"/>
                <a:gd name="T26" fmla="*/ 216 w 226"/>
                <a:gd name="T27" fmla="*/ 55 h 70"/>
                <a:gd name="T28" fmla="*/ 211 w 226"/>
                <a:gd name="T29" fmla="*/ 61 h 70"/>
                <a:gd name="T30" fmla="*/ 15 w 226"/>
                <a:gd name="T31" fmla="*/ 61 h 70"/>
                <a:gd name="T32" fmla="*/ 9 w 226"/>
                <a:gd name="T33" fmla="*/ 55 h 70"/>
                <a:gd name="T34" fmla="*/ 9 w 226"/>
                <a:gd name="T35" fmla="*/ 1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6" h="70">
                  <a:moveTo>
                    <a:pt x="15" y="70"/>
                  </a:moveTo>
                  <a:cubicBezTo>
                    <a:pt x="211" y="70"/>
                    <a:pt x="211" y="70"/>
                    <a:pt x="211" y="70"/>
                  </a:cubicBezTo>
                  <a:cubicBezTo>
                    <a:pt x="219" y="70"/>
                    <a:pt x="226" y="64"/>
                    <a:pt x="226" y="55"/>
                  </a:cubicBezTo>
                  <a:cubicBezTo>
                    <a:pt x="226" y="15"/>
                    <a:pt x="226" y="15"/>
                    <a:pt x="226" y="15"/>
                  </a:cubicBezTo>
                  <a:cubicBezTo>
                    <a:pt x="226" y="6"/>
                    <a:pt x="219" y="0"/>
                    <a:pt x="21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4"/>
                    <a:pt x="7" y="70"/>
                    <a:pt x="15" y="70"/>
                  </a:cubicBezTo>
                  <a:close/>
                  <a:moveTo>
                    <a:pt x="9" y="15"/>
                  </a:moveTo>
                  <a:cubicBezTo>
                    <a:pt x="9" y="11"/>
                    <a:pt x="12" y="9"/>
                    <a:pt x="15" y="9"/>
                  </a:cubicBezTo>
                  <a:cubicBezTo>
                    <a:pt x="211" y="9"/>
                    <a:pt x="211" y="9"/>
                    <a:pt x="211" y="9"/>
                  </a:cubicBezTo>
                  <a:cubicBezTo>
                    <a:pt x="214" y="9"/>
                    <a:pt x="216" y="11"/>
                    <a:pt x="216" y="15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9"/>
                    <a:pt x="214" y="61"/>
                    <a:pt x="211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2" y="61"/>
                    <a:pt x="9" y="59"/>
                    <a:pt x="9" y="55"/>
                  </a:cubicBezTo>
                  <a:lnTo>
                    <a:pt x="9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05" name="Rectangle 23"/>
            <p:cNvSpPr>
              <a:spLocks noChangeArrowheads="1"/>
            </p:cNvSpPr>
            <p:nvPr/>
          </p:nvSpPr>
          <p:spPr bwMode="auto">
            <a:xfrm>
              <a:off x="4537076" y="1127125"/>
              <a:ext cx="47625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06" name="Rectangle 24"/>
            <p:cNvSpPr>
              <a:spLocks noChangeArrowheads="1"/>
            </p:cNvSpPr>
            <p:nvPr/>
          </p:nvSpPr>
          <p:spPr bwMode="auto">
            <a:xfrm>
              <a:off x="4622801" y="1127125"/>
              <a:ext cx="49213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07" name="Rectangle 25"/>
            <p:cNvSpPr>
              <a:spLocks noChangeArrowheads="1"/>
            </p:cNvSpPr>
            <p:nvPr/>
          </p:nvSpPr>
          <p:spPr bwMode="auto">
            <a:xfrm>
              <a:off x="4705351" y="1127125"/>
              <a:ext cx="49213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08" name="Rectangle 26"/>
            <p:cNvSpPr>
              <a:spLocks noChangeArrowheads="1"/>
            </p:cNvSpPr>
            <p:nvPr/>
          </p:nvSpPr>
          <p:spPr bwMode="auto">
            <a:xfrm>
              <a:off x="4789488" y="1127125"/>
              <a:ext cx="49213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09" name="Rectangle 27"/>
            <p:cNvSpPr>
              <a:spLocks noChangeArrowheads="1"/>
            </p:cNvSpPr>
            <p:nvPr/>
          </p:nvSpPr>
          <p:spPr bwMode="auto">
            <a:xfrm>
              <a:off x="4875213" y="1127125"/>
              <a:ext cx="49213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10" name="Freeform 28"/>
            <p:cNvSpPr>
              <a:spLocks noEditPoints="1"/>
            </p:cNvSpPr>
            <p:nvPr/>
          </p:nvSpPr>
          <p:spPr bwMode="auto">
            <a:xfrm>
              <a:off x="4175126" y="1419225"/>
              <a:ext cx="157163" cy="157163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11" name="Freeform 29"/>
            <p:cNvSpPr>
              <a:spLocks noEditPoints="1"/>
            </p:cNvSpPr>
            <p:nvPr/>
          </p:nvSpPr>
          <p:spPr bwMode="auto">
            <a:xfrm>
              <a:off x="4381501" y="1419225"/>
              <a:ext cx="158750" cy="157163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12" name="Freeform 30"/>
            <p:cNvSpPr>
              <a:spLocks noEditPoints="1"/>
            </p:cNvSpPr>
            <p:nvPr/>
          </p:nvSpPr>
          <p:spPr bwMode="auto">
            <a:xfrm>
              <a:off x="4589463" y="1419225"/>
              <a:ext cx="158750" cy="157163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13" name="Freeform 31"/>
            <p:cNvSpPr>
              <a:spLocks noEditPoints="1"/>
            </p:cNvSpPr>
            <p:nvPr/>
          </p:nvSpPr>
          <p:spPr bwMode="auto">
            <a:xfrm>
              <a:off x="4795838" y="1419225"/>
              <a:ext cx="158750" cy="157163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14" name="Freeform 32"/>
            <p:cNvSpPr>
              <a:spLocks noEditPoints="1"/>
            </p:cNvSpPr>
            <p:nvPr/>
          </p:nvSpPr>
          <p:spPr bwMode="auto">
            <a:xfrm>
              <a:off x="4381501" y="1625600"/>
              <a:ext cx="158750" cy="1587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15" name="Freeform 33"/>
            <p:cNvSpPr>
              <a:spLocks noEditPoints="1"/>
            </p:cNvSpPr>
            <p:nvPr/>
          </p:nvSpPr>
          <p:spPr bwMode="auto">
            <a:xfrm>
              <a:off x="4589463" y="1625600"/>
              <a:ext cx="158750" cy="1587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16" name="Freeform 34"/>
            <p:cNvSpPr>
              <a:spLocks noEditPoints="1"/>
            </p:cNvSpPr>
            <p:nvPr/>
          </p:nvSpPr>
          <p:spPr bwMode="auto">
            <a:xfrm>
              <a:off x="4795838" y="1625600"/>
              <a:ext cx="158750" cy="1587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17" name="Freeform 35"/>
            <p:cNvSpPr>
              <a:spLocks noEditPoints="1"/>
            </p:cNvSpPr>
            <p:nvPr/>
          </p:nvSpPr>
          <p:spPr bwMode="auto">
            <a:xfrm>
              <a:off x="4175126" y="1625600"/>
              <a:ext cx="157163" cy="1587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18" name="Freeform 36"/>
            <p:cNvSpPr>
              <a:spLocks noEditPoints="1"/>
            </p:cNvSpPr>
            <p:nvPr/>
          </p:nvSpPr>
          <p:spPr bwMode="auto">
            <a:xfrm>
              <a:off x="4381501" y="1833563"/>
              <a:ext cx="158750" cy="1587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19" name="Freeform 37"/>
            <p:cNvSpPr>
              <a:spLocks noEditPoints="1"/>
            </p:cNvSpPr>
            <p:nvPr/>
          </p:nvSpPr>
          <p:spPr bwMode="auto">
            <a:xfrm>
              <a:off x="4589463" y="1833563"/>
              <a:ext cx="158750" cy="1587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20" name="Freeform 38"/>
            <p:cNvSpPr>
              <a:spLocks noEditPoints="1"/>
            </p:cNvSpPr>
            <p:nvPr/>
          </p:nvSpPr>
          <p:spPr bwMode="auto">
            <a:xfrm>
              <a:off x="4795838" y="1833563"/>
              <a:ext cx="158750" cy="1587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21" name="Freeform 39"/>
            <p:cNvSpPr>
              <a:spLocks noEditPoints="1"/>
            </p:cNvSpPr>
            <p:nvPr/>
          </p:nvSpPr>
          <p:spPr bwMode="auto">
            <a:xfrm>
              <a:off x="4175126" y="1833563"/>
              <a:ext cx="157163" cy="1587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33 h 42"/>
                <a:gd name="T12" fmla="*/ 9 w 42"/>
                <a:gd name="T13" fmla="*/ 21 h 42"/>
                <a:gd name="T14" fmla="*/ 21 w 42"/>
                <a:gd name="T15" fmla="*/ 8 h 42"/>
                <a:gd name="T16" fmla="*/ 34 w 42"/>
                <a:gd name="T17" fmla="*/ 21 h 42"/>
                <a:gd name="T18" fmla="*/ 21 w 42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2" y="32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9" y="28"/>
                    <a:pt x="9" y="21"/>
                  </a:cubicBezTo>
                  <a:cubicBezTo>
                    <a:pt x="9" y="14"/>
                    <a:pt x="14" y="8"/>
                    <a:pt x="21" y="8"/>
                  </a:cubicBezTo>
                  <a:cubicBezTo>
                    <a:pt x="28" y="8"/>
                    <a:pt x="34" y="14"/>
                    <a:pt x="34" y="21"/>
                  </a:cubicBezTo>
                  <a:cubicBezTo>
                    <a:pt x="34" y="28"/>
                    <a:pt x="28" y="33"/>
                    <a:pt x="2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422" name="Freeform 43"/>
          <p:cNvSpPr>
            <a:spLocks noEditPoints="1"/>
          </p:cNvSpPr>
          <p:nvPr/>
        </p:nvSpPr>
        <p:spPr bwMode="auto">
          <a:xfrm>
            <a:off x="6403770" y="2642499"/>
            <a:ext cx="353979" cy="351658"/>
          </a:xfrm>
          <a:custGeom>
            <a:avLst/>
            <a:gdLst>
              <a:gd name="T0" fmla="*/ 55 w 64"/>
              <a:gd name="T1" fmla="*/ 26 h 64"/>
              <a:gd name="T2" fmla="*/ 36 w 64"/>
              <a:gd name="T3" fmla="*/ 46 h 64"/>
              <a:gd name="T4" fmla="*/ 18 w 64"/>
              <a:gd name="T5" fmla="*/ 46 h 64"/>
              <a:gd name="T6" fmla="*/ 18 w 64"/>
              <a:gd name="T7" fmla="*/ 28 h 64"/>
              <a:gd name="T8" fmla="*/ 38 w 64"/>
              <a:gd name="T9" fmla="*/ 9 h 64"/>
              <a:gd name="T10" fmla="*/ 29 w 64"/>
              <a:gd name="T11" fmla="*/ 0 h 64"/>
              <a:gd name="T12" fmla="*/ 10 w 64"/>
              <a:gd name="T13" fmla="*/ 20 h 64"/>
              <a:gd name="T14" fmla="*/ 10 w 64"/>
              <a:gd name="T15" fmla="*/ 54 h 64"/>
              <a:gd name="T16" fmla="*/ 44 w 64"/>
              <a:gd name="T17" fmla="*/ 54 h 64"/>
              <a:gd name="T18" fmla="*/ 64 w 64"/>
              <a:gd name="T19" fmla="*/ 35 h 64"/>
              <a:gd name="T20" fmla="*/ 55 w 64"/>
              <a:gd name="T21" fmla="*/ 26 h 64"/>
              <a:gd name="T22" fmla="*/ 29 w 64"/>
              <a:gd name="T23" fmla="*/ 4 h 64"/>
              <a:gd name="T24" fmla="*/ 33 w 64"/>
              <a:gd name="T25" fmla="*/ 9 h 64"/>
              <a:gd name="T26" fmla="*/ 27 w 64"/>
              <a:gd name="T27" fmla="*/ 15 h 64"/>
              <a:gd name="T28" fmla="*/ 23 w 64"/>
              <a:gd name="T29" fmla="*/ 11 h 64"/>
              <a:gd name="T30" fmla="*/ 29 w 64"/>
              <a:gd name="T31" fmla="*/ 4 h 64"/>
              <a:gd name="T32" fmla="*/ 49 w 64"/>
              <a:gd name="T33" fmla="*/ 37 h 64"/>
              <a:gd name="T34" fmla="*/ 55 w 64"/>
              <a:gd name="T35" fmla="*/ 31 h 64"/>
              <a:gd name="T36" fmla="*/ 60 w 64"/>
              <a:gd name="T37" fmla="*/ 35 h 64"/>
              <a:gd name="T38" fmla="*/ 53 w 64"/>
              <a:gd name="T39" fmla="*/ 41 h 64"/>
              <a:gd name="T40" fmla="*/ 49 w 64"/>
              <a:gd name="T41" fmla="*/ 3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4" h="64">
                <a:moveTo>
                  <a:pt x="55" y="26"/>
                </a:moveTo>
                <a:cubicBezTo>
                  <a:pt x="36" y="46"/>
                  <a:pt x="36" y="46"/>
                  <a:pt x="36" y="46"/>
                </a:cubicBezTo>
                <a:cubicBezTo>
                  <a:pt x="31" y="51"/>
                  <a:pt x="23" y="51"/>
                  <a:pt x="18" y="46"/>
                </a:cubicBezTo>
                <a:cubicBezTo>
                  <a:pt x="13" y="41"/>
                  <a:pt x="13" y="33"/>
                  <a:pt x="18" y="28"/>
                </a:cubicBezTo>
                <a:cubicBezTo>
                  <a:pt x="38" y="9"/>
                  <a:pt x="38" y="9"/>
                  <a:pt x="38" y="9"/>
                </a:cubicBezTo>
                <a:cubicBezTo>
                  <a:pt x="29" y="0"/>
                  <a:pt x="29" y="0"/>
                  <a:pt x="29" y="0"/>
                </a:cubicBezTo>
                <a:cubicBezTo>
                  <a:pt x="10" y="20"/>
                  <a:pt x="10" y="20"/>
                  <a:pt x="10" y="20"/>
                </a:cubicBezTo>
                <a:cubicBezTo>
                  <a:pt x="0" y="29"/>
                  <a:pt x="0" y="45"/>
                  <a:pt x="10" y="54"/>
                </a:cubicBezTo>
                <a:cubicBezTo>
                  <a:pt x="19" y="64"/>
                  <a:pt x="35" y="64"/>
                  <a:pt x="44" y="54"/>
                </a:cubicBezTo>
                <a:cubicBezTo>
                  <a:pt x="64" y="35"/>
                  <a:pt x="64" y="35"/>
                  <a:pt x="64" y="35"/>
                </a:cubicBezTo>
                <a:lnTo>
                  <a:pt x="55" y="26"/>
                </a:lnTo>
                <a:close/>
                <a:moveTo>
                  <a:pt x="29" y="4"/>
                </a:moveTo>
                <a:cubicBezTo>
                  <a:pt x="33" y="9"/>
                  <a:pt x="33" y="9"/>
                  <a:pt x="33" y="9"/>
                </a:cubicBezTo>
                <a:cubicBezTo>
                  <a:pt x="27" y="15"/>
                  <a:pt x="27" y="15"/>
                  <a:pt x="27" y="15"/>
                </a:cubicBezTo>
                <a:cubicBezTo>
                  <a:pt x="23" y="11"/>
                  <a:pt x="23" y="11"/>
                  <a:pt x="23" y="11"/>
                </a:cubicBezTo>
                <a:lnTo>
                  <a:pt x="29" y="4"/>
                </a:lnTo>
                <a:close/>
                <a:moveTo>
                  <a:pt x="49" y="37"/>
                </a:moveTo>
                <a:cubicBezTo>
                  <a:pt x="55" y="31"/>
                  <a:pt x="55" y="31"/>
                  <a:pt x="55" y="31"/>
                </a:cubicBezTo>
                <a:cubicBezTo>
                  <a:pt x="60" y="35"/>
                  <a:pt x="60" y="35"/>
                  <a:pt x="60" y="35"/>
                </a:cubicBezTo>
                <a:cubicBezTo>
                  <a:pt x="53" y="41"/>
                  <a:pt x="53" y="41"/>
                  <a:pt x="53" y="41"/>
                </a:cubicBezTo>
                <a:lnTo>
                  <a:pt x="49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577" tIns="45788" rIns="91577" bIns="4578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423" name="Group 226"/>
          <p:cNvGrpSpPr/>
          <p:nvPr/>
        </p:nvGrpSpPr>
        <p:grpSpPr>
          <a:xfrm>
            <a:off x="6277603" y="3179382"/>
            <a:ext cx="273649" cy="255759"/>
            <a:chOff x="4265613" y="985838"/>
            <a:chExt cx="241300" cy="227013"/>
          </a:xfrm>
          <a:solidFill>
            <a:srgbClr val="FFFFFF"/>
          </a:solidFill>
        </p:grpSpPr>
        <p:sp>
          <p:nvSpPr>
            <p:cNvPr id="424" name="Freeform 44"/>
            <p:cNvSpPr/>
            <p:nvPr/>
          </p:nvSpPr>
          <p:spPr bwMode="auto">
            <a:xfrm>
              <a:off x="4265613" y="985838"/>
              <a:ext cx="241300" cy="90488"/>
            </a:xfrm>
            <a:custGeom>
              <a:avLst/>
              <a:gdLst>
                <a:gd name="T0" fmla="*/ 59 w 64"/>
                <a:gd name="T1" fmla="*/ 8 h 24"/>
                <a:gd name="T2" fmla="*/ 32 w 64"/>
                <a:gd name="T3" fmla="*/ 0 h 24"/>
                <a:gd name="T4" fmla="*/ 5 w 64"/>
                <a:gd name="T5" fmla="*/ 8 h 24"/>
                <a:gd name="T6" fmla="*/ 0 w 64"/>
                <a:gd name="T7" fmla="*/ 16 h 24"/>
                <a:gd name="T8" fmla="*/ 0 w 64"/>
                <a:gd name="T9" fmla="*/ 20 h 24"/>
                <a:gd name="T10" fmla="*/ 4 w 64"/>
                <a:gd name="T11" fmla="*/ 24 h 24"/>
                <a:gd name="T12" fmla="*/ 12 w 64"/>
                <a:gd name="T13" fmla="*/ 24 h 24"/>
                <a:gd name="T14" fmla="*/ 16 w 64"/>
                <a:gd name="T15" fmla="*/ 20 h 24"/>
                <a:gd name="T16" fmla="*/ 18 w 64"/>
                <a:gd name="T17" fmla="*/ 13 h 24"/>
                <a:gd name="T18" fmla="*/ 32 w 64"/>
                <a:gd name="T19" fmla="*/ 8 h 24"/>
                <a:gd name="T20" fmla="*/ 46 w 64"/>
                <a:gd name="T21" fmla="*/ 13 h 24"/>
                <a:gd name="T22" fmla="*/ 48 w 64"/>
                <a:gd name="T23" fmla="*/ 20 h 24"/>
                <a:gd name="T24" fmla="*/ 52 w 64"/>
                <a:gd name="T25" fmla="*/ 24 h 24"/>
                <a:gd name="T26" fmla="*/ 60 w 64"/>
                <a:gd name="T27" fmla="*/ 24 h 24"/>
                <a:gd name="T28" fmla="*/ 64 w 64"/>
                <a:gd name="T29" fmla="*/ 20 h 24"/>
                <a:gd name="T30" fmla="*/ 64 w 64"/>
                <a:gd name="T31" fmla="*/ 16 h 24"/>
                <a:gd name="T32" fmla="*/ 59 w 64"/>
                <a:gd name="T3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24">
                  <a:moveTo>
                    <a:pt x="59" y="8"/>
                  </a:moveTo>
                  <a:cubicBezTo>
                    <a:pt x="55" y="4"/>
                    <a:pt x="48" y="0"/>
                    <a:pt x="32" y="0"/>
                  </a:cubicBezTo>
                  <a:cubicBezTo>
                    <a:pt x="16" y="0"/>
                    <a:pt x="10" y="4"/>
                    <a:pt x="5" y="8"/>
                  </a:cubicBezTo>
                  <a:cubicBezTo>
                    <a:pt x="2" y="11"/>
                    <a:pt x="0" y="12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6" y="22"/>
                    <a:pt x="16" y="20"/>
                  </a:cubicBezTo>
                  <a:cubicBezTo>
                    <a:pt x="16" y="18"/>
                    <a:pt x="16" y="16"/>
                    <a:pt x="18" y="13"/>
                  </a:cubicBezTo>
                  <a:cubicBezTo>
                    <a:pt x="20" y="11"/>
                    <a:pt x="24" y="8"/>
                    <a:pt x="32" y="8"/>
                  </a:cubicBezTo>
                  <a:cubicBezTo>
                    <a:pt x="40" y="8"/>
                    <a:pt x="44" y="11"/>
                    <a:pt x="46" y="13"/>
                  </a:cubicBezTo>
                  <a:cubicBezTo>
                    <a:pt x="48" y="16"/>
                    <a:pt x="48" y="18"/>
                    <a:pt x="48" y="20"/>
                  </a:cubicBezTo>
                  <a:cubicBezTo>
                    <a:pt x="48" y="22"/>
                    <a:pt x="50" y="24"/>
                    <a:pt x="5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2" y="24"/>
                    <a:pt x="64" y="22"/>
                    <a:pt x="64" y="2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2"/>
                    <a:pt x="62" y="11"/>
                    <a:pt x="5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25" name="Oval 45"/>
            <p:cNvSpPr>
              <a:spLocks noChangeArrowheads="1"/>
            </p:cNvSpPr>
            <p:nvPr/>
          </p:nvSpPr>
          <p:spPr bwMode="auto">
            <a:xfrm>
              <a:off x="4356100" y="1122363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26" name="Freeform 46"/>
            <p:cNvSpPr>
              <a:spLocks noEditPoints="1"/>
            </p:cNvSpPr>
            <p:nvPr/>
          </p:nvSpPr>
          <p:spPr bwMode="auto">
            <a:xfrm>
              <a:off x="4281488" y="1046163"/>
              <a:ext cx="211138" cy="166688"/>
            </a:xfrm>
            <a:custGeom>
              <a:avLst/>
              <a:gdLst>
                <a:gd name="T0" fmla="*/ 42 w 56"/>
                <a:gd name="T1" fmla="*/ 8 h 44"/>
                <a:gd name="T2" fmla="*/ 40 w 56"/>
                <a:gd name="T3" fmla="*/ 8 h 44"/>
                <a:gd name="T4" fmla="*/ 40 w 56"/>
                <a:gd name="T5" fmla="*/ 3 h 44"/>
                <a:gd name="T6" fmla="*/ 36 w 56"/>
                <a:gd name="T7" fmla="*/ 0 h 44"/>
                <a:gd name="T8" fmla="*/ 32 w 56"/>
                <a:gd name="T9" fmla="*/ 3 h 44"/>
                <a:gd name="T10" fmla="*/ 32 w 56"/>
                <a:gd name="T11" fmla="*/ 8 h 44"/>
                <a:gd name="T12" fmla="*/ 24 w 56"/>
                <a:gd name="T13" fmla="*/ 8 h 44"/>
                <a:gd name="T14" fmla="*/ 24 w 56"/>
                <a:gd name="T15" fmla="*/ 3 h 44"/>
                <a:gd name="T16" fmla="*/ 20 w 56"/>
                <a:gd name="T17" fmla="*/ 0 h 44"/>
                <a:gd name="T18" fmla="*/ 16 w 56"/>
                <a:gd name="T19" fmla="*/ 3 h 44"/>
                <a:gd name="T20" fmla="*/ 16 w 56"/>
                <a:gd name="T21" fmla="*/ 8 h 44"/>
                <a:gd name="T22" fmla="*/ 14 w 56"/>
                <a:gd name="T23" fmla="*/ 8 h 44"/>
                <a:gd name="T24" fmla="*/ 11 w 56"/>
                <a:gd name="T25" fmla="*/ 10 h 44"/>
                <a:gd name="T26" fmla="*/ 0 w 56"/>
                <a:gd name="T27" fmla="*/ 32 h 44"/>
                <a:gd name="T28" fmla="*/ 0 w 56"/>
                <a:gd name="T29" fmla="*/ 40 h 44"/>
                <a:gd name="T30" fmla="*/ 4 w 56"/>
                <a:gd name="T31" fmla="*/ 44 h 44"/>
                <a:gd name="T32" fmla="*/ 52 w 56"/>
                <a:gd name="T33" fmla="*/ 44 h 44"/>
                <a:gd name="T34" fmla="*/ 56 w 56"/>
                <a:gd name="T35" fmla="*/ 40 h 44"/>
                <a:gd name="T36" fmla="*/ 56 w 56"/>
                <a:gd name="T37" fmla="*/ 32 h 44"/>
                <a:gd name="T38" fmla="*/ 45 w 56"/>
                <a:gd name="T39" fmla="*/ 10 h 44"/>
                <a:gd name="T40" fmla="*/ 42 w 56"/>
                <a:gd name="T41" fmla="*/ 8 h 44"/>
                <a:gd name="T42" fmla="*/ 28 w 56"/>
                <a:gd name="T43" fmla="*/ 40 h 44"/>
                <a:gd name="T44" fmla="*/ 16 w 56"/>
                <a:gd name="T45" fmla="*/ 28 h 44"/>
                <a:gd name="T46" fmla="*/ 28 w 56"/>
                <a:gd name="T47" fmla="*/ 16 h 44"/>
                <a:gd name="T48" fmla="*/ 40 w 56"/>
                <a:gd name="T49" fmla="*/ 28 h 44"/>
                <a:gd name="T50" fmla="*/ 28 w 56"/>
                <a:gd name="T5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4">
                  <a:moveTo>
                    <a:pt x="42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34" y="0"/>
                    <a:pt x="32" y="1"/>
                    <a:pt x="32" y="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2" y="0"/>
                    <a:pt x="20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8" y="14"/>
                    <a:pt x="0" y="27"/>
                    <a:pt x="0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4"/>
                    <a:pt x="56" y="42"/>
                    <a:pt x="56" y="40"/>
                  </a:cubicBezTo>
                  <a:cubicBezTo>
                    <a:pt x="56" y="37"/>
                    <a:pt x="56" y="32"/>
                    <a:pt x="56" y="32"/>
                  </a:cubicBezTo>
                  <a:cubicBezTo>
                    <a:pt x="56" y="25"/>
                    <a:pt x="48" y="14"/>
                    <a:pt x="45" y="10"/>
                  </a:cubicBezTo>
                  <a:cubicBezTo>
                    <a:pt x="44" y="9"/>
                    <a:pt x="43" y="8"/>
                    <a:pt x="42" y="8"/>
                  </a:cubicBezTo>
                  <a:close/>
                  <a:moveTo>
                    <a:pt x="28" y="40"/>
                  </a:moveTo>
                  <a:cubicBezTo>
                    <a:pt x="21" y="40"/>
                    <a:pt x="16" y="35"/>
                    <a:pt x="16" y="28"/>
                  </a:cubicBezTo>
                  <a:cubicBezTo>
                    <a:pt x="16" y="21"/>
                    <a:pt x="21" y="16"/>
                    <a:pt x="28" y="16"/>
                  </a:cubicBezTo>
                  <a:cubicBezTo>
                    <a:pt x="35" y="16"/>
                    <a:pt x="40" y="21"/>
                    <a:pt x="40" y="28"/>
                  </a:cubicBezTo>
                  <a:cubicBezTo>
                    <a:pt x="40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27" name="Group 227"/>
          <p:cNvGrpSpPr/>
          <p:nvPr/>
        </p:nvGrpSpPr>
        <p:grpSpPr>
          <a:xfrm>
            <a:off x="9783751" y="2557088"/>
            <a:ext cx="363739" cy="381568"/>
            <a:chOff x="2349500" y="1939926"/>
            <a:chExt cx="227013" cy="239712"/>
          </a:xfrm>
          <a:solidFill>
            <a:srgbClr val="FFFFFF"/>
          </a:solidFill>
        </p:grpSpPr>
        <p:sp>
          <p:nvSpPr>
            <p:cNvPr id="428" name="Freeform 47"/>
            <p:cNvSpPr/>
            <p:nvPr/>
          </p:nvSpPr>
          <p:spPr bwMode="auto">
            <a:xfrm>
              <a:off x="2384425" y="1939926"/>
              <a:ext cx="192088" cy="166688"/>
            </a:xfrm>
            <a:custGeom>
              <a:avLst/>
              <a:gdLst>
                <a:gd name="T0" fmla="*/ 47 w 51"/>
                <a:gd name="T1" fmla="*/ 0 h 44"/>
                <a:gd name="T2" fmla="*/ 0 w 51"/>
                <a:gd name="T3" fmla="*/ 0 h 44"/>
                <a:gd name="T4" fmla="*/ 16 w 51"/>
                <a:gd name="T5" fmla="*/ 8 h 44"/>
                <a:gd name="T6" fmla="*/ 43 w 51"/>
                <a:gd name="T7" fmla="*/ 8 h 44"/>
                <a:gd name="T8" fmla="*/ 43 w 51"/>
                <a:gd name="T9" fmla="*/ 12 h 44"/>
                <a:gd name="T10" fmla="*/ 24 w 51"/>
                <a:gd name="T11" fmla="*/ 12 h 44"/>
                <a:gd name="T12" fmla="*/ 29 w 51"/>
                <a:gd name="T13" fmla="*/ 15 h 44"/>
                <a:gd name="T14" fmla="*/ 34 w 51"/>
                <a:gd name="T15" fmla="*/ 20 h 44"/>
                <a:gd name="T16" fmla="*/ 43 w 51"/>
                <a:gd name="T17" fmla="*/ 20 h 44"/>
                <a:gd name="T18" fmla="*/ 43 w 51"/>
                <a:gd name="T19" fmla="*/ 24 h 44"/>
                <a:gd name="T20" fmla="*/ 35 w 51"/>
                <a:gd name="T21" fmla="*/ 24 h 44"/>
                <a:gd name="T22" fmla="*/ 35 w 51"/>
                <a:gd name="T23" fmla="*/ 44 h 44"/>
                <a:gd name="T24" fmla="*/ 47 w 51"/>
                <a:gd name="T25" fmla="*/ 44 h 44"/>
                <a:gd name="T26" fmla="*/ 51 w 51"/>
                <a:gd name="T27" fmla="*/ 40 h 44"/>
                <a:gd name="T28" fmla="*/ 51 w 51"/>
                <a:gd name="T29" fmla="*/ 4 h 44"/>
                <a:gd name="T30" fmla="*/ 47 w 51"/>
                <a:gd name="T3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44">
                  <a:moveTo>
                    <a:pt x="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6"/>
                    <a:pt x="33" y="18"/>
                    <a:pt x="34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9" y="44"/>
                    <a:pt x="51" y="42"/>
                    <a:pt x="51" y="40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2"/>
                    <a:pt x="49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29" name="Freeform 48"/>
            <p:cNvSpPr>
              <a:spLocks noEditPoints="1"/>
            </p:cNvSpPr>
            <p:nvPr/>
          </p:nvSpPr>
          <p:spPr bwMode="auto">
            <a:xfrm>
              <a:off x="2349500" y="1944688"/>
              <a:ext cx="150813" cy="234950"/>
            </a:xfrm>
            <a:custGeom>
              <a:avLst/>
              <a:gdLst>
                <a:gd name="T0" fmla="*/ 36 w 40"/>
                <a:gd name="T1" fmla="*/ 17 h 62"/>
                <a:gd name="T2" fmla="*/ 4 w 40"/>
                <a:gd name="T3" fmla="*/ 1 h 62"/>
                <a:gd name="T4" fmla="*/ 2 w 40"/>
                <a:gd name="T5" fmla="*/ 0 h 62"/>
                <a:gd name="T6" fmla="*/ 0 w 40"/>
                <a:gd name="T7" fmla="*/ 3 h 62"/>
                <a:gd name="T8" fmla="*/ 0 w 40"/>
                <a:gd name="T9" fmla="*/ 39 h 62"/>
                <a:gd name="T10" fmla="*/ 4 w 40"/>
                <a:gd name="T11" fmla="*/ 45 h 62"/>
                <a:gd name="T12" fmla="*/ 36 w 40"/>
                <a:gd name="T13" fmla="*/ 61 h 62"/>
                <a:gd name="T14" fmla="*/ 38 w 40"/>
                <a:gd name="T15" fmla="*/ 62 h 62"/>
                <a:gd name="T16" fmla="*/ 40 w 40"/>
                <a:gd name="T17" fmla="*/ 59 h 62"/>
                <a:gd name="T18" fmla="*/ 40 w 40"/>
                <a:gd name="T19" fmla="*/ 23 h 62"/>
                <a:gd name="T20" fmla="*/ 36 w 40"/>
                <a:gd name="T21" fmla="*/ 17 h 62"/>
                <a:gd name="T22" fmla="*/ 28 w 40"/>
                <a:gd name="T23" fmla="*/ 43 h 62"/>
                <a:gd name="T24" fmla="*/ 24 w 40"/>
                <a:gd name="T25" fmla="*/ 37 h 62"/>
                <a:gd name="T26" fmla="*/ 28 w 40"/>
                <a:gd name="T27" fmla="*/ 31 h 62"/>
                <a:gd name="T28" fmla="*/ 32 w 40"/>
                <a:gd name="T29" fmla="*/ 37 h 62"/>
                <a:gd name="T30" fmla="*/ 28 w 40"/>
                <a:gd name="T31" fmla="*/ 4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62">
                  <a:moveTo>
                    <a:pt x="36" y="17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1"/>
                    <a:pt x="2" y="44"/>
                    <a:pt x="4" y="45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7" y="61"/>
                    <a:pt x="37" y="62"/>
                    <a:pt x="38" y="62"/>
                  </a:cubicBezTo>
                  <a:cubicBezTo>
                    <a:pt x="39" y="62"/>
                    <a:pt x="40" y="61"/>
                    <a:pt x="40" y="59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1"/>
                    <a:pt x="38" y="18"/>
                    <a:pt x="36" y="17"/>
                  </a:cubicBezTo>
                  <a:close/>
                  <a:moveTo>
                    <a:pt x="28" y="43"/>
                  </a:moveTo>
                  <a:cubicBezTo>
                    <a:pt x="26" y="43"/>
                    <a:pt x="24" y="40"/>
                    <a:pt x="24" y="37"/>
                  </a:cubicBezTo>
                  <a:cubicBezTo>
                    <a:pt x="24" y="34"/>
                    <a:pt x="26" y="31"/>
                    <a:pt x="28" y="31"/>
                  </a:cubicBezTo>
                  <a:cubicBezTo>
                    <a:pt x="30" y="31"/>
                    <a:pt x="32" y="34"/>
                    <a:pt x="32" y="37"/>
                  </a:cubicBezTo>
                  <a:cubicBezTo>
                    <a:pt x="32" y="40"/>
                    <a:pt x="30" y="43"/>
                    <a:pt x="28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30" name="Group 238"/>
          <p:cNvGrpSpPr/>
          <p:nvPr/>
        </p:nvGrpSpPr>
        <p:grpSpPr>
          <a:xfrm>
            <a:off x="9936061" y="3747908"/>
            <a:ext cx="442663" cy="428556"/>
            <a:chOff x="8535988" y="-15875"/>
            <a:chExt cx="249238" cy="242888"/>
          </a:xfrm>
          <a:solidFill>
            <a:srgbClr val="FFFFFF"/>
          </a:solidFill>
        </p:grpSpPr>
        <p:sp>
          <p:nvSpPr>
            <p:cNvPr id="431" name="Freeform 52"/>
            <p:cNvSpPr/>
            <p:nvPr/>
          </p:nvSpPr>
          <p:spPr bwMode="auto">
            <a:xfrm>
              <a:off x="8613775" y="79375"/>
              <a:ext cx="101600" cy="98425"/>
            </a:xfrm>
            <a:custGeom>
              <a:avLst/>
              <a:gdLst>
                <a:gd name="T0" fmla="*/ 4 w 26"/>
                <a:gd name="T1" fmla="*/ 25 h 26"/>
                <a:gd name="T2" fmla="*/ 24 w 26"/>
                <a:gd name="T3" fmla="*/ 15 h 26"/>
                <a:gd name="T4" fmla="*/ 24 w 26"/>
                <a:gd name="T5" fmla="*/ 11 h 26"/>
                <a:gd name="T6" fmla="*/ 4 w 26"/>
                <a:gd name="T7" fmla="*/ 1 h 26"/>
                <a:gd name="T8" fmla="*/ 0 w 26"/>
                <a:gd name="T9" fmla="*/ 3 h 26"/>
                <a:gd name="T10" fmla="*/ 0 w 26"/>
                <a:gd name="T11" fmla="*/ 23 h 26"/>
                <a:gd name="T12" fmla="*/ 4 w 26"/>
                <a:gd name="T13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4" y="25"/>
                  </a:moveTo>
                  <a:cubicBezTo>
                    <a:pt x="24" y="15"/>
                    <a:pt x="24" y="15"/>
                    <a:pt x="24" y="15"/>
                  </a:cubicBezTo>
                  <a:cubicBezTo>
                    <a:pt x="26" y="14"/>
                    <a:pt x="26" y="12"/>
                    <a:pt x="24" y="1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6"/>
                    <a:pt x="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32" name="Freeform 53"/>
            <p:cNvSpPr>
              <a:spLocks noEditPoints="1"/>
            </p:cNvSpPr>
            <p:nvPr/>
          </p:nvSpPr>
          <p:spPr bwMode="auto">
            <a:xfrm>
              <a:off x="8535988" y="-15875"/>
              <a:ext cx="249238" cy="242888"/>
            </a:xfrm>
            <a:custGeom>
              <a:avLst/>
              <a:gdLst>
                <a:gd name="T0" fmla="*/ 58 w 64"/>
                <a:gd name="T1" fmla="*/ 0 h 64"/>
                <a:gd name="T2" fmla="*/ 6 w 64"/>
                <a:gd name="T3" fmla="*/ 0 h 64"/>
                <a:gd name="T4" fmla="*/ 0 w 64"/>
                <a:gd name="T5" fmla="*/ 6 h 64"/>
                <a:gd name="T6" fmla="*/ 0 w 64"/>
                <a:gd name="T7" fmla="*/ 58 h 64"/>
                <a:gd name="T8" fmla="*/ 6 w 64"/>
                <a:gd name="T9" fmla="*/ 64 h 64"/>
                <a:gd name="T10" fmla="*/ 58 w 64"/>
                <a:gd name="T11" fmla="*/ 64 h 64"/>
                <a:gd name="T12" fmla="*/ 64 w 64"/>
                <a:gd name="T13" fmla="*/ 58 h 64"/>
                <a:gd name="T14" fmla="*/ 64 w 64"/>
                <a:gd name="T15" fmla="*/ 6 h 64"/>
                <a:gd name="T16" fmla="*/ 58 w 64"/>
                <a:gd name="T17" fmla="*/ 0 h 64"/>
                <a:gd name="T18" fmla="*/ 40 w 64"/>
                <a:gd name="T19" fmla="*/ 4 h 64"/>
                <a:gd name="T20" fmla="*/ 44 w 64"/>
                <a:gd name="T21" fmla="*/ 12 h 64"/>
                <a:gd name="T22" fmla="*/ 36 w 64"/>
                <a:gd name="T23" fmla="*/ 12 h 64"/>
                <a:gd name="T24" fmla="*/ 32 w 64"/>
                <a:gd name="T25" fmla="*/ 4 h 64"/>
                <a:gd name="T26" fmla="*/ 40 w 64"/>
                <a:gd name="T27" fmla="*/ 4 h 64"/>
                <a:gd name="T28" fmla="*/ 24 w 64"/>
                <a:gd name="T29" fmla="*/ 4 h 64"/>
                <a:gd name="T30" fmla="*/ 28 w 64"/>
                <a:gd name="T31" fmla="*/ 12 h 64"/>
                <a:gd name="T32" fmla="*/ 20 w 64"/>
                <a:gd name="T33" fmla="*/ 12 h 64"/>
                <a:gd name="T34" fmla="*/ 16 w 64"/>
                <a:gd name="T35" fmla="*/ 4 h 64"/>
                <a:gd name="T36" fmla="*/ 24 w 64"/>
                <a:gd name="T37" fmla="*/ 4 h 64"/>
                <a:gd name="T38" fmla="*/ 4 w 64"/>
                <a:gd name="T39" fmla="*/ 6 h 64"/>
                <a:gd name="T40" fmla="*/ 6 w 64"/>
                <a:gd name="T41" fmla="*/ 4 h 64"/>
                <a:gd name="T42" fmla="*/ 8 w 64"/>
                <a:gd name="T43" fmla="*/ 4 h 64"/>
                <a:gd name="T44" fmla="*/ 12 w 64"/>
                <a:gd name="T45" fmla="*/ 12 h 64"/>
                <a:gd name="T46" fmla="*/ 4 w 64"/>
                <a:gd name="T47" fmla="*/ 12 h 64"/>
                <a:gd name="T48" fmla="*/ 4 w 64"/>
                <a:gd name="T49" fmla="*/ 6 h 64"/>
                <a:gd name="T50" fmla="*/ 60 w 64"/>
                <a:gd name="T51" fmla="*/ 58 h 64"/>
                <a:gd name="T52" fmla="*/ 58 w 64"/>
                <a:gd name="T53" fmla="*/ 60 h 64"/>
                <a:gd name="T54" fmla="*/ 6 w 64"/>
                <a:gd name="T55" fmla="*/ 60 h 64"/>
                <a:gd name="T56" fmla="*/ 4 w 64"/>
                <a:gd name="T57" fmla="*/ 58 h 64"/>
                <a:gd name="T58" fmla="*/ 4 w 64"/>
                <a:gd name="T59" fmla="*/ 16 h 64"/>
                <a:gd name="T60" fmla="*/ 60 w 64"/>
                <a:gd name="T61" fmla="*/ 16 h 64"/>
                <a:gd name="T62" fmla="*/ 60 w 64"/>
                <a:gd name="T63" fmla="*/ 58 h 64"/>
                <a:gd name="T64" fmla="*/ 52 w 64"/>
                <a:gd name="T65" fmla="*/ 12 h 64"/>
                <a:gd name="T66" fmla="*/ 48 w 64"/>
                <a:gd name="T67" fmla="*/ 4 h 64"/>
                <a:gd name="T68" fmla="*/ 56 w 64"/>
                <a:gd name="T69" fmla="*/ 4 h 64"/>
                <a:gd name="T70" fmla="*/ 60 w 64"/>
                <a:gd name="T71" fmla="*/ 12 h 64"/>
                <a:gd name="T72" fmla="*/ 52 w 64"/>
                <a:gd name="T73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" h="64">
                  <a:moveTo>
                    <a:pt x="5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4"/>
                    <a:pt x="6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1" y="64"/>
                    <a:pt x="64" y="61"/>
                    <a:pt x="64" y="58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3"/>
                    <a:pt x="61" y="0"/>
                    <a:pt x="58" y="0"/>
                  </a:cubicBezTo>
                  <a:close/>
                  <a:moveTo>
                    <a:pt x="40" y="4"/>
                  </a:moveTo>
                  <a:cubicBezTo>
                    <a:pt x="44" y="12"/>
                    <a:pt x="44" y="12"/>
                    <a:pt x="44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2" y="4"/>
                    <a:pt x="32" y="4"/>
                    <a:pt x="32" y="4"/>
                  </a:cubicBezTo>
                  <a:lnTo>
                    <a:pt x="40" y="4"/>
                  </a:lnTo>
                  <a:close/>
                  <a:moveTo>
                    <a:pt x="24" y="4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4"/>
                    <a:pt x="16" y="4"/>
                    <a:pt x="16" y="4"/>
                  </a:cubicBezTo>
                  <a:lnTo>
                    <a:pt x="24" y="4"/>
                  </a:lnTo>
                  <a:close/>
                  <a:moveTo>
                    <a:pt x="4" y="6"/>
                  </a:moveTo>
                  <a:cubicBezTo>
                    <a:pt x="4" y="5"/>
                    <a:pt x="5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" y="12"/>
                    <a:pt x="4" y="12"/>
                    <a:pt x="4" y="12"/>
                  </a:cubicBezTo>
                  <a:lnTo>
                    <a:pt x="4" y="6"/>
                  </a:lnTo>
                  <a:close/>
                  <a:moveTo>
                    <a:pt x="60" y="58"/>
                  </a:moveTo>
                  <a:cubicBezTo>
                    <a:pt x="60" y="59"/>
                    <a:pt x="59" y="60"/>
                    <a:pt x="58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60"/>
                    <a:pt x="4" y="59"/>
                    <a:pt x="4" y="5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60" y="16"/>
                    <a:pt x="60" y="16"/>
                    <a:pt x="60" y="16"/>
                  </a:cubicBezTo>
                  <a:lnTo>
                    <a:pt x="60" y="58"/>
                  </a:lnTo>
                  <a:close/>
                  <a:moveTo>
                    <a:pt x="52" y="12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12"/>
                    <a:pt x="60" y="12"/>
                    <a:pt x="60" y="12"/>
                  </a:cubicBezTo>
                  <a:lnTo>
                    <a:pt x="5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33" name="Group 237"/>
          <p:cNvGrpSpPr/>
          <p:nvPr/>
        </p:nvGrpSpPr>
        <p:grpSpPr>
          <a:xfrm>
            <a:off x="5572170" y="3959855"/>
            <a:ext cx="300072" cy="290508"/>
            <a:chOff x="8535988" y="952500"/>
            <a:chExt cx="249238" cy="242888"/>
          </a:xfrm>
          <a:solidFill>
            <a:srgbClr val="FFFFFF"/>
          </a:solidFill>
        </p:grpSpPr>
        <p:sp>
          <p:nvSpPr>
            <p:cNvPr id="434" name="Freeform 54"/>
            <p:cNvSpPr/>
            <p:nvPr/>
          </p:nvSpPr>
          <p:spPr bwMode="auto">
            <a:xfrm>
              <a:off x="8535988" y="1089025"/>
              <a:ext cx="109538" cy="44450"/>
            </a:xfrm>
            <a:custGeom>
              <a:avLst/>
              <a:gdLst>
                <a:gd name="T0" fmla="*/ 3 w 28"/>
                <a:gd name="T1" fmla="*/ 10 h 12"/>
                <a:gd name="T2" fmla="*/ 10 w 28"/>
                <a:gd name="T3" fmla="*/ 12 h 12"/>
                <a:gd name="T4" fmla="*/ 28 w 28"/>
                <a:gd name="T5" fmla="*/ 8 h 12"/>
                <a:gd name="T6" fmla="*/ 5 w 28"/>
                <a:gd name="T7" fmla="*/ 1 h 12"/>
                <a:gd name="T8" fmla="*/ 2 w 28"/>
                <a:gd name="T9" fmla="*/ 1 h 12"/>
                <a:gd name="T10" fmla="*/ 0 w 28"/>
                <a:gd name="T11" fmla="*/ 5 h 12"/>
                <a:gd name="T12" fmla="*/ 0 w 28"/>
                <a:gd name="T13" fmla="*/ 6 h 12"/>
                <a:gd name="T14" fmla="*/ 3 w 28"/>
                <a:gd name="T1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2">
                  <a:moveTo>
                    <a:pt x="3" y="10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35" name="Freeform 55"/>
            <p:cNvSpPr/>
            <p:nvPr/>
          </p:nvSpPr>
          <p:spPr bwMode="auto">
            <a:xfrm>
              <a:off x="8704263" y="1157288"/>
              <a:ext cx="80963" cy="38100"/>
            </a:xfrm>
            <a:custGeom>
              <a:avLst/>
              <a:gdLst>
                <a:gd name="T0" fmla="*/ 18 w 21"/>
                <a:gd name="T1" fmla="*/ 0 h 10"/>
                <a:gd name="T2" fmla="*/ 18 w 21"/>
                <a:gd name="T3" fmla="*/ 0 h 10"/>
                <a:gd name="T4" fmla="*/ 0 w 21"/>
                <a:gd name="T5" fmla="*/ 5 h 10"/>
                <a:gd name="T6" fmla="*/ 16 w 21"/>
                <a:gd name="T7" fmla="*/ 10 h 10"/>
                <a:gd name="T8" fmla="*/ 19 w 21"/>
                <a:gd name="T9" fmla="*/ 9 h 10"/>
                <a:gd name="T10" fmla="*/ 21 w 21"/>
                <a:gd name="T11" fmla="*/ 6 h 10"/>
                <a:gd name="T12" fmla="*/ 21 w 21"/>
                <a:gd name="T13" fmla="*/ 4 h 10"/>
                <a:gd name="T14" fmla="*/ 18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8" y="10"/>
                    <a:pt x="19" y="9"/>
                  </a:cubicBezTo>
                  <a:cubicBezTo>
                    <a:pt x="20" y="8"/>
                    <a:pt x="21" y="7"/>
                    <a:pt x="21" y="6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2"/>
                    <a:pt x="20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36" name="Freeform 56"/>
            <p:cNvSpPr/>
            <p:nvPr/>
          </p:nvSpPr>
          <p:spPr bwMode="auto">
            <a:xfrm>
              <a:off x="8535988" y="1103313"/>
              <a:ext cx="249238" cy="92075"/>
            </a:xfrm>
            <a:custGeom>
              <a:avLst/>
              <a:gdLst>
                <a:gd name="T0" fmla="*/ 62 w 64"/>
                <a:gd name="T1" fmla="*/ 1 h 24"/>
                <a:gd name="T2" fmla="*/ 60 w 64"/>
                <a:gd name="T3" fmla="*/ 0 h 24"/>
                <a:gd name="T4" fmla="*/ 59 w 64"/>
                <a:gd name="T5" fmla="*/ 0 h 24"/>
                <a:gd name="T6" fmla="*/ 3 w 64"/>
                <a:gd name="T7" fmla="*/ 14 h 24"/>
                <a:gd name="T8" fmla="*/ 0 w 64"/>
                <a:gd name="T9" fmla="*/ 18 h 24"/>
                <a:gd name="T10" fmla="*/ 0 w 64"/>
                <a:gd name="T11" fmla="*/ 20 h 24"/>
                <a:gd name="T12" fmla="*/ 2 w 64"/>
                <a:gd name="T13" fmla="*/ 23 h 24"/>
                <a:gd name="T14" fmla="*/ 4 w 64"/>
                <a:gd name="T15" fmla="*/ 24 h 24"/>
                <a:gd name="T16" fmla="*/ 5 w 64"/>
                <a:gd name="T17" fmla="*/ 24 h 24"/>
                <a:gd name="T18" fmla="*/ 61 w 64"/>
                <a:gd name="T19" fmla="*/ 10 h 24"/>
                <a:gd name="T20" fmla="*/ 64 w 64"/>
                <a:gd name="T21" fmla="*/ 6 h 24"/>
                <a:gd name="T22" fmla="*/ 64 w 64"/>
                <a:gd name="T23" fmla="*/ 4 h 24"/>
                <a:gd name="T24" fmla="*/ 62 w 64"/>
                <a:gd name="T2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4">
                  <a:moveTo>
                    <a:pt x="62" y="1"/>
                  </a:moveTo>
                  <a:cubicBezTo>
                    <a:pt x="62" y="1"/>
                    <a:pt x="61" y="0"/>
                    <a:pt x="6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2"/>
                    <a:pt x="2" y="23"/>
                  </a:cubicBezTo>
                  <a:cubicBezTo>
                    <a:pt x="2" y="24"/>
                    <a:pt x="3" y="24"/>
                    <a:pt x="4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3" y="9"/>
                    <a:pt x="64" y="8"/>
                    <a:pt x="64" y="6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3"/>
                    <a:pt x="63" y="2"/>
                    <a:pt x="6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37" name="Freeform 57"/>
            <p:cNvSpPr>
              <a:spLocks noEditPoints="1"/>
            </p:cNvSpPr>
            <p:nvPr/>
          </p:nvSpPr>
          <p:spPr bwMode="auto">
            <a:xfrm>
              <a:off x="8589963" y="952500"/>
              <a:ext cx="144463" cy="166688"/>
            </a:xfrm>
            <a:custGeom>
              <a:avLst/>
              <a:gdLst>
                <a:gd name="T0" fmla="*/ 8 w 37"/>
                <a:gd name="T1" fmla="*/ 32 h 44"/>
                <a:gd name="T2" fmla="*/ 31 w 37"/>
                <a:gd name="T3" fmla="*/ 35 h 44"/>
                <a:gd name="T4" fmla="*/ 20 w 37"/>
                <a:gd name="T5" fmla="*/ 0 h 44"/>
                <a:gd name="T6" fmla="*/ 8 w 37"/>
                <a:gd name="T7" fmla="*/ 32 h 44"/>
                <a:gd name="T8" fmla="*/ 15 w 37"/>
                <a:gd name="T9" fmla="*/ 28 h 44"/>
                <a:gd name="T10" fmla="*/ 21 w 37"/>
                <a:gd name="T11" fmla="*/ 16 h 44"/>
                <a:gd name="T12" fmla="*/ 20 w 37"/>
                <a:gd name="T13" fmla="*/ 36 h 44"/>
                <a:gd name="T14" fmla="*/ 15 w 37"/>
                <a:gd name="T15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4">
                  <a:moveTo>
                    <a:pt x="8" y="32"/>
                  </a:moveTo>
                  <a:cubicBezTo>
                    <a:pt x="11" y="40"/>
                    <a:pt x="24" y="44"/>
                    <a:pt x="31" y="35"/>
                  </a:cubicBezTo>
                  <a:cubicBezTo>
                    <a:pt x="37" y="25"/>
                    <a:pt x="31" y="10"/>
                    <a:pt x="20" y="0"/>
                  </a:cubicBezTo>
                  <a:cubicBezTo>
                    <a:pt x="22" y="11"/>
                    <a:pt x="0" y="15"/>
                    <a:pt x="8" y="32"/>
                  </a:cubicBezTo>
                  <a:close/>
                  <a:moveTo>
                    <a:pt x="15" y="28"/>
                  </a:moveTo>
                  <a:cubicBezTo>
                    <a:pt x="17" y="26"/>
                    <a:pt x="21" y="24"/>
                    <a:pt x="21" y="16"/>
                  </a:cubicBezTo>
                  <a:cubicBezTo>
                    <a:pt x="31" y="22"/>
                    <a:pt x="27" y="38"/>
                    <a:pt x="20" y="36"/>
                  </a:cubicBezTo>
                  <a:cubicBezTo>
                    <a:pt x="13" y="35"/>
                    <a:pt x="13" y="30"/>
                    <a:pt x="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38" name="Group 245"/>
          <p:cNvGrpSpPr/>
          <p:nvPr/>
        </p:nvGrpSpPr>
        <p:grpSpPr>
          <a:xfrm>
            <a:off x="5610599" y="2402001"/>
            <a:ext cx="221554" cy="250185"/>
            <a:chOff x="4854575" y="2103438"/>
            <a:chExt cx="220663" cy="250825"/>
          </a:xfrm>
          <a:solidFill>
            <a:srgbClr val="FFFFFF"/>
          </a:solidFill>
        </p:grpSpPr>
        <p:sp>
          <p:nvSpPr>
            <p:cNvPr id="439" name="Freeform 61"/>
            <p:cNvSpPr>
              <a:spLocks noEditPoints="1"/>
            </p:cNvSpPr>
            <p:nvPr/>
          </p:nvSpPr>
          <p:spPr bwMode="auto">
            <a:xfrm>
              <a:off x="4854575" y="2149475"/>
              <a:ext cx="220663" cy="204788"/>
            </a:xfrm>
            <a:custGeom>
              <a:avLst/>
              <a:gdLst>
                <a:gd name="T0" fmla="*/ 28 w 56"/>
                <a:gd name="T1" fmla="*/ 8 h 52"/>
                <a:gd name="T2" fmla="*/ 0 w 56"/>
                <a:gd name="T3" fmla="*/ 24 h 52"/>
                <a:gd name="T4" fmla="*/ 20 w 56"/>
                <a:gd name="T5" fmla="*/ 52 h 52"/>
                <a:gd name="T6" fmla="*/ 28 w 56"/>
                <a:gd name="T7" fmla="*/ 48 h 52"/>
                <a:gd name="T8" fmla="*/ 36 w 56"/>
                <a:gd name="T9" fmla="*/ 52 h 52"/>
                <a:gd name="T10" fmla="*/ 56 w 56"/>
                <a:gd name="T11" fmla="*/ 24 h 52"/>
                <a:gd name="T12" fmla="*/ 28 w 56"/>
                <a:gd name="T13" fmla="*/ 8 h 52"/>
                <a:gd name="T14" fmla="*/ 12 w 56"/>
                <a:gd name="T15" fmla="*/ 40 h 52"/>
                <a:gd name="T16" fmla="*/ 12 w 56"/>
                <a:gd name="T17" fmla="*/ 12 h 52"/>
                <a:gd name="T18" fmla="*/ 20 w 56"/>
                <a:gd name="T19" fmla="*/ 12 h 52"/>
                <a:gd name="T20" fmla="*/ 12 w 56"/>
                <a:gd name="T21" fmla="*/ 4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52">
                  <a:moveTo>
                    <a:pt x="28" y="8"/>
                  </a:moveTo>
                  <a:cubicBezTo>
                    <a:pt x="7" y="0"/>
                    <a:pt x="0" y="12"/>
                    <a:pt x="0" y="24"/>
                  </a:cubicBezTo>
                  <a:cubicBezTo>
                    <a:pt x="0" y="36"/>
                    <a:pt x="14" y="52"/>
                    <a:pt x="20" y="52"/>
                  </a:cubicBezTo>
                  <a:cubicBezTo>
                    <a:pt x="28" y="52"/>
                    <a:pt x="28" y="48"/>
                    <a:pt x="28" y="48"/>
                  </a:cubicBezTo>
                  <a:cubicBezTo>
                    <a:pt x="28" y="48"/>
                    <a:pt x="28" y="52"/>
                    <a:pt x="36" y="52"/>
                  </a:cubicBezTo>
                  <a:cubicBezTo>
                    <a:pt x="42" y="52"/>
                    <a:pt x="56" y="36"/>
                    <a:pt x="56" y="24"/>
                  </a:cubicBezTo>
                  <a:cubicBezTo>
                    <a:pt x="56" y="12"/>
                    <a:pt x="49" y="0"/>
                    <a:pt x="28" y="8"/>
                  </a:cubicBezTo>
                  <a:close/>
                  <a:moveTo>
                    <a:pt x="12" y="40"/>
                  </a:moveTo>
                  <a:cubicBezTo>
                    <a:pt x="0" y="24"/>
                    <a:pt x="12" y="12"/>
                    <a:pt x="12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12" y="20"/>
                    <a:pt x="1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40" name="Freeform 62"/>
            <p:cNvSpPr/>
            <p:nvPr/>
          </p:nvSpPr>
          <p:spPr bwMode="auto">
            <a:xfrm>
              <a:off x="4902200" y="2103438"/>
              <a:ext cx="63500" cy="61913"/>
            </a:xfrm>
            <a:custGeom>
              <a:avLst/>
              <a:gdLst>
                <a:gd name="T0" fmla="*/ 16 w 16"/>
                <a:gd name="T1" fmla="*/ 16 h 16"/>
                <a:gd name="T2" fmla="*/ 8 w 16"/>
                <a:gd name="T3" fmla="*/ 0 h 16"/>
                <a:gd name="T4" fmla="*/ 0 w 16"/>
                <a:gd name="T5" fmla="*/ 0 h 16"/>
                <a:gd name="T6" fmla="*/ 12 w 16"/>
                <a:gd name="T7" fmla="*/ 16 h 16"/>
                <a:gd name="T8" fmla="*/ 16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cubicBezTo>
                    <a:pt x="12" y="8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41" name="Freeform 63"/>
            <p:cNvSpPr/>
            <p:nvPr/>
          </p:nvSpPr>
          <p:spPr bwMode="auto">
            <a:xfrm>
              <a:off x="4965700" y="2103438"/>
              <a:ext cx="79375" cy="61913"/>
            </a:xfrm>
            <a:custGeom>
              <a:avLst/>
              <a:gdLst>
                <a:gd name="T0" fmla="*/ 20 w 20"/>
                <a:gd name="T1" fmla="*/ 0 h 16"/>
                <a:gd name="T2" fmla="*/ 0 w 20"/>
                <a:gd name="T3" fmla="*/ 16 h 16"/>
                <a:gd name="T4" fmla="*/ 20 w 20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6">
                  <a:moveTo>
                    <a:pt x="20" y="0"/>
                  </a:moveTo>
                  <a:cubicBezTo>
                    <a:pt x="20" y="0"/>
                    <a:pt x="0" y="0"/>
                    <a:pt x="0" y="16"/>
                  </a:cubicBezTo>
                  <a:cubicBezTo>
                    <a:pt x="0" y="16"/>
                    <a:pt x="20" y="16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42" name="Group 254"/>
          <p:cNvGrpSpPr/>
          <p:nvPr/>
        </p:nvGrpSpPr>
        <p:grpSpPr>
          <a:xfrm>
            <a:off x="7216539" y="1967853"/>
            <a:ext cx="845027" cy="786651"/>
            <a:chOff x="9337676" y="650875"/>
            <a:chExt cx="227013" cy="212725"/>
          </a:xfrm>
          <a:solidFill>
            <a:srgbClr val="FFFFFF"/>
          </a:solidFill>
        </p:grpSpPr>
        <p:sp>
          <p:nvSpPr>
            <p:cNvPr id="443" name="Freeform 67"/>
            <p:cNvSpPr/>
            <p:nvPr/>
          </p:nvSpPr>
          <p:spPr bwMode="auto">
            <a:xfrm>
              <a:off x="9367838" y="833438"/>
              <a:ext cx="166688" cy="30162"/>
            </a:xfrm>
            <a:custGeom>
              <a:avLst/>
              <a:gdLst>
                <a:gd name="T0" fmla="*/ 43 w 44"/>
                <a:gd name="T1" fmla="*/ 0 h 8"/>
                <a:gd name="T2" fmla="*/ 1 w 44"/>
                <a:gd name="T3" fmla="*/ 0 h 8"/>
                <a:gd name="T4" fmla="*/ 0 w 44"/>
                <a:gd name="T5" fmla="*/ 1 h 8"/>
                <a:gd name="T6" fmla="*/ 0 w 44"/>
                <a:gd name="T7" fmla="*/ 7 h 8"/>
                <a:gd name="T8" fmla="*/ 1 w 44"/>
                <a:gd name="T9" fmla="*/ 8 h 8"/>
                <a:gd name="T10" fmla="*/ 43 w 44"/>
                <a:gd name="T11" fmla="*/ 8 h 8"/>
                <a:gd name="T12" fmla="*/ 44 w 44"/>
                <a:gd name="T13" fmla="*/ 7 h 8"/>
                <a:gd name="T14" fmla="*/ 44 w 44"/>
                <a:gd name="T15" fmla="*/ 1 h 8"/>
                <a:gd name="T16" fmla="*/ 43 w 44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8">
                  <a:moveTo>
                    <a:pt x="4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4" y="8"/>
                    <a:pt x="44" y="8"/>
                    <a:pt x="44" y="7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0"/>
                    <a:pt x="44" y="0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44" name="Freeform 68"/>
            <p:cNvSpPr/>
            <p:nvPr/>
          </p:nvSpPr>
          <p:spPr bwMode="auto">
            <a:xfrm>
              <a:off x="9337676" y="650875"/>
              <a:ext cx="227013" cy="166687"/>
            </a:xfrm>
            <a:custGeom>
              <a:avLst/>
              <a:gdLst>
                <a:gd name="T0" fmla="*/ 60 w 60"/>
                <a:gd name="T1" fmla="*/ 6 h 44"/>
                <a:gd name="T2" fmla="*/ 54 w 60"/>
                <a:gd name="T3" fmla="*/ 0 h 44"/>
                <a:gd name="T4" fmla="*/ 48 w 60"/>
                <a:gd name="T5" fmla="*/ 6 h 44"/>
                <a:gd name="T6" fmla="*/ 51 w 60"/>
                <a:gd name="T7" fmla="*/ 11 h 44"/>
                <a:gd name="T8" fmla="*/ 40 w 60"/>
                <a:gd name="T9" fmla="*/ 32 h 44"/>
                <a:gd name="T10" fmla="*/ 33 w 60"/>
                <a:gd name="T11" fmla="*/ 11 h 44"/>
                <a:gd name="T12" fmla="*/ 36 w 60"/>
                <a:gd name="T13" fmla="*/ 6 h 44"/>
                <a:gd name="T14" fmla="*/ 30 w 60"/>
                <a:gd name="T15" fmla="*/ 0 h 44"/>
                <a:gd name="T16" fmla="*/ 24 w 60"/>
                <a:gd name="T17" fmla="*/ 6 h 44"/>
                <a:gd name="T18" fmla="*/ 27 w 60"/>
                <a:gd name="T19" fmla="*/ 11 h 44"/>
                <a:gd name="T20" fmla="*/ 20 w 60"/>
                <a:gd name="T21" fmla="*/ 32 h 44"/>
                <a:gd name="T22" fmla="*/ 9 w 60"/>
                <a:gd name="T23" fmla="*/ 11 h 44"/>
                <a:gd name="T24" fmla="*/ 12 w 60"/>
                <a:gd name="T25" fmla="*/ 6 h 44"/>
                <a:gd name="T26" fmla="*/ 6 w 60"/>
                <a:gd name="T27" fmla="*/ 0 h 44"/>
                <a:gd name="T28" fmla="*/ 0 w 60"/>
                <a:gd name="T29" fmla="*/ 6 h 44"/>
                <a:gd name="T30" fmla="*/ 4 w 60"/>
                <a:gd name="T31" fmla="*/ 12 h 44"/>
                <a:gd name="T32" fmla="*/ 8 w 60"/>
                <a:gd name="T33" fmla="*/ 44 h 44"/>
                <a:gd name="T34" fmla="*/ 52 w 60"/>
                <a:gd name="T35" fmla="*/ 44 h 44"/>
                <a:gd name="T36" fmla="*/ 56 w 60"/>
                <a:gd name="T37" fmla="*/ 12 h 44"/>
                <a:gd name="T38" fmla="*/ 60 w 60"/>
                <a:gd name="T39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44">
                  <a:moveTo>
                    <a:pt x="60" y="6"/>
                  </a:moveTo>
                  <a:cubicBezTo>
                    <a:pt x="60" y="3"/>
                    <a:pt x="57" y="0"/>
                    <a:pt x="54" y="0"/>
                  </a:cubicBezTo>
                  <a:cubicBezTo>
                    <a:pt x="51" y="0"/>
                    <a:pt x="48" y="3"/>
                    <a:pt x="48" y="6"/>
                  </a:cubicBezTo>
                  <a:cubicBezTo>
                    <a:pt x="48" y="8"/>
                    <a:pt x="49" y="10"/>
                    <a:pt x="51" y="1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0"/>
                    <a:pt x="36" y="8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ubicBezTo>
                    <a:pt x="27" y="0"/>
                    <a:pt x="24" y="3"/>
                    <a:pt x="24" y="6"/>
                  </a:cubicBezTo>
                  <a:cubicBezTo>
                    <a:pt x="24" y="8"/>
                    <a:pt x="25" y="10"/>
                    <a:pt x="27" y="1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1" y="10"/>
                    <a:pt x="12" y="8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2" y="11"/>
                    <a:pt x="4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8" y="11"/>
                    <a:pt x="60" y="9"/>
                    <a:pt x="6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45" name="Group 253"/>
          <p:cNvGrpSpPr/>
          <p:nvPr/>
        </p:nvGrpSpPr>
        <p:grpSpPr>
          <a:xfrm>
            <a:off x="8086056" y="3073111"/>
            <a:ext cx="326861" cy="375989"/>
            <a:chOff x="8355013" y="1108075"/>
            <a:chExt cx="211138" cy="244475"/>
          </a:xfrm>
          <a:solidFill>
            <a:srgbClr val="FFFFFF"/>
          </a:solidFill>
        </p:grpSpPr>
        <p:sp>
          <p:nvSpPr>
            <p:cNvPr id="446" name="Freeform 69"/>
            <p:cNvSpPr>
              <a:spLocks noEditPoints="1"/>
            </p:cNvSpPr>
            <p:nvPr/>
          </p:nvSpPr>
          <p:spPr bwMode="auto">
            <a:xfrm>
              <a:off x="8355013" y="1108075"/>
              <a:ext cx="211138" cy="122237"/>
            </a:xfrm>
            <a:custGeom>
              <a:avLst/>
              <a:gdLst>
                <a:gd name="T0" fmla="*/ 4 w 56"/>
                <a:gd name="T1" fmla="*/ 32 h 32"/>
                <a:gd name="T2" fmla="*/ 52 w 56"/>
                <a:gd name="T3" fmla="*/ 32 h 32"/>
                <a:gd name="T4" fmla="*/ 56 w 56"/>
                <a:gd name="T5" fmla="*/ 28 h 32"/>
                <a:gd name="T6" fmla="*/ 52 w 56"/>
                <a:gd name="T7" fmla="*/ 24 h 32"/>
                <a:gd name="T8" fmla="*/ 40 w 56"/>
                <a:gd name="T9" fmla="*/ 24 h 32"/>
                <a:gd name="T10" fmla="*/ 36 w 56"/>
                <a:gd name="T11" fmla="*/ 20 h 32"/>
                <a:gd name="T12" fmla="*/ 36 w 56"/>
                <a:gd name="T13" fmla="*/ 4 h 32"/>
                <a:gd name="T14" fmla="*/ 32 w 56"/>
                <a:gd name="T15" fmla="*/ 0 h 32"/>
                <a:gd name="T16" fmla="*/ 24 w 56"/>
                <a:gd name="T17" fmla="*/ 0 h 32"/>
                <a:gd name="T18" fmla="*/ 20 w 56"/>
                <a:gd name="T19" fmla="*/ 4 h 32"/>
                <a:gd name="T20" fmla="*/ 20 w 56"/>
                <a:gd name="T21" fmla="*/ 20 h 32"/>
                <a:gd name="T22" fmla="*/ 16 w 56"/>
                <a:gd name="T23" fmla="*/ 24 h 32"/>
                <a:gd name="T24" fmla="*/ 4 w 56"/>
                <a:gd name="T25" fmla="*/ 24 h 32"/>
                <a:gd name="T26" fmla="*/ 0 w 56"/>
                <a:gd name="T27" fmla="*/ 28 h 32"/>
                <a:gd name="T28" fmla="*/ 4 w 56"/>
                <a:gd name="T29" fmla="*/ 32 h 32"/>
                <a:gd name="T30" fmla="*/ 26 w 56"/>
                <a:gd name="T31" fmla="*/ 4 h 32"/>
                <a:gd name="T32" fmla="*/ 30 w 56"/>
                <a:gd name="T33" fmla="*/ 4 h 32"/>
                <a:gd name="T34" fmla="*/ 32 w 56"/>
                <a:gd name="T35" fmla="*/ 6 h 32"/>
                <a:gd name="T36" fmla="*/ 30 w 56"/>
                <a:gd name="T37" fmla="*/ 8 h 32"/>
                <a:gd name="T38" fmla="*/ 26 w 56"/>
                <a:gd name="T39" fmla="*/ 8 h 32"/>
                <a:gd name="T40" fmla="*/ 24 w 56"/>
                <a:gd name="T41" fmla="*/ 6 h 32"/>
                <a:gd name="T42" fmla="*/ 26 w 56"/>
                <a:gd name="T43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2">
                  <a:moveTo>
                    <a:pt x="4" y="32"/>
                  </a:moveTo>
                  <a:cubicBezTo>
                    <a:pt x="52" y="32"/>
                    <a:pt x="52" y="32"/>
                    <a:pt x="52" y="32"/>
                  </a:cubicBezTo>
                  <a:cubicBezTo>
                    <a:pt x="54" y="32"/>
                    <a:pt x="56" y="30"/>
                    <a:pt x="56" y="28"/>
                  </a:cubicBezTo>
                  <a:cubicBezTo>
                    <a:pt x="56" y="26"/>
                    <a:pt x="54" y="24"/>
                    <a:pt x="52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8" y="24"/>
                    <a:pt x="36" y="22"/>
                    <a:pt x="36" y="2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2"/>
                    <a:pt x="18" y="24"/>
                    <a:pt x="16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6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lose/>
                  <a:moveTo>
                    <a:pt x="26" y="4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1" y="4"/>
                    <a:pt x="32" y="5"/>
                    <a:pt x="32" y="6"/>
                  </a:cubicBezTo>
                  <a:cubicBezTo>
                    <a:pt x="32" y="7"/>
                    <a:pt x="31" y="8"/>
                    <a:pt x="30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4" y="7"/>
                    <a:pt x="24" y="6"/>
                  </a:cubicBezTo>
                  <a:cubicBezTo>
                    <a:pt x="24" y="5"/>
                    <a:pt x="25" y="4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47" name="Freeform 70"/>
            <p:cNvSpPr/>
            <p:nvPr/>
          </p:nvSpPr>
          <p:spPr bwMode="auto">
            <a:xfrm>
              <a:off x="8355013" y="1244600"/>
              <a:ext cx="211138" cy="107950"/>
            </a:xfrm>
            <a:custGeom>
              <a:avLst/>
              <a:gdLst>
                <a:gd name="T0" fmla="*/ 50 w 56"/>
                <a:gd name="T1" fmla="*/ 0 h 28"/>
                <a:gd name="T2" fmla="*/ 6 w 56"/>
                <a:gd name="T3" fmla="*/ 0 h 28"/>
                <a:gd name="T4" fmla="*/ 4 w 56"/>
                <a:gd name="T5" fmla="*/ 2 h 28"/>
                <a:gd name="T6" fmla="*/ 0 w 56"/>
                <a:gd name="T7" fmla="*/ 28 h 28"/>
                <a:gd name="T8" fmla="*/ 12 w 56"/>
                <a:gd name="T9" fmla="*/ 28 h 28"/>
                <a:gd name="T10" fmla="*/ 16 w 56"/>
                <a:gd name="T11" fmla="*/ 16 h 28"/>
                <a:gd name="T12" fmla="*/ 16 w 56"/>
                <a:gd name="T13" fmla="*/ 28 h 28"/>
                <a:gd name="T14" fmla="*/ 40 w 56"/>
                <a:gd name="T15" fmla="*/ 28 h 28"/>
                <a:gd name="T16" fmla="*/ 40 w 56"/>
                <a:gd name="T17" fmla="*/ 16 h 28"/>
                <a:gd name="T18" fmla="*/ 44 w 56"/>
                <a:gd name="T19" fmla="*/ 28 h 28"/>
                <a:gd name="T20" fmla="*/ 56 w 56"/>
                <a:gd name="T21" fmla="*/ 28 h 28"/>
                <a:gd name="T22" fmla="*/ 52 w 56"/>
                <a:gd name="T23" fmla="*/ 2 h 28"/>
                <a:gd name="T24" fmla="*/ 50 w 56"/>
                <a:gd name="T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28">
                  <a:moveTo>
                    <a:pt x="5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448" name="TextBox 447"/>
          <p:cNvSpPr txBox="1"/>
          <p:nvPr/>
        </p:nvSpPr>
        <p:spPr>
          <a:xfrm>
            <a:off x="1593059" y="2544387"/>
            <a:ext cx="697904" cy="400247"/>
          </a:xfrm>
          <a:prstGeom prst="rect">
            <a:avLst/>
          </a:prstGeom>
          <a:noFill/>
        </p:spPr>
        <p:txBody>
          <a:bodyPr wrap="none" lIns="91577" tIns="45788" rIns="91577" bIns="45788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id-ID" sz="2000" b="1" dirty="0">
              <a:latin typeface="+mn-ea"/>
            </a:endParaRPr>
          </a:p>
        </p:txBody>
      </p:sp>
      <p:sp>
        <p:nvSpPr>
          <p:cNvPr id="449" name="Rectangle 310"/>
          <p:cNvSpPr/>
          <p:nvPr/>
        </p:nvSpPr>
        <p:spPr>
          <a:xfrm>
            <a:off x="1593060" y="2979910"/>
            <a:ext cx="3162739" cy="523357"/>
          </a:xfrm>
          <a:prstGeom prst="rect">
            <a:avLst/>
          </a:prstGeom>
        </p:spPr>
        <p:txBody>
          <a:bodyPr wrap="square" lIns="91577" tIns="45788" rIns="91577" bIns="4578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</a:t>
            </a:r>
            <a:endParaRPr kumimoji="0" lang="id-ID" sz="1400" b="0" i="0" u="none" strike="noStrike" kern="0" cap="none" spc="0" normalizeH="0" baseline="0" noProof="0" dirty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450" name="TextBox 34"/>
          <p:cNvSpPr txBox="1"/>
          <p:nvPr/>
        </p:nvSpPr>
        <p:spPr>
          <a:xfrm>
            <a:off x="747810" y="3612653"/>
            <a:ext cx="4007986" cy="1169688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此处添加详细文本描述，建议与标题相关并符合整体语言风格，语言描述尽量简洁生动。尽量将每页幻灯片的字数控制在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字，据统计每页幻灯片的最好控制在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分钟之内。此处添加详细文本描述，建议与标题相关并符合整体语言风格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51" name="Straight Connector 323"/>
          <p:cNvCxnSpPr/>
          <p:nvPr/>
        </p:nvCxnSpPr>
        <p:spPr>
          <a:xfrm>
            <a:off x="1593060" y="2974045"/>
            <a:ext cx="1554249" cy="0"/>
          </a:xfrm>
          <a:prstGeom prst="line">
            <a:avLst/>
          </a:prstGeom>
          <a:noFill/>
          <a:ln w="190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grpSp>
        <p:nvGrpSpPr>
          <p:cNvPr id="452" name="Group 340"/>
          <p:cNvGrpSpPr/>
          <p:nvPr/>
        </p:nvGrpSpPr>
        <p:grpSpPr>
          <a:xfrm>
            <a:off x="1026314" y="2715238"/>
            <a:ext cx="492518" cy="489289"/>
            <a:chOff x="1670050" y="2947988"/>
            <a:chExt cx="490538" cy="490538"/>
          </a:xfrm>
          <a:solidFill>
            <a:srgbClr val="0070C0"/>
          </a:solidFill>
        </p:grpSpPr>
        <p:sp>
          <p:nvSpPr>
            <p:cNvPr id="453" name="Freeform 79"/>
            <p:cNvSpPr>
              <a:spLocks noEditPoints="1"/>
            </p:cNvSpPr>
            <p:nvPr/>
          </p:nvSpPr>
          <p:spPr bwMode="auto">
            <a:xfrm>
              <a:off x="1670050" y="2947988"/>
              <a:ext cx="490538" cy="490538"/>
            </a:xfrm>
            <a:custGeom>
              <a:avLst/>
              <a:gdLst>
                <a:gd name="T0" fmla="*/ 116 w 128"/>
                <a:gd name="T1" fmla="*/ 0 h 128"/>
                <a:gd name="T2" fmla="*/ 28 w 128"/>
                <a:gd name="T3" fmla="*/ 0 h 128"/>
                <a:gd name="T4" fmla="*/ 16 w 128"/>
                <a:gd name="T5" fmla="*/ 12 h 128"/>
                <a:gd name="T6" fmla="*/ 16 w 128"/>
                <a:gd name="T7" fmla="*/ 20 h 128"/>
                <a:gd name="T8" fmla="*/ 12 w 128"/>
                <a:gd name="T9" fmla="*/ 20 h 128"/>
                <a:gd name="T10" fmla="*/ 0 w 128"/>
                <a:gd name="T11" fmla="*/ 32 h 128"/>
                <a:gd name="T12" fmla="*/ 0 w 128"/>
                <a:gd name="T13" fmla="*/ 112 h 128"/>
                <a:gd name="T14" fmla="*/ 16 w 128"/>
                <a:gd name="T15" fmla="*/ 128 h 128"/>
                <a:gd name="T16" fmla="*/ 112 w 128"/>
                <a:gd name="T17" fmla="*/ 128 h 128"/>
                <a:gd name="T18" fmla="*/ 128 w 128"/>
                <a:gd name="T19" fmla="*/ 112 h 128"/>
                <a:gd name="T20" fmla="*/ 128 w 128"/>
                <a:gd name="T21" fmla="*/ 12 h 128"/>
                <a:gd name="T22" fmla="*/ 116 w 128"/>
                <a:gd name="T23" fmla="*/ 0 h 128"/>
                <a:gd name="T24" fmla="*/ 120 w 128"/>
                <a:gd name="T25" fmla="*/ 112 h 128"/>
                <a:gd name="T26" fmla="*/ 112 w 128"/>
                <a:gd name="T27" fmla="*/ 120 h 128"/>
                <a:gd name="T28" fmla="*/ 16 w 128"/>
                <a:gd name="T29" fmla="*/ 120 h 128"/>
                <a:gd name="T30" fmla="*/ 8 w 128"/>
                <a:gd name="T31" fmla="*/ 112 h 128"/>
                <a:gd name="T32" fmla="*/ 8 w 128"/>
                <a:gd name="T33" fmla="*/ 32 h 128"/>
                <a:gd name="T34" fmla="*/ 12 w 128"/>
                <a:gd name="T35" fmla="*/ 28 h 128"/>
                <a:gd name="T36" fmla="*/ 16 w 128"/>
                <a:gd name="T37" fmla="*/ 28 h 128"/>
                <a:gd name="T38" fmla="*/ 16 w 128"/>
                <a:gd name="T39" fmla="*/ 108 h 128"/>
                <a:gd name="T40" fmla="*/ 20 w 128"/>
                <a:gd name="T41" fmla="*/ 112 h 128"/>
                <a:gd name="T42" fmla="*/ 24 w 128"/>
                <a:gd name="T43" fmla="*/ 108 h 128"/>
                <a:gd name="T44" fmla="*/ 24 w 128"/>
                <a:gd name="T45" fmla="*/ 12 h 128"/>
                <a:gd name="T46" fmla="*/ 28 w 128"/>
                <a:gd name="T47" fmla="*/ 8 h 128"/>
                <a:gd name="T48" fmla="*/ 116 w 128"/>
                <a:gd name="T49" fmla="*/ 8 h 128"/>
                <a:gd name="T50" fmla="*/ 120 w 128"/>
                <a:gd name="T51" fmla="*/ 12 h 128"/>
                <a:gd name="T52" fmla="*/ 120 w 128"/>
                <a:gd name="T53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8" h="128">
                  <a:moveTo>
                    <a:pt x="11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1" y="0"/>
                    <a:pt x="16" y="5"/>
                    <a:pt x="16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0" y="25"/>
                    <a:pt x="0" y="3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21" y="128"/>
                    <a:pt x="128" y="121"/>
                    <a:pt x="128" y="1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5"/>
                    <a:pt x="123" y="0"/>
                    <a:pt x="116" y="0"/>
                  </a:cubicBezTo>
                  <a:close/>
                  <a:moveTo>
                    <a:pt x="120" y="112"/>
                  </a:moveTo>
                  <a:cubicBezTo>
                    <a:pt x="120" y="116"/>
                    <a:pt x="116" y="120"/>
                    <a:pt x="112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0"/>
                    <a:pt x="10" y="28"/>
                    <a:pt x="1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6" y="110"/>
                    <a:pt x="18" y="112"/>
                    <a:pt x="20" y="112"/>
                  </a:cubicBezTo>
                  <a:cubicBezTo>
                    <a:pt x="22" y="112"/>
                    <a:pt x="24" y="110"/>
                    <a:pt x="24" y="10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6" y="8"/>
                    <a:pt x="28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8"/>
                    <a:pt x="120" y="10"/>
                    <a:pt x="120" y="12"/>
                  </a:cubicBezTo>
                  <a:lnTo>
                    <a:pt x="12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54" name="Freeform 80"/>
            <p:cNvSpPr/>
            <p:nvPr/>
          </p:nvSpPr>
          <p:spPr bwMode="auto">
            <a:xfrm>
              <a:off x="1960563" y="3132138"/>
              <a:ext cx="138113" cy="14288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55" name="Freeform 81"/>
            <p:cNvSpPr/>
            <p:nvPr/>
          </p:nvSpPr>
          <p:spPr bwMode="auto">
            <a:xfrm>
              <a:off x="1960563" y="3086100"/>
              <a:ext cx="138113" cy="14288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56" name="Freeform 82"/>
            <p:cNvSpPr/>
            <p:nvPr/>
          </p:nvSpPr>
          <p:spPr bwMode="auto">
            <a:xfrm>
              <a:off x="1960563" y="3040063"/>
              <a:ext cx="138113" cy="14288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57" name="Freeform 83"/>
            <p:cNvSpPr/>
            <p:nvPr/>
          </p:nvSpPr>
          <p:spPr bwMode="auto">
            <a:xfrm>
              <a:off x="1792288" y="3362325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58" name="Freeform 84"/>
            <p:cNvSpPr/>
            <p:nvPr/>
          </p:nvSpPr>
          <p:spPr bwMode="auto">
            <a:xfrm>
              <a:off x="1792288" y="3316288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59" name="Freeform 85"/>
            <p:cNvSpPr/>
            <p:nvPr/>
          </p:nvSpPr>
          <p:spPr bwMode="auto">
            <a:xfrm>
              <a:off x="1792288" y="3270250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60" name="Freeform 86"/>
            <p:cNvSpPr/>
            <p:nvPr/>
          </p:nvSpPr>
          <p:spPr bwMode="auto">
            <a:xfrm>
              <a:off x="1960563" y="3362325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61" name="Freeform 87"/>
            <p:cNvSpPr/>
            <p:nvPr/>
          </p:nvSpPr>
          <p:spPr bwMode="auto">
            <a:xfrm>
              <a:off x="1960563" y="3316288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62" name="Freeform 88"/>
            <p:cNvSpPr/>
            <p:nvPr/>
          </p:nvSpPr>
          <p:spPr bwMode="auto">
            <a:xfrm>
              <a:off x="1960563" y="3270250"/>
              <a:ext cx="138113" cy="14288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63" name="Freeform 89"/>
            <p:cNvSpPr/>
            <p:nvPr/>
          </p:nvSpPr>
          <p:spPr bwMode="auto">
            <a:xfrm>
              <a:off x="1792288" y="3178175"/>
              <a:ext cx="306388" cy="14288"/>
            </a:xfrm>
            <a:custGeom>
              <a:avLst/>
              <a:gdLst>
                <a:gd name="T0" fmla="*/ 78 w 80"/>
                <a:gd name="T1" fmla="*/ 0 h 4"/>
                <a:gd name="T2" fmla="*/ 2 w 80"/>
                <a:gd name="T3" fmla="*/ 0 h 4"/>
                <a:gd name="T4" fmla="*/ 0 w 80"/>
                <a:gd name="T5" fmla="*/ 2 h 4"/>
                <a:gd name="T6" fmla="*/ 2 w 80"/>
                <a:gd name="T7" fmla="*/ 4 h 4"/>
                <a:gd name="T8" fmla="*/ 78 w 80"/>
                <a:gd name="T9" fmla="*/ 4 h 4"/>
                <a:gd name="T10" fmla="*/ 80 w 80"/>
                <a:gd name="T11" fmla="*/ 2 h 4"/>
                <a:gd name="T12" fmla="*/ 78 w 8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">
                  <a:moveTo>
                    <a:pt x="7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80" y="3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64" name="Freeform 90"/>
            <p:cNvSpPr/>
            <p:nvPr/>
          </p:nvSpPr>
          <p:spPr bwMode="auto">
            <a:xfrm>
              <a:off x="1792288" y="3224213"/>
              <a:ext cx="306388" cy="14288"/>
            </a:xfrm>
            <a:custGeom>
              <a:avLst/>
              <a:gdLst>
                <a:gd name="T0" fmla="*/ 78 w 80"/>
                <a:gd name="T1" fmla="*/ 0 h 4"/>
                <a:gd name="T2" fmla="*/ 2 w 80"/>
                <a:gd name="T3" fmla="*/ 0 h 4"/>
                <a:gd name="T4" fmla="*/ 0 w 80"/>
                <a:gd name="T5" fmla="*/ 2 h 4"/>
                <a:gd name="T6" fmla="*/ 2 w 80"/>
                <a:gd name="T7" fmla="*/ 4 h 4"/>
                <a:gd name="T8" fmla="*/ 78 w 80"/>
                <a:gd name="T9" fmla="*/ 4 h 4"/>
                <a:gd name="T10" fmla="*/ 80 w 80"/>
                <a:gd name="T11" fmla="*/ 2 h 4"/>
                <a:gd name="T12" fmla="*/ 78 w 8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">
                  <a:moveTo>
                    <a:pt x="7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80" y="3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65" name="Freeform 91"/>
            <p:cNvSpPr>
              <a:spLocks noEditPoints="1"/>
            </p:cNvSpPr>
            <p:nvPr/>
          </p:nvSpPr>
          <p:spPr bwMode="auto">
            <a:xfrm>
              <a:off x="1792288" y="3008313"/>
              <a:ext cx="138113" cy="138113"/>
            </a:xfrm>
            <a:custGeom>
              <a:avLst/>
              <a:gdLst>
                <a:gd name="T0" fmla="*/ 4 w 36"/>
                <a:gd name="T1" fmla="*/ 36 h 36"/>
                <a:gd name="T2" fmla="*/ 32 w 36"/>
                <a:gd name="T3" fmla="*/ 36 h 36"/>
                <a:gd name="T4" fmla="*/ 36 w 36"/>
                <a:gd name="T5" fmla="*/ 32 h 36"/>
                <a:gd name="T6" fmla="*/ 36 w 36"/>
                <a:gd name="T7" fmla="*/ 4 h 36"/>
                <a:gd name="T8" fmla="*/ 32 w 36"/>
                <a:gd name="T9" fmla="*/ 0 h 36"/>
                <a:gd name="T10" fmla="*/ 4 w 36"/>
                <a:gd name="T11" fmla="*/ 0 h 36"/>
                <a:gd name="T12" fmla="*/ 0 w 36"/>
                <a:gd name="T13" fmla="*/ 4 h 36"/>
                <a:gd name="T14" fmla="*/ 0 w 36"/>
                <a:gd name="T15" fmla="*/ 32 h 36"/>
                <a:gd name="T16" fmla="*/ 4 w 36"/>
                <a:gd name="T17" fmla="*/ 36 h 36"/>
                <a:gd name="T18" fmla="*/ 8 w 36"/>
                <a:gd name="T19" fmla="*/ 8 h 36"/>
                <a:gd name="T20" fmla="*/ 28 w 36"/>
                <a:gd name="T21" fmla="*/ 8 h 36"/>
                <a:gd name="T22" fmla="*/ 28 w 36"/>
                <a:gd name="T23" fmla="*/ 28 h 36"/>
                <a:gd name="T24" fmla="*/ 8 w 36"/>
                <a:gd name="T25" fmla="*/ 28 h 36"/>
                <a:gd name="T26" fmla="*/ 8 w 36"/>
                <a:gd name="T27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4" y="36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4" y="36"/>
                    <a:pt x="36" y="34"/>
                    <a:pt x="36" y="32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lose/>
                  <a:moveTo>
                    <a:pt x="8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466" name="Title 1"/>
          <p:cNvSpPr txBox="1"/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兴趣爱好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67" name="Subtitle 4"/>
          <p:cNvSpPr txBox="1"/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1800" marR="0" lvl="0" indent="-4318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1534457" y="2429856"/>
            <a:ext cx="1781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kumimoji="0" lang="id-ID" sz="28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480" name="组合 479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481" name="组合 480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487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488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489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490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482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483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484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485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486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 spd="slow" advTm="5574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3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3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3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3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3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3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3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3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3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3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3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3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3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3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3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3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3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3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3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3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3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3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3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3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3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3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3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3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3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3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3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3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3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3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3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500"/>
                            </p:stCondLst>
                            <p:childTnLst>
                              <p:par>
                                <p:cTn id="2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3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3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3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3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3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3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3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3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3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3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3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3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3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3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3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3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3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3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3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3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3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3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3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3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3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3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3000"/>
                            </p:stCondLst>
                            <p:childTnLst>
                              <p:par>
                                <p:cTn id="2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3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3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3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3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3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3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3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3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3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3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3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3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3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3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3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3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3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3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3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3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3" dur="3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3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3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3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3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3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3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3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3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8" dur="3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3500"/>
                            </p:stCondLst>
                            <p:childTnLst>
                              <p:par>
                                <p:cTn id="3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3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3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3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3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3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3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3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3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3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3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3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3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3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3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3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3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3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3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3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3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3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3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3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9" dur="3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3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3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4" dur="3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3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3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3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3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3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3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3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3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3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3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3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3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3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3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3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2" dur="3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3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4" dur="3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4000"/>
                            </p:stCondLst>
                            <p:childTnLst>
                              <p:par>
                                <p:cTn id="3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8" dur="3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3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0" dur="3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3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3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5" dur="3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8" dur="3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3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3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3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3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5" dur="3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8" dur="3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3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0" dur="3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3" dur="3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3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5" dur="3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8" dur="3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3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0" dur="3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3" dur="3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3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5" dur="3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8" dur="3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3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3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3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3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5" dur="3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8" dur="3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3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0" dur="3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3" dur="3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3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5" dur="3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8" dur="3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3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0" dur="3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3" dur="3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3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5" dur="3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8" dur="3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3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3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3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3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5" dur="3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8" dur="3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3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0" dur="3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3" dur="3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3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5" dur="3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9" dur="3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3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1" dur="3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4" dur="3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3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6" dur="3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9" dur="3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3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1" dur="3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4" dur="3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3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3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3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3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1" dur="3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4" dur="3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3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6" dur="3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9" dur="3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3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1" dur="3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4" dur="3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3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6" dur="3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9" dur="3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3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1" dur="3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4" dur="3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3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3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3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3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1" dur="3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4" dur="3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3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6" dur="3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9" dur="3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3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1" dur="3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4" dur="3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5" dur="3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6" dur="3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9" dur="3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0" dur="3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1" dur="3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5" dur="3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3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7" dur="3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0" dur="3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3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3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3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3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7" dur="3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0" dur="3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3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2" dur="3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5" dur="3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3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7" dur="3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0" dur="3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1" dur="3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2" dur="3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5" dur="3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3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7" dur="3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0" dur="3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3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3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3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3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7" dur="3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0" dur="3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3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2" dur="3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5" dur="3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6" dur="3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7" dur="3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0" dur="3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1" dur="3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2" dur="3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5" dur="3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6" dur="3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7" dur="3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0" dur="3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3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3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3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3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7" dur="3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0" dur="3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1" dur="3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2" dur="3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5500"/>
                            </p:stCondLst>
                            <p:childTnLst>
                              <p:par>
                                <p:cTn id="6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6" dur="3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7" dur="3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8" dur="3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1" dur="3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2" dur="3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3" dur="3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6" dur="3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7" dur="3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8" dur="3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1" dur="3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3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3" dur="3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6" dur="3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3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3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3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3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3" dur="3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6" dur="3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7" dur="3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8" dur="3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1" dur="3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2" dur="3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3" dur="3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6" dur="3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7" dur="3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8" dur="3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1" dur="3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2" dur="3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3" dur="3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6" dur="3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7" dur="3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8" dur="3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1" dur="3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2" dur="3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3" dur="3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6" dur="3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7" dur="3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8" dur="3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2" dur="3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3" dur="3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4" dur="3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7" dur="3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8" dur="3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9" dur="3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2" dur="3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3" dur="3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4" dur="3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7" dur="3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8" dur="3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9" dur="3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2" dur="3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3" dur="3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4" dur="3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7" dur="3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8" dur="3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9" dur="3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2" dur="3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3" dur="3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4" dur="3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7" dur="3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8" dur="3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9" dur="3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2" dur="3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3" dur="3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4" dur="3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7" dur="3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8" dur="3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9" dur="3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2" dur="3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3" dur="3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4" dur="3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5" fill="hold">
                            <p:stCondLst>
                              <p:cond delay="6500"/>
                            </p:stCondLst>
                            <p:childTnLst>
                              <p:par>
                                <p:cTn id="7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8" dur="3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9" dur="3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0" dur="3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3" dur="3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4" dur="3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5" dur="3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8" dur="3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9" dur="3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0" dur="3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3" dur="3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4" dur="3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5" dur="3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8" dur="3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9" dur="3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0" dur="3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3" dur="3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4" dur="3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5" dur="3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8" dur="3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9" dur="3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0" dur="3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3" dur="3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4" dur="3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5" dur="3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8" dur="3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9" dur="3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0" dur="3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3" dur="3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4" dur="3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5" dur="3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8" dur="3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9" dur="3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0" dur="3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1" fill="hold">
                            <p:stCondLst>
                              <p:cond delay="7000"/>
                            </p:stCondLst>
                            <p:childTnLst>
                              <p:par>
                                <p:cTn id="8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4" dur="3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5" dur="3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6" dur="3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9" dur="3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0" dur="3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1" dur="3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4" dur="3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5" dur="3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6" dur="3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9" dur="3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0" dur="3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1" dur="3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4" dur="3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5" dur="3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6" dur="3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9" dur="3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0" dur="3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1" dur="3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4" dur="3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5" dur="3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6" dur="3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9" dur="3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0" dur="3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1" dur="3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4" dur="3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5" dur="3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6" dur="3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9" dur="3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0" dur="3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1" dur="3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2" fill="hold">
                            <p:stCondLst>
                              <p:cond delay="7500"/>
                            </p:stCondLst>
                            <p:childTnLst>
                              <p:par>
                                <p:cTn id="8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5" dur="3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3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1" dur="3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4" dur="3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5" dur="3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6" dur="3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9" dur="3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2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3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4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 animBg="1"/>
      <p:bldP spid="357" grpId="0" animBg="1"/>
      <p:bldP spid="358" grpId="0" animBg="1"/>
      <p:bldP spid="359" grpId="0" animBg="1"/>
      <p:bldP spid="360" grpId="0" animBg="1"/>
      <p:bldP spid="361" grpId="0" animBg="1"/>
      <p:bldP spid="362" grpId="0" animBg="1"/>
      <p:bldP spid="363" grpId="0" animBg="1"/>
      <p:bldP spid="364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401" grpId="0" animBg="1"/>
      <p:bldP spid="422" grpId="0" animBg="1"/>
      <p:bldP spid="448" grpId="0"/>
      <p:bldP spid="449" grpId="0"/>
      <p:bldP spid="450" grpId="0"/>
      <p:bldP spid="466" grpId="0"/>
      <p:bldP spid="467" grpId="0"/>
      <p:bldP spid="47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目标规划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Subtitle 4"/>
          <p:cNvSpPr txBox="1"/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1800" marR="0" lvl="0" indent="-4318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163" name="Group 3"/>
          <p:cNvGrpSpPr/>
          <p:nvPr/>
        </p:nvGrpSpPr>
        <p:grpSpPr>
          <a:xfrm>
            <a:off x="5824621" y="1522369"/>
            <a:ext cx="6075294" cy="5039562"/>
            <a:chOff x="4517221" y="2682505"/>
            <a:chExt cx="7100888" cy="5891212"/>
          </a:xfrm>
        </p:grpSpPr>
        <p:sp>
          <p:nvSpPr>
            <p:cNvPr id="164" name="Freeform 17"/>
            <p:cNvSpPr/>
            <p:nvPr/>
          </p:nvSpPr>
          <p:spPr bwMode="auto">
            <a:xfrm>
              <a:off x="4679146" y="2884117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7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9" y="0"/>
                    <a:pt x="1127" y="0"/>
                  </a:cubicBezTo>
                  <a:cubicBezTo>
                    <a:pt x="1575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65" name="Freeform 18"/>
            <p:cNvSpPr/>
            <p:nvPr/>
          </p:nvSpPr>
          <p:spPr bwMode="auto">
            <a:xfrm>
              <a:off x="4607708" y="2795217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rgbClr val="878787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66" name="Freeform 19"/>
            <p:cNvSpPr/>
            <p:nvPr/>
          </p:nvSpPr>
          <p:spPr bwMode="auto">
            <a:xfrm>
              <a:off x="4517221" y="2682505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67" name="Freeform 20"/>
            <p:cNvSpPr/>
            <p:nvPr/>
          </p:nvSpPr>
          <p:spPr bwMode="auto">
            <a:xfrm>
              <a:off x="5174446" y="3222255"/>
              <a:ext cx="5624513" cy="4611687"/>
            </a:xfrm>
            <a:custGeom>
              <a:avLst/>
              <a:gdLst>
                <a:gd name="T0" fmla="*/ 1406 w 1497"/>
                <a:gd name="T1" fmla="*/ 613 h 1227"/>
                <a:gd name="T2" fmla="*/ 584 w 1497"/>
                <a:gd name="T3" fmla="*/ 1227 h 1227"/>
                <a:gd name="T4" fmla="*/ 91 w 1497"/>
                <a:gd name="T5" fmla="*/ 613 h 1227"/>
                <a:gd name="T6" fmla="*/ 913 w 1497"/>
                <a:gd name="T7" fmla="*/ 0 h 1227"/>
                <a:gd name="T8" fmla="*/ 1406 w 1497"/>
                <a:gd name="T9" fmla="*/ 613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7" h="1227">
                  <a:moveTo>
                    <a:pt x="1406" y="613"/>
                  </a:moveTo>
                  <a:cubicBezTo>
                    <a:pt x="1315" y="952"/>
                    <a:pt x="947" y="1227"/>
                    <a:pt x="584" y="1227"/>
                  </a:cubicBezTo>
                  <a:cubicBezTo>
                    <a:pt x="221" y="1227"/>
                    <a:pt x="0" y="952"/>
                    <a:pt x="91" y="613"/>
                  </a:cubicBezTo>
                  <a:cubicBezTo>
                    <a:pt x="182" y="274"/>
                    <a:pt x="550" y="0"/>
                    <a:pt x="913" y="0"/>
                  </a:cubicBezTo>
                  <a:cubicBezTo>
                    <a:pt x="1276" y="0"/>
                    <a:pt x="1497" y="274"/>
                    <a:pt x="1406" y="613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68" name="Freeform 21"/>
            <p:cNvSpPr/>
            <p:nvPr/>
          </p:nvSpPr>
          <p:spPr bwMode="auto">
            <a:xfrm>
              <a:off x="5542746" y="3523880"/>
              <a:ext cx="4887913" cy="4005262"/>
            </a:xfrm>
            <a:custGeom>
              <a:avLst/>
              <a:gdLst>
                <a:gd name="T0" fmla="*/ 1222 w 1301"/>
                <a:gd name="T1" fmla="*/ 533 h 1066"/>
                <a:gd name="T2" fmla="*/ 508 w 1301"/>
                <a:gd name="T3" fmla="*/ 1066 h 1066"/>
                <a:gd name="T4" fmla="*/ 79 w 1301"/>
                <a:gd name="T5" fmla="*/ 533 h 1066"/>
                <a:gd name="T6" fmla="*/ 793 w 1301"/>
                <a:gd name="T7" fmla="*/ 0 h 1066"/>
                <a:gd name="T8" fmla="*/ 1222 w 1301"/>
                <a:gd name="T9" fmla="*/ 533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1" h="1066">
                  <a:moveTo>
                    <a:pt x="1222" y="533"/>
                  </a:moveTo>
                  <a:cubicBezTo>
                    <a:pt x="1143" y="828"/>
                    <a:pt x="823" y="1066"/>
                    <a:pt x="508" y="1066"/>
                  </a:cubicBezTo>
                  <a:cubicBezTo>
                    <a:pt x="192" y="1066"/>
                    <a:pt x="0" y="828"/>
                    <a:pt x="79" y="533"/>
                  </a:cubicBezTo>
                  <a:cubicBezTo>
                    <a:pt x="158" y="239"/>
                    <a:pt x="478" y="0"/>
                    <a:pt x="793" y="0"/>
                  </a:cubicBezTo>
                  <a:cubicBezTo>
                    <a:pt x="1109" y="0"/>
                    <a:pt x="1301" y="239"/>
                    <a:pt x="1222" y="533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69" name="Freeform 22"/>
            <p:cNvSpPr/>
            <p:nvPr/>
          </p:nvSpPr>
          <p:spPr bwMode="auto">
            <a:xfrm>
              <a:off x="6049159" y="3933455"/>
              <a:ext cx="3873500" cy="3186112"/>
            </a:xfrm>
            <a:custGeom>
              <a:avLst/>
              <a:gdLst>
                <a:gd name="T0" fmla="*/ 968 w 1031"/>
                <a:gd name="T1" fmla="*/ 424 h 848"/>
                <a:gd name="T2" fmla="*/ 402 w 1031"/>
                <a:gd name="T3" fmla="*/ 848 h 848"/>
                <a:gd name="T4" fmla="*/ 63 w 1031"/>
                <a:gd name="T5" fmla="*/ 424 h 848"/>
                <a:gd name="T6" fmla="*/ 629 w 1031"/>
                <a:gd name="T7" fmla="*/ 0 h 848"/>
                <a:gd name="T8" fmla="*/ 968 w 1031"/>
                <a:gd name="T9" fmla="*/ 424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848">
                  <a:moveTo>
                    <a:pt x="968" y="424"/>
                  </a:moveTo>
                  <a:cubicBezTo>
                    <a:pt x="905" y="658"/>
                    <a:pt x="652" y="848"/>
                    <a:pt x="402" y="848"/>
                  </a:cubicBezTo>
                  <a:cubicBezTo>
                    <a:pt x="152" y="848"/>
                    <a:pt x="0" y="658"/>
                    <a:pt x="63" y="424"/>
                  </a:cubicBezTo>
                  <a:cubicBezTo>
                    <a:pt x="126" y="190"/>
                    <a:pt x="379" y="0"/>
                    <a:pt x="629" y="0"/>
                  </a:cubicBezTo>
                  <a:cubicBezTo>
                    <a:pt x="879" y="0"/>
                    <a:pt x="1031" y="190"/>
                    <a:pt x="968" y="424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70" name="Freeform 23"/>
            <p:cNvSpPr/>
            <p:nvPr/>
          </p:nvSpPr>
          <p:spPr bwMode="auto">
            <a:xfrm>
              <a:off x="6466671" y="4268417"/>
              <a:ext cx="3040063" cy="2517775"/>
            </a:xfrm>
            <a:custGeom>
              <a:avLst/>
              <a:gdLst>
                <a:gd name="T0" fmla="*/ 759 w 809"/>
                <a:gd name="T1" fmla="*/ 335 h 670"/>
                <a:gd name="T2" fmla="*/ 315 w 809"/>
                <a:gd name="T3" fmla="*/ 670 h 670"/>
                <a:gd name="T4" fmla="*/ 50 w 809"/>
                <a:gd name="T5" fmla="*/ 335 h 670"/>
                <a:gd name="T6" fmla="*/ 494 w 809"/>
                <a:gd name="T7" fmla="*/ 0 h 670"/>
                <a:gd name="T8" fmla="*/ 759 w 809"/>
                <a:gd name="T9" fmla="*/ 335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9" h="670">
                  <a:moveTo>
                    <a:pt x="759" y="335"/>
                  </a:moveTo>
                  <a:cubicBezTo>
                    <a:pt x="710" y="520"/>
                    <a:pt x="511" y="670"/>
                    <a:pt x="315" y="670"/>
                  </a:cubicBezTo>
                  <a:cubicBezTo>
                    <a:pt x="119" y="670"/>
                    <a:pt x="0" y="520"/>
                    <a:pt x="50" y="335"/>
                  </a:cubicBezTo>
                  <a:cubicBezTo>
                    <a:pt x="99" y="150"/>
                    <a:pt x="298" y="0"/>
                    <a:pt x="494" y="0"/>
                  </a:cubicBezTo>
                  <a:cubicBezTo>
                    <a:pt x="690" y="0"/>
                    <a:pt x="809" y="150"/>
                    <a:pt x="759" y="335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71" name="Freeform 24"/>
            <p:cNvSpPr/>
            <p:nvPr/>
          </p:nvSpPr>
          <p:spPr bwMode="auto">
            <a:xfrm>
              <a:off x="6876246" y="4595442"/>
              <a:ext cx="2220913" cy="1863725"/>
            </a:xfrm>
            <a:custGeom>
              <a:avLst/>
              <a:gdLst>
                <a:gd name="T0" fmla="*/ 555 w 591"/>
                <a:gd name="T1" fmla="*/ 248 h 496"/>
                <a:gd name="T2" fmla="*/ 229 w 591"/>
                <a:gd name="T3" fmla="*/ 496 h 496"/>
                <a:gd name="T4" fmla="*/ 36 w 591"/>
                <a:gd name="T5" fmla="*/ 248 h 496"/>
                <a:gd name="T6" fmla="*/ 362 w 591"/>
                <a:gd name="T7" fmla="*/ 0 h 496"/>
                <a:gd name="T8" fmla="*/ 555 w 591"/>
                <a:gd name="T9" fmla="*/ 248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496">
                  <a:moveTo>
                    <a:pt x="555" y="248"/>
                  </a:moveTo>
                  <a:cubicBezTo>
                    <a:pt x="518" y="385"/>
                    <a:pt x="372" y="496"/>
                    <a:pt x="229" y="496"/>
                  </a:cubicBezTo>
                  <a:cubicBezTo>
                    <a:pt x="86" y="496"/>
                    <a:pt x="0" y="385"/>
                    <a:pt x="36" y="248"/>
                  </a:cubicBezTo>
                  <a:cubicBezTo>
                    <a:pt x="73" y="111"/>
                    <a:pt x="219" y="0"/>
                    <a:pt x="362" y="0"/>
                  </a:cubicBezTo>
                  <a:cubicBezTo>
                    <a:pt x="505" y="0"/>
                    <a:pt x="591" y="111"/>
                    <a:pt x="555" y="248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72" name="Freeform 25"/>
            <p:cNvSpPr/>
            <p:nvPr/>
          </p:nvSpPr>
          <p:spPr bwMode="auto">
            <a:xfrm>
              <a:off x="7454096" y="5090742"/>
              <a:ext cx="1068388" cy="876300"/>
            </a:xfrm>
            <a:custGeom>
              <a:avLst/>
              <a:gdLst>
                <a:gd name="T0" fmla="*/ 266 w 284"/>
                <a:gd name="T1" fmla="*/ 116 h 233"/>
                <a:gd name="T2" fmla="*/ 110 w 284"/>
                <a:gd name="T3" fmla="*/ 233 h 233"/>
                <a:gd name="T4" fmla="*/ 17 w 284"/>
                <a:gd name="T5" fmla="*/ 116 h 233"/>
                <a:gd name="T6" fmla="*/ 173 w 284"/>
                <a:gd name="T7" fmla="*/ 0 h 233"/>
                <a:gd name="T8" fmla="*/ 266 w 284"/>
                <a:gd name="T9" fmla="*/ 11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233">
                  <a:moveTo>
                    <a:pt x="266" y="116"/>
                  </a:moveTo>
                  <a:cubicBezTo>
                    <a:pt x="249" y="180"/>
                    <a:pt x="179" y="233"/>
                    <a:pt x="110" y="233"/>
                  </a:cubicBezTo>
                  <a:cubicBezTo>
                    <a:pt x="41" y="233"/>
                    <a:pt x="0" y="180"/>
                    <a:pt x="17" y="116"/>
                  </a:cubicBezTo>
                  <a:cubicBezTo>
                    <a:pt x="34" y="52"/>
                    <a:pt x="104" y="0"/>
                    <a:pt x="173" y="0"/>
                  </a:cubicBezTo>
                  <a:cubicBezTo>
                    <a:pt x="242" y="0"/>
                    <a:pt x="284" y="52"/>
                    <a:pt x="266" y="116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73" name="Group 13"/>
          <p:cNvGrpSpPr/>
          <p:nvPr/>
        </p:nvGrpSpPr>
        <p:grpSpPr>
          <a:xfrm>
            <a:off x="7469809" y="805942"/>
            <a:ext cx="1909705" cy="1950793"/>
            <a:chOff x="6076950" y="2555876"/>
            <a:chExt cx="3076576" cy="3143249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174" name="Freeform 21"/>
            <p:cNvSpPr/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75" name="Freeform 22"/>
            <p:cNvSpPr/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76" name="Freeform 23"/>
            <p:cNvSpPr/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77" name="Freeform 24"/>
            <p:cNvSpPr/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78" name="Freeform 25"/>
            <p:cNvSpPr/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79" name="Freeform 26"/>
            <p:cNvSpPr/>
            <p:nvPr/>
          </p:nvSpPr>
          <p:spPr bwMode="auto">
            <a:xfrm>
              <a:off x="6291263" y="3316288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rgbClr val="878787">
                <a:lumMod val="60000"/>
                <a:lumOff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0" name="Freeform 27"/>
            <p:cNvSpPr/>
            <p:nvPr/>
          </p:nvSpPr>
          <p:spPr bwMode="auto">
            <a:xfrm>
              <a:off x="6702425" y="2555876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rgbClr val="878787">
                <a:lumMod val="60000"/>
                <a:lumOff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1" name="Freeform 28"/>
            <p:cNvSpPr/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82" name="Group 22"/>
          <p:cNvGrpSpPr/>
          <p:nvPr/>
        </p:nvGrpSpPr>
        <p:grpSpPr>
          <a:xfrm>
            <a:off x="6428417" y="1641723"/>
            <a:ext cx="2261550" cy="2310208"/>
            <a:chOff x="5920323" y="2302554"/>
            <a:chExt cx="2180669" cy="2227927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183" name="Freeform 21"/>
            <p:cNvSpPr/>
            <p:nvPr/>
          </p:nvSpPr>
          <p:spPr bwMode="auto">
            <a:xfrm>
              <a:off x="7879324" y="4300937"/>
              <a:ext cx="221668" cy="229544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4" name="Freeform 22"/>
            <p:cNvSpPr/>
            <p:nvPr/>
          </p:nvSpPr>
          <p:spPr bwMode="auto">
            <a:xfrm>
              <a:off x="7375227" y="3756332"/>
              <a:ext cx="554732" cy="640248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5" name="Freeform 23"/>
            <p:cNvSpPr/>
            <p:nvPr/>
          </p:nvSpPr>
          <p:spPr bwMode="auto">
            <a:xfrm>
              <a:off x="7363975" y="3746206"/>
              <a:ext cx="155280" cy="247548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6" name="Freeform 24"/>
            <p:cNvSpPr/>
            <p:nvPr/>
          </p:nvSpPr>
          <p:spPr bwMode="auto">
            <a:xfrm>
              <a:off x="5920323" y="2783021"/>
              <a:ext cx="534478" cy="459088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7" name="Freeform 25"/>
            <p:cNvSpPr/>
            <p:nvPr/>
          </p:nvSpPr>
          <p:spPr bwMode="auto">
            <a:xfrm>
              <a:off x="6315274" y="2361065"/>
              <a:ext cx="198038" cy="517599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8" name="Freeform 26"/>
            <p:cNvSpPr/>
            <p:nvPr/>
          </p:nvSpPr>
          <p:spPr bwMode="auto">
            <a:xfrm>
              <a:off x="6072227" y="2841532"/>
              <a:ext cx="569359" cy="690883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rgbClr val="0099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9" name="Freeform 27"/>
            <p:cNvSpPr/>
            <p:nvPr/>
          </p:nvSpPr>
          <p:spPr bwMode="auto">
            <a:xfrm>
              <a:off x="6363658" y="2302554"/>
              <a:ext cx="541229" cy="755020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rgbClr val="0099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0" name="Freeform 28"/>
            <p:cNvSpPr/>
            <p:nvPr/>
          </p:nvSpPr>
          <p:spPr bwMode="auto">
            <a:xfrm>
              <a:off x="6451425" y="2878664"/>
              <a:ext cx="1019446" cy="1046451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91" name="Group 31"/>
          <p:cNvGrpSpPr/>
          <p:nvPr/>
        </p:nvGrpSpPr>
        <p:grpSpPr>
          <a:xfrm>
            <a:off x="7348311" y="1610796"/>
            <a:ext cx="2793631" cy="2844544"/>
            <a:chOff x="6076950" y="2566001"/>
            <a:chExt cx="3076576" cy="3133124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192" name="Freeform 21"/>
            <p:cNvSpPr/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3" name="Freeform 22"/>
            <p:cNvSpPr/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4" name="Freeform 23"/>
            <p:cNvSpPr/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5" name="Freeform 24"/>
            <p:cNvSpPr/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6" name="Freeform 25"/>
            <p:cNvSpPr/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7" name="Freeform 26"/>
            <p:cNvSpPr/>
            <p:nvPr/>
          </p:nvSpPr>
          <p:spPr bwMode="auto">
            <a:xfrm>
              <a:off x="6291263" y="3296039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8" name="Freeform 27"/>
            <p:cNvSpPr/>
            <p:nvPr/>
          </p:nvSpPr>
          <p:spPr bwMode="auto">
            <a:xfrm>
              <a:off x="6692301" y="2566001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9" name="Freeform 28"/>
            <p:cNvSpPr/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200" name="Rectangle 89"/>
          <p:cNvSpPr/>
          <p:nvPr/>
        </p:nvSpPr>
        <p:spPr>
          <a:xfrm>
            <a:off x="1030305" y="2048518"/>
            <a:ext cx="235542" cy="235506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1" name="Rectangle 90"/>
          <p:cNvSpPr/>
          <p:nvPr/>
        </p:nvSpPr>
        <p:spPr>
          <a:xfrm>
            <a:off x="1030305" y="3111369"/>
            <a:ext cx="235542" cy="235506"/>
          </a:xfrm>
          <a:prstGeom prst="rect">
            <a:avLst/>
          </a:prstGeom>
          <a:solidFill>
            <a:srgbClr val="8787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2" name="Rectangle 91"/>
          <p:cNvSpPr/>
          <p:nvPr/>
        </p:nvSpPr>
        <p:spPr>
          <a:xfrm>
            <a:off x="1030305" y="4165216"/>
            <a:ext cx="235542" cy="235506"/>
          </a:xfrm>
          <a:prstGeom prst="rect">
            <a:avLst/>
          </a:prstGeom>
          <a:solidFill>
            <a:srgbClr val="00A1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941390" y="1844607"/>
            <a:ext cx="1354320" cy="441197"/>
          </a:xfrm>
          <a:prstGeom prst="rect">
            <a:avLst/>
          </a:prstGeom>
          <a:noFill/>
        </p:spPr>
        <p:txBody>
          <a:bodyPr wrap="none" lIns="86411" tIns="43205" rIns="86411" bIns="43205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创意创新</a:t>
            </a:r>
            <a:endParaRPr lang="id-ID" b="1" dirty="0">
              <a:latin typeface="+mn-ea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941391" y="2111901"/>
            <a:ext cx="3401542" cy="552558"/>
          </a:xfrm>
          <a:prstGeom prst="rect">
            <a:avLst/>
          </a:prstGeom>
          <a:noFill/>
        </p:spPr>
        <p:txBody>
          <a:bodyPr wrap="square" lIns="86411" tIns="43205" rIns="86411" bIns="4320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</a:t>
            </a:r>
            <a:endParaRPr kumimoji="0" lang="en-US" sz="1500" b="1" i="0" u="none" strike="noStrike" kern="0" cap="none" spc="0" normalizeH="0" baseline="0" noProof="0" dirty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941390" y="2820547"/>
            <a:ext cx="1354320" cy="441197"/>
          </a:xfrm>
          <a:prstGeom prst="rect">
            <a:avLst/>
          </a:prstGeom>
          <a:noFill/>
        </p:spPr>
        <p:txBody>
          <a:bodyPr wrap="none" lIns="86411" tIns="43205" rIns="86411" bIns="43205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本地客服</a:t>
            </a:r>
            <a:endParaRPr lang="id-ID" b="1" dirty="0">
              <a:latin typeface="+mn-ea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941391" y="3106225"/>
            <a:ext cx="3401542" cy="552558"/>
          </a:xfrm>
          <a:prstGeom prst="rect">
            <a:avLst/>
          </a:prstGeom>
          <a:noFill/>
        </p:spPr>
        <p:txBody>
          <a:bodyPr wrap="square" lIns="86411" tIns="43205" rIns="86411" bIns="4320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</a:t>
            </a:r>
            <a:endParaRPr kumimoji="0" lang="en-US" sz="1500" b="1" i="0" u="none" strike="noStrike" kern="0" cap="none" spc="0" normalizeH="0" baseline="0" noProof="0" dirty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941390" y="3892530"/>
            <a:ext cx="1354320" cy="441197"/>
          </a:xfrm>
          <a:prstGeom prst="rect">
            <a:avLst/>
          </a:prstGeom>
          <a:noFill/>
        </p:spPr>
        <p:txBody>
          <a:bodyPr wrap="none" lIns="86411" tIns="43205" rIns="86411" bIns="43205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客户关怀</a:t>
            </a:r>
            <a:endParaRPr lang="id-ID" b="1" dirty="0">
              <a:latin typeface="+mn-ea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941391" y="4178207"/>
            <a:ext cx="3401542" cy="552558"/>
          </a:xfrm>
          <a:prstGeom prst="rect">
            <a:avLst/>
          </a:prstGeom>
          <a:noFill/>
        </p:spPr>
        <p:txBody>
          <a:bodyPr wrap="square" lIns="86411" tIns="43205" rIns="86411" bIns="4320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</a:t>
            </a:r>
            <a:endParaRPr kumimoji="0" lang="en-US" sz="1500" b="1" i="0" u="none" strike="noStrike" kern="0" cap="none" spc="0" normalizeH="0" baseline="0" noProof="0" dirty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209" name="Group 112"/>
          <p:cNvGrpSpPr/>
          <p:nvPr/>
        </p:nvGrpSpPr>
        <p:grpSpPr>
          <a:xfrm>
            <a:off x="1477304" y="1928488"/>
            <a:ext cx="339383" cy="487689"/>
            <a:chOff x="-3175" y="-3175"/>
            <a:chExt cx="341313" cy="490538"/>
          </a:xfrm>
          <a:solidFill>
            <a:srgbClr val="0070C0"/>
          </a:solidFill>
        </p:grpSpPr>
        <p:sp>
          <p:nvSpPr>
            <p:cNvPr id="210" name="Freeform 16"/>
            <p:cNvSpPr>
              <a:spLocks noEditPoints="1"/>
            </p:cNvSpPr>
            <p:nvPr/>
          </p:nvSpPr>
          <p:spPr bwMode="auto">
            <a:xfrm>
              <a:off x="-3175" y="-3175"/>
              <a:ext cx="341313" cy="490538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11" name="Freeform 17"/>
            <p:cNvSpPr/>
            <p:nvPr/>
          </p:nvSpPr>
          <p:spPr bwMode="auto">
            <a:xfrm>
              <a:off x="73025" y="73025"/>
              <a:ext cx="101600" cy="100013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212" name="Freeform 9"/>
          <p:cNvSpPr>
            <a:spLocks noEditPoints="1"/>
          </p:cNvSpPr>
          <p:nvPr/>
        </p:nvSpPr>
        <p:spPr bwMode="auto">
          <a:xfrm>
            <a:off x="1388116" y="2975891"/>
            <a:ext cx="517761" cy="517682"/>
          </a:xfrm>
          <a:custGeom>
            <a:avLst/>
            <a:gdLst>
              <a:gd name="T0" fmla="*/ 111 w 112"/>
              <a:gd name="T1" fmla="*/ 45 h 112"/>
              <a:gd name="T2" fmla="*/ 109 w 112"/>
              <a:gd name="T3" fmla="*/ 38 h 112"/>
              <a:gd name="T4" fmla="*/ 104 w 112"/>
              <a:gd name="T5" fmla="*/ 35 h 112"/>
              <a:gd name="T6" fmla="*/ 104 w 112"/>
              <a:gd name="T7" fmla="*/ 35 h 112"/>
              <a:gd name="T8" fmla="*/ 56 w 112"/>
              <a:gd name="T9" fmla="*/ 4 h 112"/>
              <a:gd name="T10" fmla="*/ 50 w 112"/>
              <a:gd name="T11" fmla="*/ 4 h 112"/>
              <a:gd name="T12" fmla="*/ 50 w 112"/>
              <a:gd name="T13" fmla="*/ 3 h 112"/>
              <a:gd name="T14" fmla="*/ 45 w 112"/>
              <a:gd name="T15" fmla="*/ 1 h 112"/>
              <a:gd name="T16" fmla="*/ 38 w 112"/>
              <a:gd name="T17" fmla="*/ 3 h 112"/>
              <a:gd name="T18" fmla="*/ 35 w 112"/>
              <a:gd name="T19" fmla="*/ 8 h 112"/>
              <a:gd name="T20" fmla="*/ 35 w 112"/>
              <a:gd name="T21" fmla="*/ 8 h 112"/>
              <a:gd name="T22" fmla="*/ 4 w 112"/>
              <a:gd name="T23" fmla="*/ 56 h 112"/>
              <a:gd name="T24" fmla="*/ 4 w 112"/>
              <a:gd name="T25" fmla="*/ 62 h 112"/>
              <a:gd name="T26" fmla="*/ 3 w 112"/>
              <a:gd name="T27" fmla="*/ 62 h 112"/>
              <a:gd name="T28" fmla="*/ 1 w 112"/>
              <a:gd name="T29" fmla="*/ 67 h 112"/>
              <a:gd name="T30" fmla="*/ 3 w 112"/>
              <a:gd name="T31" fmla="*/ 74 h 112"/>
              <a:gd name="T32" fmla="*/ 8 w 112"/>
              <a:gd name="T33" fmla="*/ 77 h 112"/>
              <a:gd name="T34" fmla="*/ 8 w 112"/>
              <a:gd name="T35" fmla="*/ 77 h 112"/>
              <a:gd name="T36" fmla="*/ 56 w 112"/>
              <a:gd name="T37" fmla="*/ 108 h 112"/>
              <a:gd name="T38" fmla="*/ 62 w 112"/>
              <a:gd name="T39" fmla="*/ 108 h 112"/>
              <a:gd name="T40" fmla="*/ 62 w 112"/>
              <a:gd name="T41" fmla="*/ 109 h 112"/>
              <a:gd name="T42" fmla="*/ 67 w 112"/>
              <a:gd name="T43" fmla="*/ 111 h 112"/>
              <a:gd name="T44" fmla="*/ 74 w 112"/>
              <a:gd name="T45" fmla="*/ 109 h 112"/>
              <a:gd name="T46" fmla="*/ 77 w 112"/>
              <a:gd name="T47" fmla="*/ 104 h 112"/>
              <a:gd name="T48" fmla="*/ 77 w 112"/>
              <a:gd name="T49" fmla="*/ 104 h 112"/>
              <a:gd name="T50" fmla="*/ 108 w 112"/>
              <a:gd name="T51" fmla="*/ 56 h 112"/>
              <a:gd name="T52" fmla="*/ 108 w 112"/>
              <a:gd name="T53" fmla="*/ 50 h 112"/>
              <a:gd name="T54" fmla="*/ 109 w 112"/>
              <a:gd name="T55" fmla="*/ 50 h 112"/>
              <a:gd name="T56" fmla="*/ 111 w 112"/>
              <a:gd name="T57" fmla="*/ 45 h 112"/>
              <a:gd name="T58" fmla="*/ 56 w 112"/>
              <a:gd name="T59" fmla="*/ 12 h 112"/>
              <a:gd name="T60" fmla="*/ 96 w 112"/>
              <a:gd name="T61" fmla="*/ 37 h 112"/>
              <a:gd name="T62" fmla="*/ 76 w 112"/>
              <a:gd name="T63" fmla="*/ 42 h 112"/>
              <a:gd name="T64" fmla="*/ 58 w 112"/>
              <a:gd name="T65" fmla="*/ 32 h 112"/>
              <a:gd name="T66" fmla="*/ 53 w 112"/>
              <a:gd name="T67" fmla="*/ 12 h 112"/>
              <a:gd name="T68" fmla="*/ 56 w 112"/>
              <a:gd name="T69" fmla="*/ 12 h 112"/>
              <a:gd name="T70" fmla="*/ 72 w 112"/>
              <a:gd name="T71" fmla="*/ 56 h 112"/>
              <a:gd name="T72" fmla="*/ 56 w 112"/>
              <a:gd name="T73" fmla="*/ 72 h 112"/>
              <a:gd name="T74" fmla="*/ 40 w 112"/>
              <a:gd name="T75" fmla="*/ 56 h 112"/>
              <a:gd name="T76" fmla="*/ 52 w 112"/>
              <a:gd name="T77" fmla="*/ 40 h 112"/>
              <a:gd name="T78" fmla="*/ 53 w 112"/>
              <a:gd name="T79" fmla="*/ 40 h 112"/>
              <a:gd name="T80" fmla="*/ 56 w 112"/>
              <a:gd name="T81" fmla="*/ 40 h 112"/>
              <a:gd name="T82" fmla="*/ 72 w 112"/>
              <a:gd name="T83" fmla="*/ 53 h 112"/>
              <a:gd name="T84" fmla="*/ 72 w 112"/>
              <a:gd name="T85" fmla="*/ 53 h 112"/>
              <a:gd name="T86" fmla="*/ 72 w 112"/>
              <a:gd name="T87" fmla="*/ 56 h 112"/>
              <a:gd name="T88" fmla="*/ 12 w 112"/>
              <a:gd name="T89" fmla="*/ 56 h 112"/>
              <a:gd name="T90" fmla="*/ 37 w 112"/>
              <a:gd name="T91" fmla="*/ 16 h 112"/>
              <a:gd name="T92" fmla="*/ 42 w 112"/>
              <a:gd name="T93" fmla="*/ 36 h 112"/>
              <a:gd name="T94" fmla="*/ 32 w 112"/>
              <a:gd name="T95" fmla="*/ 54 h 112"/>
              <a:gd name="T96" fmla="*/ 12 w 112"/>
              <a:gd name="T97" fmla="*/ 60 h 112"/>
              <a:gd name="T98" fmla="*/ 12 w 112"/>
              <a:gd name="T99" fmla="*/ 56 h 112"/>
              <a:gd name="T100" fmla="*/ 56 w 112"/>
              <a:gd name="T101" fmla="*/ 100 h 112"/>
              <a:gd name="T102" fmla="*/ 16 w 112"/>
              <a:gd name="T103" fmla="*/ 75 h 112"/>
              <a:gd name="T104" fmla="*/ 36 w 112"/>
              <a:gd name="T105" fmla="*/ 70 h 112"/>
              <a:gd name="T106" fmla="*/ 54 w 112"/>
              <a:gd name="T107" fmla="*/ 80 h 112"/>
              <a:gd name="T108" fmla="*/ 60 w 112"/>
              <a:gd name="T109" fmla="*/ 100 h 112"/>
              <a:gd name="T110" fmla="*/ 56 w 112"/>
              <a:gd name="T111" fmla="*/ 100 h 112"/>
              <a:gd name="T112" fmla="*/ 100 w 112"/>
              <a:gd name="T113" fmla="*/ 56 h 112"/>
              <a:gd name="T114" fmla="*/ 75 w 112"/>
              <a:gd name="T115" fmla="*/ 96 h 112"/>
              <a:gd name="T116" fmla="*/ 70 w 112"/>
              <a:gd name="T117" fmla="*/ 76 h 112"/>
              <a:gd name="T118" fmla="*/ 80 w 112"/>
              <a:gd name="T119" fmla="*/ 58 h 112"/>
              <a:gd name="T120" fmla="*/ 100 w 112"/>
              <a:gd name="T121" fmla="*/ 53 h 112"/>
              <a:gd name="T122" fmla="*/ 100 w 112"/>
              <a:gd name="T123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" h="112">
                <a:moveTo>
                  <a:pt x="111" y="45"/>
                </a:moveTo>
                <a:cubicBezTo>
                  <a:pt x="109" y="38"/>
                  <a:pt x="109" y="38"/>
                  <a:pt x="109" y="38"/>
                </a:cubicBezTo>
                <a:cubicBezTo>
                  <a:pt x="109" y="36"/>
                  <a:pt x="106" y="34"/>
                  <a:pt x="104" y="35"/>
                </a:cubicBezTo>
                <a:cubicBezTo>
                  <a:pt x="104" y="35"/>
                  <a:pt x="104" y="35"/>
                  <a:pt x="104" y="35"/>
                </a:cubicBezTo>
                <a:cubicBezTo>
                  <a:pt x="95" y="17"/>
                  <a:pt x="77" y="4"/>
                  <a:pt x="56" y="4"/>
                </a:cubicBezTo>
                <a:cubicBezTo>
                  <a:pt x="54" y="4"/>
                  <a:pt x="52" y="4"/>
                  <a:pt x="50" y="4"/>
                </a:cubicBezTo>
                <a:cubicBezTo>
                  <a:pt x="50" y="3"/>
                  <a:pt x="50" y="3"/>
                  <a:pt x="50" y="3"/>
                </a:cubicBezTo>
                <a:cubicBezTo>
                  <a:pt x="50" y="1"/>
                  <a:pt x="48" y="0"/>
                  <a:pt x="45" y="1"/>
                </a:cubicBezTo>
                <a:cubicBezTo>
                  <a:pt x="38" y="3"/>
                  <a:pt x="38" y="3"/>
                  <a:pt x="38" y="3"/>
                </a:cubicBezTo>
                <a:cubicBezTo>
                  <a:pt x="36" y="3"/>
                  <a:pt x="34" y="6"/>
                  <a:pt x="35" y="8"/>
                </a:cubicBezTo>
                <a:cubicBezTo>
                  <a:pt x="35" y="8"/>
                  <a:pt x="35" y="8"/>
                  <a:pt x="35" y="8"/>
                </a:cubicBezTo>
                <a:cubicBezTo>
                  <a:pt x="17" y="17"/>
                  <a:pt x="4" y="35"/>
                  <a:pt x="4" y="56"/>
                </a:cubicBezTo>
                <a:cubicBezTo>
                  <a:pt x="4" y="58"/>
                  <a:pt x="4" y="60"/>
                  <a:pt x="4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5"/>
                  <a:pt x="1" y="67"/>
                </a:cubicBezTo>
                <a:cubicBezTo>
                  <a:pt x="3" y="74"/>
                  <a:pt x="3" y="74"/>
                  <a:pt x="3" y="74"/>
                </a:cubicBezTo>
                <a:cubicBezTo>
                  <a:pt x="3" y="76"/>
                  <a:pt x="6" y="78"/>
                  <a:pt x="8" y="77"/>
                </a:cubicBezTo>
                <a:cubicBezTo>
                  <a:pt x="8" y="77"/>
                  <a:pt x="8" y="77"/>
                  <a:pt x="8" y="77"/>
                </a:cubicBezTo>
                <a:cubicBezTo>
                  <a:pt x="17" y="95"/>
                  <a:pt x="35" y="108"/>
                  <a:pt x="56" y="108"/>
                </a:cubicBezTo>
                <a:cubicBezTo>
                  <a:pt x="58" y="108"/>
                  <a:pt x="60" y="108"/>
                  <a:pt x="62" y="108"/>
                </a:cubicBezTo>
                <a:cubicBezTo>
                  <a:pt x="62" y="109"/>
                  <a:pt x="62" y="109"/>
                  <a:pt x="62" y="109"/>
                </a:cubicBezTo>
                <a:cubicBezTo>
                  <a:pt x="62" y="111"/>
                  <a:pt x="65" y="112"/>
                  <a:pt x="67" y="111"/>
                </a:cubicBezTo>
                <a:cubicBezTo>
                  <a:pt x="74" y="109"/>
                  <a:pt x="74" y="109"/>
                  <a:pt x="74" y="109"/>
                </a:cubicBezTo>
                <a:cubicBezTo>
                  <a:pt x="77" y="109"/>
                  <a:pt x="78" y="106"/>
                  <a:pt x="77" y="104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95" y="95"/>
                  <a:pt x="108" y="77"/>
                  <a:pt x="108" y="56"/>
                </a:cubicBezTo>
                <a:cubicBezTo>
                  <a:pt x="108" y="54"/>
                  <a:pt x="108" y="52"/>
                  <a:pt x="108" y="50"/>
                </a:cubicBezTo>
                <a:cubicBezTo>
                  <a:pt x="109" y="50"/>
                  <a:pt x="109" y="50"/>
                  <a:pt x="109" y="50"/>
                </a:cubicBezTo>
                <a:cubicBezTo>
                  <a:pt x="111" y="50"/>
                  <a:pt x="112" y="48"/>
                  <a:pt x="111" y="45"/>
                </a:cubicBezTo>
                <a:close/>
                <a:moveTo>
                  <a:pt x="56" y="12"/>
                </a:moveTo>
                <a:cubicBezTo>
                  <a:pt x="74" y="12"/>
                  <a:pt x="89" y="22"/>
                  <a:pt x="96" y="37"/>
                </a:cubicBezTo>
                <a:cubicBezTo>
                  <a:pt x="76" y="42"/>
                  <a:pt x="76" y="42"/>
                  <a:pt x="76" y="42"/>
                </a:cubicBezTo>
                <a:cubicBezTo>
                  <a:pt x="72" y="37"/>
                  <a:pt x="65" y="33"/>
                  <a:pt x="58" y="32"/>
                </a:cubicBezTo>
                <a:cubicBezTo>
                  <a:pt x="53" y="12"/>
                  <a:pt x="53" y="12"/>
                  <a:pt x="53" y="12"/>
                </a:cubicBezTo>
                <a:cubicBezTo>
                  <a:pt x="54" y="12"/>
                  <a:pt x="55" y="12"/>
                  <a:pt x="56" y="12"/>
                </a:cubicBezTo>
                <a:close/>
                <a:moveTo>
                  <a:pt x="72" y="56"/>
                </a:moveTo>
                <a:cubicBezTo>
                  <a:pt x="72" y="65"/>
                  <a:pt x="65" y="72"/>
                  <a:pt x="56" y="72"/>
                </a:cubicBezTo>
                <a:cubicBezTo>
                  <a:pt x="47" y="72"/>
                  <a:pt x="40" y="65"/>
                  <a:pt x="40" y="56"/>
                </a:cubicBezTo>
                <a:cubicBezTo>
                  <a:pt x="40" y="48"/>
                  <a:pt x="45" y="42"/>
                  <a:pt x="52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4" y="40"/>
                  <a:pt x="55" y="40"/>
                  <a:pt x="56" y="40"/>
                </a:cubicBezTo>
                <a:cubicBezTo>
                  <a:pt x="64" y="40"/>
                  <a:pt x="70" y="45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4"/>
                  <a:pt x="72" y="55"/>
                  <a:pt x="72" y="56"/>
                </a:cubicBezTo>
                <a:close/>
                <a:moveTo>
                  <a:pt x="12" y="56"/>
                </a:moveTo>
                <a:cubicBezTo>
                  <a:pt x="12" y="38"/>
                  <a:pt x="22" y="23"/>
                  <a:pt x="37" y="16"/>
                </a:cubicBezTo>
                <a:cubicBezTo>
                  <a:pt x="42" y="36"/>
                  <a:pt x="42" y="36"/>
                  <a:pt x="42" y="36"/>
                </a:cubicBezTo>
                <a:cubicBezTo>
                  <a:pt x="37" y="40"/>
                  <a:pt x="33" y="47"/>
                  <a:pt x="32" y="54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58"/>
                  <a:pt x="12" y="57"/>
                  <a:pt x="12" y="56"/>
                </a:cubicBezTo>
                <a:close/>
                <a:moveTo>
                  <a:pt x="56" y="100"/>
                </a:moveTo>
                <a:cubicBezTo>
                  <a:pt x="38" y="100"/>
                  <a:pt x="23" y="90"/>
                  <a:pt x="16" y="75"/>
                </a:cubicBezTo>
                <a:cubicBezTo>
                  <a:pt x="36" y="70"/>
                  <a:pt x="36" y="70"/>
                  <a:pt x="36" y="70"/>
                </a:cubicBezTo>
                <a:cubicBezTo>
                  <a:pt x="40" y="75"/>
                  <a:pt x="47" y="79"/>
                  <a:pt x="54" y="8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8" y="100"/>
                  <a:pt x="57" y="100"/>
                  <a:pt x="56" y="100"/>
                </a:cubicBezTo>
                <a:close/>
                <a:moveTo>
                  <a:pt x="100" y="56"/>
                </a:moveTo>
                <a:cubicBezTo>
                  <a:pt x="100" y="74"/>
                  <a:pt x="90" y="89"/>
                  <a:pt x="75" y="96"/>
                </a:cubicBezTo>
                <a:cubicBezTo>
                  <a:pt x="70" y="76"/>
                  <a:pt x="70" y="76"/>
                  <a:pt x="70" y="76"/>
                </a:cubicBezTo>
                <a:cubicBezTo>
                  <a:pt x="75" y="72"/>
                  <a:pt x="79" y="65"/>
                  <a:pt x="80" y="58"/>
                </a:cubicBezTo>
                <a:cubicBezTo>
                  <a:pt x="100" y="53"/>
                  <a:pt x="100" y="53"/>
                  <a:pt x="100" y="53"/>
                </a:cubicBezTo>
                <a:cubicBezTo>
                  <a:pt x="100" y="54"/>
                  <a:pt x="100" y="55"/>
                  <a:pt x="100" y="56"/>
                </a:cubicBezTo>
                <a:close/>
              </a:path>
            </a:pathLst>
          </a:custGeom>
          <a:solidFill>
            <a:srgbClr val="878787"/>
          </a:solidFill>
          <a:ln>
            <a:noFill/>
          </a:ln>
        </p:spPr>
        <p:txBody>
          <a:bodyPr vert="horz" wrap="square" lIns="86411" tIns="43205" rIns="86411" bIns="4320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213" name="Group 116"/>
          <p:cNvGrpSpPr/>
          <p:nvPr/>
        </p:nvGrpSpPr>
        <p:grpSpPr>
          <a:xfrm>
            <a:off x="1385702" y="4083379"/>
            <a:ext cx="522588" cy="479518"/>
            <a:chOff x="9780588" y="2543175"/>
            <a:chExt cx="752475" cy="690563"/>
          </a:xfrm>
          <a:solidFill>
            <a:srgbClr val="00A1F2"/>
          </a:solidFill>
        </p:grpSpPr>
        <p:sp>
          <p:nvSpPr>
            <p:cNvPr id="214" name="Freeform 22"/>
            <p:cNvSpPr/>
            <p:nvPr/>
          </p:nvSpPr>
          <p:spPr bwMode="auto">
            <a:xfrm>
              <a:off x="9874251" y="2643188"/>
              <a:ext cx="179388" cy="254000"/>
            </a:xfrm>
            <a:custGeom>
              <a:avLst/>
              <a:gdLst>
                <a:gd name="T0" fmla="*/ 13 w 29"/>
                <a:gd name="T1" fmla="*/ 41 h 41"/>
                <a:gd name="T2" fmla="*/ 12 w 29"/>
                <a:gd name="T3" fmla="*/ 41 h 41"/>
                <a:gd name="T4" fmla="*/ 0 w 29"/>
                <a:gd name="T5" fmla="*/ 22 h 41"/>
                <a:gd name="T6" fmla="*/ 21 w 29"/>
                <a:gd name="T7" fmla="*/ 0 h 41"/>
                <a:gd name="T8" fmla="*/ 28 w 29"/>
                <a:gd name="T9" fmla="*/ 1 h 41"/>
                <a:gd name="T10" fmla="*/ 29 w 29"/>
                <a:gd name="T11" fmla="*/ 3 h 41"/>
                <a:gd name="T12" fmla="*/ 26 w 29"/>
                <a:gd name="T13" fmla="*/ 5 h 41"/>
                <a:gd name="T14" fmla="*/ 21 w 29"/>
                <a:gd name="T15" fmla="*/ 4 h 41"/>
                <a:gd name="T16" fmla="*/ 4 w 29"/>
                <a:gd name="T17" fmla="*/ 22 h 41"/>
                <a:gd name="T18" fmla="*/ 14 w 29"/>
                <a:gd name="T19" fmla="*/ 37 h 41"/>
                <a:gd name="T20" fmla="*/ 14 w 29"/>
                <a:gd name="T21" fmla="*/ 40 h 41"/>
                <a:gd name="T22" fmla="*/ 13 w 29"/>
                <a:gd name="T2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1">
                  <a:moveTo>
                    <a:pt x="13" y="41"/>
                  </a:moveTo>
                  <a:cubicBezTo>
                    <a:pt x="12" y="41"/>
                    <a:pt x="12" y="41"/>
                    <a:pt x="12" y="41"/>
                  </a:cubicBezTo>
                  <a:cubicBezTo>
                    <a:pt x="4" y="37"/>
                    <a:pt x="0" y="30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23" y="0"/>
                    <a:pt x="25" y="0"/>
                    <a:pt x="28" y="1"/>
                  </a:cubicBezTo>
                  <a:cubicBezTo>
                    <a:pt x="29" y="1"/>
                    <a:pt x="29" y="2"/>
                    <a:pt x="29" y="3"/>
                  </a:cubicBezTo>
                  <a:cubicBezTo>
                    <a:pt x="29" y="4"/>
                    <a:pt x="27" y="5"/>
                    <a:pt x="26" y="5"/>
                  </a:cubicBezTo>
                  <a:cubicBezTo>
                    <a:pt x="25" y="4"/>
                    <a:pt x="23" y="4"/>
                    <a:pt x="21" y="4"/>
                  </a:cubicBezTo>
                  <a:cubicBezTo>
                    <a:pt x="12" y="4"/>
                    <a:pt x="4" y="12"/>
                    <a:pt x="4" y="22"/>
                  </a:cubicBezTo>
                  <a:cubicBezTo>
                    <a:pt x="4" y="28"/>
                    <a:pt x="8" y="34"/>
                    <a:pt x="14" y="37"/>
                  </a:cubicBezTo>
                  <a:cubicBezTo>
                    <a:pt x="14" y="38"/>
                    <a:pt x="15" y="39"/>
                    <a:pt x="14" y="40"/>
                  </a:cubicBezTo>
                  <a:cubicBezTo>
                    <a:pt x="14" y="41"/>
                    <a:pt x="13" y="41"/>
                    <a:pt x="1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15" name="Freeform 23"/>
            <p:cNvSpPr>
              <a:spLocks noEditPoints="1"/>
            </p:cNvSpPr>
            <p:nvPr/>
          </p:nvSpPr>
          <p:spPr bwMode="auto">
            <a:xfrm>
              <a:off x="9780588" y="2543175"/>
              <a:ext cx="752475" cy="690563"/>
            </a:xfrm>
            <a:custGeom>
              <a:avLst/>
              <a:gdLst>
                <a:gd name="T0" fmla="*/ 85 w 121"/>
                <a:gd name="T1" fmla="*/ 0 h 111"/>
                <a:gd name="T2" fmla="*/ 61 w 121"/>
                <a:gd name="T3" fmla="*/ 11 h 111"/>
                <a:gd name="T4" fmla="*/ 37 w 121"/>
                <a:gd name="T5" fmla="*/ 0 h 111"/>
                <a:gd name="T6" fmla="*/ 0 w 121"/>
                <a:gd name="T7" fmla="*/ 37 h 111"/>
                <a:gd name="T8" fmla="*/ 10 w 121"/>
                <a:gd name="T9" fmla="*/ 62 h 111"/>
                <a:gd name="T10" fmla="*/ 58 w 121"/>
                <a:gd name="T11" fmla="*/ 109 h 111"/>
                <a:gd name="T12" fmla="*/ 61 w 121"/>
                <a:gd name="T13" fmla="*/ 111 h 111"/>
                <a:gd name="T14" fmla="*/ 63 w 121"/>
                <a:gd name="T15" fmla="*/ 109 h 111"/>
                <a:gd name="T16" fmla="*/ 112 w 121"/>
                <a:gd name="T17" fmla="*/ 62 h 111"/>
                <a:gd name="T18" fmla="*/ 121 w 121"/>
                <a:gd name="T19" fmla="*/ 37 h 111"/>
                <a:gd name="T20" fmla="*/ 85 w 121"/>
                <a:gd name="T21" fmla="*/ 0 h 111"/>
                <a:gd name="T22" fmla="*/ 106 w 121"/>
                <a:gd name="T23" fmla="*/ 57 h 111"/>
                <a:gd name="T24" fmla="*/ 61 w 121"/>
                <a:gd name="T25" fmla="*/ 101 h 111"/>
                <a:gd name="T26" fmla="*/ 16 w 121"/>
                <a:gd name="T27" fmla="*/ 57 h 111"/>
                <a:gd name="T28" fmla="*/ 8 w 121"/>
                <a:gd name="T29" fmla="*/ 37 h 111"/>
                <a:gd name="T30" fmla="*/ 37 w 121"/>
                <a:gd name="T31" fmla="*/ 8 h 111"/>
                <a:gd name="T32" fmla="*/ 58 w 121"/>
                <a:gd name="T33" fmla="*/ 19 h 111"/>
                <a:gd name="T34" fmla="*/ 61 w 121"/>
                <a:gd name="T35" fmla="*/ 21 h 111"/>
                <a:gd name="T36" fmla="*/ 64 w 121"/>
                <a:gd name="T37" fmla="*/ 19 h 111"/>
                <a:gd name="T38" fmla="*/ 85 w 121"/>
                <a:gd name="T39" fmla="*/ 8 h 111"/>
                <a:gd name="T40" fmla="*/ 113 w 121"/>
                <a:gd name="T41" fmla="*/ 37 h 111"/>
                <a:gd name="T42" fmla="*/ 106 w 121"/>
                <a:gd name="T43" fmla="*/ 5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1" h="111">
                  <a:moveTo>
                    <a:pt x="85" y="0"/>
                  </a:moveTo>
                  <a:cubicBezTo>
                    <a:pt x="75" y="0"/>
                    <a:pt x="67" y="5"/>
                    <a:pt x="61" y="11"/>
                  </a:cubicBezTo>
                  <a:cubicBezTo>
                    <a:pt x="55" y="5"/>
                    <a:pt x="4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  <a:cubicBezTo>
                    <a:pt x="0" y="46"/>
                    <a:pt x="4" y="55"/>
                    <a:pt x="10" y="62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9" y="110"/>
                    <a:pt x="60" y="111"/>
                    <a:pt x="61" y="111"/>
                  </a:cubicBezTo>
                  <a:cubicBezTo>
                    <a:pt x="62" y="111"/>
                    <a:pt x="63" y="110"/>
                    <a:pt x="63" y="109"/>
                  </a:cubicBezTo>
                  <a:cubicBezTo>
                    <a:pt x="112" y="62"/>
                    <a:pt x="112" y="62"/>
                    <a:pt x="112" y="62"/>
                  </a:cubicBezTo>
                  <a:cubicBezTo>
                    <a:pt x="118" y="55"/>
                    <a:pt x="121" y="46"/>
                    <a:pt x="121" y="37"/>
                  </a:cubicBezTo>
                  <a:cubicBezTo>
                    <a:pt x="121" y="16"/>
                    <a:pt x="105" y="0"/>
                    <a:pt x="85" y="0"/>
                  </a:cubicBezTo>
                  <a:close/>
                  <a:moveTo>
                    <a:pt x="106" y="57"/>
                  </a:moveTo>
                  <a:cubicBezTo>
                    <a:pt x="61" y="101"/>
                    <a:pt x="61" y="101"/>
                    <a:pt x="61" y="101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1" y="51"/>
                    <a:pt x="8" y="44"/>
                    <a:pt x="8" y="37"/>
                  </a:cubicBezTo>
                  <a:cubicBezTo>
                    <a:pt x="8" y="21"/>
                    <a:pt x="21" y="8"/>
                    <a:pt x="37" y="8"/>
                  </a:cubicBezTo>
                  <a:cubicBezTo>
                    <a:pt x="46" y="8"/>
                    <a:pt x="54" y="15"/>
                    <a:pt x="58" y="19"/>
                  </a:cubicBezTo>
                  <a:cubicBezTo>
                    <a:pt x="59" y="20"/>
                    <a:pt x="60" y="21"/>
                    <a:pt x="61" y="21"/>
                  </a:cubicBezTo>
                  <a:cubicBezTo>
                    <a:pt x="62" y="21"/>
                    <a:pt x="63" y="20"/>
                    <a:pt x="64" y="19"/>
                  </a:cubicBezTo>
                  <a:cubicBezTo>
                    <a:pt x="68" y="15"/>
                    <a:pt x="76" y="8"/>
                    <a:pt x="85" y="8"/>
                  </a:cubicBezTo>
                  <a:cubicBezTo>
                    <a:pt x="101" y="8"/>
                    <a:pt x="113" y="21"/>
                    <a:pt x="113" y="37"/>
                  </a:cubicBezTo>
                  <a:cubicBezTo>
                    <a:pt x="113" y="44"/>
                    <a:pt x="111" y="51"/>
                    <a:pt x="106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69" name="组合 68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75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6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7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8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70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1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2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3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4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 spd="slow" advTm="3987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00" grpId="0" animBg="1"/>
      <p:bldP spid="201" grpId="0" animBg="1"/>
      <p:bldP spid="202" grpId="0" animBg="1"/>
      <p:bldP spid="203" grpId="0"/>
      <p:bldP spid="204" grpId="0"/>
      <p:bldP spid="205" grpId="0"/>
      <p:bldP spid="206" grpId="0"/>
      <p:bldP spid="207" grpId="0"/>
      <p:bldP spid="208" grpId="0"/>
      <p:bldP spid="2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reeform 15"/>
          <p:cNvSpPr/>
          <p:nvPr/>
        </p:nvSpPr>
        <p:spPr bwMode="auto">
          <a:xfrm>
            <a:off x="1824631" y="2391424"/>
            <a:ext cx="3937628" cy="887512"/>
          </a:xfrm>
          <a:custGeom>
            <a:avLst/>
            <a:gdLst>
              <a:gd name="T0" fmla="*/ 0 w 2053"/>
              <a:gd name="T1" fmla="*/ 0 h 531"/>
              <a:gd name="T2" fmla="*/ 0 w 2053"/>
              <a:gd name="T3" fmla="*/ 531 h 531"/>
              <a:gd name="T4" fmla="*/ 1893 w 2053"/>
              <a:gd name="T5" fmla="*/ 531 h 531"/>
              <a:gd name="T6" fmla="*/ 2053 w 2053"/>
              <a:gd name="T7" fmla="*/ 273 h 531"/>
              <a:gd name="T8" fmla="*/ 1893 w 2053"/>
              <a:gd name="T9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531">
                <a:moveTo>
                  <a:pt x="0" y="0"/>
                </a:moveTo>
                <a:lnTo>
                  <a:pt x="0" y="531"/>
                </a:lnTo>
                <a:lnTo>
                  <a:pt x="1893" y="531"/>
                </a:lnTo>
                <a:lnTo>
                  <a:pt x="2053" y="273"/>
                </a:lnTo>
                <a:lnTo>
                  <a:pt x="18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8502" tIns="49250" rIns="98502" bIns="49250" numCol="1" anchor="t" anchorCtr="0" compatLnSpc="1"/>
          <a:lstStyle/>
          <a:p>
            <a:endParaRPr lang="id-ID">
              <a:latin typeface="+mn-ea"/>
            </a:endParaRPr>
          </a:p>
        </p:txBody>
      </p:sp>
      <p:sp>
        <p:nvSpPr>
          <p:cNvPr id="223" name="Freeform 17"/>
          <p:cNvSpPr/>
          <p:nvPr/>
        </p:nvSpPr>
        <p:spPr bwMode="auto">
          <a:xfrm>
            <a:off x="1824631" y="3332422"/>
            <a:ext cx="3937628" cy="805614"/>
          </a:xfrm>
          <a:custGeom>
            <a:avLst/>
            <a:gdLst>
              <a:gd name="T0" fmla="*/ 0 w 2053"/>
              <a:gd name="T1" fmla="*/ 482 h 482"/>
              <a:gd name="T2" fmla="*/ 0 w 2053"/>
              <a:gd name="T3" fmla="*/ 0 h 482"/>
              <a:gd name="T4" fmla="*/ 1893 w 2053"/>
              <a:gd name="T5" fmla="*/ 0 h 482"/>
              <a:gd name="T6" fmla="*/ 2053 w 2053"/>
              <a:gd name="T7" fmla="*/ 241 h 482"/>
              <a:gd name="T8" fmla="*/ 1893 w 2053"/>
              <a:gd name="T9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482">
                <a:moveTo>
                  <a:pt x="0" y="482"/>
                </a:moveTo>
                <a:lnTo>
                  <a:pt x="0" y="0"/>
                </a:lnTo>
                <a:lnTo>
                  <a:pt x="1893" y="0"/>
                </a:lnTo>
                <a:lnTo>
                  <a:pt x="2053" y="241"/>
                </a:lnTo>
                <a:lnTo>
                  <a:pt x="1893" y="48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8502" tIns="49250" rIns="98502" bIns="49250" numCol="1" anchor="t" anchorCtr="0" compatLnSpc="1"/>
          <a:lstStyle/>
          <a:p>
            <a:endParaRPr lang="id-ID">
              <a:latin typeface="+mn-ea"/>
            </a:endParaRPr>
          </a:p>
        </p:txBody>
      </p:sp>
      <p:sp>
        <p:nvSpPr>
          <p:cNvPr id="224" name="Freeform 9"/>
          <p:cNvSpPr/>
          <p:nvPr/>
        </p:nvSpPr>
        <p:spPr bwMode="auto">
          <a:xfrm>
            <a:off x="826191" y="1638096"/>
            <a:ext cx="830489" cy="994481"/>
          </a:xfrm>
          <a:custGeom>
            <a:avLst/>
            <a:gdLst>
              <a:gd name="T0" fmla="*/ 0 w 433"/>
              <a:gd name="T1" fmla="*/ 595 h 595"/>
              <a:gd name="T2" fmla="*/ 433 w 433"/>
              <a:gd name="T3" fmla="*/ 450 h 595"/>
              <a:gd name="T4" fmla="*/ 433 w 433"/>
              <a:gd name="T5" fmla="*/ 0 h 595"/>
              <a:gd name="T6" fmla="*/ 0 w 433"/>
              <a:gd name="T7" fmla="*/ 321 h 595"/>
              <a:gd name="T8" fmla="*/ 0 w 433"/>
              <a:gd name="T9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95">
                <a:moveTo>
                  <a:pt x="0" y="595"/>
                </a:moveTo>
                <a:lnTo>
                  <a:pt x="433" y="450"/>
                </a:lnTo>
                <a:lnTo>
                  <a:pt x="433" y="0"/>
                </a:lnTo>
                <a:lnTo>
                  <a:pt x="0" y="321"/>
                </a:lnTo>
                <a:lnTo>
                  <a:pt x="0" y="59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8502" tIns="49250" rIns="98502" bIns="4925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25" name="Freeform 10"/>
          <p:cNvSpPr/>
          <p:nvPr/>
        </p:nvSpPr>
        <p:spPr bwMode="auto">
          <a:xfrm>
            <a:off x="826191" y="2678177"/>
            <a:ext cx="830489" cy="887512"/>
          </a:xfrm>
          <a:custGeom>
            <a:avLst/>
            <a:gdLst>
              <a:gd name="T0" fmla="*/ 0 w 433"/>
              <a:gd name="T1" fmla="*/ 418 h 531"/>
              <a:gd name="T2" fmla="*/ 433 w 433"/>
              <a:gd name="T3" fmla="*/ 531 h 531"/>
              <a:gd name="T4" fmla="*/ 433 w 433"/>
              <a:gd name="T5" fmla="*/ 0 h 531"/>
              <a:gd name="T6" fmla="*/ 0 w 433"/>
              <a:gd name="T7" fmla="*/ 145 h 531"/>
              <a:gd name="T8" fmla="*/ 0 w 433"/>
              <a:gd name="T9" fmla="*/ 418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31">
                <a:moveTo>
                  <a:pt x="0" y="418"/>
                </a:moveTo>
                <a:lnTo>
                  <a:pt x="433" y="531"/>
                </a:lnTo>
                <a:lnTo>
                  <a:pt x="433" y="0"/>
                </a:lnTo>
                <a:lnTo>
                  <a:pt x="0" y="145"/>
                </a:lnTo>
                <a:lnTo>
                  <a:pt x="0" y="41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8502" tIns="49250" rIns="98502" bIns="4925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26" name="Freeform 11"/>
          <p:cNvSpPr/>
          <p:nvPr/>
        </p:nvSpPr>
        <p:spPr bwMode="auto">
          <a:xfrm>
            <a:off x="826191" y="3664773"/>
            <a:ext cx="830489" cy="994481"/>
          </a:xfrm>
          <a:custGeom>
            <a:avLst/>
            <a:gdLst>
              <a:gd name="T0" fmla="*/ 0 w 433"/>
              <a:gd name="T1" fmla="*/ 274 h 595"/>
              <a:gd name="T2" fmla="*/ 433 w 433"/>
              <a:gd name="T3" fmla="*/ 595 h 595"/>
              <a:gd name="T4" fmla="*/ 433 w 433"/>
              <a:gd name="T5" fmla="*/ 113 h 595"/>
              <a:gd name="T6" fmla="*/ 0 w 433"/>
              <a:gd name="T7" fmla="*/ 0 h 595"/>
              <a:gd name="T8" fmla="*/ 0 w 433"/>
              <a:gd name="T9" fmla="*/ 274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95">
                <a:moveTo>
                  <a:pt x="0" y="274"/>
                </a:moveTo>
                <a:lnTo>
                  <a:pt x="433" y="595"/>
                </a:lnTo>
                <a:lnTo>
                  <a:pt x="433" y="113"/>
                </a:lnTo>
                <a:lnTo>
                  <a:pt x="0" y="0"/>
                </a:lnTo>
                <a:lnTo>
                  <a:pt x="0" y="274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98502" tIns="49250" rIns="98502" bIns="4925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27" name="Freeform 12"/>
          <p:cNvSpPr/>
          <p:nvPr/>
        </p:nvSpPr>
        <p:spPr bwMode="auto">
          <a:xfrm>
            <a:off x="826191" y="4410691"/>
            <a:ext cx="830489" cy="1261904"/>
          </a:xfrm>
          <a:custGeom>
            <a:avLst/>
            <a:gdLst>
              <a:gd name="T0" fmla="*/ 0 w 433"/>
              <a:gd name="T1" fmla="*/ 273 h 755"/>
              <a:gd name="T2" fmla="*/ 433 w 433"/>
              <a:gd name="T3" fmla="*/ 755 h 755"/>
              <a:gd name="T4" fmla="*/ 433 w 433"/>
              <a:gd name="T5" fmla="*/ 321 h 755"/>
              <a:gd name="T6" fmla="*/ 0 w 433"/>
              <a:gd name="T7" fmla="*/ 0 h 755"/>
              <a:gd name="T8" fmla="*/ 0 w 433"/>
              <a:gd name="T9" fmla="*/ 273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755">
                <a:moveTo>
                  <a:pt x="0" y="273"/>
                </a:moveTo>
                <a:lnTo>
                  <a:pt x="433" y="755"/>
                </a:lnTo>
                <a:lnTo>
                  <a:pt x="433" y="321"/>
                </a:lnTo>
                <a:lnTo>
                  <a:pt x="0" y="0"/>
                </a:lnTo>
                <a:lnTo>
                  <a:pt x="0" y="273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txBody>
          <a:bodyPr vert="horz" wrap="square" lIns="98502" tIns="49250" rIns="98502" bIns="49250" numCol="1" anchor="t" anchorCtr="0" compatLnSpc="1"/>
          <a:lstStyle/>
          <a:p>
            <a:pPr defTabSz="914400"/>
            <a:endParaRPr lang="id-ID" sz="1800" kern="0" dirty="0">
              <a:solidFill>
                <a:sysClr val="windowText" lastClr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8" name="Freeform 19"/>
          <p:cNvSpPr/>
          <p:nvPr/>
        </p:nvSpPr>
        <p:spPr bwMode="auto">
          <a:xfrm>
            <a:off x="1824631" y="4191521"/>
            <a:ext cx="3937628" cy="725387"/>
          </a:xfrm>
          <a:custGeom>
            <a:avLst/>
            <a:gdLst>
              <a:gd name="T0" fmla="*/ 0 w 2053"/>
              <a:gd name="T1" fmla="*/ 0 h 434"/>
              <a:gd name="T2" fmla="*/ 0 w 2053"/>
              <a:gd name="T3" fmla="*/ 434 h 434"/>
              <a:gd name="T4" fmla="*/ 1893 w 2053"/>
              <a:gd name="T5" fmla="*/ 434 h 434"/>
              <a:gd name="T6" fmla="*/ 2053 w 2053"/>
              <a:gd name="T7" fmla="*/ 225 h 434"/>
              <a:gd name="T8" fmla="*/ 1893 w 2053"/>
              <a:gd name="T9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434">
                <a:moveTo>
                  <a:pt x="0" y="0"/>
                </a:moveTo>
                <a:lnTo>
                  <a:pt x="0" y="434"/>
                </a:lnTo>
                <a:lnTo>
                  <a:pt x="1893" y="434"/>
                </a:lnTo>
                <a:lnTo>
                  <a:pt x="2053" y="225"/>
                </a:lnTo>
                <a:lnTo>
                  <a:pt x="18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8502" tIns="49250" rIns="98502" bIns="49250" numCol="1" anchor="t" anchorCtr="0" compatLnSpc="1"/>
          <a:lstStyle/>
          <a:p>
            <a:endParaRPr lang="id-ID">
              <a:latin typeface="+mn-ea"/>
            </a:endParaRPr>
          </a:p>
        </p:txBody>
      </p:sp>
      <p:sp>
        <p:nvSpPr>
          <p:cNvPr id="229" name="Rectangle 5"/>
          <p:cNvSpPr>
            <a:spLocks noChangeArrowheads="1"/>
          </p:cNvSpPr>
          <p:nvPr/>
        </p:nvSpPr>
        <p:spPr bwMode="auto">
          <a:xfrm>
            <a:off x="-33911" y="2174615"/>
            <a:ext cx="825771" cy="4579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8502" tIns="49250" rIns="98502" bIns="4925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30" name="Rectangle 6"/>
          <p:cNvSpPr>
            <a:spLocks noChangeArrowheads="1"/>
          </p:cNvSpPr>
          <p:nvPr/>
        </p:nvSpPr>
        <p:spPr bwMode="auto">
          <a:xfrm>
            <a:off x="-33911" y="2920531"/>
            <a:ext cx="825771" cy="45629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8502" tIns="49250" rIns="98502" bIns="4925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31" name="Rectangle 7"/>
          <p:cNvSpPr>
            <a:spLocks noChangeArrowheads="1"/>
          </p:cNvSpPr>
          <p:nvPr/>
        </p:nvSpPr>
        <p:spPr bwMode="auto">
          <a:xfrm>
            <a:off x="-33911" y="3664773"/>
            <a:ext cx="825771" cy="45796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vert="horz" wrap="square" lIns="98502" tIns="49250" rIns="98502" bIns="4925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32" name="Rectangle 8"/>
          <p:cNvSpPr>
            <a:spLocks noChangeArrowheads="1"/>
          </p:cNvSpPr>
          <p:nvPr/>
        </p:nvSpPr>
        <p:spPr bwMode="auto">
          <a:xfrm>
            <a:off x="-33911" y="4410689"/>
            <a:ext cx="825771" cy="456293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wrap="square" lIns="98502" tIns="49250" rIns="98502" bIns="49250" numCol="1" anchor="t" anchorCtr="0" compatLnSpc="1"/>
          <a:lstStyle/>
          <a:p>
            <a:pPr defTabSz="914400"/>
            <a:endParaRPr lang="id-ID" sz="1800" kern="0" dirty="0">
              <a:solidFill>
                <a:sysClr val="windowText" lastClr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3" name="Freeform 13"/>
          <p:cNvSpPr/>
          <p:nvPr/>
        </p:nvSpPr>
        <p:spPr bwMode="auto">
          <a:xfrm>
            <a:off x="1695964" y="1638096"/>
            <a:ext cx="3209974" cy="75212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8502" tIns="49250" rIns="98502" bIns="4925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34" name="Rectangle 63"/>
          <p:cNvSpPr/>
          <p:nvPr/>
        </p:nvSpPr>
        <p:spPr>
          <a:xfrm>
            <a:off x="1803777" y="1659645"/>
            <a:ext cx="1199202" cy="699626"/>
          </a:xfrm>
          <a:prstGeom prst="rect">
            <a:avLst/>
          </a:prstGeom>
        </p:spPr>
        <p:txBody>
          <a:bodyPr wrap="none" lIns="98502" tIns="49250" rIns="98502" bIns="4925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会议</a:t>
            </a:r>
            <a:endParaRPr kumimoji="0" lang="id-ID" sz="3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35" name="Rectangle 64"/>
          <p:cNvSpPr/>
          <p:nvPr/>
        </p:nvSpPr>
        <p:spPr>
          <a:xfrm>
            <a:off x="5905773" y="1617799"/>
            <a:ext cx="4779508" cy="791959"/>
          </a:xfrm>
          <a:prstGeom prst="rect">
            <a:avLst/>
          </a:prstGeom>
        </p:spPr>
        <p:txBody>
          <a:bodyPr wrap="square" lIns="98502" tIns="49250" rIns="98502" bIns="4925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字以内</a:t>
            </a:r>
          </a:p>
        </p:txBody>
      </p:sp>
      <p:sp>
        <p:nvSpPr>
          <p:cNvPr id="236" name="Freeform 14"/>
          <p:cNvSpPr/>
          <p:nvPr/>
        </p:nvSpPr>
        <p:spPr bwMode="auto">
          <a:xfrm>
            <a:off x="1695964" y="2678177"/>
            <a:ext cx="3209974" cy="887512"/>
          </a:xfrm>
          <a:custGeom>
            <a:avLst/>
            <a:gdLst>
              <a:gd name="T0" fmla="*/ 0 w 2053"/>
              <a:gd name="T1" fmla="*/ 0 h 531"/>
              <a:gd name="T2" fmla="*/ 0 w 2053"/>
              <a:gd name="T3" fmla="*/ 531 h 531"/>
              <a:gd name="T4" fmla="*/ 1893 w 2053"/>
              <a:gd name="T5" fmla="*/ 531 h 531"/>
              <a:gd name="T6" fmla="*/ 2053 w 2053"/>
              <a:gd name="T7" fmla="*/ 273 h 531"/>
              <a:gd name="T8" fmla="*/ 1893 w 2053"/>
              <a:gd name="T9" fmla="*/ 0 h 531"/>
              <a:gd name="T10" fmla="*/ 0 w 2053"/>
              <a:gd name="T11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531">
                <a:moveTo>
                  <a:pt x="0" y="0"/>
                </a:moveTo>
                <a:lnTo>
                  <a:pt x="0" y="531"/>
                </a:lnTo>
                <a:lnTo>
                  <a:pt x="1893" y="531"/>
                </a:lnTo>
                <a:lnTo>
                  <a:pt x="2053" y="273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8502" tIns="49250" rIns="98502" bIns="4925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37" name="Rectangle 67"/>
          <p:cNvSpPr/>
          <p:nvPr/>
        </p:nvSpPr>
        <p:spPr>
          <a:xfrm>
            <a:off x="1803777" y="2763210"/>
            <a:ext cx="1199202" cy="699626"/>
          </a:xfrm>
          <a:prstGeom prst="rect">
            <a:avLst/>
          </a:prstGeom>
        </p:spPr>
        <p:txBody>
          <a:bodyPr wrap="none" lIns="98502" tIns="49250" rIns="98502" bIns="4925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900" b="1" kern="0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kumimoji="0" lang="id-ID" sz="3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38" name="Rectangle 68"/>
          <p:cNvSpPr/>
          <p:nvPr/>
        </p:nvSpPr>
        <p:spPr>
          <a:xfrm>
            <a:off x="5905773" y="2689269"/>
            <a:ext cx="4779508" cy="791959"/>
          </a:xfrm>
          <a:prstGeom prst="rect">
            <a:avLst/>
          </a:prstGeom>
        </p:spPr>
        <p:txBody>
          <a:bodyPr wrap="square" lIns="98502" tIns="49250" rIns="98502" bIns="4925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字以内</a:t>
            </a:r>
          </a:p>
        </p:txBody>
      </p:sp>
      <p:sp>
        <p:nvSpPr>
          <p:cNvPr id="239" name="Freeform 16"/>
          <p:cNvSpPr/>
          <p:nvPr/>
        </p:nvSpPr>
        <p:spPr bwMode="auto">
          <a:xfrm>
            <a:off x="1695964" y="3853640"/>
            <a:ext cx="3209974" cy="805614"/>
          </a:xfrm>
          <a:custGeom>
            <a:avLst/>
            <a:gdLst>
              <a:gd name="T0" fmla="*/ 0 w 2053"/>
              <a:gd name="T1" fmla="*/ 482 h 482"/>
              <a:gd name="T2" fmla="*/ 0 w 2053"/>
              <a:gd name="T3" fmla="*/ 0 h 482"/>
              <a:gd name="T4" fmla="*/ 1893 w 2053"/>
              <a:gd name="T5" fmla="*/ 0 h 482"/>
              <a:gd name="T6" fmla="*/ 2053 w 2053"/>
              <a:gd name="T7" fmla="*/ 241 h 482"/>
              <a:gd name="T8" fmla="*/ 1893 w 2053"/>
              <a:gd name="T9" fmla="*/ 482 h 482"/>
              <a:gd name="T10" fmla="*/ 0 w 2053"/>
              <a:gd name="T11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82">
                <a:moveTo>
                  <a:pt x="0" y="482"/>
                </a:moveTo>
                <a:lnTo>
                  <a:pt x="0" y="0"/>
                </a:lnTo>
                <a:lnTo>
                  <a:pt x="1893" y="0"/>
                </a:lnTo>
                <a:lnTo>
                  <a:pt x="2053" y="241"/>
                </a:lnTo>
                <a:lnTo>
                  <a:pt x="1893" y="482"/>
                </a:lnTo>
                <a:lnTo>
                  <a:pt x="0" y="482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98502" tIns="49250" rIns="98502" bIns="4925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40" name="Rectangle 71"/>
          <p:cNvSpPr/>
          <p:nvPr/>
        </p:nvSpPr>
        <p:spPr>
          <a:xfrm>
            <a:off x="1803777" y="3901933"/>
            <a:ext cx="1199202" cy="699626"/>
          </a:xfrm>
          <a:prstGeom prst="rect">
            <a:avLst/>
          </a:prstGeom>
        </p:spPr>
        <p:txBody>
          <a:bodyPr wrap="none" lIns="98502" tIns="49250" rIns="98502" bIns="4925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9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endParaRPr kumimoji="0" lang="id-ID" sz="3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41" name="Rectangle 72"/>
          <p:cNvSpPr/>
          <p:nvPr/>
        </p:nvSpPr>
        <p:spPr>
          <a:xfrm>
            <a:off x="5905773" y="3852785"/>
            <a:ext cx="4779508" cy="791959"/>
          </a:xfrm>
          <a:prstGeom prst="rect">
            <a:avLst/>
          </a:prstGeom>
        </p:spPr>
        <p:txBody>
          <a:bodyPr wrap="square" lIns="98502" tIns="49250" rIns="98502" bIns="4925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字以内</a:t>
            </a:r>
          </a:p>
        </p:txBody>
      </p:sp>
      <p:sp>
        <p:nvSpPr>
          <p:cNvPr id="242" name="Freeform 18"/>
          <p:cNvSpPr/>
          <p:nvPr/>
        </p:nvSpPr>
        <p:spPr bwMode="auto">
          <a:xfrm>
            <a:off x="1695964" y="4947209"/>
            <a:ext cx="3209974" cy="725387"/>
          </a:xfrm>
          <a:custGeom>
            <a:avLst/>
            <a:gdLst>
              <a:gd name="T0" fmla="*/ 0 w 2053"/>
              <a:gd name="T1" fmla="*/ 0 h 434"/>
              <a:gd name="T2" fmla="*/ 0 w 2053"/>
              <a:gd name="T3" fmla="*/ 434 h 434"/>
              <a:gd name="T4" fmla="*/ 1893 w 2053"/>
              <a:gd name="T5" fmla="*/ 434 h 434"/>
              <a:gd name="T6" fmla="*/ 2053 w 2053"/>
              <a:gd name="T7" fmla="*/ 225 h 434"/>
              <a:gd name="T8" fmla="*/ 1893 w 2053"/>
              <a:gd name="T9" fmla="*/ 0 h 434"/>
              <a:gd name="T10" fmla="*/ 0 w 2053"/>
              <a:gd name="T11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34">
                <a:moveTo>
                  <a:pt x="0" y="0"/>
                </a:moveTo>
                <a:lnTo>
                  <a:pt x="0" y="434"/>
                </a:lnTo>
                <a:lnTo>
                  <a:pt x="1893" y="434"/>
                </a:lnTo>
                <a:lnTo>
                  <a:pt x="2053" y="225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txBody>
          <a:bodyPr vert="horz" wrap="square" lIns="98502" tIns="49250" rIns="98502" bIns="49250" numCol="1" anchor="t" anchorCtr="0" compatLnSpc="1"/>
          <a:lstStyle/>
          <a:p>
            <a:pPr defTabSz="914400"/>
            <a:endParaRPr lang="id-ID" sz="1800" kern="0" dirty="0">
              <a:solidFill>
                <a:sysClr val="windowText" lastClr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43" name="Rectangle 75"/>
          <p:cNvSpPr/>
          <p:nvPr/>
        </p:nvSpPr>
        <p:spPr>
          <a:xfrm>
            <a:off x="1803777" y="4967110"/>
            <a:ext cx="1199202" cy="699626"/>
          </a:xfrm>
          <a:prstGeom prst="rect">
            <a:avLst/>
          </a:prstGeom>
        </p:spPr>
        <p:txBody>
          <a:bodyPr wrap="none" lIns="98502" tIns="49250" rIns="98502" bIns="4925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上线</a:t>
            </a:r>
            <a:endParaRPr kumimoji="0" lang="id-ID" sz="3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44" name="Rectangle 76"/>
          <p:cNvSpPr/>
          <p:nvPr/>
        </p:nvSpPr>
        <p:spPr>
          <a:xfrm>
            <a:off x="5905773" y="4936744"/>
            <a:ext cx="4779508" cy="791959"/>
          </a:xfrm>
          <a:prstGeom prst="rect">
            <a:avLst/>
          </a:prstGeom>
        </p:spPr>
        <p:txBody>
          <a:bodyPr wrap="square" lIns="98502" tIns="49250" rIns="98502" bIns="4925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字以内</a:t>
            </a:r>
          </a:p>
        </p:txBody>
      </p:sp>
      <p:sp>
        <p:nvSpPr>
          <p:cNvPr id="245" name="Freeform 26"/>
          <p:cNvSpPr>
            <a:spLocks noEditPoints="1"/>
          </p:cNvSpPr>
          <p:nvPr/>
        </p:nvSpPr>
        <p:spPr bwMode="auto">
          <a:xfrm rot="2700000">
            <a:off x="5264685" y="1780742"/>
            <a:ext cx="275092" cy="488524"/>
          </a:xfrm>
          <a:custGeom>
            <a:avLst/>
            <a:gdLst>
              <a:gd name="T0" fmla="*/ 482 w 579"/>
              <a:gd name="T1" fmla="*/ 367 h 1073"/>
              <a:gd name="T2" fmla="*/ 482 w 579"/>
              <a:gd name="T3" fmla="*/ 148 h 1073"/>
              <a:gd name="T4" fmla="*/ 525 w 579"/>
              <a:gd name="T5" fmla="*/ 79 h 1073"/>
              <a:gd name="T6" fmla="*/ 447 w 579"/>
              <a:gd name="T7" fmla="*/ 0 h 1073"/>
              <a:gd name="T8" fmla="*/ 132 w 579"/>
              <a:gd name="T9" fmla="*/ 0 h 1073"/>
              <a:gd name="T10" fmla="*/ 54 w 579"/>
              <a:gd name="T11" fmla="*/ 79 h 1073"/>
              <a:gd name="T12" fmla="*/ 96 w 579"/>
              <a:gd name="T13" fmla="*/ 148 h 1073"/>
              <a:gd name="T14" fmla="*/ 96 w 579"/>
              <a:gd name="T15" fmla="*/ 367 h 1073"/>
              <a:gd name="T16" fmla="*/ 0 w 579"/>
              <a:gd name="T17" fmla="*/ 583 h 1073"/>
              <a:gd name="T18" fmla="*/ 0 w 579"/>
              <a:gd name="T19" fmla="*/ 612 h 1073"/>
              <a:gd name="T20" fmla="*/ 224 w 579"/>
              <a:gd name="T21" fmla="*/ 612 h 1073"/>
              <a:gd name="T22" fmla="*/ 224 w 579"/>
              <a:gd name="T23" fmla="*/ 923 h 1073"/>
              <a:gd name="T24" fmla="*/ 289 w 579"/>
              <a:gd name="T25" fmla="*/ 1073 h 1073"/>
              <a:gd name="T26" fmla="*/ 355 w 579"/>
              <a:gd name="T27" fmla="*/ 923 h 1073"/>
              <a:gd name="T28" fmla="*/ 355 w 579"/>
              <a:gd name="T29" fmla="*/ 612 h 1073"/>
              <a:gd name="T30" fmla="*/ 579 w 579"/>
              <a:gd name="T31" fmla="*/ 612 h 1073"/>
              <a:gd name="T32" fmla="*/ 579 w 579"/>
              <a:gd name="T33" fmla="*/ 583 h 1073"/>
              <a:gd name="T34" fmla="*/ 482 w 579"/>
              <a:gd name="T35" fmla="*/ 367 h 1073"/>
              <a:gd name="T36" fmla="*/ 132 w 579"/>
              <a:gd name="T37" fmla="*/ 58 h 1073"/>
              <a:gd name="T38" fmla="*/ 447 w 579"/>
              <a:gd name="T39" fmla="*/ 58 h 1073"/>
              <a:gd name="T40" fmla="*/ 467 w 579"/>
              <a:gd name="T41" fmla="*/ 79 h 1073"/>
              <a:gd name="T42" fmla="*/ 449 w 579"/>
              <a:gd name="T43" fmla="*/ 99 h 1073"/>
              <a:gd name="T44" fmla="*/ 436 w 579"/>
              <a:gd name="T45" fmla="*/ 101 h 1073"/>
              <a:gd name="T46" fmla="*/ 143 w 579"/>
              <a:gd name="T47" fmla="*/ 101 h 1073"/>
              <a:gd name="T48" fmla="*/ 129 w 579"/>
              <a:gd name="T49" fmla="*/ 99 h 1073"/>
              <a:gd name="T50" fmla="*/ 111 w 579"/>
              <a:gd name="T51" fmla="*/ 79 h 1073"/>
              <a:gd name="T52" fmla="*/ 132 w 579"/>
              <a:gd name="T53" fmla="*/ 58 h 1073"/>
              <a:gd name="T54" fmla="*/ 424 w 579"/>
              <a:gd name="T55" fmla="*/ 370 h 1073"/>
              <a:gd name="T56" fmla="*/ 154 w 579"/>
              <a:gd name="T57" fmla="*/ 370 h 1073"/>
              <a:gd name="T58" fmla="*/ 154 w 579"/>
              <a:gd name="T59" fmla="*/ 130 h 1073"/>
              <a:gd name="T60" fmla="*/ 424 w 579"/>
              <a:gd name="T61" fmla="*/ 130 h 1073"/>
              <a:gd name="T62" fmla="*/ 424 w 579"/>
              <a:gd name="T63" fmla="*/ 370 h 1073"/>
              <a:gd name="T64" fmla="*/ 297 w 579"/>
              <a:gd name="T65" fmla="*/ 911 h 1073"/>
              <a:gd name="T66" fmla="*/ 289 w 579"/>
              <a:gd name="T67" fmla="*/ 928 h 1073"/>
              <a:gd name="T68" fmla="*/ 282 w 579"/>
              <a:gd name="T69" fmla="*/ 911 h 1073"/>
              <a:gd name="T70" fmla="*/ 282 w 579"/>
              <a:gd name="T71" fmla="*/ 612 h 1073"/>
              <a:gd name="T72" fmla="*/ 297 w 579"/>
              <a:gd name="T73" fmla="*/ 612 h 1073"/>
              <a:gd name="T74" fmla="*/ 297 w 579"/>
              <a:gd name="T75" fmla="*/ 911 h 1073"/>
              <a:gd name="T76" fmla="*/ 355 w 579"/>
              <a:gd name="T77" fmla="*/ 554 h 1073"/>
              <a:gd name="T78" fmla="*/ 224 w 579"/>
              <a:gd name="T79" fmla="*/ 554 h 1073"/>
              <a:gd name="T80" fmla="*/ 59 w 579"/>
              <a:gd name="T81" fmla="*/ 554 h 1073"/>
              <a:gd name="T82" fmla="*/ 144 w 579"/>
              <a:gd name="T83" fmla="*/ 403 h 1073"/>
              <a:gd name="T84" fmla="*/ 149 w 579"/>
              <a:gd name="T85" fmla="*/ 399 h 1073"/>
              <a:gd name="T86" fmla="*/ 430 w 579"/>
              <a:gd name="T87" fmla="*/ 399 h 1073"/>
              <a:gd name="T88" fmla="*/ 435 w 579"/>
              <a:gd name="T89" fmla="*/ 403 h 1073"/>
              <a:gd name="T90" fmla="*/ 519 w 579"/>
              <a:gd name="T91" fmla="*/ 554 h 1073"/>
              <a:gd name="T92" fmla="*/ 355 w 579"/>
              <a:gd name="T93" fmla="*/ 55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1073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rgbClr val="0A0A0A"/>
          </a:solidFill>
          <a:ln>
            <a:noFill/>
          </a:ln>
        </p:spPr>
        <p:txBody>
          <a:bodyPr vert="horz" wrap="square" lIns="98502" tIns="49250" rIns="98502" bIns="4925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246" name="Group 97"/>
          <p:cNvGrpSpPr/>
          <p:nvPr/>
        </p:nvGrpSpPr>
        <p:grpSpPr>
          <a:xfrm>
            <a:off x="5199212" y="4059638"/>
            <a:ext cx="406036" cy="400707"/>
            <a:chOff x="6719888" y="887413"/>
            <a:chExt cx="492125" cy="468312"/>
          </a:xfrm>
          <a:solidFill>
            <a:srgbClr val="0A0A0A"/>
          </a:solidFill>
        </p:grpSpPr>
        <p:sp>
          <p:nvSpPr>
            <p:cNvPr id="247" name="Freeform 13"/>
            <p:cNvSpPr>
              <a:spLocks noEditPoints="1"/>
            </p:cNvSpPr>
            <p:nvPr/>
          </p:nvSpPr>
          <p:spPr bwMode="auto">
            <a:xfrm>
              <a:off x="6719888" y="887413"/>
              <a:ext cx="492125" cy="468312"/>
            </a:xfrm>
            <a:custGeom>
              <a:avLst/>
              <a:gdLst>
                <a:gd name="T0" fmla="*/ 117 w 128"/>
                <a:gd name="T1" fmla="*/ 0 h 122"/>
                <a:gd name="T2" fmla="*/ 11 w 128"/>
                <a:gd name="T3" fmla="*/ 0 h 122"/>
                <a:gd name="T4" fmla="*/ 0 w 128"/>
                <a:gd name="T5" fmla="*/ 11 h 122"/>
                <a:gd name="T6" fmla="*/ 0 w 128"/>
                <a:gd name="T7" fmla="*/ 93 h 122"/>
                <a:gd name="T8" fmla="*/ 11 w 128"/>
                <a:gd name="T9" fmla="*/ 104 h 122"/>
                <a:gd name="T10" fmla="*/ 43 w 128"/>
                <a:gd name="T11" fmla="*/ 104 h 122"/>
                <a:gd name="T12" fmla="*/ 38 w 128"/>
                <a:gd name="T13" fmla="*/ 110 h 122"/>
                <a:gd name="T14" fmla="*/ 35 w 128"/>
                <a:gd name="T15" fmla="*/ 113 h 122"/>
                <a:gd name="T16" fmla="*/ 34 w 128"/>
                <a:gd name="T17" fmla="*/ 118 h 122"/>
                <a:gd name="T18" fmla="*/ 42 w 128"/>
                <a:gd name="T19" fmla="*/ 122 h 122"/>
                <a:gd name="T20" fmla="*/ 86 w 128"/>
                <a:gd name="T21" fmla="*/ 122 h 122"/>
                <a:gd name="T22" fmla="*/ 94 w 128"/>
                <a:gd name="T23" fmla="*/ 118 h 122"/>
                <a:gd name="T24" fmla="*/ 94 w 128"/>
                <a:gd name="T25" fmla="*/ 113 h 122"/>
                <a:gd name="T26" fmla="*/ 91 w 128"/>
                <a:gd name="T27" fmla="*/ 110 h 122"/>
                <a:gd name="T28" fmla="*/ 85 w 128"/>
                <a:gd name="T29" fmla="*/ 104 h 122"/>
                <a:gd name="T30" fmla="*/ 117 w 128"/>
                <a:gd name="T31" fmla="*/ 104 h 122"/>
                <a:gd name="T32" fmla="*/ 128 w 128"/>
                <a:gd name="T33" fmla="*/ 93 h 122"/>
                <a:gd name="T34" fmla="*/ 128 w 128"/>
                <a:gd name="T35" fmla="*/ 11 h 122"/>
                <a:gd name="T36" fmla="*/ 117 w 128"/>
                <a:gd name="T37" fmla="*/ 0 h 122"/>
                <a:gd name="T38" fmla="*/ 88 w 128"/>
                <a:gd name="T39" fmla="*/ 113 h 122"/>
                <a:gd name="T40" fmla="*/ 90 w 128"/>
                <a:gd name="T41" fmla="*/ 116 h 122"/>
                <a:gd name="T42" fmla="*/ 90 w 128"/>
                <a:gd name="T43" fmla="*/ 116 h 122"/>
                <a:gd name="T44" fmla="*/ 86 w 128"/>
                <a:gd name="T45" fmla="*/ 118 h 122"/>
                <a:gd name="T46" fmla="*/ 42 w 128"/>
                <a:gd name="T47" fmla="*/ 118 h 122"/>
                <a:gd name="T48" fmla="*/ 38 w 128"/>
                <a:gd name="T49" fmla="*/ 116 h 122"/>
                <a:gd name="T50" fmla="*/ 38 w 128"/>
                <a:gd name="T51" fmla="*/ 116 h 122"/>
                <a:gd name="T52" fmla="*/ 38 w 128"/>
                <a:gd name="T53" fmla="*/ 116 h 122"/>
                <a:gd name="T54" fmla="*/ 40 w 128"/>
                <a:gd name="T55" fmla="*/ 113 h 122"/>
                <a:gd name="T56" fmla="*/ 48 w 128"/>
                <a:gd name="T57" fmla="*/ 104 h 122"/>
                <a:gd name="T58" fmla="*/ 80 w 128"/>
                <a:gd name="T59" fmla="*/ 104 h 122"/>
                <a:gd name="T60" fmla="*/ 88 w 128"/>
                <a:gd name="T61" fmla="*/ 113 h 122"/>
                <a:gd name="T62" fmla="*/ 120 w 128"/>
                <a:gd name="T63" fmla="*/ 93 h 122"/>
                <a:gd name="T64" fmla="*/ 117 w 128"/>
                <a:gd name="T65" fmla="*/ 96 h 122"/>
                <a:gd name="T66" fmla="*/ 11 w 128"/>
                <a:gd name="T67" fmla="*/ 96 h 122"/>
                <a:gd name="T68" fmla="*/ 8 w 128"/>
                <a:gd name="T69" fmla="*/ 93 h 122"/>
                <a:gd name="T70" fmla="*/ 8 w 128"/>
                <a:gd name="T71" fmla="*/ 11 h 122"/>
                <a:gd name="T72" fmla="*/ 11 w 128"/>
                <a:gd name="T73" fmla="*/ 8 h 122"/>
                <a:gd name="T74" fmla="*/ 117 w 128"/>
                <a:gd name="T75" fmla="*/ 8 h 122"/>
                <a:gd name="T76" fmla="*/ 120 w 128"/>
                <a:gd name="T77" fmla="*/ 11 h 122"/>
                <a:gd name="T78" fmla="*/ 120 w 128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122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2" y="106"/>
                    <a:pt x="39" y="109"/>
                    <a:pt x="38" y="110"/>
                  </a:cubicBezTo>
                  <a:cubicBezTo>
                    <a:pt x="36" y="111"/>
                    <a:pt x="35" y="112"/>
                    <a:pt x="35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5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2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48" name="Freeform 14"/>
            <p:cNvSpPr>
              <a:spLocks noEditPoints="1"/>
            </p:cNvSpPr>
            <p:nvPr/>
          </p:nvSpPr>
          <p:spPr bwMode="auto">
            <a:xfrm>
              <a:off x="6781801" y="947738"/>
              <a:ext cx="368300" cy="247650"/>
            </a:xfrm>
            <a:custGeom>
              <a:avLst/>
              <a:gdLst>
                <a:gd name="T0" fmla="*/ 89 w 96"/>
                <a:gd name="T1" fmla="*/ 0 h 64"/>
                <a:gd name="T2" fmla="*/ 7 w 96"/>
                <a:gd name="T3" fmla="*/ 0 h 64"/>
                <a:gd name="T4" fmla="*/ 0 w 96"/>
                <a:gd name="T5" fmla="*/ 7 h 64"/>
                <a:gd name="T6" fmla="*/ 0 w 96"/>
                <a:gd name="T7" fmla="*/ 57 h 64"/>
                <a:gd name="T8" fmla="*/ 7 w 96"/>
                <a:gd name="T9" fmla="*/ 64 h 64"/>
                <a:gd name="T10" fmla="*/ 89 w 96"/>
                <a:gd name="T11" fmla="*/ 64 h 64"/>
                <a:gd name="T12" fmla="*/ 96 w 96"/>
                <a:gd name="T13" fmla="*/ 57 h 64"/>
                <a:gd name="T14" fmla="*/ 96 w 96"/>
                <a:gd name="T15" fmla="*/ 7 h 64"/>
                <a:gd name="T16" fmla="*/ 89 w 96"/>
                <a:gd name="T17" fmla="*/ 0 h 64"/>
                <a:gd name="T18" fmla="*/ 92 w 96"/>
                <a:gd name="T19" fmla="*/ 57 h 64"/>
                <a:gd name="T20" fmla="*/ 89 w 96"/>
                <a:gd name="T21" fmla="*/ 60 h 64"/>
                <a:gd name="T22" fmla="*/ 7 w 96"/>
                <a:gd name="T23" fmla="*/ 60 h 64"/>
                <a:gd name="T24" fmla="*/ 4 w 96"/>
                <a:gd name="T25" fmla="*/ 57 h 64"/>
                <a:gd name="T26" fmla="*/ 4 w 96"/>
                <a:gd name="T27" fmla="*/ 7 h 64"/>
                <a:gd name="T28" fmla="*/ 7 w 96"/>
                <a:gd name="T29" fmla="*/ 4 h 64"/>
                <a:gd name="T30" fmla="*/ 89 w 96"/>
                <a:gd name="T31" fmla="*/ 4 h 64"/>
                <a:gd name="T32" fmla="*/ 92 w 96"/>
                <a:gd name="T33" fmla="*/ 7 h 64"/>
                <a:gd name="T34" fmla="*/ 92 w 96"/>
                <a:gd name="T3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64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92" y="57"/>
                  </a:moveTo>
                  <a:cubicBezTo>
                    <a:pt x="92" y="59"/>
                    <a:pt x="91" y="60"/>
                    <a:pt x="8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lnTo>
                    <a:pt x="9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49" name="Freeform 15"/>
            <p:cNvSpPr>
              <a:spLocks noEditPoints="1"/>
            </p:cNvSpPr>
            <p:nvPr/>
          </p:nvSpPr>
          <p:spPr bwMode="auto">
            <a:xfrm>
              <a:off x="6943726" y="1201738"/>
              <a:ext cx="46038" cy="47625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50" name="Freeform 16"/>
            <p:cNvSpPr/>
            <p:nvPr/>
          </p:nvSpPr>
          <p:spPr bwMode="auto">
            <a:xfrm>
              <a:off x="6881813" y="1044575"/>
              <a:ext cx="61913" cy="65087"/>
            </a:xfrm>
            <a:custGeom>
              <a:avLst/>
              <a:gdLst>
                <a:gd name="T0" fmla="*/ 0 w 39"/>
                <a:gd name="T1" fmla="*/ 24 h 41"/>
                <a:gd name="T2" fmla="*/ 39 w 39"/>
                <a:gd name="T3" fmla="*/ 41 h 41"/>
                <a:gd name="T4" fmla="*/ 39 w 39"/>
                <a:gd name="T5" fmla="*/ 32 h 41"/>
                <a:gd name="T6" fmla="*/ 12 w 39"/>
                <a:gd name="T7" fmla="*/ 19 h 41"/>
                <a:gd name="T8" fmla="*/ 39 w 39"/>
                <a:gd name="T9" fmla="*/ 10 h 41"/>
                <a:gd name="T10" fmla="*/ 39 w 39"/>
                <a:gd name="T11" fmla="*/ 0 h 41"/>
                <a:gd name="T12" fmla="*/ 0 w 39"/>
                <a:gd name="T13" fmla="*/ 17 h 41"/>
                <a:gd name="T14" fmla="*/ 0 w 39"/>
                <a:gd name="T15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41">
                  <a:moveTo>
                    <a:pt x="0" y="24"/>
                  </a:moveTo>
                  <a:lnTo>
                    <a:pt x="39" y="41"/>
                  </a:lnTo>
                  <a:lnTo>
                    <a:pt x="39" y="32"/>
                  </a:lnTo>
                  <a:lnTo>
                    <a:pt x="12" y="19"/>
                  </a:lnTo>
                  <a:lnTo>
                    <a:pt x="39" y="10"/>
                  </a:lnTo>
                  <a:lnTo>
                    <a:pt x="39" y="0"/>
                  </a:lnTo>
                  <a:lnTo>
                    <a:pt x="0" y="17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51" name="Freeform 17"/>
            <p:cNvSpPr/>
            <p:nvPr/>
          </p:nvSpPr>
          <p:spPr bwMode="auto">
            <a:xfrm>
              <a:off x="6950076" y="1033463"/>
              <a:ext cx="31750" cy="87312"/>
            </a:xfrm>
            <a:custGeom>
              <a:avLst/>
              <a:gdLst>
                <a:gd name="T0" fmla="*/ 7 w 8"/>
                <a:gd name="T1" fmla="*/ 0 h 23"/>
                <a:gd name="T2" fmla="*/ 5 w 8"/>
                <a:gd name="T3" fmla="*/ 0 h 23"/>
                <a:gd name="T4" fmla="*/ 5 w 8"/>
                <a:gd name="T5" fmla="*/ 2 h 23"/>
                <a:gd name="T6" fmla="*/ 0 w 8"/>
                <a:gd name="T7" fmla="*/ 20 h 23"/>
                <a:gd name="T8" fmla="*/ 0 w 8"/>
                <a:gd name="T9" fmla="*/ 22 h 23"/>
                <a:gd name="T10" fmla="*/ 2 w 8"/>
                <a:gd name="T11" fmla="*/ 23 h 23"/>
                <a:gd name="T12" fmla="*/ 3 w 8"/>
                <a:gd name="T13" fmla="*/ 23 h 23"/>
                <a:gd name="T14" fmla="*/ 3 w 8"/>
                <a:gd name="T15" fmla="*/ 22 h 23"/>
                <a:gd name="T16" fmla="*/ 4 w 8"/>
                <a:gd name="T17" fmla="*/ 21 h 23"/>
                <a:gd name="T18" fmla="*/ 8 w 8"/>
                <a:gd name="T19" fmla="*/ 3 h 23"/>
                <a:gd name="T20" fmla="*/ 8 w 8"/>
                <a:gd name="T21" fmla="*/ 1 h 23"/>
                <a:gd name="T22" fmla="*/ 8 w 8"/>
                <a:gd name="T23" fmla="*/ 0 h 23"/>
                <a:gd name="T24" fmla="*/ 7 w 8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23">
                  <a:moveTo>
                    <a:pt x="7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1"/>
                    <a:pt x="5" y="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3"/>
                    <a:pt x="1" y="23"/>
                    <a:pt x="2" y="23"/>
                  </a:cubicBezTo>
                  <a:cubicBezTo>
                    <a:pt x="2" y="23"/>
                    <a:pt x="2" y="23"/>
                    <a:pt x="3" y="23"/>
                  </a:cubicBezTo>
                  <a:cubicBezTo>
                    <a:pt x="3" y="23"/>
                    <a:pt x="3" y="22"/>
                    <a:pt x="3" y="22"/>
                  </a:cubicBezTo>
                  <a:cubicBezTo>
                    <a:pt x="3" y="22"/>
                    <a:pt x="3" y="21"/>
                    <a:pt x="4" y="2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52" name="Freeform 18"/>
            <p:cNvSpPr/>
            <p:nvPr/>
          </p:nvSpPr>
          <p:spPr bwMode="auto">
            <a:xfrm>
              <a:off x="6989763" y="1044575"/>
              <a:ext cx="60325" cy="65087"/>
            </a:xfrm>
            <a:custGeom>
              <a:avLst/>
              <a:gdLst>
                <a:gd name="T0" fmla="*/ 0 w 38"/>
                <a:gd name="T1" fmla="*/ 10 h 41"/>
                <a:gd name="T2" fmla="*/ 26 w 38"/>
                <a:gd name="T3" fmla="*/ 19 h 41"/>
                <a:gd name="T4" fmla="*/ 0 w 38"/>
                <a:gd name="T5" fmla="*/ 32 h 41"/>
                <a:gd name="T6" fmla="*/ 0 w 38"/>
                <a:gd name="T7" fmla="*/ 41 h 41"/>
                <a:gd name="T8" fmla="*/ 38 w 38"/>
                <a:gd name="T9" fmla="*/ 24 h 41"/>
                <a:gd name="T10" fmla="*/ 38 w 38"/>
                <a:gd name="T11" fmla="*/ 17 h 41"/>
                <a:gd name="T12" fmla="*/ 0 w 38"/>
                <a:gd name="T13" fmla="*/ 0 h 41"/>
                <a:gd name="T14" fmla="*/ 0 w 38"/>
                <a:gd name="T15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1">
                  <a:moveTo>
                    <a:pt x="0" y="10"/>
                  </a:moveTo>
                  <a:lnTo>
                    <a:pt x="26" y="19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38" y="2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253" name="Freeform 22"/>
          <p:cNvSpPr>
            <a:spLocks noEditPoints="1"/>
          </p:cNvSpPr>
          <p:nvPr/>
        </p:nvSpPr>
        <p:spPr bwMode="auto">
          <a:xfrm>
            <a:off x="5196298" y="2881600"/>
            <a:ext cx="411867" cy="429748"/>
          </a:xfrm>
          <a:custGeom>
            <a:avLst/>
            <a:gdLst>
              <a:gd name="T0" fmla="*/ 326 w 326"/>
              <a:gd name="T1" fmla="*/ 108 h 328"/>
              <a:gd name="T2" fmla="*/ 219 w 326"/>
              <a:gd name="T3" fmla="*/ 0 h 328"/>
              <a:gd name="T4" fmla="*/ 31 w 326"/>
              <a:gd name="T5" fmla="*/ 188 h 328"/>
              <a:gd name="T6" fmla="*/ 0 w 326"/>
              <a:gd name="T7" fmla="*/ 328 h 328"/>
              <a:gd name="T8" fmla="*/ 139 w 326"/>
              <a:gd name="T9" fmla="*/ 295 h 328"/>
              <a:gd name="T10" fmla="*/ 326 w 326"/>
              <a:gd name="T11" fmla="*/ 108 h 328"/>
              <a:gd name="T12" fmla="*/ 129 w 326"/>
              <a:gd name="T13" fmla="*/ 275 h 328"/>
              <a:gd name="T14" fmla="*/ 112 w 326"/>
              <a:gd name="T15" fmla="*/ 258 h 328"/>
              <a:gd name="T16" fmla="*/ 280 w 326"/>
              <a:gd name="T17" fmla="*/ 91 h 328"/>
              <a:gd name="T18" fmla="*/ 297 w 326"/>
              <a:gd name="T19" fmla="*/ 108 h 328"/>
              <a:gd name="T20" fmla="*/ 129 w 326"/>
              <a:gd name="T21" fmla="*/ 275 h 328"/>
              <a:gd name="T22" fmla="*/ 67 w 326"/>
              <a:gd name="T23" fmla="*/ 290 h 328"/>
              <a:gd name="T24" fmla="*/ 37 w 326"/>
              <a:gd name="T25" fmla="*/ 260 h 328"/>
              <a:gd name="T26" fmla="*/ 48 w 326"/>
              <a:gd name="T27" fmla="*/ 208 h 328"/>
              <a:gd name="T28" fmla="*/ 66 w 326"/>
              <a:gd name="T29" fmla="*/ 226 h 328"/>
              <a:gd name="T30" fmla="*/ 66 w 326"/>
              <a:gd name="T31" fmla="*/ 226 h 328"/>
              <a:gd name="T32" fmla="*/ 105 w 326"/>
              <a:gd name="T33" fmla="*/ 265 h 328"/>
              <a:gd name="T34" fmla="*/ 105 w 326"/>
              <a:gd name="T35" fmla="*/ 265 h 328"/>
              <a:gd name="T36" fmla="*/ 119 w 326"/>
              <a:gd name="T37" fmla="*/ 278 h 328"/>
              <a:gd name="T38" fmla="*/ 67 w 326"/>
              <a:gd name="T39" fmla="*/ 290 h 328"/>
              <a:gd name="T40" fmla="*/ 272 w 326"/>
              <a:gd name="T41" fmla="*/ 83 h 328"/>
              <a:gd name="T42" fmla="*/ 105 w 326"/>
              <a:gd name="T43" fmla="*/ 250 h 328"/>
              <a:gd name="T44" fmla="*/ 80 w 326"/>
              <a:gd name="T45" fmla="*/ 226 h 328"/>
              <a:gd name="T46" fmla="*/ 248 w 326"/>
              <a:gd name="T47" fmla="*/ 59 h 328"/>
              <a:gd name="T48" fmla="*/ 272 w 326"/>
              <a:gd name="T49" fmla="*/ 83 h 328"/>
              <a:gd name="T50" fmla="*/ 219 w 326"/>
              <a:gd name="T51" fmla="*/ 30 h 328"/>
              <a:gd name="T52" fmla="*/ 240 w 326"/>
              <a:gd name="T53" fmla="*/ 51 h 328"/>
              <a:gd name="T54" fmla="*/ 73 w 326"/>
              <a:gd name="T55" fmla="*/ 218 h 328"/>
              <a:gd name="T56" fmla="*/ 52 w 326"/>
              <a:gd name="T57" fmla="*/ 197 h 328"/>
              <a:gd name="T58" fmla="*/ 219 w 326"/>
              <a:gd name="T59" fmla="*/ 3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26" h="328">
                <a:moveTo>
                  <a:pt x="326" y="108"/>
                </a:moveTo>
                <a:lnTo>
                  <a:pt x="219" y="0"/>
                </a:lnTo>
                <a:lnTo>
                  <a:pt x="31" y="188"/>
                </a:lnTo>
                <a:lnTo>
                  <a:pt x="0" y="328"/>
                </a:lnTo>
                <a:lnTo>
                  <a:pt x="139" y="295"/>
                </a:lnTo>
                <a:lnTo>
                  <a:pt x="326" y="108"/>
                </a:lnTo>
                <a:close/>
                <a:moveTo>
                  <a:pt x="129" y="275"/>
                </a:moveTo>
                <a:lnTo>
                  <a:pt x="112" y="258"/>
                </a:lnTo>
                <a:lnTo>
                  <a:pt x="280" y="91"/>
                </a:lnTo>
                <a:lnTo>
                  <a:pt x="297" y="108"/>
                </a:lnTo>
                <a:lnTo>
                  <a:pt x="129" y="275"/>
                </a:lnTo>
                <a:close/>
                <a:moveTo>
                  <a:pt x="67" y="290"/>
                </a:moveTo>
                <a:lnTo>
                  <a:pt x="37" y="260"/>
                </a:lnTo>
                <a:lnTo>
                  <a:pt x="48" y="208"/>
                </a:lnTo>
                <a:lnTo>
                  <a:pt x="66" y="226"/>
                </a:lnTo>
                <a:lnTo>
                  <a:pt x="66" y="226"/>
                </a:lnTo>
                <a:lnTo>
                  <a:pt x="105" y="265"/>
                </a:lnTo>
                <a:lnTo>
                  <a:pt x="105" y="265"/>
                </a:lnTo>
                <a:lnTo>
                  <a:pt x="119" y="278"/>
                </a:lnTo>
                <a:lnTo>
                  <a:pt x="67" y="290"/>
                </a:lnTo>
                <a:close/>
                <a:moveTo>
                  <a:pt x="272" y="83"/>
                </a:moveTo>
                <a:lnTo>
                  <a:pt x="105" y="250"/>
                </a:lnTo>
                <a:lnTo>
                  <a:pt x="80" y="226"/>
                </a:lnTo>
                <a:lnTo>
                  <a:pt x="248" y="59"/>
                </a:lnTo>
                <a:lnTo>
                  <a:pt x="272" y="83"/>
                </a:lnTo>
                <a:close/>
                <a:moveTo>
                  <a:pt x="219" y="30"/>
                </a:moveTo>
                <a:lnTo>
                  <a:pt x="240" y="51"/>
                </a:lnTo>
                <a:lnTo>
                  <a:pt x="73" y="218"/>
                </a:lnTo>
                <a:lnTo>
                  <a:pt x="52" y="197"/>
                </a:lnTo>
                <a:lnTo>
                  <a:pt x="219" y="30"/>
                </a:lnTo>
                <a:close/>
              </a:path>
            </a:pathLst>
          </a:custGeom>
          <a:solidFill>
            <a:srgbClr val="0A0A0A"/>
          </a:solidFill>
          <a:ln>
            <a:noFill/>
          </a:ln>
        </p:spPr>
        <p:txBody>
          <a:bodyPr vert="horz" wrap="square" lIns="98502" tIns="49250" rIns="98502" bIns="4925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254" name="Group 105"/>
          <p:cNvGrpSpPr/>
          <p:nvPr/>
        </p:nvGrpSpPr>
        <p:grpSpPr>
          <a:xfrm rot="2700000">
            <a:off x="5262063" y="5108409"/>
            <a:ext cx="280339" cy="471080"/>
            <a:chOff x="4732338" y="4783138"/>
            <a:chExt cx="703263" cy="1225550"/>
          </a:xfrm>
          <a:solidFill>
            <a:srgbClr val="0A0A0A"/>
          </a:solidFill>
        </p:grpSpPr>
        <p:sp>
          <p:nvSpPr>
            <p:cNvPr id="255" name="Freeform 30"/>
            <p:cNvSpPr>
              <a:spLocks noEditPoints="1"/>
            </p:cNvSpPr>
            <p:nvPr/>
          </p:nvSpPr>
          <p:spPr bwMode="auto">
            <a:xfrm>
              <a:off x="4732338" y="4783138"/>
              <a:ext cx="703263" cy="1173163"/>
            </a:xfrm>
            <a:custGeom>
              <a:avLst/>
              <a:gdLst>
                <a:gd name="T0" fmla="*/ 50 w 184"/>
                <a:gd name="T1" fmla="*/ 310 h 310"/>
                <a:gd name="T2" fmla="*/ 32 w 184"/>
                <a:gd name="T3" fmla="*/ 282 h 310"/>
                <a:gd name="T4" fmla="*/ 10 w 184"/>
                <a:gd name="T5" fmla="*/ 199 h 310"/>
                <a:gd name="T6" fmla="*/ 39 w 184"/>
                <a:gd name="T7" fmla="*/ 171 h 310"/>
                <a:gd name="T8" fmla="*/ 30 w 184"/>
                <a:gd name="T9" fmla="*/ 116 h 310"/>
                <a:gd name="T10" fmla="*/ 36 w 184"/>
                <a:gd name="T11" fmla="*/ 73 h 310"/>
                <a:gd name="T12" fmla="*/ 36 w 184"/>
                <a:gd name="T13" fmla="*/ 72 h 310"/>
                <a:gd name="T14" fmla="*/ 92 w 184"/>
                <a:gd name="T15" fmla="*/ 0 h 310"/>
                <a:gd name="T16" fmla="*/ 148 w 184"/>
                <a:gd name="T17" fmla="*/ 72 h 310"/>
                <a:gd name="T18" fmla="*/ 148 w 184"/>
                <a:gd name="T19" fmla="*/ 73 h 310"/>
                <a:gd name="T20" fmla="*/ 155 w 184"/>
                <a:gd name="T21" fmla="*/ 116 h 310"/>
                <a:gd name="T22" fmla="*/ 145 w 184"/>
                <a:gd name="T23" fmla="*/ 171 h 310"/>
                <a:gd name="T24" fmla="*/ 174 w 184"/>
                <a:gd name="T25" fmla="*/ 199 h 310"/>
                <a:gd name="T26" fmla="*/ 153 w 184"/>
                <a:gd name="T27" fmla="*/ 282 h 310"/>
                <a:gd name="T28" fmla="*/ 134 w 184"/>
                <a:gd name="T29" fmla="*/ 310 h 310"/>
                <a:gd name="T30" fmla="*/ 134 w 184"/>
                <a:gd name="T31" fmla="*/ 276 h 310"/>
                <a:gd name="T32" fmla="*/ 118 w 184"/>
                <a:gd name="T33" fmla="*/ 239 h 310"/>
                <a:gd name="T34" fmla="*/ 118 w 184"/>
                <a:gd name="T35" fmla="*/ 240 h 310"/>
                <a:gd name="T36" fmla="*/ 115 w 184"/>
                <a:gd name="T37" fmla="*/ 246 h 310"/>
                <a:gd name="T38" fmla="*/ 108 w 184"/>
                <a:gd name="T39" fmla="*/ 245 h 310"/>
                <a:gd name="T40" fmla="*/ 76 w 184"/>
                <a:gd name="T41" fmla="*/ 245 h 310"/>
                <a:gd name="T42" fmla="*/ 69 w 184"/>
                <a:gd name="T43" fmla="*/ 246 h 310"/>
                <a:gd name="T44" fmla="*/ 66 w 184"/>
                <a:gd name="T45" fmla="*/ 240 h 310"/>
                <a:gd name="T46" fmla="*/ 66 w 184"/>
                <a:gd name="T47" fmla="*/ 239 h 310"/>
                <a:gd name="T48" fmla="*/ 50 w 184"/>
                <a:gd name="T49" fmla="*/ 276 h 310"/>
                <a:gd name="T50" fmla="*/ 50 w 184"/>
                <a:gd name="T51" fmla="*/ 310 h 310"/>
                <a:gd name="T52" fmla="*/ 55 w 184"/>
                <a:gd name="T53" fmla="*/ 79 h 310"/>
                <a:gd name="T54" fmla="*/ 50 w 184"/>
                <a:gd name="T55" fmla="*/ 116 h 310"/>
                <a:gd name="T56" fmla="*/ 61 w 184"/>
                <a:gd name="T57" fmla="*/ 174 h 310"/>
                <a:gd name="T58" fmla="*/ 64 w 184"/>
                <a:gd name="T59" fmla="*/ 184 h 310"/>
                <a:gd name="T60" fmla="*/ 54 w 184"/>
                <a:gd name="T61" fmla="*/ 187 h 310"/>
                <a:gd name="T62" fmla="*/ 29 w 184"/>
                <a:gd name="T63" fmla="*/ 205 h 310"/>
                <a:gd name="T64" fmla="*/ 36 w 184"/>
                <a:gd name="T65" fmla="*/ 247 h 310"/>
                <a:gd name="T66" fmla="*/ 65 w 184"/>
                <a:gd name="T67" fmla="*/ 215 h 310"/>
                <a:gd name="T68" fmla="*/ 74 w 184"/>
                <a:gd name="T69" fmla="*/ 209 h 310"/>
                <a:gd name="T70" fmla="*/ 79 w 184"/>
                <a:gd name="T71" fmla="*/ 219 h 310"/>
                <a:gd name="T72" fmla="*/ 82 w 184"/>
                <a:gd name="T73" fmla="*/ 225 h 310"/>
                <a:gd name="T74" fmla="*/ 103 w 184"/>
                <a:gd name="T75" fmla="*/ 225 h 310"/>
                <a:gd name="T76" fmla="*/ 105 w 184"/>
                <a:gd name="T77" fmla="*/ 219 h 310"/>
                <a:gd name="T78" fmla="*/ 110 w 184"/>
                <a:gd name="T79" fmla="*/ 209 h 310"/>
                <a:gd name="T80" fmla="*/ 120 w 184"/>
                <a:gd name="T81" fmla="*/ 215 h 310"/>
                <a:gd name="T82" fmla="*/ 148 w 184"/>
                <a:gd name="T83" fmla="*/ 247 h 310"/>
                <a:gd name="T84" fmla="*/ 155 w 184"/>
                <a:gd name="T85" fmla="*/ 205 h 310"/>
                <a:gd name="T86" fmla="*/ 130 w 184"/>
                <a:gd name="T87" fmla="*/ 187 h 310"/>
                <a:gd name="T88" fmla="*/ 120 w 184"/>
                <a:gd name="T89" fmla="*/ 184 h 310"/>
                <a:gd name="T90" fmla="*/ 123 w 184"/>
                <a:gd name="T91" fmla="*/ 174 h 310"/>
                <a:gd name="T92" fmla="*/ 135 w 184"/>
                <a:gd name="T93" fmla="*/ 116 h 310"/>
                <a:gd name="T94" fmla="*/ 129 w 184"/>
                <a:gd name="T95" fmla="*/ 79 h 310"/>
                <a:gd name="T96" fmla="*/ 92 w 184"/>
                <a:gd name="T97" fmla="*/ 21 h 310"/>
                <a:gd name="T98" fmla="*/ 55 w 184"/>
                <a:gd name="T99" fmla="*/ 7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4" h="310">
                  <a:moveTo>
                    <a:pt x="50" y="310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28" y="276"/>
                    <a:pt x="0" y="230"/>
                    <a:pt x="10" y="199"/>
                  </a:cubicBezTo>
                  <a:cubicBezTo>
                    <a:pt x="14" y="187"/>
                    <a:pt x="24" y="178"/>
                    <a:pt x="39" y="171"/>
                  </a:cubicBezTo>
                  <a:cubicBezTo>
                    <a:pt x="33" y="151"/>
                    <a:pt x="30" y="132"/>
                    <a:pt x="30" y="116"/>
                  </a:cubicBezTo>
                  <a:cubicBezTo>
                    <a:pt x="30" y="102"/>
                    <a:pt x="32" y="87"/>
                    <a:pt x="36" y="73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50" y="35"/>
                    <a:pt x="77" y="0"/>
                    <a:pt x="92" y="0"/>
                  </a:cubicBezTo>
                  <a:cubicBezTo>
                    <a:pt x="107" y="0"/>
                    <a:pt x="134" y="35"/>
                    <a:pt x="148" y="72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2" y="87"/>
                    <a:pt x="155" y="102"/>
                    <a:pt x="155" y="116"/>
                  </a:cubicBezTo>
                  <a:cubicBezTo>
                    <a:pt x="155" y="132"/>
                    <a:pt x="152" y="151"/>
                    <a:pt x="145" y="171"/>
                  </a:cubicBezTo>
                  <a:cubicBezTo>
                    <a:pt x="160" y="178"/>
                    <a:pt x="170" y="187"/>
                    <a:pt x="174" y="199"/>
                  </a:cubicBezTo>
                  <a:cubicBezTo>
                    <a:pt x="184" y="230"/>
                    <a:pt x="156" y="276"/>
                    <a:pt x="153" y="282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34" y="276"/>
                    <a:pt x="134" y="276"/>
                    <a:pt x="134" y="276"/>
                  </a:cubicBezTo>
                  <a:cubicBezTo>
                    <a:pt x="134" y="262"/>
                    <a:pt x="128" y="248"/>
                    <a:pt x="118" y="239"/>
                  </a:cubicBezTo>
                  <a:cubicBezTo>
                    <a:pt x="118" y="239"/>
                    <a:pt x="118" y="239"/>
                    <a:pt x="118" y="240"/>
                  </a:cubicBezTo>
                  <a:cubicBezTo>
                    <a:pt x="115" y="246"/>
                    <a:pt x="115" y="246"/>
                    <a:pt x="115" y="246"/>
                  </a:cubicBezTo>
                  <a:cubicBezTo>
                    <a:pt x="108" y="245"/>
                    <a:pt x="108" y="245"/>
                    <a:pt x="108" y="245"/>
                  </a:cubicBezTo>
                  <a:cubicBezTo>
                    <a:pt x="98" y="245"/>
                    <a:pt x="87" y="245"/>
                    <a:pt x="76" y="245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6" y="239"/>
                    <a:pt x="66" y="239"/>
                    <a:pt x="66" y="239"/>
                  </a:cubicBezTo>
                  <a:cubicBezTo>
                    <a:pt x="56" y="249"/>
                    <a:pt x="50" y="262"/>
                    <a:pt x="50" y="276"/>
                  </a:cubicBezTo>
                  <a:lnTo>
                    <a:pt x="50" y="310"/>
                  </a:lnTo>
                  <a:close/>
                  <a:moveTo>
                    <a:pt x="55" y="79"/>
                  </a:moveTo>
                  <a:cubicBezTo>
                    <a:pt x="52" y="91"/>
                    <a:pt x="50" y="104"/>
                    <a:pt x="50" y="116"/>
                  </a:cubicBezTo>
                  <a:cubicBezTo>
                    <a:pt x="50" y="132"/>
                    <a:pt x="53" y="152"/>
                    <a:pt x="61" y="174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45" y="190"/>
                    <a:pt x="33" y="196"/>
                    <a:pt x="29" y="205"/>
                  </a:cubicBezTo>
                  <a:cubicBezTo>
                    <a:pt x="26" y="216"/>
                    <a:pt x="30" y="233"/>
                    <a:pt x="36" y="247"/>
                  </a:cubicBezTo>
                  <a:cubicBezTo>
                    <a:pt x="42" y="234"/>
                    <a:pt x="52" y="223"/>
                    <a:pt x="65" y="215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79" y="219"/>
                    <a:pt x="79" y="219"/>
                    <a:pt x="79" y="219"/>
                  </a:cubicBezTo>
                  <a:cubicBezTo>
                    <a:pt x="80" y="221"/>
                    <a:pt x="81" y="223"/>
                    <a:pt x="82" y="225"/>
                  </a:cubicBezTo>
                  <a:cubicBezTo>
                    <a:pt x="89" y="225"/>
                    <a:pt x="96" y="225"/>
                    <a:pt x="103" y="225"/>
                  </a:cubicBezTo>
                  <a:cubicBezTo>
                    <a:pt x="104" y="223"/>
                    <a:pt x="105" y="221"/>
                    <a:pt x="105" y="219"/>
                  </a:cubicBezTo>
                  <a:cubicBezTo>
                    <a:pt x="110" y="209"/>
                    <a:pt x="110" y="209"/>
                    <a:pt x="110" y="209"/>
                  </a:cubicBezTo>
                  <a:cubicBezTo>
                    <a:pt x="120" y="215"/>
                    <a:pt x="120" y="215"/>
                    <a:pt x="120" y="215"/>
                  </a:cubicBezTo>
                  <a:cubicBezTo>
                    <a:pt x="133" y="223"/>
                    <a:pt x="142" y="234"/>
                    <a:pt x="148" y="247"/>
                  </a:cubicBezTo>
                  <a:cubicBezTo>
                    <a:pt x="154" y="233"/>
                    <a:pt x="159" y="216"/>
                    <a:pt x="155" y="205"/>
                  </a:cubicBezTo>
                  <a:cubicBezTo>
                    <a:pt x="152" y="196"/>
                    <a:pt x="140" y="190"/>
                    <a:pt x="130" y="187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31" y="152"/>
                    <a:pt x="135" y="132"/>
                    <a:pt x="135" y="116"/>
                  </a:cubicBezTo>
                  <a:cubicBezTo>
                    <a:pt x="135" y="104"/>
                    <a:pt x="133" y="91"/>
                    <a:pt x="129" y="79"/>
                  </a:cubicBezTo>
                  <a:cubicBezTo>
                    <a:pt x="117" y="47"/>
                    <a:pt x="99" y="26"/>
                    <a:pt x="92" y="21"/>
                  </a:cubicBezTo>
                  <a:cubicBezTo>
                    <a:pt x="85" y="26"/>
                    <a:pt x="67" y="47"/>
                    <a:pt x="55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56" name="Freeform 31"/>
            <p:cNvSpPr>
              <a:spLocks noEditPoints="1"/>
            </p:cNvSpPr>
            <p:nvPr/>
          </p:nvSpPr>
          <p:spPr bwMode="auto">
            <a:xfrm>
              <a:off x="4960938" y="5127626"/>
              <a:ext cx="244475" cy="241300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12 h 64"/>
                <a:gd name="T12" fmla="*/ 12 w 64"/>
                <a:gd name="T13" fmla="*/ 32 h 64"/>
                <a:gd name="T14" fmla="*/ 32 w 64"/>
                <a:gd name="T15" fmla="*/ 52 h 64"/>
                <a:gd name="T16" fmla="*/ 52 w 64"/>
                <a:gd name="T17" fmla="*/ 32 h 64"/>
                <a:gd name="T18" fmla="*/ 32 w 64"/>
                <a:gd name="T19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close/>
                  <a:moveTo>
                    <a:pt x="32" y="12"/>
                  </a:moveTo>
                  <a:cubicBezTo>
                    <a:pt x="21" y="12"/>
                    <a:pt x="12" y="21"/>
                    <a:pt x="12" y="32"/>
                  </a:cubicBezTo>
                  <a:cubicBezTo>
                    <a:pt x="12" y="43"/>
                    <a:pt x="21" y="52"/>
                    <a:pt x="32" y="52"/>
                  </a:cubicBezTo>
                  <a:cubicBezTo>
                    <a:pt x="43" y="52"/>
                    <a:pt x="52" y="43"/>
                    <a:pt x="52" y="32"/>
                  </a:cubicBezTo>
                  <a:cubicBezTo>
                    <a:pt x="52" y="21"/>
                    <a:pt x="43" y="12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57" name="Freeform 32"/>
            <p:cNvSpPr>
              <a:spLocks noEditPoints="1"/>
            </p:cNvSpPr>
            <p:nvPr/>
          </p:nvSpPr>
          <p:spPr bwMode="auto">
            <a:xfrm>
              <a:off x="4973638" y="5649913"/>
              <a:ext cx="225425" cy="358775"/>
            </a:xfrm>
            <a:custGeom>
              <a:avLst/>
              <a:gdLst>
                <a:gd name="T0" fmla="*/ 29 w 59"/>
                <a:gd name="T1" fmla="*/ 95 h 95"/>
                <a:gd name="T2" fmla="*/ 24 w 59"/>
                <a:gd name="T3" fmla="*/ 85 h 95"/>
                <a:gd name="T4" fmla="*/ 0 w 59"/>
                <a:gd name="T5" fmla="*/ 26 h 95"/>
                <a:gd name="T6" fmla="*/ 29 w 59"/>
                <a:gd name="T7" fmla="*/ 0 h 95"/>
                <a:gd name="T8" fmla="*/ 59 w 59"/>
                <a:gd name="T9" fmla="*/ 26 h 95"/>
                <a:gd name="T10" fmla="*/ 34 w 59"/>
                <a:gd name="T11" fmla="*/ 85 h 95"/>
                <a:gd name="T12" fmla="*/ 29 w 59"/>
                <a:gd name="T13" fmla="*/ 95 h 95"/>
                <a:gd name="T14" fmla="*/ 29 w 59"/>
                <a:gd name="T15" fmla="*/ 12 h 95"/>
                <a:gd name="T16" fmla="*/ 12 w 59"/>
                <a:gd name="T17" fmla="*/ 26 h 95"/>
                <a:gd name="T18" fmla="*/ 29 w 59"/>
                <a:gd name="T19" fmla="*/ 69 h 95"/>
                <a:gd name="T20" fmla="*/ 47 w 59"/>
                <a:gd name="T21" fmla="*/ 26 h 95"/>
                <a:gd name="T22" fmla="*/ 29 w 59"/>
                <a:gd name="T23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95">
                  <a:moveTo>
                    <a:pt x="29" y="9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20" y="77"/>
                    <a:pt x="0" y="38"/>
                    <a:pt x="0" y="26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5" y="0"/>
                    <a:pt x="59" y="12"/>
                    <a:pt x="59" y="26"/>
                  </a:cubicBezTo>
                  <a:cubicBezTo>
                    <a:pt x="59" y="38"/>
                    <a:pt x="39" y="77"/>
                    <a:pt x="34" y="85"/>
                  </a:cubicBezTo>
                  <a:lnTo>
                    <a:pt x="29" y="95"/>
                  </a:lnTo>
                  <a:close/>
                  <a:moveTo>
                    <a:pt x="29" y="12"/>
                  </a:moveTo>
                  <a:cubicBezTo>
                    <a:pt x="19" y="12"/>
                    <a:pt x="12" y="18"/>
                    <a:pt x="12" y="26"/>
                  </a:cubicBezTo>
                  <a:cubicBezTo>
                    <a:pt x="12" y="31"/>
                    <a:pt x="20" y="50"/>
                    <a:pt x="29" y="69"/>
                  </a:cubicBezTo>
                  <a:cubicBezTo>
                    <a:pt x="38" y="50"/>
                    <a:pt x="47" y="31"/>
                    <a:pt x="47" y="26"/>
                  </a:cubicBezTo>
                  <a:cubicBezTo>
                    <a:pt x="47" y="18"/>
                    <a:pt x="39" y="12"/>
                    <a:pt x="2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258" name="Rectangle 109"/>
          <p:cNvSpPr/>
          <p:nvPr/>
        </p:nvSpPr>
        <p:spPr>
          <a:xfrm>
            <a:off x="100162" y="2119669"/>
            <a:ext cx="609297" cy="499571"/>
          </a:xfrm>
          <a:prstGeom prst="rect">
            <a:avLst/>
          </a:prstGeom>
        </p:spPr>
        <p:txBody>
          <a:bodyPr wrap="none" lIns="98502" tIns="49250" rIns="98502" bIns="4925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</a:rPr>
              <a:t>01</a:t>
            </a:r>
            <a:endParaRPr kumimoji="0" lang="id-ID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59" name="Rectangle 110"/>
          <p:cNvSpPr/>
          <p:nvPr/>
        </p:nvSpPr>
        <p:spPr>
          <a:xfrm>
            <a:off x="87379" y="2865011"/>
            <a:ext cx="609297" cy="499571"/>
          </a:xfrm>
          <a:prstGeom prst="rect">
            <a:avLst/>
          </a:prstGeom>
        </p:spPr>
        <p:txBody>
          <a:bodyPr wrap="none" lIns="98502" tIns="49250" rIns="98502" bIns="4925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</a:rPr>
              <a:t>02</a:t>
            </a:r>
            <a:endParaRPr kumimoji="0" lang="id-ID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60" name="Rectangle 111"/>
          <p:cNvSpPr/>
          <p:nvPr/>
        </p:nvSpPr>
        <p:spPr>
          <a:xfrm>
            <a:off x="89082" y="3620160"/>
            <a:ext cx="609297" cy="499571"/>
          </a:xfrm>
          <a:prstGeom prst="rect">
            <a:avLst/>
          </a:prstGeom>
        </p:spPr>
        <p:txBody>
          <a:bodyPr wrap="none" lIns="98502" tIns="49250" rIns="98502" bIns="4925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</a:rPr>
              <a:t>03</a:t>
            </a:r>
            <a:endParaRPr kumimoji="0" lang="id-ID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61" name="Rectangle 112"/>
          <p:cNvSpPr/>
          <p:nvPr/>
        </p:nvSpPr>
        <p:spPr>
          <a:xfrm>
            <a:off x="88231" y="4365502"/>
            <a:ext cx="609297" cy="499571"/>
          </a:xfrm>
          <a:prstGeom prst="rect">
            <a:avLst/>
          </a:prstGeom>
        </p:spPr>
        <p:txBody>
          <a:bodyPr wrap="none" lIns="98502" tIns="49250" rIns="98502" bIns="4925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</a:rPr>
              <a:t>04</a:t>
            </a:r>
            <a:endParaRPr kumimoji="0" lang="id-ID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cxnSp>
        <p:nvCxnSpPr>
          <p:cNvPr id="262" name="Straight Connector 114"/>
          <p:cNvCxnSpPr/>
          <p:nvPr/>
        </p:nvCxnSpPr>
        <p:spPr>
          <a:xfrm>
            <a:off x="5876463" y="1608586"/>
            <a:ext cx="707" cy="83283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263" name="Straight Connector 115"/>
          <p:cNvCxnSpPr/>
          <p:nvPr/>
        </p:nvCxnSpPr>
        <p:spPr>
          <a:xfrm>
            <a:off x="5876463" y="2680057"/>
            <a:ext cx="707" cy="83283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264" name="Straight Connector 116"/>
          <p:cNvCxnSpPr/>
          <p:nvPr/>
        </p:nvCxnSpPr>
        <p:spPr>
          <a:xfrm>
            <a:off x="5876463" y="3843573"/>
            <a:ext cx="707" cy="83283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265" name="Straight Connector 117"/>
          <p:cNvCxnSpPr/>
          <p:nvPr/>
        </p:nvCxnSpPr>
        <p:spPr>
          <a:xfrm>
            <a:off x="5876463" y="4927532"/>
            <a:ext cx="707" cy="83283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66" name="Title 1"/>
          <p:cNvSpPr txBox="1"/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目标规划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67" name="Subtitle 4"/>
          <p:cNvSpPr txBox="1"/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1800" marR="0" lvl="0" indent="-4318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60" name="组合 59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66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67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68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69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61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62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63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64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65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 spd="slow" advTm="2189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1" dur="3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4" dur="3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7" dur="3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0" dur="3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3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3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5" grpId="0" animBg="1"/>
      <p:bldP spid="226" grpId="0" animBg="1"/>
      <p:bldP spid="227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/>
      <p:bldP spid="235" grpId="0"/>
      <p:bldP spid="236" grpId="0" animBg="1"/>
      <p:bldP spid="237" grpId="0"/>
      <p:bldP spid="238" grpId="0"/>
      <p:bldP spid="239" grpId="0" animBg="1"/>
      <p:bldP spid="240" grpId="0"/>
      <p:bldP spid="241" grpId="0"/>
      <p:bldP spid="242" grpId="0" animBg="1"/>
      <p:bldP spid="243" grpId="0"/>
      <p:bldP spid="244" grpId="0"/>
      <p:bldP spid="245" grpId="0" animBg="1"/>
      <p:bldP spid="253" grpId="0" animBg="1"/>
      <p:bldP spid="258" grpId="0"/>
      <p:bldP spid="259" grpId="0"/>
      <p:bldP spid="260" grpId="0"/>
      <p:bldP spid="261" grpId="0"/>
      <p:bldP spid="266" grpId="0"/>
      <p:bldP spid="26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目标规划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Subtitle 4"/>
          <p:cNvSpPr txBox="1"/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1800" marR="0" lvl="0" indent="-4318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9450" y="3249217"/>
            <a:ext cx="1216942" cy="1002951"/>
            <a:chOff x="839450" y="3249217"/>
            <a:chExt cx="1216942" cy="1002951"/>
          </a:xfrm>
        </p:grpSpPr>
        <p:sp>
          <p:nvSpPr>
            <p:cNvPr id="115" name="Shape 7625"/>
            <p:cNvSpPr/>
            <p:nvPr/>
          </p:nvSpPr>
          <p:spPr>
            <a:xfrm flipH="1">
              <a:off x="1739200" y="3609927"/>
              <a:ext cx="317192" cy="1"/>
            </a:xfrm>
            <a:prstGeom prst="line">
              <a:avLst/>
            </a:prstGeom>
            <a:ln w="12700">
              <a:solidFill>
                <a:schemeClr val="bg2"/>
              </a:solidFill>
              <a:prstDash val="dash"/>
              <a:miter lim="400000"/>
              <a:headEnd type="triangle"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solidFill>
                  <a:schemeClr val="bg2"/>
                </a:solidFill>
                <a:latin typeface="+mn-ea"/>
              </a:endParaRPr>
            </a:p>
          </p:txBody>
        </p:sp>
        <p:grpSp>
          <p:nvGrpSpPr>
            <p:cNvPr id="118" name="Group 7631"/>
            <p:cNvGrpSpPr/>
            <p:nvPr/>
          </p:nvGrpSpPr>
          <p:grpSpPr>
            <a:xfrm>
              <a:off x="839450" y="3249217"/>
              <a:ext cx="1077218" cy="1002951"/>
              <a:chOff x="-157692" y="0"/>
              <a:chExt cx="1176649" cy="1123637"/>
            </a:xfrm>
          </p:grpSpPr>
          <p:sp>
            <p:nvSpPr>
              <p:cNvPr id="119" name="Shape 7628"/>
              <p:cNvSpPr/>
              <p:nvPr/>
            </p:nvSpPr>
            <p:spPr>
              <a:xfrm>
                <a:off x="31614" y="0"/>
                <a:ext cx="793497" cy="793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  <p:sp>
            <p:nvSpPr>
              <p:cNvPr id="120" name="Shape 7629"/>
              <p:cNvSpPr/>
              <p:nvPr/>
            </p:nvSpPr>
            <p:spPr>
              <a:xfrm>
                <a:off x="-157692" y="813306"/>
                <a:ext cx="1176649" cy="310331"/>
              </a:xfrm>
              <a:prstGeom prst="rect">
                <a:avLst/>
              </a:prstGeom>
              <a:noFill/>
              <a:ln w="12700" cap="flat">
                <a:noFill/>
                <a:round/>
              </a:ln>
              <a:effectLst/>
            </p:spPr>
            <p:txBody>
              <a:bodyPr wrap="none" lIns="38100" tIns="38100" rIns="38100" bIns="38100" numCol="1" anchor="t">
                <a:spAutoFit/>
              </a:bodyPr>
              <a:lstStyle>
                <a:lvl1pPr algn="ctr">
                  <a:buClr>
                    <a:srgbClr val="B5B5B5"/>
                  </a:buClr>
                  <a:buFont typeface="ArialUnicodeMS"/>
                  <a:defRPr sz="1400">
                    <a:solidFill>
                      <a:srgbClr val="B5B5B5"/>
                    </a:solidFill>
                    <a:uFill>
                      <a:solidFill>
                        <a:srgbClr val="B5B5B5"/>
                      </a:solidFill>
                    </a:uFill>
                    <a:latin typeface="ArialUnicodeMS"/>
                    <a:ea typeface="ArialUnicodeMS"/>
                    <a:cs typeface="ArialUnicodeMS"/>
                    <a:sym typeface="ArialUnicodeMS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300" dirty="0">
                    <a:solidFill>
                      <a:schemeClr val="bg2"/>
                    </a:solidFill>
                    <a:uFillTx/>
                    <a:latin typeface="+mn-ea"/>
                  </a:rPr>
                  <a:t>输入您的文字</a:t>
                </a:r>
              </a:p>
            </p:txBody>
          </p:sp>
          <p:sp>
            <p:nvSpPr>
              <p:cNvPr id="121" name="Shape 7630"/>
              <p:cNvSpPr/>
              <p:nvPr/>
            </p:nvSpPr>
            <p:spPr>
              <a:xfrm>
                <a:off x="251674" y="236859"/>
                <a:ext cx="345221" cy="3345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8" h="21600" extrusionOk="0">
                    <a:moveTo>
                      <a:pt x="21306" y="8051"/>
                    </a:moveTo>
                    <a:cubicBezTo>
                      <a:pt x="21133" y="7495"/>
                      <a:pt x="20646" y="7085"/>
                      <a:pt x="20081" y="7004"/>
                    </a:cubicBezTo>
                    <a:cubicBezTo>
                      <a:pt x="14509" y="6136"/>
                      <a:pt x="14509" y="6136"/>
                      <a:pt x="14509" y="6136"/>
                    </a:cubicBezTo>
                    <a:cubicBezTo>
                      <a:pt x="12091" y="900"/>
                      <a:pt x="12091" y="900"/>
                      <a:pt x="12091" y="900"/>
                    </a:cubicBezTo>
                    <a:cubicBezTo>
                      <a:pt x="11840" y="344"/>
                      <a:pt x="11291" y="0"/>
                      <a:pt x="10694" y="0"/>
                    </a:cubicBezTo>
                    <a:cubicBezTo>
                      <a:pt x="10097" y="0"/>
                      <a:pt x="9548" y="344"/>
                      <a:pt x="9297" y="900"/>
                    </a:cubicBezTo>
                    <a:cubicBezTo>
                      <a:pt x="6879" y="6136"/>
                      <a:pt x="6879" y="6136"/>
                      <a:pt x="6879" y="6136"/>
                    </a:cubicBezTo>
                    <a:cubicBezTo>
                      <a:pt x="1322" y="7004"/>
                      <a:pt x="1322" y="7004"/>
                      <a:pt x="1322" y="7004"/>
                    </a:cubicBezTo>
                    <a:cubicBezTo>
                      <a:pt x="742" y="7085"/>
                      <a:pt x="271" y="7495"/>
                      <a:pt x="82" y="8051"/>
                    </a:cubicBezTo>
                    <a:cubicBezTo>
                      <a:pt x="-106" y="8607"/>
                      <a:pt x="35" y="9229"/>
                      <a:pt x="443" y="9638"/>
                    </a:cubicBezTo>
                    <a:cubicBezTo>
                      <a:pt x="4525" y="13893"/>
                      <a:pt x="4525" y="13893"/>
                      <a:pt x="4525" y="13893"/>
                    </a:cubicBezTo>
                    <a:cubicBezTo>
                      <a:pt x="3583" y="19784"/>
                      <a:pt x="3583" y="19784"/>
                      <a:pt x="3583" y="19784"/>
                    </a:cubicBezTo>
                    <a:cubicBezTo>
                      <a:pt x="3473" y="20373"/>
                      <a:pt x="3724" y="20962"/>
                      <a:pt x="4211" y="21305"/>
                    </a:cubicBezTo>
                    <a:cubicBezTo>
                      <a:pt x="4478" y="21502"/>
                      <a:pt x="4792" y="21600"/>
                      <a:pt x="5106" y="21600"/>
                    </a:cubicBezTo>
                    <a:cubicBezTo>
                      <a:pt x="5357" y="21600"/>
                      <a:pt x="5608" y="21535"/>
                      <a:pt x="5843" y="21404"/>
                    </a:cubicBezTo>
                    <a:cubicBezTo>
                      <a:pt x="10694" y="18687"/>
                      <a:pt x="10694" y="18687"/>
                      <a:pt x="10694" y="18687"/>
                    </a:cubicBezTo>
                    <a:cubicBezTo>
                      <a:pt x="15545" y="21404"/>
                      <a:pt x="15545" y="21404"/>
                      <a:pt x="15545" y="21404"/>
                    </a:cubicBezTo>
                    <a:cubicBezTo>
                      <a:pt x="15780" y="21535"/>
                      <a:pt x="16047" y="21600"/>
                      <a:pt x="16298" y="21600"/>
                    </a:cubicBezTo>
                    <a:cubicBezTo>
                      <a:pt x="16612" y="21600"/>
                      <a:pt x="16926" y="21502"/>
                      <a:pt x="17193" y="21305"/>
                    </a:cubicBezTo>
                    <a:cubicBezTo>
                      <a:pt x="17664" y="20962"/>
                      <a:pt x="17915" y="20373"/>
                      <a:pt x="17821" y="19784"/>
                    </a:cubicBezTo>
                    <a:cubicBezTo>
                      <a:pt x="16879" y="13893"/>
                      <a:pt x="16879" y="13893"/>
                      <a:pt x="16879" y="13893"/>
                    </a:cubicBezTo>
                    <a:cubicBezTo>
                      <a:pt x="20960" y="9638"/>
                      <a:pt x="20960" y="9638"/>
                      <a:pt x="20960" y="9638"/>
                    </a:cubicBezTo>
                    <a:cubicBezTo>
                      <a:pt x="21353" y="9229"/>
                      <a:pt x="21494" y="8607"/>
                      <a:pt x="21306" y="8051"/>
                    </a:cubicBezTo>
                    <a:close/>
                    <a:moveTo>
                      <a:pt x="15764" y="12796"/>
                    </a:moveTo>
                    <a:cubicBezTo>
                      <a:pt x="15435" y="13156"/>
                      <a:pt x="15278" y="13647"/>
                      <a:pt x="15356" y="14138"/>
                    </a:cubicBezTo>
                    <a:cubicBezTo>
                      <a:pt x="16298" y="20029"/>
                      <a:pt x="16298" y="20029"/>
                      <a:pt x="16298" y="20029"/>
                    </a:cubicBezTo>
                    <a:cubicBezTo>
                      <a:pt x="11447" y="17313"/>
                      <a:pt x="11447" y="17313"/>
                      <a:pt x="11447" y="17313"/>
                    </a:cubicBezTo>
                    <a:cubicBezTo>
                      <a:pt x="11212" y="17182"/>
                      <a:pt x="10961" y="17116"/>
                      <a:pt x="10694" y="17116"/>
                    </a:cubicBezTo>
                    <a:cubicBezTo>
                      <a:pt x="10443" y="17116"/>
                      <a:pt x="10192" y="17182"/>
                      <a:pt x="9956" y="17313"/>
                    </a:cubicBezTo>
                    <a:cubicBezTo>
                      <a:pt x="5106" y="20029"/>
                      <a:pt x="5106" y="20029"/>
                      <a:pt x="5106" y="20029"/>
                    </a:cubicBezTo>
                    <a:cubicBezTo>
                      <a:pt x="6047" y="14138"/>
                      <a:pt x="6047" y="14138"/>
                      <a:pt x="6047" y="14138"/>
                    </a:cubicBezTo>
                    <a:cubicBezTo>
                      <a:pt x="6126" y="13647"/>
                      <a:pt x="5969" y="13156"/>
                      <a:pt x="5624" y="12796"/>
                    </a:cubicBezTo>
                    <a:cubicBezTo>
                      <a:pt x="1542" y="8558"/>
                      <a:pt x="1542" y="8558"/>
                      <a:pt x="1542" y="8558"/>
                    </a:cubicBezTo>
                    <a:cubicBezTo>
                      <a:pt x="7115" y="7691"/>
                      <a:pt x="7115" y="7691"/>
                      <a:pt x="7115" y="7691"/>
                    </a:cubicBezTo>
                    <a:cubicBezTo>
                      <a:pt x="7617" y="7609"/>
                      <a:pt x="8057" y="7282"/>
                      <a:pt x="8277" y="6807"/>
                    </a:cubicBezTo>
                    <a:cubicBezTo>
                      <a:pt x="10694" y="1571"/>
                      <a:pt x="10694" y="1571"/>
                      <a:pt x="10694" y="1571"/>
                    </a:cubicBezTo>
                    <a:cubicBezTo>
                      <a:pt x="13111" y="6807"/>
                      <a:pt x="13111" y="6807"/>
                      <a:pt x="13111" y="6807"/>
                    </a:cubicBezTo>
                    <a:cubicBezTo>
                      <a:pt x="13331" y="7282"/>
                      <a:pt x="13771" y="7609"/>
                      <a:pt x="14289" y="7691"/>
                    </a:cubicBezTo>
                    <a:cubicBezTo>
                      <a:pt x="19846" y="8558"/>
                      <a:pt x="19846" y="8558"/>
                      <a:pt x="19846" y="8558"/>
                    </a:cubicBezTo>
                    <a:lnTo>
                      <a:pt x="15764" y="127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2524408" y="1753819"/>
            <a:ext cx="1077218" cy="1504297"/>
            <a:chOff x="2524408" y="1753819"/>
            <a:chExt cx="1077218" cy="1504297"/>
          </a:xfrm>
        </p:grpSpPr>
        <p:sp>
          <p:nvSpPr>
            <p:cNvPr id="107" name="Shape 7617"/>
            <p:cNvSpPr/>
            <p:nvPr/>
          </p:nvSpPr>
          <p:spPr>
            <a:xfrm flipV="1">
              <a:off x="3057201" y="2715666"/>
              <a:ext cx="1" cy="542450"/>
            </a:xfrm>
            <a:prstGeom prst="line">
              <a:avLst/>
            </a:prstGeom>
            <a:ln w="12700">
              <a:solidFill>
                <a:schemeClr val="bg2"/>
              </a:solidFill>
              <a:prstDash val="dash"/>
              <a:miter lim="400000"/>
              <a:headEnd type="triangle"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solidFill>
                  <a:schemeClr val="bg2"/>
                </a:solidFill>
                <a:latin typeface="+mn-ea"/>
              </a:endParaRPr>
            </a:p>
          </p:txBody>
        </p:sp>
        <p:grpSp>
          <p:nvGrpSpPr>
            <p:cNvPr id="122" name="Group 7638"/>
            <p:cNvGrpSpPr/>
            <p:nvPr/>
          </p:nvGrpSpPr>
          <p:grpSpPr>
            <a:xfrm>
              <a:off x="2524408" y="1753819"/>
              <a:ext cx="1077218" cy="975375"/>
              <a:chOff x="69981" y="0"/>
              <a:chExt cx="1176649" cy="1092742"/>
            </a:xfrm>
          </p:grpSpPr>
          <p:sp>
            <p:nvSpPr>
              <p:cNvPr id="123" name="Shape 7632"/>
              <p:cNvSpPr/>
              <p:nvPr/>
            </p:nvSpPr>
            <p:spPr>
              <a:xfrm>
                <a:off x="255205" y="299245"/>
                <a:ext cx="793497" cy="793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  <p:sp>
            <p:nvSpPr>
              <p:cNvPr id="124" name="Shape 7633"/>
              <p:cNvSpPr/>
              <p:nvPr/>
            </p:nvSpPr>
            <p:spPr>
              <a:xfrm>
                <a:off x="69981" y="0"/>
                <a:ext cx="1176649" cy="310330"/>
              </a:xfrm>
              <a:prstGeom prst="rect">
                <a:avLst/>
              </a:prstGeom>
              <a:noFill/>
              <a:ln w="12700" cap="flat">
                <a:noFill/>
                <a:round/>
              </a:ln>
              <a:effectLst/>
            </p:spPr>
            <p:txBody>
              <a:bodyPr wrap="none" lIns="38100" tIns="38100" rIns="38100" bIns="38100" numCol="1" anchor="t">
                <a:spAutoFit/>
              </a:bodyPr>
              <a:lstStyle>
                <a:lvl1pPr algn="ctr">
                  <a:buClr>
                    <a:srgbClr val="B5B5B5"/>
                  </a:buClr>
                  <a:buFont typeface="ArialUnicodeMS"/>
                  <a:defRPr sz="1400">
                    <a:solidFill>
                      <a:srgbClr val="B5B5B5"/>
                    </a:solidFill>
                    <a:uFill>
                      <a:solidFill>
                        <a:srgbClr val="B5B5B5"/>
                      </a:solidFill>
                    </a:uFill>
                    <a:latin typeface="ArialUnicodeMS"/>
                    <a:ea typeface="ArialUnicodeMS"/>
                    <a:cs typeface="ArialUnicodeMS"/>
                    <a:sym typeface="ArialUnicodeMS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300" dirty="0" smtClean="0">
                    <a:solidFill>
                      <a:schemeClr val="bg2"/>
                    </a:solidFill>
                    <a:latin typeface="+mn-ea"/>
                    <a:ea typeface="+mn-ea"/>
                  </a:rPr>
                  <a:t>输入您的文字</a:t>
                </a:r>
                <a:endParaRPr sz="1300" dirty="0">
                  <a:solidFill>
                    <a:schemeClr val="bg2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125" name="Group 7637"/>
              <p:cNvGrpSpPr/>
              <p:nvPr/>
            </p:nvGrpSpPr>
            <p:grpSpPr>
              <a:xfrm>
                <a:off x="450246" y="507734"/>
                <a:ext cx="403414" cy="403414"/>
                <a:chOff x="0" y="0"/>
                <a:chExt cx="403412" cy="403412"/>
              </a:xfrm>
            </p:grpSpPr>
            <p:sp>
              <p:nvSpPr>
                <p:cNvPr id="126" name="Shape 7634"/>
                <p:cNvSpPr/>
                <p:nvPr/>
              </p:nvSpPr>
              <p:spPr>
                <a:xfrm>
                  <a:off x="0" y="0"/>
                  <a:ext cx="403413" cy="4034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517" y="8560"/>
                      </a:moveTo>
                      <a:cubicBezTo>
                        <a:pt x="18440" y="8145"/>
                        <a:pt x="18440" y="8145"/>
                        <a:pt x="18440" y="8145"/>
                      </a:cubicBezTo>
                      <a:cubicBezTo>
                        <a:pt x="18336" y="7848"/>
                        <a:pt x="18218" y="7551"/>
                        <a:pt x="18084" y="7269"/>
                      </a:cubicBezTo>
                      <a:cubicBezTo>
                        <a:pt x="19256" y="5519"/>
                        <a:pt x="19256" y="5519"/>
                        <a:pt x="19256" y="5519"/>
                      </a:cubicBezTo>
                      <a:cubicBezTo>
                        <a:pt x="19612" y="4985"/>
                        <a:pt x="19538" y="4273"/>
                        <a:pt x="19093" y="3813"/>
                      </a:cubicBezTo>
                      <a:cubicBezTo>
                        <a:pt x="17787" y="2507"/>
                        <a:pt x="17787" y="2507"/>
                        <a:pt x="17787" y="2507"/>
                      </a:cubicBezTo>
                      <a:cubicBezTo>
                        <a:pt x="17520" y="2255"/>
                        <a:pt x="17179" y="2121"/>
                        <a:pt x="16838" y="2121"/>
                      </a:cubicBezTo>
                      <a:cubicBezTo>
                        <a:pt x="16571" y="2121"/>
                        <a:pt x="16319" y="2196"/>
                        <a:pt x="16081" y="2344"/>
                      </a:cubicBezTo>
                      <a:cubicBezTo>
                        <a:pt x="14331" y="3516"/>
                        <a:pt x="14331" y="3516"/>
                        <a:pt x="14331" y="3516"/>
                      </a:cubicBezTo>
                      <a:cubicBezTo>
                        <a:pt x="14049" y="3382"/>
                        <a:pt x="13752" y="3264"/>
                        <a:pt x="13455" y="3160"/>
                      </a:cubicBezTo>
                      <a:cubicBezTo>
                        <a:pt x="13040" y="1083"/>
                        <a:pt x="13040" y="1083"/>
                        <a:pt x="13040" y="1083"/>
                      </a:cubicBezTo>
                      <a:cubicBezTo>
                        <a:pt x="12921" y="460"/>
                        <a:pt x="12358" y="0"/>
                        <a:pt x="11720" y="0"/>
                      </a:cubicBezTo>
                      <a:cubicBezTo>
                        <a:pt x="9880" y="0"/>
                        <a:pt x="9880" y="0"/>
                        <a:pt x="9880" y="0"/>
                      </a:cubicBezTo>
                      <a:cubicBezTo>
                        <a:pt x="9242" y="0"/>
                        <a:pt x="8679" y="460"/>
                        <a:pt x="8560" y="1083"/>
                      </a:cubicBezTo>
                      <a:cubicBezTo>
                        <a:pt x="8145" y="3160"/>
                        <a:pt x="8145" y="3160"/>
                        <a:pt x="8145" y="3160"/>
                      </a:cubicBezTo>
                      <a:cubicBezTo>
                        <a:pt x="7848" y="3264"/>
                        <a:pt x="7551" y="3382"/>
                        <a:pt x="7269" y="3516"/>
                      </a:cubicBezTo>
                      <a:cubicBezTo>
                        <a:pt x="5519" y="2344"/>
                        <a:pt x="5519" y="2344"/>
                        <a:pt x="5519" y="2344"/>
                      </a:cubicBezTo>
                      <a:cubicBezTo>
                        <a:pt x="5281" y="2196"/>
                        <a:pt x="5029" y="2121"/>
                        <a:pt x="4762" y="2121"/>
                      </a:cubicBezTo>
                      <a:cubicBezTo>
                        <a:pt x="4421" y="2121"/>
                        <a:pt x="4080" y="2255"/>
                        <a:pt x="3813" y="2507"/>
                      </a:cubicBezTo>
                      <a:cubicBezTo>
                        <a:pt x="2507" y="3813"/>
                        <a:pt x="2507" y="3813"/>
                        <a:pt x="2507" y="3813"/>
                      </a:cubicBezTo>
                      <a:cubicBezTo>
                        <a:pt x="2062" y="4273"/>
                        <a:pt x="1988" y="4985"/>
                        <a:pt x="2344" y="5519"/>
                      </a:cubicBezTo>
                      <a:cubicBezTo>
                        <a:pt x="3516" y="7269"/>
                        <a:pt x="3516" y="7269"/>
                        <a:pt x="3516" y="7269"/>
                      </a:cubicBezTo>
                      <a:cubicBezTo>
                        <a:pt x="3382" y="7551"/>
                        <a:pt x="3264" y="7848"/>
                        <a:pt x="3160" y="8145"/>
                      </a:cubicBezTo>
                      <a:cubicBezTo>
                        <a:pt x="1083" y="8560"/>
                        <a:pt x="1083" y="8560"/>
                        <a:pt x="1083" y="8560"/>
                      </a:cubicBezTo>
                      <a:cubicBezTo>
                        <a:pt x="460" y="8679"/>
                        <a:pt x="0" y="9242"/>
                        <a:pt x="0" y="9880"/>
                      </a:cubicBezTo>
                      <a:cubicBezTo>
                        <a:pt x="0" y="11720"/>
                        <a:pt x="0" y="11720"/>
                        <a:pt x="0" y="11720"/>
                      </a:cubicBezTo>
                      <a:cubicBezTo>
                        <a:pt x="0" y="12358"/>
                        <a:pt x="460" y="12921"/>
                        <a:pt x="1083" y="13040"/>
                      </a:cubicBezTo>
                      <a:cubicBezTo>
                        <a:pt x="3160" y="13455"/>
                        <a:pt x="3160" y="13455"/>
                        <a:pt x="3160" y="13455"/>
                      </a:cubicBezTo>
                      <a:cubicBezTo>
                        <a:pt x="3264" y="13752"/>
                        <a:pt x="3382" y="14049"/>
                        <a:pt x="3516" y="14331"/>
                      </a:cubicBezTo>
                      <a:cubicBezTo>
                        <a:pt x="2344" y="16081"/>
                        <a:pt x="2344" y="16081"/>
                        <a:pt x="2344" y="16081"/>
                      </a:cubicBezTo>
                      <a:cubicBezTo>
                        <a:pt x="1988" y="16615"/>
                        <a:pt x="2062" y="17327"/>
                        <a:pt x="2507" y="17787"/>
                      </a:cubicBezTo>
                      <a:cubicBezTo>
                        <a:pt x="3813" y="19093"/>
                        <a:pt x="3813" y="19093"/>
                        <a:pt x="3813" y="19093"/>
                      </a:cubicBezTo>
                      <a:cubicBezTo>
                        <a:pt x="4080" y="19345"/>
                        <a:pt x="4421" y="19479"/>
                        <a:pt x="4762" y="19479"/>
                      </a:cubicBezTo>
                      <a:cubicBezTo>
                        <a:pt x="5029" y="19479"/>
                        <a:pt x="5281" y="19404"/>
                        <a:pt x="5519" y="19256"/>
                      </a:cubicBezTo>
                      <a:cubicBezTo>
                        <a:pt x="7269" y="18084"/>
                        <a:pt x="7269" y="18084"/>
                        <a:pt x="7269" y="18084"/>
                      </a:cubicBezTo>
                      <a:cubicBezTo>
                        <a:pt x="7551" y="18218"/>
                        <a:pt x="7848" y="18336"/>
                        <a:pt x="8145" y="18440"/>
                      </a:cubicBezTo>
                      <a:cubicBezTo>
                        <a:pt x="8560" y="20517"/>
                        <a:pt x="8560" y="20517"/>
                        <a:pt x="8560" y="20517"/>
                      </a:cubicBezTo>
                      <a:cubicBezTo>
                        <a:pt x="8679" y="21140"/>
                        <a:pt x="9242" y="21600"/>
                        <a:pt x="9880" y="21600"/>
                      </a:cubicBezTo>
                      <a:cubicBezTo>
                        <a:pt x="11720" y="21600"/>
                        <a:pt x="11720" y="21600"/>
                        <a:pt x="11720" y="21600"/>
                      </a:cubicBezTo>
                      <a:cubicBezTo>
                        <a:pt x="12358" y="21600"/>
                        <a:pt x="12921" y="21140"/>
                        <a:pt x="13040" y="20517"/>
                      </a:cubicBezTo>
                      <a:cubicBezTo>
                        <a:pt x="13455" y="18440"/>
                        <a:pt x="13455" y="18440"/>
                        <a:pt x="13455" y="18440"/>
                      </a:cubicBezTo>
                      <a:cubicBezTo>
                        <a:pt x="13752" y="18336"/>
                        <a:pt x="14049" y="18218"/>
                        <a:pt x="14331" y="18084"/>
                      </a:cubicBezTo>
                      <a:cubicBezTo>
                        <a:pt x="16081" y="19256"/>
                        <a:pt x="16081" y="19256"/>
                        <a:pt x="16081" y="19256"/>
                      </a:cubicBezTo>
                      <a:cubicBezTo>
                        <a:pt x="16319" y="19404"/>
                        <a:pt x="16571" y="19479"/>
                        <a:pt x="16838" y="19479"/>
                      </a:cubicBezTo>
                      <a:cubicBezTo>
                        <a:pt x="17179" y="19479"/>
                        <a:pt x="17520" y="19345"/>
                        <a:pt x="17787" y="19093"/>
                      </a:cubicBezTo>
                      <a:cubicBezTo>
                        <a:pt x="19093" y="17787"/>
                        <a:pt x="19093" y="17787"/>
                        <a:pt x="19093" y="17787"/>
                      </a:cubicBezTo>
                      <a:cubicBezTo>
                        <a:pt x="19538" y="17327"/>
                        <a:pt x="19612" y="16615"/>
                        <a:pt x="19256" y="16081"/>
                      </a:cubicBezTo>
                      <a:cubicBezTo>
                        <a:pt x="18084" y="14331"/>
                        <a:pt x="18084" y="14331"/>
                        <a:pt x="18084" y="14331"/>
                      </a:cubicBezTo>
                      <a:cubicBezTo>
                        <a:pt x="18218" y="14049"/>
                        <a:pt x="18336" y="13752"/>
                        <a:pt x="18440" y="13455"/>
                      </a:cubicBezTo>
                      <a:cubicBezTo>
                        <a:pt x="20517" y="13040"/>
                        <a:pt x="20517" y="13040"/>
                        <a:pt x="20517" y="13040"/>
                      </a:cubicBezTo>
                      <a:cubicBezTo>
                        <a:pt x="21140" y="12921"/>
                        <a:pt x="21600" y="12358"/>
                        <a:pt x="21600" y="11720"/>
                      </a:cubicBezTo>
                      <a:cubicBezTo>
                        <a:pt x="21600" y="9880"/>
                        <a:pt x="21600" y="9880"/>
                        <a:pt x="21600" y="9880"/>
                      </a:cubicBezTo>
                      <a:cubicBezTo>
                        <a:pt x="21600" y="9242"/>
                        <a:pt x="21140" y="8679"/>
                        <a:pt x="20517" y="8560"/>
                      </a:cubicBezTo>
                      <a:close/>
                      <a:moveTo>
                        <a:pt x="18188" y="12135"/>
                      </a:moveTo>
                      <a:cubicBezTo>
                        <a:pt x="17713" y="12224"/>
                        <a:pt x="17327" y="12565"/>
                        <a:pt x="17164" y="13010"/>
                      </a:cubicBezTo>
                      <a:cubicBezTo>
                        <a:pt x="17090" y="13263"/>
                        <a:pt x="16986" y="13500"/>
                        <a:pt x="16868" y="13737"/>
                      </a:cubicBezTo>
                      <a:cubicBezTo>
                        <a:pt x="16660" y="14168"/>
                        <a:pt x="16690" y="14672"/>
                        <a:pt x="16957" y="15073"/>
                      </a:cubicBezTo>
                      <a:cubicBezTo>
                        <a:pt x="18129" y="16838"/>
                        <a:pt x="18129" y="16838"/>
                        <a:pt x="18129" y="16838"/>
                      </a:cubicBezTo>
                      <a:cubicBezTo>
                        <a:pt x="16838" y="18129"/>
                        <a:pt x="16838" y="18129"/>
                        <a:pt x="16838" y="18129"/>
                      </a:cubicBezTo>
                      <a:cubicBezTo>
                        <a:pt x="15073" y="16957"/>
                        <a:pt x="15073" y="16957"/>
                        <a:pt x="15073" y="16957"/>
                      </a:cubicBezTo>
                      <a:cubicBezTo>
                        <a:pt x="14850" y="16808"/>
                        <a:pt x="14583" y="16734"/>
                        <a:pt x="14331" y="16734"/>
                      </a:cubicBezTo>
                      <a:cubicBezTo>
                        <a:pt x="14123" y="16734"/>
                        <a:pt x="13930" y="16779"/>
                        <a:pt x="13737" y="16868"/>
                      </a:cubicBezTo>
                      <a:cubicBezTo>
                        <a:pt x="13500" y="16986"/>
                        <a:pt x="13263" y="17090"/>
                        <a:pt x="13010" y="17164"/>
                      </a:cubicBezTo>
                      <a:cubicBezTo>
                        <a:pt x="12565" y="17327"/>
                        <a:pt x="12224" y="17713"/>
                        <a:pt x="12135" y="18173"/>
                      </a:cubicBezTo>
                      <a:cubicBezTo>
                        <a:pt x="11720" y="20250"/>
                        <a:pt x="11720" y="20250"/>
                        <a:pt x="11720" y="20250"/>
                      </a:cubicBezTo>
                      <a:cubicBezTo>
                        <a:pt x="9880" y="20250"/>
                        <a:pt x="9880" y="20250"/>
                        <a:pt x="9880" y="20250"/>
                      </a:cubicBezTo>
                      <a:cubicBezTo>
                        <a:pt x="9465" y="18173"/>
                        <a:pt x="9465" y="18173"/>
                        <a:pt x="9465" y="18173"/>
                      </a:cubicBezTo>
                      <a:cubicBezTo>
                        <a:pt x="9376" y="17713"/>
                        <a:pt x="9035" y="17327"/>
                        <a:pt x="8590" y="17164"/>
                      </a:cubicBezTo>
                      <a:cubicBezTo>
                        <a:pt x="8337" y="17090"/>
                        <a:pt x="8100" y="16986"/>
                        <a:pt x="7863" y="16868"/>
                      </a:cubicBezTo>
                      <a:cubicBezTo>
                        <a:pt x="7670" y="16779"/>
                        <a:pt x="7477" y="16734"/>
                        <a:pt x="7269" y="16734"/>
                      </a:cubicBezTo>
                      <a:cubicBezTo>
                        <a:pt x="7017" y="16734"/>
                        <a:pt x="6750" y="16808"/>
                        <a:pt x="6527" y="16957"/>
                      </a:cubicBezTo>
                      <a:cubicBezTo>
                        <a:pt x="4762" y="18129"/>
                        <a:pt x="4762" y="18129"/>
                        <a:pt x="4762" y="18129"/>
                      </a:cubicBezTo>
                      <a:cubicBezTo>
                        <a:pt x="3471" y="16838"/>
                        <a:pt x="3471" y="16838"/>
                        <a:pt x="3471" y="16838"/>
                      </a:cubicBezTo>
                      <a:cubicBezTo>
                        <a:pt x="4643" y="15073"/>
                        <a:pt x="4643" y="15073"/>
                        <a:pt x="4643" y="15073"/>
                      </a:cubicBezTo>
                      <a:cubicBezTo>
                        <a:pt x="4910" y="14672"/>
                        <a:pt x="4940" y="14168"/>
                        <a:pt x="4732" y="13737"/>
                      </a:cubicBezTo>
                      <a:cubicBezTo>
                        <a:pt x="4614" y="13500"/>
                        <a:pt x="4510" y="13263"/>
                        <a:pt x="4436" y="13010"/>
                      </a:cubicBezTo>
                      <a:cubicBezTo>
                        <a:pt x="4273" y="12565"/>
                        <a:pt x="3887" y="12224"/>
                        <a:pt x="3427" y="12135"/>
                      </a:cubicBezTo>
                      <a:cubicBezTo>
                        <a:pt x="1350" y="11720"/>
                        <a:pt x="1350" y="11720"/>
                        <a:pt x="1350" y="11720"/>
                      </a:cubicBezTo>
                      <a:cubicBezTo>
                        <a:pt x="1350" y="9880"/>
                        <a:pt x="1350" y="9880"/>
                        <a:pt x="1350" y="9880"/>
                      </a:cubicBezTo>
                      <a:cubicBezTo>
                        <a:pt x="3427" y="9465"/>
                        <a:pt x="3427" y="9465"/>
                        <a:pt x="3427" y="9465"/>
                      </a:cubicBezTo>
                      <a:cubicBezTo>
                        <a:pt x="3887" y="9376"/>
                        <a:pt x="4273" y="9035"/>
                        <a:pt x="4436" y="8590"/>
                      </a:cubicBezTo>
                      <a:cubicBezTo>
                        <a:pt x="4510" y="8337"/>
                        <a:pt x="4614" y="8100"/>
                        <a:pt x="4732" y="7863"/>
                      </a:cubicBezTo>
                      <a:cubicBezTo>
                        <a:pt x="4940" y="7432"/>
                        <a:pt x="4910" y="6928"/>
                        <a:pt x="4643" y="6527"/>
                      </a:cubicBezTo>
                      <a:cubicBezTo>
                        <a:pt x="3471" y="4762"/>
                        <a:pt x="3471" y="4762"/>
                        <a:pt x="3471" y="4762"/>
                      </a:cubicBezTo>
                      <a:cubicBezTo>
                        <a:pt x="4762" y="3471"/>
                        <a:pt x="4762" y="3471"/>
                        <a:pt x="4762" y="3471"/>
                      </a:cubicBezTo>
                      <a:cubicBezTo>
                        <a:pt x="6527" y="4643"/>
                        <a:pt x="6527" y="4643"/>
                        <a:pt x="6527" y="4643"/>
                      </a:cubicBezTo>
                      <a:cubicBezTo>
                        <a:pt x="6750" y="4792"/>
                        <a:pt x="7017" y="4866"/>
                        <a:pt x="7269" y="4866"/>
                      </a:cubicBezTo>
                      <a:cubicBezTo>
                        <a:pt x="7477" y="4866"/>
                        <a:pt x="7670" y="4821"/>
                        <a:pt x="7863" y="4732"/>
                      </a:cubicBezTo>
                      <a:cubicBezTo>
                        <a:pt x="8100" y="4614"/>
                        <a:pt x="8337" y="4510"/>
                        <a:pt x="8590" y="4436"/>
                      </a:cubicBezTo>
                      <a:cubicBezTo>
                        <a:pt x="9035" y="4273"/>
                        <a:pt x="9376" y="3887"/>
                        <a:pt x="9465" y="3427"/>
                      </a:cubicBezTo>
                      <a:cubicBezTo>
                        <a:pt x="9880" y="1350"/>
                        <a:pt x="9880" y="1350"/>
                        <a:pt x="9880" y="1350"/>
                      </a:cubicBezTo>
                      <a:cubicBezTo>
                        <a:pt x="11720" y="1350"/>
                        <a:pt x="11720" y="1350"/>
                        <a:pt x="11720" y="1350"/>
                      </a:cubicBezTo>
                      <a:cubicBezTo>
                        <a:pt x="12135" y="3427"/>
                        <a:pt x="12135" y="3427"/>
                        <a:pt x="12135" y="3427"/>
                      </a:cubicBezTo>
                      <a:cubicBezTo>
                        <a:pt x="12224" y="3887"/>
                        <a:pt x="12565" y="4273"/>
                        <a:pt x="13010" y="4436"/>
                      </a:cubicBezTo>
                      <a:cubicBezTo>
                        <a:pt x="13263" y="4510"/>
                        <a:pt x="13500" y="4614"/>
                        <a:pt x="13737" y="4732"/>
                      </a:cubicBezTo>
                      <a:cubicBezTo>
                        <a:pt x="13930" y="4821"/>
                        <a:pt x="14123" y="4866"/>
                        <a:pt x="14331" y="4866"/>
                      </a:cubicBezTo>
                      <a:cubicBezTo>
                        <a:pt x="14583" y="4866"/>
                        <a:pt x="14850" y="4792"/>
                        <a:pt x="15073" y="4643"/>
                      </a:cubicBezTo>
                      <a:cubicBezTo>
                        <a:pt x="16838" y="3471"/>
                        <a:pt x="16838" y="3471"/>
                        <a:pt x="16838" y="3471"/>
                      </a:cubicBezTo>
                      <a:cubicBezTo>
                        <a:pt x="18129" y="4762"/>
                        <a:pt x="18129" y="4762"/>
                        <a:pt x="18129" y="4762"/>
                      </a:cubicBezTo>
                      <a:cubicBezTo>
                        <a:pt x="16957" y="6527"/>
                        <a:pt x="16957" y="6527"/>
                        <a:pt x="16957" y="6527"/>
                      </a:cubicBezTo>
                      <a:cubicBezTo>
                        <a:pt x="16690" y="6928"/>
                        <a:pt x="16660" y="7432"/>
                        <a:pt x="16868" y="7863"/>
                      </a:cubicBezTo>
                      <a:cubicBezTo>
                        <a:pt x="16986" y="8100"/>
                        <a:pt x="17090" y="8337"/>
                        <a:pt x="17164" y="8590"/>
                      </a:cubicBezTo>
                      <a:cubicBezTo>
                        <a:pt x="17327" y="9035"/>
                        <a:pt x="17713" y="9376"/>
                        <a:pt x="18188" y="9465"/>
                      </a:cubicBezTo>
                      <a:cubicBezTo>
                        <a:pt x="20250" y="9880"/>
                        <a:pt x="20250" y="9880"/>
                        <a:pt x="20250" y="9880"/>
                      </a:cubicBezTo>
                      <a:cubicBezTo>
                        <a:pt x="20250" y="11720"/>
                        <a:pt x="20250" y="11720"/>
                        <a:pt x="20250" y="11720"/>
                      </a:cubicBezTo>
                      <a:lnTo>
                        <a:pt x="18188" y="121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14655">
                    <a:buClrTx/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27" name="Shape 7635"/>
                <p:cNvSpPr/>
                <p:nvPr/>
              </p:nvSpPr>
              <p:spPr>
                <a:xfrm>
                  <a:off x="113638" y="113639"/>
                  <a:ext cx="176487" cy="1764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83" y="0"/>
                      </a:moveTo>
                      <a:cubicBezTo>
                        <a:pt x="4815" y="0"/>
                        <a:pt x="0" y="4815"/>
                        <a:pt x="0" y="10783"/>
                      </a:cubicBezTo>
                      <a:cubicBezTo>
                        <a:pt x="0" y="16751"/>
                        <a:pt x="4815" y="21600"/>
                        <a:pt x="10783" y="21600"/>
                      </a:cubicBezTo>
                      <a:cubicBezTo>
                        <a:pt x="16751" y="21600"/>
                        <a:pt x="21600" y="16751"/>
                        <a:pt x="21600" y="10783"/>
                      </a:cubicBezTo>
                      <a:cubicBezTo>
                        <a:pt x="21600" y="4815"/>
                        <a:pt x="16751" y="0"/>
                        <a:pt x="10783" y="0"/>
                      </a:cubicBezTo>
                      <a:close/>
                      <a:moveTo>
                        <a:pt x="10783" y="20244"/>
                      </a:moveTo>
                      <a:cubicBezTo>
                        <a:pt x="5561" y="20244"/>
                        <a:pt x="1322" y="16005"/>
                        <a:pt x="1322" y="10783"/>
                      </a:cubicBezTo>
                      <a:cubicBezTo>
                        <a:pt x="1322" y="5561"/>
                        <a:pt x="5561" y="1322"/>
                        <a:pt x="10783" y="1322"/>
                      </a:cubicBezTo>
                      <a:cubicBezTo>
                        <a:pt x="16005" y="1322"/>
                        <a:pt x="20244" y="5561"/>
                        <a:pt x="20244" y="10783"/>
                      </a:cubicBezTo>
                      <a:cubicBezTo>
                        <a:pt x="20244" y="16005"/>
                        <a:pt x="16005" y="20244"/>
                        <a:pt x="10783" y="202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14655">
                    <a:buClrTx/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28" name="Shape 7636"/>
                <p:cNvSpPr/>
                <p:nvPr/>
              </p:nvSpPr>
              <p:spPr>
                <a:xfrm>
                  <a:off x="151323" y="151323"/>
                  <a:ext cx="100767" cy="1007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cubicBezTo>
                        <a:pt x="4807" y="0"/>
                        <a:pt x="0" y="4807"/>
                        <a:pt x="0" y="10800"/>
                      </a:cubicBezTo>
                      <a:cubicBezTo>
                        <a:pt x="0" y="16793"/>
                        <a:pt x="4807" y="21600"/>
                        <a:pt x="10800" y="21600"/>
                      </a:cubicBezTo>
                      <a:cubicBezTo>
                        <a:pt x="16793" y="21600"/>
                        <a:pt x="21600" y="16793"/>
                        <a:pt x="21600" y="10800"/>
                      </a:cubicBezTo>
                      <a:cubicBezTo>
                        <a:pt x="21600" y="4807"/>
                        <a:pt x="16793" y="0"/>
                        <a:pt x="10800" y="0"/>
                      </a:cubicBezTo>
                      <a:close/>
                      <a:moveTo>
                        <a:pt x="10800" y="18930"/>
                      </a:moveTo>
                      <a:cubicBezTo>
                        <a:pt x="6349" y="18930"/>
                        <a:pt x="2730" y="15251"/>
                        <a:pt x="2730" y="10800"/>
                      </a:cubicBezTo>
                      <a:cubicBezTo>
                        <a:pt x="2730" y="6349"/>
                        <a:pt x="6349" y="2730"/>
                        <a:pt x="10800" y="2730"/>
                      </a:cubicBezTo>
                      <a:cubicBezTo>
                        <a:pt x="15251" y="2730"/>
                        <a:pt x="18930" y="6349"/>
                        <a:pt x="18930" y="10800"/>
                      </a:cubicBezTo>
                      <a:cubicBezTo>
                        <a:pt x="18930" y="15251"/>
                        <a:pt x="15251" y="18930"/>
                        <a:pt x="10800" y="189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14655">
                    <a:buClrTx/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</p:grpSp>
        </p:grpSp>
      </p:grpSp>
      <p:grpSp>
        <p:nvGrpSpPr>
          <p:cNvPr id="5" name="组合 4"/>
          <p:cNvGrpSpPr/>
          <p:nvPr/>
        </p:nvGrpSpPr>
        <p:grpSpPr>
          <a:xfrm>
            <a:off x="1831685" y="3946707"/>
            <a:ext cx="1077219" cy="1542582"/>
            <a:chOff x="1831685" y="3946707"/>
            <a:chExt cx="1077219" cy="1542582"/>
          </a:xfrm>
        </p:grpSpPr>
        <p:sp>
          <p:nvSpPr>
            <p:cNvPr id="116" name="Shape 7626"/>
            <p:cNvSpPr/>
            <p:nvPr/>
          </p:nvSpPr>
          <p:spPr>
            <a:xfrm flipV="1">
              <a:off x="2364481" y="3946707"/>
              <a:ext cx="1" cy="542450"/>
            </a:xfrm>
            <a:prstGeom prst="line">
              <a:avLst/>
            </a:prstGeom>
            <a:ln w="12700">
              <a:solidFill>
                <a:schemeClr val="bg2"/>
              </a:solidFill>
              <a:prstDash val="dash"/>
              <a:miter lim="400000"/>
              <a:tailEnd type="triangle"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solidFill>
                  <a:schemeClr val="bg2"/>
                </a:solidFill>
                <a:latin typeface="+mn-ea"/>
              </a:endParaRPr>
            </a:p>
          </p:txBody>
        </p:sp>
        <p:grpSp>
          <p:nvGrpSpPr>
            <p:cNvPr id="129" name="Group 7651"/>
            <p:cNvGrpSpPr/>
            <p:nvPr/>
          </p:nvGrpSpPr>
          <p:grpSpPr>
            <a:xfrm>
              <a:off x="1831685" y="4489157"/>
              <a:ext cx="1077219" cy="1000132"/>
              <a:chOff x="-185226" y="0"/>
              <a:chExt cx="1176651" cy="1120478"/>
            </a:xfrm>
          </p:grpSpPr>
          <p:sp>
            <p:nvSpPr>
              <p:cNvPr id="130" name="Shape 7639"/>
              <p:cNvSpPr/>
              <p:nvPr/>
            </p:nvSpPr>
            <p:spPr>
              <a:xfrm>
                <a:off x="-1" y="0"/>
                <a:ext cx="793498" cy="793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B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  <p:sp>
            <p:nvSpPr>
              <p:cNvPr id="131" name="Shape 7640"/>
              <p:cNvSpPr/>
              <p:nvPr/>
            </p:nvSpPr>
            <p:spPr>
              <a:xfrm>
                <a:off x="-185226" y="810148"/>
                <a:ext cx="1176651" cy="310330"/>
              </a:xfrm>
              <a:prstGeom prst="rect">
                <a:avLst/>
              </a:prstGeom>
              <a:noFill/>
              <a:ln w="12700" cap="flat">
                <a:noFill/>
                <a:round/>
              </a:ln>
              <a:effectLst/>
            </p:spPr>
            <p:txBody>
              <a:bodyPr wrap="none" lIns="38100" tIns="38100" rIns="38100" bIns="38100" numCol="1" anchor="t">
                <a:spAutoFit/>
              </a:bodyPr>
              <a:lstStyle>
                <a:lvl1pPr algn="ctr">
                  <a:buClr>
                    <a:srgbClr val="B5B5B5"/>
                  </a:buClr>
                  <a:buFont typeface="ArialUnicodeMS"/>
                  <a:defRPr sz="1400">
                    <a:solidFill>
                      <a:srgbClr val="B5B5B5"/>
                    </a:solidFill>
                    <a:uFill>
                      <a:solidFill>
                        <a:srgbClr val="B5B5B5"/>
                      </a:solidFill>
                    </a:uFill>
                    <a:latin typeface="ArialUnicodeMS"/>
                    <a:ea typeface="ArialUnicodeMS"/>
                    <a:cs typeface="ArialUnicodeMS"/>
                    <a:sym typeface="ArialUnicodeMS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300" dirty="0">
                    <a:solidFill>
                      <a:schemeClr val="bg2"/>
                    </a:solidFill>
                    <a:uFillTx/>
                    <a:latin typeface="+mn-ea"/>
                  </a:rPr>
                  <a:t>输入您的文字</a:t>
                </a:r>
              </a:p>
            </p:txBody>
          </p:sp>
          <p:grpSp>
            <p:nvGrpSpPr>
              <p:cNvPr id="132" name="Group 7650"/>
              <p:cNvGrpSpPr/>
              <p:nvPr/>
            </p:nvGrpSpPr>
            <p:grpSpPr>
              <a:xfrm>
                <a:off x="250875" y="191004"/>
                <a:ext cx="308585" cy="448533"/>
                <a:chOff x="0" y="0"/>
                <a:chExt cx="308583" cy="448532"/>
              </a:xfrm>
            </p:grpSpPr>
            <p:sp>
              <p:nvSpPr>
                <p:cNvPr id="133" name="Shape 7641"/>
                <p:cNvSpPr/>
                <p:nvPr/>
              </p:nvSpPr>
              <p:spPr>
                <a:xfrm>
                  <a:off x="126135" y="126287"/>
                  <a:ext cx="28081" cy="2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14655">
                    <a:buClrTx/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34" name="Shape 7642"/>
                <p:cNvSpPr/>
                <p:nvPr/>
              </p:nvSpPr>
              <p:spPr>
                <a:xfrm>
                  <a:off x="126135" y="294468"/>
                  <a:ext cx="28081" cy="2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14655">
                    <a:buClrTx/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35" name="Shape 7643"/>
                <p:cNvSpPr/>
                <p:nvPr/>
              </p:nvSpPr>
              <p:spPr>
                <a:xfrm>
                  <a:off x="42045" y="210377"/>
                  <a:ext cx="28081" cy="2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14655">
                    <a:buClrTx/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36" name="Shape 7644"/>
                <p:cNvSpPr/>
                <p:nvPr/>
              </p:nvSpPr>
              <p:spPr>
                <a:xfrm>
                  <a:off x="210377" y="210377"/>
                  <a:ext cx="28081" cy="2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14655">
                    <a:buClrTx/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37" name="Shape 7645"/>
                <p:cNvSpPr/>
                <p:nvPr/>
              </p:nvSpPr>
              <p:spPr>
                <a:xfrm>
                  <a:off x="66766" y="269858"/>
                  <a:ext cx="27818" cy="278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94" h="19694" extrusionOk="0">
                      <a:moveTo>
                        <a:pt x="2859" y="2859"/>
                      </a:moveTo>
                      <a:cubicBezTo>
                        <a:pt x="-953" y="6671"/>
                        <a:pt x="-953" y="13023"/>
                        <a:pt x="2859" y="16835"/>
                      </a:cubicBezTo>
                      <a:cubicBezTo>
                        <a:pt x="6671" y="20647"/>
                        <a:pt x="13023" y="20647"/>
                        <a:pt x="16835" y="16835"/>
                      </a:cubicBezTo>
                      <a:cubicBezTo>
                        <a:pt x="20647" y="13023"/>
                        <a:pt x="20647" y="6671"/>
                        <a:pt x="16835" y="2859"/>
                      </a:cubicBezTo>
                      <a:cubicBezTo>
                        <a:pt x="13023" y="-953"/>
                        <a:pt x="6671" y="-953"/>
                        <a:pt x="2859" y="28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14655">
                    <a:buClrTx/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38" name="Shape 7646"/>
                <p:cNvSpPr/>
                <p:nvPr/>
              </p:nvSpPr>
              <p:spPr>
                <a:xfrm>
                  <a:off x="66766" y="150863"/>
                  <a:ext cx="27818" cy="279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94" h="19694" extrusionOk="0">
                      <a:moveTo>
                        <a:pt x="2859" y="2859"/>
                      </a:moveTo>
                      <a:cubicBezTo>
                        <a:pt x="-953" y="6671"/>
                        <a:pt x="-953" y="13023"/>
                        <a:pt x="2859" y="16835"/>
                      </a:cubicBezTo>
                      <a:cubicBezTo>
                        <a:pt x="6671" y="20647"/>
                        <a:pt x="13023" y="20647"/>
                        <a:pt x="16835" y="16835"/>
                      </a:cubicBezTo>
                      <a:cubicBezTo>
                        <a:pt x="20647" y="13023"/>
                        <a:pt x="20647" y="6671"/>
                        <a:pt x="16835" y="2859"/>
                      </a:cubicBezTo>
                      <a:cubicBezTo>
                        <a:pt x="13023" y="-953"/>
                        <a:pt x="6671" y="-953"/>
                        <a:pt x="2859" y="28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14655">
                    <a:buClrTx/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39" name="Shape 7647"/>
                <p:cNvSpPr/>
                <p:nvPr/>
              </p:nvSpPr>
              <p:spPr>
                <a:xfrm>
                  <a:off x="185774" y="269858"/>
                  <a:ext cx="27957" cy="278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94" h="19694" extrusionOk="0">
                      <a:moveTo>
                        <a:pt x="2859" y="2859"/>
                      </a:moveTo>
                      <a:cubicBezTo>
                        <a:pt x="-953" y="6671"/>
                        <a:pt x="-953" y="13023"/>
                        <a:pt x="2859" y="16835"/>
                      </a:cubicBezTo>
                      <a:cubicBezTo>
                        <a:pt x="6671" y="20647"/>
                        <a:pt x="13023" y="20647"/>
                        <a:pt x="16835" y="16835"/>
                      </a:cubicBezTo>
                      <a:cubicBezTo>
                        <a:pt x="20647" y="13023"/>
                        <a:pt x="20647" y="6671"/>
                        <a:pt x="16835" y="2859"/>
                      </a:cubicBezTo>
                      <a:cubicBezTo>
                        <a:pt x="13023" y="-953"/>
                        <a:pt x="6671" y="-953"/>
                        <a:pt x="2859" y="28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14655">
                    <a:buClrTx/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40" name="Shape 7648"/>
                <p:cNvSpPr/>
                <p:nvPr/>
              </p:nvSpPr>
              <p:spPr>
                <a:xfrm>
                  <a:off x="0" y="0"/>
                  <a:ext cx="308584" cy="4485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636" y="9450"/>
                      </a:moveTo>
                      <a:cubicBezTo>
                        <a:pt x="19561" y="9450"/>
                        <a:pt x="19510" y="9467"/>
                        <a:pt x="19435" y="9485"/>
                      </a:cubicBezTo>
                      <a:cubicBezTo>
                        <a:pt x="19108" y="8290"/>
                        <a:pt x="18302" y="7252"/>
                        <a:pt x="17194" y="6369"/>
                      </a:cubicBezTo>
                      <a:cubicBezTo>
                        <a:pt x="15785" y="1108"/>
                        <a:pt x="15785" y="1108"/>
                        <a:pt x="15785" y="1108"/>
                      </a:cubicBezTo>
                      <a:cubicBezTo>
                        <a:pt x="15608" y="467"/>
                        <a:pt x="14803" y="0"/>
                        <a:pt x="13846" y="0"/>
                      </a:cubicBezTo>
                      <a:cubicBezTo>
                        <a:pt x="5992" y="0"/>
                        <a:pt x="5992" y="0"/>
                        <a:pt x="5992" y="0"/>
                      </a:cubicBezTo>
                      <a:cubicBezTo>
                        <a:pt x="5035" y="0"/>
                        <a:pt x="4229" y="467"/>
                        <a:pt x="4053" y="1108"/>
                      </a:cubicBezTo>
                      <a:cubicBezTo>
                        <a:pt x="2694" y="6196"/>
                        <a:pt x="2694" y="6196"/>
                        <a:pt x="2694" y="6196"/>
                      </a:cubicBezTo>
                      <a:cubicBezTo>
                        <a:pt x="1032" y="7408"/>
                        <a:pt x="0" y="9017"/>
                        <a:pt x="0" y="10800"/>
                      </a:cubicBezTo>
                      <a:cubicBezTo>
                        <a:pt x="0" y="12548"/>
                        <a:pt x="1007" y="14106"/>
                        <a:pt x="2568" y="15300"/>
                      </a:cubicBezTo>
                      <a:cubicBezTo>
                        <a:pt x="3952" y="20492"/>
                        <a:pt x="3952" y="20492"/>
                        <a:pt x="3952" y="20492"/>
                      </a:cubicBezTo>
                      <a:cubicBezTo>
                        <a:pt x="4129" y="21133"/>
                        <a:pt x="4934" y="21600"/>
                        <a:pt x="5891" y="21600"/>
                      </a:cubicBezTo>
                      <a:cubicBezTo>
                        <a:pt x="13745" y="21600"/>
                        <a:pt x="13745" y="21600"/>
                        <a:pt x="13745" y="21600"/>
                      </a:cubicBezTo>
                      <a:cubicBezTo>
                        <a:pt x="14702" y="21600"/>
                        <a:pt x="15508" y="21133"/>
                        <a:pt x="15684" y="20492"/>
                      </a:cubicBezTo>
                      <a:cubicBezTo>
                        <a:pt x="17069" y="15317"/>
                        <a:pt x="17069" y="15317"/>
                        <a:pt x="17069" y="15317"/>
                      </a:cubicBezTo>
                      <a:cubicBezTo>
                        <a:pt x="18252" y="14435"/>
                        <a:pt x="19083" y="13344"/>
                        <a:pt x="19435" y="12115"/>
                      </a:cubicBezTo>
                      <a:cubicBezTo>
                        <a:pt x="19510" y="12133"/>
                        <a:pt x="19561" y="12150"/>
                        <a:pt x="19636" y="12150"/>
                      </a:cubicBezTo>
                      <a:cubicBezTo>
                        <a:pt x="20719" y="12150"/>
                        <a:pt x="21600" y="11544"/>
                        <a:pt x="21600" y="10800"/>
                      </a:cubicBezTo>
                      <a:cubicBezTo>
                        <a:pt x="21600" y="10056"/>
                        <a:pt x="20719" y="9450"/>
                        <a:pt x="19636" y="9450"/>
                      </a:cubicBezTo>
                      <a:close/>
                      <a:moveTo>
                        <a:pt x="5992" y="1350"/>
                      </a:moveTo>
                      <a:cubicBezTo>
                        <a:pt x="13846" y="1350"/>
                        <a:pt x="13846" y="1350"/>
                        <a:pt x="13846" y="1350"/>
                      </a:cubicBezTo>
                      <a:cubicBezTo>
                        <a:pt x="14828" y="4985"/>
                        <a:pt x="14828" y="4985"/>
                        <a:pt x="14828" y="4985"/>
                      </a:cubicBezTo>
                      <a:cubicBezTo>
                        <a:pt x="13368" y="4413"/>
                        <a:pt x="11706" y="4050"/>
                        <a:pt x="9919" y="4050"/>
                      </a:cubicBezTo>
                      <a:cubicBezTo>
                        <a:pt x="8131" y="4050"/>
                        <a:pt x="6470" y="4413"/>
                        <a:pt x="5010" y="4985"/>
                      </a:cubicBezTo>
                      <a:lnTo>
                        <a:pt x="5992" y="1350"/>
                      </a:lnTo>
                      <a:close/>
                      <a:moveTo>
                        <a:pt x="13745" y="20250"/>
                      </a:moveTo>
                      <a:cubicBezTo>
                        <a:pt x="5891" y="20250"/>
                        <a:pt x="5891" y="20250"/>
                        <a:pt x="5891" y="20250"/>
                      </a:cubicBezTo>
                      <a:cubicBezTo>
                        <a:pt x="4909" y="16615"/>
                        <a:pt x="4909" y="16615"/>
                        <a:pt x="4909" y="16615"/>
                      </a:cubicBezTo>
                      <a:cubicBezTo>
                        <a:pt x="6369" y="17187"/>
                        <a:pt x="8031" y="17550"/>
                        <a:pt x="9818" y="17550"/>
                      </a:cubicBezTo>
                      <a:cubicBezTo>
                        <a:pt x="11606" y="17550"/>
                        <a:pt x="13267" y="17187"/>
                        <a:pt x="14727" y="16615"/>
                      </a:cubicBezTo>
                      <a:lnTo>
                        <a:pt x="13745" y="20250"/>
                      </a:lnTo>
                      <a:close/>
                      <a:moveTo>
                        <a:pt x="9818" y="16200"/>
                      </a:moveTo>
                      <a:cubicBezTo>
                        <a:pt x="5488" y="16200"/>
                        <a:pt x="1964" y="13777"/>
                        <a:pt x="1964" y="10800"/>
                      </a:cubicBezTo>
                      <a:cubicBezTo>
                        <a:pt x="1964" y="7823"/>
                        <a:pt x="5488" y="5400"/>
                        <a:pt x="9818" y="5400"/>
                      </a:cubicBezTo>
                      <a:cubicBezTo>
                        <a:pt x="14148" y="5400"/>
                        <a:pt x="17673" y="7823"/>
                        <a:pt x="17673" y="10800"/>
                      </a:cubicBezTo>
                      <a:cubicBezTo>
                        <a:pt x="17673" y="13777"/>
                        <a:pt x="14148" y="16200"/>
                        <a:pt x="9818" y="162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14655">
                    <a:buClrTx/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41" name="Shape 7649"/>
                <p:cNvSpPr/>
                <p:nvPr/>
              </p:nvSpPr>
              <p:spPr>
                <a:xfrm>
                  <a:off x="126135" y="153250"/>
                  <a:ext cx="84782" cy="85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68" h="21499" extrusionOk="0">
                      <a:moveTo>
                        <a:pt x="21144" y="353"/>
                      </a:moveTo>
                      <a:cubicBezTo>
                        <a:pt x="20689" y="-101"/>
                        <a:pt x="19959" y="-101"/>
                        <a:pt x="19504" y="262"/>
                      </a:cubicBezTo>
                      <a:cubicBezTo>
                        <a:pt x="1094" y="15418"/>
                        <a:pt x="1094" y="15418"/>
                        <a:pt x="1094" y="15418"/>
                      </a:cubicBezTo>
                      <a:cubicBezTo>
                        <a:pt x="365" y="16144"/>
                        <a:pt x="0" y="17052"/>
                        <a:pt x="0" y="17960"/>
                      </a:cubicBezTo>
                      <a:cubicBezTo>
                        <a:pt x="0" y="18958"/>
                        <a:pt x="365" y="19775"/>
                        <a:pt x="1003" y="20501"/>
                      </a:cubicBezTo>
                      <a:cubicBezTo>
                        <a:pt x="1732" y="21136"/>
                        <a:pt x="2552" y="21499"/>
                        <a:pt x="3554" y="21499"/>
                      </a:cubicBezTo>
                      <a:cubicBezTo>
                        <a:pt x="4466" y="21499"/>
                        <a:pt x="5377" y="21136"/>
                        <a:pt x="6015" y="20501"/>
                      </a:cubicBezTo>
                      <a:cubicBezTo>
                        <a:pt x="12577" y="12605"/>
                        <a:pt x="12577" y="12605"/>
                        <a:pt x="12577" y="12605"/>
                      </a:cubicBezTo>
                      <a:cubicBezTo>
                        <a:pt x="21235" y="1986"/>
                        <a:pt x="21235" y="1986"/>
                        <a:pt x="21235" y="1986"/>
                      </a:cubicBezTo>
                      <a:cubicBezTo>
                        <a:pt x="21600" y="1442"/>
                        <a:pt x="21509" y="807"/>
                        <a:pt x="21144" y="35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14655">
                    <a:buClrTx/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</p:grpSp>
        </p:grpSp>
      </p:grpSp>
      <p:grpSp>
        <p:nvGrpSpPr>
          <p:cNvPr id="6" name="组合 5"/>
          <p:cNvGrpSpPr/>
          <p:nvPr/>
        </p:nvGrpSpPr>
        <p:grpSpPr>
          <a:xfrm>
            <a:off x="3280064" y="3992051"/>
            <a:ext cx="1077219" cy="1238143"/>
            <a:chOff x="3280064" y="3992051"/>
            <a:chExt cx="1077219" cy="1238143"/>
          </a:xfrm>
        </p:grpSpPr>
        <p:sp>
          <p:nvSpPr>
            <p:cNvPr id="114" name="Shape 7624"/>
            <p:cNvSpPr/>
            <p:nvPr/>
          </p:nvSpPr>
          <p:spPr>
            <a:xfrm flipV="1">
              <a:off x="3812546" y="3992051"/>
              <a:ext cx="1" cy="275675"/>
            </a:xfrm>
            <a:prstGeom prst="line">
              <a:avLst/>
            </a:prstGeom>
            <a:ln w="12700">
              <a:solidFill>
                <a:schemeClr val="bg2"/>
              </a:solidFill>
              <a:prstDash val="dash"/>
              <a:miter lim="400000"/>
              <a:tailEnd type="triangle"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00">
                <a:solidFill>
                  <a:schemeClr val="bg2"/>
                </a:solidFill>
                <a:latin typeface="+mn-ea"/>
              </a:endParaRPr>
            </a:p>
          </p:txBody>
        </p:sp>
        <p:grpSp>
          <p:nvGrpSpPr>
            <p:cNvPr id="142" name="Group 7658"/>
            <p:cNvGrpSpPr/>
            <p:nvPr/>
          </p:nvGrpSpPr>
          <p:grpSpPr>
            <a:xfrm>
              <a:off x="3280064" y="4222381"/>
              <a:ext cx="1077219" cy="1007813"/>
              <a:chOff x="-6120" y="0"/>
              <a:chExt cx="1176651" cy="1129084"/>
            </a:xfrm>
          </p:grpSpPr>
          <p:sp>
            <p:nvSpPr>
              <p:cNvPr id="143" name="Shape 7652"/>
              <p:cNvSpPr/>
              <p:nvPr/>
            </p:nvSpPr>
            <p:spPr>
              <a:xfrm>
                <a:off x="175607" y="0"/>
                <a:ext cx="793497" cy="793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66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  <p:sp>
            <p:nvSpPr>
              <p:cNvPr id="144" name="Shape 7653"/>
              <p:cNvSpPr/>
              <p:nvPr/>
            </p:nvSpPr>
            <p:spPr>
              <a:xfrm>
                <a:off x="-6120" y="818753"/>
                <a:ext cx="1176651" cy="310331"/>
              </a:xfrm>
              <a:prstGeom prst="rect">
                <a:avLst/>
              </a:prstGeom>
              <a:noFill/>
              <a:ln w="12700" cap="flat">
                <a:noFill/>
                <a:round/>
              </a:ln>
              <a:effectLst/>
            </p:spPr>
            <p:txBody>
              <a:bodyPr wrap="none" lIns="38100" tIns="38100" rIns="38100" bIns="38100" numCol="1" anchor="t">
                <a:spAutoFit/>
              </a:bodyPr>
              <a:lstStyle>
                <a:lvl1pPr algn="ctr">
                  <a:buClr>
                    <a:srgbClr val="B5B5B5"/>
                  </a:buClr>
                  <a:buFont typeface="ArialUnicodeMS"/>
                  <a:defRPr sz="1400">
                    <a:solidFill>
                      <a:srgbClr val="B5B5B5"/>
                    </a:solidFill>
                    <a:uFill>
                      <a:solidFill>
                        <a:srgbClr val="B5B5B5"/>
                      </a:solidFill>
                    </a:uFill>
                    <a:latin typeface="ArialUnicodeMS"/>
                    <a:ea typeface="ArialUnicodeMS"/>
                    <a:cs typeface="ArialUnicodeMS"/>
                    <a:sym typeface="ArialUnicodeMS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300" dirty="0">
                    <a:solidFill>
                      <a:schemeClr val="bg2"/>
                    </a:solidFill>
                    <a:uFillTx/>
                    <a:latin typeface="+mn-ea"/>
                  </a:rPr>
                  <a:t>输入您的文字</a:t>
                </a:r>
              </a:p>
            </p:txBody>
          </p:sp>
          <p:grpSp>
            <p:nvGrpSpPr>
              <p:cNvPr id="145" name="Group 7657"/>
              <p:cNvGrpSpPr/>
              <p:nvPr/>
            </p:nvGrpSpPr>
            <p:grpSpPr>
              <a:xfrm>
                <a:off x="376610" y="202056"/>
                <a:ext cx="391488" cy="391488"/>
                <a:chOff x="0" y="0"/>
                <a:chExt cx="391486" cy="391487"/>
              </a:xfrm>
            </p:grpSpPr>
            <p:sp>
              <p:nvSpPr>
                <p:cNvPr id="146" name="Shape 7654"/>
                <p:cNvSpPr/>
                <p:nvPr/>
              </p:nvSpPr>
              <p:spPr>
                <a:xfrm>
                  <a:off x="0" y="0"/>
                  <a:ext cx="122487" cy="3914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256" y="4060"/>
                      </a:moveTo>
                      <a:cubicBezTo>
                        <a:pt x="17256" y="2030"/>
                        <a:pt x="17256" y="2030"/>
                        <a:pt x="17256" y="2030"/>
                      </a:cubicBezTo>
                      <a:cubicBezTo>
                        <a:pt x="17256" y="900"/>
                        <a:pt x="14380" y="0"/>
                        <a:pt x="10769" y="0"/>
                      </a:cubicBezTo>
                      <a:cubicBezTo>
                        <a:pt x="7220" y="0"/>
                        <a:pt x="4283" y="900"/>
                        <a:pt x="4283" y="2030"/>
                      </a:cubicBezTo>
                      <a:cubicBezTo>
                        <a:pt x="4283" y="4060"/>
                        <a:pt x="4283" y="4060"/>
                        <a:pt x="4283" y="4060"/>
                      </a:cubicBezTo>
                      <a:cubicBezTo>
                        <a:pt x="1713" y="4672"/>
                        <a:pt x="0" y="5649"/>
                        <a:pt x="0" y="6760"/>
                      </a:cubicBezTo>
                      <a:cubicBezTo>
                        <a:pt x="0" y="7851"/>
                        <a:pt x="1713" y="8828"/>
                        <a:pt x="4283" y="9440"/>
                      </a:cubicBezTo>
                      <a:cubicBezTo>
                        <a:pt x="4283" y="19570"/>
                        <a:pt x="4283" y="19570"/>
                        <a:pt x="4283" y="19570"/>
                      </a:cubicBezTo>
                      <a:cubicBezTo>
                        <a:pt x="4283" y="20700"/>
                        <a:pt x="7220" y="21600"/>
                        <a:pt x="10769" y="21600"/>
                      </a:cubicBezTo>
                      <a:cubicBezTo>
                        <a:pt x="14380" y="21600"/>
                        <a:pt x="17256" y="20700"/>
                        <a:pt x="17256" y="19570"/>
                      </a:cubicBezTo>
                      <a:cubicBezTo>
                        <a:pt x="17256" y="9440"/>
                        <a:pt x="17256" y="9440"/>
                        <a:pt x="17256" y="9440"/>
                      </a:cubicBezTo>
                      <a:cubicBezTo>
                        <a:pt x="19887" y="8828"/>
                        <a:pt x="21600" y="7851"/>
                        <a:pt x="21600" y="6760"/>
                      </a:cubicBezTo>
                      <a:cubicBezTo>
                        <a:pt x="21600" y="5649"/>
                        <a:pt x="19887" y="4672"/>
                        <a:pt x="17256" y="4060"/>
                      </a:cubicBezTo>
                      <a:close/>
                      <a:moveTo>
                        <a:pt x="8628" y="2030"/>
                      </a:moveTo>
                      <a:cubicBezTo>
                        <a:pt x="8628" y="1647"/>
                        <a:pt x="9607" y="1360"/>
                        <a:pt x="10769" y="1360"/>
                      </a:cubicBezTo>
                      <a:cubicBezTo>
                        <a:pt x="11993" y="1360"/>
                        <a:pt x="12911" y="1647"/>
                        <a:pt x="12911" y="2030"/>
                      </a:cubicBezTo>
                      <a:cubicBezTo>
                        <a:pt x="12911" y="3447"/>
                        <a:pt x="12911" y="3447"/>
                        <a:pt x="12911" y="3447"/>
                      </a:cubicBezTo>
                      <a:cubicBezTo>
                        <a:pt x="12238" y="3389"/>
                        <a:pt x="11504" y="3370"/>
                        <a:pt x="10769" y="3370"/>
                      </a:cubicBezTo>
                      <a:cubicBezTo>
                        <a:pt x="10035" y="3370"/>
                        <a:pt x="9301" y="3389"/>
                        <a:pt x="8628" y="3447"/>
                      </a:cubicBezTo>
                      <a:lnTo>
                        <a:pt x="8628" y="2030"/>
                      </a:lnTo>
                      <a:close/>
                      <a:moveTo>
                        <a:pt x="12911" y="19570"/>
                      </a:moveTo>
                      <a:cubicBezTo>
                        <a:pt x="12911" y="19953"/>
                        <a:pt x="11993" y="20260"/>
                        <a:pt x="10769" y="20260"/>
                      </a:cubicBezTo>
                      <a:cubicBezTo>
                        <a:pt x="9607" y="20260"/>
                        <a:pt x="8628" y="19953"/>
                        <a:pt x="8628" y="19570"/>
                      </a:cubicBezTo>
                      <a:cubicBezTo>
                        <a:pt x="8628" y="10053"/>
                        <a:pt x="8628" y="10053"/>
                        <a:pt x="8628" y="10053"/>
                      </a:cubicBezTo>
                      <a:cubicBezTo>
                        <a:pt x="9301" y="10111"/>
                        <a:pt x="10035" y="10130"/>
                        <a:pt x="10769" y="10130"/>
                      </a:cubicBezTo>
                      <a:cubicBezTo>
                        <a:pt x="11504" y="10130"/>
                        <a:pt x="12238" y="10111"/>
                        <a:pt x="12911" y="10053"/>
                      </a:cubicBezTo>
                      <a:lnTo>
                        <a:pt x="12911" y="19570"/>
                      </a:lnTo>
                      <a:close/>
                      <a:moveTo>
                        <a:pt x="16950" y="7315"/>
                      </a:moveTo>
                      <a:cubicBezTo>
                        <a:pt x="16950" y="7353"/>
                        <a:pt x="16888" y="7391"/>
                        <a:pt x="16888" y="7430"/>
                      </a:cubicBezTo>
                      <a:cubicBezTo>
                        <a:pt x="16644" y="7602"/>
                        <a:pt x="16399" y="7774"/>
                        <a:pt x="16032" y="7928"/>
                      </a:cubicBezTo>
                      <a:cubicBezTo>
                        <a:pt x="16032" y="7928"/>
                        <a:pt x="16032" y="7928"/>
                        <a:pt x="16032" y="7928"/>
                      </a:cubicBezTo>
                      <a:cubicBezTo>
                        <a:pt x="15665" y="8100"/>
                        <a:pt x="15175" y="8234"/>
                        <a:pt x="14686" y="8349"/>
                      </a:cubicBezTo>
                      <a:cubicBezTo>
                        <a:pt x="14686" y="8349"/>
                        <a:pt x="14686" y="8349"/>
                        <a:pt x="14686" y="8368"/>
                      </a:cubicBezTo>
                      <a:cubicBezTo>
                        <a:pt x="14135" y="8483"/>
                        <a:pt x="13584" y="8579"/>
                        <a:pt x="12911" y="8655"/>
                      </a:cubicBezTo>
                      <a:cubicBezTo>
                        <a:pt x="12238" y="8732"/>
                        <a:pt x="11565" y="8770"/>
                        <a:pt x="10769" y="8770"/>
                      </a:cubicBezTo>
                      <a:cubicBezTo>
                        <a:pt x="10035" y="8770"/>
                        <a:pt x="9301" y="8732"/>
                        <a:pt x="8628" y="8655"/>
                      </a:cubicBezTo>
                      <a:cubicBezTo>
                        <a:pt x="8016" y="8579"/>
                        <a:pt x="7404" y="8483"/>
                        <a:pt x="6914" y="8368"/>
                      </a:cubicBezTo>
                      <a:cubicBezTo>
                        <a:pt x="6914" y="8349"/>
                        <a:pt x="6914" y="8349"/>
                        <a:pt x="6853" y="8349"/>
                      </a:cubicBezTo>
                      <a:cubicBezTo>
                        <a:pt x="6364" y="8234"/>
                        <a:pt x="5935" y="8100"/>
                        <a:pt x="5568" y="7928"/>
                      </a:cubicBezTo>
                      <a:cubicBezTo>
                        <a:pt x="5568" y="7928"/>
                        <a:pt x="5507" y="7928"/>
                        <a:pt x="5507" y="7928"/>
                      </a:cubicBezTo>
                      <a:cubicBezTo>
                        <a:pt x="5201" y="7774"/>
                        <a:pt x="4895" y="7602"/>
                        <a:pt x="4712" y="7430"/>
                      </a:cubicBezTo>
                      <a:cubicBezTo>
                        <a:pt x="4650" y="7391"/>
                        <a:pt x="4650" y="7353"/>
                        <a:pt x="4589" y="7315"/>
                      </a:cubicBezTo>
                      <a:cubicBezTo>
                        <a:pt x="4406" y="7143"/>
                        <a:pt x="4283" y="6951"/>
                        <a:pt x="4283" y="6760"/>
                      </a:cubicBezTo>
                      <a:cubicBezTo>
                        <a:pt x="4283" y="6549"/>
                        <a:pt x="4406" y="6357"/>
                        <a:pt x="4589" y="6185"/>
                      </a:cubicBezTo>
                      <a:cubicBezTo>
                        <a:pt x="4650" y="6147"/>
                        <a:pt x="4650" y="6109"/>
                        <a:pt x="4712" y="6070"/>
                      </a:cubicBezTo>
                      <a:cubicBezTo>
                        <a:pt x="4895" y="5898"/>
                        <a:pt x="5201" y="5726"/>
                        <a:pt x="5507" y="5572"/>
                      </a:cubicBezTo>
                      <a:cubicBezTo>
                        <a:pt x="5507" y="5572"/>
                        <a:pt x="5568" y="5572"/>
                        <a:pt x="5568" y="5572"/>
                      </a:cubicBezTo>
                      <a:cubicBezTo>
                        <a:pt x="5935" y="5400"/>
                        <a:pt x="6364" y="5266"/>
                        <a:pt x="6853" y="5151"/>
                      </a:cubicBezTo>
                      <a:cubicBezTo>
                        <a:pt x="6914" y="5151"/>
                        <a:pt x="6914" y="5132"/>
                        <a:pt x="6914" y="5132"/>
                      </a:cubicBezTo>
                      <a:cubicBezTo>
                        <a:pt x="7404" y="5017"/>
                        <a:pt x="8016" y="4921"/>
                        <a:pt x="8628" y="4845"/>
                      </a:cubicBezTo>
                      <a:cubicBezTo>
                        <a:pt x="9301" y="4768"/>
                        <a:pt x="10035" y="4730"/>
                        <a:pt x="10769" y="4730"/>
                      </a:cubicBezTo>
                      <a:cubicBezTo>
                        <a:pt x="11565" y="4730"/>
                        <a:pt x="12238" y="4768"/>
                        <a:pt x="12911" y="4845"/>
                      </a:cubicBezTo>
                      <a:cubicBezTo>
                        <a:pt x="13584" y="4921"/>
                        <a:pt x="14135" y="5017"/>
                        <a:pt x="14686" y="5132"/>
                      </a:cubicBezTo>
                      <a:cubicBezTo>
                        <a:pt x="14686" y="5132"/>
                        <a:pt x="14686" y="5151"/>
                        <a:pt x="14686" y="5151"/>
                      </a:cubicBezTo>
                      <a:cubicBezTo>
                        <a:pt x="15175" y="5266"/>
                        <a:pt x="15665" y="5400"/>
                        <a:pt x="16032" y="5572"/>
                      </a:cubicBezTo>
                      <a:cubicBezTo>
                        <a:pt x="16032" y="5572"/>
                        <a:pt x="16032" y="5572"/>
                        <a:pt x="16032" y="5572"/>
                      </a:cubicBezTo>
                      <a:cubicBezTo>
                        <a:pt x="16399" y="5726"/>
                        <a:pt x="16644" y="5898"/>
                        <a:pt x="16888" y="6070"/>
                      </a:cubicBezTo>
                      <a:cubicBezTo>
                        <a:pt x="16888" y="6109"/>
                        <a:pt x="16950" y="6147"/>
                        <a:pt x="16950" y="6185"/>
                      </a:cubicBezTo>
                      <a:cubicBezTo>
                        <a:pt x="17133" y="6357"/>
                        <a:pt x="17256" y="6549"/>
                        <a:pt x="17256" y="6760"/>
                      </a:cubicBezTo>
                      <a:cubicBezTo>
                        <a:pt x="17256" y="6951"/>
                        <a:pt x="17133" y="7143"/>
                        <a:pt x="16950" y="73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14655">
                    <a:buClrTx/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47" name="Shape 7655"/>
                <p:cNvSpPr/>
                <p:nvPr/>
              </p:nvSpPr>
              <p:spPr>
                <a:xfrm>
                  <a:off x="269293" y="0"/>
                  <a:ext cx="122194" cy="3914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305" y="4060"/>
                      </a:moveTo>
                      <a:cubicBezTo>
                        <a:pt x="17305" y="2030"/>
                        <a:pt x="17305" y="2030"/>
                        <a:pt x="17305" y="2030"/>
                      </a:cubicBezTo>
                      <a:cubicBezTo>
                        <a:pt x="17305" y="900"/>
                        <a:pt x="14359" y="0"/>
                        <a:pt x="10800" y="0"/>
                      </a:cubicBezTo>
                      <a:cubicBezTo>
                        <a:pt x="7180" y="0"/>
                        <a:pt x="4295" y="900"/>
                        <a:pt x="4295" y="2030"/>
                      </a:cubicBezTo>
                      <a:cubicBezTo>
                        <a:pt x="4295" y="4060"/>
                        <a:pt x="4295" y="4060"/>
                        <a:pt x="4295" y="4060"/>
                      </a:cubicBezTo>
                      <a:cubicBezTo>
                        <a:pt x="1657" y="4672"/>
                        <a:pt x="0" y="5649"/>
                        <a:pt x="0" y="6760"/>
                      </a:cubicBezTo>
                      <a:cubicBezTo>
                        <a:pt x="0" y="7851"/>
                        <a:pt x="1657" y="8828"/>
                        <a:pt x="4295" y="9440"/>
                      </a:cubicBezTo>
                      <a:cubicBezTo>
                        <a:pt x="4295" y="19570"/>
                        <a:pt x="4295" y="19570"/>
                        <a:pt x="4295" y="19570"/>
                      </a:cubicBezTo>
                      <a:cubicBezTo>
                        <a:pt x="4295" y="20700"/>
                        <a:pt x="7180" y="21600"/>
                        <a:pt x="10800" y="21600"/>
                      </a:cubicBezTo>
                      <a:cubicBezTo>
                        <a:pt x="14359" y="21600"/>
                        <a:pt x="17305" y="20700"/>
                        <a:pt x="17305" y="19570"/>
                      </a:cubicBezTo>
                      <a:cubicBezTo>
                        <a:pt x="17305" y="9440"/>
                        <a:pt x="17305" y="9440"/>
                        <a:pt x="17305" y="9440"/>
                      </a:cubicBezTo>
                      <a:cubicBezTo>
                        <a:pt x="19882" y="8828"/>
                        <a:pt x="21600" y="7851"/>
                        <a:pt x="21600" y="6760"/>
                      </a:cubicBezTo>
                      <a:cubicBezTo>
                        <a:pt x="21600" y="5649"/>
                        <a:pt x="19882" y="4672"/>
                        <a:pt x="17305" y="4060"/>
                      </a:cubicBezTo>
                      <a:close/>
                      <a:moveTo>
                        <a:pt x="8652" y="2030"/>
                      </a:moveTo>
                      <a:cubicBezTo>
                        <a:pt x="8652" y="1647"/>
                        <a:pt x="9573" y="1360"/>
                        <a:pt x="10800" y="1360"/>
                      </a:cubicBezTo>
                      <a:cubicBezTo>
                        <a:pt x="11966" y="1360"/>
                        <a:pt x="12948" y="1647"/>
                        <a:pt x="12948" y="2030"/>
                      </a:cubicBezTo>
                      <a:cubicBezTo>
                        <a:pt x="12948" y="3447"/>
                        <a:pt x="12948" y="3447"/>
                        <a:pt x="12948" y="3447"/>
                      </a:cubicBezTo>
                      <a:cubicBezTo>
                        <a:pt x="12273" y="3389"/>
                        <a:pt x="11536" y="3370"/>
                        <a:pt x="10800" y="3370"/>
                      </a:cubicBezTo>
                      <a:cubicBezTo>
                        <a:pt x="10064" y="3370"/>
                        <a:pt x="9327" y="3389"/>
                        <a:pt x="8652" y="3447"/>
                      </a:cubicBezTo>
                      <a:lnTo>
                        <a:pt x="8652" y="2030"/>
                      </a:lnTo>
                      <a:close/>
                      <a:moveTo>
                        <a:pt x="12948" y="19570"/>
                      </a:moveTo>
                      <a:cubicBezTo>
                        <a:pt x="12948" y="19953"/>
                        <a:pt x="11966" y="20260"/>
                        <a:pt x="10800" y="20260"/>
                      </a:cubicBezTo>
                      <a:cubicBezTo>
                        <a:pt x="9573" y="20260"/>
                        <a:pt x="8652" y="19953"/>
                        <a:pt x="8652" y="19570"/>
                      </a:cubicBezTo>
                      <a:cubicBezTo>
                        <a:pt x="8652" y="10053"/>
                        <a:pt x="8652" y="10053"/>
                        <a:pt x="8652" y="10053"/>
                      </a:cubicBezTo>
                      <a:cubicBezTo>
                        <a:pt x="9327" y="10111"/>
                        <a:pt x="10064" y="10130"/>
                        <a:pt x="10800" y="10130"/>
                      </a:cubicBezTo>
                      <a:cubicBezTo>
                        <a:pt x="11536" y="10130"/>
                        <a:pt x="12273" y="10111"/>
                        <a:pt x="12948" y="10053"/>
                      </a:cubicBezTo>
                      <a:lnTo>
                        <a:pt x="12948" y="19570"/>
                      </a:lnTo>
                      <a:close/>
                      <a:moveTo>
                        <a:pt x="16998" y="7315"/>
                      </a:moveTo>
                      <a:cubicBezTo>
                        <a:pt x="16936" y="7353"/>
                        <a:pt x="16936" y="7391"/>
                        <a:pt x="16875" y="7430"/>
                      </a:cubicBezTo>
                      <a:cubicBezTo>
                        <a:pt x="16691" y="7602"/>
                        <a:pt x="16384" y="7774"/>
                        <a:pt x="16077" y="7928"/>
                      </a:cubicBezTo>
                      <a:cubicBezTo>
                        <a:pt x="16077" y="7928"/>
                        <a:pt x="16016" y="7928"/>
                        <a:pt x="16016" y="7928"/>
                      </a:cubicBezTo>
                      <a:cubicBezTo>
                        <a:pt x="15648" y="8100"/>
                        <a:pt x="15218" y="8234"/>
                        <a:pt x="14727" y="8349"/>
                      </a:cubicBezTo>
                      <a:cubicBezTo>
                        <a:pt x="14666" y="8349"/>
                        <a:pt x="14666" y="8349"/>
                        <a:pt x="14666" y="8368"/>
                      </a:cubicBezTo>
                      <a:cubicBezTo>
                        <a:pt x="14175" y="8483"/>
                        <a:pt x="13561" y="8579"/>
                        <a:pt x="12948" y="8655"/>
                      </a:cubicBezTo>
                      <a:cubicBezTo>
                        <a:pt x="12273" y="8732"/>
                        <a:pt x="11536" y="8770"/>
                        <a:pt x="10800" y="8770"/>
                      </a:cubicBezTo>
                      <a:cubicBezTo>
                        <a:pt x="10002" y="8770"/>
                        <a:pt x="9327" y="8732"/>
                        <a:pt x="8652" y="8655"/>
                      </a:cubicBezTo>
                      <a:cubicBezTo>
                        <a:pt x="7977" y="8579"/>
                        <a:pt x="7425" y="8483"/>
                        <a:pt x="6873" y="8368"/>
                      </a:cubicBezTo>
                      <a:cubicBezTo>
                        <a:pt x="6873" y="8349"/>
                        <a:pt x="6873" y="8349"/>
                        <a:pt x="6873" y="8349"/>
                      </a:cubicBezTo>
                      <a:cubicBezTo>
                        <a:pt x="6382" y="8234"/>
                        <a:pt x="5891" y="8100"/>
                        <a:pt x="5523" y="7928"/>
                      </a:cubicBezTo>
                      <a:cubicBezTo>
                        <a:pt x="5523" y="7928"/>
                        <a:pt x="5523" y="7928"/>
                        <a:pt x="5523" y="7928"/>
                      </a:cubicBezTo>
                      <a:cubicBezTo>
                        <a:pt x="5155" y="7774"/>
                        <a:pt x="4909" y="7602"/>
                        <a:pt x="4664" y="7430"/>
                      </a:cubicBezTo>
                      <a:cubicBezTo>
                        <a:pt x="4664" y="7391"/>
                        <a:pt x="4602" y="7353"/>
                        <a:pt x="4602" y="7315"/>
                      </a:cubicBezTo>
                      <a:cubicBezTo>
                        <a:pt x="4418" y="7143"/>
                        <a:pt x="4295" y="6951"/>
                        <a:pt x="4295" y="6760"/>
                      </a:cubicBezTo>
                      <a:cubicBezTo>
                        <a:pt x="4295" y="6549"/>
                        <a:pt x="4418" y="6357"/>
                        <a:pt x="4602" y="6185"/>
                      </a:cubicBezTo>
                      <a:cubicBezTo>
                        <a:pt x="4602" y="6147"/>
                        <a:pt x="4664" y="6109"/>
                        <a:pt x="4664" y="6070"/>
                      </a:cubicBezTo>
                      <a:cubicBezTo>
                        <a:pt x="4909" y="5898"/>
                        <a:pt x="5155" y="5726"/>
                        <a:pt x="5523" y="5572"/>
                      </a:cubicBezTo>
                      <a:cubicBezTo>
                        <a:pt x="5523" y="5572"/>
                        <a:pt x="5523" y="5572"/>
                        <a:pt x="5523" y="5572"/>
                      </a:cubicBezTo>
                      <a:cubicBezTo>
                        <a:pt x="5891" y="5400"/>
                        <a:pt x="6382" y="5266"/>
                        <a:pt x="6873" y="5151"/>
                      </a:cubicBezTo>
                      <a:cubicBezTo>
                        <a:pt x="6873" y="5151"/>
                        <a:pt x="6873" y="5132"/>
                        <a:pt x="6873" y="5132"/>
                      </a:cubicBezTo>
                      <a:cubicBezTo>
                        <a:pt x="7425" y="5017"/>
                        <a:pt x="7977" y="4921"/>
                        <a:pt x="8652" y="4845"/>
                      </a:cubicBezTo>
                      <a:cubicBezTo>
                        <a:pt x="9327" y="4768"/>
                        <a:pt x="10002" y="4730"/>
                        <a:pt x="10800" y="4730"/>
                      </a:cubicBezTo>
                      <a:cubicBezTo>
                        <a:pt x="11536" y="4730"/>
                        <a:pt x="12273" y="4768"/>
                        <a:pt x="12948" y="4845"/>
                      </a:cubicBezTo>
                      <a:cubicBezTo>
                        <a:pt x="13561" y="4921"/>
                        <a:pt x="14175" y="5017"/>
                        <a:pt x="14666" y="5132"/>
                      </a:cubicBezTo>
                      <a:cubicBezTo>
                        <a:pt x="14666" y="5132"/>
                        <a:pt x="14666" y="5151"/>
                        <a:pt x="14727" y="5151"/>
                      </a:cubicBezTo>
                      <a:cubicBezTo>
                        <a:pt x="15218" y="5266"/>
                        <a:pt x="15648" y="5400"/>
                        <a:pt x="16016" y="5572"/>
                      </a:cubicBezTo>
                      <a:cubicBezTo>
                        <a:pt x="16016" y="5572"/>
                        <a:pt x="16077" y="5572"/>
                        <a:pt x="16077" y="5572"/>
                      </a:cubicBezTo>
                      <a:cubicBezTo>
                        <a:pt x="16384" y="5726"/>
                        <a:pt x="16691" y="5898"/>
                        <a:pt x="16875" y="6070"/>
                      </a:cubicBezTo>
                      <a:cubicBezTo>
                        <a:pt x="16936" y="6109"/>
                        <a:pt x="16936" y="6147"/>
                        <a:pt x="16998" y="6185"/>
                      </a:cubicBezTo>
                      <a:cubicBezTo>
                        <a:pt x="17182" y="6357"/>
                        <a:pt x="17305" y="6549"/>
                        <a:pt x="17305" y="6760"/>
                      </a:cubicBezTo>
                      <a:cubicBezTo>
                        <a:pt x="17305" y="6951"/>
                        <a:pt x="17182" y="7143"/>
                        <a:pt x="16998" y="73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14655">
                    <a:buClrTx/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48" name="Shape 7656"/>
                <p:cNvSpPr/>
                <p:nvPr/>
              </p:nvSpPr>
              <p:spPr>
                <a:xfrm>
                  <a:off x="134646" y="0"/>
                  <a:ext cx="122048" cy="3914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305" y="12160"/>
                      </a:moveTo>
                      <a:cubicBezTo>
                        <a:pt x="17305" y="2030"/>
                        <a:pt x="17305" y="2030"/>
                        <a:pt x="17305" y="2030"/>
                      </a:cubicBezTo>
                      <a:cubicBezTo>
                        <a:pt x="17305" y="900"/>
                        <a:pt x="14359" y="0"/>
                        <a:pt x="10800" y="0"/>
                      </a:cubicBezTo>
                      <a:cubicBezTo>
                        <a:pt x="7241" y="0"/>
                        <a:pt x="4295" y="900"/>
                        <a:pt x="4295" y="2030"/>
                      </a:cubicBezTo>
                      <a:cubicBezTo>
                        <a:pt x="4295" y="12160"/>
                        <a:pt x="4295" y="12160"/>
                        <a:pt x="4295" y="12160"/>
                      </a:cubicBezTo>
                      <a:cubicBezTo>
                        <a:pt x="1718" y="12772"/>
                        <a:pt x="0" y="13749"/>
                        <a:pt x="0" y="14860"/>
                      </a:cubicBezTo>
                      <a:cubicBezTo>
                        <a:pt x="0" y="15951"/>
                        <a:pt x="1718" y="16928"/>
                        <a:pt x="4295" y="17540"/>
                      </a:cubicBezTo>
                      <a:cubicBezTo>
                        <a:pt x="4295" y="19570"/>
                        <a:pt x="4295" y="19570"/>
                        <a:pt x="4295" y="19570"/>
                      </a:cubicBezTo>
                      <a:cubicBezTo>
                        <a:pt x="4295" y="20700"/>
                        <a:pt x="7241" y="21600"/>
                        <a:pt x="10800" y="21600"/>
                      </a:cubicBezTo>
                      <a:cubicBezTo>
                        <a:pt x="14359" y="21600"/>
                        <a:pt x="17305" y="20700"/>
                        <a:pt x="17305" y="19570"/>
                      </a:cubicBezTo>
                      <a:cubicBezTo>
                        <a:pt x="17305" y="17540"/>
                        <a:pt x="17305" y="17540"/>
                        <a:pt x="17305" y="17540"/>
                      </a:cubicBezTo>
                      <a:cubicBezTo>
                        <a:pt x="19882" y="16928"/>
                        <a:pt x="21600" y="15951"/>
                        <a:pt x="21600" y="14860"/>
                      </a:cubicBezTo>
                      <a:cubicBezTo>
                        <a:pt x="21600" y="13749"/>
                        <a:pt x="19882" y="12772"/>
                        <a:pt x="17305" y="12160"/>
                      </a:cubicBezTo>
                      <a:close/>
                      <a:moveTo>
                        <a:pt x="8652" y="2030"/>
                      </a:moveTo>
                      <a:cubicBezTo>
                        <a:pt x="8652" y="1647"/>
                        <a:pt x="9634" y="1360"/>
                        <a:pt x="10800" y="1360"/>
                      </a:cubicBezTo>
                      <a:cubicBezTo>
                        <a:pt x="11966" y="1360"/>
                        <a:pt x="12948" y="1647"/>
                        <a:pt x="12948" y="2030"/>
                      </a:cubicBezTo>
                      <a:cubicBezTo>
                        <a:pt x="12948" y="11547"/>
                        <a:pt x="12948" y="11547"/>
                        <a:pt x="12948" y="11547"/>
                      </a:cubicBezTo>
                      <a:cubicBezTo>
                        <a:pt x="12273" y="11489"/>
                        <a:pt x="11536" y="11470"/>
                        <a:pt x="10800" y="11470"/>
                      </a:cubicBezTo>
                      <a:cubicBezTo>
                        <a:pt x="10064" y="11470"/>
                        <a:pt x="9327" y="11489"/>
                        <a:pt x="8652" y="11547"/>
                      </a:cubicBezTo>
                      <a:lnTo>
                        <a:pt x="8652" y="2030"/>
                      </a:lnTo>
                      <a:close/>
                      <a:moveTo>
                        <a:pt x="12948" y="19570"/>
                      </a:moveTo>
                      <a:cubicBezTo>
                        <a:pt x="12948" y="19953"/>
                        <a:pt x="11966" y="20260"/>
                        <a:pt x="10800" y="20260"/>
                      </a:cubicBezTo>
                      <a:cubicBezTo>
                        <a:pt x="9634" y="20260"/>
                        <a:pt x="8652" y="19953"/>
                        <a:pt x="8652" y="19570"/>
                      </a:cubicBezTo>
                      <a:cubicBezTo>
                        <a:pt x="8652" y="18153"/>
                        <a:pt x="8652" y="18153"/>
                        <a:pt x="8652" y="18153"/>
                      </a:cubicBezTo>
                      <a:cubicBezTo>
                        <a:pt x="9327" y="18211"/>
                        <a:pt x="10064" y="18230"/>
                        <a:pt x="10800" y="18230"/>
                      </a:cubicBezTo>
                      <a:cubicBezTo>
                        <a:pt x="11536" y="18230"/>
                        <a:pt x="12273" y="18211"/>
                        <a:pt x="12948" y="18153"/>
                      </a:cubicBezTo>
                      <a:lnTo>
                        <a:pt x="12948" y="19570"/>
                      </a:lnTo>
                      <a:close/>
                      <a:moveTo>
                        <a:pt x="16998" y="15415"/>
                      </a:moveTo>
                      <a:cubicBezTo>
                        <a:pt x="16936" y="15453"/>
                        <a:pt x="16936" y="15491"/>
                        <a:pt x="16875" y="15530"/>
                      </a:cubicBezTo>
                      <a:cubicBezTo>
                        <a:pt x="16691" y="15702"/>
                        <a:pt x="16445" y="15874"/>
                        <a:pt x="16077" y="16028"/>
                      </a:cubicBezTo>
                      <a:cubicBezTo>
                        <a:pt x="16077" y="16028"/>
                        <a:pt x="16077" y="16028"/>
                        <a:pt x="16016" y="16028"/>
                      </a:cubicBezTo>
                      <a:cubicBezTo>
                        <a:pt x="15648" y="16200"/>
                        <a:pt x="15218" y="16334"/>
                        <a:pt x="14727" y="16449"/>
                      </a:cubicBezTo>
                      <a:cubicBezTo>
                        <a:pt x="14727" y="16449"/>
                        <a:pt x="14727" y="16449"/>
                        <a:pt x="14666" y="16468"/>
                      </a:cubicBezTo>
                      <a:cubicBezTo>
                        <a:pt x="14175" y="16583"/>
                        <a:pt x="13561" y="16679"/>
                        <a:pt x="12948" y="16755"/>
                      </a:cubicBezTo>
                      <a:cubicBezTo>
                        <a:pt x="12273" y="16832"/>
                        <a:pt x="11536" y="16870"/>
                        <a:pt x="10800" y="16870"/>
                      </a:cubicBezTo>
                      <a:cubicBezTo>
                        <a:pt x="10064" y="16870"/>
                        <a:pt x="9327" y="16832"/>
                        <a:pt x="8652" y="16755"/>
                      </a:cubicBezTo>
                      <a:cubicBezTo>
                        <a:pt x="8039" y="16679"/>
                        <a:pt x="7425" y="16583"/>
                        <a:pt x="6934" y="16468"/>
                      </a:cubicBezTo>
                      <a:cubicBezTo>
                        <a:pt x="6873" y="16449"/>
                        <a:pt x="6873" y="16449"/>
                        <a:pt x="6873" y="16449"/>
                      </a:cubicBezTo>
                      <a:cubicBezTo>
                        <a:pt x="6382" y="16334"/>
                        <a:pt x="5952" y="16200"/>
                        <a:pt x="5584" y="16028"/>
                      </a:cubicBezTo>
                      <a:cubicBezTo>
                        <a:pt x="5523" y="16028"/>
                        <a:pt x="5523" y="16028"/>
                        <a:pt x="5523" y="16028"/>
                      </a:cubicBezTo>
                      <a:cubicBezTo>
                        <a:pt x="5155" y="15874"/>
                        <a:pt x="4909" y="15702"/>
                        <a:pt x="4725" y="15530"/>
                      </a:cubicBezTo>
                      <a:cubicBezTo>
                        <a:pt x="4664" y="15491"/>
                        <a:pt x="4664" y="15453"/>
                        <a:pt x="4602" y="15415"/>
                      </a:cubicBezTo>
                      <a:cubicBezTo>
                        <a:pt x="4418" y="15243"/>
                        <a:pt x="4295" y="15051"/>
                        <a:pt x="4295" y="14860"/>
                      </a:cubicBezTo>
                      <a:cubicBezTo>
                        <a:pt x="4295" y="14649"/>
                        <a:pt x="4418" y="14457"/>
                        <a:pt x="4602" y="14285"/>
                      </a:cubicBezTo>
                      <a:cubicBezTo>
                        <a:pt x="4664" y="14247"/>
                        <a:pt x="4664" y="14209"/>
                        <a:pt x="4725" y="14170"/>
                      </a:cubicBezTo>
                      <a:cubicBezTo>
                        <a:pt x="4909" y="13998"/>
                        <a:pt x="5155" y="13826"/>
                        <a:pt x="5523" y="13672"/>
                      </a:cubicBezTo>
                      <a:cubicBezTo>
                        <a:pt x="5523" y="13672"/>
                        <a:pt x="5523" y="13672"/>
                        <a:pt x="5584" y="13672"/>
                      </a:cubicBezTo>
                      <a:cubicBezTo>
                        <a:pt x="5952" y="13500"/>
                        <a:pt x="6382" y="13366"/>
                        <a:pt x="6873" y="13251"/>
                      </a:cubicBezTo>
                      <a:cubicBezTo>
                        <a:pt x="6873" y="13251"/>
                        <a:pt x="6873" y="13232"/>
                        <a:pt x="6934" y="13232"/>
                      </a:cubicBezTo>
                      <a:cubicBezTo>
                        <a:pt x="7425" y="13117"/>
                        <a:pt x="8039" y="13021"/>
                        <a:pt x="8652" y="12945"/>
                      </a:cubicBezTo>
                      <a:cubicBezTo>
                        <a:pt x="9327" y="12868"/>
                        <a:pt x="10064" y="12830"/>
                        <a:pt x="10800" y="12830"/>
                      </a:cubicBezTo>
                      <a:cubicBezTo>
                        <a:pt x="11536" y="12830"/>
                        <a:pt x="12273" y="12868"/>
                        <a:pt x="12948" y="12945"/>
                      </a:cubicBezTo>
                      <a:cubicBezTo>
                        <a:pt x="13561" y="13021"/>
                        <a:pt x="14175" y="13117"/>
                        <a:pt x="14666" y="13232"/>
                      </a:cubicBezTo>
                      <a:cubicBezTo>
                        <a:pt x="14727" y="13232"/>
                        <a:pt x="14727" y="13251"/>
                        <a:pt x="14727" y="13251"/>
                      </a:cubicBezTo>
                      <a:cubicBezTo>
                        <a:pt x="15218" y="13366"/>
                        <a:pt x="15648" y="13500"/>
                        <a:pt x="16016" y="13672"/>
                      </a:cubicBezTo>
                      <a:cubicBezTo>
                        <a:pt x="16077" y="13672"/>
                        <a:pt x="16077" y="13672"/>
                        <a:pt x="16077" y="13672"/>
                      </a:cubicBezTo>
                      <a:cubicBezTo>
                        <a:pt x="16445" y="13826"/>
                        <a:pt x="16691" y="13998"/>
                        <a:pt x="16875" y="14170"/>
                      </a:cubicBezTo>
                      <a:cubicBezTo>
                        <a:pt x="16936" y="14209"/>
                        <a:pt x="16936" y="14247"/>
                        <a:pt x="16998" y="14285"/>
                      </a:cubicBezTo>
                      <a:cubicBezTo>
                        <a:pt x="17182" y="14457"/>
                        <a:pt x="17305" y="14649"/>
                        <a:pt x="17305" y="14860"/>
                      </a:cubicBezTo>
                      <a:cubicBezTo>
                        <a:pt x="17305" y="15051"/>
                        <a:pt x="17182" y="15243"/>
                        <a:pt x="16998" y="154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14655">
                    <a:buClrTx/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</p:grpSp>
        </p:grpSp>
      </p:grpSp>
      <p:grpSp>
        <p:nvGrpSpPr>
          <p:cNvPr id="14" name="组合 13"/>
          <p:cNvGrpSpPr/>
          <p:nvPr/>
        </p:nvGrpSpPr>
        <p:grpSpPr>
          <a:xfrm>
            <a:off x="4015021" y="1871935"/>
            <a:ext cx="1077219" cy="1279837"/>
            <a:chOff x="4015021" y="2023623"/>
            <a:chExt cx="1077219" cy="1279837"/>
          </a:xfrm>
        </p:grpSpPr>
        <p:sp>
          <p:nvSpPr>
            <p:cNvPr id="108" name="Shape 7618"/>
            <p:cNvSpPr/>
            <p:nvPr/>
          </p:nvSpPr>
          <p:spPr>
            <a:xfrm flipV="1">
              <a:off x="4537061" y="3027785"/>
              <a:ext cx="1" cy="275675"/>
            </a:xfrm>
            <a:prstGeom prst="line">
              <a:avLst/>
            </a:prstGeom>
            <a:ln w="12700">
              <a:solidFill>
                <a:schemeClr val="bg2"/>
              </a:solidFill>
              <a:prstDash val="dash"/>
              <a:miter lim="400000"/>
              <a:headEnd type="triangle"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00">
                <a:solidFill>
                  <a:schemeClr val="bg2"/>
                </a:solidFill>
                <a:latin typeface="+mn-ea"/>
              </a:endParaRPr>
            </a:p>
          </p:txBody>
        </p:sp>
        <p:grpSp>
          <p:nvGrpSpPr>
            <p:cNvPr id="149" name="Group 7664"/>
            <p:cNvGrpSpPr/>
            <p:nvPr/>
          </p:nvGrpSpPr>
          <p:grpSpPr>
            <a:xfrm>
              <a:off x="4015021" y="2023623"/>
              <a:ext cx="1077219" cy="973850"/>
              <a:chOff x="41175" y="0"/>
              <a:chExt cx="1176651" cy="1091034"/>
            </a:xfrm>
          </p:grpSpPr>
          <p:sp>
            <p:nvSpPr>
              <p:cNvPr id="150" name="Shape 7659"/>
              <p:cNvSpPr/>
              <p:nvPr/>
            </p:nvSpPr>
            <p:spPr>
              <a:xfrm>
                <a:off x="214654" y="297536"/>
                <a:ext cx="793497" cy="7934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B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  <p:sp>
            <p:nvSpPr>
              <p:cNvPr id="151" name="Shape 7660"/>
              <p:cNvSpPr/>
              <p:nvPr/>
            </p:nvSpPr>
            <p:spPr>
              <a:xfrm>
                <a:off x="41175" y="0"/>
                <a:ext cx="1176651" cy="310330"/>
              </a:xfrm>
              <a:prstGeom prst="rect">
                <a:avLst/>
              </a:prstGeom>
              <a:noFill/>
              <a:ln w="12700" cap="flat">
                <a:noFill/>
                <a:round/>
              </a:ln>
              <a:effectLst/>
            </p:spPr>
            <p:txBody>
              <a:bodyPr wrap="none" lIns="38100" tIns="38100" rIns="38100" bIns="38100" numCol="1" anchor="t">
                <a:spAutoFit/>
              </a:bodyPr>
              <a:lstStyle>
                <a:lvl1pPr algn="ctr">
                  <a:buClr>
                    <a:srgbClr val="B5B5B5"/>
                  </a:buClr>
                  <a:buFont typeface="ArialUnicodeMS"/>
                  <a:defRPr sz="1400">
                    <a:solidFill>
                      <a:srgbClr val="B5B5B5"/>
                    </a:solidFill>
                    <a:uFill>
                      <a:solidFill>
                        <a:srgbClr val="B5B5B5"/>
                      </a:solidFill>
                    </a:uFill>
                    <a:latin typeface="ArialUnicodeMS"/>
                    <a:ea typeface="ArialUnicodeMS"/>
                    <a:cs typeface="ArialUnicodeMS"/>
                    <a:sym typeface="ArialUnicodeMS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300" dirty="0">
                    <a:solidFill>
                      <a:schemeClr val="bg2"/>
                    </a:solidFill>
                    <a:uFillTx/>
                    <a:latin typeface="+mn-ea"/>
                  </a:rPr>
                  <a:t>输入您的文字</a:t>
                </a:r>
              </a:p>
            </p:txBody>
          </p:sp>
          <p:grpSp>
            <p:nvGrpSpPr>
              <p:cNvPr id="152" name="Group 7663"/>
              <p:cNvGrpSpPr/>
              <p:nvPr/>
            </p:nvGrpSpPr>
            <p:grpSpPr>
              <a:xfrm>
                <a:off x="467091" y="494483"/>
                <a:ext cx="288619" cy="384471"/>
                <a:chOff x="0" y="0"/>
                <a:chExt cx="288617" cy="384469"/>
              </a:xfrm>
            </p:grpSpPr>
            <p:sp>
              <p:nvSpPr>
                <p:cNvPr id="153" name="Shape 7661"/>
                <p:cNvSpPr/>
                <p:nvPr/>
              </p:nvSpPr>
              <p:spPr>
                <a:xfrm>
                  <a:off x="0" y="0"/>
                  <a:ext cx="288618" cy="38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910" y="8775"/>
                      </a:moveTo>
                      <a:cubicBezTo>
                        <a:pt x="18910" y="6084"/>
                        <a:pt x="18910" y="6084"/>
                        <a:pt x="18910" y="6084"/>
                      </a:cubicBezTo>
                      <a:cubicBezTo>
                        <a:pt x="18910" y="2722"/>
                        <a:pt x="15283" y="0"/>
                        <a:pt x="10800" y="0"/>
                      </a:cubicBezTo>
                      <a:cubicBezTo>
                        <a:pt x="6317" y="0"/>
                        <a:pt x="2710" y="2722"/>
                        <a:pt x="2710" y="6084"/>
                      </a:cubicBezTo>
                      <a:cubicBezTo>
                        <a:pt x="2710" y="8775"/>
                        <a:pt x="2710" y="8775"/>
                        <a:pt x="2710" y="8775"/>
                      </a:cubicBezTo>
                      <a:cubicBezTo>
                        <a:pt x="1209" y="8775"/>
                        <a:pt x="0" y="9682"/>
                        <a:pt x="0" y="10808"/>
                      </a:cubicBezTo>
                      <a:cubicBezTo>
                        <a:pt x="0" y="12825"/>
                        <a:pt x="0" y="12825"/>
                        <a:pt x="0" y="12825"/>
                      </a:cubicBezTo>
                      <a:cubicBezTo>
                        <a:pt x="0" y="13498"/>
                        <a:pt x="0" y="13498"/>
                        <a:pt x="0" y="13498"/>
                      </a:cubicBezTo>
                      <a:cubicBezTo>
                        <a:pt x="0" y="14859"/>
                        <a:pt x="0" y="14859"/>
                        <a:pt x="0" y="14859"/>
                      </a:cubicBezTo>
                      <a:cubicBezTo>
                        <a:pt x="0" y="15531"/>
                        <a:pt x="0" y="15531"/>
                        <a:pt x="0" y="15531"/>
                      </a:cubicBezTo>
                      <a:cubicBezTo>
                        <a:pt x="0" y="18878"/>
                        <a:pt x="3628" y="21600"/>
                        <a:pt x="8110" y="21600"/>
                      </a:cubicBezTo>
                      <a:cubicBezTo>
                        <a:pt x="13510" y="21600"/>
                        <a:pt x="13510" y="21600"/>
                        <a:pt x="13510" y="21600"/>
                      </a:cubicBezTo>
                      <a:cubicBezTo>
                        <a:pt x="17972" y="21600"/>
                        <a:pt x="21600" y="18878"/>
                        <a:pt x="21600" y="15531"/>
                      </a:cubicBezTo>
                      <a:cubicBezTo>
                        <a:pt x="21600" y="14859"/>
                        <a:pt x="21600" y="14859"/>
                        <a:pt x="21600" y="14859"/>
                      </a:cubicBezTo>
                      <a:cubicBezTo>
                        <a:pt x="21600" y="13498"/>
                        <a:pt x="21600" y="13498"/>
                        <a:pt x="21600" y="13498"/>
                      </a:cubicBezTo>
                      <a:cubicBezTo>
                        <a:pt x="21600" y="12825"/>
                        <a:pt x="21600" y="12825"/>
                        <a:pt x="21600" y="12825"/>
                      </a:cubicBezTo>
                      <a:cubicBezTo>
                        <a:pt x="21600" y="10808"/>
                        <a:pt x="21600" y="10808"/>
                        <a:pt x="21600" y="10808"/>
                      </a:cubicBezTo>
                      <a:cubicBezTo>
                        <a:pt x="21600" y="9682"/>
                        <a:pt x="20391" y="8775"/>
                        <a:pt x="18910" y="8775"/>
                      </a:cubicBezTo>
                      <a:close/>
                      <a:moveTo>
                        <a:pt x="4503" y="6084"/>
                      </a:moveTo>
                      <a:cubicBezTo>
                        <a:pt x="4503" y="3472"/>
                        <a:pt x="7318" y="1345"/>
                        <a:pt x="10800" y="1345"/>
                      </a:cubicBezTo>
                      <a:cubicBezTo>
                        <a:pt x="14282" y="1345"/>
                        <a:pt x="17097" y="3472"/>
                        <a:pt x="17097" y="6084"/>
                      </a:cubicBezTo>
                      <a:cubicBezTo>
                        <a:pt x="17097" y="8775"/>
                        <a:pt x="17097" y="8775"/>
                        <a:pt x="17097" y="8775"/>
                      </a:cubicBezTo>
                      <a:cubicBezTo>
                        <a:pt x="15303" y="8775"/>
                        <a:pt x="15303" y="8775"/>
                        <a:pt x="15303" y="8775"/>
                      </a:cubicBezTo>
                      <a:cubicBezTo>
                        <a:pt x="15303" y="6084"/>
                        <a:pt x="15303" y="6084"/>
                        <a:pt x="15303" y="6084"/>
                      </a:cubicBezTo>
                      <a:cubicBezTo>
                        <a:pt x="15303" y="4207"/>
                        <a:pt x="13281" y="2706"/>
                        <a:pt x="10800" y="2706"/>
                      </a:cubicBezTo>
                      <a:cubicBezTo>
                        <a:pt x="8319" y="2706"/>
                        <a:pt x="6297" y="4207"/>
                        <a:pt x="6297" y="6084"/>
                      </a:cubicBezTo>
                      <a:cubicBezTo>
                        <a:pt x="6297" y="8775"/>
                        <a:pt x="6297" y="8775"/>
                        <a:pt x="6297" y="8775"/>
                      </a:cubicBezTo>
                      <a:cubicBezTo>
                        <a:pt x="4503" y="8775"/>
                        <a:pt x="4503" y="8775"/>
                        <a:pt x="4503" y="8775"/>
                      </a:cubicBezTo>
                      <a:lnTo>
                        <a:pt x="4503" y="6084"/>
                      </a:lnTo>
                      <a:close/>
                      <a:moveTo>
                        <a:pt x="14407" y="6084"/>
                      </a:moveTo>
                      <a:cubicBezTo>
                        <a:pt x="14407" y="6084"/>
                        <a:pt x="14407" y="6084"/>
                        <a:pt x="14407" y="6084"/>
                      </a:cubicBezTo>
                      <a:cubicBezTo>
                        <a:pt x="14407" y="8775"/>
                        <a:pt x="14407" y="8775"/>
                        <a:pt x="14407" y="8775"/>
                      </a:cubicBezTo>
                      <a:cubicBezTo>
                        <a:pt x="7193" y="8775"/>
                        <a:pt x="7193" y="8775"/>
                        <a:pt x="7193" y="8775"/>
                      </a:cubicBezTo>
                      <a:cubicBezTo>
                        <a:pt x="7193" y="6084"/>
                        <a:pt x="7193" y="6084"/>
                        <a:pt x="7193" y="6084"/>
                      </a:cubicBezTo>
                      <a:cubicBezTo>
                        <a:pt x="7193" y="6084"/>
                        <a:pt x="7193" y="6084"/>
                        <a:pt x="7193" y="6084"/>
                      </a:cubicBezTo>
                      <a:cubicBezTo>
                        <a:pt x="7193" y="4583"/>
                        <a:pt x="8819" y="3378"/>
                        <a:pt x="10800" y="3378"/>
                      </a:cubicBezTo>
                      <a:cubicBezTo>
                        <a:pt x="12781" y="3378"/>
                        <a:pt x="14407" y="4583"/>
                        <a:pt x="14407" y="6084"/>
                      </a:cubicBezTo>
                      <a:close/>
                      <a:moveTo>
                        <a:pt x="19807" y="12825"/>
                      </a:moveTo>
                      <a:cubicBezTo>
                        <a:pt x="19807" y="13498"/>
                        <a:pt x="19807" y="13498"/>
                        <a:pt x="19807" y="13498"/>
                      </a:cubicBezTo>
                      <a:cubicBezTo>
                        <a:pt x="19807" y="14859"/>
                        <a:pt x="19807" y="14859"/>
                        <a:pt x="19807" y="14859"/>
                      </a:cubicBezTo>
                      <a:cubicBezTo>
                        <a:pt x="19807" y="15531"/>
                        <a:pt x="19807" y="15531"/>
                        <a:pt x="19807" y="15531"/>
                      </a:cubicBezTo>
                      <a:cubicBezTo>
                        <a:pt x="19807" y="18128"/>
                        <a:pt x="16971" y="20255"/>
                        <a:pt x="13510" y="20255"/>
                      </a:cubicBezTo>
                      <a:cubicBezTo>
                        <a:pt x="8110" y="20255"/>
                        <a:pt x="8110" y="20255"/>
                        <a:pt x="8110" y="20255"/>
                      </a:cubicBezTo>
                      <a:cubicBezTo>
                        <a:pt x="4629" y="20255"/>
                        <a:pt x="1793" y="18128"/>
                        <a:pt x="1793" y="15531"/>
                      </a:cubicBezTo>
                      <a:cubicBezTo>
                        <a:pt x="1793" y="14859"/>
                        <a:pt x="1793" y="14859"/>
                        <a:pt x="1793" y="14859"/>
                      </a:cubicBezTo>
                      <a:cubicBezTo>
                        <a:pt x="1793" y="13498"/>
                        <a:pt x="1793" y="13498"/>
                        <a:pt x="1793" y="13498"/>
                      </a:cubicBezTo>
                      <a:cubicBezTo>
                        <a:pt x="1793" y="12825"/>
                        <a:pt x="1793" y="12825"/>
                        <a:pt x="1793" y="12825"/>
                      </a:cubicBezTo>
                      <a:cubicBezTo>
                        <a:pt x="1793" y="10808"/>
                        <a:pt x="1793" y="10808"/>
                        <a:pt x="1793" y="10808"/>
                      </a:cubicBezTo>
                      <a:cubicBezTo>
                        <a:pt x="1793" y="10432"/>
                        <a:pt x="2210" y="10135"/>
                        <a:pt x="2710" y="10135"/>
                      </a:cubicBezTo>
                      <a:cubicBezTo>
                        <a:pt x="3294" y="10135"/>
                        <a:pt x="3899" y="10135"/>
                        <a:pt x="4503" y="10135"/>
                      </a:cubicBezTo>
                      <a:cubicBezTo>
                        <a:pt x="17097" y="10135"/>
                        <a:pt x="17097" y="10135"/>
                        <a:pt x="17097" y="10135"/>
                      </a:cubicBezTo>
                      <a:cubicBezTo>
                        <a:pt x="17701" y="10135"/>
                        <a:pt x="18306" y="10135"/>
                        <a:pt x="18910" y="10135"/>
                      </a:cubicBezTo>
                      <a:cubicBezTo>
                        <a:pt x="19390" y="10135"/>
                        <a:pt x="19807" y="10432"/>
                        <a:pt x="19807" y="10808"/>
                      </a:cubicBezTo>
                      <a:lnTo>
                        <a:pt x="19807" y="1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14655">
                    <a:buClrTx/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54" name="Shape 7662"/>
                <p:cNvSpPr/>
                <p:nvPr/>
              </p:nvSpPr>
              <p:spPr>
                <a:xfrm>
                  <a:off x="120316" y="228282"/>
                  <a:ext cx="47986" cy="72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cubicBezTo>
                        <a:pt x="4772" y="0"/>
                        <a:pt x="0" y="3253"/>
                        <a:pt x="0" y="7256"/>
                      </a:cubicBezTo>
                      <a:cubicBezTo>
                        <a:pt x="0" y="9424"/>
                        <a:pt x="1758" y="13510"/>
                        <a:pt x="3516" y="16846"/>
                      </a:cubicBezTo>
                      <a:cubicBezTo>
                        <a:pt x="5023" y="19515"/>
                        <a:pt x="6907" y="21600"/>
                        <a:pt x="10800" y="21600"/>
                      </a:cubicBezTo>
                      <a:cubicBezTo>
                        <a:pt x="15070" y="21600"/>
                        <a:pt x="16577" y="19515"/>
                        <a:pt x="18084" y="16846"/>
                      </a:cubicBezTo>
                      <a:cubicBezTo>
                        <a:pt x="19842" y="13594"/>
                        <a:pt x="21600" y="9424"/>
                        <a:pt x="21600" y="7256"/>
                      </a:cubicBezTo>
                      <a:cubicBezTo>
                        <a:pt x="21600" y="3253"/>
                        <a:pt x="16828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14655">
                    <a:buClrTx/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</p:grpSp>
        </p:grpSp>
      </p:grpSp>
      <p:grpSp>
        <p:nvGrpSpPr>
          <p:cNvPr id="7" name="组合 6"/>
          <p:cNvGrpSpPr/>
          <p:nvPr/>
        </p:nvGrpSpPr>
        <p:grpSpPr>
          <a:xfrm>
            <a:off x="4831594" y="3946707"/>
            <a:ext cx="1077219" cy="1542582"/>
            <a:chOff x="4831594" y="3946707"/>
            <a:chExt cx="1077219" cy="1542582"/>
          </a:xfrm>
        </p:grpSpPr>
        <p:sp>
          <p:nvSpPr>
            <p:cNvPr id="110" name="Shape 7620"/>
            <p:cNvSpPr/>
            <p:nvPr/>
          </p:nvSpPr>
          <p:spPr>
            <a:xfrm flipV="1">
              <a:off x="5361776" y="3946707"/>
              <a:ext cx="1" cy="542450"/>
            </a:xfrm>
            <a:prstGeom prst="line">
              <a:avLst/>
            </a:prstGeom>
            <a:ln w="12700">
              <a:solidFill>
                <a:schemeClr val="bg2"/>
              </a:solidFill>
              <a:prstDash val="dash"/>
              <a:miter lim="400000"/>
              <a:tailEnd type="triangle"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solidFill>
                  <a:schemeClr val="bg2"/>
                </a:solidFill>
                <a:latin typeface="+mn-ea"/>
              </a:endParaRPr>
            </a:p>
          </p:txBody>
        </p:sp>
        <p:grpSp>
          <p:nvGrpSpPr>
            <p:cNvPr id="155" name="Group 7671"/>
            <p:cNvGrpSpPr/>
            <p:nvPr/>
          </p:nvGrpSpPr>
          <p:grpSpPr>
            <a:xfrm>
              <a:off x="4831594" y="4489157"/>
              <a:ext cx="1077219" cy="1000132"/>
              <a:chOff x="6505" y="0"/>
              <a:chExt cx="1176651" cy="1120478"/>
            </a:xfrm>
          </p:grpSpPr>
          <p:sp>
            <p:nvSpPr>
              <p:cNvPr id="156" name="Shape 7665"/>
              <p:cNvSpPr/>
              <p:nvPr/>
            </p:nvSpPr>
            <p:spPr>
              <a:xfrm>
                <a:off x="188876" y="0"/>
                <a:ext cx="793497" cy="793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66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  <p:sp>
            <p:nvSpPr>
              <p:cNvPr id="157" name="Shape 7666"/>
              <p:cNvSpPr/>
              <p:nvPr/>
            </p:nvSpPr>
            <p:spPr>
              <a:xfrm>
                <a:off x="6505" y="810148"/>
                <a:ext cx="1176651" cy="310330"/>
              </a:xfrm>
              <a:prstGeom prst="rect">
                <a:avLst/>
              </a:prstGeom>
              <a:noFill/>
              <a:ln w="12700" cap="flat">
                <a:noFill/>
                <a:round/>
              </a:ln>
              <a:effectLst/>
            </p:spPr>
            <p:txBody>
              <a:bodyPr wrap="none" lIns="38100" tIns="38100" rIns="38100" bIns="38100" numCol="1" anchor="t">
                <a:spAutoFit/>
              </a:bodyPr>
              <a:lstStyle>
                <a:lvl1pPr algn="ctr">
                  <a:buClr>
                    <a:srgbClr val="B5B5B5"/>
                  </a:buClr>
                  <a:buFont typeface="ArialUnicodeMS"/>
                  <a:defRPr sz="1400">
                    <a:solidFill>
                      <a:srgbClr val="B5B5B5"/>
                    </a:solidFill>
                    <a:uFill>
                      <a:solidFill>
                        <a:srgbClr val="B5B5B5"/>
                      </a:solidFill>
                    </a:uFill>
                    <a:latin typeface="ArialUnicodeMS"/>
                    <a:ea typeface="ArialUnicodeMS"/>
                    <a:cs typeface="ArialUnicodeMS"/>
                    <a:sym typeface="ArialUnicodeMS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300" dirty="0">
                    <a:solidFill>
                      <a:schemeClr val="bg2"/>
                    </a:solidFill>
                    <a:uFillTx/>
                    <a:latin typeface="+mn-ea"/>
                  </a:rPr>
                  <a:t>输入您的文字</a:t>
                </a:r>
              </a:p>
            </p:txBody>
          </p:sp>
          <p:grpSp>
            <p:nvGrpSpPr>
              <p:cNvPr id="158" name="Group 7670"/>
              <p:cNvGrpSpPr/>
              <p:nvPr/>
            </p:nvGrpSpPr>
            <p:grpSpPr>
              <a:xfrm>
                <a:off x="382514" y="288078"/>
                <a:ext cx="406220" cy="254383"/>
                <a:chOff x="0" y="0"/>
                <a:chExt cx="406219" cy="254382"/>
              </a:xfrm>
            </p:grpSpPr>
            <p:sp>
              <p:nvSpPr>
                <p:cNvPr id="159" name="Shape 7667"/>
                <p:cNvSpPr/>
                <p:nvPr/>
              </p:nvSpPr>
              <p:spPr>
                <a:xfrm>
                  <a:off x="0" y="0"/>
                  <a:ext cx="406220" cy="2543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573" y="10563"/>
                      </a:moveTo>
                      <a:cubicBezTo>
                        <a:pt x="21573" y="10520"/>
                        <a:pt x="21573" y="10477"/>
                        <a:pt x="21560" y="10413"/>
                      </a:cubicBezTo>
                      <a:cubicBezTo>
                        <a:pt x="21560" y="10413"/>
                        <a:pt x="21546" y="10391"/>
                        <a:pt x="21546" y="10370"/>
                      </a:cubicBezTo>
                      <a:cubicBezTo>
                        <a:pt x="21546" y="10348"/>
                        <a:pt x="21546" y="10327"/>
                        <a:pt x="21533" y="10305"/>
                      </a:cubicBezTo>
                      <a:cubicBezTo>
                        <a:pt x="19568" y="4303"/>
                        <a:pt x="15302" y="0"/>
                        <a:pt x="10807" y="0"/>
                      </a:cubicBezTo>
                      <a:cubicBezTo>
                        <a:pt x="6298" y="0"/>
                        <a:pt x="2032" y="4281"/>
                        <a:pt x="67" y="10284"/>
                      </a:cubicBezTo>
                      <a:cubicBezTo>
                        <a:pt x="67" y="10305"/>
                        <a:pt x="67" y="10348"/>
                        <a:pt x="54" y="10370"/>
                      </a:cubicBezTo>
                      <a:cubicBezTo>
                        <a:pt x="54" y="10391"/>
                        <a:pt x="40" y="10391"/>
                        <a:pt x="40" y="10413"/>
                      </a:cubicBezTo>
                      <a:cubicBezTo>
                        <a:pt x="27" y="10456"/>
                        <a:pt x="27" y="10499"/>
                        <a:pt x="27" y="10563"/>
                      </a:cubicBezTo>
                      <a:cubicBezTo>
                        <a:pt x="13" y="10628"/>
                        <a:pt x="0" y="10714"/>
                        <a:pt x="0" y="10800"/>
                      </a:cubicBezTo>
                      <a:cubicBezTo>
                        <a:pt x="0" y="10886"/>
                        <a:pt x="13" y="10951"/>
                        <a:pt x="27" y="11037"/>
                      </a:cubicBezTo>
                      <a:cubicBezTo>
                        <a:pt x="27" y="11080"/>
                        <a:pt x="27" y="11123"/>
                        <a:pt x="40" y="11166"/>
                      </a:cubicBezTo>
                      <a:cubicBezTo>
                        <a:pt x="40" y="11187"/>
                        <a:pt x="54" y="11209"/>
                        <a:pt x="54" y="11230"/>
                      </a:cubicBezTo>
                      <a:cubicBezTo>
                        <a:pt x="67" y="11252"/>
                        <a:pt x="67" y="11273"/>
                        <a:pt x="67" y="11295"/>
                      </a:cubicBezTo>
                      <a:cubicBezTo>
                        <a:pt x="2032" y="17297"/>
                        <a:pt x="6298" y="21600"/>
                        <a:pt x="10807" y="21600"/>
                      </a:cubicBezTo>
                      <a:cubicBezTo>
                        <a:pt x="15302" y="21600"/>
                        <a:pt x="19568" y="17297"/>
                        <a:pt x="21533" y="11316"/>
                      </a:cubicBezTo>
                      <a:cubicBezTo>
                        <a:pt x="21546" y="11273"/>
                        <a:pt x="21546" y="11252"/>
                        <a:pt x="21546" y="11230"/>
                      </a:cubicBezTo>
                      <a:cubicBezTo>
                        <a:pt x="21546" y="11209"/>
                        <a:pt x="21560" y="11209"/>
                        <a:pt x="21560" y="11187"/>
                      </a:cubicBezTo>
                      <a:cubicBezTo>
                        <a:pt x="21573" y="11144"/>
                        <a:pt x="21573" y="11080"/>
                        <a:pt x="21573" y="11037"/>
                      </a:cubicBezTo>
                      <a:cubicBezTo>
                        <a:pt x="21587" y="10972"/>
                        <a:pt x="21600" y="10886"/>
                        <a:pt x="21600" y="10800"/>
                      </a:cubicBezTo>
                      <a:cubicBezTo>
                        <a:pt x="21600" y="10714"/>
                        <a:pt x="21587" y="10649"/>
                        <a:pt x="21573" y="10563"/>
                      </a:cubicBezTo>
                      <a:close/>
                      <a:moveTo>
                        <a:pt x="10807" y="19427"/>
                      </a:moveTo>
                      <a:cubicBezTo>
                        <a:pt x="7012" y="19427"/>
                        <a:pt x="3284" y="15985"/>
                        <a:pt x="1440" y="10800"/>
                      </a:cubicBezTo>
                      <a:cubicBezTo>
                        <a:pt x="3297" y="5594"/>
                        <a:pt x="7012" y="2151"/>
                        <a:pt x="10807" y="2151"/>
                      </a:cubicBezTo>
                      <a:cubicBezTo>
                        <a:pt x="14602" y="2151"/>
                        <a:pt x="18316" y="5615"/>
                        <a:pt x="20160" y="10800"/>
                      </a:cubicBezTo>
                      <a:cubicBezTo>
                        <a:pt x="18303" y="16006"/>
                        <a:pt x="14588" y="19427"/>
                        <a:pt x="10807" y="194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14655">
                    <a:buClrTx/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60" name="Shape 7668"/>
                <p:cNvSpPr/>
                <p:nvPr/>
              </p:nvSpPr>
              <p:spPr>
                <a:xfrm>
                  <a:off x="152372" y="76239"/>
                  <a:ext cx="57207" cy="573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211" y="0"/>
                      </a:moveTo>
                      <a:cubicBezTo>
                        <a:pt x="19115" y="0"/>
                        <a:pt x="19115" y="0"/>
                        <a:pt x="19115" y="0"/>
                      </a:cubicBezTo>
                      <a:cubicBezTo>
                        <a:pt x="8602" y="0"/>
                        <a:pt x="0" y="8602"/>
                        <a:pt x="0" y="19211"/>
                      </a:cubicBezTo>
                      <a:cubicBezTo>
                        <a:pt x="0" y="20549"/>
                        <a:pt x="1051" y="21600"/>
                        <a:pt x="2389" y="21600"/>
                      </a:cubicBezTo>
                      <a:cubicBezTo>
                        <a:pt x="3727" y="21600"/>
                        <a:pt x="4779" y="20549"/>
                        <a:pt x="4779" y="19211"/>
                      </a:cubicBezTo>
                      <a:cubicBezTo>
                        <a:pt x="4779" y="11278"/>
                        <a:pt x="11278" y="4779"/>
                        <a:pt x="19211" y="4779"/>
                      </a:cubicBezTo>
                      <a:lnTo>
                        <a:pt x="19211" y="4779"/>
                      </a:lnTo>
                      <a:cubicBezTo>
                        <a:pt x="20453" y="4779"/>
                        <a:pt x="21600" y="3727"/>
                        <a:pt x="21600" y="2389"/>
                      </a:cubicBezTo>
                      <a:cubicBezTo>
                        <a:pt x="21600" y="1051"/>
                        <a:pt x="20453" y="0"/>
                        <a:pt x="1921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14655">
                    <a:buClrTx/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61" name="Shape 7669"/>
                <p:cNvSpPr/>
                <p:nvPr/>
              </p:nvSpPr>
              <p:spPr>
                <a:xfrm>
                  <a:off x="113984" y="38280"/>
                  <a:ext cx="177929" cy="1780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85" y="0"/>
                      </a:moveTo>
                      <a:cubicBezTo>
                        <a:pt x="4824" y="0"/>
                        <a:pt x="0" y="4824"/>
                        <a:pt x="0" y="10785"/>
                      </a:cubicBezTo>
                      <a:cubicBezTo>
                        <a:pt x="0" y="16745"/>
                        <a:pt x="4824" y="21600"/>
                        <a:pt x="10785" y="21600"/>
                      </a:cubicBezTo>
                      <a:cubicBezTo>
                        <a:pt x="16776" y="21600"/>
                        <a:pt x="21600" y="16745"/>
                        <a:pt x="21600" y="10785"/>
                      </a:cubicBezTo>
                      <a:cubicBezTo>
                        <a:pt x="21600" y="4824"/>
                        <a:pt x="16776" y="0"/>
                        <a:pt x="10785" y="0"/>
                      </a:cubicBezTo>
                      <a:close/>
                      <a:moveTo>
                        <a:pt x="10785" y="20064"/>
                      </a:moveTo>
                      <a:cubicBezTo>
                        <a:pt x="5684" y="20064"/>
                        <a:pt x="1536" y="15885"/>
                        <a:pt x="1536" y="10785"/>
                      </a:cubicBezTo>
                      <a:cubicBezTo>
                        <a:pt x="1536" y="5684"/>
                        <a:pt x="5684" y="1536"/>
                        <a:pt x="10785" y="1536"/>
                      </a:cubicBezTo>
                      <a:cubicBezTo>
                        <a:pt x="15916" y="1536"/>
                        <a:pt x="20064" y="5684"/>
                        <a:pt x="20064" y="10785"/>
                      </a:cubicBezTo>
                      <a:cubicBezTo>
                        <a:pt x="20064" y="15885"/>
                        <a:pt x="15916" y="20064"/>
                        <a:pt x="10785" y="200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14655">
                    <a:buClrTx/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</p:grpSp>
        </p:grpSp>
      </p:grpSp>
      <p:grpSp>
        <p:nvGrpSpPr>
          <p:cNvPr id="13" name="组合 12"/>
          <p:cNvGrpSpPr/>
          <p:nvPr/>
        </p:nvGrpSpPr>
        <p:grpSpPr>
          <a:xfrm>
            <a:off x="5522667" y="1753819"/>
            <a:ext cx="1077218" cy="1504297"/>
            <a:chOff x="5522667" y="1753819"/>
            <a:chExt cx="1077218" cy="1504297"/>
          </a:xfrm>
        </p:grpSpPr>
        <p:sp>
          <p:nvSpPr>
            <p:cNvPr id="109" name="Shape 7619"/>
            <p:cNvSpPr/>
            <p:nvPr/>
          </p:nvSpPr>
          <p:spPr>
            <a:xfrm flipV="1">
              <a:off x="6055459" y="2715666"/>
              <a:ext cx="1" cy="542450"/>
            </a:xfrm>
            <a:prstGeom prst="line">
              <a:avLst/>
            </a:prstGeom>
            <a:ln w="12700">
              <a:solidFill>
                <a:schemeClr val="bg2"/>
              </a:solidFill>
              <a:prstDash val="dash"/>
              <a:miter lim="400000"/>
              <a:headEnd type="triangle"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solidFill>
                  <a:schemeClr val="bg2"/>
                </a:solidFill>
                <a:latin typeface="+mn-ea"/>
              </a:endParaRPr>
            </a:p>
          </p:txBody>
        </p:sp>
        <p:grpSp>
          <p:nvGrpSpPr>
            <p:cNvPr id="162" name="Group 7677"/>
            <p:cNvGrpSpPr/>
            <p:nvPr/>
          </p:nvGrpSpPr>
          <p:grpSpPr>
            <a:xfrm>
              <a:off x="5522667" y="1753819"/>
              <a:ext cx="1077218" cy="975375"/>
              <a:chOff x="56645" y="0"/>
              <a:chExt cx="1176649" cy="1092742"/>
            </a:xfrm>
          </p:grpSpPr>
          <p:sp>
            <p:nvSpPr>
              <p:cNvPr id="163" name="Shape 7672"/>
              <p:cNvSpPr/>
              <p:nvPr/>
            </p:nvSpPr>
            <p:spPr>
              <a:xfrm>
                <a:off x="241868" y="299245"/>
                <a:ext cx="793498" cy="793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66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  <p:sp>
            <p:nvSpPr>
              <p:cNvPr id="164" name="Shape 7673"/>
              <p:cNvSpPr/>
              <p:nvPr/>
            </p:nvSpPr>
            <p:spPr>
              <a:xfrm>
                <a:off x="56645" y="0"/>
                <a:ext cx="1176649" cy="310330"/>
              </a:xfrm>
              <a:prstGeom prst="rect">
                <a:avLst/>
              </a:prstGeom>
              <a:noFill/>
              <a:ln w="12700" cap="flat">
                <a:noFill/>
                <a:round/>
              </a:ln>
              <a:effectLst/>
            </p:spPr>
            <p:txBody>
              <a:bodyPr wrap="none" lIns="38100" tIns="38100" rIns="38100" bIns="38100" numCol="1" anchor="t">
                <a:spAutoFit/>
              </a:bodyPr>
              <a:lstStyle>
                <a:lvl1pPr algn="ctr">
                  <a:buClr>
                    <a:srgbClr val="B5B5B5"/>
                  </a:buClr>
                  <a:buFont typeface="ArialUnicodeMS"/>
                  <a:defRPr sz="1400">
                    <a:solidFill>
                      <a:srgbClr val="B5B5B5"/>
                    </a:solidFill>
                    <a:uFill>
                      <a:solidFill>
                        <a:srgbClr val="B5B5B5"/>
                      </a:solidFill>
                    </a:uFill>
                    <a:latin typeface="ArialUnicodeMS"/>
                    <a:ea typeface="ArialUnicodeMS"/>
                    <a:cs typeface="ArialUnicodeMS"/>
                    <a:sym typeface="ArialUnicodeMS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300" dirty="0">
                    <a:solidFill>
                      <a:schemeClr val="bg2"/>
                    </a:solidFill>
                    <a:uFillTx/>
                    <a:latin typeface="+mn-ea"/>
                  </a:rPr>
                  <a:t>输入您的文字</a:t>
                </a:r>
              </a:p>
            </p:txBody>
          </p:sp>
          <p:grpSp>
            <p:nvGrpSpPr>
              <p:cNvPr id="165" name="Group 7676"/>
              <p:cNvGrpSpPr/>
              <p:nvPr/>
            </p:nvGrpSpPr>
            <p:grpSpPr>
              <a:xfrm>
                <a:off x="445488" y="534268"/>
                <a:ext cx="386257" cy="338167"/>
                <a:chOff x="0" y="0"/>
                <a:chExt cx="386256" cy="338166"/>
              </a:xfrm>
            </p:grpSpPr>
            <p:sp>
              <p:nvSpPr>
                <p:cNvPr id="166" name="Shape 7674"/>
                <p:cNvSpPr/>
                <p:nvPr/>
              </p:nvSpPr>
              <p:spPr>
                <a:xfrm>
                  <a:off x="60400" y="60400"/>
                  <a:ext cx="138756" cy="905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655" y="0"/>
                      </a:moveTo>
                      <a:cubicBezTo>
                        <a:pt x="9453" y="0"/>
                        <a:pt x="0" y="9205"/>
                        <a:pt x="0" y="20150"/>
                      </a:cubicBezTo>
                      <a:cubicBezTo>
                        <a:pt x="0" y="20948"/>
                        <a:pt x="425" y="21600"/>
                        <a:pt x="945" y="21600"/>
                      </a:cubicBezTo>
                      <a:cubicBezTo>
                        <a:pt x="1465" y="21600"/>
                        <a:pt x="1891" y="20948"/>
                        <a:pt x="1891" y="20150"/>
                      </a:cubicBezTo>
                      <a:cubicBezTo>
                        <a:pt x="1891" y="10945"/>
                        <a:pt x="10635" y="2899"/>
                        <a:pt x="20655" y="2899"/>
                      </a:cubicBezTo>
                      <a:cubicBezTo>
                        <a:pt x="21175" y="2899"/>
                        <a:pt x="21600" y="2247"/>
                        <a:pt x="21600" y="1450"/>
                      </a:cubicBezTo>
                      <a:cubicBezTo>
                        <a:pt x="21600" y="652"/>
                        <a:pt x="21175" y="0"/>
                        <a:pt x="2065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14655">
                    <a:buClrTx/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67" name="Shape 7675"/>
                <p:cNvSpPr/>
                <p:nvPr/>
              </p:nvSpPr>
              <p:spPr>
                <a:xfrm>
                  <a:off x="0" y="0"/>
                  <a:ext cx="386257" cy="3381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cubicBezTo>
                        <a:pt x="4840" y="0"/>
                        <a:pt x="0" y="4153"/>
                        <a:pt x="0" y="9257"/>
                      </a:cubicBezTo>
                      <a:cubicBezTo>
                        <a:pt x="0" y="12440"/>
                        <a:pt x="1868" y="15254"/>
                        <a:pt x="4738" y="16923"/>
                      </a:cubicBezTo>
                      <a:cubicBezTo>
                        <a:pt x="4738" y="16942"/>
                        <a:pt x="4721" y="16942"/>
                        <a:pt x="4721" y="16981"/>
                      </a:cubicBezTo>
                      <a:cubicBezTo>
                        <a:pt x="4721" y="18359"/>
                        <a:pt x="3821" y="19834"/>
                        <a:pt x="3430" y="20630"/>
                      </a:cubicBezTo>
                      <a:cubicBezTo>
                        <a:pt x="3430" y="20630"/>
                        <a:pt x="3430" y="20630"/>
                        <a:pt x="3430" y="20630"/>
                      </a:cubicBezTo>
                      <a:cubicBezTo>
                        <a:pt x="3396" y="20707"/>
                        <a:pt x="3379" y="20804"/>
                        <a:pt x="3379" y="20901"/>
                      </a:cubicBezTo>
                      <a:cubicBezTo>
                        <a:pt x="3379" y="21289"/>
                        <a:pt x="3651" y="21600"/>
                        <a:pt x="3991" y="21600"/>
                      </a:cubicBezTo>
                      <a:cubicBezTo>
                        <a:pt x="4058" y="21600"/>
                        <a:pt x="4160" y="21581"/>
                        <a:pt x="4160" y="21581"/>
                      </a:cubicBezTo>
                      <a:cubicBezTo>
                        <a:pt x="6266" y="21192"/>
                        <a:pt x="8253" y="18980"/>
                        <a:pt x="8711" y="18340"/>
                      </a:cubicBezTo>
                      <a:cubicBezTo>
                        <a:pt x="9391" y="18456"/>
                        <a:pt x="10087" y="18514"/>
                        <a:pt x="10800" y="18514"/>
                      </a:cubicBezTo>
                      <a:cubicBezTo>
                        <a:pt x="16760" y="18514"/>
                        <a:pt x="21600" y="14361"/>
                        <a:pt x="21600" y="9257"/>
                      </a:cubicBezTo>
                      <a:cubicBezTo>
                        <a:pt x="21600" y="4153"/>
                        <a:pt x="16760" y="0"/>
                        <a:pt x="10800" y="0"/>
                      </a:cubicBezTo>
                      <a:close/>
                      <a:moveTo>
                        <a:pt x="10800" y="16981"/>
                      </a:moveTo>
                      <a:cubicBezTo>
                        <a:pt x="10189" y="16981"/>
                        <a:pt x="9543" y="16923"/>
                        <a:pt x="8915" y="16806"/>
                      </a:cubicBezTo>
                      <a:cubicBezTo>
                        <a:pt x="8847" y="16806"/>
                        <a:pt x="8779" y="16787"/>
                        <a:pt x="8711" y="16787"/>
                      </a:cubicBezTo>
                      <a:cubicBezTo>
                        <a:pt x="8321" y="16787"/>
                        <a:pt x="7930" y="17001"/>
                        <a:pt x="7675" y="17350"/>
                      </a:cubicBezTo>
                      <a:cubicBezTo>
                        <a:pt x="7387" y="17757"/>
                        <a:pt x="6555" y="18650"/>
                        <a:pt x="5587" y="19310"/>
                      </a:cubicBezTo>
                      <a:cubicBezTo>
                        <a:pt x="5858" y="18631"/>
                        <a:pt x="6062" y="17854"/>
                        <a:pt x="6079" y="17059"/>
                      </a:cubicBezTo>
                      <a:cubicBezTo>
                        <a:pt x="6079" y="17001"/>
                        <a:pt x="6079" y="16962"/>
                        <a:pt x="6079" y="16923"/>
                      </a:cubicBezTo>
                      <a:cubicBezTo>
                        <a:pt x="6079" y="16341"/>
                        <a:pt x="5791" y="15797"/>
                        <a:pt x="5349" y="15545"/>
                      </a:cubicBezTo>
                      <a:cubicBezTo>
                        <a:pt x="2836" y="14089"/>
                        <a:pt x="1358" y="11722"/>
                        <a:pt x="1358" y="9257"/>
                      </a:cubicBezTo>
                      <a:cubicBezTo>
                        <a:pt x="1358" y="5007"/>
                        <a:pt x="5587" y="1553"/>
                        <a:pt x="10800" y="1553"/>
                      </a:cubicBezTo>
                      <a:cubicBezTo>
                        <a:pt x="16013" y="1553"/>
                        <a:pt x="20258" y="5007"/>
                        <a:pt x="20258" y="9257"/>
                      </a:cubicBezTo>
                      <a:cubicBezTo>
                        <a:pt x="20258" y="13507"/>
                        <a:pt x="16013" y="16981"/>
                        <a:pt x="10800" y="169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14655">
                    <a:buClrTx/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</p:grpSp>
        </p:grpSp>
      </p:grpSp>
      <p:grpSp>
        <p:nvGrpSpPr>
          <p:cNvPr id="8" name="组合 7"/>
          <p:cNvGrpSpPr/>
          <p:nvPr/>
        </p:nvGrpSpPr>
        <p:grpSpPr>
          <a:xfrm>
            <a:off x="6308412" y="3992051"/>
            <a:ext cx="1077218" cy="1238143"/>
            <a:chOff x="6308412" y="3992051"/>
            <a:chExt cx="1077218" cy="1238143"/>
          </a:xfrm>
        </p:grpSpPr>
        <p:sp>
          <p:nvSpPr>
            <p:cNvPr id="113" name="Shape 7623"/>
            <p:cNvSpPr/>
            <p:nvPr/>
          </p:nvSpPr>
          <p:spPr>
            <a:xfrm flipV="1">
              <a:off x="6849342" y="3992051"/>
              <a:ext cx="1" cy="275675"/>
            </a:xfrm>
            <a:prstGeom prst="line">
              <a:avLst/>
            </a:prstGeom>
            <a:ln w="12700">
              <a:solidFill>
                <a:schemeClr val="bg2"/>
              </a:solidFill>
              <a:prstDash val="dash"/>
              <a:miter lim="400000"/>
              <a:tailEnd type="triangle"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00">
                <a:solidFill>
                  <a:schemeClr val="bg2"/>
                </a:solidFill>
                <a:latin typeface="+mn-ea"/>
              </a:endParaRPr>
            </a:p>
          </p:txBody>
        </p:sp>
        <p:grpSp>
          <p:nvGrpSpPr>
            <p:cNvPr id="168" name="Group 7684"/>
            <p:cNvGrpSpPr/>
            <p:nvPr/>
          </p:nvGrpSpPr>
          <p:grpSpPr>
            <a:xfrm>
              <a:off x="6308412" y="4222381"/>
              <a:ext cx="1077218" cy="1007813"/>
              <a:chOff x="3838" y="0"/>
              <a:chExt cx="1176649" cy="1129084"/>
            </a:xfrm>
          </p:grpSpPr>
          <p:sp>
            <p:nvSpPr>
              <p:cNvPr id="169" name="Shape 7678"/>
              <p:cNvSpPr/>
              <p:nvPr/>
            </p:nvSpPr>
            <p:spPr>
              <a:xfrm>
                <a:off x="192988" y="0"/>
                <a:ext cx="793498" cy="793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B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  <p:sp>
            <p:nvSpPr>
              <p:cNvPr id="170" name="Shape 7679"/>
              <p:cNvSpPr/>
              <p:nvPr/>
            </p:nvSpPr>
            <p:spPr>
              <a:xfrm>
                <a:off x="3838" y="818753"/>
                <a:ext cx="1176649" cy="310331"/>
              </a:xfrm>
              <a:prstGeom prst="rect">
                <a:avLst/>
              </a:prstGeom>
              <a:noFill/>
              <a:ln w="12700" cap="flat">
                <a:noFill/>
                <a:round/>
              </a:ln>
              <a:effectLst/>
            </p:spPr>
            <p:txBody>
              <a:bodyPr wrap="none" lIns="38100" tIns="38100" rIns="38100" bIns="38100" numCol="1" anchor="t">
                <a:spAutoFit/>
              </a:bodyPr>
              <a:lstStyle>
                <a:lvl1pPr algn="ctr">
                  <a:buClr>
                    <a:srgbClr val="B5B5B5"/>
                  </a:buClr>
                  <a:buFont typeface="ArialUnicodeMS"/>
                  <a:defRPr sz="1400">
                    <a:solidFill>
                      <a:srgbClr val="B5B5B5"/>
                    </a:solidFill>
                    <a:uFill>
                      <a:solidFill>
                        <a:srgbClr val="B5B5B5"/>
                      </a:solidFill>
                    </a:uFill>
                    <a:latin typeface="ArialUnicodeMS"/>
                    <a:ea typeface="ArialUnicodeMS"/>
                    <a:cs typeface="ArialUnicodeMS"/>
                    <a:sym typeface="ArialUnicodeMS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300" dirty="0">
                    <a:solidFill>
                      <a:schemeClr val="bg2"/>
                    </a:solidFill>
                    <a:uFillTx/>
                    <a:latin typeface="+mn-ea"/>
                  </a:rPr>
                  <a:t>输入您的文字</a:t>
                </a:r>
              </a:p>
            </p:txBody>
          </p:sp>
          <p:grpSp>
            <p:nvGrpSpPr>
              <p:cNvPr id="171" name="Group 7683"/>
              <p:cNvGrpSpPr/>
              <p:nvPr/>
            </p:nvGrpSpPr>
            <p:grpSpPr>
              <a:xfrm>
                <a:off x="438989" y="258466"/>
                <a:ext cx="311010" cy="310966"/>
                <a:chOff x="0" y="0"/>
                <a:chExt cx="311008" cy="310965"/>
              </a:xfrm>
            </p:grpSpPr>
            <p:sp>
              <p:nvSpPr>
                <p:cNvPr id="172" name="Shape 7680"/>
                <p:cNvSpPr/>
                <p:nvPr/>
              </p:nvSpPr>
              <p:spPr>
                <a:xfrm>
                  <a:off x="170111" y="39020"/>
                  <a:ext cx="102092" cy="1017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500" y="20598"/>
                      </a:moveTo>
                      <a:lnTo>
                        <a:pt x="19500" y="20598"/>
                      </a:lnTo>
                      <a:cubicBezTo>
                        <a:pt x="19500" y="21149"/>
                        <a:pt x="20000" y="21600"/>
                        <a:pt x="20550" y="21600"/>
                      </a:cubicBezTo>
                      <a:cubicBezTo>
                        <a:pt x="21100" y="21600"/>
                        <a:pt x="21600" y="21149"/>
                        <a:pt x="21600" y="20598"/>
                      </a:cubicBezTo>
                      <a:cubicBezTo>
                        <a:pt x="21600" y="20598"/>
                        <a:pt x="21550" y="20598"/>
                        <a:pt x="21550" y="20548"/>
                      </a:cubicBezTo>
                      <a:cubicBezTo>
                        <a:pt x="21550" y="9221"/>
                        <a:pt x="12400" y="0"/>
                        <a:pt x="1050" y="0"/>
                      </a:cubicBezTo>
                      <a:cubicBezTo>
                        <a:pt x="1050" y="0"/>
                        <a:pt x="1050" y="0"/>
                        <a:pt x="1000" y="0"/>
                      </a:cubicBezTo>
                      <a:cubicBezTo>
                        <a:pt x="450" y="0"/>
                        <a:pt x="0" y="451"/>
                        <a:pt x="0" y="1002"/>
                      </a:cubicBezTo>
                      <a:cubicBezTo>
                        <a:pt x="0" y="1554"/>
                        <a:pt x="450" y="2055"/>
                        <a:pt x="1000" y="2055"/>
                      </a:cubicBezTo>
                      <a:lnTo>
                        <a:pt x="1000" y="2055"/>
                      </a:lnTo>
                      <a:cubicBezTo>
                        <a:pt x="11200" y="2055"/>
                        <a:pt x="19500" y="10374"/>
                        <a:pt x="19500" y="205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14655">
                    <a:buClrTx/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73" name="Shape 7681"/>
                <p:cNvSpPr/>
                <p:nvPr/>
              </p:nvSpPr>
              <p:spPr>
                <a:xfrm>
                  <a:off x="0" y="0"/>
                  <a:ext cx="311009" cy="3109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48" h="21600" extrusionOk="0">
                      <a:moveTo>
                        <a:pt x="6054" y="591"/>
                      </a:moveTo>
                      <a:cubicBezTo>
                        <a:pt x="5682" y="213"/>
                        <a:pt x="5166" y="0"/>
                        <a:pt x="4649" y="0"/>
                      </a:cubicBezTo>
                      <a:cubicBezTo>
                        <a:pt x="4391" y="0"/>
                        <a:pt x="4132" y="49"/>
                        <a:pt x="3890" y="148"/>
                      </a:cubicBezTo>
                      <a:cubicBezTo>
                        <a:pt x="3148" y="460"/>
                        <a:pt x="2663" y="1198"/>
                        <a:pt x="2663" y="2019"/>
                      </a:cubicBezTo>
                      <a:cubicBezTo>
                        <a:pt x="2647" y="11309"/>
                        <a:pt x="2647" y="11309"/>
                        <a:pt x="2647" y="11309"/>
                      </a:cubicBezTo>
                      <a:cubicBezTo>
                        <a:pt x="581" y="13426"/>
                        <a:pt x="581" y="13426"/>
                        <a:pt x="581" y="13426"/>
                      </a:cubicBezTo>
                      <a:cubicBezTo>
                        <a:pt x="-194" y="14214"/>
                        <a:pt x="-194" y="15494"/>
                        <a:pt x="581" y="16282"/>
                      </a:cubicBezTo>
                      <a:cubicBezTo>
                        <a:pt x="5230" y="21009"/>
                        <a:pt x="5230" y="21009"/>
                        <a:pt x="5230" y="21009"/>
                      </a:cubicBezTo>
                      <a:cubicBezTo>
                        <a:pt x="5618" y="21403"/>
                        <a:pt x="6134" y="21600"/>
                        <a:pt x="6635" y="21600"/>
                      </a:cubicBezTo>
                      <a:cubicBezTo>
                        <a:pt x="7151" y="21600"/>
                        <a:pt x="7652" y="21403"/>
                        <a:pt x="8055" y="21009"/>
                      </a:cubicBezTo>
                      <a:cubicBezTo>
                        <a:pt x="10122" y="18908"/>
                        <a:pt x="10122" y="18908"/>
                        <a:pt x="10122" y="18908"/>
                      </a:cubicBezTo>
                      <a:cubicBezTo>
                        <a:pt x="19259" y="18908"/>
                        <a:pt x="19259" y="18908"/>
                        <a:pt x="19259" y="18908"/>
                      </a:cubicBezTo>
                      <a:cubicBezTo>
                        <a:pt x="20066" y="18908"/>
                        <a:pt x="20793" y="18399"/>
                        <a:pt x="21099" y="17644"/>
                      </a:cubicBezTo>
                      <a:cubicBezTo>
                        <a:pt x="21406" y="16889"/>
                        <a:pt x="21228" y="16019"/>
                        <a:pt x="20663" y="15445"/>
                      </a:cubicBezTo>
                      <a:lnTo>
                        <a:pt x="6054" y="591"/>
                      </a:lnTo>
                      <a:close/>
                      <a:moveTo>
                        <a:pt x="9185" y="17940"/>
                      </a:moveTo>
                      <a:cubicBezTo>
                        <a:pt x="7103" y="20057"/>
                        <a:pt x="7103" y="20057"/>
                        <a:pt x="7103" y="20057"/>
                      </a:cubicBezTo>
                      <a:cubicBezTo>
                        <a:pt x="6941" y="20221"/>
                        <a:pt x="6748" y="20254"/>
                        <a:pt x="6635" y="20254"/>
                      </a:cubicBezTo>
                      <a:cubicBezTo>
                        <a:pt x="6538" y="20254"/>
                        <a:pt x="6344" y="20221"/>
                        <a:pt x="6167" y="20057"/>
                      </a:cubicBezTo>
                      <a:cubicBezTo>
                        <a:pt x="1517" y="15330"/>
                        <a:pt x="1517" y="15330"/>
                        <a:pt x="1517" y="15330"/>
                      </a:cubicBezTo>
                      <a:cubicBezTo>
                        <a:pt x="1356" y="15150"/>
                        <a:pt x="1323" y="14953"/>
                        <a:pt x="1323" y="14854"/>
                      </a:cubicBezTo>
                      <a:cubicBezTo>
                        <a:pt x="1323" y="14739"/>
                        <a:pt x="1356" y="14542"/>
                        <a:pt x="1517" y="14378"/>
                      </a:cubicBezTo>
                      <a:cubicBezTo>
                        <a:pt x="3600" y="12261"/>
                        <a:pt x="3600" y="12261"/>
                        <a:pt x="3600" y="12261"/>
                      </a:cubicBezTo>
                      <a:cubicBezTo>
                        <a:pt x="3600" y="12261"/>
                        <a:pt x="3600" y="12244"/>
                        <a:pt x="3600" y="12244"/>
                      </a:cubicBezTo>
                      <a:cubicBezTo>
                        <a:pt x="9202" y="17940"/>
                        <a:pt x="9202" y="17940"/>
                        <a:pt x="9202" y="17940"/>
                      </a:cubicBezTo>
                      <a:cubicBezTo>
                        <a:pt x="9202" y="17940"/>
                        <a:pt x="9185" y="17940"/>
                        <a:pt x="9185" y="17940"/>
                      </a:cubicBezTo>
                      <a:close/>
                      <a:moveTo>
                        <a:pt x="10122" y="17546"/>
                      </a:moveTo>
                      <a:cubicBezTo>
                        <a:pt x="10009" y="17546"/>
                        <a:pt x="9928" y="17595"/>
                        <a:pt x="9815" y="17612"/>
                      </a:cubicBezTo>
                      <a:cubicBezTo>
                        <a:pt x="3923" y="11621"/>
                        <a:pt x="3923" y="11621"/>
                        <a:pt x="3923" y="11621"/>
                      </a:cubicBezTo>
                      <a:cubicBezTo>
                        <a:pt x="3939" y="11506"/>
                        <a:pt x="3987" y="11424"/>
                        <a:pt x="3987" y="11309"/>
                      </a:cubicBezTo>
                      <a:cubicBezTo>
                        <a:pt x="3987" y="3184"/>
                        <a:pt x="3987" y="3184"/>
                        <a:pt x="3987" y="3184"/>
                      </a:cubicBezTo>
                      <a:cubicBezTo>
                        <a:pt x="18113" y="17546"/>
                        <a:pt x="18113" y="17546"/>
                        <a:pt x="18113" y="17546"/>
                      </a:cubicBezTo>
                      <a:lnTo>
                        <a:pt x="10122" y="17546"/>
                      </a:lnTo>
                      <a:close/>
                      <a:moveTo>
                        <a:pt x="19872" y="17136"/>
                      </a:moveTo>
                      <a:cubicBezTo>
                        <a:pt x="19759" y="17382"/>
                        <a:pt x="19517" y="17546"/>
                        <a:pt x="19259" y="17546"/>
                      </a:cubicBezTo>
                      <a:cubicBezTo>
                        <a:pt x="19049" y="17546"/>
                        <a:pt x="19049" y="17546"/>
                        <a:pt x="19049" y="17546"/>
                      </a:cubicBezTo>
                      <a:cubicBezTo>
                        <a:pt x="3987" y="2232"/>
                        <a:pt x="3987" y="2232"/>
                        <a:pt x="3987" y="2232"/>
                      </a:cubicBezTo>
                      <a:cubicBezTo>
                        <a:pt x="3987" y="2019"/>
                        <a:pt x="3987" y="2019"/>
                        <a:pt x="3987" y="2019"/>
                      </a:cubicBezTo>
                      <a:cubicBezTo>
                        <a:pt x="3987" y="1756"/>
                        <a:pt x="4149" y="1510"/>
                        <a:pt x="4391" y="1395"/>
                      </a:cubicBezTo>
                      <a:cubicBezTo>
                        <a:pt x="4471" y="1362"/>
                        <a:pt x="4552" y="1346"/>
                        <a:pt x="4649" y="1346"/>
                      </a:cubicBezTo>
                      <a:cubicBezTo>
                        <a:pt x="4827" y="1346"/>
                        <a:pt x="4988" y="1428"/>
                        <a:pt x="5117" y="1543"/>
                      </a:cubicBezTo>
                      <a:cubicBezTo>
                        <a:pt x="19727" y="16397"/>
                        <a:pt x="19727" y="16397"/>
                        <a:pt x="19727" y="16397"/>
                      </a:cubicBezTo>
                      <a:cubicBezTo>
                        <a:pt x="19905" y="16594"/>
                        <a:pt x="19969" y="16873"/>
                        <a:pt x="19872" y="17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14655">
                    <a:buClrTx/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74" name="Shape 7682"/>
                <p:cNvSpPr/>
                <p:nvPr/>
              </p:nvSpPr>
              <p:spPr>
                <a:xfrm>
                  <a:off x="165121" y="0"/>
                  <a:ext cx="145803" cy="1458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35" y="2871"/>
                      </a:moveTo>
                      <a:lnTo>
                        <a:pt x="1435" y="2871"/>
                      </a:lnTo>
                      <a:cubicBezTo>
                        <a:pt x="10958" y="2871"/>
                        <a:pt x="18729" y="10642"/>
                        <a:pt x="18729" y="20165"/>
                      </a:cubicBezTo>
                      <a:lnTo>
                        <a:pt x="18729" y="20165"/>
                      </a:lnTo>
                      <a:cubicBezTo>
                        <a:pt x="18729" y="20970"/>
                        <a:pt x="19359" y="21600"/>
                        <a:pt x="20165" y="21600"/>
                      </a:cubicBezTo>
                      <a:cubicBezTo>
                        <a:pt x="20970" y="21600"/>
                        <a:pt x="21600" y="20935"/>
                        <a:pt x="21600" y="20165"/>
                      </a:cubicBezTo>
                      <a:cubicBezTo>
                        <a:pt x="21600" y="20165"/>
                        <a:pt x="21600" y="20165"/>
                        <a:pt x="21600" y="20130"/>
                      </a:cubicBezTo>
                      <a:cubicBezTo>
                        <a:pt x="21600" y="9032"/>
                        <a:pt x="12603" y="35"/>
                        <a:pt x="1470" y="0"/>
                      </a:cubicBezTo>
                      <a:cubicBezTo>
                        <a:pt x="1470" y="0"/>
                        <a:pt x="1470" y="0"/>
                        <a:pt x="1435" y="0"/>
                      </a:cubicBezTo>
                      <a:cubicBezTo>
                        <a:pt x="665" y="0"/>
                        <a:pt x="0" y="630"/>
                        <a:pt x="0" y="1435"/>
                      </a:cubicBezTo>
                      <a:cubicBezTo>
                        <a:pt x="0" y="2241"/>
                        <a:pt x="665" y="2871"/>
                        <a:pt x="1435" y="28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14655">
                    <a:buClrTx/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</p:grpSp>
        </p:grpSp>
      </p:grpSp>
      <p:grpSp>
        <p:nvGrpSpPr>
          <p:cNvPr id="12" name="组合 11"/>
          <p:cNvGrpSpPr/>
          <p:nvPr/>
        </p:nvGrpSpPr>
        <p:grpSpPr>
          <a:xfrm>
            <a:off x="7064186" y="2023623"/>
            <a:ext cx="1077218" cy="1279837"/>
            <a:chOff x="7064186" y="2023623"/>
            <a:chExt cx="1077218" cy="1279837"/>
          </a:xfrm>
        </p:grpSpPr>
        <p:sp>
          <p:nvSpPr>
            <p:cNvPr id="112" name="Shape 7622"/>
            <p:cNvSpPr/>
            <p:nvPr/>
          </p:nvSpPr>
          <p:spPr>
            <a:xfrm flipV="1">
              <a:off x="7596981" y="3027785"/>
              <a:ext cx="1" cy="275675"/>
            </a:xfrm>
            <a:prstGeom prst="line">
              <a:avLst/>
            </a:prstGeom>
            <a:ln w="12700">
              <a:solidFill>
                <a:schemeClr val="bg2"/>
              </a:solidFill>
              <a:prstDash val="dash"/>
              <a:miter lim="400000"/>
              <a:headEnd type="triangle"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00">
                <a:solidFill>
                  <a:schemeClr val="bg2"/>
                </a:solidFill>
                <a:latin typeface="+mn-ea"/>
              </a:endParaRPr>
            </a:p>
          </p:txBody>
        </p:sp>
        <p:grpSp>
          <p:nvGrpSpPr>
            <p:cNvPr id="175" name="Group 7688"/>
            <p:cNvGrpSpPr/>
            <p:nvPr/>
          </p:nvGrpSpPr>
          <p:grpSpPr>
            <a:xfrm>
              <a:off x="7064186" y="2023623"/>
              <a:ext cx="1077218" cy="973850"/>
              <a:chOff x="-166672" y="0"/>
              <a:chExt cx="1176649" cy="1091034"/>
            </a:xfrm>
          </p:grpSpPr>
          <p:sp>
            <p:nvSpPr>
              <p:cNvPr id="176" name="Shape 7685"/>
              <p:cNvSpPr/>
              <p:nvPr/>
            </p:nvSpPr>
            <p:spPr>
              <a:xfrm>
                <a:off x="18552" y="297536"/>
                <a:ext cx="793497" cy="7934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  <p:sp>
            <p:nvSpPr>
              <p:cNvPr id="177" name="Shape 7686"/>
              <p:cNvSpPr/>
              <p:nvPr/>
            </p:nvSpPr>
            <p:spPr>
              <a:xfrm>
                <a:off x="-166672" y="0"/>
                <a:ext cx="1176649" cy="310330"/>
              </a:xfrm>
              <a:prstGeom prst="rect">
                <a:avLst/>
              </a:prstGeom>
              <a:noFill/>
              <a:ln w="12700" cap="flat">
                <a:noFill/>
                <a:round/>
              </a:ln>
              <a:effectLst/>
            </p:spPr>
            <p:txBody>
              <a:bodyPr wrap="none" lIns="38100" tIns="38100" rIns="38100" bIns="38100" numCol="1" anchor="t">
                <a:spAutoFit/>
              </a:bodyPr>
              <a:lstStyle>
                <a:lvl1pPr algn="ctr">
                  <a:buClr>
                    <a:srgbClr val="B5B5B5"/>
                  </a:buClr>
                  <a:buFont typeface="ArialUnicodeMS"/>
                  <a:defRPr sz="1400">
                    <a:solidFill>
                      <a:srgbClr val="B5B5B5"/>
                    </a:solidFill>
                    <a:uFill>
                      <a:solidFill>
                        <a:srgbClr val="B5B5B5"/>
                      </a:solidFill>
                    </a:uFill>
                    <a:latin typeface="ArialUnicodeMS"/>
                    <a:ea typeface="ArialUnicodeMS"/>
                    <a:cs typeface="ArialUnicodeMS"/>
                    <a:sym typeface="ArialUnicodeMS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300" dirty="0">
                    <a:solidFill>
                      <a:schemeClr val="bg2"/>
                    </a:solidFill>
                    <a:uFillTx/>
                    <a:latin typeface="+mn-ea"/>
                  </a:rPr>
                  <a:t>输入您的文字</a:t>
                </a:r>
              </a:p>
            </p:txBody>
          </p:sp>
          <p:sp>
            <p:nvSpPr>
              <p:cNvPr id="178" name="Shape 7687"/>
              <p:cNvSpPr/>
              <p:nvPr/>
            </p:nvSpPr>
            <p:spPr>
              <a:xfrm>
                <a:off x="243376" y="519128"/>
                <a:ext cx="337965" cy="337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9" h="21600" extrusionOk="0">
                    <a:moveTo>
                      <a:pt x="20777" y="19118"/>
                    </a:moveTo>
                    <a:cubicBezTo>
                      <a:pt x="20640" y="19039"/>
                      <a:pt x="18205" y="17431"/>
                      <a:pt x="14572" y="16637"/>
                    </a:cubicBezTo>
                    <a:cubicBezTo>
                      <a:pt x="15907" y="14929"/>
                      <a:pt x="16771" y="12646"/>
                      <a:pt x="17125" y="11118"/>
                    </a:cubicBezTo>
                    <a:cubicBezTo>
                      <a:pt x="17635" y="9013"/>
                      <a:pt x="17439" y="4864"/>
                      <a:pt x="15436" y="2303"/>
                    </a:cubicBezTo>
                    <a:cubicBezTo>
                      <a:pt x="14258" y="794"/>
                      <a:pt x="12608" y="0"/>
                      <a:pt x="10684" y="0"/>
                    </a:cubicBezTo>
                    <a:cubicBezTo>
                      <a:pt x="8760" y="0"/>
                      <a:pt x="7110" y="794"/>
                      <a:pt x="5932" y="2303"/>
                    </a:cubicBezTo>
                    <a:cubicBezTo>
                      <a:pt x="3929" y="4864"/>
                      <a:pt x="3733" y="9013"/>
                      <a:pt x="4243" y="11118"/>
                    </a:cubicBezTo>
                    <a:cubicBezTo>
                      <a:pt x="4597" y="12646"/>
                      <a:pt x="5461" y="14929"/>
                      <a:pt x="6796" y="16637"/>
                    </a:cubicBezTo>
                    <a:cubicBezTo>
                      <a:pt x="3163" y="17431"/>
                      <a:pt x="728" y="19039"/>
                      <a:pt x="591" y="19118"/>
                    </a:cubicBezTo>
                    <a:cubicBezTo>
                      <a:pt x="100" y="19456"/>
                      <a:pt x="-116" y="20071"/>
                      <a:pt x="61" y="20647"/>
                    </a:cubicBezTo>
                    <a:cubicBezTo>
                      <a:pt x="237" y="21203"/>
                      <a:pt x="748" y="21600"/>
                      <a:pt x="1337" y="21600"/>
                    </a:cubicBezTo>
                    <a:cubicBezTo>
                      <a:pt x="20031" y="21600"/>
                      <a:pt x="20031" y="21600"/>
                      <a:pt x="20031" y="21600"/>
                    </a:cubicBezTo>
                    <a:cubicBezTo>
                      <a:pt x="20620" y="21600"/>
                      <a:pt x="21131" y="21203"/>
                      <a:pt x="21307" y="20647"/>
                    </a:cubicBezTo>
                    <a:cubicBezTo>
                      <a:pt x="21484" y="20071"/>
                      <a:pt x="21268" y="19456"/>
                      <a:pt x="20777" y="19118"/>
                    </a:cubicBezTo>
                    <a:close/>
                    <a:moveTo>
                      <a:pt x="13531" y="15803"/>
                    </a:moveTo>
                    <a:cubicBezTo>
                      <a:pt x="13315" y="16081"/>
                      <a:pt x="13315" y="16081"/>
                      <a:pt x="13315" y="16081"/>
                    </a:cubicBezTo>
                    <a:cubicBezTo>
                      <a:pt x="11725" y="17927"/>
                      <a:pt x="9643" y="17927"/>
                      <a:pt x="8053" y="16081"/>
                    </a:cubicBezTo>
                    <a:cubicBezTo>
                      <a:pt x="7837" y="15803"/>
                      <a:pt x="7837" y="15803"/>
                      <a:pt x="7837" y="15803"/>
                    </a:cubicBezTo>
                    <a:cubicBezTo>
                      <a:pt x="5971" y="13421"/>
                      <a:pt x="5048" y="10264"/>
                      <a:pt x="5441" y="7246"/>
                    </a:cubicBezTo>
                    <a:cubicBezTo>
                      <a:pt x="5814" y="4368"/>
                      <a:pt x="7444" y="1350"/>
                      <a:pt x="10684" y="1350"/>
                    </a:cubicBezTo>
                    <a:cubicBezTo>
                      <a:pt x="13924" y="1350"/>
                      <a:pt x="15554" y="4368"/>
                      <a:pt x="15927" y="7246"/>
                    </a:cubicBezTo>
                    <a:cubicBezTo>
                      <a:pt x="16320" y="10264"/>
                      <a:pt x="15397" y="13421"/>
                      <a:pt x="13531" y="15803"/>
                    </a:cubicBezTo>
                    <a:close/>
                    <a:moveTo>
                      <a:pt x="1337" y="20250"/>
                    </a:moveTo>
                    <a:cubicBezTo>
                      <a:pt x="1435" y="20190"/>
                      <a:pt x="3693" y="18682"/>
                      <a:pt x="7071" y="17947"/>
                    </a:cubicBezTo>
                    <a:cubicBezTo>
                      <a:pt x="8720" y="17590"/>
                      <a:pt x="8720" y="17590"/>
                      <a:pt x="8720" y="17590"/>
                    </a:cubicBezTo>
                    <a:cubicBezTo>
                      <a:pt x="9329" y="17987"/>
                      <a:pt x="9977" y="18225"/>
                      <a:pt x="10684" y="18225"/>
                    </a:cubicBezTo>
                    <a:cubicBezTo>
                      <a:pt x="11391" y="18225"/>
                      <a:pt x="12059" y="17987"/>
                      <a:pt x="12648" y="17590"/>
                    </a:cubicBezTo>
                    <a:cubicBezTo>
                      <a:pt x="14297" y="17947"/>
                      <a:pt x="14297" y="17947"/>
                      <a:pt x="14297" y="17947"/>
                    </a:cubicBezTo>
                    <a:cubicBezTo>
                      <a:pt x="17655" y="18682"/>
                      <a:pt x="19913" y="20171"/>
                      <a:pt x="20031" y="20250"/>
                    </a:cubicBezTo>
                    <a:lnTo>
                      <a:pt x="1337" y="202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7719332" y="3946707"/>
            <a:ext cx="1077219" cy="1542582"/>
            <a:chOff x="7719332" y="3946707"/>
            <a:chExt cx="1077219" cy="1542582"/>
          </a:xfrm>
        </p:grpSpPr>
        <p:sp>
          <p:nvSpPr>
            <p:cNvPr id="111" name="Shape 7621"/>
            <p:cNvSpPr/>
            <p:nvPr/>
          </p:nvSpPr>
          <p:spPr>
            <a:xfrm flipV="1">
              <a:off x="8252128" y="3946707"/>
              <a:ext cx="1" cy="542450"/>
            </a:xfrm>
            <a:prstGeom prst="line">
              <a:avLst/>
            </a:prstGeom>
            <a:ln w="12700">
              <a:solidFill>
                <a:schemeClr val="bg2"/>
              </a:solidFill>
              <a:prstDash val="dash"/>
              <a:miter lim="400000"/>
              <a:tailEnd type="triangle"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solidFill>
                  <a:schemeClr val="bg2"/>
                </a:solidFill>
                <a:latin typeface="+mn-ea"/>
              </a:endParaRPr>
            </a:p>
          </p:txBody>
        </p:sp>
        <p:grpSp>
          <p:nvGrpSpPr>
            <p:cNvPr id="179" name="Group 7694"/>
            <p:cNvGrpSpPr/>
            <p:nvPr/>
          </p:nvGrpSpPr>
          <p:grpSpPr>
            <a:xfrm>
              <a:off x="7719332" y="4489157"/>
              <a:ext cx="1077219" cy="1000132"/>
              <a:chOff x="116207" y="0"/>
              <a:chExt cx="1176651" cy="1120478"/>
            </a:xfrm>
          </p:grpSpPr>
          <p:sp>
            <p:nvSpPr>
              <p:cNvPr id="180" name="Shape 7689"/>
              <p:cNvSpPr/>
              <p:nvPr/>
            </p:nvSpPr>
            <p:spPr>
              <a:xfrm>
                <a:off x="301433" y="0"/>
                <a:ext cx="793497" cy="793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66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  <p:sp>
            <p:nvSpPr>
              <p:cNvPr id="181" name="Shape 7690"/>
              <p:cNvSpPr/>
              <p:nvPr/>
            </p:nvSpPr>
            <p:spPr>
              <a:xfrm>
                <a:off x="116207" y="810148"/>
                <a:ext cx="1176651" cy="310330"/>
              </a:xfrm>
              <a:prstGeom prst="rect">
                <a:avLst/>
              </a:prstGeom>
              <a:noFill/>
              <a:ln w="12700" cap="flat">
                <a:noFill/>
                <a:round/>
              </a:ln>
              <a:effectLst/>
            </p:spPr>
            <p:txBody>
              <a:bodyPr wrap="none" lIns="38100" tIns="38100" rIns="38100" bIns="38100" numCol="1" anchor="t">
                <a:spAutoFit/>
              </a:bodyPr>
              <a:lstStyle>
                <a:lvl1pPr algn="ctr">
                  <a:buClr>
                    <a:srgbClr val="B5B5B5"/>
                  </a:buClr>
                  <a:buFont typeface="ArialUnicodeMS"/>
                  <a:defRPr sz="1400">
                    <a:solidFill>
                      <a:srgbClr val="B5B5B5"/>
                    </a:solidFill>
                    <a:uFill>
                      <a:solidFill>
                        <a:srgbClr val="B5B5B5"/>
                      </a:solidFill>
                    </a:uFill>
                    <a:latin typeface="ArialUnicodeMS"/>
                    <a:ea typeface="ArialUnicodeMS"/>
                    <a:cs typeface="ArialUnicodeMS"/>
                    <a:sym typeface="ArialUnicodeMS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300" dirty="0">
                    <a:solidFill>
                      <a:schemeClr val="bg2"/>
                    </a:solidFill>
                    <a:uFillTx/>
                    <a:latin typeface="+mn-ea"/>
                  </a:rPr>
                  <a:t>输入您的文字</a:t>
                </a:r>
              </a:p>
            </p:txBody>
          </p:sp>
          <p:grpSp>
            <p:nvGrpSpPr>
              <p:cNvPr id="182" name="Group 7693"/>
              <p:cNvGrpSpPr/>
              <p:nvPr/>
            </p:nvGrpSpPr>
            <p:grpSpPr>
              <a:xfrm>
                <a:off x="566983" y="238669"/>
                <a:ext cx="262395" cy="381284"/>
                <a:chOff x="0" y="0"/>
                <a:chExt cx="262393" cy="381283"/>
              </a:xfrm>
            </p:grpSpPr>
            <p:sp>
              <p:nvSpPr>
                <p:cNvPr id="183" name="Shape 7691"/>
                <p:cNvSpPr/>
                <p:nvPr/>
              </p:nvSpPr>
              <p:spPr>
                <a:xfrm>
                  <a:off x="0" y="0"/>
                  <a:ext cx="262394" cy="3812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1" y="0"/>
                      </a:moveTo>
                      <a:cubicBezTo>
                        <a:pt x="4836" y="0"/>
                        <a:pt x="0" y="3326"/>
                        <a:pt x="0" y="7422"/>
                      </a:cubicBezTo>
                      <a:cubicBezTo>
                        <a:pt x="0" y="10148"/>
                        <a:pt x="3622" y="13030"/>
                        <a:pt x="4931" y="15561"/>
                      </a:cubicBezTo>
                      <a:cubicBezTo>
                        <a:pt x="6903" y="19343"/>
                        <a:pt x="6694" y="21600"/>
                        <a:pt x="10791" y="21600"/>
                      </a:cubicBezTo>
                      <a:cubicBezTo>
                        <a:pt x="14963" y="21600"/>
                        <a:pt x="14678" y="19343"/>
                        <a:pt x="16650" y="15574"/>
                      </a:cubicBezTo>
                      <a:cubicBezTo>
                        <a:pt x="17978" y="13043"/>
                        <a:pt x="21600" y="10122"/>
                        <a:pt x="21600" y="7422"/>
                      </a:cubicBezTo>
                      <a:cubicBezTo>
                        <a:pt x="21600" y="3326"/>
                        <a:pt x="16764" y="0"/>
                        <a:pt x="10791" y="0"/>
                      </a:cubicBezTo>
                      <a:close/>
                      <a:moveTo>
                        <a:pt x="13332" y="18339"/>
                      </a:moveTo>
                      <a:cubicBezTo>
                        <a:pt x="8477" y="18757"/>
                        <a:pt x="8477" y="18757"/>
                        <a:pt x="8477" y="18757"/>
                      </a:cubicBezTo>
                      <a:cubicBezTo>
                        <a:pt x="8306" y="18417"/>
                        <a:pt x="8117" y="18013"/>
                        <a:pt x="7889" y="17478"/>
                      </a:cubicBezTo>
                      <a:cubicBezTo>
                        <a:pt x="7889" y="17478"/>
                        <a:pt x="7889" y="17465"/>
                        <a:pt x="7870" y="17465"/>
                      </a:cubicBezTo>
                      <a:cubicBezTo>
                        <a:pt x="13958" y="16943"/>
                        <a:pt x="13958" y="16943"/>
                        <a:pt x="13958" y="16943"/>
                      </a:cubicBezTo>
                      <a:cubicBezTo>
                        <a:pt x="13863" y="17139"/>
                        <a:pt x="13768" y="17348"/>
                        <a:pt x="13692" y="17543"/>
                      </a:cubicBezTo>
                      <a:cubicBezTo>
                        <a:pt x="13559" y="17843"/>
                        <a:pt x="13445" y="18104"/>
                        <a:pt x="13332" y="18339"/>
                      </a:cubicBezTo>
                      <a:close/>
                      <a:moveTo>
                        <a:pt x="7586" y="16813"/>
                      </a:moveTo>
                      <a:cubicBezTo>
                        <a:pt x="7415" y="16409"/>
                        <a:pt x="7206" y="15978"/>
                        <a:pt x="6998" y="15522"/>
                      </a:cubicBezTo>
                      <a:cubicBezTo>
                        <a:pt x="14602" y="15522"/>
                        <a:pt x="14602" y="15522"/>
                        <a:pt x="14602" y="15522"/>
                      </a:cubicBezTo>
                      <a:cubicBezTo>
                        <a:pt x="14488" y="15770"/>
                        <a:pt x="14375" y="16004"/>
                        <a:pt x="14261" y="16239"/>
                      </a:cubicBezTo>
                      <a:lnTo>
                        <a:pt x="7586" y="16813"/>
                      </a:lnTo>
                      <a:close/>
                      <a:moveTo>
                        <a:pt x="10791" y="20257"/>
                      </a:moveTo>
                      <a:cubicBezTo>
                        <a:pt x="9804" y="20257"/>
                        <a:pt x="9349" y="20165"/>
                        <a:pt x="8837" y="19409"/>
                      </a:cubicBezTo>
                      <a:cubicBezTo>
                        <a:pt x="12990" y="19043"/>
                        <a:pt x="12990" y="19043"/>
                        <a:pt x="12990" y="19043"/>
                      </a:cubicBezTo>
                      <a:cubicBezTo>
                        <a:pt x="12383" y="20165"/>
                        <a:pt x="11947" y="20257"/>
                        <a:pt x="10791" y="20257"/>
                      </a:cubicBezTo>
                      <a:close/>
                      <a:moveTo>
                        <a:pt x="15380" y="14178"/>
                      </a:moveTo>
                      <a:cubicBezTo>
                        <a:pt x="6220" y="14178"/>
                        <a:pt x="6220" y="14178"/>
                        <a:pt x="6220" y="14178"/>
                      </a:cubicBezTo>
                      <a:cubicBezTo>
                        <a:pt x="5727" y="13448"/>
                        <a:pt x="5139" y="12717"/>
                        <a:pt x="4570" y="12000"/>
                      </a:cubicBezTo>
                      <a:cubicBezTo>
                        <a:pt x="3281" y="10422"/>
                        <a:pt x="1972" y="8791"/>
                        <a:pt x="1972" y="7422"/>
                      </a:cubicBezTo>
                      <a:cubicBezTo>
                        <a:pt x="1972" y="4070"/>
                        <a:pt x="5917" y="1357"/>
                        <a:pt x="10791" y="1357"/>
                      </a:cubicBezTo>
                      <a:cubicBezTo>
                        <a:pt x="15664" y="1357"/>
                        <a:pt x="19628" y="4070"/>
                        <a:pt x="19628" y="7422"/>
                      </a:cubicBezTo>
                      <a:cubicBezTo>
                        <a:pt x="19628" y="8791"/>
                        <a:pt x="18300" y="10422"/>
                        <a:pt x="17030" y="12013"/>
                      </a:cubicBezTo>
                      <a:cubicBezTo>
                        <a:pt x="16442" y="12717"/>
                        <a:pt x="15873" y="13448"/>
                        <a:pt x="15380" y="1417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14655">
                    <a:buClrTx/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184" name="Shape 7692"/>
                <p:cNvSpPr/>
                <p:nvPr/>
              </p:nvSpPr>
              <p:spPr>
                <a:xfrm>
                  <a:off x="59638" y="59542"/>
                  <a:ext cx="77445" cy="774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929" y="0"/>
                      </a:moveTo>
                      <a:cubicBezTo>
                        <a:pt x="8936" y="0"/>
                        <a:pt x="0" y="8936"/>
                        <a:pt x="0" y="19929"/>
                      </a:cubicBezTo>
                      <a:cubicBezTo>
                        <a:pt x="0" y="20893"/>
                        <a:pt x="707" y="21600"/>
                        <a:pt x="1671" y="21600"/>
                      </a:cubicBezTo>
                      <a:cubicBezTo>
                        <a:pt x="2571" y="21600"/>
                        <a:pt x="3343" y="20893"/>
                        <a:pt x="3343" y="19929"/>
                      </a:cubicBezTo>
                      <a:cubicBezTo>
                        <a:pt x="3343" y="10800"/>
                        <a:pt x="10800" y="3343"/>
                        <a:pt x="19929" y="3343"/>
                      </a:cubicBezTo>
                      <a:cubicBezTo>
                        <a:pt x="20893" y="3343"/>
                        <a:pt x="21600" y="2571"/>
                        <a:pt x="21600" y="1671"/>
                      </a:cubicBezTo>
                      <a:cubicBezTo>
                        <a:pt x="21600" y="707"/>
                        <a:pt x="20893" y="0"/>
                        <a:pt x="199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14655">
                    <a:buClrTx/>
                    <a:defRPr sz="1200">
                      <a:uFillTx/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</p:grpSp>
        </p:grpSp>
      </p:grpSp>
      <p:grpSp>
        <p:nvGrpSpPr>
          <p:cNvPr id="11" name="组合 10"/>
          <p:cNvGrpSpPr/>
          <p:nvPr/>
        </p:nvGrpSpPr>
        <p:grpSpPr>
          <a:xfrm>
            <a:off x="8320043" y="1753819"/>
            <a:ext cx="1077219" cy="1504297"/>
            <a:chOff x="8320043" y="1753819"/>
            <a:chExt cx="1077219" cy="1504297"/>
          </a:xfrm>
        </p:grpSpPr>
        <p:sp>
          <p:nvSpPr>
            <p:cNvPr id="117" name="Shape 7627"/>
            <p:cNvSpPr/>
            <p:nvPr/>
          </p:nvSpPr>
          <p:spPr>
            <a:xfrm flipV="1">
              <a:off x="8852839" y="2715666"/>
              <a:ext cx="1" cy="542450"/>
            </a:xfrm>
            <a:prstGeom prst="line">
              <a:avLst/>
            </a:prstGeom>
            <a:ln w="12700">
              <a:solidFill>
                <a:schemeClr val="bg2"/>
              </a:solidFill>
              <a:prstDash val="dash"/>
              <a:miter lim="400000"/>
              <a:headEnd type="triangle"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solidFill>
                  <a:schemeClr val="bg2"/>
                </a:solidFill>
                <a:latin typeface="+mn-ea"/>
              </a:endParaRPr>
            </a:p>
          </p:txBody>
        </p:sp>
        <p:grpSp>
          <p:nvGrpSpPr>
            <p:cNvPr id="185" name="Group 7698"/>
            <p:cNvGrpSpPr/>
            <p:nvPr/>
          </p:nvGrpSpPr>
          <p:grpSpPr>
            <a:xfrm>
              <a:off x="8320043" y="1753819"/>
              <a:ext cx="1077219" cy="975375"/>
              <a:chOff x="-3453" y="0"/>
              <a:chExt cx="1176651" cy="1092742"/>
            </a:xfrm>
          </p:grpSpPr>
          <p:sp>
            <p:nvSpPr>
              <p:cNvPr id="186" name="Shape 7695"/>
              <p:cNvSpPr/>
              <p:nvPr/>
            </p:nvSpPr>
            <p:spPr>
              <a:xfrm>
                <a:off x="181772" y="299245"/>
                <a:ext cx="793497" cy="793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66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  <p:sp>
            <p:nvSpPr>
              <p:cNvPr id="187" name="Shape 7696"/>
              <p:cNvSpPr/>
              <p:nvPr/>
            </p:nvSpPr>
            <p:spPr>
              <a:xfrm>
                <a:off x="-3453" y="0"/>
                <a:ext cx="1176651" cy="310330"/>
              </a:xfrm>
              <a:prstGeom prst="rect">
                <a:avLst/>
              </a:prstGeom>
              <a:noFill/>
              <a:ln w="12700" cap="flat">
                <a:noFill/>
                <a:round/>
              </a:ln>
              <a:effectLst/>
            </p:spPr>
            <p:txBody>
              <a:bodyPr wrap="none" lIns="38100" tIns="38100" rIns="38100" bIns="38100" numCol="1" anchor="t">
                <a:spAutoFit/>
              </a:bodyPr>
              <a:lstStyle>
                <a:lvl1pPr algn="ctr">
                  <a:buClr>
                    <a:srgbClr val="B5B5B5"/>
                  </a:buClr>
                  <a:buFont typeface="ArialUnicodeMS"/>
                  <a:defRPr sz="1400">
                    <a:solidFill>
                      <a:srgbClr val="B5B5B5"/>
                    </a:solidFill>
                    <a:uFill>
                      <a:solidFill>
                        <a:srgbClr val="B5B5B5"/>
                      </a:solidFill>
                    </a:uFill>
                    <a:latin typeface="ArialUnicodeMS"/>
                    <a:ea typeface="ArialUnicodeMS"/>
                    <a:cs typeface="ArialUnicodeMS"/>
                    <a:sym typeface="ArialUnicodeMS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300" dirty="0">
                    <a:solidFill>
                      <a:schemeClr val="bg2"/>
                    </a:solidFill>
                    <a:uFillTx/>
                    <a:latin typeface="+mn-ea"/>
                  </a:rPr>
                  <a:t>输入您的文字</a:t>
                </a:r>
              </a:p>
            </p:txBody>
          </p:sp>
          <p:sp>
            <p:nvSpPr>
              <p:cNvPr id="188" name="Shape 7697"/>
              <p:cNvSpPr/>
              <p:nvPr/>
            </p:nvSpPr>
            <p:spPr>
              <a:xfrm>
                <a:off x="402657" y="546196"/>
                <a:ext cx="300761" cy="300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6" h="21600" extrusionOk="0">
                    <a:moveTo>
                      <a:pt x="21008" y="318"/>
                    </a:moveTo>
                    <a:cubicBezTo>
                      <a:pt x="20765" y="122"/>
                      <a:pt x="20472" y="0"/>
                      <a:pt x="20155" y="0"/>
                    </a:cubicBezTo>
                    <a:cubicBezTo>
                      <a:pt x="20082" y="0"/>
                      <a:pt x="19984" y="0"/>
                      <a:pt x="19911" y="24"/>
                    </a:cubicBezTo>
                    <a:cubicBezTo>
                      <a:pt x="8502" y="2057"/>
                      <a:pt x="8502" y="2057"/>
                      <a:pt x="8502" y="2057"/>
                    </a:cubicBezTo>
                    <a:cubicBezTo>
                      <a:pt x="7844" y="2155"/>
                      <a:pt x="7380" y="2718"/>
                      <a:pt x="7380" y="3380"/>
                    </a:cubicBezTo>
                    <a:cubicBezTo>
                      <a:pt x="7380" y="4727"/>
                      <a:pt x="7380" y="4727"/>
                      <a:pt x="7380" y="4727"/>
                    </a:cubicBezTo>
                    <a:cubicBezTo>
                      <a:pt x="7380" y="5412"/>
                      <a:pt x="7380" y="5412"/>
                      <a:pt x="7380" y="5412"/>
                    </a:cubicBezTo>
                    <a:cubicBezTo>
                      <a:pt x="7380" y="14963"/>
                      <a:pt x="7380" y="14963"/>
                      <a:pt x="7380" y="14963"/>
                    </a:cubicBezTo>
                    <a:cubicBezTo>
                      <a:pt x="6698" y="14473"/>
                      <a:pt x="5820" y="14180"/>
                      <a:pt x="4845" y="14180"/>
                    </a:cubicBezTo>
                    <a:cubicBezTo>
                      <a:pt x="4260" y="14180"/>
                      <a:pt x="3699" y="14278"/>
                      <a:pt x="3138" y="14449"/>
                    </a:cubicBezTo>
                    <a:cubicBezTo>
                      <a:pt x="1871" y="14890"/>
                      <a:pt x="847" y="15747"/>
                      <a:pt x="335" y="16800"/>
                    </a:cubicBezTo>
                    <a:cubicBezTo>
                      <a:pt x="-55" y="17633"/>
                      <a:pt x="-104" y="18539"/>
                      <a:pt x="189" y="19347"/>
                    </a:cubicBezTo>
                    <a:cubicBezTo>
                      <a:pt x="701" y="20718"/>
                      <a:pt x="2139" y="21600"/>
                      <a:pt x="3894" y="21600"/>
                    </a:cubicBezTo>
                    <a:cubicBezTo>
                      <a:pt x="4455" y="21600"/>
                      <a:pt x="5040" y="21502"/>
                      <a:pt x="5576" y="21331"/>
                    </a:cubicBezTo>
                    <a:cubicBezTo>
                      <a:pt x="6868" y="20890"/>
                      <a:pt x="7892" y="20033"/>
                      <a:pt x="8380" y="18980"/>
                    </a:cubicBezTo>
                    <a:cubicBezTo>
                      <a:pt x="8599" y="18514"/>
                      <a:pt x="8721" y="18024"/>
                      <a:pt x="8721" y="17559"/>
                    </a:cubicBezTo>
                    <a:cubicBezTo>
                      <a:pt x="8721" y="17559"/>
                      <a:pt x="8721" y="17559"/>
                      <a:pt x="8721" y="17559"/>
                    </a:cubicBezTo>
                    <a:cubicBezTo>
                      <a:pt x="8721" y="6759"/>
                      <a:pt x="8721" y="6759"/>
                      <a:pt x="8721" y="6759"/>
                    </a:cubicBezTo>
                    <a:cubicBezTo>
                      <a:pt x="8794" y="6759"/>
                      <a:pt x="8892" y="6735"/>
                      <a:pt x="8965" y="6735"/>
                    </a:cubicBezTo>
                    <a:cubicBezTo>
                      <a:pt x="20155" y="4751"/>
                      <a:pt x="20155" y="4751"/>
                      <a:pt x="20155" y="4751"/>
                    </a:cubicBezTo>
                    <a:cubicBezTo>
                      <a:pt x="20155" y="12931"/>
                      <a:pt x="20155" y="12931"/>
                      <a:pt x="20155" y="12931"/>
                    </a:cubicBezTo>
                    <a:cubicBezTo>
                      <a:pt x="19473" y="12441"/>
                      <a:pt x="18595" y="12147"/>
                      <a:pt x="17595" y="12147"/>
                    </a:cubicBezTo>
                    <a:cubicBezTo>
                      <a:pt x="17035" y="12147"/>
                      <a:pt x="16449" y="12245"/>
                      <a:pt x="15889" y="12441"/>
                    </a:cubicBezTo>
                    <a:cubicBezTo>
                      <a:pt x="14621" y="12857"/>
                      <a:pt x="13597" y="13714"/>
                      <a:pt x="13085" y="14792"/>
                    </a:cubicBezTo>
                    <a:cubicBezTo>
                      <a:pt x="12695" y="15600"/>
                      <a:pt x="12646" y="16506"/>
                      <a:pt x="12963" y="17314"/>
                    </a:cubicBezTo>
                    <a:cubicBezTo>
                      <a:pt x="13475" y="18686"/>
                      <a:pt x="14914" y="19567"/>
                      <a:pt x="16645" y="19567"/>
                    </a:cubicBezTo>
                    <a:cubicBezTo>
                      <a:pt x="17230" y="19567"/>
                      <a:pt x="17790" y="19494"/>
                      <a:pt x="18351" y="19298"/>
                    </a:cubicBezTo>
                    <a:cubicBezTo>
                      <a:pt x="19619" y="18857"/>
                      <a:pt x="20643" y="18000"/>
                      <a:pt x="21155" y="16947"/>
                    </a:cubicBezTo>
                    <a:cubicBezTo>
                      <a:pt x="21374" y="16482"/>
                      <a:pt x="21472" y="15992"/>
                      <a:pt x="21472" y="15527"/>
                    </a:cubicBezTo>
                    <a:cubicBezTo>
                      <a:pt x="21496" y="15527"/>
                      <a:pt x="21496" y="15527"/>
                      <a:pt x="21496" y="15527"/>
                    </a:cubicBezTo>
                    <a:cubicBezTo>
                      <a:pt x="21496" y="3380"/>
                      <a:pt x="21496" y="3380"/>
                      <a:pt x="21496" y="3380"/>
                    </a:cubicBezTo>
                    <a:cubicBezTo>
                      <a:pt x="21496" y="2694"/>
                      <a:pt x="21496" y="2694"/>
                      <a:pt x="21496" y="2694"/>
                    </a:cubicBezTo>
                    <a:cubicBezTo>
                      <a:pt x="21496" y="1347"/>
                      <a:pt x="21496" y="1347"/>
                      <a:pt x="21496" y="1347"/>
                    </a:cubicBezTo>
                    <a:cubicBezTo>
                      <a:pt x="21496" y="955"/>
                      <a:pt x="21325" y="563"/>
                      <a:pt x="21008" y="318"/>
                    </a:cubicBezTo>
                    <a:close/>
                    <a:moveTo>
                      <a:pt x="5162" y="20033"/>
                    </a:moveTo>
                    <a:cubicBezTo>
                      <a:pt x="3553" y="20571"/>
                      <a:pt x="1895" y="20057"/>
                      <a:pt x="1432" y="18857"/>
                    </a:cubicBezTo>
                    <a:cubicBezTo>
                      <a:pt x="993" y="17682"/>
                      <a:pt x="1944" y="16286"/>
                      <a:pt x="3553" y="15747"/>
                    </a:cubicBezTo>
                    <a:cubicBezTo>
                      <a:pt x="5162" y="15208"/>
                      <a:pt x="6844" y="15722"/>
                      <a:pt x="7283" y="16922"/>
                    </a:cubicBezTo>
                    <a:cubicBezTo>
                      <a:pt x="7722" y="18098"/>
                      <a:pt x="6771" y="19494"/>
                      <a:pt x="5162" y="20033"/>
                    </a:cubicBezTo>
                    <a:close/>
                    <a:moveTo>
                      <a:pt x="17912" y="18024"/>
                    </a:moveTo>
                    <a:cubicBezTo>
                      <a:pt x="16279" y="18563"/>
                      <a:pt x="14621" y="18024"/>
                      <a:pt x="14182" y="16849"/>
                    </a:cubicBezTo>
                    <a:cubicBezTo>
                      <a:pt x="13743" y="15649"/>
                      <a:pt x="14694" y="14253"/>
                      <a:pt x="16303" y="13714"/>
                    </a:cubicBezTo>
                    <a:cubicBezTo>
                      <a:pt x="17912" y="13176"/>
                      <a:pt x="19570" y="13690"/>
                      <a:pt x="20009" y="14890"/>
                    </a:cubicBezTo>
                    <a:cubicBezTo>
                      <a:pt x="20448" y="16065"/>
                      <a:pt x="19521" y="17486"/>
                      <a:pt x="17912" y="18024"/>
                    </a:cubicBezTo>
                    <a:close/>
                    <a:moveTo>
                      <a:pt x="20131" y="3380"/>
                    </a:moveTo>
                    <a:cubicBezTo>
                      <a:pt x="8697" y="5412"/>
                      <a:pt x="8697" y="5412"/>
                      <a:pt x="8697" y="5412"/>
                    </a:cubicBezTo>
                    <a:cubicBezTo>
                      <a:pt x="8697" y="4727"/>
                      <a:pt x="8697" y="4727"/>
                      <a:pt x="8697" y="4727"/>
                    </a:cubicBezTo>
                    <a:cubicBezTo>
                      <a:pt x="8697" y="3380"/>
                      <a:pt x="8697" y="3380"/>
                      <a:pt x="8697" y="3380"/>
                    </a:cubicBezTo>
                    <a:cubicBezTo>
                      <a:pt x="20131" y="1347"/>
                      <a:pt x="20131" y="1347"/>
                      <a:pt x="20131" y="1347"/>
                    </a:cubicBezTo>
                    <a:cubicBezTo>
                      <a:pt x="20131" y="2694"/>
                      <a:pt x="20131" y="2694"/>
                      <a:pt x="20131" y="2694"/>
                    </a:cubicBezTo>
                    <a:lnTo>
                      <a:pt x="20131" y="338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9191516" y="3249217"/>
            <a:ext cx="1224296" cy="1002951"/>
            <a:chOff x="9191516" y="3249217"/>
            <a:chExt cx="1224296" cy="1002951"/>
          </a:xfrm>
        </p:grpSpPr>
        <p:sp>
          <p:nvSpPr>
            <p:cNvPr id="189" name="Shape 7699"/>
            <p:cNvSpPr/>
            <p:nvPr/>
          </p:nvSpPr>
          <p:spPr>
            <a:xfrm flipH="1">
              <a:off x="9191516" y="3609927"/>
              <a:ext cx="317192" cy="1"/>
            </a:xfrm>
            <a:prstGeom prst="line">
              <a:avLst/>
            </a:prstGeom>
            <a:ln w="12700">
              <a:solidFill>
                <a:schemeClr val="bg2"/>
              </a:solidFill>
              <a:prstDash val="dash"/>
              <a:miter lim="400000"/>
              <a:tailEnd type="triangle"/>
            </a:ln>
          </p:spPr>
          <p:txBody>
            <a:bodyPr lIns="0" tIns="0" rIns="0" bIns="0"/>
            <a:lstStyle/>
            <a:p>
              <a:pPr defTabSz="414655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solidFill>
                  <a:schemeClr val="bg2"/>
                </a:solidFill>
                <a:latin typeface="+mn-ea"/>
              </a:endParaRPr>
            </a:p>
          </p:txBody>
        </p:sp>
        <p:grpSp>
          <p:nvGrpSpPr>
            <p:cNvPr id="190" name="Group 7703"/>
            <p:cNvGrpSpPr/>
            <p:nvPr/>
          </p:nvGrpSpPr>
          <p:grpSpPr>
            <a:xfrm>
              <a:off x="9338593" y="3249217"/>
              <a:ext cx="1077219" cy="1002951"/>
              <a:chOff x="-53148" y="0"/>
              <a:chExt cx="1176651" cy="1123637"/>
            </a:xfrm>
          </p:grpSpPr>
          <p:sp>
            <p:nvSpPr>
              <p:cNvPr id="191" name="Shape 7700"/>
              <p:cNvSpPr/>
              <p:nvPr/>
            </p:nvSpPr>
            <p:spPr>
              <a:xfrm>
                <a:off x="131485" y="0"/>
                <a:ext cx="793497" cy="793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  <p:sp>
            <p:nvSpPr>
              <p:cNvPr id="192" name="Shape 7701"/>
              <p:cNvSpPr/>
              <p:nvPr/>
            </p:nvSpPr>
            <p:spPr>
              <a:xfrm>
                <a:off x="-53148" y="813306"/>
                <a:ext cx="1176651" cy="310331"/>
              </a:xfrm>
              <a:prstGeom prst="rect">
                <a:avLst/>
              </a:prstGeom>
              <a:noFill/>
              <a:ln w="12700" cap="flat">
                <a:noFill/>
                <a:round/>
              </a:ln>
              <a:effectLst/>
            </p:spPr>
            <p:txBody>
              <a:bodyPr wrap="none" lIns="38100" tIns="38100" rIns="38100" bIns="38100" numCol="1" anchor="t">
                <a:spAutoFit/>
              </a:bodyPr>
              <a:lstStyle>
                <a:lvl1pPr algn="ctr">
                  <a:buClr>
                    <a:srgbClr val="B5B5B5"/>
                  </a:buClr>
                  <a:buFont typeface="ArialUnicodeMS"/>
                  <a:defRPr sz="1400">
                    <a:solidFill>
                      <a:srgbClr val="B5B5B5"/>
                    </a:solidFill>
                    <a:uFill>
                      <a:solidFill>
                        <a:srgbClr val="B5B5B5"/>
                      </a:solidFill>
                    </a:uFill>
                    <a:latin typeface="ArialUnicodeMS"/>
                    <a:ea typeface="ArialUnicodeMS"/>
                    <a:cs typeface="ArialUnicodeMS"/>
                    <a:sym typeface="ArialUnicodeMS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300" dirty="0">
                    <a:solidFill>
                      <a:schemeClr val="bg2"/>
                    </a:solidFill>
                    <a:uFillTx/>
                    <a:latin typeface="+mn-ea"/>
                  </a:rPr>
                  <a:t>输入您的文字</a:t>
                </a:r>
              </a:p>
            </p:txBody>
          </p:sp>
          <p:sp>
            <p:nvSpPr>
              <p:cNvPr id="193" name="Shape 7702"/>
              <p:cNvSpPr/>
              <p:nvPr/>
            </p:nvSpPr>
            <p:spPr>
              <a:xfrm>
                <a:off x="319800" y="186654"/>
                <a:ext cx="401490" cy="401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891" y="0"/>
                    </a:moveTo>
                    <a:cubicBezTo>
                      <a:pt x="15478" y="0"/>
                      <a:pt x="14410" y="942"/>
                      <a:pt x="13626" y="2417"/>
                    </a:cubicBezTo>
                    <a:cubicBezTo>
                      <a:pt x="13594" y="2417"/>
                      <a:pt x="13594" y="2417"/>
                      <a:pt x="13594" y="2417"/>
                    </a:cubicBezTo>
                    <a:cubicBezTo>
                      <a:pt x="12464" y="4647"/>
                      <a:pt x="10769" y="6091"/>
                      <a:pt x="8916" y="6091"/>
                    </a:cubicBezTo>
                    <a:cubicBezTo>
                      <a:pt x="8477" y="6091"/>
                      <a:pt x="8477" y="6091"/>
                      <a:pt x="8477" y="6091"/>
                    </a:cubicBezTo>
                    <a:cubicBezTo>
                      <a:pt x="5494" y="6091"/>
                      <a:pt x="5494" y="6091"/>
                      <a:pt x="5494" y="6091"/>
                    </a:cubicBezTo>
                    <a:cubicBezTo>
                      <a:pt x="2700" y="6091"/>
                      <a:pt x="2700" y="6091"/>
                      <a:pt x="2700" y="6091"/>
                    </a:cubicBezTo>
                    <a:cubicBezTo>
                      <a:pt x="1193" y="6091"/>
                      <a:pt x="0" y="7566"/>
                      <a:pt x="0" y="9450"/>
                    </a:cubicBezTo>
                    <a:cubicBezTo>
                      <a:pt x="0" y="11334"/>
                      <a:pt x="1193" y="12841"/>
                      <a:pt x="2700" y="12841"/>
                    </a:cubicBezTo>
                    <a:cubicBezTo>
                      <a:pt x="3453" y="12841"/>
                      <a:pt x="4050" y="13437"/>
                      <a:pt x="4050" y="14191"/>
                    </a:cubicBezTo>
                    <a:cubicBezTo>
                      <a:pt x="4050" y="20250"/>
                      <a:pt x="4050" y="20250"/>
                      <a:pt x="4050" y="20250"/>
                    </a:cubicBezTo>
                    <a:cubicBezTo>
                      <a:pt x="4050" y="21003"/>
                      <a:pt x="4647" y="21600"/>
                      <a:pt x="5400" y="21600"/>
                    </a:cubicBezTo>
                    <a:cubicBezTo>
                      <a:pt x="8100" y="21600"/>
                      <a:pt x="8100" y="21600"/>
                      <a:pt x="8100" y="21600"/>
                    </a:cubicBezTo>
                    <a:cubicBezTo>
                      <a:pt x="8853" y="21600"/>
                      <a:pt x="9450" y="21003"/>
                      <a:pt x="9450" y="20250"/>
                    </a:cubicBezTo>
                    <a:cubicBezTo>
                      <a:pt x="9450" y="19591"/>
                      <a:pt x="9450" y="19591"/>
                      <a:pt x="9450" y="19591"/>
                    </a:cubicBezTo>
                    <a:cubicBezTo>
                      <a:pt x="9450" y="18900"/>
                      <a:pt x="8759" y="18586"/>
                      <a:pt x="8759" y="18241"/>
                    </a:cubicBezTo>
                    <a:cubicBezTo>
                      <a:pt x="8759" y="13500"/>
                      <a:pt x="8759" y="13500"/>
                      <a:pt x="8759" y="13500"/>
                    </a:cubicBezTo>
                    <a:cubicBezTo>
                      <a:pt x="8759" y="13469"/>
                      <a:pt x="8791" y="13469"/>
                      <a:pt x="8791" y="13469"/>
                    </a:cubicBezTo>
                    <a:cubicBezTo>
                      <a:pt x="8791" y="13374"/>
                      <a:pt x="8822" y="13280"/>
                      <a:pt x="8853" y="13186"/>
                    </a:cubicBezTo>
                    <a:cubicBezTo>
                      <a:pt x="8885" y="13155"/>
                      <a:pt x="8885" y="13155"/>
                      <a:pt x="8885" y="13123"/>
                    </a:cubicBezTo>
                    <a:cubicBezTo>
                      <a:pt x="8948" y="13060"/>
                      <a:pt x="9010" y="12998"/>
                      <a:pt x="9105" y="12935"/>
                    </a:cubicBezTo>
                    <a:cubicBezTo>
                      <a:pt x="9105" y="12935"/>
                      <a:pt x="9105" y="12935"/>
                      <a:pt x="9105" y="12935"/>
                    </a:cubicBezTo>
                    <a:cubicBezTo>
                      <a:pt x="9105" y="12935"/>
                      <a:pt x="9105" y="12935"/>
                      <a:pt x="9136" y="12935"/>
                    </a:cubicBezTo>
                    <a:cubicBezTo>
                      <a:pt x="9167" y="12903"/>
                      <a:pt x="9230" y="12872"/>
                      <a:pt x="9293" y="12872"/>
                    </a:cubicBezTo>
                    <a:cubicBezTo>
                      <a:pt x="10988" y="13060"/>
                      <a:pt x="12558" y="14410"/>
                      <a:pt x="13594" y="16483"/>
                    </a:cubicBezTo>
                    <a:cubicBezTo>
                      <a:pt x="13626" y="16483"/>
                      <a:pt x="13626" y="16483"/>
                      <a:pt x="13626" y="16483"/>
                    </a:cubicBezTo>
                    <a:cubicBezTo>
                      <a:pt x="14410" y="17958"/>
                      <a:pt x="15478" y="18900"/>
                      <a:pt x="16891" y="18900"/>
                    </a:cubicBezTo>
                    <a:cubicBezTo>
                      <a:pt x="19967" y="18900"/>
                      <a:pt x="21600" y="14159"/>
                      <a:pt x="21600" y="9450"/>
                    </a:cubicBezTo>
                    <a:cubicBezTo>
                      <a:pt x="21600" y="4741"/>
                      <a:pt x="19967" y="0"/>
                      <a:pt x="16891" y="0"/>
                    </a:cubicBezTo>
                    <a:close/>
                    <a:moveTo>
                      <a:pt x="13500" y="9450"/>
                    </a:moveTo>
                    <a:cubicBezTo>
                      <a:pt x="13500" y="8759"/>
                      <a:pt x="13531" y="8069"/>
                      <a:pt x="13626" y="7441"/>
                    </a:cubicBezTo>
                    <a:cubicBezTo>
                      <a:pt x="15541" y="7441"/>
                      <a:pt x="15541" y="7441"/>
                      <a:pt x="15541" y="7441"/>
                    </a:cubicBezTo>
                    <a:cubicBezTo>
                      <a:pt x="16263" y="7441"/>
                      <a:pt x="16891" y="8320"/>
                      <a:pt x="16891" y="9450"/>
                    </a:cubicBezTo>
                    <a:cubicBezTo>
                      <a:pt x="16891" y="10580"/>
                      <a:pt x="16263" y="11491"/>
                      <a:pt x="15541" y="11491"/>
                    </a:cubicBezTo>
                    <a:cubicBezTo>
                      <a:pt x="13626" y="11491"/>
                      <a:pt x="13626" y="11491"/>
                      <a:pt x="13626" y="11491"/>
                    </a:cubicBezTo>
                    <a:cubicBezTo>
                      <a:pt x="13531" y="10831"/>
                      <a:pt x="13500" y="10141"/>
                      <a:pt x="13500" y="9450"/>
                    </a:cubicBezTo>
                    <a:close/>
                    <a:moveTo>
                      <a:pt x="1350" y="9450"/>
                    </a:moveTo>
                    <a:cubicBezTo>
                      <a:pt x="1350" y="8320"/>
                      <a:pt x="1947" y="7441"/>
                      <a:pt x="2700" y="7441"/>
                    </a:cubicBezTo>
                    <a:cubicBezTo>
                      <a:pt x="7441" y="7441"/>
                      <a:pt x="7441" y="7441"/>
                      <a:pt x="7441" y="7441"/>
                    </a:cubicBezTo>
                    <a:cubicBezTo>
                      <a:pt x="7001" y="7912"/>
                      <a:pt x="6750" y="8634"/>
                      <a:pt x="6750" y="9450"/>
                    </a:cubicBezTo>
                    <a:cubicBezTo>
                      <a:pt x="6750" y="10266"/>
                      <a:pt x="7001" y="10988"/>
                      <a:pt x="7441" y="11491"/>
                    </a:cubicBezTo>
                    <a:cubicBezTo>
                      <a:pt x="2700" y="11491"/>
                      <a:pt x="2700" y="11491"/>
                      <a:pt x="2700" y="11491"/>
                    </a:cubicBezTo>
                    <a:cubicBezTo>
                      <a:pt x="1947" y="11491"/>
                      <a:pt x="1350" y="10580"/>
                      <a:pt x="1350" y="9450"/>
                    </a:cubicBezTo>
                    <a:close/>
                    <a:moveTo>
                      <a:pt x="8100" y="20250"/>
                    </a:moveTo>
                    <a:cubicBezTo>
                      <a:pt x="5400" y="20250"/>
                      <a:pt x="5400" y="20250"/>
                      <a:pt x="5400" y="20250"/>
                    </a:cubicBezTo>
                    <a:cubicBezTo>
                      <a:pt x="5400" y="14191"/>
                      <a:pt x="5400" y="14191"/>
                      <a:pt x="5400" y="14191"/>
                    </a:cubicBezTo>
                    <a:cubicBezTo>
                      <a:pt x="5400" y="13688"/>
                      <a:pt x="5274" y="13217"/>
                      <a:pt x="5023" y="12841"/>
                    </a:cubicBezTo>
                    <a:cubicBezTo>
                      <a:pt x="5494" y="12841"/>
                      <a:pt x="5494" y="12841"/>
                      <a:pt x="5494" y="12841"/>
                    </a:cubicBezTo>
                    <a:cubicBezTo>
                      <a:pt x="5494" y="12841"/>
                      <a:pt x="5494" y="12841"/>
                      <a:pt x="5494" y="12841"/>
                    </a:cubicBezTo>
                    <a:cubicBezTo>
                      <a:pt x="7535" y="12841"/>
                      <a:pt x="7535" y="12841"/>
                      <a:pt x="7535" y="12841"/>
                    </a:cubicBezTo>
                    <a:cubicBezTo>
                      <a:pt x="7472" y="13029"/>
                      <a:pt x="7409" y="13280"/>
                      <a:pt x="7409" y="13500"/>
                    </a:cubicBezTo>
                    <a:cubicBezTo>
                      <a:pt x="7409" y="18241"/>
                      <a:pt x="7409" y="18241"/>
                      <a:pt x="7409" y="18241"/>
                    </a:cubicBezTo>
                    <a:cubicBezTo>
                      <a:pt x="7409" y="18869"/>
                      <a:pt x="7786" y="19308"/>
                      <a:pt x="8006" y="19559"/>
                    </a:cubicBezTo>
                    <a:cubicBezTo>
                      <a:pt x="8037" y="19591"/>
                      <a:pt x="8069" y="19653"/>
                      <a:pt x="8100" y="19685"/>
                    </a:cubicBezTo>
                    <a:lnTo>
                      <a:pt x="8100" y="20250"/>
                    </a:lnTo>
                    <a:close/>
                    <a:moveTo>
                      <a:pt x="8916" y="11491"/>
                    </a:moveTo>
                    <a:cubicBezTo>
                      <a:pt x="8791" y="11491"/>
                      <a:pt x="8791" y="11491"/>
                      <a:pt x="8791" y="11491"/>
                    </a:cubicBezTo>
                    <a:cubicBezTo>
                      <a:pt x="8791" y="11491"/>
                      <a:pt x="8791" y="11491"/>
                      <a:pt x="8791" y="11491"/>
                    </a:cubicBezTo>
                    <a:cubicBezTo>
                      <a:pt x="8037" y="11491"/>
                      <a:pt x="7441" y="10580"/>
                      <a:pt x="7441" y="9450"/>
                    </a:cubicBezTo>
                    <a:cubicBezTo>
                      <a:pt x="7441" y="8320"/>
                      <a:pt x="8037" y="7441"/>
                      <a:pt x="8791" y="7441"/>
                    </a:cubicBezTo>
                    <a:cubicBezTo>
                      <a:pt x="8916" y="7441"/>
                      <a:pt x="8916" y="7441"/>
                      <a:pt x="8916" y="7441"/>
                    </a:cubicBezTo>
                    <a:cubicBezTo>
                      <a:pt x="10203" y="7441"/>
                      <a:pt x="11397" y="6938"/>
                      <a:pt x="12433" y="6059"/>
                    </a:cubicBezTo>
                    <a:cubicBezTo>
                      <a:pt x="12244" y="7158"/>
                      <a:pt x="12150" y="8288"/>
                      <a:pt x="12150" y="9450"/>
                    </a:cubicBezTo>
                    <a:cubicBezTo>
                      <a:pt x="12150" y="10612"/>
                      <a:pt x="12244" y="11773"/>
                      <a:pt x="12433" y="12841"/>
                    </a:cubicBezTo>
                    <a:cubicBezTo>
                      <a:pt x="11397" y="11993"/>
                      <a:pt x="10203" y="11491"/>
                      <a:pt x="8916" y="11491"/>
                    </a:cubicBezTo>
                    <a:close/>
                    <a:moveTo>
                      <a:pt x="16891" y="17550"/>
                    </a:moveTo>
                    <a:cubicBezTo>
                      <a:pt x="15509" y="17550"/>
                      <a:pt x="14348" y="15603"/>
                      <a:pt x="13814" y="12841"/>
                    </a:cubicBezTo>
                    <a:cubicBezTo>
                      <a:pt x="15541" y="12841"/>
                      <a:pt x="15541" y="12841"/>
                      <a:pt x="15541" y="12841"/>
                    </a:cubicBezTo>
                    <a:cubicBezTo>
                      <a:pt x="17048" y="12841"/>
                      <a:pt x="18241" y="11334"/>
                      <a:pt x="18241" y="9450"/>
                    </a:cubicBezTo>
                    <a:cubicBezTo>
                      <a:pt x="18241" y="7566"/>
                      <a:pt x="17048" y="6091"/>
                      <a:pt x="15541" y="6091"/>
                    </a:cubicBezTo>
                    <a:cubicBezTo>
                      <a:pt x="13814" y="6091"/>
                      <a:pt x="13814" y="6091"/>
                      <a:pt x="13814" y="6091"/>
                    </a:cubicBezTo>
                    <a:cubicBezTo>
                      <a:pt x="14348" y="3297"/>
                      <a:pt x="15509" y="1350"/>
                      <a:pt x="16891" y="1350"/>
                    </a:cubicBezTo>
                    <a:cubicBezTo>
                      <a:pt x="18743" y="1350"/>
                      <a:pt x="20250" y="4992"/>
                      <a:pt x="20250" y="9450"/>
                    </a:cubicBezTo>
                    <a:cubicBezTo>
                      <a:pt x="20250" y="13908"/>
                      <a:pt x="18743" y="17550"/>
                      <a:pt x="16891" y="175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655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solidFill>
                    <a:schemeClr val="bg2"/>
                  </a:solidFill>
                  <a:latin typeface="+mn-ea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013778" y="3165554"/>
            <a:ext cx="7221986" cy="823856"/>
            <a:chOff x="2013778" y="3165554"/>
            <a:chExt cx="7221986" cy="823856"/>
          </a:xfrm>
        </p:grpSpPr>
        <p:sp>
          <p:nvSpPr>
            <p:cNvPr id="194" name="Shape 7704"/>
            <p:cNvSpPr/>
            <p:nvPr/>
          </p:nvSpPr>
          <p:spPr>
            <a:xfrm>
              <a:off x="2013778" y="3165554"/>
              <a:ext cx="698180" cy="823856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>
              <a:lvl1pPr algn="ctr">
                <a:buClr>
                  <a:srgbClr val="32566A"/>
                </a:buClr>
                <a:buFont typeface="ArialUnicodeMS"/>
                <a:defRPr sz="6600" b="1">
                  <a:solidFill>
                    <a:srgbClr val="32566A"/>
                  </a:solidFill>
                  <a:uFill>
                    <a:solidFill>
                      <a:srgbClr val="32566A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4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sz="4900" dirty="0">
                <a:latin typeface="+mn-ea"/>
                <a:ea typeface="+mn-ea"/>
              </a:endParaRPr>
            </a:p>
          </p:txBody>
        </p:sp>
        <p:sp>
          <p:nvSpPr>
            <p:cNvPr id="195" name="Shape 7705"/>
            <p:cNvSpPr/>
            <p:nvPr/>
          </p:nvSpPr>
          <p:spPr>
            <a:xfrm>
              <a:off x="2738645" y="3165554"/>
              <a:ext cx="698180" cy="823856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>
              <a:lvl1pPr algn="ctr">
                <a:buClr>
                  <a:srgbClr val="32566A"/>
                </a:buClr>
                <a:buFont typeface="ArialUnicodeMS"/>
                <a:defRPr sz="6600" b="1">
                  <a:solidFill>
                    <a:srgbClr val="32566A"/>
                  </a:solidFill>
                  <a:uFill>
                    <a:solidFill>
                      <a:srgbClr val="32566A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4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切</a:t>
              </a:r>
              <a:endParaRPr sz="4900" dirty="0">
                <a:latin typeface="+mn-ea"/>
                <a:ea typeface="+mn-ea"/>
              </a:endParaRPr>
            </a:p>
          </p:txBody>
        </p:sp>
        <p:sp>
          <p:nvSpPr>
            <p:cNvPr id="196" name="Shape 7706"/>
            <p:cNvSpPr/>
            <p:nvPr/>
          </p:nvSpPr>
          <p:spPr>
            <a:xfrm>
              <a:off x="3463512" y="3165554"/>
              <a:ext cx="698180" cy="823856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>
              <a:lvl1pPr algn="ctr">
                <a:buClr>
                  <a:srgbClr val="32566A"/>
                </a:buClr>
                <a:buFont typeface="ArialUnicodeMS"/>
                <a:defRPr sz="6600" b="1">
                  <a:solidFill>
                    <a:srgbClr val="32566A"/>
                  </a:solidFill>
                  <a:uFill>
                    <a:solidFill>
                      <a:srgbClr val="32566A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4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以</a:t>
              </a:r>
              <a:endParaRPr sz="4900" dirty="0">
                <a:latin typeface="+mn-ea"/>
                <a:ea typeface="+mn-ea"/>
              </a:endParaRPr>
            </a:p>
          </p:txBody>
        </p:sp>
        <p:sp>
          <p:nvSpPr>
            <p:cNvPr id="197" name="Shape 7707"/>
            <p:cNvSpPr/>
            <p:nvPr/>
          </p:nvSpPr>
          <p:spPr>
            <a:xfrm>
              <a:off x="4188380" y="3165554"/>
              <a:ext cx="698180" cy="823856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>
              <a:lvl1pPr algn="ctr">
                <a:buClr>
                  <a:srgbClr val="32566A"/>
                </a:buClr>
                <a:buFont typeface="ArialUnicodeMS"/>
                <a:defRPr sz="6600" b="1">
                  <a:solidFill>
                    <a:srgbClr val="32566A"/>
                  </a:solidFill>
                  <a:uFill>
                    <a:solidFill>
                      <a:srgbClr val="32566A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4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</a:t>
              </a:r>
              <a:endParaRPr sz="4900" dirty="0">
                <a:latin typeface="+mn-ea"/>
                <a:ea typeface="+mn-ea"/>
              </a:endParaRPr>
            </a:p>
          </p:txBody>
        </p:sp>
        <p:sp>
          <p:nvSpPr>
            <p:cNvPr id="198" name="Shape 7708"/>
            <p:cNvSpPr/>
            <p:nvPr/>
          </p:nvSpPr>
          <p:spPr>
            <a:xfrm>
              <a:off x="4913248" y="3165554"/>
              <a:ext cx="698180" cy="823856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>
              <a:lvl1pPr algn="ctr">
                <a:buClr>
                  <a:srgbClr val="32566A"/>
                </a:buClr>
                <a:buFont typeface="ArialUnicodeMS"/>
                <a:defRPr sz="6600" b="1">
                  <a:solidFill>
                    <a:srgbClr val="32566A"/>
                  </a:solidFill>
                  <a:uFill>
                    <a:solidFill>
                      <a:srgbClr val="32566A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4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户</a:t>
              </a:r>
              <a:endParaRPr sz="4900" dirty="0">
                <a:latin typeface="+mn-ea"/>
                <a:ea typeface="+mn-ea"/>
              </a:endParaRPr>
            </a:p>
          </p:txBody>
        </p:sp>
        <p:sp>
          <p:nvSpPr>
            <p:cNvPr id="199" name="Shape 7709"/>
            <p:cNvSpPr/>
            <p:nvPr/>
          </p:nvSpPr>
          <p:spPr>
            <a:xfrm>
              <a:off x="5638115" y="3165554"/>
              <a:ext cx="698180" cy="823856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>
              <a:lvl1pPr algn="ctr">
                <a:buClr>
                  <a:srgbClr val="32566A"/>
                </a:buClr>
                <a:buFont typeface="ArialUnicodeMS"/>
                <a:defRPr sz="6600" b="1">
                  <a:solidFill>
                    <a:srgbClr val="32566A"/>
                  </a:solidFill>
                  <a:uFill>
                    <a:solidFill>
                      <a:srgbClr val="32566A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4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</a:t>
              </a:r>
              <a:endParaRPr sz="4900" dirty="0">
                <a:latin typeface="+mn-ea"/>
                <a:ea typeface="+mn-ea"/>
              </a:endParaRPr>
            </a:p>
          </p:txBody>
        </p:sp>
        <p:sp>
          <p:nvSpPr>
            <p:cNvPr id="200" name="Shape 7710"/>
            <p:cNvSpPr/>
            <p:nvPr/>
          </p:nvSpPr>
          <p:spPr>
            <a:xfrm>
              <a:off x="6362983" y="3165554"/>
              <a:ext cx="698180" cy="823856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>
              <a:lvl1pPr algn="ctr">
                <a:buClr>
                  <a:srgbClr val="32566A"/>
                </a:buClr>
                <a:buFont typeface="ArialUnicodeMS"/>
                <a:defRPr sz="6600" b="1">
                  <a:solidFill>
                    <a:srgbClr val="32566A"/>
                  </a:solidFill>
                  <a:uFill>
                    <a:solidFill>
                      <a:srgbClr val="32566A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4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求</a:t>
              </a:r>
              <a:endParaRPr sz="4900" dirty="0">
                <a:latin typeface="+mn-ea"/>
                <a:ea typeface="+mn-ea"/>
              </a:endParaRPr>
            </a:p>
          </p:txBody>
        </p:sp>
        <p:sp>
          <p:nvSpPr>
            <p:cNvPr id="201" name="Shape 7711"/>
            <p:cNvSpPr/>
            <p:nvPr/>
          </p:nvSpPr>
          <p:spPr>
            <a:xfrm>
              <a:off x="7087851" y="3165554"/>
              <a:ext cx="698180" cy="823856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>
              <a:lvl1pPr algn="ctr">
                <a:buClr>
                  <a:srgbClr val="32566A"/>
                </a:buClr>
                <a:buFont typeface="ArialUnicodeMS"/>
                <a:defRPr sz="6600" b="1">
                  <a:solidFill>
                    <a:srgbClr val="32566A"/>
                  </a:solidFill>
                  <a:uFill>
                    <a:solidFill>
                      <a:srgbClr val="32566A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4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endParaRPr sz="4900" dirty="0">
                <a:latin typeface="+mn-ea"/>
                <a:ea typeface="+mn-ea"/>
              </a:endParaRPr>
            </a:p>
          </p:txBody>
        </p:sp>
        <p:sp>
          <p:nvSpPr>
            <p:cNvPr id="202" name="Shape 7712"/>
            <p:cNvSpPr/>
            <p:nvPr/>
          </p:nvSpPr>
          <p:spPr>
            <a:xfrm>
              <a:off x="7812719" y="3165554"/>
              <a:ext cx="698180" cy="823856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>
              <a:lvl1pPr algn="ctr">
                <a:buClr>
                  <a:srgbClr val="32566A"/>
                </a:buClr>
                <a:buFont typeface="ArialUnicodeMS"/>
                <a:defRPr sz="6600" b="1">
                  <a:solidFill>
                    <a:srgbClr val="32566A"/>
                  </a:solidFill>
                  <a:uFill>
                    <a:solidFill>
                      <a:srgbClr val="32566A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4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endParaRPr sz="4900" dirty="0">
                <a:latin typeface="+mn-ea"/>
                <a:ea typeface="+mn-ea"/>
              </a:endParaRPr>
            </a:p>
          </p:txBody>
        </p:sp>
        <p:sp>
          <p:nvSpPr>
            <p:cNvPr id="203" name="Shape 7713"/>
            <p:cNvSpPr/>
            <p:nvPr/>
          </p:nvSpPr>
          <p:spPr>
            <a:xfrm>
              <a:off x="8537584" y="3165554"/>
              <a:ext cx="698180" cy="823856"/>
            </a:xfrm>
            <a:prstGeom prst="rect">
              <a:avLst/>
            </a:prstGeom>
            <a:ln w="12700">
              <a:round/>
            </a:ln>
          </p:spPr>
          <p:txBody>
            <a:bodyPr wrap="none" lIns="34564" tIns="34564" rIns="34564" bIns="34564">
              <a:spAutoFit/>
            </a:bodyPr>
            <a:lstStyle>
              <a:lvl1pPr algn="ctr">
                <a:buClr>
                  <a:srgbClr val="32566A"/>
                </a:buClr>
                <a:buFont typeface="ArialUnicodeMS"/>
                <a:defRPr sz="6600" b="1">
                  <a:solidFill>
                    <a:srgbClr val="32566A"/>
                  </a:solidFill>
                  <a:uFill>
                    <a:solidFill>
                      <a:srgbClr val="32566A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4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</a:t>
              </a:r>
              <a:endParaRPr sz="4900" dirty="0">
                <a:latin typeface="+mn-ea"/>
                <a:ea typeface="+mn-ea"/>
              </a:endParaRPr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216" name="组合 215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222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23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24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25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217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218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219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220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221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 spd="slow" advTm="4804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67" name="组合 66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73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4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5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6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68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69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0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1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2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 rot="10800000">
            <a:off x="5279390" y="6262370"/>
            <a:ext cx="6241415" cy="221615"/>
            <a:chOff x="0" y="-1"/>
            <a:chExt cx="9985800" cy="287760"/>
          </a:xfrm>
        </p:grpSpPr>
        <p:sp>
          <p:nvSpPr>
            <p:cNvPr id="11" name="Shape 5209"/>
            <p:cNvSpPr/>
            <p:nvPr/>
          </p:nvSpPr>
          <p:spPr>
            <a:xfrm>
              <a:off x="0" y="0"/>
              <a:ext cx="2496450" cy="287759"/>
            </a:xfrm>
            <a:prstGeom prst="rect">
              <a:avLst/>
            </a:prstGeom>
            <a:solidFill>
              <a:srgbClr val="0070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2" name="Shape 5209"/>
            <p:cNvSpPr/>
            <p:nvPr/>
          </p:nvSpPr>
          <p:spPr>
            <a:xfrm>
              <a:off x="2496450" y="0"/>
              <a:ext cx="2496450" cy="287759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3" name="Shape 5209"/>
            <p:cNvSpPr/>
            <p:nvPr/>
          </p:nvSpPr>
          <p:spPr>
            <a:xfrm>
              <a:off x="4992900" y="0"/>
              <a:ext cx="2496450" cy="287759"/>
            </a:xfrm>
            <a:prstGeom prst="rect">
              <a:avLst/>
            </a:prstGeom>
            <a:solidFill>
              <a:srgbClr val="66C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4" name="Shape 5209"/>
            <p:cNvSpPr/>
            <p:nvPr/>
          </p:nvSpPr>
          <p:spPr>
            <a:xfrm>
              <a:off x="7489350" y="-1"/>
              <a:ext cx="2496450" cy="287759"/>
            </a:xfrm>
            <a:prstGeom prst="rect">
              <a:avLst/>
            </a:prstGeom>
            <a:solidFill>
              <a:srgbClr val="CCE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</p:grpSp>
      <p:sp>
        <p:nvSpPr>
          <p:cNvPr id="6149" name="TextBox 18"/>
          <p:cNvSpPr>
            <a:spLocks noChangeArrowheads="1"/>
          </p:cNvSpPr>
          <p:nvPr/>
        </p:nvSpPr>
        <p:spPr bwMode="auto">
          <a:xfrm>
            <a:off x="4448493" y="2821305"/>
            <a:ext cx="2974975" cy="45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2"/>
                </a:solidFill>
                <a:latin typeface="黑体" panose="02010600030101010101" charset="-122"/>
                <a:ea typeface="黑体" panose="02010600030101010101" charset="-122"/>
                <a:sym typeface="Arial" panose="020B0604020202020204" pitchFamily="34" charset="0"/>
              </a:rPr>
              <a:t>PART  04</a:t>
            </a:r>
          </a:p>
        </p:txBody>
      </p:sp>
      <p:sp>
        <p:nvSpPr>
          <p:cNvPr id="6150" name="文本框 8"/>
          <p:cNvSpPr>
            <a:spLocks noChangeArrowheads="1"/>
          </p:cNvSpPr>
          <p:nvPr/>
        </p:nvSpPr>
        <p:spPr bwMode="auto">
          <a:xfrm>
            <a:off x="4029393" y="3227705"/>
            <a:ext cx="3813175" cy="91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5400">
                <a:solidFill>
                  <a:schemeClr val="bg2"/>
                </a:solidFill>
                <a:latin typeface="黑体" panose="02010600030101010101" charset="-122"/>
                <a:ea typeface="黑体" panose="02010600030101010101" charset="-122"/>
                <a:sym typeface="方正兰亭黑_GBK" pitchFamily="2" charset="-122"/>
              </a:rPr>
              <a:t>添加标题</a:t>
            </a:r>
          </a:p>
        </p:txBody>
      </p:sp>
      <p:sp>
        <p:nvSpPr>
          <p:cNvPr id="6151" name="矩形 51"/>
          <p:cNvSpPr>
            <a:spLocks noChangeArrowheads="1"/>
          </p:cNvSpPr>
          <p:nvPr/>
        </p:nvSpPr>
        <p:spPr bwMode="auto">
          <a:xfrm>
            <a:off x="5002530" y="4272280"/>
            <a:ext cx="1865313" cy="51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2"/>
                </a:solidFill>
                <a:latin typeface="黑体" panose="02010600030101010101" charset="-122"/>
                <a:ea typeface="黑体" panose="02010600030101010101" charset="-122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6152" name="直接连接符 4"/>
          <p:cNvSpPr>
            <a:spLocks noChangeShapeType="1"/>
          </p:cNvSpPr>
          <p:nvPr/>
        </p:nvSpPr>
        <p:spPr bwMode="auto">
          <a:xfrm>
            <a:off x="4626293" y="4231005"/>
            <a:ext cx="2620962" cy="0"/>
          </a:xfrm>
          <a:prstGeom prst="line">
            <a:avLst/>
          </a:prstGeom>
          <a:noFill/>
          <a:ln w="19050">
            <a:solidFill>
              <a:srgbClr val="0099E6"/>
            </a:solidFill>
            <a:beve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2" name="任意多边形 27"/>
          <p:cNvSpPr>
            <a:spLocks noChangeArrowheads="1"/>
          </p:cNvSpPr>
          <p:nvPr/>
        </p:nvSpPr>
        <p:spPr bwMode="auto">
          <a:xfrm>
            <a:off x="5190490" y="1549400"/>
            <a:ext cx="1616075" cy="1209675"/>
          </a:xfrm>
          <a:custGeom>
            <a:avLst/>
            <a:gdLst>
              <a:gd name="T0" fmla="*/ 152941 w 574972"/>
              <a:gd name="T1" fmla="*/ 399844 h 399845"/>
              <a:gd name="T2" fmla="*/ 61228 w 574972"/>
              <a:gd name="T3" fmla="*/ 398217 h 399845"/>
              <a:gd name="T4" fmla="*/ 121790 w 574972"/>
              <a:gd name="T5" fmla="*/ 346388 h 399845"/>
              <a:gd name="T6" fmla="*/ 147415 w 574972"/>
              <a:gd name="T7" fmla="*/ 328444 h 399845"/>
              <a:gd name="T8" fmla="*/ 270881 w 574972"/>
              <a:gd name="T9" fmla="*/ 219691 h 399845"/>
              <a:gd name="T10" fmla="*/ 179168 w 574972"/>
              <a:gd name="T11" fmla="*/ 399845 h 399845"/>
              <a:gd name="T12" fmla="*/ 185489 w 574972"/>
              <a:gd name="T13" fmla="*/ 291396 h 399845"/>
              <a:gd name="T14" fmla="*/ 226257 w 574972"/>
              <a:gd name="T15" fmla="*/ 259235 h 399845"/>
              <a:gd name="T16" fmla="*/ 263531 w 574972"/>
              <a:gd name="T17" fmla="*/ 225912 h 399845"/>
              <a:gd name="T18" fmla="*/ 297108 w 574972"/>
              <a:gd name="T19" fmla="*/ 209429 h 399845"/>
              <a:gd name="T20" fmla="*/ 309758 w 574972"/>
              <a:gd name="T21" fmla="*/ 223349 h 399845"/>
              <a:gd name="T22" fmla="*/ 342372 w 574972"/>
              <a:gd name="T23" fmla="*/ 256672 h 399845"/>
              <a:gd name="T24" fmla="*/ 370328 w 574972"/>
              <a:gd name="T25" fmla="*/ 264362 h 399845"/>
              <a:gd name="T26" fmla="*/ 388821 w 574972"/>
              <a:gd name="T27" fmla="*/ 248907 h 399845"/>
              <a:gd name="T28" fmla="*/ 297108 w 574972"/>
              <a:gd name="T29" fmla="*/ 399844 h 399845"/>
              <a:gd name="T30" fmla="*/ 506761 w 574972"/>
              <a:gd name="T31" fmla="*/ 139370 h 399845"/>
              <a:gd name="T32" fmla="*/ 415048 w 574972"/>
              <a:gd name="T33" fmla="*/ 399844 h 399845"/>
              <a:gd name="T34" fmla="*/ 418375 w 574972"/>
              <a:gd name="T35" fmla="*/ 219183 h 399845"/>
              <a:gd name="T36" fmla="*/ 458488 w 574972"/>
              <a:gd name="T37" fmla="*/ 184898 h 399845"/>
              <a:gd name="T38" fmla="*/ 506761 w 574972"/>
              <a:gd name="T39" fmla="*/ 139370 h 399845"/>
              <a:gd name="T40" fmla="*/ 533039 w 574972"/>
              <a:gd name="T41" fmla="*/ 0 h 399845"/>
              <a:gd name="T42" fmla="*/ 567983 w 574972"/>
              <a:gd name="T43" fmla="*/ 5127 h 399845"/>
              <a:gd name="T44" fmla="*/ 574972 w 574972"/>
              <a:gd name="T45" fmla="*/ 117913 h 399845"/>
              <a:gd name="T46" fmla="*/ 535369 w 574972"/>
              <a:gd name="T47" fmla="*/ 117913 h 399845"/>
              <a:gd name="T48" fmla="*/ 533039 w 574972"/>
              <a:gd name="T49" fmla="*/ 69209 h 399845"/>
              <a:gd name="T50" fmla="*/ 437526 w 574972"/>
              <a:gd name="T51" fmla="*/ 156362 h 399845"/>
              <a:gd name="T52" fmla="*/ 383945 w 574972"/>
              <a:gd name="T53" fmla="*/ 202502 h 399845"/>
              <a:gd name="T54" fmla="*/ 349001 w 574972"/>
              <a:gd name="T55" fmla="*/ 207629 h 399845"/>
              <a:gd name="T56" fmla="*/ 337353 w 574972"/>
              <a:gd name="T57" fmla="*/ 194812 h 399845"/>
              <a:gd name="T58" fmla="*/ 293091 w 574972"/>
              <a:gd name="T59" fmla="*/ 146109 h 399845"/>
              <a:gd name="T60" fmla="*/ 239510 w 574972"/>
              <a:gd name="T61" fmla="*/ 192249 h 399845"/>
              <a:gd name="T62" fmla="*/ 216214 w 574972"/>
              <a:gd name="T63" fmla="*/ 210192 h 399845"/>
              <a:gd name="T64" fmla="*/ 139337 w 574972"/>
              <a:gd name="T65" fmla="*/ 274275 h 399845"/>
              <a:gd name="T66" fmla="*/ 32175 w 574972"/>
              <a:gd name="T67" fmla="*/ 363992 h 399845"/>
              <a:gd name="T68" fmla="*/ 4220 w 574972"/>
              <a:gd name="T69" fmla="*/ 358865 h 399845"/>
              <a:gd name="T70" fmla="*/ 18197 w 574972"/>
              <a:gd name="T71" fmla="*/ 317851 h 399845"/>
              <a:gd name="T72" fmla="*/ 139337 w 574972"/>
              <a:gd name="T73" fmla="*/ 220445 h 399845"/>
              <a:gd name="T74" fmla="*/ 216214 w 574972"/>
              <a:gd name="T75" fmla="*/ 156362 h 399845"/>
              <a:gd name="T76" fmla="*/ 239510 w 574972"/>
              <a:gd name="T77" fmla="*/ 138419 h 399845"/>
              <a:gd name="T78" fmla="*/ 283772 w 574972"/>
              <a:gd name="T79" fmla="*/ 99969 h 399845"/>
              <a:gd name="T80" fmla="*/ 314057 w 574972"/>
              <a:gd name="T81" fmla="*/ 107659 h 399845"/>
              <a:gd name="T82" fmla="*/ 346671 w 574972"/>
              <a:gd name="T83" fmla="*/ 140982 h 399845"/>
              <a:gd name="T84" fmla="*/ 383945 w 574972"/>
              <a:gd name="T85" fmla="*/ 146109 h 399845"/>
              <a:gd name="T86" fmla="*/ 437526 w 574972"/>
              <a:gd name="T87" fmla="*/ 99969 h 399845"/>
              <a:gd name="T88" fmla="*/ 498095 w 574972"/>
              <a:gd name="T89" fmla="*/ 43576 h 399845"/>
              <a:gd name="T90" fmla="*/ 463151 w 574972"/>
              <a:gd name="T91" fmla="*/ 43576 h 399845"/>
              <a:gd name="T92" fmla="*/ 442185 w 574972"/>
              <a:gd name="T93" fmla="*/ 20506 h 399845"/>
              <a:gd name="T94" fmla="*/ 456163 w 574972"/>
              <a:gd name="T95" fmla="*/ 2563 h 399845"/>
              <a:gd name="T96" fmla="*/ 0 w 574972"/>
              <a:gd name="T97" fmla="*/ 0 h 399845"/>
              <a:gd name="T98" fmla="*/ 574972 w 574972"/>
              <a:gd name="T99" fmla="*/ 399845 h 399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T96" t="T97" r="T98" b="T99"/>
            <a:pathLst>
              <a:path w="574972" h="399845">
                <a:moveTo>
                  <a:pt x="152941" y="323694"/>
                </a:moveTo>
                <a:lnTo>
                  <a:pt x="152941" y="399844"/>
                </a:lnTo>
                <a:lnTo>
                  <a:pt x="61228" y="399844"/>
                </a:lnTo>
                <a:lnTo>
                  <a:pt x="61228" y="398217"/>
                </a:lnTo>
                <a:lnTo>
                  <a:pt x="65606" y="394470"/>
                </a:lnTo>
                <a:cubicBezTo>
                  <a:pt x="121790" y="346388"/>
                  <a:pt x="121790" y="346388"/>
                  <a:pt x="121790" y="346388"/>
                </a:cubicBezTo>
                <a:cubicBezTo>
                  <a:pt x="145086" y="328444"/>
                  <a:pt x="145086" y="328444"/>
                  <a:pt x="145086" y="328444"/>
                </a:cubicBezTo>
                <a:cubicBezTo>
                  <a:pt x="147415" y="328444"/>
                  <a:pt x="147415" y="328444"/>
                  <a:pt x="147415" y="328444"/>
                </a:cubicBezTo>
                <a:lnTo>
                  <a:pt x="152941" y="323694"/>
                </a:lnTo>
                <a:close/>
                <a:moveTo>
                  <a:pt x="270881" y="219691"/>
                </a:moveTo>
                <a:lnTo>
                  <a:pt x="270881" y="399845"/>
                </a:lnTo>
                <a:lnTo>
                  <a:pt x="179168" y="399845"/>
                </a:lnTo>
                <a:lnTo>
                  <a:pt x="179168" y="296830"/>
                </a:lnTo>
                <a:lnTo>
                  <a:pt x="185489" y="291396"/>
                </a:lnTo>
                <a:cubicBezTo>
                  <a:pt x="216939" y="264361"/>
                  <a:pt x="216939" y="264361"/>
                  <a:pt x="216939" y="264361"/>
                </a:cubicBezTo>
                <a:cubicBezTo>
                  <a:pt x="226257" y="259235"/>
                  <a:pt x="226257" y="259235"/>
                  <a:pt x="226257" y="259235"/>
                </a:cubicBezTo>
                <a:cubicBezTo>
                  <a:pt x="240235" y="246418"/>
                  <a:pt x="240235" y="246418"/>
                  <a:pt x="240235" y="246418"/>
                </a:cubicBezTo>
                <a:cubicBezTo>
                  <a:pt x="263531" y="225912"/>
                  <a:pt x="263531" y="225912"/>
                  <a:pt x="263531" y="225912"/>
                </a:cubicBezTo>
                <a:lnTo>
                  <a:pt x="270881" y="219691"/>
                </a:lnTo>
                <a:close/>
                <a:moveTo>
                  <a:pt x="297108" y="209429"/>
                </a:moveTo>
                <a:lnTo>
                  <a:pt x="300913" y="213616"/>
                </a:lnTo>
                <a:cubicBezTo>
                  <a:pt x="309758" y="223349"/>
                  <a:pt x="309758" y="223349"/>
                  <a:pt x="309758" y="223349"/>
                </a:cubicBezTo>
                <a:cubicBezTo>
                  <a:pt x="333054" y="248982"/>
                  <a:pt x="333054" y="248982"/>
                  <a:pt x="333054" y="248982"/>
                </a:cubicBezTo>
                <a:cubicBezTo>
                  <a:pt x="342372" y="256672"/>
                  <a:pt x="342372" y="256672"/>
                  <a:pt x="342372" y="256672"/>
                </a:cubicBezTo>
                <a:cubicBezTo>
                  <a:pt x="344702" y="261799"/>
                  <a:pt x="344702" y="261799"/>
                  <a:pt x="344702" y="261799"/>
                </a:cubicBezTo>
                <a:cubicBezTo>
                  <a:pt x="351691" y="269489"/>
                  <a:pt x="363339" y="269489"/>
                  <a:pt x="370328" y="264362"/>
                </a:cubicBezTo>
                <a:cubicBezTo>
                  <a:pt x="379646" y="256672"/>
                  <a:pt x="379646" y="256672"/>
                  <a:pt x="379646" y="256672"/>
                </a:cubicBezTo>
                <a:lnTo>
                  <a:pt x="388821" y="248907"/>
                </a:lnTo>
                <a:lnTo>
                  <a:pt x="388821" y="399844"/>
                </a:lnTo>
                <a:lnTo>
                  <a:pt x="297108" y="399844"/>
                </a:lnTo>
                <a:lnTo>
                  <a:pt x="297108" y="209429"/>
                </a:lnTo>
                <a:close/>
                <a:moveTo>
                  <a:pt x="506761" y="139370"/>
                </a:moveTo>
                <a:lnTo>
                  <a:pt x="506761" y="399844"/>
                </a:lnTo>
                <a:lnTo>
                  <a:pt x="415048" y="399844"/>
                </a:lnTo>
                <a:lnTo>
                  <a:pt x="415048" y="222112"/>
                </a:lnTo>
                <a:lnTo>
                  <a:pt x="418375" y="219183"/>
                </a:lnTo>
                <a:cubicBezTo>
                  <a:pt x="428203" y="210532"/>
                  <a:pt x="428203" y="210532"/>
                  <a:pt x="428203" y="210532"/>
                </a:cubicBezTo>
                <a:cubicBezTo>
                  <a:pt x="458488" y="184898"/>
                  <a:pt x="458488" y="184898"/>
                  <a:pt x="458488" y="184898"/>
                </a:cubicBezTo>
                <a:cubicBezTo>
                  <a:pt x="474795" y="169518"/>
                  <a:pt x="487025" y="157984"/>
                  <a:pt x="496198" y="149332"/>
                </a:cubicBezTo>
                <a:lnTo>
                  <a:pt x="506761" y="139370"/>
                </a:lnTo>
                <a:close/>
                <a:moveTo>
                  <a:pt x="463151" y="0"/>
                </a:moveTo>
                <a:cubicBezTo>
                  <a:pt x="463151" y="0"/>
                  <a:pt x="463151" y="0"/>
                  <a:pt x="533039" y="0"/>
                </a:cubicBezTo>
                <a:cubicBezTo>
                  <a:pt x="533039" y="0"/>
                  <a:pt x="533039" y="0"/>
                  <a:pt x="554006" y="0"/>
                </a:cubicBezTo>
                <a:cubicBezTo>
                  <a:pt x="558665" y="0"/>
                  <a:pt x="563324" y="2563"/>
                  <a:pt x="567983" y="5127"/>
                </a:cubicBezTo>
                <a:cubicBezTo>
                  <a:pt x="572643" y="10253"/>
                  <a:pt x="574972" y="15380"/>
                  <a:pt x="574972" y="20506"/>
                </a:cubicBezTo>
                <a:lnTo>
                  <a:pt x="574972" y="117913"/>
                </a:lnTo>
                <a:cubicBezTo>
                  <a:pt x="574972" y="128166"/>
                  <a:pt x="565654" y="138419"/>
                  <a:pt x="554006" y="138419"/>
                </a:cubicBezTo>
                <a:cubicBezTo>
                  <a:pt x="542358" y="138419"/>
                  <a:pt x="535369" y="128166"/>
                  <a:pt x="535369" y="117913"/>
                </a:cubicBezTo>
                <a:cubicBezTo>
                  <a:pt x="535369" y="117913"/>
                  <a:pt x="535369" y="117913"/>
                  <a:pt x="535369" y="66646"/>
                </a:cubicBezTo>
                <a:cubicBezTo>
                  <a:pt x="535369" y="66646"/>
                  <a:pt x="535369" y="66646"/>
                  <a:pt x="533039" y="69209"/>
                </a:cubicBezTo>
                <a:cubicBezTo>
                  <a:pt x="533039" y="69209"/>
                  <a:pt x="533039" y="69209"/>
                  <a:pt x="467811" y="130729"/>
                </a:cubicBezTo>
                <a:cubicBezTo>
                  <a:pt x="467811" y="130729"/>
                  <a:pt x="467811" y="130729"/>
                  <a:pt x="437526" y="156362"/>
                </a:cubicBezTo>
                <a:cubicBezTo>
                  <a:pt x="437526" y="156362"/>
                  <a:pt x="437526" y="156362"/>
                  <a:pt x="414230" y="176869"/>
                </a:cubicBezTo>
                <a:cubicBezTo>
                  <a:pt x="414230" y="176869"/>
                  <a:pt x="414230" y="176869"/>
                  <a:pt x="383945" y="202502"/>
                </a:cubicBezTo>
                <a:cubicBezTo>
                  <a:pt x="383945" y="202502"/>
                  <a:pt x="383945" y="202502"/>
                  <a:pt x="374627" y="210192"/>
                </a:cubicBezTo>
                <a:cubicBezTo>
                  <a:pt x="367638" y="215319"/>
                  <a:pt x="355990" y="215319"/>
                  <a:pt x="349001" y="207629"/>
                </a:cubicBezTo>
                <a:cubicBezTo>
                  <a:pt x="349001" y="207629"/>
                  <a:pt x="349001" y="207629"/>
                  <a:pt x="346671" y="202502"/>
                </a:cubicBezTo>
                <a:cubicBezTo>
                  <a:pt x="346671" y="202502"/>
                  <a:pt x="346671" y="202502"/>
                  <a:pt x="337353" y="194812"/>
                </a:cubicBezTo>
                <a:cubicBezTo>
                  <a:pt x="337353" y="194812"/>
                  <a:pt x="337353" y="194812"/>
                  <a:pt x="314057" y="169179"/>
                </a:cubicBezTo>
                <a:cubicBezTo>
                  <a:pt x="314057" y="169179"/>
                  <a:pt x="314057" y="169179"/>
                  <a:pt x="293091" y="146109"/>
                </a:cubicBezTo>
                <a:cubicBezTo>
                  <a:pt x="293091" y="146109"/>
                  <a:pt x="293091" y="146109"/>
                  <a:pt x="262806" y="171742"/>
                </a:cubicBezTo>
                <a:cubicBezTo>
                  <a:pt x="262806" y="171742"/>
                  <a:pt x="262806" y="171742"/>
                  <a:pt x="239510" y="192249"/>
                </a:cubicBezTo>
                <a:cubicBezTo>
                  <a:pt x="239510" y="192249"/>
                  <a:pt x="239510" y="192249"/>
                  <a:pt x="225532" y="205065"/>
                </a:cubicBezTo>
                <a:cubicBezTo>
                  <a:pt x="225532" y="205065"/>
                  <a:pt x="225532" y="205065"/>
                  <a:pt x="216214" y="210192"/>
                </a:cubicBezTo>
                <a:cubicBezTo>
                  <a:pt x="216214" y="210192"/>
                  <a:pt x="216214" y="210192"/>
                  <a:pt x="141666" y="274275"/>
                </a:cubicBezTo>
                <a:cubicBezTo>
                  <a:pt x="141666" y="274275"/>
                  <a:pt x="141666" y="274275"/>
                  <a:pt x="139337" y="274275"/>
                </a:cubicBezTo>
                <a:cubicBezTo>
                  <a:pt x="139337" y="274275"/>
                  <a:pt x="139337" y="274275"/>
                  <a:pt x="116041" y="292218"/>
                </a:cubicBezTo>
                <a:cubicBezTo>
                  <a:pt x="116041" y="292218"/>
                  <a:pt x="116041" y="292218"/>
                  <a:pt x="32175" y="363992"/>
                </a:cubicBezTo>
                <a:cubicBezTo>
                  <a:pt x="29845" y="366555"/>
                  <a:pt x="25186" y="366555"/>
                  <a:pt x="22856" y="366555"/>
                </a:cubicBezTo>
                <a:cubicBezTo>
                  <a:pt x="15868" y="369118"/>
                  <a:pt x="8879" y="366555"/>
                  <a:pt x="4220" y="358865"/>
                </a:cubicBezTo>
                <a:cubicBezTo>
                  <a:pt x="-2769" y="348612"/>
                  <a:pt x="-440" y="335795"/>
                  <a:pt x="6549" y="328105"/>
                </a:cubicBezTo>
                <a:cubicBezTo>
                  <a:pt x="6549" y="328105"/>
                  <a:pt x="6549" y="328105"/>
                  <a:pt x="18197" y="317851"/>
                </a:cubicBezTo>
                <a:cubicBezTo>
                  <a:pt x="18197" y="317851"/>
                  <a:pt x="18197" y="317851"/>
                  <a:pt x="116041" y="238389"/>
                </a:cubicBezTo>
                <a:cubicBezTo>
                  <a:pt x="116041" y="238389"/>
                  <a:pt x="116041" y="238389"/>
                  <a:pt x="139337" y="220445"/>
                </a:cubicBezTo>
                <a:cubicBezTo>
                  <a:pt x="139337" y="220445"/>
                  <a:pt x="139337" y="220445"/>
                  <a:pt x="141666" y="217882"/>
                </a:cubicBezTo>
                <a:cubicBezTo>
                  <a:pt x="141666" y="217882"/>
                  <a:pt x="141666" y="217882"/>
                  <a:pt x="216214" y="156362"/>
                </a:cubicBezTo>
                <a:cubicBezTo>
                  <a:pt x="216214" y="156362"/>
                  <a:pt x="216214" y="156362"/>
                  <a:pt x="223203" y="148672"/>
                </a:cubicBezTo>
                <a:cubicBezTo>
                  <a:pt x="223203" y="148672"/>
                  <a:pt x="223203" y="148672"/>
                  <a:pt x="239510" y="138419"/>
                </a:cubicBezTo>
                <a:cubicBezTo>
                  <a:pt x="239510" y="138419"/>
                  <a:pt x="239510" y="138419"/>
                  <a:pt x="262806" y="117913"/>
                </a:cubicBezTo>
                <a:cubicBezTo>
                  <a:pt x="262806" y="117913"/>
                  <a:pt x="262806" y="117913"/>
                  <a:pt x="283772" y="99969"/>
                </a:cubicBezTo>
                <a:cubicBezTo>
                  <a:pt x="293091" y="92279"/>
                  <a:pt x="302409" y="94843"/>
                  <a:pt x="309398" y="102533"/>
                </a:cubicBezTo>
                <a:cubicBezTo>
                  <a:pt x="309398" y="102533"/>
                  <a:pt x="309398" y="102533"/>
                  <a:pt x="314057" y="107659"/>
                </a:cubicBezTo>
                <a:cubicBezTo>
                  <a:pt x="314057" y="107659"/>
                  <a:pt x="314057" y="107659"/>
                  <a:pt x="337353" y="133292"/>
                </a:cubicBezTo>
                <a:cubicBezTo>
                  <a:pt x="337353" y="133292"/>
                  <a:pt x="337353" y="133292"/>
                  <a:pt x="346671" y="140982"/>
                </a:cubicBezTo>
                <a:cubicBezTo>
                  <a:pt x="346671" y="140982"/>
                  <a:pt x="346671" y="140982"/>
                  <a:pt x="365308" y="161489"/>
                </a:cubicBezTo>
                <a:cubicBezTo>
                  <a:pt x="365308" y="161489"/>
                  <a:pt x="365308" y="161489"/>
                  <a:pt x="383945" y="146109"/>
                </a:cubicBezTo>
                <a:cubicBezTo>
                  <a:pt x="383945" y="146109"/>
                  <a:pt x="383945" y="146109"/>
                  <a:pt x="414230" y="120476"/>
                </a:cubicBezTo>
                <a:cubicBezTo>
                  <a:pt x="414230" y="120476"/>
                  <a:pt x="414230" y="120476"/>
                  <a:pt x="437526" y="99969"/>
                </a:cubicBezTo>
                <a:cubicBezTo>
                  <a:pt x="437526" y="99969"/>
                  <a:pt x="437526" y="99969"/>
                  <a:pt x="477129" y="61520"/>
                </a:cubicBezTo>
                <a:cubicBezTo>
                  <a:pt x="477129" y="61520"/>
                  <a:pt x="477129" y="61520"/>
                  <a:pt x="498095" y="43576"/>
                </a:cubicBezTo>
                <a:cubicBezTo>
                  <a:pt x="498095" y="43576"/>
                  <a:pt x="498095" y="43576"/>
                  <a:pt x="486447" y="43576"/>
                </a:cubicBezTo>
                <a:cubicBezTo>
                  <a:pt x="486447" y="43576"/>
                  <a:pt x="486447" y="43576"/>
                  <a:pt x="463151" y="43576"/>
                </a:cubicBezTo>
                <a:cubicBezTo>
                  <a:pt x="460822" y="43576"/>
                  <a:pt x="458492" y="43576"/>
                  <a:pt x="456163" y="41013"/>
                </a:cubicBezTo>
                <a:cubicBezTo>
                  <a:pt x="449174" y="38450"/>
                  <a:pt x="442185" y="30760"/>
                  <a:pt x="442185" y="20506"/>
                </a:cubicBezTo>
                <a:cubicBezTo>
                  <a:pt x="442185" y="12816"/>
                  <a:pt x="446844" y="5127"/>
                  <a:pt x="453833" y="2563"/>
                </a:cubicBezTo>
                <a:cubicBezTo>
                  <a:pt x="453833" y="2563"/>
                  <a:pt x="456163" y="2563"/>
                  <a:pt x="456163" y="2563"/>
                </a:cubicBezTo>
                <a:cubicBezTo>
                  <a:pt x="458492" y="0"/>
                  <a:pt x="460822" y="0"/>
                  <a:pt x="463151" y="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>
                                      <p:cBhvr>
                                        <p:cTn id="26" dur="500" tmFilter="0, 0; .2, .5; .8, .5; 1, 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409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ldLvl="0" autoUpdateAnimBg="0"/>
      <p:bldP spid="6150" grpId="0" bldLvl="0" autoUpdateAnimBg="0"/>
      <p:bldP spid="6151" grpId="0" bldLvl="0" autoUpdateAnimBg="0"/>
      <p:bldP spid="6152" grpId="0" bldLvl="0" animBg="1"/>
      <p:bldP spid="40962" grpId="0" bldLvl="0" animBg="1"/>
      <p:bldP spid="40962" grpId="1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2"/>
          <p:cNvSpPr/>
          <p:nvPr/>
        </p:nvSpPr>
        <p:spPr>
          <a:xfrm>
            <a:off x="1524157" y="4721862"/>
            <a:ext cx="10005278" cy="1077250"/>
          </a:xfrm>
          <a:prstGeom prst="rect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6" name="Rectangle 3"/>
          <p:cNvSpPr/>
          <p:nvPr/>
        </p:nvSpPr>
        <p:spPr>
          <a:xfrm>
            <a:off x="2823512" y="3643956"/>
            <a:ext cx="8705923" cy="1077250"/>
          </a:xfrm>
          <a:prstGeom prst="rect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7" name="Rectangle 4"/>
          <p:cNvSpPr/>
          <p:nvPr/>
        </p:nvSpPr>
        <p:spPr>
          <a:xfrm>
            <a:off x="4122073" y="2560129"/>
            <a:ext cx="7399844" cy="107725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8" name="Rectangle 5"/>
          <p:cNvSpPr/>
          <p:nvPr/>
        </p:nvSpPr>
        <p:spPr>
          <a:xfrm>
            <a:off x="5408987" y="1482222"/>
            <a:ext cx="6112929" cy="107725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69" name="Group 24"/>
          <p:cNvGrpSpPr/>
          <p:nvPr/>
        </p:nvGrpSpPr>
        <p:grpSpPr>
          <a:xfrm>
            <a:off x="356330" y="4733053"/>
            <a:ext cx="1003350" cy="982824"/>
            <a:chOff x="3754438" y="585788"/>
            <a:chExt cx="1474787" cy="1454151"/>
          </a:xfrm>
          <a:solidFill>
            <a:srgbClr val="0070C0"/>
          </a:solidFill>
          <a:effectLst/>
        </p:grpSpPr>
        <p:sp>
          <p:nvSpPr>
            <p:cNvPr id="170" name="Freeform 5"/>
            <p:cNvSpPr/>
            <p:nvPr/>
          </p:nvSpPr>
          <p:spPr bwMode="auto">
            <a:xfrm>
              <a:off x="4837113" y="1476376"/>
              <a:ext cx="392112" cy="563563"/>
            </a:xfrm>
            <a:custGeom>
              <a:avLst/>
              <a:gdLst>
                <a:gd name="T0" fmla="*/ 42 w 104"/>
                <a:gd name="T1" fmla="*/ 139 h 149"/>
                <a:gd name="T2" fmla="*/ 52 w 104"/>
                <a:gd name="T3" fmla="*/ 149 h 149"/>
                <a:gd name="T4" fmla="*/ 63 w 104"/>
                <a:gd name="T5" fmla="*/ 139 h 149"/>
                <a:gd name="T6" fmla="*/ 56 w 104"/>
                <a:gd name="T7" fmla="*/ 129 h 149"/>
                <a:gd name="T8" fmla="*/ 57 w 104"/>
                <a:gd name="T9" fmla="*/ 115 h 149"/>
                <a:gd name="T10" fmla="*/ 83 w 104"/>
                <a:gd name="T11" fmla="*/ 121 h 149"/>
                <a:gd name="T12" fmla="*/ 89 w 104"/>
                <a:gd name="T13" fmla="*/ 125 h 149"/>
                <a:gd name="T14" fmla="*/ 89 w 104"/>
                <a:gd name="T15" fmla="*/ 126 h 149"/>
                <a:gd name="T16" fmla="*/ 89 w 104"/>
                <a:gd name="T17" fmla="*/ 130 h 149"/>
                <a:gd name="T18" fmla="*/ 84 w 104"/>
                <a:gd name="T19" fmla="*/ 139 h 149"/>
                <a:gd name="T20" fmla="*/ 94 w 104"/>
                <a:gd name="T21" fmla="*/ 149 h 149"/>
                <a:gd name="T22" fmla="*/ 104 w 104"/>
                <a:gd name="T23" fmla="*/ 139 h 149"/>
                <a:gd name="T24" fmla="*/ 97 w 104"/>
                <a:gd name="T25" fmla="*/ 129 h 149"/>
                <a:gd name="T26" fmla="*/ 97 w 104"/>
                <a:gd name="T27" fmla="*/ 123 h 149"/>
                <a:gd name="T28" fmla="*/ 96 w 104"/>
                <a:gd name="T29" fmla="*/ 123 h 149"/>
                <a:gd name="T30" fmla="*/ 58 w 104"/>
                <a:gd name="T31" fmla="*/ 108 h 149"/>
                <a:gd name="T32" fmla="*/ 59 w 104"/>
                <a:gd name="T33" fmla="*/ 93 h 149"/>
                <a:gd name="T34" fmla="*/ 89 w 104"/>
                <a:gd name="T35" fmla="*/ 93 h 149"/>
                <a:gd name="T36" fmla="*/ 98 w 104"/>
                <a:gd name="T37" fmla="*/ 84 h 149"/>
                <a:gd name="T38" fmla="*/ 102 w 104"/>
                <a:gd name="T39" fmla="*/ 11 h 149"/>
                <a:gd name="T40" fmla="*/ 94 w 104"/>
                <a:gd name="T41" fmla="*/ 1 h 149"/>
                <a:gd name="T42" fmla="*/ 84 w 104"/>
                <a:gd name="T43" fmla="*/ 10 h 149"/>
                <a:gd name="T44" fmla="*/ 84 w 104"/>
                <a:gd name="T45" fmla="*/ 10 h 149"/>
                <a:gd name="T46" fmla="*/ 80 w 104"/>
                <a:gd name="T47" fmla="*/ 74 h 149"/>
                <a:gd name="T48" fmla="*/ 15 w 104"/>
                <a:gd name="T49" fmla="*/ 74 h 149"/>
                <a:gd name="T50" fmla="*/ 6 w 104"/>
                <a:gd name="T51" fmla="*/ 83 h 149"/>
                <a:gd name="T52" fmla="*/ 15 w 104"/>
                <a:gd name="T53" fmla="*/ 93 h 149"/>
                <a:gd name="T54" fmla="*/ 44 w 104"/>
                <a:gd name="T55" fmla="*/ 93 h 149"/>
                <a:gd name="T56" fmla="*/ 46 w 104"/>
                <a:gd name="T57" fmla="*/ 108 h 149"/>
                <a:gd name="T58" fmla="*/ 7 w 104"/>
                <a:gd name="T59" fmla="*/ 123 h 149"/>
                <a:gd name="T60" fmla="*/ 7 w 104"/>
                <a:gd name="T61" fmla="*/ 123 h 149"/>
                <a:gd name="T62" fmla="*/ 7 w 104"/>
                <a:gd name="T63" fmla="*/ 129 h 149"/>
                <a:gd name="T64" fmla="*/ 0 w 104"/>
                <a:gd name="T65" fmla="*/ 139 h 149"/>
                <a:gd name="T66" fmla="*/ 10 w 104"/>
                <a:gd name="T67" fmla="*/ 149 h 149"/>
                <a:gd name="T68" fmla="*/ 20 w 104"/>
                <a:gd name="T69" fmla="*/ 139 h 149"/>
                <a:gd name="T70" fmla="*/ 14 w 104"/>
                <a:gd name="T71" fmla="*/ 129 h 149"/>
                <a:gd name="T72" fmla="*/ 14 w 104"/>
                <a:gd name="T73" fmla="*/ 126 h 149"/>
                <a:gd name="T74" fmla="*/ 46 w 104"/>
                <a:gd name="T75" fmla="*/ 115 h 149"/>
                <a:gd name="T76" fmla="*/ 48 w 104"/>
                <a:gd name="T77" fmla="*/ 130 h 149"/>
                <a:gd name="T78" fmla="*/ 42 w 104"/>
                <a:gd name="T79" fmla="*/ 13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49">
                  <a:moveTo>
                    <a:pt x="42" y="139"/>
                  </a:moveTo>
                  <a:cubicBezTo>
                    <a:pt x="42" y="144"/>
                    <a:pt x="47" y="149"/>
                    <a:pt x="52" y="149"/>
                  </a:cubicBezTo>
                  <a:cubicBezTo>
                    <a:pt x="58" y="149"/>
                    <a:pt x="63" y="144"/>
                    <a:pt x="63" y="139"/>
                  </a:cubicBezTo>
                  <a:cubicBezTo>
                    <a:pt x="63" y="134"/>
                    <a:pt x="60" y="131"/>
                    <a:pt x="56" y="129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70" y="116"/>
                    <a:pt x="78" y="119"/>
                    <a:pt x="83" y="121"/>
                  </a:cubicBezTo>
                  <a:cubicBezTo>
                    <a:pt x="86" y="123"/>
                    <a:pt x="88" y="124"/>
                    <a:pt x="89" y="125"/>
                  </a:cubicBezTo>
                  <a:cubicBezTo>
                    <a:pt x="89" y="125"/>
                    <a:pt x="89" y="126"/>
                    <a:pt x="89" y="126"/>
                  </a:cubicBezTo>
                  <a:cubicBezTo>
                    <a:pt x="89" y="130"/>
                    <a:pt x="89" y="130"/>
                    <a:pt x="89" y="130"/>
                  </a:cubicBezTo>
                  <a:cubicBezTo>
                    <a:pt x="86" y="131"/>
                    <a:pt x="84" y="135"/>
                    <a:pt x="84" y="139"/>
                  </a:cubicBezTo>
                  <a:cubicBezTo>
                    <a:pt x="84" y="144"/>
                    <a:pt x="88" y="149"/>
                    <a:pt x="94" y="149"/>
                  </a:cubicBezTo>
                  <a:cubicBezTo>
                    <a:pt x="99" y="149"/>
                    <a:pt x="104" y="144"/>
                    <a:pt x="104" y="139"/>
                  </a:cubicBezTo>
                  <a:cubicBezTo>
                    <a:pt x="104" y="134"/>
                    <a:pt x="101" y="130"/>
                    <a:pt x="97" y="129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1"/>
                    <a:pt x="87" y="109"/>
                    <a:pt x="58" y="108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94" y="93"/>
                    <a:pt x="98" y="89"/>
                    <a:pt x="98" y="84"/>
                  </a:cubicBezTo>
                  <a:cubicBezTo>
                    <a:pt x="102" y="11"/>
                    <a:pt x="102" y="11"/>
                    <a:pt x="102" y="11"/>
                  </a:cubicBezTo>
                  <a:cubicBezTo>
                    <a:pt x="103" y="6"/>
                    <a:pt x="99" y="1"/>
                    <a:pt x="94" y="1"/>
                  </a:cubicBezTo>
                  <a:cubicBezTo>
                    <a:pt x="88" y="0"/>
                    <a:pt x="84" y="4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0" y="74"/>
                    <a:pt x="6" y="78"/>
                    <a:pt x="6" y="83"/>
                  </a:cubicBezTo>
                  <a:cubicBezTo>
                    <a:pt x="6" y="88"/>
                    <a:pt x="10" y="93"/>
                    <a:pt x="15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16" y="109"/>
                    <a:pt x="8" y="121"/>
                    <a:pt x="7" y="123"/>
                  </a:cubicBezTo>
                  <a:cubicBezTo>
                    <a:pt x="7" y="123"/>
                    <a:pt x="7" y="123"/>
                    <a:pt x="7" y="123"/>
                  </a:cubicBezTo>
                  <a:cubicBezTo>
                    <a:pt x="7" y="129"/>
                    <a:pt x="7" y="129"/>
                    <a:pt x="7" y="129"/>
                  </a:cubicBezTo>
                  <a:cubicBezTo>
                    <a:pt x="3" y="131"/>
                    <a:pt x="0" y="134"/>
                    <a:pt x="0" y="139"/>
                  </a:cubicBezTo>
                  <a:cubicBezTo>
                    <a:pt x="0" y="144"/>
                    <a:pt x="5" y="149"/>
                    <a:pt x="10" y="149"/>
                  </a:cubicBezTo>
                  <a:cubicBezTo>
                    <a:pt x="16" y="149"/>
                    <a:pt x="20" y="144"/>
                    <a:pt x="20" y="139"/>
                  </a:cubicBezTo>
                  <a:cubicBezTo>
                    <a:pt x="20" y="134"/>
                    <a:pt x="18" y="131"/>
                    <a:pt x="14" y="129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16" y="123"/>
                    <a:pt x="24" y="116"/>
                    <a:pt x="46" y="115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5" y="131"/>
                    <a:pt x="42" y="135"/>
                    <a:pt x="42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71" name="Freeform 6"/>
            <p:cNvSpPr/>
            <p:nvPr/>
          </p:nvSpPr>
          <p:spPr bwMode="auto">
            <a:xfrm>
              <a:off x="3754438" y="1476376"/>
              <a:ext cx="393700" cy="563563"/>
            </a:xfrm>
            <a:custGeom>
              <a:avLst/>
              <a:gdLst>
                <a:gd name="T0" fmla="*/ 8 w 104"/>
                <a:gd name="T1" fmla="*/ 123 h 149"/>
                <a:gd name="T2" fmla="*/ 7 w 104"/>
                <a:gd name="T3" fmla="*/ 123 h 149"/>
                <a:gd name="T4" fmla="*/ 7 w 104"/>
                <a:gd name="T5" fmla="*/ 129 h 149"/>
                <a:gd name="T6" fmla="*/ 0 w 104"/>
                <a:gd name="T7" fmla="*/ 139 h 149"/>
                <a:gd name="T8" fmla="*/ 10 w 104"/>
                <a:gd name="T9" fmla="*/ 149 h 149"/>
                <a:gd name="T10" fmla="*/ 20 w 104"/>
                <a:gd name="T11" fmla="*/ 139 h 149"/>
                <a:gd name="T12" fmla="*/ 14 w 104"/>
                <a:gd name="T13" fmla="*/ 130 h 149"/>
                <a:gd name="T14" fmla="*/ 14 w 104"/>
                <a:gd name="T15" fmla="*/ 126 h 149"/>
                <a:gd name="T16" fmla="*/ 47 w 104"/>
                <a:gd name="T17" fmla="*/ 115 h 149"/>
                <a:gd name="T18" fmla="*/ 48 w 104"/>
                <a:gd name="T19" fmla="*/ 129 h 149"/>
                <a:gd name="T20" fmla="*/ 41 w 104"/>
                <a:gd name="T21" fmla="*/ 139 h 149"/>
                <a:gd name="T22" fmla="*/ 51 w 104"/>
                <a:gd name="T23" fmla="*/ 149 h 149"/>
                <a:gd name="T24" fmla="*/ 62 w 104"/>
                <a:gd name="T25" fmla="*/ 139 h 149"/>
                <a:gd name="T26" fmla="*/ 56 w 104"/>
                <a:gd name="T27" fmla="*/ 130 h 149"/>
                <a:gd name="T28" fmla="*/ 58 w 104"/>
                <a:gd name="T29" fmla="*/ 115 h 149"/>
                <a:gd name="T30" fmla="*/ 84 w 104"/>
                <a:gd name="T31" fmla="*/ 121 h 149"/>
                <a:gd name="T32" fmla="*/ 89 w 104"/>
                <a:gd name="T33" fmla="*/ 125 h 149"/>
                <a:gd name="T34" fmla="*/ 90 w 104"/>
                <a:gd name="T35" fmla="*/ 126 h 149"/>
                <a:gd name="T36" fmla="*/ 90 w 104"/>
                <a:gd name="T37" fmla="*/ 129 h 149"/>
                <a:gd name="T38" fmla="*/ 84 w 104"/>
                <a:gd name="T39" fmla="*/ 139 h 149"/>
                <a:gd name="T40" fmla="*/ 94 w 104"/>
                <a:gd name="T41" fmla="*/ 149 h 149"/>
                <a:gd name="T42" fmla="*/ 104 w 104"/>
                <a:gd name="T43" fmla="*/ 139 h 149"/>
                <a:gd name="T44" fmla="*/ 97 w 104"/>
                <a:gd name="T45" fmla="*/ 129 h 149"/>
                <a:gd name="T46" fmla="*/ 97 w 104"/>
                <a:gd name="T47" fmla="*/ 123 h 149"/>
                <a:gd name="T48" fmla="*/ 97 w 104"/>
                <a:gd name="T49" fmla="*/ 123 h 149"/>
                <a:gd name="T50" fmla="*/ 58 w 104"/>
                <a:gd name="T51" fmla="*/ 108 h 149"/>
                <a:gd name="T52" fmla="*/ 60 w 104"/>
                <a:gd name="T53" fmla="*/ 93 h 149"/>
                <a:gd name="T54" fmla="*/ 89 w 104"/>
                <a:gd name="T55" fmla="*/ 93 h 149"/>
                <a:gd name="T56" fmla="*/ 98 w 104"/>
                <a:gd name="T57" fmla="*/ 83 h 149"/>
                <a:gd name="T58" fmla="*/ 89 w 104"/>
                <a:gd name="T59" fmla="*/ 74 h 149"/>
                <a:gd name="T60" fmla="*/ 24 w 104"/>
                <a:gd name="T61" fmla="*/ 74 h 149"/>
                <a:gd name="T62" fmla="*/ 20 w 104"/>
                <a:gd name="T63" fmla="*/ 10 h 149"/>
                <a:gd name="T64" fmla="*/ 10 w 104"/>
                <a:gd name="T65" fmla="*/ 1 h 149"/>
                <a:gd name="T66" fmla="*/ 1 w 104"/>
                <a:gd name="T67" fmla="*/ 11 h 149"/>
                <a:gd name="T68" fmla="*/ 1 w 104"/>
                <a:gd name="T69" fmla="*/ 11 h 149"/>
                <a:gd name="T70" fmla="*/ 6 w 104"/>
                <a:gd name="T71" fmla="*/ 84 h 149"/>
                <a:gd name="T72" fmla="*/ 15 w 104"/>
                <a:gd name="T73" fmla="*/ 93 h 149"/>
                <a:gd name="T74" fmla="*/ 44 w 104"/>
                <a:gd name="T75" fmla="*/ 93 h 149"/>
                <a:gd name="T76" fmla="*/ 46 w 104"/>
                <a:gd name="T77" fmla="*/ 108 h 149"/>
                <a:gd name="T78" fmla="*/ 8 w 104"/>
                <a:gd name="T79" fmla="*/ 12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49">
                  <a:moveTo>
                    <a:pt x="8" y="123"/>
                  </a:moveTo>
                  <a:cubicBezTo>
                    <a:pt x="7" y="123"/>
                    <a:pt x="7" y="123"/>
                    <a:pt x="7" y="123"/>
                  </a:cubicBezTo>
                  <a:cubicBezTo>
                    <a:pt x="7" y="129"/>
                    <a:pt x="7" y="129"/>
                    <a:pt x="7" y="129"/>
                  </a:cubicBezTo>
                  <a:cubicBezTo>
                    <a:pt x="3" y="130"/>
                    <a:pt x="0" y="134"/>
                    <a:pt x="0" y="139"/>
                  </a:cubicBezTo>
                  <a:cubicBezTo>
                    <a:pt x="0" y="144"/>
                    <a:pt x="5" y="149"/>
                    <a:pt x="10" y="149"/>
                  </a:cubicBezTo>
                  <a:cubicBezTo>
                    <a:pt x="16" y="149"/>
                    <a:pt x="20" y="144"/>
                    <a:pt x="20" y="139"/>
                  </a:cubicBezTo>
                  <a:cubicBezTo>
                    <a:pt x="20" y="135"/>
                    <a:pt x="18" y="131"/>
                    <a:pt x="14" y="130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16" y="123"/>
                    <a:pt x="24" y="116"/>
                    <a:pt x="47" y="115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4" y="131"/>
                    <a:pt x="41" y="134"/>
                    <a:pt x="41" y="139"/>
                  </a:cubicBezTo>
                  <a:cubicBezTo>
                    <a:pt x="41" y="144"/>
                    <a:pt x="46" y="149"/>
                    <a:pt x="51" y="149"/>
                  </a:cubicBezTo>
                  <a:cubicBezTo>
                    <a:pt x="57" y="149"/>
                    <a:pt x="62" y="144"/>
                    <a:pt x="62" y="139"/>
                  </a:cubicBezTo>
                  <a:cubicBezTo>
                    <a:pt x="62" y="135"/>
                    <a:pt x="59" y="131"/>
                    <a:pt x="56" y="130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71" y="116"/>
                    <a:pt x="79" y="119"/>
                    <a:pt x="84" y="121"/>
                  </a:cubicBezTo>
                  <a:cubicBezTo>
                    <a:pt x="86" y="123"/>
                    <a:pt x="88" y="124"/>
                    <a:pt x="89" y="125"/>
                  </a:cubicBezTo>
                  <a:cubicBezTo>
                    <a:pt x="89" y="125"/>
                    <a:pt x="90" y="126"/>
                    <a:pt x="90" y="126"/>
                  </a:cubicBezTo>
                  <a:cubicBezTo>
                    <a:pt x="90" y="129"/>
                    <a:pt x="90" y="129"/>
                    <a:pt x="90" y="129"/>
                  </a:cubicBezTo>
                  <a:cubicBezTo>
                    <a:pt x="86" y="131"/>
                    <a:pt x="84" y="134"/>
                    <a:pt x="84" y="139"/>
                  </a:cubicBezTo>
                  <a:cubicBezTo>
                    <a:pt x="84" y="144"/>
                    <a:pt x="88" y="149"/>
                    <a:pt x="94" y="149"/>
                  </a:cubicBezTo>
                  <a:cubicBezTo>
                    <a:pt x="99" y="149"/>
                    <a:pt x="104" y="144"/>
                    <a:pt x="104" y="139"/>
                  </a:cubicBezTo>
                  <a:cubicBezTo>
                    <a:pt x="104" y="134"/>
                    <a:pt x="101" y="131"/>
                    <a:pt x="97" y="129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6" y="121"/>
                    <a:pt x="88" y="109"/>
                    <a:pt x="58" y="10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94" y="93"/>
                    <a:pt x="98" y="88"/>
                    <a:pt x="98" y="83"/>
                  </a:cubicBezTo>
                  <a:cubicBezTo>
                    <a:pt x="98" y="78"/>
                    <a:pt x="94" y="74"/>
                    <a:pt x="89" y="74"/>
                  </a:cubicBezTo>
                  <a:cubicBezTo>
                    <a:pt x="24" y="74"/>
                    <a:pt x="24" y="74"/>
                    <a:pt x="24" y="7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4"/>
                    <a:pt x="15" y="0"/>
                    <a:pt x="10" y="1"/>
                  </a:cubicBezTo>
                  <a:cubicBezTo>
                    <a:pt x="5" y="1"/>
                    <a:pt x="1" y="6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89"/>
                    <a:pt x="10" y="93"/>
                    <a:pt x="15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16" y="109"/>
                    <a:pt x="8" y="121"/>
                    <a:pt x="8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72" name="Freeform 7"/>
            <p:cNvSpPr/>
            <p:nvPr/>
          </p:nvSpPr>
          <p:spPr bwMode="auto">
            <a:xfrm>
              <a:off x="4183063" y="1465263"/>
              <a:ext cx="566737" cy="566738"/>
            </a:xfrm>
            <a:custGeom>
              <a:avLst/>
              <a:gdLst>
                <a:gd name="T0" fmla="*/ 144 w 150"/>
                <a:gd name="T1" fmla="*/ 0 h 150"/>
                <a:gd name="T2" fmla="*/ 7 w 150"/>
                <a:gd name="T3" fmla="*/ 0 h 150"/>
                <a:gd name="T4" fmla="*/ 0 w 150"/>
                <a:gd name="T5" fmla="*/ 6 h 150"/>
                <a:gd name="T6" fmla="*/ 0 w 150"/>
                <a:gd name="T7" fmla="*/ 7 h 150"/>
                <a:gd name="T8" fmla="*/ 7 w 150"/>
                <a:gd name="T9" fmla="*/ 13 h 150"/>
                <a:gd name="T10" fmla="*/ 48 w 150"/>
                <a:gd name="T11" fmla="*/ 13 h 150"/>
                <a:gd name="T12" fmla="*/ 48 w 150"/>
                <a:gd name="T13" fmla="*/ 150 h 150"/>
                <a:gd name="T14" fmla="*/ 63 w 150"/>
                <a:gd name="T15" fmla="*/ 150 h 150"/>
                <a:gd name="T16" fmla="*/ 63 w 150"/>
                <a:gd name="T17" fmla="*/ 12 h 150"/>
                <a:gd name="T18" fmla="*/ 87 w 150"/>
                <a:gd name="T19" fmla="*/ 12 h 150"/>
                <a:gd name="T20" fmla="*/ 87 w 150"/>
                <a:gd name="T21" fmla="*/ 150 h 150"/>
                <a:gd name="T22" fmla="*/ 103 w 150"/>
                <a:gd name="T23" fmla="*/ 150 h 150"/>
                <a:gd name="T24" fmla="*/ 103 w 150"/>
                <a:gd name="T25" fmla="*/ 13 h 150"/>
                <a:gd name="T26" fmla="*/ 144 w 150"/>
                <a:gd name="T27" fmla="*/ 13 h 150"/>
                <a:gd name="T28" fmla="*/ 150 w 150"/>
                <a:gd name="T29" fmla="*/ 7 h 150"/>
                <a:gd name="T30" fmla="*/ 150 w 150"/>
                <a:gd name="T31" fmla="*/ 6 h 150"/>
                <a:gd name="T32" fmla="*/ 144 w 150"/>
                <a:gd name="T3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0" h="150">
                  <a:moveTo>
                    <a:pt x="14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50"/>
                    <a:pt x="48" y="150"/>
                    <a:pt x="48" y="150"/>
                  </a:cubicBezTo>
                  <a:cubicBezTo>
                    <a:pt x="63" y="150"/>
                    <a:pt x="63" y="150"/>
                    <a:pt x="63" y="150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50"/>
                    <a:pt x="87" y="150"/>
                    <a:pt x="87" y="150"/>
                  </a:cubicBezTo>
                  <a:cubicBezTo>
                    <a:pt x="103" y="150"/>
                    <a:pt x="103" y="150"/>
                    <a:pt x="103" y="150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44" y="13"/>
                    <a:pt x="144" y="13"/>
                    <a:pt x="144" y="13"/>
                  </a:cubicBezTo>
                  <a:cubicBezTo>
                    <a:pt x="147" y="13"/>
                    <a:pt x="150" y="10"/>
                    <a:pt x="150" y="7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2"/>
                    <a:pt x="147" y="0"/>
                    <a:pt x="1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73" name="Freeform 8"/>
            <p:cNvSpPr/>
            <p:nvPr/>
          </p:nvSpPr>
          <p:spPr bwMode="auto">
            <a:xfrm>
              <a:off x="4848225" y="1054101"/>
              <a:ext cx="211137" cy="215900"/>
            </a:xfrm>
            <a:custGeom>
              <a:avLst/>
              <a:gdLst>
                <a:gd name="T0" fmla="*/ 28 w 56"/>
                <a:gd name="T1" fmla="*/ 57 h 57"/>
                <a:gd name="T2" fmla="*/ 0 w 56"/>
                <a:gd name="T3" fmla="*/ 29 h 57"/>
                <a:gd name="T4" fmla="*/ 28 w 56"/>
                <a:gd name="T5" fmla="*/ 0 h 57"/>
                <a:gd name="T6" fmla="*/ 56 w 56"/>
                <a:gd name="T7" fmla="*/ 28 h 57"/>
                <a:gd name="T8" fmla="*/ 28 w 56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28" y="57"/>
                  </a:move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1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ubicBezTo>
                    <a:pt x="56" y="44"/>
                    <a:pt x="44" y="57"/>
                    <a:pt x="28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74" name="Freeform 9"/>
            <p:cNvSpPr/>
            <p:nvPr/>
          </p:nvSpPr>
          <p:spPr bwMode="auto">
            <a:xfrm>
              <a:off x="4651375" y="1300163"/>
              <a:ext cx="423862" cy="153988"/>
            </a:xfrm>
            <a:custGeom>
              <a:avLst/>
              <a:gdLst>
                <a:gd name="T0" fmla="*/ 84 w 112"/>
                <a:gd name="T1" fmla="*/ 10 h 41"/>
                <a:gd name="T2" fmla="*/ 93 w 112"/>
                <a:gd name="T3" fmla="*/ 5 h 41"/>
                <a:gd name="T4" fmla="*/ 94 w 112"/>
                <a:gd name="T5" fmla="*/ 4 h 41"/>
                <a:gd name="T6" fmla="*/ 95 w 112"/>
                <a:gd name="T7" fmla="*/ 4 h 41"/>
                <a:gd name="T8" fmla="*/ 95 w 112"/>
                <a:gd name="T9" fmla="*/ 4 h 41"/>
                <a:gd name="T10" fmla="*/ 109 w 112"/>
                <a:gd name="T11" fmla="*/ 5 h 41"/>
                <a:gd name="T12" fmla="*/ 108 w 112"/>
                <a:gd name="T13" fmla="*/ 19 h 41"/>
                <a:gd name="T14" fmla="*/ 108 w 112"/>
                <a:gd name="T15" fmla="*/ 19 h 41"/>
                <a:gd name="T16" fmla="*/ 91 w 112"/>
                <a:gd name="T17" fmla="*/ 28 h 41"/>
                <a:gd name="T18" fmla="*/ 91 w 112"/>
                <a:gd name="T19" fmla="*/ 28 h 41"/>
                <a:gd name="T20" fmla="*/ 9 w 112"/>
                <a:gd name="T21" fmla="*/ 35 h 41"/>
                <a:gd name="T22" fmla="*/ 1 w 112"/>
                <a:gd name="T23" fmla="*/ 24 h 41"/>
                <a:gd name="T24" fmla="*/ 12 w 112"/>
                <a:gd name="T25" fmla="*/ 15 h 41"/>
                <a:gd name="T26" fmla="*/ 84 w 112"/>
                <a:gd name="T27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41">
                  <a:moveTo>
                    <a:pt x="84" y="10"/>
                  </a:moveTo>
                  <a:cubicBezTo>
                    <a:pt x="88" y="8"/>
                    <a:pt x="91" y="6"/>
                    <a:pt x="93" y="5"/>
                  </a:cubicBezTo>
                  <a:cubicBezTo>
                    <a:pt x="94" y="5"/>
                    <a:pt x="94" y="4"/>
                    <a:pt x="94" y="4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9" y="0"/>
                    <a:pt x="105" y="0"/>
                    <a:pt x="109" y="5"/>
                  </a:cubicBezTo>
                  <a:cubicBezTo>
                    <a:pt x="112" y="9"/>
                    <a:pt x="112" y="15"/>
                    <a:pt x="108" y="19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7" y="19"/>
                    <a:pt x="102" y="24"/>
                    <a:pt x="91" y="28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76" y="35"/>
                    <a:pt x="49" y="41"/>
                    <a:pt x="9" y="35"/>
                  </a:cubicBezTo>
                  <a:cubicBezTo>
                    <a:pt x="4" y="34"/>
                    <a:pt x="0" y="29"/>
                    <a:pt x="1" y="24"/>
                  </a:cubicBezTo>
                  <a:cubicBezTo>
                    <a:pt x="2" y="18"/>
                    <a:pt x="7" y="15"/>
                    <a:pt x="12" y="15"/>
                  </a:cubicBezTo>
                  <a:cubicBezTo>
                    <a:pt x="49" y="21"/>
                    <a:pt x="72" y="15"/>
                    <a:pt x="8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75" name="Freeform 10"/>
            <p:cNvSpPr/>
            <p:nvPr/>
          </p:nvSpPr>
          <p:spPr bwMode="auto">
            <a:xfrm>
              <a:off x="4881563" y="1431926"/>
              <a:ext cx="57150" cy="112713"/>
            </a:xfrm>
            <a:custGeom>
              <a:avLst/>
              <a:gdLst>
                <a:gd name="T0" fmla="*/ 12 w 15"/>
                <a:gd name="T1" fmla="*/ 18 h 30"/>
                <a:gd name="T2" fmla="*/ 15 w 15"/>
                <a:gd name="T3" fmla="*/ 0 h 30"/>
                <a:gd name="T4" fmla="*/ 4 w 15"/>
                <a:gd name="T5" fmla="*/ 2 h 30"/>
                <a:gd name="T6" fmla="*/ 0 w 15"/>
                <a:gd name="T7" fmla="*/ 15 h 30"/>
                <a:gd name="T8" fmla="*/ 4 w 15"/>
                <a:gd name="T9" fmla="*/ 30 h 30"/>
                <a:gd name="T10" fmla="*/ 12 w 15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30">
                  <a:moveTo>
                    <a:pt x="12" y="18"/>
                  </a:moveTo>
                  <a:cubicBezTo>
                    <a:pt x="12" y="12"/>
                    <a:pt x="14" y="6"/>
                    <a:pt x="15" y="0"/>
                  </a:cubicBezTo>
                  <a:cubicBezTo>
                    <a:pt x="12" y="1"/>
                    <a:pt x="8" y="2"/>
                    <a:pt x="4" y="2"/>
                  </a:cubicBezTo>
                  <a:cubicBezTo>
                    <a:pt x="3" y="7"/>
                    <a:pt x="1" y="11"/>
                    <a:pt x="0" y="15"/>
                  </a:cubicBezTo>
                  <a:cubicBezTo>
                    <a:pt x="1" y="20"/>
                    <a:pt x="2" y="25"/>
                    <a:pt x="4" y="30"/>
                  </a:cubicBezTo>
                  <a:cubicBezTo>
                    <a:pt x="6" y="25"/>
                    <a:pt x="9" y="21"/>
                    <a:pt x="1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76" name="Freeform 11"/>
            <p:cNvSpPr/>
            <p:nvPr/>
          </p:nvSpPr>
          <p:spPr bwMode="auto">
            <a:xfrm>
              <a:off x="4662488" y="1243013"/>
              <a:ext cx="484187" cy="763588"/>
            </a:xfrm>
            <a:custGeom>
              <a:avLst/>
              <a:gdLst>
                <a:gd name="T0" fmla="*/ 125 w 128"/>
                <a:gd name="T1" fmla="*/ 32 h 202"/>
                <a:gd name="T2" fmla="*/ 93 w 128"/>
                <a:gd name="T3" fmla="*/ 5 h 202"/>
                <a:gd name="T4" fmla="*/ 88 w 128"/>
                <a:gd name="T5" fmla="*/ 8 h 202"/>
                <a:gd name="T6" fmla="*/ 87 w 128"/>
                <a:gd name="T7" fmla="*/ 9 h 202"/>
                <a:gd name="T8" fmla="*/ 79 w 128"/>
                <a:gd name="T9" fmla="*/ 16 h 202"/>
                <a:gd name="T10" fmla="*/ 75 w 128"/>
                <a:gd name="T11" fmla="*/ 25 h 202"/>
                <a:gd name="T12" fmla="*/ 80 w 128"/>
                <a:gd name="T13" fmla="*/ 23 h 202"/>
                <a:gd name="T14" fmla="*/ 89 w 128"/>
                <a:gd name="T15" fmla="*/ 19 h 202"/>
                <a:gd name="T16" fmla="*/ 90 w 128"/>
                <a:gd name="T17" fmla="*/ 17 h 202"/>
                <a:gd name="T18" fmla="*/ 98 w 128"/>
                <a:gd name="T19" fmla="*/ 14 h 202"/>
                <a:gd name="T20" fmla="*/ 107 w 128"/>
                <a:gd name="T21" fmla="*/ 18 h 202"/>
                <a:gd name="T22" fmla="*/ 106 w 128"/>
                <a:gd name="T23" fmla="*/ 35 h 202"/>
                <a:gd name="T24" fmla="*/ 89 w 128"/>
                <a:gd name="T25" fmla="*/ 45 h 202"/>
                <a:gd name="T26" fmla="*/ 76 w 128"/>
                <a:gd name="T27" fmla="*/ 50 h 202"/>
                <a:gd name="T28" fmla="*/ 71 w 128"/>
                <a:gd name="T29" fmla="*/ 92 h 202"/>
                <a:gd name="T30" fmla="*/ 69 w 128"/>
                <a:gd name="T31" fmla="*/ 99 h 202"/>
                <a:gd name="T32" fmla="*/ 28 w 128"/>
                <a:gd name="T33" fmla="*/ 99 h 202"/>
                <a:gd name="T34" fmla="*/ 12 w 128"/>
                <a:gd name="T35" fmla="*/ 112 h 202"/>
                <a:gd name="T36" fmla="*/ 1 w 128"/>
                <a:gd name="T37" fmla="*/ 184 h 202"/>
                <a:gd name="T38" fmla="*/ 14 w 128"/>
                <a:gd name="T39" fmla="*/ 202 h 202"/>
                <a:gd name="T40" fmla="*/ 16 w 128"/>
                <a:gd name="T41" fmla="*/ 202 h 202"/>
                <a:gd name="T42" fmla="*/ 32 w 128"/>
                <a:gd name="T43" fmla="*/ 189 h 202"/>
                <a:gd name="T44" fmla="*/ 41 w 128"/>
                <a:gd name="T45" fmla="*/ 130 h 202"/>
                <a:gd name="T46" fmla="*/ 91 w 128"/>
                <a:gd name="T47" fmla="*/ 130 h 202"/>
                <a:gd name="T48" fmla="*/ 93 w 128"/>
                <a:gd name="T49" fmla="*/ 130 h 202"/>
                <a:gd name="T50" fmla="*/ 94 w 128"/>
                <a:gd name="T51" fmla="*/ 130 h 202"/>
                <a:gd name="T52" fmla="*/ 118 w 128"/>
                <a:gd name="T53" fmla="*/ 106 h 202"/>
                <a:gd name="T54" fmla="*/ 125 w 128"/>
                <a:gd name="T55" fmla="*/ 3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" h="202">
                  <a:moveTo>
                    <a:pt x="125" y="32"/>
                  </a:moveTo>
                  <a:cubicBezTo>
                    <a:pt x="122" y="12"/>
                    <a:pt x="106" y="0"/>
                    <a:pt x="93" y="5"/>
                  </a:cubicBezTo>
                  <a:cubicBezTo>
                    <a:pt x="91" y="6"/>
                    <a:pt x="89" y="7"/>
                    <a:pt x="88" y="8"/>
                  </a:cubicBezTo>
                  <a:cubicBezTo>
                    <a:pt x="87" y="8"/>
                    <a:pt x="87" y="8"/>
                    <a:pt x="87" y="9"/>
                  </a:cubicBezTo>
                  <a:cubicBezTo>
                    <a:pt x="85" y="10"/>
                    <a:pt x="79" y="16"/>
                    <a:pt x="79" y="16"/>
                  </a:cubicBezTo>
                  <a:cubicBezTo>
                    <a:pt x="78" y="18"/>
                    <a:pt x="76" y="21"/>
                    <a:pt x="75" y="25"/>
                  </a:cubicBezTo>
                  <a:cubicBezTo>
                    <a:pt x="77" y="24"/>
                    <a:pt x="78" y="24"/>
                    <a:pt x="80" y="23"/>
                  </a:cubicBezTo>
                  <a:cubicBezTo>
                    <a:pt x="84" y="21"/>
                    <a:pt x="87" y="20"/>
                    <a:pt x="89" y="19"/>
                  </a:cubicBezTo>
                  <a:cubicBezTo>
                    <a:pt x="89" y="18"/>
                    <a:pt x="90" y="18"/>
                    <a:pt x="90" y="17"/>
                  </a:cubicBezTo>
                  <a:cubicBezTo>
                    <a:pt x="93" y="15"/>
                    <a:pt x="95" y="14"/>
                    <a:pt x="98" y="14"/>
                  </a:cubicBezTo>
                  <a:cubicBezTo>
                    <a:pt x="102" y="14"/>
                    <a:pt x="105" y="16"/>
                    <a:pt x="107" y="18"/>
                  </a:cubicBezTo>
                  <a:cubicBezTo>
                    <a:pt x="112" y="23"/>
                    <a:pt x="111" y="31"/>
                    <a:pt x="106" y="35"/>
                  </a:cubicBezTo>
                  <a:cubicBezTo>
                    <a:pt x="105" y="36"/>
                    <a:pt x="100" y="41"/>
                    <a:pt x="89" y="45"/>
                  </a:cubicBezTo>
                  <a:cubicBezTo>
                    <a:pt x="86" y="47"/>
                    <a:pt x="81" y="48"/>
                    <a:pt x="76" y="50"/>
                  </a:cubicBezTo>
                  <a:cubicBezTo>
                    <a:pt x="76" y="64"/>
                    <a:pt x="75" y="78"/>
                    <a:pt x="71" y="92"/>
                  </a:cubicBezTo>
                  <a:cubicBezTo>
                    <a:pt x="70" y="94"/>
                    <a:pt x="69" y="96"/>
                    <a:pt x="69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0" y="99"/>
                    <a:pt x="13" y="104"/>
                    <a:pt x="12" y="112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0" y="192"/>
                    <a:pt x="5" y="200"/>
                    <a:pt x="14" y="202"/>
                  </a:cubicBezTo>
                  <a:cubicBezTo>
                    <a:pt x="15" y="202"/>
                    <a:pt x="16" y="202"/>
                    <a:pt x="16" y="202"/>
                  </a:cubicBezTo>
                  <a:cubicBezTo>
                    <a:pt x="24" y="202"/>
                    <a:pt x="31" y="196"/>
                    <a:pt x="32" y="189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2" y="130"/>
                    <a:pt x="92" y="130"/>
                    <a:pt x="93" y="130"/>
                  </a:cubicBezTo>
                  <a:cubicBezTo>
                    <a:pt x="93" y="130"/>
                    <a:pt x="94" y="130"/>
                    <a:pt x="94" y="130"/>
                  </a:cubicBezTo>
                  <a:cubicBezTo>
                    <a:pt x="104" y="129"/>
                    <a:pt x="114" y="120"/>
                    <a:pt x="118" y="106"/>
                  </a:cubicBezTo>
                  <a:cubicBezTo>
                    <a:pt x="126" y="82"/>
                    <a:pt x="128" y="57"/>
                    <a:pt x="12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77" name="Freeform 12"/>
            <p:cNvSpPr/>
            <p:nvPr/>
          </p:nvSpPr>
          <p:spPr bwMode="auto">
            <a:xfrm>
              <a:off x="4829175" y="1262063"/>
              <a:ext cx="98425" cy="93663"/>
            </a:xfrm>
            <a:custGeom>
              <a:avLst/>
              <a:gdLst>
                <a:gd name="T0" fmla="*/ 21 w 26"/>
                <a:gd name="T1" fmla="*/ 23 h 25"/>
                <a:gd name="T2" fmla="*/ 25 w 26"/>
                <a:gd name="T3" fmla="*/ 11 h 25"/>
                <a:gd name="T4" fmla="*/ 19 w 26"/>
                <a:gd name="T5" fmla="*/ 1 h 25"/>
                <a:gd name="T6" fmla="*/ 9 w 26"/>
                <a:gd name="T7" fmla="*/ 7 h 25"/>
                <a:gd name="T8" fmla="*/ 0 w 26"/>
                <a:gd name="T9" fmla="*/ 25 h 25"/>
                <a:gd name="T10" fmla="*/ 0 w 26"/>
                <a:gd name="T11" fmla="*/ 25 h 25"/>
                <a:gd name="T12" fmla="*/ 21 w 26"/>
                <a:gd name="T1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">
                  <a:moveTo>
                    <a:pt x="21" y="23"/>
                  </a:moveTo>
                  <a:cubicBezTo>
                    <a:pt x="22" y="19"/>
                    <a:pt x="24" y="15"/>
                    <a:pt x="25" y="11"/>
                  </a:cubicBezTo>
                  <a:cubicBezTo>
                    <a:pt x="26" y="7"/>
                    <a:pt x="24" y="2"/>
                    <a:pt x="19" y="1"/>
                  </a:cubicBezTo>
                  <a:cubicBezTo>
                    <a:pt x="15" y="0"/>
                    <a:pt x="10" y="2"/>
                    <a:pt x="9" y="7"/>
                  </a:cubicBezTo>
                  <a:cubicBezTo>
                    <a:pt x="7" y="15"/>
                    <a:pt x="4" y="21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7" y="25"/>
                    <a:pt x="14" y="24"/>
                    <a:pt x="21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78" name="Freeform 13"/>
            <p:cNvSpPr/>
            <p:nvPr/>
          </p:nvSpPr>
          <p:spPr bwMode="auto">
            <a:xfrm>
              <a:off x="3917950" y="1038226"/>
              <a:ext cx="211137" cy="215900"/>
            </a:xfrm>
            <a:custGeom>
              <a:avLst/>
              <a:gdLst>
                <a:gd name="T0" fmla="*/ 28 w 56"/>
                <a:gd name="T1" fmla="*/ 57 h 57"/>
                <a:gd name="T2" fmla="*/ 56 w 56"/>
                <a:gd name="T3" fmla="*/ 29 h 57"/>
                <a:gd name="T4" fmla="*/ 28 w 56"/>
                <a:gd name="T5" fmla="*/ 0 h 57"/>
                <a:gd name="T6" fmla="*/ 0 w 56"/>
                <a:gd name="T7" fmla="*/ 28 h 57"/>
                <a:gd name="T8" fmla="*/ 28 w 56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28" y="57"/>
                  </a:moveTo>
                  <a:cubicBezTo>
                    <a:pt x="43" y="57"/>
                    <a:pt x="56" y="44"/>
                    <a:pt x="56" y="29"/>
                  </a:cubicBezTo>
                  <a:cubicBezTo>
                    <a:pt x="56" y="13"/>
                    <a:pt x="43" y="1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4"/>
                    <a:pt x="12" y="57"/>
                    <a:pt x="28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79" name="Freeform 14"/>
            <p:cNvSpPr/>
            <p:nvPr/>
          </p:nvSpPr>
          <p:spPr bwMode="auto">
            <a:xfrm>
              <a:off x="3913188" y="1300163"/>
              <a:ext cx="428625" cy="153988"/>
            </a:xfrm>
            <a:custGeom>
              <a:avLst/>
              <a:gdLst>
                <a:gd name="T0" fmla="*/ 29 w 113"/>
                <a:gd name="T1" fmla="*/ 10 h 41"/>
                <a:gd name="T2" fmla="*/ 20 w 113"/>
                <a:gd name="T3" fmla="*/ 5 h 41"/>
                <a:gd name="T4" fmla="*/ 18 w 113"/>
                <a:gd name="T5" fmla="*/ 4 h 41"/>
                <a:gd name="T6" fmla="*/ 18 w 113"/>
                <a:gd name="T7" fmla="*/ 4 h 41"/>
                <a:gd name="T8" fmla="*/ 18 w 113"/>
                <a:gd name="T9" fmla="*/ 4 h 41"/>
                <a:gd name="T10" fmla="*/ 4 w 113"/>
                <a:gd name="T11" fmla="*/ 5 h 41"/>
                <a:gd name="T12" fmla="*/ 5 w 113"/>
                <a:gd name="T13" fmla="*/ 19 h 41"/>
                <a:gd name="T14" fmla="*/ 5 w 113"/>
                <a:gd name="T15" fmla="*/ 19 h 41"/>
                <a:gd name="T16" fmla="*/ 21 w 113"/>
                <a:gd name="T17" fmla="*/ 28 h 41"/>
                <a:gd name="T18" fmla="*/ 21 w 113"/>
                <a:gd name="T19" fmla="*/ 28 h 41"/>
                <a:gd name="T20" fmla="*/ 103 w 113"/>
                <a:gd name="T21" fmla="*/ 35 h 41"/>
                <a:gd name="T22" fmla="*/ 112 w 113"/>
                <a:gd name="T23" fmla="*/ 24 h 41"/>
                <a:gd name="T24" fmla="*/ 101 w 113"/>
                <a:gd name="T25" fmla="*/ 15 h 41"/>
                <a:gd name="T26" fmla="*/ 29 w 113"/>
                <a:gd name="T27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41">
                  <a:moveTo>
                    <a:pt x="29" y="10"/>
                  </a:moveTo>
                  <a:cubicBezTo>
                    <a:pt x="25" y="8"/>
                    <a:pt x="22" y="6"/>
                    <a:pt x="20" y="5"/>
                  </a:cubicBezTo>
                  <a:cubicBezTo>
                    <a:pt x="19" y="5"/>
                    <a:pt x="19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8" y="0"/>
                    <a:pt x="4" y="5"/>
                  </a:cubicBezTo>
                  <a:cubicBezTo>
                    <a:pt x="0" y="9"/>
                    <a:pt x="1" y="15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11" y="24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37" y="35"/>
                    <a:pt x="64" y="41"/>
                    <a:pt x="103" y="35"/>
                  </a:cubicBezTo>
                  <a:cubicBezTo>
                    <a:pt x="109" y="34"/>
                    <a:pt x="113" y="29"/>
                    <a:pt x="112" y="24"/>
                  </a:cubicBezTo>
                  <a:cubicBezTo>
                    <a:pt x="111" y="18"/>
                    <a:pt x="106" y="15"/>
                    <a:pt x="101" y="15"/>
                  </a:cubicBezTo>
                  <a:cubicBezTo>
                    <a:pt x="64" y="21"/>
                    <a:pt x="41" y="15"/>
                    <a:pt x="2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0" name="Freeform 15"/>
            <p:cNvSpPr/>
            <p:nvPr/>
          </p:nvSpPr>
          <p:spPr bwMode="auto">
            <a:xfrm>
              <a:off x="4054475" y="1431926"/>
              <a:ext cx="55562" cy="112713"/>
            </a:xfrm>
            <a:custGeom>
              <a:avLst/>
              <a:gdLst>
                <a:gd name="T0" fmla="*/ 3 w 15"/>
                <a:gd name="T1" fmla="*/ 18 h 30"/>
                <a:gd name="T2" fmla="*/ 11 w 15"/>
                <a:gd name="T3" fmla="*/ 30 h 30"/>
                <a:gd name="T4" fmla="*/ 15 w 15"/>
                <a:gd name="T5" fmla="*/ 15 h 30"/>
                <a:gd name="T6" fmla="*/ 10 w 15"/>
                <a:gd name="T7" fmla="*/ 2 h 30"/>
                <a:gd name="T8" fmla="*/ 0 w 15"/>
                <a:gd name="T9" fmla="*/ 0 h 30"/>
                <a:gd name="T10" fmla="*/ 3 w 15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30">
                  <a:moveTo>
                    <a:pt x="3" y="18"/>
                  </a:moveTo>
                  <a:cubicBezTo>
                    <a:pt x="6" y="21"/>
                    <a:pt x="9" y="25"/>
                    <a:pt x="11" y="30"/>
                  </a:cubicBezTo>
                  <a:cubicBezTo>
                    <a:pt x="13" y="25"/>
                    <a:pt x="14" y="20"/>
                    <a:pt x="15" y="15"/>
                  </a:cubicBezTo>
                  <a:cubicBezTo>
                    <a:pt x="14" y="11"/>
                    <a:pt x="12" y="7"/>
                    <a:pt x="10" y="2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1" y="6"/>
                    <a:pt x="2" y="12"/>
                    <a:pt x="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1" name="Freeform 16"/>
            <p:cNvSpPr/>
            <p:nvPr/>
          </p:nvSpPr>
          <p:spPr bwMode="auto">
            <a:xfrm>
              <a:off x="3846513" y="1243013"/>
              <a:ext cx="482600" cy="763588"/>
            </a:xfrm>
            <a:custGeom>
              <a:avLst/>
              <a:gdLst>
                <a:gd name="T0" fmla="*/ 116 w 128"/>
                <a:gd name="T1" fmla="*/ 112 h 202"/>
                <a:gd name="T2" fmla="*/ 100 w 128"/>
                <a:gd name="T3" fmla="*/ 99 h 202"/>
                <a:gd name="T4" fmla="*/ 58 w 128"/>
                <a:gd name="T5" fmla="*/ 99 h 202"/>
                <a:gd name="T6" fmla="*/ 57 w 128"/>
                <a:gd name="T7" fmla="*/ 92 h 202"/>
                <a:gd name="T8" fmla="*/ 52 w 128"/>
                <a:gd name="T9" fmla="*/ 50 h 202"/>
                <a:gd name="T10" fmla="*/ 39 w 128"/>
                <a:gd name="T11" fmla="*/ 45 h 202"/>
                <a:gd name="T12" fmla="*/ 21 w 128"/>
                <a:gd name="T13" fmla="*/ 35 h 202"/>
                <a:gd name="T14" fmla="*/ 20 w 128"/>
                <a:gd name="T15" fmla="*/ 18 h 202"/>
                <a:gd name="T16" fmla="*/ 29 w 128"/>
                <a:gd name="T17" fmla="*/ 14 h 202"/>
                <a:gd name="T18" fmla="*/ 37 w 128"/>
                <a:gd name="T19" fmla="*/ 17 h 202"/>
                <a:gd name="T20" fmla="*/ 39 w 128"/>
                <a:gd name="T21" fmla="*/ 19 h 202"/>
                <a:gd name="T22" fmla="*/ 48 w 128"/>
                <a:gd name="T23" fmla="*/ 23 h 202"/>
                <a:gd name="T24" fmla="*/ 53 w 128"/>
                <a:gd name="T25" fmla="*/ 25 h 202"/>
                <a:gd name="T26" fmla="*/ 48 w 128"/>
                <a:gd name="T27" fmla="*/ 16 h 202"/>
                <a:gd name="T28" fmla="*/ 41 w 128"/>
                <a:gd name="T29" fmla="*/ 9 h 202"/>
                <a:gd name="T30" fmla="*/ 40 w 128"/>
                <a:gd name="T31" fmla="*/ 8 h 202"/>
                <a:gd name="T32" fmla="*/ 35 w 128"/>
                <a:gd name="T33" fmla="*/ 5 h 202"/>
                <a:gd name="T34" fmla="*/ 3 w 128"/>
                <a:gd name="T35" fmla="*/ 32 h 202"/>
                <a:gd name="T36" fmla="*/ 10 w 128"/>
                <a:gd name="T37" fmla="*/ 106 h 202"/>
                <a:gd name="T38" fmla="*/ 34 w 128"/>
                <a:gd name="T39" fmla="*/ 130 h 202"/>
                <a:gd name="T40" fmla="*/ 35 w 128"/>
                <a:gd name="T41" fmla="*/ 130 h 202"/>
                <a:gd name="T42" fmla="*/ 37 w 128"/>
                <a:gd name="T43" fmla="*/ 130 h 202"/>
                <a:gd name="T44" fmla="*/ 87 w 128"/>
                <a:gd name="T45" fmla="*/ 130 h 202"/>
                <a:gd name="T46" fmla="*/ 96 w 128"/>
                <a:gd name="T47" fmla="*/ 189 h 202"/>
                <a:gd name="T48" fmla="*/ 111 w 128"/>
                <a:gd name="T49" fmla="*/ 202 h 202"/>
                <a:gd name="T50" fmla="*/ 114 w 128"/>
                <a:gd name="T51" fmla="*/ 202 h 202"/>
                <a:gd name="T52" fmla="*/ 127 w 128"/>
                <a:gd name="T53" fmla="*/ 184 h 202"/>
                <a:gd name="T54" fmla="*/ 116 w 128"/>
                <a:gd name="T55" fmla="*/ 11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" h="202">
                  <a:moveTo>
                    <a:pt x="116" y="112"/>
                  </a:moveTo>
                  <a:cubicBezTo>
                    <a:pt x="114" y="104"/>
                    <a:pt x="108" y="99"/>
                    <a:pt x="100" y="9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6"/>
                    <a:pt x="58" y="94"/>
                    <a:pt x="57" y="92"/>
                  </a:cubicBezTo>
                  <a:cubicBezTo>
                    <a:pt x="53" y="78"/>
                    <a:pt x="51" y="64"/>
                    <a:pt x="52" y="50"/>
                  </a:cubicBezTo>
                  <a:cubicBezTo>
                    <a:pt x="47" y="48"/>
                    <a:pt x="42" y="47"/>
                    <a:pt x="39" y="45"/>
                  </a:cubicBezTo>
                  <a:cubicBezTo>
                    <a:pt x="28" y="41"/>
                    <a:pt x="22" y="36"/>
                    <a:pt x="21" y="35"/>
                  </a:cubicBezTo>
                  <a:cubicBezTo>
                    <a:pt x="17" y="31"/>
                    <a:pt x="16" y="23"/>
                    <a:pt x="20" y="18"/>
                  </a:cubicBezTo>
                  <a:cubicBezTo>
                    <a:pt x="23" y="16"/>
                    <a:pt x="26" y="14"/>
                    <a:pt x="29" y="14"/>
                  </a:cubicBezTo>
                  <a:cubicBezTo>
                    <a:pt x="32" y="14"/>
                    <a:pt x="35" y="15"/>
                    <a:pt x="37" y="17"/>
                  </a:cubicBezTo>
                  <a:cubicBezTo>
                    <a:pt x="38" y="18"/>
                    <a:pt x="38" y="18"/>
                    <a:pt x="39" y="19"/>
                  </a:cubicBezTo>
                  <a:cubicBezTo>
                    <a:pt x="41" y="20"/>
                    <a:pt x="44" y="21"/>
                    <a:pt x="48" y="23"/>
                  </a:cubicBezTo>
                  <a:cubicBezTo>
                    <a:pt x="49" y="24"/>
                    <a:pt x="51" y="24"/>
                    <a:pt x="53" y="25"/>
                  </a:cubicBezTo>
                  <a:cubicBezTo>
                    <a:pt x="52" y="21"/>
                    <a:pt x="50" y="18"/>
                    <a:pt x="48" y="16"/>
                  </a:cubicBezTo>
                  <a:cubicBezTo>
                    <a:pt x="49" y="16"/>
                    <a:pt x="43" y="10"/>
                    <a:pt x="41" y="9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38" y="7"/>
                    <a:pt x="37" y="6"/>
                    <a:pt x="35" y="5"/>
                  </a:cubicBezTo>
                  <a:cubicBezTo>
                    <a:pt x="22" y="0"/>
                    <a:pt x="6" y="12"/>
                    <a:pt x="3" y="32"/>
                  </a:cubicBezTo>
                  <a:cubicBezTo>
                    <a:pt x="0" y="57"/>
                    <a:pt x="2" y="82"/>
                    <a:pt x="10" y="106"/>
                  </a:cubicBezTo>
                  <a:cubicBezTo>
                    <a:pt x="14" y="120"/>
                    <a:pt x="24" y="129"/>
                    <a:pt x="34" y="130"/>
                  </a:cubicBezTo>
                  <a:cubicBezTo>
                    <a:pt x="34" y="130"/>
                    <a:pt x="34" y="130"/>
                    <a:pt x="35" y="130"/>
                  </a:cubicBezTo>
                  <a:cubicBezTo>
                    <a:pt x="35" y="130"/>
                    <a:pt x="36" y="130"/>
                    <a:pt x="37" y="130"/>
                  </a:cubicBezTo>
                  <a:cubicBezTo>
                    <a:pt x="87" y="130"/>
                    <a:pt x="87" y="130"/>
                    <a:pt x="87" y="130"/>
                  </a:cubicBezTo>
                  <a:cubicBezTo>
                    <a:pt x="96" y="189"/>
                    <a:pt x="96" y="189"/>
                    <a:pt x="96" y="189"/>
                  </a:cubicBezTo>
                  <a:cubicBezTo>
                    <a:pt x="97" y="196"/>
                    <a:pt x="104" y="202"/>
                    <a:pt x="111" y="202"/>
                  </a:cubicBezTo>
                  <a:cubicBezTo>
                    <a:pt x="112" y="202"/>
                    <a:pt x="113" y="202"/>
                    <a:pt x="114" y="202"/>
                  </a:cubicBezTo>
                  <a:cubicBezTo>
                    <a:pt x="122" y="200"/>
                    <a:pt x="128" y="192"/>
                    <a:pt x="127" y="184"/>
                  </a:cubicBezTo>
                  <a:lnTo>
                    <a:pt x="116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2" name="Freeform 17"/>
            <p:cNvSpPr/>
            <p:nvPr/>
          </p:nvSpPr>
          <p:spPr bwMode="auto">
            <a:xfrm>
              <a:off x="4046538" y="1300163"/>
              <a:ext cx="295275" cy="63500"/>
            </a:xfrm>
            <a:custGeom>
              <a:avLst/>
              <a:gdLst>
                <a:gd name="T0" fmla="*/ 38 w 78"/>
                <a:gd name="T1" fmla="*/ 16 h 17"/>
                <a:gd name="T2" fmla="*/ 65 w 78"/>
                <a:gd name="T3" fmla="*/ 13 h 17"/>
                <a:gd name="T4" fmla="*/ 67 w 78"/>
                <a:gd name="T5" fmla="*/ 13 h 17"/>
                <a:gd name="T6" fmla="*/ 75 w 78"/>
                <a:gd name="T7" fmla="*/ 17 h 17"/>
                <a:gd name="T8" fmla="*/ 77 w 78"/>
                <a:gd name="T9" fmla="*/ 8 h 17"/>
                <a:gd name="T10" fmla="*/ 64 w 78"/>
                <a:gd name="T11" fmla="*/ 1 h 17"/>
                <a:gd name="T12" fmla="*/ 0 w 78"/>
                <a:gd name="T13" fmla="*/ 10 h 17"/>
                <a:gd name="T14" fmla="*/ 38 w 78"/>
                <a:gd name="T1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7">
                  <a:moveTo>
                    <a:pt x="38" y="16"/>
                  </a:moveTo>
                  <a:cubicBezTo>
                    <a:pt x="47" y="16"/>
                    <a:pt x="56" y="15"/>
                    <a:pt x="65" y="13"/>
                  </a:cubicBezTo>
                  <a:cubicBezTo>
                    <a:pt x="66" y="13"/>
                    <a:pt x="66" y="13"/>
                    <a:pt x="67" y="13"/>
                  </a:cubicBezTo>
                  <a:cubicBezTo>
                    <a:pt x="70" y="13"/>
                    <a:pt x="73" y="15"/>
                    <a:pt x="75" y="17"/>
                  </a:cubicBezTo>
                  <a:cubicBezTo>
                    <a:pt x="77" y="14"/>
                    <a:pt x="78" y="11"/>
                    <a:pt x="77" y="8"/>
                  </a:cubicBezTo>
                  <a:cubicBezTo>
                    <a:pt x="75" y="2"/>
                    <a:pt x="70" y="0"/>
                    <a:pt x="64" y="1"/>
                  </a:cubicBezTo>
                  <a:cubicBezTo>
                    <a:pt x="35" y="11"/>
                    <a:pt x="14" y="12"/>
                    <a:pt x="0" y="10"/>
                  </a:cubicBezTo>
                  <a:cubicBezTo>
                    <a:pt x="11" y="14"/>
                    <a:pt x="24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3" name="Freeform 18"/>
            <p:cNvSpPr/>
            <p:nvPr/>
          </p:nvSpPr>
          <p:spPr bwMode="auto">
            <a:xfrm>
              <a:off x="4284663" y="1193801"/>
              <a:ext cx="38100" cy="196850"/>
            </a:xfrm>
            <a:custGeom>
              <a:avLst/>
              <a:gdLst>
                <a:gd name="T0" fmla="*/ 24 w 24"/>
                <a:gd name="T1" fmla="*/ 121 h 124"/>
                <a:gd name="T2" fmla="*/ 17 w 24"/>
                <a:gd name="T3" fmla="*/ 124 h 124"/>
                <a:gd name="T4" fmla="*/ 0 w 24"/>
                <a:gd name="T5" fmla="*/ 0 h 124"/>
                <a:gd name="T6" fmla="*/ 9 w 24"/>
                <a:gd name="T7" fmla="*/ 0 h 124"/>
                <a:gd name="T8" fmla="*/ 24 w 24"/>
                <a:gd name="T9" fmla="*/ 1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24">
                  <a:moveTo>
                    <a:pt x="24" y="121"/>
                  </a:moveTo>
                  <a:lnTo>
                    <a:pt x="17" y="124"/>
                  </a:lnTo>
                  <a:lnTo>
                    <a:pt x="0" y="0"/>
                  </a:lnTo>
                  <a:lnTo>
                    <a:pt x="9" y="0"/>
                  </a:lnTo>
                  <a:lnTo>
                    <a:pt x="24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4" name="Freeform 19"/>
            <p:cNvSpPr>
              <a:spLocks noEditPoints="1"/>
            </p:cNvSpPr>
            <p:nvPr/>
          </p:nvSpPr>
          <p:spPr bwMode="auto">
            <a:xfrm>
              <a:off x="4454525" y="769938"/>
              <a:ext cx="401637" cy="355600"/>
            </a:xfrm>
            <a:custGeom>
              <a:avLst/>
              <a:gdLst>
                <a:gd name="T0" fmla="*/ 82 w 106"/>
                <a:gd name="T1" fmla="*/ 94 h 94"/>
                <a:gd name="T2" fmla="*/ 81 w 106"/>
                <a:gd name="T3" fmla="*/ 94 h 94"/>
                <a:gd name="T4" fmla="*/ 68 w 106"/>
                <a:gd name="T5" fmla="*/ 86 h 94"/>
                <a:gd name="T6" fmla="*/ 50 w 106"/>
                <a:gd name="T7" fmla="*/ 88 h 94"/>
                <a:gd name="T8" fmla="*/ 0 w 106"/>
                <a:gd name="T9" fmla="*/ 44 h 94"/>
                <a:gd name="T10" fmla="*/ 50 w 106"/>
                <a:gd name="T11" fmla="*/ 0 h 94"/>
                <a:gd name="T12" fmla="*/ 106 w 106"/>
                <a:gd name="T13" fmla="*/ 44 h 94"/>
                <a:gd name="T14" fmla="*/ 86 w 106"/>
                <a:gd name="T15" fmla="*/ 78 h 94"/>
                <a:gd name="T16" fmla="*/ 86 w 106"/>
                <a:gd name="T17" fmla="*/ 89 h 94"/>
                <a:gd name="T18" fmla="*/ 86 w 106"/>
                <a:gd name="T19" fmla="*/ 90 h 94"/>
                <a:gd name="T20" fmla="*/ 83 w 106"/>
                <a:gd name="T21" fmla="*/ 94 h 94"/>
                <a:gd name="T22" fmla="*/ 82 w 106"/>
                <a:gd name="T23" fmla="*/ 94 h 94"/>
                <a:gd name="T24" fmla="*/ 68 w 106"/>
                <a:gd name="T25" fmla="*/ 78 h 94"/>
                <a:gd name="T26" fmla="*/ 70 w 106"/>
                <a:gd name="T27" fmla="*/ 79 h 94"/>
                <a:gd name="T28" fmla="*/ 79 w 106"/>
                <a:gd name="T29" fmla="*/ 84 h 94"/>
                <a:gd name="T30" fmla="*/ 79 w 106"/>
                <a:gd name="T31" fmla="*/ 76 h 94"/>
                <a:gd name="T32" fmla="*/ 80 w 106"/>
                <a:gd name="T33" fmla="*/ 73 h 94"/>
                <a:gd name="T34" fmla="*/ 98 w 106"/>
                <a:gd name="T35" fmla="*/ 44 h 94"/>
                <a:gd name="T36" fmla="*/ 50 w 106"/>
                <a:gd name="T37" fmla="*/ 8 h 94"/>
                <a:gd name="T38" fmla="*/ 8 w 106"/>
                <a:gd name="T39" fmla="*/ 44 h 94"/>
                <a:gd name="T40" fmla="*/ 50 w 106"/>
                <a:gd name="T41" fmla="*/ 81 h 94"/>
                <a:gd name="T42" fmla="*/ 67 w 106"/>
                <a:gd name="T43" fmla="*/ 78 h 94"/>
                <a:gd name="T44" fmla="*/ 68 w 106"/>
                <a:gd name="T45" fmla="*/ 7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94">
                  <a:moveTo>
                    <a:pt x="82" y="94"/>
                  </a:moveTo>
                  <a:cubicBezTo>
                    <a:pt x="82" y="94"/>
                    <a:pt x="81" y="94"/>
                    <a:pt x="81" y="94"/>
                  </a:cubicBezTo>
                  <a:cubicBezTo>
                    <a:pt x="68" y="86"/>
                    <a:pt x="68" y="86"/>
                    <a:pt x="68" y="86"/>
                  </a:cubicBezTo>
                  <a:cubicBezTo>
                    <a:pt x="62" y="88"/>
                    <a:pt x="56" y="88"/>
                    <a:pt x="50" y="88"/>
                  </a:cubicBezTo>
                  <a:cubicBezTo>
                    <a:pt x="21" y="88"/>
                    <a:pt x="0" y="70"/>
                    <a:pt x="0" y="44"/>
                  </a:cubicBezTo>
                  <a:cubicBezTo>
                    <a:pt x="0" y="19"/>
                    <a:pt x="21" y="0"/>
                    <a:pt x="50" y="0"/>
                  </a:cubicBezTo>
                  <a:cubicBezTo>
                    <a:pt x="81" y="0"/>
                    <a:pt x="106" y="20"/>
                    <a:pt x="106" y="44"/>
                  </a:cubicBezTo>
                  <a:cubicBezTo>
                    <a:pt x="106" y="57"/>
                    <a:pt x="99" y="70"/>
                    <a:pt x="86" y="78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6" y="92"/>
                    <a:pt x="85" y="94"/>
                    <a:pt x="83" y="94"/>
                  </a:cubicBezTo>
                  <a:cubicBezTo>
                    <a:pt x="83" y="94"/>
                    <a:pt x="83" y="94"/>
                    <a:pt x="82" y="94"/>
                  </a:cubicBezTo>
                  <a:close/>
                  <a:moveTo>
                    <a:pt x="68" y="78"/>
                  </a:moveTo>
                  <a:cubicBezTo>
                    <a:pt x="69" y="78"/>
                    <a:pt x="70" y="78"/>
                    <a:pt x="70" y="79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5"/>
                    <a:pt x="79" y="73"/>
                    <a:pt x="80" y="73"/>
                  </a:cubicBezTo>
                  <a:cubicBezTo>
                    <a:pt x="92" y="66"/>
                    <a:pt x="98" y="55"/>
                    <a:pt x="98" y="44"/>
                  </a:cubicBezTo>
                  <a:cubicBezTo>
                    <a:pt x="98" y="24"/>
                    <a:pt x="77" y="8"/>
                    <a:pt x="50" y="8"/>
                  </a:cubicBezTo>
                  <a:cubicBezTo>
                    <a:pt x="25" y="8"/>
                    <a:pt x="8" y="23"/>
                    <a:pt x="8" y="44"/>
                  </a:cubicBezTo>
                  <a:cubicBezTo>
                    <a:pt x="8" y="66"/>
                    <a:pt x="25" y="81"/>
                    <a:pt x="50" y="81"/>
                  </a:cubicBezTo>
                  <a:cubicBezTo>
                    <a:pt x="56" y="81"/>
                    <a:pt x="62" y="80"/>
                    <a:pt x="67" y="78"/>
                  </a:cubicBezTo>
                  <a:cubicBezTo>
                    <a:pt x="68" y="78"/>
                    <a:pt x="68" y="78"/>
                    <a:pt x="68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5" name="Freeform 20"/>
            <p:cNvSpPr/>
            <p:nvPr/>
          </p:nvSpPr>
          <p:spPr bwMode="auto">
            <a:xfrm>
              <a:off x="4121150" y="585788"/>
              <a:ext cx="601662" cy="539750"/>
            </a:xfrm>
            <a:custGeom>
              <a:avLst/>
              <a:gdLst>
                <a:gd name="T0" fmla="*/ 94 w 159"/>
                <a:gd name="T1" fmla="*/ 122 h 143"/>
                <a:gd name="T2" fmla="*/ 85 w 159"/>
                <a:gd name="T3" fmla="*/ 123 h 143"/>
                <a:gd name="T4" fmla="*/ 59 w 159"/>
                <a:gd name="T5" fmla="*/ 119 h 143"/>
                <a:gd name="T6" fmla="*/ 57 w 159"/>
                <a:gd name="T7" fmla="*/ 119 h 143"/>
                <a:gd name="T8" fmla="*/ 54 w 159"/>
                <a:gd name="T9" fmla="*/ 120 h 143"/>
                <a:gd name="T10" fmla="*/ 41 w 159"/>
                <a:gd name="T11" fmla="*/ 127 h 143"/>
                <a:gd name="T12" fmla="*/ 41 w 159"/>
                <a:gd name="T13" fmla="*/ 115 h 143"/>
                <a:gd name="T14" fmla="*/ 39 w 159"/>
                <a:gd name="T15" fmla="*/ 110 h 143"/>
                <a:gd name="T16" fmla="*/ 12 w 159"/>
                <a:gd name="T17" fmla="*/ 67 h 143"/>
                <a:gd name="T18" fmla="*/ 85 w 159"/>
                <a:gd name="T19" fmla="*/ 11 h 143"/>
                <a:gd name="T20" fmla="*/ 146 w 159"/>
                <a:gd name="T21" fmla="*/ 46 h 143"/>
                <a:gd name="T22" fmla="*/ 159 w 159"/>
                <a:gd name="T23" fmla="*/ 48 h 143"/>
                <a:gd name="T24" fmla="*/ 85 w 159"/>
                <a:gd name="T25" fmla="*/ 0 h 143"/>
                <a:gd name="T26" fmla="*/ 0 w 159"/>
                <a:gd name="T27" fmla="*/ 67 h 143"/>
                <a:gd name="T28" fmla="*/ 30 w 159"/>
                <a:gd name="T29" fmla="*/ 118 h 143"/>
                <a:gd name="T30" fmla="*/ 30 w 159"/>
                <a:gd name="T31" fmla="*/ 136 h 143"/>
                <a:gd name="T32" fmla="*/ 30 w 159"/>
                <a:gd name="T33" fmla="*/ 137 h 143"/>
                <a:gd name="T34" fmla="*/ 35 w 159"/>
                <a:gd name="T35" fmla="*/ 143 h 143"/>
                <a:gd name="T36" fmla="*/ 36 w 159"/>
                <a:gd name="T37" fmla="*/ 143 h 143"/>
                <a:gd name="T38" fmla="*/ 38 w 159"/>
                <a:gd name="T39" fmla="*/ 142 h 143"/>
                <a:gd name="T40" fmla="*/ 58 w 159"/>
                <a:gd name="T41" fmla="*/ 131 h 143"/>
                <a:gd name="T42" fmla="*/ 85 w 159"/>
                <a:gd name="T43" fmla="*/ 134 h 143"/>
                <a:gd name="T44" fmla="*/ 105 w 159"/>
                <a:gd name="T45" fmla="*/ 132 h 143"/>
                <a:gd name="T46" fmla="*/ 94 w 159"/>
                <a:gd name="T47" fmla="*/ 12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9" h="143">
                  <a:moveTo>
                    <a:pt x="94" y="122"/>
                  </a:moveTo>
                  <a:cubicBezTo>
                    <a:pt x="91" y="122"/>
                    <a:pt x="88" y="123"/>
                    <a:pt x="85" y="123"/>
                  </a:cubicBezTo>
                  <a:cubicBezTo>
                    <a:pt x="76" y="123"/>
                    <a:pt x="67" y="121"/>
                    <a:pt x="59" y="119"/>
                  </a:cubicBezTo>
                  <a:cubicBezTo>
                    <a:pt x="58" y="119"/>
                    <a:pt x="58" y="119"/>
                    <a:pt x="57" y="119"/>
                  </a:cubicBezTo>
                  <a:cubicBezTo>
                    <a:pt x="56" y="119"/>
                    <a:pt x="55" y="119"/>
                    <a:pt x="54" y="120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1" y="113"/>
                    <a:pt x="40" y="111"/>
                    <a:pt x="39" y="110"/>
                  </a:cubicBezTo>
                  <a:cubicBezTo>
                    <a:pt x="21" y="100"/>
                    <a:pt x="12" y="84"/>
                    <a:pt x="12" y="67"/>
                  </a:cubicBezTo>
                  <a:cubicBezTo>
                    <a:pt x="12" y="36"/>
                    <a:pt x="44" y="11"/>
                    <a:pt x="85" y="11"/>
                  </a:cubicBezTo>
                  <a:cubicBezTo>
                    <a:pt x="114" y="11"/>
                    <a:pt x="137" y="25"/>
                    <a:pt x="146" y="46"/>
                  </a:cubicBezTo>
                  <a:cubicBezTo>
                    <a:pt x="150" y="46"/>
                    <a:pt x="155" y="47"/>
                    <a:pt x="159" y="48"/>
                  </a:cubicBezTo>
                  <a:cubicBezTo>
                    <a:pt x="150" y="19"/>
                    <a:pt x="122" y="0"/>
                    <a:pt x="85" y="0"/>
                  </a:cubicBezTo>
                  <a:cubicBezTo>
                    <a:pt x="37" y="0"/>
                    <a:pt x="0" y="29"/>
                    <a:pt x="0" y="67"/>
                  </a:cubicBezTo>
                  <a:cubicBezTo>
                    <a:pt x="0" y="87"/>
                    <a:pt x="11" y="106"/>
                    <a:pt x="30" y="118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136"/>
                    <a:pt x="30" y="137"/>
                    <a:pt x="30" y="137"/>
                  </a:cubicBezTo>
                  <a:cubicBezTo>
                    <a:pt x="30" y="140"/>
                    <a:pt x="32" y="143"/>
                    <a:pt x="35" y="143"/>
                  </a:cubicBezTo>
                  <a:cubicBezTo>
                    <a:pt x="35" y="143"/>
                    <a:pt x="35" y="143"/>
                    <a:pt x="36" y="143"/>
                  </a:cubicBezTo>
                  <a:cubicBezTo>
                    <a:pt x="37" y="143"/>
                    <a:pt x="38" y="143"/>
                    <a:pt x="38" y="142"/>
                  </a:cubicBezTo>
                  <a:cubicBezTo>
                    <a:pt x="58" y="131"/>
                    <a:pt x="58" y="131"/>
                    <a:pt x="58" y="131"/>
                  </a:cubicBezTo>
                  <a:cubicBezTo>
                    <a:pt x="67" y="133"/>
                    <a:pt x="76" y="134"/>
                    <a:pt x="85" y="134"/>
                  </a:cubicBezTo>
                  <a:cubicBezTo>
                    <a:pt x="92" y="134"/>
                    <a:pt x="98" y="134"/>
                    <a:pt x="105" y="132"/>
                  </a:cubicBezTo>
                  <a:cubicBezTo>
                    <a:pt x="101" y="129"/>
                    <a:pt x="97" y="126"/>
                    <a:pt x="94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6" name="Freeform 21"/>
            <p:cNvSpPr>
              <a:spLocks noEditPoints="1"/>
            </p:cNvSpPr>
            <p:nvPr/>
          </p:nvSpPr>
          <p:spPr bwMode="auto">
            <a:xfrm>
              <a:off x="4533900" y="909638"/>
              <a:ext cx="65087" cy="65088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8 h 17"/>
                <a:gd name="T4" fmla="*/ 8 w 17"/>
                <a:gd name="T5" fmla="*/ 0 h 17"/>
                <a:gd name="T6" fmla="*/ 17 w 17"/>
                <a:gd name="T7" fmla="*/ 8 h 17"/>
                <a:gd name="T8" fmla="*/ 8 w 17"/>
                <a:gd name="T9" fmla="*/ 17 h 17"/>
                <a:gd name="T10" fmla="*/ 8 w 17"/>
                <a:gd name="T11" fmla="*/ 4 h 17"/>
                <a:gd name="T12" fmla="*/ 4 w 17"/>
                <a:gd name="T13" fmla="*/ 8 h 17"/>
                <a:gd name="T14" fmla="*/ 8 w 17"/>
                <a:gd name="T15" fmla="*/ 13 h 17"/>
                <a:gd name="T16" fmla="*/ 13 w 17"/>
                <a:gd name="T17" fmla="*/ 8 h 17"/>
                <a:gd name="T18" fmla="*/ 8 w 17"/>
                <a:gd name="T19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7" name="Freeform 22"/>
            <p:cNvSpPr>
              <a:spLocks noEditPoints="1"/>
            </p:cNvSpPr>
            <p:nvPr/>
          </p:nvSpPr>
          <p:spPr bwMode="auto">
            <a:xfrm>
              <a:off x="4616450" y="909638"/>
              <a:ext cx="65087" cy="65088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8 h 17"/>
                <a:gd name="T4" fmla="*/ 9 w 17"/>
                <a:gd name="T5" fmla="*/ 0 h 17"/>
                <a:gd name="T6" fmla="*/ 17 w 17"/>
                <a:gd name="T7" fmla="*/ 8 h 17"/>
                <a:gd name="T8" fmla="*/ 9 w 17"/>
                <a:gd name="T9" fmla="*/ 17 h 17"/>
                <a:gd name="T10" fmla="*/ 9 w 17"/>
                <a:gd name="T11" fmla="*/ 4 h 17"/>
                <a:gd name="T12" fmla="*/ 4 w 17"/>
                <a:gd name="T13" fmla="*/ 8 h 17"/>
                <a:gd name="T14" fmla="*/ 9 w 17"/>
                <a:gd name="T15" fmla="*/ 13 h 17"/>
                <a:gd name="T16" fmla="*/ 13 w 17"/>
                <a:gd name="T17" fmla="*/ 8 h 17"/>
                <a:gd name="T18" fmla="*/ 9 w 17"/>
                <a:gd name="T19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9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8" name="Freeform 23"/>
            <p:cNvSpPr>
              <a:spLocks noEditPoints="1"/>
            </p:cNvSpPr>
            <p:nvPr/>
          </p:nvSpPr>
          <p:spPr bwMode="auto">
            <a:xfrm>
              <a:off x="4700588" y="909638"/>
              <a:ext cx="63500" cy="65088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8 h 17"/>
                <a:gd name="T4" fmla="*/ 9 w 17"/>
                <a:gd name="T5" fmla="*/ 0 h 17"/>
                <a:gd name="T6" fmla="*/ 17 w 17"/>
                <a:gd name="T7" fmla="*/ 8 h 17"/>
                <a:gd name="T8" fmla="*/ 9 w 17"/>
                <a:gd name="T9" fmla="*/ 17 h 17"/>
                <a:gd name="T10" fmla="*/ 9 w 17"/>
                <a:gd name="T11" fmla="*/ 4 h 17"/>
                <a:gd name="T12" fmla="*/ 4 w 17"/>
                <a:gd name="T13" fmla="*/ 8 h 17"/>
                <a:gd name="T14" fmla="*/ 9 w 17"/>
                <a:gd name="T15" fmla="*/ 13 h 17"/>
                <a:gd name="T16" fmla="*/ 13 w 17"/>
                <a:gd name="T17" fmla="*/ 8 h 17"/>
                <a:gd name="T18" fmla="*/ 9 w 17"/>
                <a:gd name="T19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9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89" name="Group 46"/>
          <p:cNvGrpSpPr/>
          <p:nvPr/>
        </p:nvGrpSpPr>
        <p:grpSpPr>
          <a:xfrm>
            <a:off x="1939080" y="3691335"/>
            <a:ext cx="629504" cy="919434"/>
            <a:chOff x="5310188" y="708025"/>
            <a:chExt cx="985838" cy="1449388"/>
          </a:xfrm>
          <a:solidFill>
            <a:srgbClr val="0070C0"/>
          </a:solidFill>
          <a:effectLst/>
        </p:grpSpPr>
        <p:sp>
          <p:nvSpPr>
            <p:cNvPr id="190" name="Freeform 27"/>
            <p:cNvSpPr/>
            <p:nvPr/>
          </p:nvSpPr>
          <p:spPr bwMode="auto">
            <a:xfrm>
              <a:off x="5386388" y="1587500"/>
              <a:ext cx="100013" cy="17463"/>
            </a:xfrm>
            <a:custGeom>
              <a:avLst/>
              <a:gdLst>
                <a:gd name="T0" fmla="*/ 0 w 37"/>
                <a:gd name="T1" fmla="*/ 6 h 6"/>
                <a:gd name="T2" fmla="*/ 37 w 37"/>
                <a:gd name="T3" fmla="*/ 6 h 6"/>
                <a:gd name="T4" fmla="*/ 37 w 37"/>
                <a:gd name="T5" fmla="*/ 0 h 6"/>
                <a:gd name="T6" fmla="*/ 25 w 37"/>
                <a:gd name="T7" fmla="*/ 0 h 6"/>
                <a:gd name="T8" fmla="*/ 19 w 37"/>
                <a:gd name="T9" fmla="*/ 2 h 6"/>
                <a:gd name="T10" fmla="*/ 17 w 37"/>
                <a:gd name="T11" fmla="*/ 2 h 6"/>
                <a:gd name="T12" fmla="*/ 10 w 37"/>
                <a:gd name="T13" fmla="*/ 0 h 6"/>
                <a:gd name="T14" fmla="*/ 0 w 37"/>
                <a:gd name="T15" fmla="*/ 0 h 6"/>
                <a:gd name="T16" fmla="*/ 0 w 37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6">
                  <a:moveTo>
                    <a:pt x="0" y="6"/>
                  </a:moveTo>
                  <a:cubicBezTo>
                    <a:pt x="37" y="6"/>
                    <a:pt x="37" y="6"/>
                    <a:pt x="37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8" y="2"/>
                    <a:pt x="18" y="2"/>
                    <a:pt x="17" y="2"/>
                  </a:cubicBezTo>
                  <a:cubicBezTo>
                    <a:pt x="15" y="2"/>
                    <a:pt x="12" y="1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1" name="Freeform 28"/>
            <p:cNvSpPr/>
            <p:nvPr/>
          </p:nvSpPr>
          <p:spPr bwMode="auto">
            <a:xfrm>
              <a:off x="5853113" y="708025"/>
              <a:ext cx="307975" cy="306388"/>
            </a:xfrm>
            <a:custGeom>
              <a:avLst/>
              <a:gdLst>
                <a:gd name="T0" fmla="*/ 71 w 113"/>
                <a:gd name="T1" fmla="*/ 105 h 113"/>
                <a:gd name="T2" fmla="*/ 106 w 113"/>
                <a:gd name="T3" fmla="*/ 42 h 113"/>
                <a:gd name="T4" fmla="*/ 43 w 113"/>
                <a:gd name="T5" fmla="*/ 7 h 113"/>
                <a:gd name="T6" fmla="*/ 8 w 113"/>
                <a:gd name="T7" fmla="*/ 70 h 113"/>
                <a:gd name="T8" fmla="*/ 71 w 113"/>
                <a:gd name="T9" fmla="*/ 10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3">
                  <a:moveTo>
                    <a:pt x="71" y="105"/>
                  </a:moveTo>
                  <a:cubicBezTo>
                    <a:pt x="98" y="97"/>
                    <a:pt x="113" y="69"/>
                    <a:pt x="106" y="42"/>
                  </a:cubicBezTo>
                  <a:cubicBezTo>
                    <a:pt x="98" y="15"/>
                    <a:pt x="70" y="0"/>
                    <a:pt x="43" y="7"/>
                  </a:cubicBezTo>
                  <a:cubicBezTo>
                    <a:pt x="16" y="15"/>
                    <a:pt x="0" y="43"/>
                    <a:pt x="8" y="70"/>
                  </a:cubicBezTo>
                  <a:cubicBezTo>
                    <a:pt x="16" y="97"/>
                    <a:pt x="44" y="113"/>
                    <a:pt x="71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2" name="Freeform 29"/>
            <p:cNvSpPr/>
            <p:nvPr/>
          </p:nvSpPr>
          <p:spPr bwMode="auto">
            <a:xfrm>
              <a:off x="5986463" y="1003300"/>
              <a:ext cx="309563" cy="1154113"/>
            </a:xfrm>
            <a:custGeom>
              <a:avLst/>
              <a:gdLst>
                <a:gd name="T0" fmla="*/ 111 w 114"/>
                <a:gd name="T1" fmla="*/ 166 h 426"/>
                <a:gd name="T2" fmla="*/ 91 w 114"/>
                <a:gd name="T3" fmla="*/ 42 h 426"/>
                <a:gd name="T4" fmla="*/ 31 w 114"/>
                <a:gd name="T5" fmla="*/ 6 h 426"/>
                <a:gd name="T6" fmla="*/ 11 w 114"/>
                <a:gd name="T7" fmla="*/ 29 h 426"/>
                <a:gd name="T8" fmla="*/ 0 w 114"/>
                <a:gd name="T9" fmla="*/ 105 h 426"/>
                <a:gd name="T10" fmla="*/ 15 w 114"/>
                <a:gd name="T11" fmla="*/ 80 h 426"/>
                <a:gd name="T12" fmla="*/ 15 w 114"/>
                <a:gd name="T13" fmla="*/ 71 h 426"/>
                <a:gd name="T14" fmla="*/ 16 w 114"/>
                <a:gd name="T15" fmla="*/ 77 h 426"/>
                <a:gd name="T16" fmla="*/ 18 w 114"/>
                <a:gd name="T17" fmla="*/ 70 h 426"/>
                <a:gd name="T18" fmla="*/ 23 w 114"/>
                <a:gd name="T19" fmla="*/ 49 h 426"/>
                <a:gd name="T20" fmla="*/ 24 w 114"/>
                <a:gd name="T21" fmla="*/ 43 h 426"/>
                <a:gd name="T22" fmla="*/ 24 w 114"/>
                <a:gd name="T23" fmla="*/ 42 h 426"/>
                <a:gd name="T24" fmla="*/ 24 w 114"/>
                <a:gd name="T25" fmla="*/ 41 h 426"/>
                <a:gd name="T26" fmla="*/ 46 w 114"/>
                <a:gd name="T27" fmla="*/ 20 h 426"/>
                <a:gd name="T28" fmla="*/ 47 w 114"/>
                <a:gd name="T29" fmla="*/ 20 h 426"/>
                <a:gd name="T30" fmla="*/ 63 w 114"/>
                <a:gd name="T31" fmla="*/ 27 h 426"/>
                <a:gd name="T32" fmla="*/ 69 w 114"/>
                <a:gd name="T33" fmla="*/ 43 h 426"/>
                <a:gd name="T34" fmla="*/ 69 w 114"/>
                <a:gd name="T35" fmla="*/ 43 h 426"/>
                <a:gd name="T36" fmla="*/ 69 w 114"/>
                <a:gd name="T37" fmla="*/ 43 h 426"/>
                <a:gd name="T38" fmla="*/ 69 w 114"/>
                <a:gd name="T39" fmla="*/ 43 h 426"/>
                <a:gd name="T40" fmla="*/ 52 w 114"/>
                <a:gd name="T41" fmla="*/ 108 h 426"/>
                <a:gd name="T42" fmla="*/ 27 w 114"/>
                <a:gd name="T43" fmla="*/ 141 h 426"/>
                <a:gd name="T44" fmla="*/ 29 w 114"/>
                <a:gd name="T45" fmla="*/ 156 h 426"/>
                <a:gd name="T46" fmla="*/ 29 w 114"/>
                <a:gd name="T47" fmla="*/ 398 h 426"/>
                <a:gd name="T48" fmla="*/ 57 w 114"/>
                <a:gd name="T49" fmla="*/ 426 h 426"/>
                <a:gd name="T50" fmla="*/ 86 w 114"/>
                <a:gd name="T51" fmla="*/ 398 h 426"/>
                <a:gd name="T52" fmla="*/ 86 w 114"/>
                <a:gd name="T53" fmla="*/ 204 h 426"/>
                <a:gd name="T54" fmla="*/ 111 w 114"/>
                <a:gd name="T55" fmla="*/ 16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4" h="426">
                  <a:moveTo>
                    <a:pt x="111" y="166"/>
                  </a:moveTo>
                  <a:cubicBezTo>
                    <a:pt x="114" y="115"/>
                    <a:pt x="109" y="86"/>
                    <a:pt x="91" y="42"/>
                  </a:cubicBezTo>
                  <a:cubicBezTo>
                    <a:pt x="78" y="9"/>
                    <a:pt x="50" y="0"/>
                    <a:pt x="31" y="6"/>
                  </a:cubicBezTo>
                  <a:cubicBezTo>
                    <a:pt x="21" y="9"/>
                    <a:pt x="14" y="18"/>
                    <a:pt x="11" y="29"/>
                  </a:cubicBezTo>
                  <a:cubicBezTo>
                    <a:pt x="5" y="42"/>
                    <a:pt x="1" y="76"/>
                    <a:pt x="0" y="105"/>
                  </a:cubicBezTo>
                  <a:cubicBezTo>
                    <a:pt x="7" y="97"/>
                    <a:pt x="12" y="88"/>
                    <a:pt x="15" y="80"/>
                  </a:cubicBezTo>
                  <a:cubicBezTo>
                    <a:pt x="15" y="77"/>
                    <a:pt x="15" y="74"/>
                    <a:pt x="15" y="71"/>
                  </a:cubicBezTo>
                  <a:cubicBezTo>
                    <a:pt x="15" y="73"/>
                    <a:pt x="16" y="75"/>
                    <a:pt x="16" y="77"/>
                  </a:cubicBezTo>
                  <a:cubicBezTo>
                    <a:pt x="17" y="75"/>
                    <a:pt x="18" y="72"/>
                    <a:pt x="18" y="70"/>
                  </a:cubicBezTo>
                  <a:cubicBezTo>
                    <a:pt x="21" y="62"/>
                    <a:pt x="22" y="54"/>
                    <a:pt x="23" y="49"/>
                  </a:cubicBezTo>
                  <a:cubicBezTo>
                    <a:pt x="24" y="46"/>
                    <a:pt x="24" y="44"/>
                    <a:pt x="24" y="43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29"/>
                    <a:pt x="34" y="20"/>
                    <a:pt x="46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53" y="20"/>
                    <a:pt x="59" y="22"/>
                    <a:pt x="63" y="27"/>
                  </a:cubicBezTo>
                  <a:cubicBezTo>
                    <a:pt x="67" y="31"/>
                    <a:pt x="69" y="37"/>
                    <a:pt x="69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8" y="53"/>
                    <a:pt x="66" y="80"/>
                    <a:pt x="52" y="108"/>
                  </a:cubicBezTo>
                  <a:cubicBezTo>
                    <a:pt x="45" y="120"/>
                    <a:pt x="37" y="132"/>
                    <a:pt x="27" y="141"/>
                  </a:cubicBezTo>
                  <a:cubicBezTo>
                    <a:pt x="28" y="146"/>
                    <a:pt x="29" y="152"/>
                    <a:pt x="29" y="156"/>
                  </a:cubicBezTo>
                  <a:cubicBezTo>
                    <a:pt x="29" y="398"/>
                    <a:pt x="29" y="398"/>
                    <a:pt x="29" y="398"/>
                  </a:cubicBezTo>
                  <a:cubicBezTo>
                    <a:pt x="29" y="414"/>
                    <a:pt x="42" y="426"/>
                    <a:pt x="57" y="426"/>
                  </a:cubicBezTo>
                  <a:cubicBezTo>
                    <a:pt x="73" y="426"/>
                    <a:pt x="86" y="414"/>
                    <a:pt x="86" y="398"/>
                  </a:cubicBezTo>
                  <a:cubicBezTo>
                    <a:pt x="86" y="204"/>
                    <a:pt x="86" y="204"/>
                    <a:pt x="86" y="204"/>
                  </a:cubicBezTo>
                  <a:cubicBezTo>
                    <a:pt x="98" y="198"/>
                    <a:pt x="108" y="188"/>
                    <a:pt x="111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3" name="Freeform 30"/>
            <p:cNvSpPr/>
            <p:nvPr/>
          </p:nvSpPr>
          <p:spPr bwMode="auto">
            <a:xfrm>
              <a:off x="6011863" y="1409700"/>
              <a:ext cx="23813" cy="42863"/>
            </a:xfrm>
            <a:custGeom>
              <a:avLst/>
              <a:gdLst>
                <a:gd name="T0" fmla="*/ 9 w 9"/>
                <a:gd name="T1" fmla="*/ 0 h 16"/>
                <a:gd name="T2" fmla="*/ 3 w 9"/>
                <a:gd name="T3" fmla="*/ 4 h 16"/>
                <a:gd name="T4" fmla="*/ 0 w 9"/>
                <a:gd name="T5" fmla="*/ 6 h 16"/>
                <a:gd name="T6" fmla="*/ 6 w 9"/>
                <a:gd name="T7" fmla="*/ 16 h 16"/>
                <a:gd name="T8" fmla="*/ 9 w 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0"/>
                  </a:moveTo>
                  <a:cubicBezTo>
                    <a:pt x="7" y="1"/>
                    <a:pt x="5" y="2"/>
                    <a:pt x="3" y="4"/>
                  </a:cubicBezTo>
                  <a:cubicBezTo>
                    <a:pt x="2" y="4"/>
                    <a:pt x="1" y="5"/>
                    <a:pt x="0" y="6"/>
                  </a:cubicBezTo>
                  <a:cubicBezTo>
                    <a:pt x="2" y="10"/>
                    <a:pt x="4" y="14"/>
                    <a:pt x="6" y="16"/>
                  </a:cubicBezTo>
                  <a:cubicBezTo>
                    <a:pt x="7" y="12"/>
                    <a:pt x="8" y="6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4" name="Freeform 31"/>
            <p:cNvSpPr/>
            <p:nvPr/>
          </p:nvSpPr>
          <p:spPr bwMode="auto">
            <a:xfrm>
              <a:off x="5767388" y="1068388"/>
              <a:ext cx="395288" cy="398463"/>
            </a:xfrm>
            <a:custGeom>
              <a:avLst/>
              <a:gdLst>
                <a:gd name="T0" fmla="*/ 90 w 146"/>
                <a:gd name="T1" fmla="*/ 126 h 147"/>
                <a:gd name="T2" fmla="*/ 129 w 146"/>
                <a:gd name="T3" fmla="*/ 81 h 147"/>
                <a:gd name="T4" fmla="*/ 146 w 146"/>
                <a:gd name="T5" fmla="*/ 19 h 147"/>
                <a:gd name="T6" fmla="*/ 128 w 146"/>
                <a:gd name="T7" fmla="*/ 0 h 147"/>
                <a:gd name="T8" fmla="*/ 109 w 146"/>
                <a:gd name="T9" fmla="*/ 18 h 147"/>
                <a:gd name="T10" fmla="*/ 109 w 146"/>
                <a:gd name="T11" fmla="*/ 18 h 147"/>
                <a:gd name="T12" fmla="*/ 109 w 146"/>
                <a:gd name="T13" fmla="*/ 19 h 147"/>
                <a:gd name="T14" fmla="*/ 109 w 146"/>
                <a:gd name="T15" fmla="*/ 26 h 147"/>
                <a:gd name="T16" fmla="*/ 104 w 146"/>
                <a:gd name="T17" fmla="*/ 48 h 147"/>
                <a:gd name="T18" fmla="*/ 70 w 146"/>
                <a:gd name="T19" fmla="*/ 96 h 147"/>
                <a:gd name="T20" fmla="*/ 19 w 146"/>
                <a:gd name="T21" fmla="*/ 110 h 147"/>
                <a:gd name="T22" fmla="*/ 18 w 146"/>
                <a:gd name="T23" fmla="*/ 110 h 147"/>
                <a:gd name="T24" fmla="*/ 0 w 146"/>
                <a:gd name="T25" fmla="*/ 129 h 147"/>
                <a:gd name="T26" fmla="*/ 18 w 146"/>
                <a:gd name="T27" fmla="*/ 147 h 147"/>
                <a:gd name="T28" fmla="*/ 18 w 146"/>
                <a:gd name="T29" fmla="*/ 147 h 147"/>
                <a:gd name="T30" fmla="*/ 19 w 146"/>
                <a:gd name="T31" fmla="*/ 147 h 147"/>
                <a:gd name="T32" fmla="*/ 90 w 146"/>
                <a:gd name="T33" fmla="*/ 12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6" h="147">
                  <a:moveTo>
                    <a:pt x="90" y="126"/>
                  </a:moveTo>
                  <a:cubicBezTo>
                    <a:pt x="109" y="114"/>
                    <a:pt x="121" y="97"/>
                    <a:pt x="129" y="81"/>
                  </a:cubicBezTo>
                  <a:cubicBezTo>
                    <a:pt x="145" y="50"/>
                    <a:pt x="145" y="20"/>
                    <a:pt x="146" y="19"/>
                  </a:cubicBezTo>
                  <a:cubicBezTo>
                    <a:pt x="146" y="9"/>
                    <a:pt x="138" y="0"/>
                    <a:pt x="128" y="0"/>
                  </a:cubicBezTo>
                  <a:cubicBezTo>
                    <a:pt x="118" y="0"/>
                    <a:pt x="110" y="8"/>
                    <a:pt x="10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9" y="18"/>
                    <a:pt x="109" y="19"/>
                    <a:pt x="109" y="19"/>
                  </a:cubicBezTo>
                  <a:cubicBezTo>
                    <a:pt x="109" y="21"/>
                    <a:pt x="109" y="23"/>
                    <a:pt x="109" y="26"/>
                  </a:cubicBezTo>
                  <a:cubicBezTo>
                    <a:pt x="108" y="31"/>
                    <a:pt x="106" y="39"/>
                    <a:pt x="104" y="48"/>
                  </a:cubicBezTo>
                  <a:cubicBezTo>
                    <a:pt x="98" y="65"/>
                    <a:pt x="88" y="84"/>
                    <a:pt x="70" y="96"/>
                  </a:cubicBezTo>
                  <a:cubicBezTo>
                    <a:pt x="58" y="105"/>
                    <a:pt x="42" y="110"/>
                    <a:pt x="19" y="110"/>
                  </a:cubicBezTo>
                  <a:cubicBezTo>
                    <a:pt x="19" y="110"/>
                    <a:pt x="18" y="110"/>
                    <a:pt x="18" y="110"/>
                  </a:cubicBezTo>
                  <a:cubicBezTo>
                    <a:pt x="8" y="111"/>
                    <a:pt x="0" y="119"/>
                    <a:pt x="0" y="129"/>
                  </a:cubicBezTo>
                  <a:cubicBezTo>
                    <a:pt x="0" y="139"/>
                    <a:pt x="8" y="147"/>
                    <a:pt x="18" y="147"/>
                  </a:cubicBezTo>
                  <a:cubicBezTo>
                    <a:pt x="18" y="147"/>
                    <a:pt x="18" y="147"/>
                    <a:pt x="18" y="147"/>
                  </a:cubicBezTo>
                  <a:cubicBezTo>
                    <a:pt x="18" y="147"/>
                    <a:pt x="18" y="147"/>
                    <a:pt x="19" y="147"/>
                  </a:cubicBezTo>
                  <a:cubicBezTo>
                    <a:pt x="48" y="147"/>
                    <a:pt x="72" y="139"/>
                    <a:pt x="90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5" name="Freeform 32"/>
            <p:cNvSpPr/>
            <p:nvPr/>
          </p:nvSpPr>
          <p:spPr bwMode="auto">
            <a:xfrm>
              <a:off x="5443538" y="708025"/>
              <a:ext cx="306388" cy="306388"/>
            </a:xfrm>
            <a:custGeom>
              <a:avLst/>
              <a:gdLst>
                <a:gd name="T0" fmla="*/ 8 w 113"/>
                <a:gd name="T1" fmla="*/ 42 h 113"/>
                <a:gd name="T2" fmla="*/ 43 w 113"/>
                <a:gd name="T3" fmla="*/ 105 h 113"/>
                <a:gd name="T4" fmla="*/ 106 w 113"/>
                <a:gd name="T5" fmla="*/ 70 h 113"/>
                <a:gd name="T6" fmla="*/ 71 w 113"/>
                <a:gd name="T7" fmla="*/ 7 h 113"/>
                <a:gd name="T8" fmla="*/ 8 w 113"/>
                <a:gd name="T9" fmla="*/ 4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3">
                  <a:moveTo>
                    <a:pt x="8" y="42"/>
                  </a:moveTo>
                  <a:cubicBezTo>
                    <a:pt x="0" y="69"/>
                    <a:pt x="16" y="97"/>
                    <a:pt x="43" y="105"/>
                  </a:cubicBezTo>
                  <a:cubicBezTo>
                    <a:pt x="70" y="113"/>
                    <a:pt x="98" y="97"/>
                    <a:pt x="106" y="70"/>
                  </a:cubicBezTo>
                  <a:cubicBezTo>
                    <a:pt x="113" y="43"/>
                    <a:pt x="98" y="15"/>
                    <a:pt x="71" y="7"/>
                  </a:cubicBezTo>
                  <a:cubicBezTo>
                    <a:pt x="44" y="0"/>
                    <a:pt x="16" y="15"/>
                    <a:pt x="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6" name="Freeform 33"/>
            <p:cNvSpPr/>
            <p:nvPr/>
          </p:nvSpPr>
          <p:spPr bwMode="auto">
            <a:xfrm>
              <a:off x="5383213" y="1054100"/>
              <a:ext cx="168275" cy="525463"/>
            </a:xfrm>
            <a:custGeom>
              <a:avLst/>
              <a:gdLst>
                <a:gd name="T0" fmla="*/ 18 w 62"/>
                <a:gd name="T1" fmla="*/ 194 h 194"/>
                <a:gd name="T2" fmla="*/ 19 w 62"/>
                <a:gd name="T3" fmla="*/ 194 h 194"/>
                <a:gd name="T4" fmla="*/ 36 w 62"/>
                <a:gd name="T5" fmla="*/ 175 h 194"/>
                <a:gd name="T6" fmla="*/ 36 w 62"/>
                <a:gd name="T7" fmla="*/ 149 h 194"/>
                <a:gd name="T8" fmla="*/ 57 w 62"/>
                <a:gd name="T9" fmla="*/ 30 h 194"/>
                <a:gd name="T10" fmla="*/ 57 w 62"/>
                <a:gd name="T11" fmla="*/ 30 h 194"/>
                <a:gd name="T12" fmla="*/ 57 w 62"/>
                <a:gd name="T13" fmla="*/ 30 h 194"/>
                <a:gd name="T14" fmla="*/ 57 w 62"/>
                <a:gd name="T15" fmla="*/ 30 h 194"/>
                <a:gd name="T16" fmla="*/ 50 w 62"/>
                <a:gd name="T17" fmla="*/ 5 h 194"/>
                <a:gd name="T18" fmla="*/ 26 w 62"/>
                <a:gd name="T19" fmla="*/ 12 h 194"/>
                <a:gd name="T20" fmla="*/ 0 w 62"/>
                <a:gd name="T21" fmla="*/ 149 h 194"/>
                <a:gd name="T22" fmla="*/ 0 w 62"/>
                <a:gd name="T23" fmla="*/ 177 h 194"/>
                <a:gd name="T24" fmla="*/ 18 w 62"/>
                <a:gd name="T2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194">
                  <a:moveTo>
                    <a:pt x="18" y="194"/>
                  </a:moveTo>
                  <a:cubicBezTo>
                    <a:pt x="19" y="194"/>
                    <a:pt x="19" y="194"/>
                    <a:pt x="19" y="194"/>
                  </a:cubicBezTo>
                  <a:cubicBezTo>
                    <a:pt x="29" y="194"/>
                    <a:pt x="37" y="185"/>
                    <a:pt x="36" y="175"/>
                  </a:cubicBezTo>
                  <a:cubicBezTo>
                    <a:pt x="36" y="166"/>
                    <a:pt x="36" y="157"/>
                    <a:pt x="36" y="149"/>
                  </a:cubicBezTo>
                  <a:cubicBezTo>
                    <a:pt x="36" y="70"/>
                    <a:pt x="56" y="32"/>
                    <a:pt x="57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2" y="21"/>
                    <a:pt x="59" y="10"/>
                    <a:pt x="50" y="5"/>
                  </a:cubicBezTo>
                  <a:cubicBezTo>
                    <a:pt x="42" y="0"/>
                    <a:pt x="31" y="3"/>
                    <a:pt x="26" y="12"/>
                  </a:cubicBezTo>
                  <a:cubicBezTo>
                    <a:pt x="24" y="14"/>
                    <a:pt x="0" y="58"/>
                    <a:pt x="0" y="149"/>
                  </a:cubicBezTo>
                  <a:cubicBezTo>
                    <a:pt x="0" y="158"/>
                    <a:pt x="0" y="167"/>
                    <a:pt x="0" y="177"/>
                  </a:cubicBezTo>
                  <a:cubicBezTo>
                    <a:pt x="1" y="187"/>
                    <a:pt x="9" y="194"/>
                    <a:pt x="18" y="1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7" name="Freeform 34"/>
            <p:cNvSpPr>
              <a:spLocks noEditPoints="1"/>
            </p:cNvSpPr>
            <p:nvPr/>
          </p:nvSpPr>
          <p:spPr bwMode="auto">
            <a:xfrm>
              <a:off x="5310188" y="1003300"/>
              <a:ext cx="485775" cy="1154113"/>
            </a:xfrm>
            <a:custGeom>
              <a:avLst/>
              <a:gdLst>
                <a:gd name="T0" fmla="*/ 179 w 179"/>
                <a:gd name="T1" fmla="*/ 131 h 426"/>
                <a:gd name="T2" fmla="*/ 129 w 179"/>
                <a:gd name="T3" fmla="*/ 117 h 426"/>
                <a:gd name="T4" fmla="*/ 114 w 179"/>
                <a:gd name="T5" fmla="*/ 103 h 426"/>
                <a:gd name="T6" fmla="*/ 103 w 179"/>
                <a:gd name="T7" fmla="*/ 30 h 426"/>
                <a:gd name="T8" fmla="*/ 83 w 179"/>
                <a:gd name="T9" fmla="*/ 6 h 426"/>
                <a:gd name="T10" fmla="*/ 23 w 179"/>
                <a:gd name="T11" fmla="*/ 42 h 426"/>
                <a:gd name="T12" fmla="*/ 3 w 179"/>
                <a:gd name="T13" fmla="*/ 166 h 426"/>
                <a:gd name="T14" fmla="*/ 19 w 179"/>
                <a:gd name="T15" fmla="*/ 198 h 426"/>
                <a:gd name="T16" fmla="*/ 22 w 179"/>
                <a:gd name="T17" fmla="*/ 198 h 426"/>
                <a:gd name="T18" fmla="*/ 21 w 179"/>
                <a:gd name="T19" fmla="*/ 197 h 426"/>
                <a:gd name="T20" fmla="*/ 21 w 179"/>
                <a:gd name="T21" fmla="*/ 168 h 426"/>
                <a:gd name="T22" fmla="*/ 48 w 179"/>
                <a:gd name="T23" fmla="*/ 28 h 426"/>
                <a:gd name="T24" fmla="*/ 68 w 179"/>
                <a:gd name="T25" fmla="*/ 16 h 426"/>
                <a:gd name="T26" fmla="*/ 81 w 179"/>
                <a:gd name="T27" fmla="*/ 19 h 426"/>
                <a:gd name="T28" fmla="*/ 92 w 179"/>
                <a:gd name="T29" fmla="*/ 34 h 426"/>
                <a:gd name="T30" fmla="*/ 90 w 179"/>
                <a:gd name="T31" fmla="*/ 49 h 426"/>
                <a:gd name="T32" fmla="*/ 90 w 179"/>
                <a:gd name="T33" fmla="*/ 49 h 426"/>
                <a:gd name="T34" fmla="*/ 90 w 179"/>
                <a:gd name="T35" fmla="*/ 50 h 426"/>
                <a:gd name="T36" fmla="*/ 89 w 179"/>
                <a:gd name="T37" fmla="*/ 52 h 426"/>
                <a:gd name="T38" fmla="*/ 89 w 179"/>
                <a:gd name="T39" fmla="*/ 52 h 426"/>
                <a:gd name="T40" fmla="*/ 69 w 179"/>
                <a:gd name="T41" fmla="*/ 168 h 426"/>
                <a:gd name="T42" fmla="*/ 69 w 179"/>
                <a:gd name="T43" fmla="*/ 194 h 426"/>
                <a:gd name="T44" fmla="*/ 47 w 179"/>
                <a:gd name="T45" fmla="*/ 219 h 426"/>
                <a:gd name="T46" fmla="*/ 45 w 179"/>
                <a:gd name="T47" fmla="*/ 219 h 426"/>
                <a:gd name="T48" fmla="*/ 28 w 179"/>
                <a:gd name="T49" fmla="*/ 212 h 426"/>
                <a:gd name="T50" fmla="*/ 28 w 179"/>
                <a:gd name="T51" fmla="*/ 398 h 426"/>
                <a:gd name="T52" fmla="*/ 56 w 179"/>
                <a:gd name="T53" fmla="*/ 426 h 426"/>
                <a:gd name="T54" fmla="*/ 85 w 179"/>
                <a:gd name="T55" fmla="*/ 398 h 426"/>
                <a:gd name="T56" fmla="*/ 85 w 179"/>
                <a:gd name="T57" fmla="*/ 222 h 426"/>
                <a:gd name="T58" fmla="*/ 85 w 179"/>
                <a:gd name="T59" fmla="*/ 184 h 426"/>
                <a:gd name="T60" fmla="*/ 85 w 179"/>
                <a:gd name="T61" fmla="*/ 156 h 426"/>
                <a:gd name="T62" fmla="*/ 88 w 179"/>
                <a:gd name="T63" fmla="*/ 128 h 426"/>
                <a:gd name="T64" fmla="*/ 93 w 179"/>
                <a:gd name="T65" fmla="*/ 134 h 426"/>
                <a:gd name="T66" fmla="*/ 99 w 179"/>
                <a:gd name="T67" fmla="*/ 166 h 426"/>
                <a:gd name="T68" fmla="*/ 108 w 179"/>
                <a:gd name="T69" fmla="*/ 146 h 426"/>
                <a:gd name="T70" fmla="*/ 109 w 179"/>
                <a:gd name="T71" fmla="*/ 147 h 426"/>
                <a:gd name="T72" fmla="*/ 168 w 179"/>
                <a:gd name="T73" fmla="*/ 167 h 426"/>
                <a:gd name="T74" fmla="*/ 163 w 179"/>
                <a:gd name="T75" fmla="*/ 153 h 426"/>
                <a:gd name="T76" fmla="*/ 170 w 179"/>
                <a:gd name="T77" fmla="*/ 137 h 426"/>
                <a:gd name="T78" fmla="*/ 179 w 179"/>
                <a:gd name="T79" fmla="*/ 131 h 426"/>
                <a:gd name="T80" fmla="*/ 99 w 179"/>
                <a:gd name="T81" fmla="*/ 77 h 426"/>
                <a:gd name="T82" fmla="*/ 98 w 179"/>
                <a:gd name="T83" fmla="*/ 75 h 426"/>
                <a:gd name="T84" fmla="*/ 99 w 179"/>
                <a:gd name="T85" fmla="*/ 71 h 426"/>
                <a:gd name="T86" fmla="*/ 99 w 179"/>
                <a:gd name="T87" fmla="*/ 77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9" h="426">
                  <a:moveTo>
                    <a:pt x="179" y="131"/>
                  </a:moveTo>
                  <a:cubicBezTo>
                    <a:pt x="157" y="131"/>
                    <a:pt x="141" y="125"/>
                    <a:pt x="129" y="117"/>
                  </a:cubicBezTo>
                  <a:cubicBezTo>
                    <a:pt x="123" y="113"/>
                    <a:pt x="118" y="108"/>
                    <a:pt x="114" y="103"/>
                  </a:cubicBezTo>
                  <a:cubicBezTo>
                    <a:pt x="112" y="75"/>
                    <a:pt x="108" y="42"/>
                    <a:pt x="103" y="30"/>
                  </a:cubicBezTo>
                  <a:cubicBezTo>
                    <a:pt x="100" y="18"/>
                    <a:pt x="93" y="9"/>
                    <a:pt x="83" y="6"/>
                  </a:cubicBezTo>
                  <a:cubicBezTo>
                    <a:pt x="64" y="0"/>
                    <a:pt x="36" y="9"/>
                    <a:pt x="23" y="42"/>
                  </a:cubicBezTo>
                  <a:cubicBezTo>
                    <a:pt x="5" y="86"/>
                    <a:pt x="0" y="115"/>
                    <a:pt x="3" y="166"/>
                  </a:cubicBezTo>
                  <a:cubicBezTo>
                    <a:pt x="5" y="182"/>
                    <a:pt x="11" y="192"/>
                    <a:pt x="19" y="198"/>
                  </a:cubicBezTo>
                  <a:cubicBezTo>
                    <a:pt x="22" y="198"/>
                    <a:pt x="22" y="198"/>
                    <a:pt x="22" y="198"/>
                  </a:cubicBezTo>
                  <a:cubicBezTo>
                    <a:pt x="22" y="198"/>
                    <a:pt x="21" y="197"/>
                    <a:pt x="21" y="197"/>
                  </a:cubicBezTo>
                  <a:cubicBezTo>
                    <a:pt x="21" y="187"/>
                    <a:pt x="21" y="177"/>
                    <a:pt x="21" y="168"/>
                  </a:cubicBezTo>
                  <a:cubicBezTo>
                    <a:pt x="21" y="73"/>
                    <a:pt x="47" y="29"/>
                    <a:pt x="48" y="28"/>
                  </a:cubicBezTo>
                  <a:cubicBezTo>
                    <a:pt x="52" y="20"/>
                    <a:pt x="60" y="16"/>
                    <a:pt x="68" y="16"/>
                  </a:cubicBezTo>
                  <a:cubicBezTo>
                    <a:pt x="73" y="16"/>
                    <a:pt x="77" y="17"/>
                    <a:pt x="81" y="19"/>
                  </a:cubicBezTo>
                  <a:cubicBezTo>
                    <a:pt x="86" y="22"/>
                    <a:pt x="90" y="28"/>
                    <a:pt x="92" y="34"/>
                  </a:cubicBezTo>
                  <a:cubicBezTo>
                    <a:pt x="93" y="39"/>
                    <a:pt x="93" y="44"/>
                    <a:pt x="90" y="49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90" y="51"/>
                    <a:pt x="89" y="51"/>
                    <a:pt x="89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7" y="56"/>
                    <a:pt x="69" y="92"/>
                    <a:pt x="69" y="168"/>
                  </a:cubicBezTo>
                  <a:cubicBezTo>
                    <a:pt x="69" y="176"/>
                    <a:pt x="69" y="185"/>
                    <a:pt x="69" y="194"/>
                  </a:cubicBezTo>
                  <a:cubicBezTo>
                    <a:pt x="70" y="207"/>
                    <a:pt x="60" y="219"/>
                    <a:pt x="47" y="219"/>
                  </a:cubicBezTo>
                  <a:cubicBezTo>
                    <a:pt x="46" y="219"/>
                    <a:pt x="46" y="219"/>
                    <a:pt x="45" y="219"/>
                  </a:cubicBezTo>
                  <a:cubicBezTo>
                    <a:pt x="39" y="219"/>
                    <a:pt x="33" y="217"/>
                    <a:pt x="28" y="212"/>
                  </a:cubicBezTo>
                  <a:cubicBezTo>
                    <a:pt x="28" y="398"/>
                    <a:pt x="28" y="398"/>
                    <a:pt x="28" y="398"/>
                  </a:cubicBezTo>
                  <a:cubicBezTo>
                    <a:pt x="28" y="414"/>
                    <a:pt x="41" y="426"/>
                    <a:pt x="56" y="426"/>
                  </a:cubicBezTo>
                  <a:cubicBezTo>
                    <a:pt x="72" y="426"/>
                    <a:pt x="85" y="414"/>
                    <a:pt x="85" y="398"/>
                  </a:cubicBezTo>
                  <a:cubicBezTo>
                    <a:pt x="85" y="222"/>
                    <a:pt x="85" y="222"/>
                    <a:pt x="85" y="222"/>
                  </a:cubicBezTo>
                  <a:cubicBezTo>
                    <a:pt x="85" y="184"/>
                    <a:pt x="85" y="184"/>
                    <a:pt x="85" y="184"/>
                  </a:cubicBezTo>
                  <a:cubicBezTo>
                    <a:pt x="85" y="156"/>
                    <a:pt x="85" y="156"/>
                    <a:pt x="85" y="156"/>
                  </a:cubicBezTo>
                  <a:cubicBezTo>
                    <a:pt x="85" y="148"/>
                    <a:pt x="87" y="138"/>
                    <a:pt x="88" y="128"/>
                  </a:cubicBezTo>
                  <a:cubicBezTo>
                    <a:pt x="90" y="130"/>
                    <a:pt x="91" y="132"/>
                    <a:pt x="93" y="134"/>
                  </a:cubicBezTo>
                  <a:cubicBezTo>
                    <a:pt x="95" y="142"/>
                    <a:pt x="97" y="158"/>
                    <a:pt x="99" y="166"/>
                  </a:cubicBezTo>
                  <a:cubicBezTo>
                    <a:pt x="102" y="162"/>
                    <a:pt x="105" y="154"/>
                    <a:pt x="108" y="146"/>
                  </a:cubicBezTo>
                  <a:cubicBezTo>
                    <a:pt x="108" y="146"/>
                    <a:pt x="109" y="147"/>
                    <a:pt x="109" y="147"/>
                  </a:cubicBezTo>
                  <a:cubicBezTo>
                    <a:pt x="124" y="157"/>
                    <a:pt x="144" y="165"/>
                    <a:pt x="168" y="167"/>
                  </a:cubicBezTo>
                  <a:cubicBezTo>
                    <a:pt x="165" y="163"/>
                    <a:pt x="163" y="158"/>
                    <a:pt x="163" y="153"/>
                  </a:cubicBezTo>
                  <a:cubicBezTo>
                    <a:pt x="163" y="147"/>
                    <a:pt x="165" y="141"/>
                    <a:pt x="170" y="137"/>
                  </a:cubicBezTo>
                  <a:cubicBezTo>
                    <a:pt x="172" y="134"/>
                    <a:pt x="175" y="132"/>
                    <a:pt x="179" y="131"/>
                  </a:cubicBezTo>
                  <a:close/>
                  <a:moveTo>
                    <a:pt x="99" y="77"/>
                  </a:moveTo>
                  <a:cubicBezTo>
                    <a:pt x="99" y="77"/>
                    <a:pt x="98" y="76"/>
                    <a:pt x="98" y="75"/>
                  </a:cubicBezTo>
                  <a:cubicBezTo>
                    <a:pt x="98" y="74"/>
                    <a:pt x="99" y="73"/>
                    <a:pt x="99" y="71"/>
                  </a:cubicBezTo>
                  <a:cubicBezTo>
                    <a:pt x="99" y="73"/>
                    <a:pt x="99" y="75"/>
                    <a:pt x="9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8" name="Freeform 35"/>
            <p:cNvSpPr/>
            <p:nvPr/>
          </p:nvSpPr>
          <p:spPr bwMode="auto">
            <a:xfrm>
              <a:off x="5611813" y="1866900"/>
              <a:ext cx="369888" cy="106363"/>
            </a:xfrm>
            <a:custGeom>
              <a:avLst/>
              <a:gdLst>
                <a:gd name="T0" fmla="*/ 136 w 136"/>
                <a:gd name="T1" fmla="*/ 19 h 39"/>
                <a:gd name="T2" fmla="*/ 136 w 136"/>
                <a:gd name="T3" fmla="*/ 10 h 39"/>
                <a:gd name="T4" fmla="*/ 126 w 136"/>
                <a:gd name="T5" fmla="*/ 0 h 39"/>
                <a:gd name="T6" fmla="*/ 10 w 136"/>
                <a:gd name="T7" fmla="*/ 0 h 39"/>
                <a:gd name="T8" fmla="*/ 0 w 136"/>
                <a:gd name="T9" fmla="*/ 10 h 39"/>
                <a:gd name="T10" fmla="*/ 0 w 136"/>
                <a:gd name="T11" fmla="*/ 19 h 39"/>
                <a:gd name="T12" fmla="*/ 68 w 136"/>
                <a:gd name="T13" fmla="*/ 39 h 39"/>
                <a:gd name="T14" fmla="*/ 136 w 136"/>
                <a:gd name="T1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39">
                  <a:moveTo>
                    <a:pt x="136" y="19"/>
                  </a:moveTo>
                  <a:cubicBezTo>
                    <a:pt x="136" y="10"/>
                    <a:pt x="136" y="10"/>
                    <a:pt x="136" y="10"/>
                  </a:cubicBezTo>
                  <a:cubicBezTo>
                    <a:pt x="136" y="5"/>
                    <a:pt x="132" y="0"/>
                    <a:pt x="12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8" y="39"/>
                    <a:pt x="68" y="39"/>
                    <a:pt x="68" y="39"/>
                  </a:cubicBezTo>
                  <a:lnTo>
                    <a:pt x="13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9" name="Freeform 36"/>
            <p:cNvSpPr/>
            <p:nvPr/>
          </p:nvSpPr>
          <p:spPr bwMode="auto">
            <a:xfrm>
              <a:off x="5611813" y="1939925"/>
              <a:ext cx="369888" cy="217488"/>
            </a:xfrm>
            <a:custGeom>
              <a:avLst/>
              <a:gdLst>
                <a:gd name="T0" fmla="*/ 76 w 136"/>
                <a:gd name="T1" fmla="*/ 18 h 80"/>
                <a:gd name="T2" fmla="*/ 76 w 136"/>
                <a:gd name="T3" fmla="*/ 28 h 80"/>
                <a:gd name="T4" fmla="*/ 73 w 136"/>
                <a:gd name="T5" fmla="*/ 31 h 80"/>
                <a:gd name="T6" fmla="*/ 62 w 136"/>
                <a:gd name="T7" fmla="*/ 31 h 80"/>
                <a:gd name="T8" fmla="*/ 60 w 136"/>
                <a:gd name="T9" fmla="*/ 28 h 80"/>
                <a:gd name="T10" fmla="*/ 60 w 136"/>
                <a:gd name="T11" fmla="*/ 18 h 80"/>
                <a:gd name="T12" fmla="*/ 0 w 136"/>
                <a:gd name="T13" fmla="*/ 0 h 80"/>
                <a:gd name="T14" fmla="*/ 0 w 136"/>
                <a:gd name="T15" fmla="*/ 70 h 80"/>
                <a:gd name="T16" fmla="*/ 10 w 136"/>
                <a:gd name="T17" fmla="*/ 80 h 80"/>
                <a:gd name="T18" fmla="*/ 126 w 136"/>
                <a:gd name="T19" fmla="*/ 80 h 80"/>
                <a:gd name="T20" fmla="*/ 136 w 136"/>
                <a:gd name="T21" fmla="*/ 70 h 80"/>
                <a:gd name="T22" fmla="*/ 136 w 136"/>
                <a:gd name="T23" fmla="*/ 0 h 80"/>
                <a:gd name="T24" fmla="*/ 76 w 136"/>
                <a:gd name="T25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80">
                  <a:moveTo>
                    <a:pt x="76" y="18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6" y="29"/>
                    <a:pt x="75" y="31"/>
                    <a:pt x="73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1" y="31"/>
                    <a:pt x="60" y="29"/>
                    <a:pt x="60" y="2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6"/>
                    <a:pt x="4" y="80"/>
                    <a:pt x="10" y="80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32" y="80"/>
                    <a:pt x="136" y="76"/>
                    <a:pt x="136" y="70"/>
                  </a:cubicBezTo>
                  <a:cubicBezTo>
                    <a:pt x="136" y="0"/>
                    <a:pt x="136" y="0"/>
                    <a:pt x="136" y="0"/>
                  </a:cubicBezTo>
                  <a:lnTo>
                    <a:pt x="7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00" name="Freeform 37"/>
            <p:cNvSpPr/>
            <p:nvPr/>
          </p:nvSpPr>
          <p:spPr bwMode="auto">
            <a:xfrm>
              <a:off x="5721351" y="1817688"/>
              <a:ext cx="150813" cy="17463"/>
            </a:xfrm>
            <a:custGeom>
              <a:avLst/>
              <a:gdLst>
                <a:gd name="T0" fmla="*/ 56 w 56"/>
                <a:gd name="T1" fmla="*/ 3 h 6"/>
                <a:gd name="T2" fmla="*/ 53 w 56"/>
                <a:gd name="T3" fmla="*/ 6 h 6"/>
                <a:gd name="T4" fmla="*/ 3 w 56"/>
                <a:gd name="T5" fmla="*/ 6 h 6"/>
                <a:gd name="T6" fmla="*/ 0 w 56"/>
                <a:gd name="T7" fmla="*/ 3 h 6"/>
                <a:gd name="T8" fmla="*/ 3 w 56"/>
                <a:gd name="T9" fmla="*/ 0 h 6"/>
                <a:gd name="T10" fmla="*/ 53 w 56"/>
                <a:gd name="T11" fmla="*/ 0 h 6"/>
                <a:gd name="T12" fmla="*/ 56 w 56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6">
                  <a:moveTo>
                    <a:pt x="56" y="3"/>
                  </a:moveTo>
                  <a:cubicBezTo>
                    <a:pt x="56" y="5"/>
                    <a:pt x="55" y="6"/>
                    <a:pt x="5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6" y="2"/>
                    <a:pt x="56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01" name="Rectangle 38"/>
            <p:cNvSpPr>
              <a:spLocks noChangeArrowheads="1"/>
            </p:cNvSpPr>
            <p:nvPr/>
          </p:nvSpPr>
          <p:spPr bwMode="auto">
            <a:xfrm>
              <a:off x="5862638" y="1827213"/>
              <a:ext cx="4763" cy="53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02" name="Rectangle 39"/>
            <p:cNvSpPr>
              <a:spLocks noChangeArrowheads="1"/>
            </p:cNvSpPr>
            <p:nvPr/>
          </p:nvSpPr>
          <p:spPr bwMode="auto">
            <a:xfrm>
              <a:off x="5722938" y="1827213"/>
              <a:ext cx="7938" cy="55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203" name="Content Placeholder 19"/>
          <p:cNvSpPr txBox="1"/>
          <p:nvPr/>
        </p:nvSpPr>
        <p:spPr>
          <a:xfrm>
            <a:off x="3795899" y="4934217"/>
            <a:ext cx="3753175" cy="723472"/>
          </a:xfrm>
          <a:prstGeom prst="rect">
            <a:avLst/>
          </a:prstGeom>
        </p:spPr>
        <p:txBody>
          <a:bodyPr vert="horz" lIns="91577" tIns="45788" rIns="91577" bIns="4578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字以内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559091" y="5019617"/>
            <a:ext cx="2108016" cy="507969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r>
              <a:rPr lang="zh-CN" altLang="en-US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会议</a:t>
            </a:r>
            <a:endParaRPr lang="en-US" sz="2700" b="1" dirty="0">
              <a:latin typeface="+mn-ea"/>
            </a:endParaRPr>
          </a:p>
        </p:txBody>
      </p:sp>
      <p:cxnSp>
        <p:nvCxnSpPr>
          <p:cNvPr id="205" name="Straight Connector 66"/>
          <p:cNvCxnSpPr/>
          <p:nvPr/>
        </p:nvCxnSpPr>
        <p:spPr>
          <a:xfrm>
            <a:off x="3516892" y="4907009"/>
            <a:ext cx="0" cy="777890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206" name="Content Placeholder 19"/>
          <p:cNvSpPr txBox="1"/>
          <p:nvPr/>
        </p:nvSpPr>
        <p:spPr>
          <a:xfrm>
            <a:off x="5055151" y="3877873"/>
            <a:ext cx="3753175" cy="723472"/>
          </a:xfrm>
          <a:prstGeom prst="rect">
            <a:avLst/>
          </a:prstGeom>
        </p:spPr>
        <p:txBody>
          <a:bodyPr vert="horz" lIns="91577" tIns="45788" rIns="91577" bIns="4578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字以内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2842195" y="3963271"/>
            <a:ext cx="2108016" cy="507969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</a:t>
            </a:r>
            <a:endParaRPr lang="en-US" sz="2700" b="1" dirty="0">
              <a:latin typeface="+mn-ea"/>
            </a:endParaRPr>
          </a:p>
        </p:txBody>
      </p:sp>
      <p:cxnSp>
        <p:nvCxnSpPr>
          <p:cNvPr id="208" name="Straight Connector 69"/>
          <p:cNvCxnSpPr/>
          <p:nvPr/>
        </p:nvCxnSpPr>
        <p:spPr>
          <a:xfrm>
            <a:off x="4847681" y="3850665"/>
            <a:ext cx="0" cy="777890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grpSp>
        <p:nvGrpSpPr>
          <p:cNvPr id="209" name="Group 72"/>
          <p:cNvGrpSpPr/>
          <p:nvPr/>
        </p:nvGrpSpPr>
        <p:grpSpPr>
          <a:xfrm>
            <a:off x="3158200" y="2571317"/>
            <a:ext cx="685386" cy="970270"/>
            <a:chOff x="6626225" y="441325"/>
            <a:chExt cx="889001" cy="1266826"/>
          </a:xfrm>
          <a:solidFill>
            <a:srgbClr val="0070C0"/>
          </a:solidFill>
        </p:grpSpPr>
        <p:sp>
          <p:nvSpPr>
            <p:cNvPr id="210" name="Freeform 50"/>
            <p:cNvSpPr/>
            <p:nvPr/>
          </p:nvSpPr>
          <p:spPr bwMode="auto">
            <a:xfrm>
              <a:off x="6626225" y="1147763"/>
              <a:ext cx="395288" cy="560388"/>
            </a:xfrm>
            <a:custGeom>
              <a:avLst/>
              <a:gdLst>
                <a:gd name="T0" fmla="*/ 7 w 104"/>
                <a:gd name="T1" fmla="*/ 122 h 148"/>
                <a:gd name="T2" fmla="*/ 7 w 104"/>
                <a:gd name="T3" fmla="*/ 123 h 148"/>
                <a:gd name="T4" fmla="*/ 7 w 104"/>
                <a:gd name="T5" fmla="*/ 128 h 148"/>
                <a:gd name="T6" fmla="*/ 0 w 104"/>
                <a:gd name="T7" fmla="*/ 138 h 148"/>
                <a:gd name="T8" fmla="*/ 10 w 104"/>
                <a:gd name="T9" fmla="*/ 148 h 148"/>
                <a:gd name="T10" fmla="*/ 20 w 104"/>
                <a:gd name="T11" fmla="*/ 138 h 148"/>
                <a:gd name="T12" fmla="*/ 14 w 104"/>
                <a:gd name="T13" fmla="*/ 129 h 148"/>
                <a:gd name="T14" fmla="*/ 14 w 104"/>
                <a:gd name="T15" fmla="*/ 125 h 148"/>
                <a:gd name="T16" fmla="*/ 46 w 104"/>
                <a:gd name="T17" fmla="*/ 114 h 148"/>
                <a:gd name="T18" fmla="*/ 48 w 104"/>
                <a:gd name="T19" fmla="*/ 128 h 148"/>
                <a:gd name="T20" fmla="*/ 41 w 104"/>
                <a:gd name="T21" fmla="*/ 138 h 148"/>
                <a:gd name="T22" fmla="*/ 51 w 104"/>
                <a:gd name="T23" fmla="*/ 148 h 148"/>
                <a:gd name="T24" fmla="*/ 61 w 104"/>
                <a:gd name="T25" fmla="*/ 138 h 148"/>
                <a:gd name="T26" fmla="*/ 56 w 104"/>
                <a:gd name="T27" fmla="*/ 129 h 148"/>
                <a:gd name="T28" fmla="*/ 57 w 104"/>
                <a:gd name="T29" fmla="*/ 114 h 148"/>
                <a:gd name="T30" fmla="*/ 83 w 104"/>
                <a:gd name="T31" fmla="*/ 120 h 148"/>
                <a:gd name="T32" fmla="*/ 89 w 104"/>
                <a:gd name="T33" fmla="*/ 124 h 148"/>
                <a:gd name="T34" fmla="*/ 89 w 104"/>
                <a:gd name="T35" fmla="*/ 125 h 148"/>
                <a:gd name="T36" fmla="*/ 89 w 104"/>
                <a:gd name="T37" fmla="*/ 129 h 148"/>
                <a:gd name="T38" fmla="*/ 83 w 104"/>
                <a:gd name="T39" fmla="*/ 138 h 148"/>
                <a:gd name="T40" fmla="*/ 93 w 104"/>
                <a:gd name="T41" fmla="*/ 148 h 148"/>
                <a:gd name="T42" fmla="*/ 104 w 104"/>
                <a:gd name="T43" fmla="*/ 138 h 148"/>
                <a:gd name="T44" fmla="*/ 97 w 104"/>
                <a:gd name="T45" fmla="*/ 128 h 148"/>
                <a:gd name="T46" fmla="*/ 97 w 104"/>
                <a:gd name="T47" fmla="*/ 123 h 148"/>
                <a:gd name="T48" fmla="*/ 96 w 104"/>
                <a:gd name="T49" fmla="*/ 122 h 148"/>
                <a:gd name="T50" fmla="*/ 58 w 104"/>
                <a:gd name="T51" fmla="*/ 107 h 148"/>
                <a:gd name="T52" fmla="*/ 60 w 104"/>
                <a:gd name="T53" fmla="*/ 92 h 148"/>
                <a:gd name="T54" fmla="*/ 88 w 104"/>
                <a:gd name="T55" fmla="*/ 92 h 148"/>
                <a:gd name="T56" fmla="*/ 98 w 104"/>
                <a:gd name="T57" fmla="*/ 83 h 148"/>
                <a:gd name="T58" fmla="*/ 88 w 104"/>
                <a:gd name="T59" fmla="*/ 73 h 148"/>
                <a:gd name="T60" fmla="*/ 24 w 104"/>
                <a:gd name="T61" fmla="*/ 73 h 148"/>
                <a:gd name="T62" fmla="*/ 20 w 104"/>
                <a:gd name="T63" fmla="*/ 9 h 148"/>
                <a:gd name="T64" fmla="*/ 10 w 104"/>
                <a:gd name="T65" fmla="*/ 0 h 148"/>
                <a:gd name="T66" fmla="*/ 1 w 104"/>
                <a:gd name="T67" fmla="*/ 10 h 148"/>
                <a:gd name="T68" fmla="*/ 1 w 104"/>
                <a:gd name="T69" fmla="*/ 10 h 148"/>
                <a:gd name="T70" fmla="*/ 6 w 104"/>
                <a:gd name="T71" fmla="*/ 83 h 148"/>
                <a:gd name="T72" fmla="*/ 15 w 104"/>
                <a:gd name="T73" fmla="*/ 92 h 148"/>
                <a:gd name="T74" fmla="*/ 44 w 104"/>
                <a:gd name="T75" fmla="*/ 92 h 148"/>
                <a:gd name="T76" fmla="*/ 46 w 104"/>
                <a:gd name="T77" fmla="*/ 107 h 148"/>
                <a:gd name="T78" fmla="*/ 7 w 104"/>
                <a:gd name="T79" fmla="*/ 12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48">
                  <a:moveTo>
                    <a:pt x="7" y="122"/>
                  </a:moveTo>
                  <a:cubicBezTo>
                    <a:pt x="7" y="123"/>
                    <a:pt x="7" y="123"/>
                    <a:pt x="7" y="123"/>
                  </a:cubicBezTo>
                  <a:cubicBezTo>
                    <a:pt x="7" y="128"/>
                    <a:pt x="7" y="128"/>
                    <a:pt x="7" y="128"/>
                  </a:cubicBezTo>
                  <a:cubicBezTo>
                    <a:pt x="3" y="130"/>
                    <a:pt x="0" y="133"/>
                    <a:pt x="0" y="138"/>
                  </a:cubicBezTo>
                  <a:cubicBezTo>
                    <a:pt x="0" y="144"/>
                    <a:pt x="4" y="148"/>
                    <a:pt x="10" y="148"/>
                  </a:cubicBezTo>
                  <a:cubicBezTo>
                    <a:pt x="15" y="148"/>
                    <a:pt x="20" y="144"/>
                    <a:pt x="20" y="138"/>
                  </a:cubicBezTo>
                  <a:cubicBezTo>
                    <a:pt x="20" y="134"/>
                    <a:pt x="18" y="130"/>
                    <a:pt x="14" y="129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16" y="123"/>
                    <a:pt x="24" y="116"/>
                    <a:pt x="46" y="114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4" y="130"/>
                    <a:pt x="41" y="134"/>
                    <a:pt x="41" y="138"/>
                  </a:cubicBezTo>
                  <a:cubicBezTo>
                    <a:pt x="41" y="144"/>
                    <a:pt x="46" y="148"/>
                    <a:pt x="51" y="148"/>
                  </a:cubicBezTo>
                  <a:cubicBezTo>
                    <a:pt x="57" y="148"/>
                    <a:pt x="61" y="144"/>
                    <a:pt x="61" y="138"/>
                  </a:cubicBezTo>
                  <a:cubicBezTo>
                    <a:pt x="61" y="134"/>
                    <a:pt x="59" y="131"/>
                    <a:pt x="56" y="129"/>
                  </a:cubicBezTo>
                  <a:cubicBezTo>
                    <a:pt x="57" y="114"/>
                    <a:pt x="57" y="114"/>
                    <a:pt x="57" y="114"/>
                  </a:cubicBezTo>
                  <a:cubicBezTo>
                    <a:pt x="70" y="115"/>
                    <a:pt x="78" y="118"/>
                    <a:pt x="83" y="120"/>
                  </a:cubicBezTo>
                  <a:cubicBezTo>
                    <a:pt x="86" y="122"/>
                    <a:pt x="88" y="123"/>
                    <a:pt x="89" y="124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9"/>
                    <a:pt x="89" y="129"/>
                    <a:pt x="89" y="129"/>
                  </a:cubicBezTo>
                  <a:cubicBezTo>
                    <a:pt x="86" y="130"/>
                    <a:pt x="83" y="134"/>
                    <a:pt x="83" y="138"/>
                  </a:cubicBezTo>
                  <a:cubicBezTo>
                    <a:pt x="83" y="144"/>
                    <a:pt x="88" y="148"/>
                    <a:pt x="93" y="148"/>
                  </a:cubicBezTo>
                  <a:cubicBezTo>
                    <a:pt x="99" y="148"/>
                    <a:pt x="104" y="144"/>
                    <a:pt x="104" y="138"/>
                  </a:cubicBezTo>
                  <a:cubicBezTo>
                    <a:pt x="104" y="134"/>
                    <a:pt x="101" y="130"/>
                    <a:pt x="97" y="128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6" y="121"/>
                    <a:pt x="88" y="108"/>
                    <a:pt x="58" y="107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4" y="92"/>
                    <a:pt x="98" y="88"/>
                    <a:pt x="98" y="83"/>
                  </a:cubicBezTo>
                  <a:cubicBezTo>
                    <a:pt x="98" y="77"/>
                    <a:pt x="94" y="73"/>
                    <a:pt x="88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1" y="5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" y="88"/>
                    <a:pt x="10" y="92"/>
                    <a:pt x="15" y="92"/>
                  </a:cubicBezTo>
                  <a:cubicBezTo>
                    <a:pt x="44" y="92"/>
                    <a:pt x="44" y="92"/>
                    <a:pt x="44" y="92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16" y="108"/>
                    <a:pt x="8" y="121"/>
                    <a:pt x="7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11" name="Oval 51"/>
            <p:cNvSpPr>
              <a:spLocks noChangeArrowheads="1"/>
            </p:cNvSpPr>
            <p:nvPr/>
          </p:nvSpPr>
          <p:spPr bwMode="auto">
            <a:xfrm>
              <a:off x="6786563" y="709613"/>
              <a:ext cx="212725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12" name="Freeform 52"/>
            <p:cNvSpPr/>
            <p:nvPr/>
          </p:nvSpPr>
          <p:spPr bwMode="auto">
            <a:xfrm>
              <a:off x="6786563" y="966788"/>
              <a:ext cx="425450" cy="155575"/>
            </a:xfrm>
            <a:custGeom>
              <a:avLst/>
              <a:gdLst>
                <a:gd name="T0" fmla="*/ 29 w 112"/>
                <a:gd name="T1" fmla="*/ 10 h 41"/>
                <a:gd name="T2" fmla="*/ 20 w 112"/>
                <a:gd name="T3" fmla="*/ 6 h 41"/>
                <a:gd name="T4" fmla="*/ 18 w 112"/>
                <a:gd name="T5" fmla="*/ 4 h 41"/>
                <a:gd name="T6" fmla="*/ 18 w 112"/>
                <a:gd name="T7" fmla="*/ 4 h 41"/>
                <a:gd name="T8" fmla="*/ 18 w 112"/>
                <a:gd name="T9" fmla="*/ 4 h 41"/>
                <a:gd name="T10" fmla="*/ 4 w 112"/>
                <a:gd name="T11" fmla="*/ 5 h 41"/>
                <a:gd name="T12" fmla="*/ 5 w 112"/>
                <a:gd name="T13" fmla="*/ 19 h 41"/>
                <a:gd name="T14" fmla="*/ 5 w 112"/>
                <a:gd name="T15" fmla="*/ 19 h 41"/>
                <a:gd name="T16" fmla="*/ 21 w 112"/>
                <a:gd name="T17" fmla="*/ 29 h 41"/>
                <a:gd name="T18" fmla="*/ 21 w 112"/>
                <a:gd name="T19" fmla="*/ 29 h 41"/>
                <a:gd name="T20" fmla="*/ 103 w 112"/>
                <a:gd name="T21" fmla="*/ 35 h 41"/>
                <a:gd name="T22" fmla="*/ 112 w 112"/>
                <a:gd name="T23" fmla="*/ 24 h 41"/>
                <a:gd name="T24" fmla="*/ 100 w 112"/>
                <a:gd name="T25" fmla="*/ 16 h 41"/>
                <a:gd name="T26" fmla="*/ 29 w 112"/>
                <a:gd name="T27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41">
                  <a:moveTo>
                    <a:pt x="29" y="10"/>
                  </a:moveTo>
                  <a:cubicBezTo>
                    <a:pt x="25" y="8"/>
                    <a:pt x="22" y="7"/>
                    <a:pt x="20" y="6"/>
                  </a:cubicBezTo>
                  <a:cubicBezTo>
                    <a:pt x="19" y="5"/>
                    <a:pt x="18" y="5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4" y="0"/>
                    <a:pt x="7" y="1"/>
                    <a:pt x="4" y="5"/>
                  </a:cubicBezTo>
                  <a:cubicBezTo>
                    <a:pt x="0" y="9"/>
                    <a:pt x="0" y="15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10" y="24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7" y="35"/>
                    <a:pt x="63" y="41"/>
                    <a:pt x="103" y="35"/>
                  </a:cubicBezTo>
                  <a:cubicBezTo>
                    <a:pt x="109" y="35"/>
                    <a:pt x="112" y="30"/>
                    <a:pt x="112" y="24"/>
                  </a:cubicBezTo>
                  <a:cubicBezTo>
                    <a:pt x="111" y="19"/>
                    <a:pt x="106" y="15"/>
                    <a:pt x="100" y="16"/>
                  </a:cubicBezTo>
                  <a:cubicBezTo>
                    <a:pt x="64" y="21"/>
                    <a:pt x="41" y="15"/>
                    <a:pt x="2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13" name="Freeform 53"/>
            <p:cNvSpPr/>
            <p:nvPr/>
          </p:nvSpPr>
          <p:spPr bwMode="auto">
            <a:xfrm>
              <a:off x="6926263" y="1103313"/>
              <a:ext cx="57150" cy="109538"/>
            </a:xfrm>
            <a:custGeom>
              <a:avLst/>
              <a:gdLst>
                <a:gd name="T0" fmla="*/ 3 w 15"/>
                <a:gd name="T1" fmla="*/ 17 h 29"/>
                <a:gd name="T2" fmla="*/ 11 w 15"/>
                <a:gd name="T3" fmla="*/ 29 h 29"/>
                <a:gd name="T4" fmla="*/ 15 w 15"/>
                <a:gd name="T5" fmla="*/ 14 h 29"/>
                <a:gd name="T6" fmla="*/ 10 w 15"/>
                <a:gd name="T7" fmla="*/ 2 h 29"/>
                <a:gd name="T8" fmla="*/ 0 w 15"/>
                <a:gd name="T9" fmla="*/ 0 h 29"/>
                <a:gd name="T10" fmla="*/ 3 w 15"/>
                <a:gd name="T11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9">
                  <a:moveTo>
                    <a:pt x="3" y="17"/>
                  </a:moveTo>
                  <a:cubicBezTo>
                    <a:pt x="6" y="21"/>
                    <a:pt x="8" y="25"/>
                    <a:pt x="11" y="29"/>
                  </a:cubicBezTo>
                  <a:cubicBezTo>
                    <a:pt x="12" y="24"/>
                    <a:pt x="14" y="19"/>
                    <a:pt x="15" y="14"/>
                  </a:cubicBezTo>
                  <a:cubicBezTo>
                    <a:pt x="13" y="11"/>
                    <a:pt x="12" y="6"/>
                    <a:pt x="10" y="2"/>
                  </a:cubicBezTo>
                  <a:cubicBezTo>
                    <a:pt x="6" y="1"/>
                    <a:pt x="3" y="0"/>
                    <a:pt x="0" y="0"/>
                  </a:cubicBezTo>
                  <a:cubicBezTo>
                    <a:pt x="1" y="5"/>
                    <a:pt x="2" y="11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14" name="Freeform 54"/>
            <p:cNvSpPr/>
            <p:nvPr/>
          </p:nvSpPr>
          <p:spPr bwMode="auto">
            <a:xfrm>
              <a:off x="6718300" y="914400"/>
              <a:ext cx="485775" cy="758825"/>
            </a:xfrm>
            <a:custGeom>
              <a:avLst/>
              <a:gdLst>
                <a:gd name="T0" fmla="*/ 115 w 128"/>
                <a:gd name="T1" fmla="*/ 111 h 201"/>
                <a:gd name="T2" fmla="*/ 100 w 128"/>
                <a:gd name="T3" fmla="*/ 98 h 201"/>
                <a:gd name="T4" fmla="*/ 58 w 128"/>
                <a:gd name="T5" fmla="*/ 98 h 201"/>
                <a:gd name="T6" fmla="*/ 57 w 128"/>
                <a:gd name="T7" fmla="*/ 91 h 201"/>
                <a:gd name="T8" fmla="*/ 52 w 128"/>
                <a:gd name="T9" fmla="*/ 49 h 201"/>
                <a:gd name="T10" fmla="*/ 38 w 128"/>
                <a:gd name="T11" fmla="*/ 44 h 201"/>
                <a:gd name="T12" fmla="*/ 21 w 128"/>
                <a:gd name="T13" fmla="*/ 34 h 201"/>
                <a:gd name="T14" fmla="*/ 20 w 128"/>
                <a:gd name="T15" fmla="*/ 18 h 201"/>
                <a:gd name="T16" fmla="*/ 29 w 128"/>
                <a:gd name="T17" fmla="*/ 14 h 201"/>
                <a:gd name="T18" fmla="*/ 37 w 128"/>
                <a:gd name="T19" fmla="*/ 17 h 201"/>
                <a:gd name="T20" fmla="*/ 39 w 128"/>
                <a:gd name="T21" fmla="*/ 18 h 201"/>
                <a:gd name="T22" fmla="*/ 48 w 128"/>
                <a:gd name="T23" fmla="*/ 22 h 201"/>
                <a:gd name="T24" fmla="*/ 52 w 128"/>
                <a:gd name="T25" fmla="*/ 24 h 201"/>
                <a:gd name="T26" fmla="*/ 48 w 128"/>
                <a:gd name="T27" fmla="*/ 15 h 201"/>
                <a:gd name="T28" fmla="*/ 41 w 128"/>
                <a:gd name="T29" fmla="*/ 8 h 201"/>
                <a:gd name="T30" fmla="*/ 40 w 128"/>
                <a:gd name="T31" fmla="*/ 7 h 201"/>
                <a:gd name="T32" fmla="*/ 35 w 128"/>
                <a:gd name="T33" fmla="*/ 4 h 201"/>
                <a:gd name="T34" fmla="*/ 3 w 128"/>
                <a:gd name="T35" fmla="*/ 31 h 201"/>
                <a:gd name="T36" fmla="*/ 9 w 128"/>
                <a:gd name="T37" fmla="*/ 106 h 201"/>
                <a:gd name="T38" fmla="*/ 34 w 128"/>
                <a:gd name="T39" fmla="*/ 129 h 201"/>
                <a:gd name="T40" fmla="*/ 34 w 128"/>
                <a:gd name="T41" fmla="*/ 129 h 201"/>
                <a:gd name="T42" fmla="*/ 37 w 128"/>
                <a:gd name="T43" fmla="*/ 129 h 201"/>
                <a:gd name="T44" fmla="*/ 87 w 128"/>
                <a:gd name="T45" fmla="*/ 129 h 201"/>
                <a:gd name="T46" fmla="*/ 96 w 128"/>
                <a:gd name="T47" fmla="*/ 188 h 201"/>
                <a:gd name="T48" fmla="*/ 111 w 128"/>
                <a:gd name="T49" fmla="*/ 201 h 201"/>
                <a:gd name="T50" fmla="*/ 114 w 128"/>
                <a:gd name="T51" fmla="*/ 201 h 201"/>
                <a:gd name="T52" fmla="*/ 127 w 128"/>
                <a:gd name="T53" fmla="*/ 183 h 201"/>
                <a:gd name="T54" fmla="*/ 115 w 128"/>
                <a:gd name="T55" fmla="*/ 11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" h="201">
                  <a:moveTo>
                    <a:pt x="115" y="111"/>
                  </a:moveTo>
                  <a:cubicBezTo>
                    <a:pt x="114" y="104"/>
                    <a:pt x="108" y="98"/>
                    <a:pt x="100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6"/>
                    <a:pt x="58" y="93"/>
                    <a:pt x="57" y="91"/>
                  </a:cubicBezTo>
                  <a:cubicBezTo>
                    <a:pt x="53" y="78"/>
                    <a:pt x="51" y="63"/>
                    <a:pt x="52" y="49"/>
                  </a:cubicBezTo>
                  <a:cubicBezTo>
                    <a:pt x="46" y="47"/>
                    <a:pt x="42" y="46"/>
                    <a:pt x="38" y="44"/>
                  </a:cubicBezTo>
                  <a:cubicBezTo>
                    <a:pt x="28" y="40"/>
                    <a:pt x="22" y="35"/>
                    <a:pt x="21" y="34"/>
                  </a:cubicBezTo>
                  <a:cubicBezTo>
                    <a:pt x="16" y="30"/>
                    <a:pt x="16" y="22"/>
                    <a:pt x="20" y="18"/>
                  </a:cubicBezTo>
                  <a:cubicBezTo>
                    <a:pt x="22" y="15"/>
                    <a:pt x="26" y="14"/>
                    <a:pt x="29" y="14"/>
                  </a:cubicBezTo>
                  <a:cubicBezTo>
                    <a:pt x="32" y="14"/>
                    <a:pt x="35" y="15"/>
                    <a:pt x="37" y="17"/>
                  </a:cubicBezTo>
                  <a:cubicBezTo>
                    <a:pt x="38" y="17"/>
                    <a:pt x="38" y="17"/>
                    <a:pt x="39" y="18"/>
                  </a:cubicBezTo>
                  <a:cubicBezTo>
                    <a:pt x="41" y="19"/>
                    <a:pt x="44" y="21"/>
                    <a:pt x="48" y="22"/>
                  </a:cubicBezTo>
                  <a:cubicBezTo>
                    <a:pt x="49" y="23"/>
                    <a:pt x="51" y="24"/>
                    <a:pt x="52" y="24"/>
                  </a:cubicBezTo>
                  <a:cubicBezTo>
                    <a:pt x="51" y="20"/>
                    <a:pt x="50" y="18"/>
                    <a:pt x="48" y="15"/>
                  </a:cubicBezTo>
                  <a:cubicBezTo>
                    <a:pt x="48" y="15"/>
                    <a:pt x="43" y="9"/>
                    <a:pt x="41" y="8"/>
                  </a:cubicBezTo>
                  <a:cubicBezTo>
                    <a:pt x="41" y="8"/>
                    <a:pt x="40" y="7"/>
                    <a:pt x="40" y="7"/>
                  </a:cubicBezTo>
                  <a:cubicBezTo>
                    <a:pt x="38" y="6"/>
                    <a:pt x="36" y="5"/>
                    <a:pt x="35" y="4"/>
                  </a:cubicBezTo>
                  <a:cubicBezTo>
                    <a:pt x="22" y="0"/>
                    <a:pt x="6" y="11"/>
                    <a:pt x="3" y="31"/>
                  </a:cubicBezTo>
                  <a:cubicBezTo>
                    <a:pt x="0" y="56"/>
                    <a:pt x="2" y="82"/>
                    <a:pt x="9" y="106"/>
                  </a:cubicBezTo>
                  <a:cubicBezTo>
                    <a:pt x="13" y="119"/>
                    <a:pt x="24" y="128"/>
                    <a:pt x="34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5" y="129"/>
                    <a:pt x="36" y="129"/>
                    <a:pt x="37" y="129"/>
                  </a:cubicBezTo>
                  <a:cubicBezTo>
                    <a:pt x="87" y="129"/>
                    <a:pt x="87" y="129"/>
                    <a:pt x="87" y="129"/>
                  </a:cubicBezTo>
                  <a:cubicBezTo>
                    <a:pt x="96" y="188"/>
                    <a:pt x="96" y="188"/>
                    <a:pt x="96" y="188"/>
                  </a:cubicBezTo>
                  <a:cubicBezTo>
                    <a:pt x="97" y="196"/>
                    <a:pt x="104" y="201"/>
                    <a:pt x="111" y="201"/>
                  </a:cubicBezTo>
                  <a:cubicBezTo>
                    <a:pt x="112" y="201"/>
                    <a:pt x="113" y="201"/>
                    <a:pt x="114" y="201"/>
                  </a:cubicBezTo>
                  <a:cubicBezTo>
                    <a:pt x="122" y="200"/>
                    <a:pt x="128" y="192"/>
                    <a:pt x="127" y="183"/>
                  </a:cubicBezTo>
                  <a:lnTo>
                    <a:pt x="115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15" name="Freeform 55"/>
            <p:cNvSpPr/>
            <p:nvPr/>
          </p:nvSpPr>
          <p:spPr bwMode="auto">
            <a:xfrm>
              <a:off x="6919913" y="966788"/>
              <a:ext cx="295275" cy="63500"/>
            </a:xfrm>
            <a:custGeom>
              <a:avLst/>
              <a:gdLst>
                <a:gd name="T0" fmla="*/ 38 w 78"/>
                <a:gd name="T1" fmla="*/ 16 h 17"/>
                <a:gd name="T2" fmla="*/ 65 w 78"/>
                <a:gd name="T3" fmla="*/ 14 h 17"/>
                <a:gd name="T4" fmla="*/ 67 w 78"/>
                <a:gd name="T5" fmla="*/ 14 h 17"/>
                <a:gd name="T6" fmla="*/ 75 w 78"/>
                <a:gd name="T7" fmla="*/ 17 h 17"/>
                <a:gd name="T8" fmla="*/ 77 w 78"/>
                <a:gd name="T9" fmla="*/ 8 h 17"/>
                <a:gd name="T10" fmla="*/ 64 w 78"/>
                <a:gd name="T11" fmla="*/ 2 h 17"/>
                <a:gd name="T12" fmla="*/ 0 w 78"/>
                <a:gd name="T13" fmla="*/ 10 h 17"/>
                <a:gd name="T14" fmla="*/ 38 w 78"/>
                <a:gd name="T1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7">
                  <a:moveTo>
                    <a:pt x="38" y="16"/>
                  </a:moveTo>
                  <a:cubicBezTo>
                    <a:pt x="46" y="16"/>
                    <a:pt x="55" y="15"/>
                    <a:pt x="65" y="14"/>
                  </a:cubicBezTo>
                  <a:cubicBezTo>
                    <a:pt x="66" y="14"/>
                    <a:pt x="66" y="14"/>
                    <a:pt x="67" y="14"/>
                  </a:cubicBezTo>
                  <a:cubicBezTo>
                    <a:pt x="70" y="14"/>
                    <a:pt x="73" y="15"/>
                    <a:pt x="75" y="17"/>
                  </a:cubicBezTo>
                  <a:cubicBezTo>
                    <a:pt x="77" y="15"/>
                    <a:pt x="78" y="11"/>
                    <a:pt x="77" y="8"/>
                  </a:cubicBezTo>
                  <a:cubicBezTo>
                    <a:pt x="75" y="3"/>
                    <a:pt x="69" y="0"/>
                    <a:pt x="64" y="2"/>
                  </a:cubicBezTo>
                  <a:cubicBezTo>
                    <a:pt x="35" y="11"/>
                    <a:pt x="14" y="12"/>
                    <a:pt x="0" y="10"/>
                  </a:cubicBezTo>
                  <a:cubicBezTo>
                    <a:pt x="11" y="14"/>
                    <a:pt x="24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16" name="Freeform 56"/>
            <p:cNvSpPr>
              <a:spLocks noEditPoints="1"/>
            </p:cNvSpPr>
            <p:nvPr/>
          </p:nvSpPr>
          <p:spPr bwMode="auto">
            <a:xfrm>
              <a:off x="6991350" y="441325"/>
              <a:ext cx="403225" cy="350838"/>
            </a:xfrm>
            <a:custGeom>
              <a:avLst/>
              <a:gdLst>
                <a:gd name="T0" fmla="*/ 21 w 106"/>
                <a:gd name="T1" fmla="*/ 93 h 93"/>
                <a:gd name="T2" fmla="*/ 20 w 106"/>
                <a:gd name="T3" fmla="*/ 91 h 93"/>
                <a:gd name="T4" fmla="*/ 20 w 106"/>
                <a:gd name="T5" fmla="*/ 91 h 93"/>
                <a:gd name="T6" fmla="*/ 20 w 106"/>
                <a:gd name="T7" fmla="*/ 91 h 93"/>
                <a:gd name="T8" fmla="*/ 20 w 106"/>
                <a:gd name="T9" fmla="*/ 77 h 93"/>
                <a:gd name="T10" fmla="*/ 19 w 106"/>
                <a:gd name="T11" fmla="*/ 77 h 93"/>
                <a:gd name="T12" fmla="*/ 0 w 106"/>
                <a:gd name="T13" fmla="*/ 43 h 93"/>
                <a:gd name="T14" fmla="*/ 56 w 106"/>
                <a:gd name="T15" fmla="*/ 1 h 93"/>
                <a:gd name="T16" fmla="*/ 105 w 106"/>
                <a:gd name="T17" fmla="*/ 45 h 93"/>
                <a:gd name="T18" fmla="*/ 55 w 106"/>
                <a:gd name="T19" fmla="*/ 88 h 93"/>
                <a:gd name="T20" fmla="*/ 37 w 106"/>
                <a:gd name="T21" fmla="*/ 85 h 93"/>
                <a:gd name="T22" fmla="*/ 37 w 106"/>
                <a:gd name="T23" fmla="*/ 85 h 93"/>
                <a:gd name="T24" fmla="*/ 22 w 106"/>
                <a:gd name="T25" fmla="*/ 93 h 93"/>
                <a:gd name="T26" fmla="*/ 22 w 106"/>
                <a:gd name="T27" fmla="*/ 93 h 93"/>
                <a:gd name="T28" fmla="*/ 21 w 106"/>
                <a:gd name="T29" fmla="*/ 93 h 93"/>
                <a:gd name="T30" fmla="*/ 56 w 106"/>
                <a:gd name="T31" fmla="*/ 5 h 93"/>
                <a:gd name="T32" fmla="*/ 4 w 106"/>
                <a:gd name="T33" fmla="*/ 43 h 93"/>
                <a:gd name="T34" fmla="*/ 23 w 106"/>
                <a:gd name="T35" fmla="*/ 75 h 93"/>
                <a:gd name="T36" fmla="*/ 24 w 106"/>
                <a:gd name="T37" fmla="*/ 76 h 93"/>
                <a:gd name="T38" fmla="*/ 23 w 106"/>
                <a:gd name="T39" fmla="*/ 88 h 93"/>
                <a:gd name="T40" fmla="*/ 35 w 106"/>
                <a:gd name="T41" fmla="*/ 81 h 93"/>
                <a:gd name="T42" fmla="*/ 36 w 106"/>
                <a:gd name="T43" fmla="*/ 81 h 93"/>
                <a:gd name="T44" fmla="*/ 37 w 106"/>
                <a:gd name="T45" fmla="*/ 81 h 93"/>
                <a:gd name="T46" fmla="*/ 55 w 106"/>
                <a:gd name="T47" fmla="*/ 84 h 93"/>
                <a:gd name="T48" fmla="*/ 102 w 106"/>
                <a:gd name="T49" fmla="*/ 45 h 93"/>
                <a:gd name="T50" fmla="*/ 56 w 106"/>
                <a:gd name="T51" fmla="*/ 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" h="93">
                  <a:moveTo>
                    <a:pt x="21" y="93"/>
                  </a:moveTo>
                  <a:cubicBezTo>
                    <a:pt x="20" y="93"/>
                    <a:pt x="20" y="92"/>
                    <a:pt x="20" y="91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7" y="68"/>
                    <a:pt x="0" y="56"/>
                    <a:pt x="0" y="43"/>
                  </a:cubicBezTo>
                  <a:cubicBezTo>
                    <a:pt x="1" y="19"/>
                    <a:pt x="25" y="0"/>
                    <a:pt x="56" y="1"/>
                  </a:cubicBezTo>
                  <a:cubicBezTo>
                    <a:pt x="85" y="1"/>
                    <a:pt x="106" y="20"/>
                    <a:pt x="105" y="45"/>
                  </a:cubicBezTo>
                  <a:cubicBezTo>
                    <a:pt x="105" y="71"/>
                    <a:pt x="84" y="88"/>
                    <a:pt x="55" y="88"/>
                  </a:cubicBezTo>
                  <a:cubicBezTo>
                    <a:pt x="49" y="88"/>
                    <a:pt x="43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93"/>
                    <a:pt x="22" y="93"/>
                    <a:pt x="22" y="93"/>
                  </a:cubicBezTo>
                  <a:lnTo>
                    <a:pt x="21" y="93"/>
                  </a:lnTo>
                  <a:close/>
                  <a:moveTo>
                    <a:pt x="56" y="5"/>
                  </a:moveTo>
                  <a:cubicBezTo>
                    <a:pt x="28" y="4"/>
                    <a:pt x="4" y="22"/>
                    <a:pt x="4" y="43"/>
                  </a:cubicBezTo>
                  <a:cubicBezTo>
                    <a:pt x="4" y="56"/>
                    <a:pt x="11" y="67"/>
                    <a:pt x="23" y="75"/>
                  </a:cubicBezTo>
                  <a:cubicBezTo>
                    <a:pt x="23" y="75"/>
                    <a:pt x="24" y="76"/>
                    <a:pt x="24" y="76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43" y="83"/>
                    <a:pt x="49" y="84"/>
                    <a:pt x="55" y="84"/>
                  </a:cubicBezTo>
                  <a:cubicBezTo>
                    <a:pt x="82" y="84"/>
                    <a:pt x="101" y="68"/>
                    <a:pt x="102" y="45"/>
                  </a:cubicBezTo>
                  <a:cubicBezTo>
                    <a:pt x="102" y="22"/>
                    <a:pt x="83" y="5"/>
                    <a:pt x="5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7146925" y="1092200"/>
              <a:ext cx="16827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18" name="Freeform 59"/>
            <p:cNvSpPr/>
            <p:nvPr/>
          </p:nvSpPr>
          <p:spPr bwMode="auto">
            <a:xfrm>
              <a:off x="7329488" y="1344613"/>
              <a:ext cx="185738" cy="355600"/>
            </a:xfrm>
            <a:custGeom>
              <a:avLst/>
              <a:gdLst>
                <a:gd name="T0" fmla="*/ 5 w 49"/>
                <a:gd name="T1" fmla="*/ 94 h 94"/>
                <a:gd name="T2" fmla="*/ 44 w 49"/>
                <a:gd name="T3" fmla="*/ 94 h 94"/>
                <a:gd name="T4" fmla="*/ 49 w 49"/>
                <a:gd name="T5" fmla="*/ 84 h 94"/>
                <a:gd name="T6" fmla="*/ 49 w 49"/>
                <a:gd name="T7" fmla="*/ 12 h 94"/>
                <a:gd name="T8" fmla="*/ 37 w 49"/>
                <a:gd name="T9" fmla="*/ 0 h 94"/>
                <a:gd name="T10" fmla="*/ 12 w 49"/>
                <a:gd name="T11" fmla="*/ 0 h 94"/>
                <a:gd name="T12" fmla="*/ 0 w 49"/>
                <a:gd name="T13" fmla="*/ 12 h 94"/>
                <a:gd name="T14" fmla="*/ 0 w 49"/>
                <a:gd name="T15" fmla="*/ 84 h 94"/>
                <a:gd name="T16" fmla="*/ 5 w 49"/>
                <a:gd name="T1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94">
                  <a:moveTo>
                    <a:pt x="5" y="94"/>
                  </a:moveTo>
                  <a:cubicBezTo>
                    <a:pt x="44" y="94"/>
                    <a:pt x="44" y="94"/>
                    <a:pt x="44" y="94"/>
                  </a:cubicBezTo>
                  <a:cubicBezTo>
                    <a:pt x="47" y="92"/>
                    <a:pt x="49" y="88"/>
                    <a:pt x="49" y="84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5"/>
                    <a:pt x="44" y="0"/>
                    <a:pt x="3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8"/>
                    <a:pt x="2" y="92"/>
                    <a:pt x="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19" name="Freeform 60"/>
            <p:cNvSpPr/>
            <p:nvPr/>
          </p:nvSpPr>
          <p:spPr bwMode="auto">
            <a:xfrm>
              <a:off x="7405688" y="758825"/>
              <a:ext cx="46038" cy="336550"/>
            </a:xfrm>
            <a:custGeom>
              <a:avLst/>
              <a:gdLst>
                <a:gd name="T0" fmla="*/ 0 w 29"/>
                <a:gd name="T1" fmla="*/ 0 h 212"/>
                <a:gd name="T2" fmla="*/ 0 w 29"/>
                <a:gd name="T3" fmla="*/ 167 h 212"/>
                <a:gd name="T4" fmla="*/ 14 w 29"/>
                <a:gd name="T5" fmla="*/ 167 h 212"/>
                <a:gd name="T6" fmla="*/ 14 w 29"/>
                <a:gd name="T7" fmla="*/ 212 h 212"/>
                <a:gd name="T8" fmla="*/ 29 w 29"/>
                <a:gd name="T9" fmla="*/ 212 h 212"/>
                <a:gd name="T10" fmla="*/ 29 w 29"/>
                <a:gd name="T11" fmla="*/ 167 h 212"/>
                <a:gd name="T12" fmla="*/ 29 w 29"/>
                <a:gd name="T13" fmla="*/ 121 h 212"/>
                <a:gd name="T14" fmla="*/ 29 w 29"/>
                <a:gd name="T15" fmla="*/ 0 h 212"/>
                <a:gd name="T16" fmla="*/ 0 w 29"/>
                <a:gd name="T1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12">
                  <a:moveTo>
                    <a:pt x="0" y="0"/>
                  </a:moveTo>
                  <a:lnTo>
                    <a:pt x="0" y="167"/>
                  </a:lnTo>
                  <a:lnTo>
                    <a:pt x="14" y="167"/>
                  </a:lnTo>
                  <a:lnTo>
                    <a:pt x="14" y="212"/>
                  </a:lnTo>
                  <a:lnTo>
                    <a:pt x="29" y="212"/>
                  </a:lnTo>
                  <a:lnTo>
                    <a:pt x="29" y="167"/>
                  </a:lnTo>
                  <a:lnTo>
                    <a:pt x="29" y="121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20" name="Freeform 61"/>
            <p:cNvSpPr/>
            <p:nvPr/>
          </p:nvSpPr>
          <p:spPr bwMode="auto">
            <a:xfrm>
              <a:off x="7375525" y="1092200"/>
              <a:ext cx="98425" cy="22225"/>
            </a:xfrm>
            <a:custGeom>
              <a:avLst/>
              <a:gdLst>
                <a:gd name="T0" fmla="*/ 26 w 26"/>
                <a:gd name="T1" fmla="*/ 3 h 6"/>
                <a:gd name="T2" fmla="*/ 23 w 26"/>
                <a:gd name="T3" fmla="*/ 6 h 6"/>
                <a:gd name="T4" fmla="*/ 3 w 26"/>
                <a:gd name="T5" fmla="*/ 6 h 6"/>
                <a:gd name="T6" fmla="*/ 0 w 26"/>
                <a:gd name="T7" fmla="*/ 3 h 6"/>
                <a:gd name="T8" fmla="*/ 0 w 26"/>
                <a:gd name="T9" fmla="*/ 3 h 6"/>
                <a:gd name="T10" fmla="*/ 3 w 26"/>
                <a:gd name="T11" fmla="*/ 0 h 6"/>
                <a:gd name="T12" fmla="*/ 23 w 26"/>
                <a:gd name="T13" fmla="*/ 0 h 6"/>
                <a:gd name="T14" fmla="*/ 26 w 26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6">
                  <a:moveTo>
                    <a:pt x="26" y="3"/>
                  </a:moveTo>
                  <a:cubicBezTo>
                    <a:pt x="26" y="5"/>
                    <a:pt x="24" y="6"/>
                    <a:pt x="2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6" y="1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21" name="Freeform 62"/>
            <p:cNvSpPr>
              <a:spLocks noEditPoints="1"/>
            </p:cNvSpPr>
            <p:nvPr/>
          </p:nvSpPr>
          <p:spPr bwMode="auto">
            <a:xfrm>
              <a:off x="7067550" y="554038"/>
              <a:ext cx="147638" cy="152400"/>
            </a:xfrm>
            <a:custGeom>
              <a:avLst/>
              <a:gdLst>
                <a:gd name="T0" fmla="*/ 22 w 39"/>
                <a:gd name="T1" fmla="*/ 4 h 40"/>
                <a:gd name="T2" fmla="*/ 27 w 39"/>
                <a:gd name="T3" fmla="*/ 8 h 40"/>
                <a:gd name="T4" fmla="*/ 29 w 39"/>
                <a:gd name="T5" fmla="*/ 7 h 40"/>
                <a:gd name="T6" fmla="*/ 32 w 39"/>
                <a:gd name="T7" fmla="*/ 9 h 40"/>
                <a:gd name="T8" fmla="*/ 31 w 39"/>
                <a:gd name="T9" fmla="*/ 12 h 40"/>
                <a:gd name="T10" fmla="*/ 35 w 39"/>
                <a:gd name="T11" fmla="*/ 17 h 40"/>
                <a:gd name="T12" fmla="*/ 36 w 39"/>
                <a:gd name="T13" fmla="*/ 21 h 40"/>
                <a:gd name="T14" fmla="*/ 33 w 39"/>
                <a:gd name="T15" fmla="*/ 23 h 40"/>
                <a:gd name="T16" fmla="*/ 32 w 39"/>
                <a:gd name="T17" fmla="*/ 29 h 40"/>
                <a:gd name="T18" fmla="*/ 30 w 39"/>
                <a:gd name="T19" fmla="*/ 33 h 40"/>
                <a:gd name="T20" fmla="*/ 28 w 39"/>
                <a:gd name="T21" fmla="*/ 33 h 40"/>
                <a:gd name="T22" fmla="*/ 22 w 39"/>
                <a:gd name="T23" fmla="*/ 34 h 40"/>
                <a:gd name="T24" fmla="*/ 21 w 39"/>
                <a:gd name="T25" fmla="*/ 37 h 40"/>
                <a:gd name="T26" fmla="*/ 16 w 39"/>
                <a:gd name="T27" fmla="*/ 35 h 40"/>
                <a:gd name="T28" fmla="*/ 12 w 39"/>
                <a:gd name="T29" fmla="*/ 32 h 40"/>
                <a:gd name="T30" fmla="*/ 9 w 39"/>
                <a:gd name="T31" fmla="*/ 33 h 40"/>
                <a:gd name="T32" fmla="*/ 6 w 39"/>
                <a:gd name="T33" fmla="*/ 31 h 40"/>
                <a:gd name="T34" fmla="*/ 8 w 39"/>
                <a:gd name="T35" fmla="*/ 28 h 40"/>
                <a:gd name="T36" fmla="*/ 4 w 39"/>
                <a:gd name="T37" fmla="*/ 23 h 40"/>
                <a:gd name="T38" fmla="*/ 2 w 39"/>
                <a:gd name="T39" fmla="*/ 19 h 40"/>
                <a:gd name="T40" fmla="*/ 6 w 39"/>
                <a:gd name="T41" fmla="*/ 17 h 40"/>
                <a:gd name="T42" fmla="*/ 6 w 39"/>
                <a:gd name="T43" fmla="*/ 11 h 40"/>
                <a:gd name="T44" fmla="*/ 8 w 39"/>
                <a:gd name="T45" fmla="*/ 7 h 40"/>
                <a:gd name="T46" fmla="*/ 10 w 39"/>
                <a:gd name="T47" fmla="*/ 7 h 40"/>
                <a:gd name="T48" fmla="*/ 16 w 39"/>
                <a:gd name="T49" fmla="*/ 6 h 40"/>
                <a:gd name="T50" fmla="*/ 18 w 39"/>
                <a:gd name="T51" fmla="*/ 3 h 40"/>
                <a:gd name="T52" fmla="*/ 21 w 39"/>
                <a:gd name="T53" fmla="*/ 0 h 40"/>
                <a:gd name="T54" fmla="*/ 14 w 39"/>
                <a:gd name="T55" fmla="*/ 4 h 40"/>
                <a:gd name="T56" fmla="*/ 9 w 39"/>
                <a:gd name="T57" fmla="*/ 4 h 40"/>
                <a:gd name="T58" fmla="*/ 4 w 39"/>
                <a:gd name="T59" fmla="*/ 7 h 40"/>
                <a:gd name="T60" fmla="*/ 4 w 39"/>
                <a:gd name="T61" fmla="*/ 13 h 40"/>
                <a:gd name="T62" fmla="*/ 0 w 39"/>
                <a:gd name="T63" fmla="*/ 19 h 40"/>
                <a:gd name="T64" fmla="*/ 3 w 39"/>
                <a:gd name="T65" fmla="*/ 26 h 40"/>
                <a:gd name="T66" fmla="*/ 3 w 39"/>
                <a:gd name="T67" fmla="*/ 30 h 40"/>
                <a:gd name="T68" fmla="*/ 6 w 39"/>
                <a:gd name="T69" fmla="*/ 35 h 40"/>
                <a:gd name="T70" fmla="*/ 12 w 39"/>
                <a:gd name="T71" fmla="*/ 35 h 40"/>
                <a:gd name="T72" fmla="*/ 18 w 39"/>
                <a:gd name="T73" fmla="*/ 40 h 40"/>
                <a:gd name="T74" fmla="*/ 25 w 39"/>
                <a:gd name="T75" fmla="*/ 36 h 40"/>
                <a:gd name="T76" fmla="*/ 29 w 39"/>
                <a:gd name="T77" fmla="*/ 36 h 40"/>
                <a:gd name="T78" fmla="*/ 34 w 39"/>
                <a:gd name="T79" fmla="*/ 33 h 40"/>
                <a:gd name="T80" fmla="*/ 34 w 39"/>
                <a:gd name="T81" fmla="*/ 27 h 40"/>
                <a:gd name="T82" fmla="*/ 39 w 39"/>
                <a:gd name="T83" fmla="*/ 21 h 40"/>
                <a:gd name="T84" fmla="*/ 35 w 39"/>
                <a:gd name="T85" fmla="*/ 14 h 40"/>
                <a:gd name="T86" fmla="*/ 35 w 39"/>
                <a:gd name="T87" fmla="*/ 10 h 40"/>
                <a:gd name="T88" fmla="*/ 32 w 39"/>
                <a:gd name="T89" fmla="*/ 5 h 40"/>
                <a:gd name="T90" fmla="*/ 27 w 39"/>
                <a:gd name="T91" fmla="*/ 5 h 40"/>
                <a:gd name="T92" fmla="*/ 21 w 39"/>
                <a:gd name="T9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9" h="40">
                  <a:moveTo>
                    <a:pt x="21" y="3"/>
                  </a:moveTo>
                  <a:cubicBezTo>
                    <a:pt x="21" y="3"/>
                    <a:pt x="22" y="4"/>
                    <a:pt x="22" y="4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4" y="7"/>
                    <a:pt x="26" y="7"/>
                    <a:pt x="27" y="8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9" y="7"/>
                    <a:pt x="29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3" y="10"/>
                    <a:pt x="33" y="10"/>
                    <a:pt x="32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2" y="14"/>
                    <a:pt x="33" y="15"/>
                    <a:pt x="33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6" y="18"/>
                    <a:pt x="36" y="19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2"/>
                    <a:pt x="35" y="23"/>
                    <a:pt x="35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5"/>
                    <a:pt x="32" y="26"/>
                    <a:pt x="31" y="2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29"/>
                    <a:pt x="33" y="30"/>
                    <a:pt x="32" y="31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0" y="33"/>
                    <a:pt x="29" y="33"/>
                  </a:cubicBezTo>
                  <a:cubicBezTo>
                    <a:pt x="29" y="33"/>
                    <a:pt x="28" y="33"/>
                    <a:pt x="28" y="33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6" y="33"/>
                    <a:pt x="24" y="33"/>
                    <a:pt x="22" y="34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6"/>
                    <a:pt x="21" y="37"/>
                    <a:pt x="21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7" y="37"/>
                    <a:pt x="16" y="36"/>
                    <a:pt x="16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5" y="33"/>
                    <a:pt x="13" y="33"/>
                    <a:pt x="12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9" y="33"/>
                  </a:cubicBezTo>
                  <a:cubicBezTo>
                    <a:pt x="9" y="33"/>
                    <a:pt x="9" y="33"/>
                    <a:pt x="8" y="3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0"/>
                    <a:pt x="6" y="29"/>
                    <a:pt x="6" y="29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6"/>
                    <a:pt x="6" y="25"/>
                    <a:pt x="6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3" y="23"/>
                    <a:pt x="2" y="22"/>
                    <a:pt x="2" y="2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8"/>
                    <a:pt x="3" y="17"/>
                    <a:pt x="4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5"/>
                    <a:pt x="7" y="14"/>
                    <a:pt x="8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7"/>
                    <a:pt x="15" y="7"/>
                    <a:pt x="16" y="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1" y="3"/>
                    <a:pt x="21" y="3"/>
                    <a:pt x="21" y="3"/>
                  </a:cubicBezTo>
                  <a:moveTo>
                    <a:pt x="2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4" y="2"/>
                    <a:pt x="14" y="4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1" y="4"/>
                    <a:pt x="10" y="4"/>
                    <a:pt x="9" y="4"/>
                  </a:cubicBezTo>
                  <a:cubicBezTo>
                    <a:pt x="8" y="4"/>
                    <a:pt x="7" y="4"/>
                    <a:pt x="6" y="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3" y="9"/>
                    <a:pt x="3" y="10"/>
                  </a:cubicBezTo>
                  <a:cubicBezTo>
                    <a:pt x="3" y="11"/>
                    <a:pt x="4" y="12"/>
                    <a:pt x="4" y="13"/>
                  </a:cubicBezTo>
                  <a:cubicBezTo>
                    <a:pt x="4" y="13"/>
                    <a:pt x="4" y="14"/>
                    <a:pt x="3" y="14"/>
                  </a:cubicBezTo>
                  <a:cubicBezTo>
                    <a:pt x="1" y="15"/>
                    <a:pt x="0" y="16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3"/>
                    <a:pt x="1" y="25"/>
                    <a:pt x="3" y="26"/>
                  </a:cubicBezTo>
                  <a:cubicBezTo>
                    <a:pt x="4" y="26"/>
                    <a:pt x="4" y="27"/>
                    <a:pt x="4" y="27"/>
                  </a:cubicBezTo>
                  <a:cubicBezTo>
                    <a:pt x="4" y="28"/>
                    <a:pt x="3" y="29"/>
                    <a:pt x="3" y="30"/>
                  </a:cubicBezTo>
                  <a:cubicBezTo>
                    <a:pt x="3" y="31"/>
                    <a:pt x="4" y="32"/>
                    <a:pt x="4" y="33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7" y="36"/>
                    <a:pt x="8" y="36"/>
                    <a:pt x="9" y="36"/>
                  </a:cubicBezTo>
                  <a:cubicBezTo>
                    <a:pt x="10" y="36"/>
                    <a:pt x="11" y="36"/>
                    <a:pt x="12" y="35"/>
                  </a:cubicBezTo>
                  <a:cubicBezTo>
                    <a:pt x="13" y="35"/>
                    <a:pt x="13" y="36"/>
                    <a:pt x="14" y="36"/>
                  </a:cubicBezTo>
                  <a:cubicBezTo>
                    <a:pt x="14" y="38"/>
                    <a:pt x="16" y="40"/>
                    <a:pt x="18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3" y="40"/>
                    <a:pt x="25" y="38"/>
                    <a:pt x="25" y="36"/>
                  </a:cubicBezTo>
                  <a:cubicBezTo>
                    <a:pt x="25" y="36"/>
                    <a:pt x="26" y="35"/>
                    <a:pt x="27" y="35"/>
                  </a:cubicBezTo>
                  <a:cubicBezTo>
                    <a:pt x="27" y="36"/>
                    <a:pt x="28" y="36"/>
                    <a:pt x="29" y="36"/>
                  </a:cubicBezTo>
                  <a:cubicBezTo>
                    <a:pt x="30" y="36"/>
                    <a:pt x="31" y="36"/>
                    <a:pt x="32" y="35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5" y="32"/>
                    <a:pt x="35" y="31"/>
                    <a:pt x="35" y="30"/>
                  </a:cubicBezTo>
                  <a:cubicBezTo>
                    <a:pt x="35" y="29"/>
                    <a:pt x="35" y="28"/>
                    <a:pt x="34" y="27"/>
                  </a:cubicBezTo>
                  <a:cubicBezTo>
                    <a:pt x="35" y="27"/>
                    <a:pt x="35" y="26"/>
                    <a:pt x="35" y="26"/>
                  </a:cubicBezTo>
                  <a:cubicBezTo>
                    <a:pt x="37" y="25"/>
                    <a:pt x="39" y="23"/>
                    <a:pt x="39" y="21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6"/>
                    <a:pt x="37" y="15"/>
                    <a:pt x="35" y="14"/>
                  </a:cubicBezTo>
                  <a:cubicBezTo>
                    <a:pt x="35" y="14"/>
                    <a:pt x="35" y="13"/>
                    <a:pt x="34" y="13"/>
                  </a:cubicBezTo>
                  <a:cubicBezTo>
                    <a:pt x="35" y="12"/>
                    <a:pt x="35" y="11"/>
                    <a:pt x="35" y="10"/>
                  </a:cubicBezTo>
                  <a:cubicBezTo>
                    <a:pt x="35" y="9"/>
                    <a:pt x="35" y="8"/>
                    <a:pt x="34" y="7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4"/>
                    <a:pt x="30" y="4"/>
                    <a:pt x="29" y="4"/>
                  </a:cubicBezTo>
                  <a:cubicBezTo>
                    <a:pt x="28" y="4"/>
                    <a:pt x="27" y="4"/>
                    <a:pt x="27" y="5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22" name="Freeform 63"/>
            <p:cNvSpPr>
              <a:spLocks noEditPoints="1"/>
            </p:cNvSpPr>
            <p:nvPr/>
          </p:nvSpPr>
          <p:spPr bwMode="auto">
            <a:xfrm>
              <a:off x="7105650" y="596900"/>
              <a:ext cx="68263" cy="66675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1 h 18"/>
                <a:gd name="T12" fmla="*/ 2 w 18"/>
                <a:gd name="T13" fmla="*/ 9 h 18"/>
                <a:gd name="T14" fmla="*/ 9 w 18"/>
                <a:gd name="T15" fmla="*/ 17 h 18"/>
                <a:gd name="T16" fmla="*/ 17 w 18"/>
                <a:gd name="T17" fmla="*/ 9 h 18"/>
                <a:gd name="T18" fmla="*/ 9 w 18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1"/>
                  </a:moveTo>
                  <a:cubicBezTo>
                    <a:pt x="5" y="1"/>
                    <a:pt x="2" y="5"/>
                    <a:pt x="2" y="9"/>
                  </a:cubicBezTo>
                  <a:cubicBezTo>
                    <a:pt x="2" y="13"/>
                    <a:pt x="5" y="17"/>
                    <a:pt x="9" y="17"/>
                  </a:cubicBezTo>
                  <a:cubicBezTo>
                    <a:pt x="14" y="17"/>
                    <a:pt x="17" y="13"/>
                    <a:pt x="17" y="9"/>
                  </a:cubicBezTo>
                  <a:cubicBezTo>
                    <a:pt x="17" y="5"/>
                    <a:pt x="14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23" name="Freeform 64"/>
            <p:cNvSpPr>
              <a:spLocks noEditPoints="1"/>
            </p:cNvSpPr>
            <p:nvPr/>
          </p:nvSpPr>
          <p:spPr bwMode="auto">
            <a:xfrm>
              <a:off x="7119938" y="611188"/>
              <a:ext cx="38100" cy="38100"/>
            </a:xfrm>
            <a:custGeom>
              <a:avLst/>
              <a:gdLst>
                <a:gd name="T0" fmla="*/ 5 w 10"/>
                <a:gd name="T1" fmla="*/ 10 h 10"/>
                <a:gd name="T2" fmla="*/ 0 w 10"/>
                <a:gd name="T3" fmla="*/ 5 h 10"/>
                <a:gd name="T4" fmla="*/ 5 w 10"/>
                <a:gd name="T5" fmla="*/ 0 h 10"/>
                <a:gd name="T6" fmla="*/ 10 w 10"/>
                <a:gd name="T7" fmla="*/ 5 h 10"/>
                <a:gd name="T8" fmla="*/ 5 w 10"/>
                <a:gd name="T9" fmla="*/ 10 h 10"/>
                <a:gd name="T10" fmla="*/ 5 w 10"/>
                <a:gd name="T11" fmla="*/ 1 h 10"/>
                <a:gd name="T12" fmla="*/ 2 w 10"/>
                <a:gd name="T13" fmla="*/ 5 h 10"/>
                <a:gd name="T14" fmla="*/ 5 w 10"/>
                <a:gd name="T15" fmla="*/ 8 h 10"/>
                <a:gd name="T16" fmla="*/ 9 w 10"/>
                <a:gd name="T17" fmla="*/ 5 h 10"/>
                <a:gd name="T18" fmla="*/ 5 w 10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8"/>
                    <a:pt x="8" y="10"/>
                    <a:pt x="5" y="10"/>
                  </a:cubicBezTo>
                  <a:close/>
                  <a:moveTo>
                    <a:pt x="5" y="1"/>
                  </a:moveTo>
                  <a:cubicBezTo>
                    <a:pt x="3" y="1"/>
                    <a:pt x="2" y="3"/>
                    <a:pt x="2" y="5"/>
                  </a:cubicBezTo>
                  <a:cubicBezTo>
                    <a:pt x="2" y="7"/>
                    <a:pt x="3" y="8"/>
                    <a:pt x="5" y="8"/>
                  </a:cubicBezTo>
                  <a:cubicBezTo>
                    <a:pt x="7" y="8"/>
                    <a:pt x="9" y="7"/>
                    <a:pt x="9" y="5"/>
                  </a:cubicBezTo>
                  <a:cubicBezTo>
                    <a:pt x="9" y="3"/>
                    <a:pt x="7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24" name="Freeform 65"/>
            <p:cNvSpPr>
              <a:spLocks noEditPoints="1"/>
            </p:cNvSpPr>
            <p:nvPr/>
          </p:nvSpPr>
          <p:spPr bwMode="auto">
            <a:xfrm>
              <a:off x="7215188" y="517525"/>
              <a:ext cx="122238" cy="115888"/>
            </a:xfrm>
            <a:custGeom>
              <a:avLst/>
              <a:gdLst>
                <a:gd name="T0" fmla="*/ 18 w 32"/>
                <a:gd name="T1" fmla="*/ 3 h 31"/>
                <a:gd name="T2" fmla="*/ 22 w 32"/>
                <a:gd name="T3" fmla="*/ 6 h 31"/>
                <a:gd name="T4" fmla="*/ 24 w 32"/>
                <a:gd name="T5" fmla="*/ 5 h 31"/>
                <a:gd name="T6" fmla="*/ 26 w 32"/>
                <a:gd name="T7" fmla="*/ 7 h 31"/>
                <a:gd name="T8" fmla="*/ 25 w 32"/>
                <a:gd name="T9" fmla="*/ 9 h 31"/>
                <a:gd name="T10" fmla="*/ 28 w 32"/>
                <a:gd name="T11" fmla="*/ 13 h 31"/>
                <a:gd name="T12" fmla="*/ 29 w 32"/>
                <a:gd name="T13" fmla="*/ 17 h 31"/>
                <a:gd name="T14" fmla="*/ 27 w 32"/>
                <a:gd name="T15" fmla="*/ 18 h 31"/>
                <a:gd name="T16" fmla="*/ 26 w 32"/>
                <a:gd name="T17" fmla="*/ 23 h 31"/>
                <a:gd name="T18" fmla="*/ 25 w 32"/>
                <a:gd name="T19" fmla="*/ 26 h 31"/>
                <a:gd name="T20" fmla="*/ 23 w 32"/>
                <a:gd name="T21" fmla="*/ 26 h 31"/>
                <a:gd name="T22" fmla="*/ 18 w 32"/>
                <a:gd name="T23" fmla="*/ 27 h 31"/>
                <a:gd name="T24" fmla="*/ 17 w 32"/>
                <a:gd name="T25" fmla="*/ 29 h 31"/>
                <a:gd name="T26" fmla="*/ 14 w 32"/>
                <a:gd name="T27" fmla="*/ 28 h 31"/>
                <a:gd name="T28" fmla="*/ 10 w 32"/>
                <a:gd name="T29" fmla="*/ 25 h 31"/>
                <a:gd name="T30" fmla="*/ 8 w 32"/>
                <a:gd name="T31" fmla="*/ 26 h 31"/>
                <a:gd name="T32" fmla="*/ 5 w 32"/>
                <a:gd name="T33" fmla="*/ 24 h 31"/>
                <a:gd name="T34" fmla="*/ 6 w 32"/>
                <a:gd name="T35" fmla="*/ 22 h 31"/>
                <a:gd name="T36" fmla="*/ 3 w 32"/>
                <a:gd name="T37" fmla="*/ 18 h 31"/>
                <a:gd name="T38" fmla="*/ 2 w 32"/>
                <a:gd name="T39" fmla="*/ 14 h 31"/>
                <a:gd name="T40" fmla="*/ 5 w 32"/>
                <a:gd name="T41" fmla="*/ 13 h 31"/>
                <a:gd name="T42" fmla="*/ 5 w 32"/>
                <a:gd name="T43" fmla="*/ 8 h 31"/>
                <a:gd name="T44" fmla="*/ 7 w 32"/>
                <a:gd name="T45" fmla="*/ 5 h 31"/>
                <a:gd name="T46" fmla="*/ 9 w 32"/>
                <a:gd name="T47" fmla="*/ 5 h 31"/>
                <a:gd name="T48" fmla="*/ 14 w 32"/>
                <a:gd name="T49" fmla="*/ 4 h 31"/>
                <a:gd name="T50" fmla="*/ 15 w 32"/>
                <a:gd name="T51" fmla="*/ 2 h 31"/>
                <a:gd name="T52" fmla="*/ 17 w 32"/>
                <a:gd name="T53" fmla="*/ 0 h 31"/>
                <a:gd name="T54" fmla="*/ 11 w 32"/>
                <a:gd name="T55" fmla="*/ 3 h 31"/>
                <a:gd name="T56" fmla="*/ 8 w 32"/>
                <a:gd name="T57" fmla="*/ 2 h 31"/>
                <a:gd name="T58" fmla="*/ 4 w 32"/>
                <a:gd name="T59" fmla="*/ 5 h 31"/>
                <a:gd name="T60" fmla="*/ 4 w 32"/>
                <a:gd name="T61" fmla="*/ 10 h 31"/>
                <a:gd name="T62" fmla="*/ 0 w 32"/>
                <a:gd name="T63" fmla="*/ 14 h 31"/>
                <a:gd name="T64" fmla="*/ 3 w 32"/>
                <a:gd name="T65" fmla="*/ 20 h 31"/>
                <a:gd name="T66" fmla="*/ 3 w 32"/>
                <a:gd name="T67" fmla="*/ 23 h 31"/>
                <a:gd name="T68" fmla="*/ 5 w 32"/>
                <a:gd name="T69" fmla="*/ 27 h 31"/>
                <a:gd name="T70" fmla="*/ 10 w 32"/>
                <a:gd name="T71" fmla="*/ 28 h 31"/>
                <a:gd name="T72" fmla="*/ 15 w 32"/>
                <a:gd name="T73" fmla="*/ 31 h 31"/>
                <a:gd name="T74" fmla="*/ 20 w 32"/>
                <a:gd name="T75" fmla="*/ 28 h 31"/>
                <a:gd name="T76" fmla="*/ 24 w 32"/>
                <a:gd name="T77" fmla="*/ 28 h 31"/>
                <a:gd name="T78" fmla="*/ 28 w 32"/>
                <a:gd name="T79" fmla="*/ 26 h 31"/>
                <a:gd name="T80" fmla="*/ 28 w 32"/>
                <a:gd name="T81" fmla="*/ 21 h 31"/>
                <a:gd name="T82" fmla="*/ 32 w 32"/>
                <a:gd name="T83" fmla="*/ 17 h 31"/>
                <a:gd name="T84" fmla="*/ 29 w 32"/>
                <a:gd name="T85" fmla="*/ 11 h 31"/>
                <a:gd name="T86" fmla="*/ 29 w 32"/>
                <a:gd name="T87" fmla="*/ 7 h 31"/>
                <a:gd name="T88" fmla="*/ 26 w 32"/>
                <a:gd name="T89" fmla="*/ 3 h 31"/>
                <a:gd name="T90" fmla="*/ 22 w 32"/>
                <a:gd name="T91" fmla="*/ 3 h 31"/>
                <a:gd name="T92" fmla="*/ 17 w 32"/>
                <a:gd name="T9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" h="31">
                  <a:moveTo>
                    <a:pt x="17" y="2"/>
                  </a:moveTo>
                  <a:cubicBezTo>
                    <a:pt x="18" y="2"/>
                    <a:pt x="18" y="2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5"/>
                    <a:pt x="21" y="5"/>
                    <a:pt x="22" y="6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4" y="5"/>
                  </a:cubicBezTo>
                  <a:cubicBezTo>
                    <a:pt x="24" y="5"/>
                    <a:pt x="24" y="5"/>
                    <a:pt x="25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7" y="8"/>
                    <a:pt x="26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0"/>
                    <a:pt x="27" y="12"/>
                    <a:pt x="27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4"/>
                    <a:pt x="29" y="14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8"/>
                    <a:pt x="28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9"/>
                    <a:pt x="26" y="20"/>
                    <a:pt x="25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4"/>
                    <a:pt x="26" y="2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1" y="26"/>
                    <a:pt x="19" y="26"/>
                    <a:pt x="18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9"/>
                    <a:pt x="14" y="29"/>
                    <a:pt x="14" y="28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6"/>
                    <a:pt x="11" y="26"/>
                    <a:pt x="10" y="25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3"/>
                    <a:pt x="5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0"/>
                    <a:pt x="5" y="19"/>
                    <a:pt x="5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2" y="17"/>
                    <a:pt x="2" y="17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3" y="13"/>
                    <a:pt x="3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2"/>
                    <a:pt x="6" y="10"/>
                    <a:pt x="6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2" y="5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4" y="2"/>
                    <a:pt x="15" y="2"/>
                  </a:cubicBezTo>
                  <a:cubicBezTo>
                    <a:pt x="17" y="2"/>
                    <a:pt x="17" y="2"/>
                    <a:pt x="17" y="2"/>
                  </a:cubicBezTo>
                  <a:moveTo>
                    <a:pt x="1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1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3" y="8"/>
                    <a:pt x="3" y="9"/>
                    <a:pt x="4" y="10"/>
                  </a:cubicBezTo>
                  <a:cubicBezTo>
                    <a:pt x="3" y="10"/>
                    <a:pt x="3" y="10"/>
                    <a:pt x="3" y="11"/>
                  </a:cubicBezTo>
                  <a:cubicBezTo>
                    <a:pt x="1" y="11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3" y="20"/>
                    <a:pt x="3" y="21"/>
                    <a:pt x="4" y="21"/>
                  </a:cubicBezTo>
                  <a:cubicBezTo>
                    <a:pt x="3" y="22"/>
                    <a:pt x="3" y="23"/>
                    <a:pt x="3" y="23"/>
                  </a:cubicBezTo>
                  <a:cubicBezTo>
                    <a:pt x="3" y="24"/>
                    <a:pt x="3" y="25"/>
                    <a:pt x="4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8"/>
                    <a:pt x="7" y="28"/>
                    <a:pt x="8" y="28"/>
                  </a:cubicBezTo>
                  <a:cubicBezTo>
                    <a:pt x="9" y="28"/>
                    <a:pt x="9" y="28"/>
                    <a:pt x="10" y="28"/>
                  </a:cubicBezTo>
                  <a:cubicBezTo>
                    <a:pt x="10" y="28"/>
                    <a:pt x="11" y="28"/>
                    <a:pt x="11" y="28"/>
                  </a:cubicBezTo>
                  <a:cubicBezTo>
                    <a:pt x="11" y="30"/>
                    <a:pt x="13" y="31"/>
                    <a:pt x="1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9" y="31"/>
                    <a:pt x="20" y="30"/>
                    <a:pt x="20" y="28"/>
                  </a:cubicBezTo>
                  <a:cubicBezTo>
                    <a:pt x="21" y="28"/>
                    <a:pt x="21" y="28"/>
                    <a:pt x="22" y="28"/>
                  </a:cubicBezTo>
                  <a:cubicBezTo>
                    <a:pt x="22" y="28"/>
                    <a:pt x="23" y="28"/>
                    <a:pt x="24" y="28"/>
                  </a:cubicBezTo>
                  <a:cubicBezTo>
                    <a:pt x="25" y="28"/>
                    <a:pt x="26" y="28"/>
                    <a:pt x="26" y="27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5"/>
                    <a:pt x="29" y="24"/>
                    <a:pt x="29" y="23"/>
                  </a:cubicBezTo>
                  <a:cubicBezTo>
                    <a:pt x="29" y="23"/>
                    <a:pt x="29" y="22"/>
                    <a:pt x="28" y="21"/>
                  </a:cubicBezTo>
                  <a:cubicBezTo>
                    <a:pt x="28" y="21"/>
                    <a:pt x="28" y="20"/>
                    <a:pt x="29" y="20"/>
                  </a:cubicBezTo>
                  <a:cubicBezTo>
                    <a:pt x="30" y="20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0" y="11"/>
                    <a:pt x="29" y="1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9" y="9"/>
                    <a:pt x="29" y="8"/>
                    <a:pt x="29" y="7"/>
                  </a:cubicBezTo>
                  <a:cubicBezTo>
                    <a:pt x="29" y="7"/>
                    <a:pt x="28" y="6"/>
                    <a:pt x="28" y="5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2"/>
                    <a:pt x="24" y="2"/>
                  </a:cubicBezTo>
                  <a:cubicBezTo>
                    <a:pt x="23" y="2"/>
                    <a:pt x="22" y="3"/>
                    <a:pt x="22" y="3"/>
                  </a:cubicBezTo>
                  <a:cubicBezTo>
                    <a:pt x="21" y="3"/>
                    <a:pt x="21" y="3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25" name="Freeform 66"/>
            <p:cNvSpPr>
              <a:spLocks noEditPoints="1"/>
            </p:cNvSpPr>
            <p:nvPr/>
          </p:nvSpPr>
          <p:spPr bwMode="auto">
            <a:xfrm>
              <a:off x="7245350" y="547688"/>
              <a:ext cx="57150" cy="55563"/>
            </a:xfrm>
            <a:custGeom>
              <a:avLst/>
              <a:gdLst>
                <a:gd name="T0" fmla="*/ 8 w 15"/>
                <a:gd name="T1" fmla="*/ 15 h 15"/>
                <a:gd name="T2" fmla="*/ 0 w 15"/>
                <a:gd name="T3" fmla="*/ 7 h 15"/>
                <a:gd name="T4" fmla="*/ 8 w 15"/>
                <a:gd name="T5" fmla="*/ 0 h 15"/>
                <a:gd name="T6" fmla="*/ 15 w 15"/>
                <a:gd name="T7" fmla="*/ 7 h 15"/>
                <a:gd name="T8" fmla="*/ 8 w 15"/>
                <a:gd name="T9" fmla="*/ 15 h 15"/>
                <a:gd name="T10" fmla="*/ 8 w 15"/>
                <a:gd name="T11" fmla="*/ 1 h 15"/>
                <a:gd name="T12" fmla="*/ 2 w 15"/>
                <a:gd name="T13" fmla="*/ 7 h 15"/>
                <a:gd name="T14" fmla="*/ 8 w 15"/>
                <a:gd name="T15" fmla="*/ 14 h 15"/>
                <a:gd name="T16" fmla="*/ 14 w 15"/>
                <a:gd name="T17" fmla="*/ 7 h 15"/>
                <a:gd name="T18" fmla="*/ 8 w 15"/>
                <a:gd name="T19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5">
                  <a:moveTo>
                    <a:pt x="8" y="15"/>
                  </a:moveTo>
                  <a:cubicBezTo>
                    <a:pt x="4" y="15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1"/>
                    <a:pt x="12" y="15"/>
                    <a:pt x="8" y="15"/>
                  </a:cubicBezTo>
                  <a:close/>
                  <a:moveTo>
                    <a:pt x="8" y="1"/>
                  </a:moveTo>
                  <a:cubicBezTo>
                    <a:pt x="4" y="1"/>
                    <a:pt x="2" y="4"/>
                    <a:pt x="2" y="7"/>
                  </a:cubicBezTo>
                  <a:cubicBezTo>
                    <a:pt x="2" y="11"/>
                    <a:pt x="4" y="14"/>
                    <a:pt x="8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4"/>
                    <a:pt x="11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26" name="Freeform 67"/>
            <p:cNvSpPr>
              <a:spLocks noEditPoints="1"/>
            </p:cNvSpPr>
            <p:nvPr/>
          </p:nvSpPr>
          <p:spPr bwMode="auto">
            <a:xfrm>
              <a:off x="7261225" y="558800"/>
              <a:ext cx="30163" cy="30163"/>
            </a:xfrm>
            <a:custGeom>
              <a:avLst/>
              <a:gdLst>
                <a:gd name="T0" fmla="*/ 4 w 8"/>
                <a:gd name="T1" fmla="*/ 8 h 8"/>
                <a:gd name="T2" fmla="*/ 0 w 8"/>
                <a:gd name="T3" fmla="*/ 4 h 8"/>
                <a:gd name="T4" fmla="*/ 4 w 8"/>
                <a:gd name="T5" fmla="*/ 0 h 8"/>
                <a:gd name="T6" fmla="*/ 8 w 8"/>
                <a:gd name="T7" fmla="*/ 4 h 8"/>
                <a:gd name="T8" fmla="*/ 4 w 8"/>
                <a:gd name="T9" fmla="*/ 8 h 8"/>
                <a:gd name="T10" fmla="*/ 4 w 8"/>
                <a:gd name="T11" fmla="*/ 2 h 8"/>
                <a:gd name="T12" fmla="*/ 1 w 8"/>
                <a:gd name="T13" fmla="*/ 4 h 8"/>
                <a:gd name="T14" fmla="*/ 4 w 8"/>
                <a:gd name="T15" fmla="*/ 7 h 8"/>
                <a:gd name="T16" fmla="*/ 7 w 8"/>
                <a:gd name="T17" fmla="*/ 4 h 8"/>
                <a:gd name="T18" fmla="*/ 4 w 8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"/>
                    <a:pt x="6" y="8"/>
                    <a:pt x="4" y="8"/>
                  </a:cubicBezTo>
                  <a:close/>
                  <a:moveTo>
                    <a:pt x="4" y="2"/>
                  </a:moveTo>
                  <a:cubicBezTo>
                    <a:pt x="2" y="2"/>
                    <a:pt x="1" y="3"/>
                    <a:pt x="1" y="4"/>
                  </a:cubicBez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7" y="6"/>
                    <a:pt x="7" y="4"/>
                  </a:cubicBezTo>
                  <a:cubicBezTo>
                    <a:pt x="7" y="3"/>
                    <a:pt x="5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27" name="Freeform 58"/>
            <p:cNvSpPr/>
            <p:nvPr/>
          </p:nvSpPr>
          <p:spPr bwMode="auto">
            <a:xfrm>
              <a:off x="7056438" y="1133475"/>
              <a:ext cx="428625" cy="566738"/>
            </a:xfrm>
            <a:custGeom>
              <a:avLst/>
              <a:gdLst>
                <a:gd name="T0" fmla="*/ 71 w 113"/>
                <a:gd name="T1" fmla="*/ 150 h 150"/>
                <a:gd name="T2" fmla="*/ 68 w 113"/>
                <a:gd name="T3" fmla="*/ 140 h 150"/>
                <a:gd name="T4" fmla="*/ 68 w 113"/>
                <a:gd name="T5" fmla="*/ 68 h 150"/>
                <a:gd name="T6" fmla="*/ 84 w 113"/>
                <a:gd name="T7" fmla="*/ 52 h 150"/>
                <a:gd name="T8" fmla="*/ 113 w 113"/>
                <a:gd name="T9" fmla="*/ 52 h 150"/>
                <a:gd name="T10" fmla="*/ 113 w 113"/>
                <a:gd name="T11" fmla="*/ 0 h 150"/>
                <a:gd name="T12" fmla="*/ 6 w 113"/>
                <a:gd name="T13" fmla="*/ 0 h 150"/>
                <a:gd name="T14" fmla="*/ 0 w 113"/>
                <a:gd name="T15" fmla="*/ 6 h 150"/>
                <a:gd name="T16" fmla="*/ 0 w 113"/>
                <a:gd name="T17" fmla="*/ 7 h 150"/>
                <a:gd name="T18" fmla="*/ 6 w 113"/>
                <a:gd name="T19" fmla="*/ 13 h 150"/>
                <a:gd name="T20" fmla="*/ 48 w 113"/>
                <a:gd name="T21" fmla="*/ 13 h 150"/>
                <a:gd name="T22" fmla="*/ 48 w 113"/>
                <a:gd name="T23" fmla="*/ 150 h 150"/>
                <a:gd name="T24" fmla="*/ 71 w 113"/>
                <a:gd name="T25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50">
                  <a:moveTo>
                    <a:pt x="71" y="150"/>
                  </a:moveTo>
                  <a:cubicBezTo>
                    <a:pt x="69" y="147"/>
                    <a:pt x="68" y="144"/>
                    <a:pt x="68" y="140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59"/>
                    <a:pt x="75" y="52"/>
                    <a:pt x="84" y="52"/>
                  </a:cubicBezTo>
                  <a:cubicBezTo>
                    <a:pt x="113" y="52"/>
                    <a:pt x="113" y="52"/>
                    <a:pt x="113" y="52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50"/>
                    <a:pt x="48" y="150"/>
                    <a:pt x="48" y="150"/>
                  </a:cubicBezTo>
                  <a:lnTo>
                    <a:pt x="71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28" name="Group 110"/>
          <p:cNvGrpSpPr/>
          <p:nvPr/>
        </p:nvGrpSpPr>
        <p:grpSpPr>
          <a:xfrm>
            <a:off x="4264799" y="1511208"/>
            <a:ext cx="1043837" cy="982288"/>
            <a:chOff x="4283880" y="1684166"/>
            <a:chExt cx="1121157" cy="1062012"/>
          </a:xfrm>
          <a:solidFill>
            <a:srgbClr val="0070C0"/>
          </a:solidFill>
        </p:grpSpPr>
        <p:sp>
          <p:nvSpPr>
            <p:cNvPr id="229" name="Freeform 71"/>
            <p:cNvSpPr/>
            <p:nvPr/>
          </p:nvSpPr>
          <p:spPr bwMode="auto">
            <a:xfrm>
              <a:off x="4590915" y="1684166"/>
              <a:ext cx="814122" cy="623639"/>
            </a:xfrm>
            <a:custGeom>
              <a:avLst/>
              <a:gdLst>
                <a:gd name="T0" fmla="*/ 8 w 723"/>
                <a:gd name="T1" fmla="*/ 48 h 554"/>
                <a:gd name="T2" fmla="*/ 715 w 723"/>
                <a:gd name="T3" fmla="*/ 48 h 554"/>
                <a:gd name="T4" fmla="*/ 715 w 723"/>
                <a:gd name="T5" fmla="*/ 508 h 554"/>
                <a:gd name="T6" fmla="*/ 8 w 723"/>
                <a:gd name="T7" fmla="*/ 508 h 554"/>
                <a:gd name="T8" fmla="*/ 8 w 723"/>
                <a:gd name="T9" fmla="*/ 408 h 554"/>
                <a:gd name="T10" fmla="*/ 0 w 723"/>
                <a:gd name="T11" fmla="*/ 411 h 554"/>
                <a:gd name="T12" fmla="*/ 0 w 723"/>
                <a:gd name="T13" fmla="*/ 511 h 554"/>
                <a:gd name="T14" fmla="*/ 0 w 723"/>
                <a:gd name="T15" fmla="*/ 517 h 554"/>
                <a:gd name="T16" fmla="*/ 0 w 723"/>
                <a:gd name="T17" fmla="*/ 554 h 554"/>
                <a:gd name="T18" fmla="*/ 723 w 723"/>
                <a:gd name="T19" fmla="*/ 554 h 554"/>
                <a:gd name="T20" fmla="*/ 723 w 723"/>
                <a:gd name="T21" fmla="*/ 517 h 554"/>
                <a:gd name="T22" fmla="*/ 723 w 723"/>
                <a:gd name="T23" fmla="*/ 512 h 554"/>
                <a:gd name="T24" fmla="*/ 723 w 723"/>
                <a:gd name="T25" fmla="*/ 511 h 554"/>
                <a:gd name="T26" fmla="*/ 723 w 723"/>
                <a:gd name="T27" fmla="*/ 43 h 554"/>
                <a:gd name="T28" fmla="*/ 723 w 723"/>
                <a:gd name="T29" fmla="*/ 39 h 554"/>
                <a:gd name="T30" fmla="*/ 723 w 723"/>
                <a:gd name="T31" fmla="*/ 0 h 554"/>
                <a:gd name="T32" fmla="*/ 0 w 723"/>
                <a:gd name="T33" fmla="*/ 0 h 554"/>
                <a:gd name="T34" fmla="*/ 0 w 723"/>
                <a:gd name="T35" fmla="*/ 39 h 554"/>
                <a:gd name="T36" fmla="*/ 0 w 723"/>
                <a:gd name="T37" fmla="*/ 43 h 554"/>
                <a:gd name="T38" fmla="*/ 0 w 723"/>
                <a:gd name="T39" fmla="*/ 343 h 554"/>
                <a:gd name="T40" fmla="*/ 8 w 723"/>
                <a:gd name="T41" fmla="*/ 340 h 554"/>
                <a:gd name="T42" fmla="*/ 8 w 723"/>
                <a:gd name="T43" fmla="*/ 4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3" h="554">
                  <a:moveTo>
                    <a:pt x="8" y="48"/>
                  </a:moveTo>
                  <a:cubicBezTo>
                    <a:pt x="715" y="48"/>
                    <a:pt x="715" y="48"/>
                    <a:pt x="715" y="48"/>
                  </a:cubicBezTo>
                  <a:cubicBezTo>
                    <a:pt x="715" y="508"/>
                    <a:pt x="715" y="508"/>
                    <a:pt x="715" y="508"/>
                  </a:cubicBezTo>
                  <a:cubicBezTo>
                    <a:pt x="8" y="508"/>
                    <a:pt x="8" y="508"/>
                    <a:pt x="8" y="508"/>
                  </a:cubicBezTo>
                  <a:cubicBezTo>
                    <a:pt x="8" y="408"/>
                    <a:pt x="8" y="408"/>
                    <a:pt x="8" y="408"/>
                  </a:cubicBezTo>
                  <a:cubicBezTo>
                    <a:pt x="5" y="409"/>
                    <a:pt x="2" y="410"/>
                    <a:pt x="0" y="411"/>
                  </a:cubicBezTo>
                  <a:cubicBezTo>
                    <a:pt x="0" y="511"/>
                    <a:pt x="0" y="511"/>
                    <a:pt x="0" y="511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0" y="554"/>
                    <a:pt x="0" y="554"/>
                    <a:pt x="0" y="554"/>
                  </a:cubicBezTo>
                  <a:cubicBezTo>
                    <a:pt x="723" y="554"/>
                    <a:pt x="723" y="554"/>
                    <a:pt x="723" y="554"/>
                  </a:cubicBezTo>
                  <a:cubicBezTo>
                    <a:pt x="723" y="517"/>
                    <a:pt x="723" y="517"/>
                    <a:pt x="723" y="517"/>
                  </a:cubicBezTo>
                  <a:cubicBezTo>
                    <a:pt x="723" y="512"/>
                    <a:pt x="723" y="512"/>
                    <a:pt x="723" y="512"/>
                  </a:cubicBezTo>
                  <a:cubicBezTo>
                    <a:pt x="723" y="511"/>
                    <a:pt x="723" y="511"/>
                    <a:pt x="723" y="511"/>
                  </a:cubicBezTo>
                  <a:cubicBezTo>
                    <a:pt x="723" y="43"/>
                    <a:pt x="723" y="43"/>
                    <a:pt x="723" y="43"/>
                  </a:cubicBezTo>
                  <a:cubicBezTo>
                    <a:pt x="723" y="39"/>
                    <a:pt x="723" y="39"/>
                    <a:pt x="723" y="39"/>
                  </a:cubicBezTo>
                  <a:cubicBezTo>
                    <a:pt x="723" y="0"/>
                    <a:pt x="723" y="0"/>
                    <a:pt x="7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343"/>
                    <a:pt x="0" y="343"/>
                    <a:pt x="0" y="343"/>
                  </a:cubicBezTo>
                  <a:cubicBezTo>
                    <a:pt x="2" y="342"/>
                    <a:pt x="5" y="341"/>
                    <a:pt x="8" y="340"/>
                  </a:cubicBezTo>
                  <a:lnTo>
                    <a:pt x="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30" name="Oval 72"/>
            <p:cNvSpPr>
              <a:spLocks noChangeArrowheads="1"/>
            </p:cNvSpPr>
            <p:nvPr/>
          </p:nvSpPr>
          <p:spPr bwMode="auto">
            <a:xfrm>
              <a:off x="4377817" y="1928577"/>
              <a:ext cx="150474" cy="152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31" name="Freeform 73"/>
            <p:cNvSpPr>
              <a:spLocks noEditPoints="1"/>
            </p:cNvSpPr>
            <p:nvPr/>
          </p:nvSpPr>
          <p:spPr bwMode="auto">
            <a:xfrm>
              <a:off x="4283880" y="1993811"/>
              <a:ext cx="518394" cy="752367"/>
            </a:xfrm>
            <a:custGeom>
              <a:avLst/>
              <a:gdLst>
                <a:gd name="T0" fmla="*/ 453 w 460"/>
                <a:gd name="T1" fmla="*/ 14 h 668"/>
                <a:gd name="T2" fmla="*/ 419 w 460"/>
                <a:gd name="T3" fmla="*/ 8 h 668"/>
                <a:gd name="T4" fmla="*/ 275 w 460"/>
                <a:gd name="T5" fmla="*/ 77 h 668"/>
                <a:gd name="T6" fmla="*/ 223 w 460"/>
                <a:gd name="T7" fmla="*/ 90 h 668"/>
                <a:gd name="T8" fmla="*/ 208 w 460"/>
                <a:gd name="T9" fmla="*/ 93 h 668"/>
                <a:gd name="T10" fmla="*/ 205 w 460"/>
                <a:gd name="T11" fmla="*/ 94 h 668"/>
                <a:gd name="T12" fmla="*/ 204 w 460"/>
                <a:gd name="T13" fmla="*/ 94 h 668"/>
                <a:gd name="T14" fmla="*/ 96 w 460"/>
                <a:gd name="T15" fmla="*/ 94 h 668"/>
                <a:gd name="T16" fmla="*/ 92 w 460"/>
                <a:gd name="T17" fmla="*/ 93 h 668"/>
                <a:gd name="T18" fmla="*/ 66 w 460"/>
                <a:gd name="T19" fmla="*/ 100 h 668"/>
                <a:gd name="T20" fmla="*/ 21 w 460"/>
                <a:gd name="T21" fmla="*/ 156 h 668"/>
                <a:gd name="T22" fmla="*/ 0 w 460"/>
                <a:gd name="T23" fmla="*/ 300 h 668"/>
                <a:gd name="T24" fmla="*/ 2 w 460"/>
                <a:gd name="T25" fmla="*/ 357 h 668"/>
                <a:gd name="T26" fmla="*/ 26 w 460"/>
                <a:gd name="T27" fmla="*/ 380 h 668"/>
                <a:gd name="T28" fmla="*/ 27 w 460"/>
                <a:gd name="T29" fmla="*/ 380 h 668"/>
                <a:gd name="T30" fmla="*/ 50 w 460"/>
                <a:gd name="T31" fmla="*/ 355 h 668"/>
                <a:gd name="T32" fmla="*/ 48 w 460"/>
                <a:gd name="T33" fmla="*/ 300 h 668"/>
                <a:gd name="T34" fmla="*/ 69 w 460"/>
                <a:gd name="T35" fmla="*/ 166 h 668"/>
                <a:gd name="T36" fmla="*/ 68 w 460"/>
                <a:gd name="T37" fmla="*/ 631 h 668"/>
                <a:gd name="T38" fmla="*/ 105 w 460"/>
                <a:gd name="T39" fmla="*/ 668 h 668"/>
                <a:gd name="T40" fmla="*/ 142 w 460"/>
                <a:gd name="T41" fmla="*/ 631 h 668"/>
                <a:gd name="T42" fmla="*/ 143 w 460"/>
                <a:gd name="T43" fmla="*/ 345 h 668"/>
                <a:gd name="T44" fmla="*/ 157 w 460"/>
                <a:gd name="T45" fmla="*/ 345 h 668"/>
                <a:gd name="T46" fmla="*/ 156 w 460"/>
                <a:gd name="T47" fmla="*/ 631 h 668"/>
                <a:gd name="T48" fmla="*/ 193 w 460"/>
                <a:gd name="T49" fmla="*/ 668 h 668"/>
                <a:gd name="T50" fmla="*/ 231 w 460"/>
                <a:gd name="T51" fmla="*/ 631 h 668"/>
                <a:gd name="T52" fmla="*/ 231 w 460"/>
                <a:gd name="T53" fmla="*/ 137 h 668"/>
                <a:gd name="T54" fmla="*/ 447 w 460"/>
                <a:gd name="T55" fmla="*/ 47 h 668"/>
                <a:gd name="T56" fmla="*/ 453 w 460"/>
                <a:gd name="T57" fmla="*/ 14 h 668"/>
                <a:gd name="T58" fmla="*/ 139 w 460"/>
                <a:gd name="T59" fmla="*/ 118 h 668"/>
                <a:gd name="T60" fmla="*/ 150 w 460"/>
                <a:gd name="T61" fmla="*/ 118 h 668"/>
                <a:gd name="T62" fmla="*/ 161 w 460"/>
                <a:gd name="T63" fmla="*/ 118 h 668"/>
                <a:gd name="T64" fmla="*/ 167 w 460"/>
                <a:gd name="T65" fmla="*/ 141 h 668"/>
                <a:gd name="T66" fmla="*/ 166 w 460"/>
                <a:gd name="T67" fmla="*/ 142 h 668"/>
                <a:gd name="T68" fmla="*/ 150 w 460"/>
                <a:gd name="T69" fmla="*/ 148 h 668"/>
                <a:gd name="T70" fmla="*/ 134 w 460"/>
                <a:gd name="T71" fmla="*/ 142 h 668"/>
                <a:gd name="T72" fmla="*/ 133 w 460"/>
                <a:gd name="T73" fmla="*/ 141 h 668"/>
                <a:gd name="T74" fmla="*/ 139 w 460"/>
                <a:gd name="T75" fmla="*/ 118 h 668"/>
                <a:gd name="T76" fmla="*/ 150 w 460"/>
                <a:gd name="T77" fmla="*/ 311 h 668"/>
                <a:gd name="T78" fmla="*/ 122 w 460"/>
                <a:gd name="T79" fmla="*/ 275 h 668"/>
                <a:gd name="T80" fmla="*/ 138 w 460"/>
                <a:gd name="T81" fmla="*/ 155 h 668"/>
                <a:gd name="T82" fmla="*/ 150 w 460"/>
                <a:gd name="T83" fmla="*/ 157 h 668"/>
                <a:gd name="T84" fmla="*/ 150 w 460"/>
                <a:gd name="T85" fmla="*/ 157 h 668"/>
                <a:gd name="T86" fmla="*/ 150 w 460"/>
                <a:gd name="T87" fmla="*/ 157 h 668"/>
                <a:gd name="T88" fmla="*/ 162 w 460"/>
                <a:gd name="T89" fmla="*/ 155 h 668"/>
                <a:gd name="T90" fmla="*/ 178 w 460"/>
                <a:gd name="T91" fmla="*/ 275 h 668"/>
                <a:gd name="T92" fmla="*/ 150 w 460"/>
                <a:gd name="T93" fmla="*/ 311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0" h="668">
                  <a:moveTo>
                    <a:pt x="453" y="14"/>
                  </a:moveTo>
                  <a:cubicBezTo>
                    <a:pt x="445" y="3"/>
                    <a:pt x="430" y="0"/>
                    <a:pt x="419" y="8"/>
                  </a:cubicBezTo>
                  <a:cubicBezTo>
                    <a:pt x="371" y="42"/>
                    <a:pt x="317" y="64"/>
                    <a:pt x="275" y="77"/>
                  </a:cubicBezTo>
                  <a:cubicBezTo>
                    <a:pt x="254" y="83"/>
                    <a:pt x="236" y="87"/>
                    <a:pt x="223" y="90"/>
                  </a:cubicBezTo>
                  <a:cubicBezTo>
                    <a:pt x="217" y="91"/>
                    <a:pt x="212" y="92"/>
                    <a:pt x="208" y="93"/>
                  </a:cubicBezTo>
                  <a:cubicBezTo>
                    <a:pt x="207" y="93"/>
                    <a:pt x="205" y="93"/>
                    <a:pt x="205" y="94"/>
                  </a:cubicBezTo>
                  <a:cubicBezTo>
                    <a:pt x="204" y="94"/>
                    <a:pt x="204" y="94"/>
                    <a:pt x="204" y="94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5" y="94"/>
                    <a:pt x="94" y="93"/>
                    <a:pt x="92" y="93"/>
                  </a:cubicBezTo>
                  <a:cubicBezTo>
                    <a:pt x="86" y="93"/>
                    <a:pt x="77" y="94"/>
                    <a:pt x="66" y="100"/>
                  </a:cubicBezTo>
                  <a:cubicBezTo>
                    <a:pt x="50" y="108"/>
                    <a:pt x="33" y="125"/>
                    <a:pt x="21" y="156"/>
                  </a:cubicBezTo>
                  <a:cubicBezTo>
                    <a:pt x="9" y="187"/>
                    <a:pt x="0" y="232"/>
                    <a:pt x="0" y="300"/>
                  </a:cubicBezTo>
                  <a:cubicBezTo>
                    <a:pt x="0" y="318"/>
                    <a:pt x="1" y="337"/>
                    <a:pt x="2" y="357"/>
                  </a:cubicBezTo>
                  <a:cubicBezTo>
                    <a:pt x="3" y="370"/>
                    <a:pt x="13" y="380"/>
                    <a:pt x="26" y="380"/>
                  </a:cubicBezTo>
                  <a:cubicBezTo>
                    <a:pt x="26" y="380"/>
                    <a:pt x="27" y="380"/>
                    <a:pt x="27" y="380"/>
                  </a:cubicBezTo>
                  <a:cubicBezTo>
                    <a:pt x="41" y="379"/>
                    <a:pt x="51" y="368"/>
                    <a:pt x="50" y="355"/>
                  </a:cubicBezTo>
                  <a:cubicBezTo>
                    <a:pt x="49" y="335"/>
                    <a:pt x="48" y="316"/>
                    <a:pt x="48" y="300"/>
                  </a:cubicBezTo>
                  <a:cubicBezTo>
                    <a:pt x="48" y="227"/>
                    <a:pt x="59" y="187"/>
                    <a:pt x="69" y="166"/>
                  </a:cubicBezTo>
                  <a:cubicBezTo>
                    <a:pt x="68" y="631"/>
                    <a:pt x="68" y="631"/>
                    <a:pt x="68" y="631"/>
                  </a:cubicBezTo>
                  <a:cubicBezTo>
                    <a:pt x="68" y="651"/>
                    <a:pt x="85" y="668"/>
                    <a:pt x="105" y="668"/>
                  </a:cubicBezTo>
                  <a:cubicBezTo>
                    <a:pt x="126" y="668"/>
                    <a:pt x="142" y="651"/>
                    <a:pt x="142" y="631"/>
                  </a:cubicBezTo>
                  <a:cubicBezTo>
                    <a:pt x="143" y="345"/>
                    <a:pt x="143" y="345"/>
                    <a:pt x="143" y="345"/>
                  </a:cubicBezTo>
                  <a:cubicBezTo>
                    <a:pt x="157" y="345"/>
                    <a:pt x="157" y="345"/>
                    <a:pt x="157" y="345"/>
                  </a:cubicBezTo>
                  <a:cubicBezTo>
                    <a:pt x="156" y="631"/>
                    <a:pt x="156" y="631"/>
                    <a:pt x="156" y="631"/>
                  </a:cubicBezTo>
                  <a:cubicBezTo>
                    <a:pt x="156" y="651"/>
                    <a:pt x="173" y="668"/>
                    <a:pt x="193" y="668"/>
                  </a:cubicBezTo>
                  <a:cubicBezTo>
                    <a:pt x="214" y="668"/>
                    <a:pt x="231" y="651"/>
                    <a:pt x="231" y="631"/>
                  </a:cubicBezTo>
                  <a:cubicBezTo>
                    <a:pt x="231" y="137"/>
                    <a:pt x="231" y="137"/>
                    <a:pt x="231" y="137"/>
                  </a:cubicBezTo>
                  <a:cubicBezTo>
                    <a:pt x="271" y="129"/>
                    <a:pt x="365" y="105"/>
                    <a:pt x="447" y="47"/>
                  </a:cubicBezTo>
                  <a:cubicBezTo>
                    <a:pt x="458" y="39"/>
                    <a:pt x="460" y="25"/>
                    <a:pt x="453" y="14"/>
                  </a:cubicBezTo>
                  <a:close/>
                  <a:moveTo>
                    <a:pt x="139" y="118"/>
                  </a:moveTo>
                  <a:cubicBezTo>
                    <a:pt x="150" y="118"/>
                    <a:pt x="150" y="118"/>
                    <a:pt x="150" y="118"/>
                  </a:cubicBezTo>
                  <a:cubicBezTo>
                    <a:pt x="161" y="118"/>
                    <a:pt x="161" y="118"/>
                    <a:pt x="161" y="118"/>
                  </a:cubicBezTo>
                  <a:cubicBezTo>
                    <a:pt x="167" y="141"/>
                    <a:pt x="167" y="141"/>
                    <a:pt x="167" y="141"/>
                  </a:cubicBezTo>
                  <a:cubicBezTo>
                    <a:pt x="166" y="142"/>
                    <a:pt x="166" y="142"/>
                    <a:pt x="166" y="142"/>
                  </a:cubicBezTo>
                  <a:cubicBezTo>
                    <a:pt x="162" y="146"/>
                    <a:pt x="156" y="148"/>
                    <a:pt x="150" y="148"/>
                  </a:cubicBezTo>
                  <a:cubicBezTo>
                    <a:pt x="144" y="148"/>
                    <a:pt x="138" y="146"/>
                    <a:pt x="134" y="142"/>
                  </a:cubicBezTo>
                  <a:cubicBezTo>
                    <a:pt x="133" y="141"/>
                    <a:pt x="133" y="141"/>
                    <a:pt x="133" y="141"/>
                  </a:cubicBezTo>
                  <a:lnTo>
                    <a:pt x="139" y="118"/>
                  </a:lnTo>
                  <a:close/>
                  <a:moveTo>
                    <a:pt x="150" y="311"/>
                  </a:moveTo>
                  <a:cubicBezTo>
                    <a:pt x="122" y="275"/>
                    <a:pt x="122" y="275"/>
                    <a:pt x="122" y="275"/>
                  </a:cubicBezTo>
                  <a:cubicBezTo>
                    <a:pt x="138" y="155"/>
                    <a:pt x="138" y="155"/>
                    <a:pt x="138" y="155"/>
                  </a:cubicBezTo>
                  <a:cubicBezTo>
                    <a:pt x="142" y="156"/>
                    <a:pt x="146" y="157"/>
                    <a:pt x="150" y="157"/>
                  </a:cubicBezTo>
                  <a:cubicBezTo>
                    <a:pt x="150" y="157"/>
                    <a:pt x="150" y="157"/>
                    <a:pt x="150" y="157"/>
                  </a:cubicBezTo>
                  <a:cubicBezTo>
                    <a:pt x="150" y="157"/>
                    <a:pt x="150" y="157"/>
                    <a:pt x="150" y="157"/>
                  </a:cubicBezTo>
                  <a:cubicBezTo>
                    <a:pt x="154" y="157"/>
                    <a:pt x="158" y="156"/>
                    <a:pt x="162" y="155"/>
                  </a:cubicBezTo>
                  <a:cubicBezTo>
                    <a:pt x="178" y="275"/>
                    <a:pt x="178" y="275"/>
                    <a:pt x="178" y="275"/>
                  </a:cubicBezTo>
                  <a:lnTo>
                    <a:pt x="150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32" name="Freeform 5"/>
            <p:cNvSpPr>
              <a:spLocks noEditPoints="1"/>
            </p:cNvSpPr>
            <p:nvPr/>
          </p:nvSpPr>
          <p:spPr bwMode="auto">
            <a:xfrm>
              <a:off x="4801983" y="1801301"/>
              <a:ext cx="429391" cy="331802"/>
            </a:xfrm>
            <a:custGeom>
              <a:avLst/>
              <a:gdLst>
                <a:gd name="T0" fmla="*/ 113 w 128"/>
                <a:gd name="T1" fmla="*/ 0 h 98"/>
                <a:gd name="T2" fmla="*/ 98 w 128"/>
                <a:gd name="T3" fmla="*/ 15 h 98"/>
                <a:gd name="T4" fmla="*/ 103 w 128"/>
                <a:gd name="T5" fmla="*/ 26 h 98"/>
                <a:gd name="T6" fmla="*/ 84 w 128"/>
                <a:gd name="T7" fmla="*/ 54 h 98"/>
                <a:gd name="T8" fmla="*/ 79 w 128"/>
                <a:gd name="T9" fmla="*/ 52 h 98"/>
                <a:gd name="T10" fmla="*/ 66 w 128"/>
                <a:gd name="T11" fmla="*/ 60 h 98"/>
                <a:gd name="T12" fmla="*/ 55 w 128"/>
                <a:gd name="T13" fmla="*/ 54 h 98"/>
                <a:gd name="T14" fmla="*/ 56 w 128"/>
                <a:gd name="T15" fmla="*/ 49 h 98"/>
                <a:gd name="T16" fmla="*/ 41 w 128"/>
                <a:gd name="T17" fmla="*/ 34 h 98"/>
                <a:gd name="T18" fmla="*/ 26 w 128"/>
                <a:gd name="T19" fmla="*/ 49 h 98"/>
                <a:gd name="T20" fmla="*/ 31 w 128"/>
                <a:gd name="T21" fmla="*/ 60 h 98"/>
                <a:gd name="T22" fmla="*/ 23 w 128"/>
                <a:gd name="T23" fmla="*/ 70 h 98"/>
                <a:gd name="T24" fmla="*/ 15 w 128"/>
                <a:gd name="T25" fmla="*/ 68 h 98"/>
                <a:gd name="T26" fmla="*/ 0 w 128"/>
                <a:gd name="T27" fmla="*/ 83 h 98"/>
                <a:gd name="T28" fmla="*/ 15 w 128"/>
                <a:gd name="T29" fmla="*/ 98 h 98"/>
                <a:gd name="T30" fmla="*/ 30 w 128"/>
                <a:gd name="T31" fmla="*/ 83 h 98"/>
                <a:gd name="T32" fmla="*/ 26 w 128"/>
                <a:gd name="T33" fmla="*/ 73 h 98"/>
                <a:gd name="T34" fmla="*/ 34 w 128"/>
                <a:gd name="T35" fmla="*/ 62 h 98"/>
                <a:gd name="T36" fmla="*/ 41 w 128"/>
                <a:gd name="T37" fmla="*/ 64 h 98"/>
                <a:gd name="T38" fmla="*/ 53 w 128"/>
                <a:gd name="T39" fmla="*/ 57 h 98"/>
                <a:gd name="T40" fmla="*/ 64 w 128"/>
                <a:gd name="T41" fmla="*/ 64 h 98"/>
                <a:gd name="T42" fmla="*/ 64 w 128"/>
                <a:gd name="T43" fmla="*/ 68 h 98"/>
                <a:gd name="T44" fmla="*/ 79 w 128"/>
                <a:gd name="T45" fmla="*/ 83 h 98"/>
                <a:gd name="T46" fmla="*/ 94 w 128"/>
                <a:gd name="T47" fmla="*/ 68 h 98"/>
                <a:gd name="T48" fmla="*/ 88 w 128"/>
                <a:gd name="T49" fmla="*/ 56 h 98"/>
                <a:gd name="T50" fmla="*/ 106 w 128"/>
                <a:gd name="T51" fmla="*/ 28 h 98"/>
                <a:gd name="T52" fmla="*/ 113 w 128"/>
                <a:gd name="T53" fmla="*/ 30 h 98"/>
                <a:gd name="T54" fmla="*/ 128 w 128"/>
                <a:gd name="T55" fmla="*/ 15 h 98"/>
                <a:gd name="T56" fmla="*/ 113 w 128"/>
                <a:gd name="T57" fmla="*/ 0 h 98"/>
                <a:gd name="T58" fmla="*/ 15 w 128"/>
                <a:gd name="T59" fmla="*/ 90 h 98"/>
                <a:gd name="T60" fmla="*/ 7 w 128"/>
                <a:gd name="T61" fmla="*/ 83 h 98"/>
                <a:gd name="T62" fmla="*/ 15 w 128"/>
                <a:gd name="T63" fmla="*/ 75 h 98"/>
                <a:gd name="T64" fmla="*/ 22 w 128"/>
                <a:gd name="T65" fmla="*/ 83 h 98"/>
                <a:gd name="T66" fmla="*/ 15 w 128"/>
                <a:gd name="T67" fmla="*/ 90 h 98"/>
                <a:gd name="T68" fmla="*/ 41 w 128"/>
                <a:gd name="T69" fmla="*/ 56 h 98"/>
                <a:gd name="T70" fmla="*/ 34 w 128"/>
                <a:gd name="T71" fmla="*/ 49 h 98"/>
                <a:gd name="T72" fmla="*/ 41 w 128"/>
                <a:gd name="T73" fmla="*/ 41 h 98"/>
                <a:gd name="T74" fmla="*/ 49 w 128"/>
                <a:gd name="T75" fmla="*/ 49 h 98"/>
                <a:gd name="T76" fmla="*/ 41 w 128"/>
                <a:gd name="T77" fmla="*/ 56 h 98"/>
                <a:gd name="T78" fmla="*/ 79 w 128"/>
                <a:gd name="T79" fmla="*/ 75 h 98"/>
                <a:gd name="T80" fmla="*/ 71 w 128"/>
                <a:gd name="T81" fmla="*/ 68 h 98"/>
                <a:gd name="T82" fmla="*/ 79 w 128"/>
                <a:gd name="T83" fmla="*/ 60 h 98"/>
                <a:gd name="T84" fmla="*/ 86 w 128"/>
                <a:gd name="T85" fmla="*/ 68 h 98"/>
                <a:gd name="T86" fmla="*/ 79 w 128"/>
                <a:gd name="T87" fmla="*/ 75 h 98"/>
                <a:gd name="T88" fmla="*/ 113 w 128"/>
                <a:gd name="T89" fmla="*/ 22 h 98"/>
                <a:gd name="T90" fmla="*/ 105 w 128"/>
                <a:gd name="T91" fmla="*/ 15 h 98"/>
                <a:gd name="T92" fmla="*/ 113 w 128"/>
                <a:gd name="T93" fmla="*/ 7 h 98"/>
                <a:gd name="T94" fmla="*/ 120 w 128"/>
                <a:gd name="T95" fmla="*/ 15 h 98"/>
                <a:gd name="T96" fmla="*/ 113 w 128"/>
                <a:gd name="T97" fmla="*/ 2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" h="98">
                  <a:moveTo>
                    <a:pt x="113" y="0"/>
                  </a:moveTo>
                  <a:cubicBezTo>
                    <a:pt x="104" y="0"/>
                    <a:pt x="98" y="7"/>
                    <a:pt x="98" y="15"/>
                  </a:cubicBezTo>
                  <a:cubicBezTo>
                    <a:pt x="98" y="19"/>
                    <a:pt x="100" y="23"/>
                    <a:pt x="103" y="26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3" y="53"/>
                    <a:pt x="81" y="52"/>
                    <a:pt x="79" y="52"/>
                  </a:cubicBezTo>
                  <a:cubicBezTo>
                    <a:pt x="73" y="52"/>
                    <a:pt x="68" y="56"/>
                    <a:pt x="66" y="60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6" y="53"/>
                    <a:pt x="56" y="51"/>
                    <a:pt x="56" y="49"/>
                  </a:cubicBezTo>
                  <a:cubicBezTo>
                    <a:pt x="56" y="40"/>
                    <a:pt x="49" y="34"/>
                    <a:pt x="41" y="34"/>
                  </a:cubicBezTo>
                  <a:cubicBezTo>
                    <a:pt x="33" y="34"/>
                    <a:pt x="26" y="40"/>
                    <a:pt x="26" y="49"/>
                  </a:cubicBezTo>
                  <a:cubicBezTo>
                    <a:pt x="26" y="53"/>
                    <a:pt x="28" y="57"/>
                    <a:pt x="31" y="6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1" y="69"/>
                    <a:pt x="18" y="68"/>
                    <a:pt x="15" y="68"/>
                  </a:cubicBezTo>
                  <a:cubicBezTo>
                    <a:pt x="6" y="68"/>
                    <a:pt x="0" y="74"/>
                    <a:pt x="0" y="83"/>
                  </a:cubicBezTo>
                  <a:cubicBezTo>
                    <a:pt x="0" y="91"/>
                    <a:pt x="6" y="98"/>
                    <a:pt x="15" y="98"/>
                  </a:cubicBezTo>
                  <a:cubicBezTo>
                    <a:pt x="23" y="98"/>
                    <a:pt x="30" y="91"/>
                    <a:pt x="30" y="83"/>
                  </a:cubicBezTo>
                  <a:cubicBezTo>
                    <a:pt x="30" y="79"/>
                    <a:pt x="28" y="76"/>
                    <a:pt x="26" y="73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6" y="63"/>
                    <a:pt x="39" y="64"/>
                    <a:pt x="41" y="64"/>
                  </a:cubicBezTo>
                  <a:cubicBezTo>
                    <a:pt x="46" y="64"/>
                    <a:pt x="51" y="61"/>
                    <a:pt x="53" y="5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65"/>
                    <a:pt x="64" y="66"/>
                    <a:pt x="64" y="68"/>
                  </a:cubicBezTo>
                  <a:cubicBezTo>
                    <a:pt x="64" y="76"/>
                    <a:pt x="70" y="83"/>
                    <a:pt x="79" y="83"/>
                  </a:cubicBezTo>
                  <a:cubicBezTo>
                    <a:pt x="87" y="83"/>
                    <a:pt x="94" y="76"/>
                    <a:pt x="94" y="68"/>
                  </a:cubicBezTo>
                  <a:cubicBezTo>
                    <a:pt x="94" y="63"/>
                    <a:pt x="91" y="58"/>
                    <a:pt x="88" y="56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8" y="29"/>
                    <a:pt x="110" y="30"/>
                    <a:pt x="113" y="30"/>
                  </a:cubicBezTo>
                  <a:cubicBezTo>
                    <a:pt x="121" y="30"/>
                    <a:pt x="128" y="23"/>
                    <a:pt x="128" y="15"/>
                  </a:cubicBezTo>
                  <a:cubicBezTo>
                    <a:pt x="128" y="7"/>
                    <a:pt x="121" y="0"/>
                    <a:pt x="113" y="0"/>
                  </a:cubicBezTo>
                  <a:close/>
                  <a:moveTo>
                    <a:pt x="15" y="90"/>
                  </a:moveTo>
                  <a:cubicBezTo>
                    <a:pt x="11" y="90"/>
                    <a:pt x="7" y="87"/>
                    <a:pt x="7" y="83"/>
                  </a:cubicBezTo>
                  <a:cubicBezTo>
                    <a:pt x="7" y="78"/>
                    <a:pt x="11" y="75"/>
                    <a:pt x="15" y="75"/>
                  </a:cubicBezTo>
                  <a:cubicBezTo>
                    <a:pt x="19" y="75"/>
                    <a:pt x="22" y="78"/>
                    <a:pt x="22" y="83"/>
                  </a:cubicBezTo>
                  <a:cubicBezTo>
                    <a:pt x="22" y="87"/>
                    <a:pt x="19" y="90"/>
                    <a:pt x="15" y="90"/>
                  </a:cubicBezTo>
                  <a:close/>
                  <a:moveTo>
                    <a:pt x="41" y="56"/>
                  </a:moveTo>
                  <a:cubicBezTo>
                    <a:pt x="37" y="56"/>
                    <a:pt x="34" y="53"/>
                    <a:pt x="34" y="49"/>
                  </a:cubicBezTo>
                  <a:cubicBezTo>
                    <a:pt x="34" y="45"/>
                    <a:pt x="37" y="41"/>
                    <a:pt x="41" y="41"/>
                  </a:cubicBezTo>
                  <a:cubicBezTo>
                    <a:pt x="45" y="41"/>
                    <a:pt x="49" y="45"/>
                    <a:pt x="49" y="49"/>
                  </a:cubicBezTo>
                  <a:cubicBezTo>
                    <a:pt x="49" y="53"/>
                    <a:pt x="45" y="56"/>
                    <a:pt x="41" y="56"/>
                  </a:cubicBezTo>
                  <a:close/>
                  <a:moveTo>
                    <a:pt x="79" y="75"/>
                  </a:moveTo>
                  <a:cubicBezTo>
                    <a:pt x="75" y="75"/>
                    <a:pt x="71" y="72"/>
                    <a:pt x="71" y="68"/>
                  </a:cubicBezTo>
                  <a:cubicBezTo>
                    <a:pt x="71" y="63"/>
                    <a:pt x="75" y="60"/>
                    <a:pt x="79" y="60"/>
                  </a:cubicBezTo>
                  <a:cubicBezTo>
                    <a:pt x="83" y="60"/>
                    <a:pt x="86" y="63"/>
                    <a:pt x="86" y="68"/>
                  </a:cubicBezTo>
                  <a:cubicBezTo>
                    <a:pt x="86" y="72"/>
                    <a:pt x="83" y="75"/>
                    <a:pt x="79" y="75"/>
                  </a:cubicBezTo>
                  <a:close/>
                  <a:moveTo>
                    <a:pt x="113" y="22"/>
                  </a:moveTo>
                  <a:cubicBezTo>
                    <a:pt x="108" y="22"/>
                    <a:pt x="105" y="19"/>
                    <a:pt x="105" y="15"/>
                  </a:cubicBezTo>
                  <a:cubicBezTo>
                    <a:pt x="105" y="11"/>
                    <a:pt x="108" y="7"/>
                    <a:pt x="113" y="7"/>
                  </a:cubicBezTo>
                  <a:cubicBezTo>
                    <a:pt x="117" y="7"/>
                    <a:pt x="120" y="11"/>
                    <a:pt x="120" y="15"/>
                  </a:cubicBezTo>
                  <a:cubicBezTo>
                    <a:pt x="120" y="19"/>
                    <a:pt x="117" y="22"/>
                    <a:pt x="113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233" name="Content Placeholder 19"/>
          <p:cNvSpPr txBox="1"/>
          <p:nvPr/>
        </p:nvSpPr>
        <p:spPr>
          <a:xfrm>
            <a:off x="6980294" y="2787988"/>
            <a:ext cx="3848618" cy="723472"/>
          </a:xfrm>
          <a:prstGeom prst="rect">
            <a:avLst/>
          </a:prstGeom>
        </p:spPr>
        <p:txBody>
          <a:bodyPr vert="horz" lIns="91577" tIns="45788" rIns="91577" bIns="4578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字以内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4147325" y="2849698"/>
            <a:ext cx="2694396" cy="507969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r>
              <a:rPr lang="zh-CN" altLang="en-US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创作</a:t>
            </a:r>
            <a:endParaRPr lang="en-US" sz="2700" b="1" dirty="0">
              <a:latin typeface="+mn-ea"/>
            </a:endParaRPr>
          </a:p>
        </p:txBody>
      </p:sp>
      <p:cxnSp>
        <p:nvCxnSpPr>
          <p:cNvPr id="235" name="Straight Connector 113"/>
          <p:cNvCxnSpPr/>
          <p:nvPr/>
        </p:nvCxnSpPr>
        <p:spPr>
          <a:xfrm>
            <a:off x="6868210" y="2713402"/>
            <a:ext cx="0" cy="777890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236" name="Content Placeholder 19"/>
          <p:cNvSpPr txBox="1"/>
          <p:nvPr/>
        </p:nvSpPr>
        <p:spPr>
          <a:xfrm>
            <a:off x="7917621" y="1684265"/>
            <a:ext cx="2700665" cy="723472"/>
          </a:xfrm>
          <a:prstGeom prst="rect">
            <a:avLst/>
          </a:prstGeom>
        </p:spPr>
        <p:txBody>
          <a:bodyPr vert="horz" lIns="91577" tIns="45788" rIns="91577" bIns="4578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字以内</a:t>
            </a:r>
            <a:endParaRPr lang="en-US" sz="1200" b="1" dirty="0">
              <a:latin typeface="+mn-ea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5430431" y="1781510"/>
            <a:ext cx="2694396" cy="507969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演讲</a:t>
            </a:r>
            <a:endParaRPr lang="en-US" sz="2700" b="1" dirty="0">
              <a:latin typeface="+mn-ea"/>
            </a:endParaRPr>
          </a:p>
        </p:txBody>
      </p:sp>
      <p:cxnSp>
        <p:nvCxnSpPr>
          <p:cNvPr id="238" name="Straight Connector 116"/>
          <p:cNvCxnSpPr/>
          <p:nvPr/>
        </p:nvCxnSpPr>
        <p:spPr>
          <a:xfrm>
            <a:off x="7817457" y="1657057"/>
            <a:ext cx="0" cy="777890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239" name="Title 1"/>
          <p:cNvSpPr txBox="1"/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目标规划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40" name="Subtitle 4"/>
          <p:cNvSpPr txBox="1"/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1800" marR="0" lvl="0" indent="-4318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90" name="组合 89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96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97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98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99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91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92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3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4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5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 spd="slow" advTm="4032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  <p:bldP spid="166" grpId="0" animBg="1"/>
      <p:bldP spid="167" grpId="0" animBg="1"/>
      <p:bldP spid="168" grpId="0" animBg="1"/>
      <p:bldP spid="203" grpId="0"/>
      <p:bldP spid="204" grpId="0"/>
      <p:bldP spid="206" grpId="0"/>
      <p:bldP spid="207" grpId="0"/>
      <p:bldP spid="233" grpId="0"/>
      <p:bldP spid="234" grpId="0"/>
      <p:bldP spid="236" grpId="0"/>
      <p:bldP spid="237" grpId="0"/>
      <p:bldP spid="239" grpId="0"/>
      <p:bldP spid="2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18"/>
          <p:cNvSpPr/>
          <p:nvPr/>
        </p:nvSpPr>
        <p:spPr>
          <a:xfrm>
            <a:off x="-1" y="4654451"/>
            <a:ext cx="11522075" cy="142874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4" name="Group 62"/>
          <p:cNvGrpSpPr/>
          <p:nvPr/>
        </p:nvGrpSpPr>
        <p:grpSpPr>
          <a:xfrm rot="20675447">
            <a:off x="-1000457" y="2022015"/>
            <a:ext cx="6862137" cy="3384233"/>
            <a:chOff x="812493" y="1298947"/>
            <a:chExt cx="6862137" cy="3384233"/>
          </a:xfrm>
        </p:grpSpPr>
        <p:sp>
          <p:nvSpPr>
            <p:cNvPr id="45" name="Freeform 13"/>
            <p:cNvSpPr>
              <a:spLocks noEditPoints="1"/>
            </p:cNvSpPr>
            <p:nvPr/>
          </p:nvSpPr>
          <p:spPr bwMode="auto">
            <a:xfrm rot="1715850">
              <a:off x="812493" y="3764350"/>
              <a:ext cx="3665024" cy="918830"/>
            </a:xfrm>
            <a:custGeom>
              <a:avLst/>
              <a:gdLst>
                <a:gd name="T0" fmla="*/ 229 w 695"/>
                <a:gd name="T1" fmla="*/ 157 h 174"/>
                <a:gd name="T2" fmla="*/ 338 w 695"/>
                <a:gd name="T3" fmla="*/ 173 h 174"/>
                <a:gd name="T4" fmla="*/ 395 w 695"/>
                <a:gd name="T5" fmla="*/ 157 h 174"/>
                <a:gd name="T6" fmla="*/ 273 w 695"/>
                <a:gd name="T7" fmla="*/ 86 h 174"/>
                <a:gd name="T8" fmla="*/ 273 w 695"/>
                <a:gd name="T9" fmla="*/ 72 h 174"/>
                <a:gd name="T10" fmla="*/ 355 w 695"/>
                <a:gd name="T11" fmla="*/ 82 h 174"/>
                <a:gd name="T12" fmla="*/ 493 w 695"/>
                <a:gd name="T13" fmla="*/ 99 h 174"/>
                <a:gd name="T14" fmla="*/ 563 w 695"/>
                <a:gd name="T15" fmla="*/ 86 h 174"/>
                <a:gd name="T16" fmla="*/ 534 w 695"/>
                <a:gd name="T17" fmla="*/ 47 h 174"/>
                <a:gd name="T18" fmla="*/ 569 w 695"/>
                <a:gd name="T19" fmla="*/ 32 h 174"/>
                <a:gd name="T20" fmla="*/ 656 w 695"/>
                <a:gd name="T21" fmla="*/ 39 h 174"/>
                <a:gd name="T22" fmla="*/ 653 w 695"/>
                <a:gd name="T23" fmla="*/ 8 h 174"/>
                <a:gd name="T24" fmla="*/ 656 w 695"/>
                <a:gd name="T25" fmla="*/ 4 h 174"/>
                <a:gd name="T26" fmla="*/ 677 w 695"/>
                <a:gd name="T27" fmla="*/ 3 h 174"/>
                <a:gd name="T28" fmla="*/ 689 w 695"/>
                <a:gd name="T29" fmla="*/ 2 h 174"/>
                <a:gd name="T30" fmla="*/ 656 w 695"/>
                <a:gd name="T31" fmla="*/ 1 h 174"/>
                <a:gd name="T32" fmla="*/ 645 w 695"/>
                <a:gd name="T33" fmla="*/ 8 h 174"/>
                <a:gd name="T34" fmla="*/ 652 w 695"/>
                <a:gd name="T35" fmla="*/ 28 h 174"/>
                <a:gd name="T36" fmla="*/ 633 w 695"/>
                <a:gd name="T37" fmla="*/ 32 h 174"/>
                <a:gd name="T38" fmla="*/ 631 w 695"/>
                <a:gd name="T39" fmla="*/ 31 h 174"/>
                <a:gd name="T40" fmla="*/ 623 w 695"/>
                <a:gd name="T41" fmla="*/ 29 h 174"/>
                <a:gd name="T42" fmla="*/ 588 w 695"/>
                <a:gd name="T43" fmla="*/ 27 h 174"/>
                <a:gd name="T44" fmla="*/ 573 w 695"/>
                <a:gd name="T45" fmla="*/ 24 h 174"/>
                <a:gd name="T46" fmla="*/ 562 w 695"/>
                <a:gd name="T47" fmla="*/ 22 h 174"/>
                <a:gd name="T48" fmla="*/ 532 w 695"/>
                <a:gd name="T49" fmla="*/ 21 h 174"/>
                <a:gd name="T50" fmla="*/ 498 w 695"/>
                <a:gd name="T51" fmla="*/ 36 h 174"/>
                <a:gd name="T52" fmla="*/ 500 w 695"/>
                <a:gd name="T53" fmla="*/ 43 h 174"/>
                <a:gd name="T54" fmla="*/ 516 w 695"/>
                <a:gd name="T55" fmla="*/ 47 h 174"/>
                <a:gd name="T56" fmla="*/ 509 w 695"/>
                <a:gd name="T57" fmla="*/ 51 h 174"/>
                <a:gd name="T58" fmla="*/ 529 w 695"/>
                <a:gd name="T59" fmla="*/ 74 h 174"/>
                <a:gd name="T60" fmla="*/ 535 w 695"/>
                <a:gd name="T61" fmla="*/ 83 h 174"/>
                <a:gd name="T62" fmla="*/ 515 w 695"/>
                <a:gd name="T63" fmla="*/ 91 h 174"/>
                <a:gd name="T64" fmla="*/ 466 w 695"/>
                <a:gd name="T65" fmla="*/ 86 h 174"/>
                <a:gd name="T66" fmla="*/ 444 w 695"/>
                <a:gd name="T67" fmla="*/ 84 h 174"/>
                <a:gd name="T68" fmla="*/ 435 w 695"/>
                <a:gd name="T69" fmla="*/ 82 h 174"/>
                <a:gd name="T70" fmla="*/ 418 w 695"/>
                <a:gd name="T71" fmla="*/ 82 h 174"/>
                <a:gd name="T72" fmla="*/ 383 w 695"/>
                <a:gd name="T73" fmla="*/ 77 h 174"/>
                <a:gd name="T74" fmla="*/ 346 w 695"/>
                <a:gd name="T75" fmla="*/ 71 h 174"/>
                <a:gd name="T76" fmla="*/ 307 w 695"/>
                <a:gd name="T77" fmla="*/ 68 h 174"/>
                <a:gd name="T78" fmla="*/ 240 w 695"/>
                <a:gd name="T79" fmla="*/ 69 h 174"/>
                <a:gd name="T80" fmla="*/ 241 w 695"/>
                <a:gd name="T81" fmla="*/ 78 h 174"/>
                <a:gd name="T82" fmla="*/ 247 w 695"/>
                <a:gd name="T83" fmla="*/ 84 h 174"/>
                <a:gd name="T84" fmla="*/ 245 w 695"/>
                <a:gd name="T85" fmla="*/ 86 h 174"/>
                <a:gd name="T86" fmla="*/ 269 w 695"/>
                <a:gd name="T87" fmla="*/ 98 h 174"/>
                <a:gd name="T88" fmla="*/ 293 w 695"/>
                <a:gd name="T89" fmla="*/ 111 h 174"/>
                <a:gd name="T90" fmla="*/ 308 w 695"/>
                <a:gd name="T91" fmla="*/ 118 h 174"/>
                <a:gd name="T92" fmla="*/ 332 w 695"/>
                <a:gd name="T93" fmla="*/ 128 h 174"/>
                <a:gd name="T94" fmla="*/ 352 w 695"/>
                <a:gd name="T95" fmla="*/ 144 h 174"/>
                <a:gd name="T96" fmla="*/ 371 w 695"/>
                <a:gd name="T97" fmla="*/ 156 h 174"/>
                <a:gd name="T98" fmla="*/ 370 w 695"/>
                <a:gd name="T99" fmla="*/ 167 h 174"/>
                <a:gd name="T100" fmla="*/ 281 w 695"/>
                <a:gd name="T101" fmla="*/ 157 h 174"/>
                <a:gd name="T102" fmla="*/ 249 w 695"/>
                <a:gd name="T103" fmla="*/ 152 h 174"/>
                <a:gd name="T104" fmla="*/ 160 w 695"/>
                <a:gd name="T105" fmla="*/ 140 h 174"/>
                <a:gd name="T106" fmla="*/ 79 w 695"/>
                <a:gd name="T107" fmla="*/ 123 h 174"/>
                <a:gd name="T108" fmla="*/ 656 w 695"/>
                <a:gd name="T109" fmla="*/ 33 h 174"/>
                <a:gd name="T110" fmla="*/ 648 w 695"/>
                <a:gd name="T111" fmla="*/ 5 h 174"/>
                <a:gd name="T112" fmla="*/ 655 w 695"/>
                <a:gd name="T113" fmla="*/ 33 h 174"/>
                <a:gd name="T114" fmla="*/ 648 w 695"/>
                <a:gd name="T115" fmla="*/ 37 h 174"/>
                <a:gd name="T116" fmla="*/ 535 w 695"/>
                <a:gd name="T117" fmla="*/ 9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95" h="174">
                  <a:moveTo>
                    <a:pt x="78" y="130"/>
                  </a:moveTo>
                  <a:cubicBezTo>
                    <a:pt x="88" y="132"/>
                    <a:pt x="101" y="134"/>
                    <a:pt x="109" y="136"/>
                  </a:cubicBezTo>
                  <a:cubicBezTo>
                    <a:pt x="147" y="143"/>
                    <a:pt x="179" y="151"/>
                    <a:pt x="220" y="157"/>
                  </a:cubicBezTo>
                  <a:cubicBezTo>
                    <a:pt x="219" y="157"/>
                    <a:pt x="222" y="157"/>
                    <a:pt x="225" y="157"/>
                  </a:cubicBezTo>
                  <a:cubicBezTo>
                    <a:pt x="224" y="157"/>
                    <a:pt x="224" y="157"/>
                    <a:pt x="224" y="157"/>
                  </a:cubicBezTo>
                  <a:cubicBezTo>
                    <a:pt x="229" y="157"/>
                    <a:pt x="229" y="157"/>
                    <a:pt x="229" y="157"/>
                  </a:cubicBezTo>
                  <a:cubicBezTo>
                    <a:pt x="232" y="157"/>
                    <a:pt x="229" y="158"/>
                    <a:pt x="226" y="158"/>
                  </a:cubicBezTo>
                  <a:cubicBezTo>
                    <a:pt x="242" y="160"/>
                    <a:pt x="257" y="162"/>
                    <a:pt x="272" y="165"/>
                  </a:cubicBezTo>
                  <a:cubicBezTo>
                    <a:pt x="275" y="164"/>
                    <a:pt x="280" y="166"/>
                    <a:pt x="283" y="165"/>
                  </a:cubicBezTo>
                  <a:cubicBezTo>
                    <a:pt x="283" y="166"/>
                    <a:pt x="283" y="166"/>
                    <a:pt x="282" y="166"/>
                  </a:cubicBezTo>
                  <a:cubicBezTo>
                    <a:pt x="294" y="167"/>
                    <a:pt x="295" y="167"/>
                    <a:pt x="303" y="169"/>
                  </a:cubicBezTo>
                  <a:cubicBezTo>
                    <a:pt x="314" y="171"/>
                    <a:pt x="325" y="172"/>
                    <a:pt x="338" y="173"/>
                  </a:cubicBezTo>
                  <a:cubicBezTo>
                    <a:pt x="346" y="174"/>
                    <a:pt x="351" y="174"/>
                    <a:pt x="366" y="173"/>
                  </a:cubicBezTo>
                  <a:cubicBezTo>
                    <a:pt x="367" y="173"/>
                    <a:pt x="372" y="173"/>
                    <a:pt x="375" y="172"/>
                  </a:cubicBezTo>
                  <a:cubicBezTo>
                    <a:pt x="379" y="171"/>
                    <a:pt x="379" y="171"/>
                    <a:pt x="379" y="171"/>
                  </a:cubicBezTo>
                  <a:cubicBezTo>
                    <a:pt x="396" y="166"/>
                    <a:pt x="387" y="169"/>
                    <a:pt x="391" y="167"/>
                  </a:cubicBezTo>
                  <a:cubicBezTo>
                    <a:pt x="398" y="163"/>
                    <a:pt x="396" y="163"/>
                    <a:pt x="397" y="161"/>
                  </a:cubicBezTo>
                  <a:cubicBezTo>
                    <a:pt x="397" y="160"/>
                    <a:pt x="396" y="158"/>
                    <a:pt x="395" y="157"/>
                  </a:cubicBezTo>
                  <a:cubicBezTo>
                    <a:pt x="389" y="149"/>
                    <a:pt x="378" y="143"/>
                    <a:pt x="368" y="136"/>
                  </a:cubicBezTo>
                  <a:cubicBezTo>
                    <a:pt x="347" y="123"/>
                    <a:pt x="322" y="111"/>
                    <a:pt x="300" y="97"/>
                  </a:cubicBezTo>
                  <a:cubicBezTo>
                    <a:pt x="292" y="96"/>
                    <a:pt x="289" y="93"/>
                    <a:pt x="282" y="92"/>
                  </a:cubicBezTo>
                  <a:cubicBezTo>
                    <a:pt x="283" y="91"/>
                    <a:pt x="283" y="91"/>
                    <a:pt x="283" y="91"/>
                  </a:cubicBezTo>
                  <a:cubicBezTo>
                    <a:pt x="278" y="90"/>
                    <a:pt x="279" y="89"/>
                    <a:pt x="277" y="86"/>
                  </a:cubicBezTo>
                  <a:cubicBezTo>
                    <a:pt x="276" y="86"/>
                    <a:pt x="275" y="85"/>
                    <a:pt x="273" y="86"/>
                  </a:cubicBezTo>
                  <a:cubicBezTo>
                    <a:pt x="270" y="85"/>
                    <a:pt x="274" y="83"/>
                    <a:pt x="271" y="82"/>
                  </a:cubicBezTo>
                  <a:cubicBezTo>
                    <a:pt x="272" y="82"/>
                    <a:pt x="270" y="83"/>
                    <a:pt x="270" y="82"/>
                  </a:cubicBezTo>
                  <a:cubicBezTo>
                    <a:pt x="262" y="79"/>
                    <a:pt x="272" y="82"/>
                    <a:pt x="269" y="77"/>
                  </a:cubicBezTo>
                  <a:cubicBezTo>
                    <a:pt x="267" y="76"/>
                    <a:pt x="264" y="74"/>
                    <a:pt x="262" y="72"/>
                  </a:cubicBezTo>
                  <a:cubicBezTo>
                    <a:pt x="265" y="72"/>
                    <a:pt x="269" y="72"/>
                    <a:pt x="272" y="73"/>
                  </a:cubicBezTo>
                  <a:cubicBezTo>
                    <a:pt x="270" y="73"/>
                    <a:pt x="271" y="72"/>
                    <a:pt x="273" y="72"/>
                  </a:cubicBezTo>
                  <a:cubicBezTo>
                    <a:pt x="273" y="74"/>
                    <a:pt x="281" y="72"/>
                    <a:pt x="284" y="73"/>
                  </a:cubicBezTo>
                  <a:cubicBezTo>
                    <a:pt x="283" y="73"/>
                    <a:pt x="281" y="73"/>
                    <a:pt x="280" y="73"/>
                  </a:cubicBezTo>
                  <a:cubicBezTo>
                    <a:pt x="288" y="75"/>
                    <a:pt x="297" y="75"/>
                    <a:pt x="304" y="76"/>
                  </a:cubicBezTo>
                  <a:cubicBezTo>
                    <a:pt x="314" y="76"/>
                    <a:pt x="320" y="79"/>
                    <a:pt x="327" y="78"/>
                  </a:cubicBezTo>
                  <a:cubicBezTo>
                    <a:pt x="325" y="79"/>
                    <a:pt x="330" y="79"/>
                    <a:pt x="331" y="80"/>
                  </a:cubicBezTo>
                  <a:cubicBezTo>
                    <a:pt x="341" y="79"/>
                    <a:pt x="345" y="82"/>
                    <a:pt x="355" y="82"/>
                  </a:cubicBezTo>
                  <a:cubicBezTo>
                    <a:pt x="354" y="82"/>
                    <a:pt x="354" y="82"/>
                    <a:pt x="354" y="82"/>
                  </a:cubicBezTo>
                  <a:cubicBezTo>
                    <a:pt x="376" y="85"/>
                    <a:pt x="398" y="88"/>
                    <a:pt x="422" y="90"/>
                  </a:cubicBezTo>
                  <a:cubicBezTo>
                    <a:pt x="436" y="92"/>
                    <a:pt x="446" y="95"/>
                    <a:pt x="463" y="96"/>
                  </a:cubicBezTo>
                  <a:cubicBezTo>
                    <a:pt x="466" y="96"/>
                    <a:pt x="464" y="96"/>
                    <a:pt x="467" y="96"/>
                  </a:cubicBezTo>
                  <a:cubicBezTo>
                    <a:pt x="470" y="96"/>
                    <a:pt x="466" y="96"/>
                    <a:pt x="467" y="96"/>
                  </a:cubicBezTo>
                  <a:cubicBezTo>
                    <a:pt x="475" y="97"/>
                    <a:pt x="483" y="98"/>
                    <a:pt x="493" y="99"/>
                  </a:cubicBezTo>
                  <a:cubicBezTo>
                    <a:pt x="494" y="99"/>
                    <a:pt x="497" y="99"/>
                    <a:pt x="497" y="99"/>
                  </a:cubicBezTo>
                  <a:cubicBezTo>
                    <a:pt x="501" y="100"/>
                    <a:pt x="508" y="100"/>
                    <a:pt x="516" y="100"/>
                  </a:cubicBezTo>
                  <a:cubicBezTo>
                    <a:pt x="520" y="100"/>
                    <a:pt x="524" y="100"/>
                    <a:pt x="530" y="100"/>
                  </a:cubicBezTo>
                  <a:cubicBezTo>
                    <a:pt x="534" y="101"/>
                    <a:pt x="558" y="94"/>
                    <a:pt x="557" y="93"/>
                  </a:cubicBezTo>
                  <a:cubicBezTo>
                    <a:pt x="549" y="96"/>
                    <a:pt x="562" y="89"/>
                    <a:pt x="560" y="87"/>
                  </a:cubicBezTo>
                  <a:cubicBezTo>
                    <a:pt x="561" y="86"/>
                    <a:pt x="562" y="86"/>
                    <a:pt x="563" y="86"/>
                  </a:cubicBezTo>
                  <a:cubicBezTo>
                    <a:pt x="564" y="83"/>
                    <a:pt x="563" y="81"/>
                    <a:pt x="563" y="77"/>
                  </a:cubicBezTo>
                  <a:cubicBezTo>
                    <a:pt x="562" y="76"/>
                    <a:pt x="559" y="76"/>
                    <a:pt x="559" y="74"/>
                  </a:cubicBezTo>
                  <a:cubicBezTo>
                    <a:pt x="561" y="72"/>
                    <a:pt x="557" y="70"/>
                    <a:pt x="557" y="68"/>
                  </a:cubicBezTo>
                  <a:cubicBezTo>
                    <a:pt x="554" y="69"/>
                    <a:pt x="551" y="68"/>
                    <a:pt x="550" y="66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8" y="61"/>
                    <a:pt x="545" y="52"/>
                    <a:pt x="534" y="47"/>
                  </a:cubicBezTo>
                  <a:cubicBezTo>
                    <a:pt x="536" y="46"/>
                    <a:pt x="536" y="46"/>
                    <a:pt x="536" y="46"/>
                  </a:cubicBezTo>
                  <a:cubicBezTo>
                    <a:pt x="528" y="41"/>
                    <a:pt x="524" y="34"/>
                    <a:pt x="521" y="29"/>
                  </a:cubicBezTo>
                  <a:cubicBezTo>
                    <a:pt x="521" y="29"/>
                    <a:pt x="520" y="30"/>
                    <a:pt x="527" y="30"/>
                  </a:cubicBezTo>
                  <a:cubicBezTo>
                    <a:pt x="534" y="29"/>
                    <a:pt x="537" y="29"/>
                    <a:pt x="543" y="29"/>
                  </a:cubicBezTo>
                  <a:cubicBezTo>
                    <a:pt x="546" y="29"/>
                    <a:pt x="546" y="30"/>
                    <a:pt x="547" y="30"/>
                  </a:cubicBezTo>
                  <a:cubicBezTo>
                    <a:pt x="555" y="31"/>
                    <a:pt x="560" y="33"/>
                    <a:pt x="569" y="32"/>
                  </a:cubicBezTo>
                  <a:cubicBezTo>
                    <a:pt x="568" y="33"/>
                    <a:pt x="568" y="33"/>
                    <a:pt x="568" y="33"/>
                  </a:cubicBezTo>
                  <a:cubicBezTo>
                    <a:pt x="575" y="33"/>
                    <a:pt x="586" y="34"/>
                    <a:pt x="592" y="35"/>
                  </a:cubicBezTo>
                  <a:cubicBezTo>
                    <a:pt x="595" y="35"/>
                    <a:pt x="603" y="36"/>
                    <a:pt x="601" y="35"/>
                  </a:cubicBezTo>
                  <a:cubicBezTo>
                    <a:pt x="604" y="35"/>
                    <a:pt x="600" y="36"/>
                    <a:pt x="605" y="36"/>
                  </a:cubicBezTo>
                  <a:cubicBezTo>
                    <a:pt x="600" y="36"/>
                    <a:pt x="600" y="36"/>
                    <a:pt x="600" y="36"/>
                  </a:cubicBezTo>
                  <a:cubicBezTo>
                    <a:pt x="618" y="38"/>
                    <a:pt x="625" y="42"/>
                    <a:pt x="656" y="39"/>
                  </a:cubicBezTo>
                  <a:cubicBezTo>
                    <a:pt x="672" y="35"/>
                    <a:pt x="667" y="30"/>
                    <a:pt x="667" y="26"/>
                  </a:cubicBezTo>
                  <a:cubicBezTo>
                    <a:pt x="665" y="25"/>
                    <a:pt x="664" y="21"/>
                    <a:pt x="659" y="21"/>
                  </a:cubicBezTo>
                  <a:cubicBezTo>
                    <a:pt x="661" y="20"/>
                    <a:pt x="661" y="20"/>
                    <a:pt x="661" y="20"/>
                  </a:cubicBezTo>
                  <a:cubicBezTo>
                    <a:pt x="659" y="18"/>
                    <a:pt x="657" y="14"/>
                    <a:pt x="655" y="11"/>
                  </a:cubicBezTo>
                  <a:cubicBezTo>
                    <a:pt x="655" y="9"/>
                    <a:pt x="653" y="10"/>
                    <a:pt x="651" y="8"/>
                  </a:cubicBezTo>
                  <a:cubicBezTo>
                    <a:pt x="653" y="8"/>
                    <a:pt x="653" y="8"/>
                    <a:pt x="653" y="8"/>
                  </a:cubicBezTo>
                  <a:cubicBezTo>
                    <a:pt x="651" y="6"/>
                    <a:pt x="649" y="6"/>
                    <a:pt x="647" y="6"/>
                  </a:cubicBezTo>
                  <a:cubicBezTo>
                    <a:pt x="648" y="5"/>
                    <a:pt x="648" y="5"/>
                    <a:pt x="648" y="5"/>
                  </a:cubicBezTo>
                  <a:cubicBezTo>
                    <a:pt x="649" y="5"/>
                    <a:pt x="650" y="4"/>
                    <a:pt x="651" y="4"/>
                  </a:cubicBezTo>
                  <a:cubicBezTo>
                    <a:pt x="652" y="5"/>
                    <a:pt x="653" y="5"/>
                    <a:pt x="654" y="5"/>
                  </a:cubicBezTo>
                  <a:cubicBezTo>
                    <a:pt x="653" y="5"/>
                    <a:pt x="654" y="5"/>
                    <a:pt x="654" y="4"/>
                  </a:cubicBezTo>
                  <a:cubicBezTo>
                    <a:pt x="655" y="4"/>
                    <a:pt x="655" y="4"/>
                    <a:pt x="656" y="4"/>
                  </a:cubicBezTo>
                  <a:cubicBezTo>
                    <a:pt x="662" y="4"/>
                    <a:pt x="666" y="4"/>
                    <a:pt x="668" y="3"/>
                  </a:cubicBezTo>
                  <a:cubicBezTo>
                    <a:pt x="666" y="4"/>
                    <a:pt x="671" y="4"/>
                    <a:pt x="667" y="4"/>
                  </a:cubicBezTo>
                  <a:cubicBezTo>
                    <a:pt x="671" y="4"/>
                    <a:pt x="674" y="4"/>
                    <a:pt x="677" y="4"/>
                  </a:cubicBezTo>
                  <a:cubicBezTo>
                    <a:pt x="676" y="4"/>
                    <a:pt x="675" y="4"/>
                    <a:pt x="674" y="4"/>
                  </a:cubicBezTo>
                  <a:cubicBezTo>
                    <a:pt x="678" y="3"/>
                    <a:pt x="682" y="3"/>
                    <a:pt x="682" y="3"/>
                  </a:cubicBezTo>
                  <a:cubicBezTo>
                    <a:pt x="680" y="3"/>
                    <a:pt x="679" y="3"/>
                    <a:pt x="677" y="3"/>
                  </a:cubicBezTo>
                  <a:cubicBezTo>
                    <a:pt x="679" y="2"/>
                    <a:pt x="687" y="2"/>
                    <a:pt x="687" y="3"/>
                  </a:cubicBezTo>
                  <a:cubicBezTo>
                    <a:pt x="687" y="4"/>
                    <a:pt x="681" y="4"/>
                    <a:pt x="683" y="4"/>
                  </a:cubicBezTo>
                  <a:cubicBezTo>
                    <a:pt x="695" y="4"/>
                    <a:pt x="695" y="4"/>
                    <a:pt x="695" y="4"/>
                  </a:cubicBezTo>
                  <a:cubicBezTo>
                    <a:pt x="692" y="4"/>
                    <a:pt x="691" y="3"/>
                    <a:pt x="693" y="3"/>
                  </a:cubicBezTo>
                  <a:cubicBezTo>
                    <a:pt x="688" y="3"/>
                    <a:pt x="688" y="3"/>
                    <a:pt x="688" y="3"/>
                  </a:cubicBezTo>
                  <a:cubicBezTo>
                    <a:pt x="689" y="2"/>
                    <a:pt x="689" y="2"/>
                    <a:pt x="689" y="2"/>
                  </a:cubicBezTo>
                  <a:cubicBezTo>
                    <a:pt x="682" y="2"/>
                    <a:pt x="677" y="1"/>
                    <a:pt x="668" y="1"/>
                  </a:cubicBezTo>
                  <a:cubicBezTo>
                    <a:pt x="670" y="2"/>
                    <a:pt x="670" y="2"/>
                    <a:pt x="670" y="2"/>
                  </a:cubicBezTo>
                  <a:cubicBezTo>
                    <a:pt x="665" y="2"/>
                    <a:pt x="659" y="3"/>
                    <a:pt x="655" y="3"/>
                  </a:cubicBezTo>
                  <a:cubicBezTo>
                    <a:pt x="658" y="2"/>
                    <a:pt x="656" y="2"/>
                    <a:pt x="657" y="2"/>
                  </a:cubicBezTo>
                  <a:cubicBezTo>
                    <a:pt x="655" y="2"/>
                    <a:pt x="654" y="2"/>
                    <a:pt x="652" y="2"/>
                  </a:cubicBezTo>
                  <a:cubicBezTo>
                    <a:pt x="656" y="1"/>
                    <a:pt x="656" y="1"/>
                    <a:pt x="656" y="1"/>
                  </a:cubicBezTo>
                  <a:cubicBezTo>
                    <a:pt x="655" y="1"/>
                    <a:pt x="654" y="2"/>
                    <a:pt x="652" y="2"/>
                  </a:cubicBezTo>
                  <a:cubicBezTo>
                    <a:pt x="649" y="3"/>
                    <a:pt x="655" y="0"/>
                    <a:pt x="645" y="4"/>
                  </a:cubicBezTo>
                  <a:cubicBezTo>
                    <a:pt x="644" y="4"/>
                    <a:pt x="644" y="4"/>
                    <a:pt x="644" y="4"/>
                  </a:cubicBezTo>
                  <a:cubicBezTo>
                    <a:pt x="644" y="6"/>
                    <a:pt x="643" y="7"/>
                    <a:pt x="643" y="7"/>
                  </a:cubicBezTo>
                  <a:cubicBezTo>
                    <a:pt x="643" y="7"/>
                    <a:pt x="643" y="7"/>
                    <a:pt x="643" y="7"/>
                  </a:cubicBezTo>
                  <a:cubicBezTo>
                    <a:pt x="641" y="10"/>
                    <a:pt x="645" y="6"/>
                    <a:pt x="645" y="8"/>
                  </a:cubicBezTo>
                  <a:cubicBezTo>
                    <a:pt x="644" y="9"/>
                    <a:pt x="641" y="9"/>
                    <a:pt x="640" y="11"/>
                  </a:cubicBezTo>
                  <a:cubicBezTo>
                    <a:pt x="640" y="13"/>
                    <a:pt x="645" y="16"/>
                    <a:pt x="644" y="19"/>
                  </a:cubicBezTo>
                  <a:cubicBezTo>
                    <a:pt x="647" y="21"/>
                    <a:pt x="650" y="23"/>
                    <a:pt x="653" y="24"/>
                  </a:cubicBezTo>
                  <a:cubicBezTo>
                    <a:pt x="654" y="25"/>
                    <a:pt x="649" y="25"/>
                    <a:pt x="652" y="26"/>
                  </a:cubicBezTo>
                  <a:cubicBezTo>
                    <a:pt x="650" y="26"/>
                    <a:pt x="649" y="26"/>
                    <a:pt x="648" y="27"/>
                  </a:cubicBezTo>
                  <a:cubicBezTo>
                    <a:pt x="650" y="27"/>
                    <a:pt x="650" y="30"/>
                    <a:pt x="652" y="28"/>
                  </a:cubicBezTo>
                  <a:cubicBezTo>
                    <a:pt x="653" y="30"/>
                    <a:pt x="654" y="32"/>
                    <a:pt x="653" y="33"/>
                  </a:cubicBezTo>
                  <a:cubicBezTo>
                    <a:pt x="652" y="33"/>
                    <a:pt x="650" y="33"/>
                    <a:pt x="649" y="33"/>
                  </a:cubicBezTo>
                  <a:cubicBezTo>
                    <a:pt x="648" y="34"/>
                    <a:pt x="650" y="34"/>
                    <a:pt x="646" y="34"/>
                  </a:cubicBezTo>
                  <a:cubicBezTo>
                    <a:pt x="638" y="35"/>
                    <a:pt x="640" y="33"/>
                    <a:pt x="639" y="32"/>
                  </a:cubicBezTo>
                  <a:cubicBezTo>
                    <a:pt x="643" y="32"/>
                    <a:pt x="643" y="32"/>
                    <a:pt x="643" y="32"/>
                  </a:cubicBezTo>
                  <a:cubicBezTo>
                    <a:pt x="640" y="32"/>
                    <a:pt x="637" y="32"/>
                    <a:pt x="633" y="32"/>
                  </a:cubicBezTo>
                  <a:cubicBezTo>
                    <a:pt x="635" y="30"/>
                    <a:pt x="640" y="32"/>
                    <a:pt x="643" y="32"/>
                  </a:cubicBezTo>
                  <a:cubicBezTo>
                    <a:pt x="642" y="30"/>
                    <a:pt x="642" y="30"/>
                    <a:pt x="642" y="30"/>
                  </a:cubicBezTo>
                  <a:cubicBezTo>
                    <a:pt x="636" y="29"/>
                    <a:pt x="638" y="31"/>
                    <a:pt x="632" y="30"/>
                  </a:cubicBezTo>
                  <a:cubicBezTo>
                    <a:pt x="634" y="30"/>
                    <a:pt x="634" y="30"/>
                    <a:pt x="634" y="30"/>
                  </a:cubicBezTo>
                  <a:cubicBezTo>
                    <a:pt x="629" y="29"/>
                    <a:pt x="629" y="29"/>
                    <a:pt x="629" y="29"/>
                  </a:cubicBezTo>
                  <a:cubicBezTo>
                    <a:pt x="628" y="30"/>
                    <a:pt x="627" y="31"/>
                    <a:pt x="631" y="31"/>
                  </a:cubicBezTo>
                  <a:cubicBezTo>
                    <a:pt x="626" y="32"/>
                    <a:pt x="627" y="31"/>
                    <a:pt x="621" y="30"/>
                  </a:cubicBezTo>
                  <a:cubicBezTo>
                    <a:pt x="618" y="31"/>
                    <a:pt x="624" y="31"/>
                    <a:pt x="622" y="31"/>
                  </a:cubicBezTo>
                  <a:cubicBezTo>
                    <a:pt x="621" y="32"/>
                    <a:pt x="617" y="32"/>
                    <a:pt x="614" y="31"/>
                  </a:cubicBezTo>
                  <a:cubicBezTo>
                    <a:pt x="609" y="31"/>
                    <a:pt x="614" y="30"/>
                    <a:pt x="613" y="30"/>
                  </a:cubicBezTo>
                  <a:cubicBezTo>
                    <a:pt x="614" y="30"/>
                    <a:pt x="618" y="30"/>
                    <a:pt x="616" y="30"/>
                  </a:cubicBezTo>
                  <a:cubicBezTo>
                    <a:pt x="624" y="30"/>
                    <a:pt x="618" y="29"/>
                    <a:pt x="623" y="29"/>
                  </a:cubicBezTo>
                  <a:cubicBezTo>
                    <a:pt x="619" y="27"/>
                    <a:pt x="617" y="28"/>
                    <a:pt x="615" y="28"/>
                  </a:cubicBezTo>
                  <a:cubicBezTo>
                    <a:pt x="616" y="29"/>
                    <a:pt x="612" y="29"/>
                    <a:pt x="613" y="29"/>
                  </a:cubicBezTo>
                  <a:cubicBezTo>
                    <a:pt x="600" y="30"/>
                    <a:pt x="611" y="27"/>
                    <a:pt x="603" y="27"/>
                  </a:cubicBezTo>
                  <a:cubicBezTo>
                    <a:pt x="602" y="28"/>
                    <a:pt x="589" y="27"/>
                    <a:pt x="591" y="29"/>
                  </a:cubicBezTo>
                  <a:cubicBezTo>
                    <a:pt x="589" y="29"/>
                    <a:pt x="586" y="29"/>
                    <a:pt x="585" y="29"/>
                  </a:cubicBezTo>
                  <a:cubicBezTo>
                    <a:pt x="589" y="28"/>
                    <a:pt x="583" y="28"/>
                    <a:pt x="588" y="27"/>
                  </a:cubicBezTo>
                  <a:cubicBezTo>
                    <a:pt x="586" y="27"/>
                    <a:pt x="586" y="27"/>
                    <a:pt x="586" y="27"/>
                  </a:cubicBezTo>
                  <a:cubicBezTo>
                    <a:pt x="592" y="27"/>
                    <a:pt x="592" y="27"/>
                    <a:pt x="592" y="27"/>
                  </a:cubicBezTo>
                  <a:cubicBezTo>
                    <a:pt x="590" y="26"/>
                    <a:pt x="587" y="24"/>
                    <a:pt x="586" y="24"/>
                  </a:cubicBezTo>
                  <a:cubicBezTo>
                    <a:pt x="581" y="24"/>
                    <a:pt x="586" y="25"/>
                    <a:pt x="580" y="24"/>
                  </a:cubicBezTo>
                  <a:cubicBezTo>
                    <a:pt x="583" y="24"/>
                    <a:pt x="581" y="23"/>
                    <a:pt x="579" y="23"/>
                  </a:cubicBezTo>
                  <a:cubicBezTo>
                    <a:pt x="582" y="24"/>
                    <a:pt x="576" y="24"/>
                    <a:pt x="573" y="24"/>
                  </a:cubicBezTo>
                  <a:cubicBezTo>
                    <a:pt x="569" y="24"/>
                    <a:pt x="567" y="23"/>
                    <a:pt x="568" y="23"/>
                  </a:cubicBezTo>
                  <a:cubicBezTo>
                    <a:pt x="574" y="22"/>
                    <a:pt x="574" y="22"/>
                    <a:pt x="574" y="22"/>
                  </a:cubicBezTo>
                  <a:cubicBezTo>
                    <a:pt x="570" y="23"/>
                    <a:pt x="573" y="22"/>
                    <a:pt x="570" y="22"/>
                  </a:cubicBezTo>
                  <a:cubicBezTo>
                    <a:pt x="568" y="22"/>
                    <a:pt x="564" y="23"/>
                    <a:pt x="562" y="23"/>
                  </a:cubicBezTo>
                  <a:cubicBezTo>
                    <a:pt x="558" y="23"/>
                    <a:pt x="558" y="22"/>
                    <a:pt x="556" y="22"/>
                  </a:cubicBezTo>
                  <a:cubicBezTo>
                    <a:pt x="562" y="22"/>
                    <a:pt x="562" y="22"/>
                    <a:pt x="562" y="22"/>
                  </a:cubicBezTo>
                  <a:cubicBezTo>
                    <a:pt x="556" y="22"/>
                    <a:pt x="564" y="21"/>
                    <a:pt x="556" y="21"/>
                  </a:cubicBezTo>
                  <a:cubicBezTo>
                    <a:pt x="553" y="21"/>
                    <a:pt x="553" y="21"/>
                    <a:pt x="553" y="21"/>
                  </a:cubicBezTo>
                  <a:cubicBezTo>
                    <a:pt x="552" y="21"/>
                    <a:pt x="552" y="21"/>
                    <a:pt x="554" y="20"/>
                  </a:cubicBezTo>
                  <a:cubicBezTo>
                    <a:pt x="552" y="21"/>
                    <a:pt x="548" y="21"/>
                    <a:pt x="546" y="21"/>
                  </a:cubicBezTo>
                  <a:cubicBezTo>
                    <a:pt x="546" y="20"/>
                    <a:pt x="546" y="20"/>
                    <a:pt x="546" y="20"/>
                  </a:cubicBezTo>
                  <a:cubicBezTo>
                    <a:pt x="543" y="20"/>
                    <a:pt x="536" y="21"/>
                    <a:pt x="532" y="21"/>
                  </a:cubicBezTo>
                  <a:cubicBezTo>
                    <a:pt x="534" y="22"/>
                    <a:pt x="538" y="20"/>
                    <a:pt x="543" y="21"/>
                  </a:cubicBezTo>
                  <a:cubicBezTo>
                    <a:pt x="545" y="22"/>
                    <a:pt x="536" y="22"/>
                    <a:pt x="534" y="22"/>
                  </a:cubicBezTo>
                  <a:cubicBezTo>
                    <a:pt x="537" y="21"/>
                    <a:pt x="523" y="22"/>
                    <a:pt x="513" y="25"/>
                  </a:cubicBezTo>
                  <a:cubicBezTo>
                    <a:pt x="507" y="26"/>
                    <a:pt x="500" y="29"/>
                    <a:pt x="500" y="29"/>
                  </a:cubicBezTo>
                  <a:cubicBezTo>
                    <a:pt x="501" y="30"/>
                    <a:pt x="501" y="30"/>
                    <a:pt x="501" y="30"/>
                  </a:cubicBezTo>
                  <a:cubicBezTo>
                    <a:pt x="493" y="32"/>
                    <a:pt x="499" y="34"/>
                    <a:pt x="498" y="36"/>
                  </a:cubicBezTo>
                  <a:cubicBezTo>
                    <a:pt x="496" y="35"/>
                    <a:pt x="494" y="35"/>
                    <a:pt x="494" y="37"/>
                  </a:cubicBezTo>
                  <a:cubicBezTo>
                    <a:pt x="497" y="35"/>
                    <a:pt x="499" y="38"/>
                    <a:pt x="501" y="37"/>
                  </a:cubicBezTo>
                  <a:cubicBezTo>
                    <a:pt x="501" y="39"/>
                    <a:pt x="496" y="37"/>
                    <a:pt x="494" y="38"/>
                  </a:cubicBezTo>
                  <a:cubicBezTo>
                    <a:pt x="497" y="39"/>
                    <a:pt x="494" y="41"/>
                    <a:pt x="498" y="41"/>
                  </a:cubicBezTo>
                  <a:cubicBezTo>
                    <a:pt x="498" y="40"/>
                    <a:pt x="500" y="41"/>
                    <a:pt x="502" y="41"/>
                  </a:cubicBezTo>
                  <a:cubicBezTo>
                    <a:pt x="503" y="43"/>
                    <a:pt x="500" y="41"/>
                    <a:pt x="500" y="43"/>
                  </a:cubicBezTo>
                  <a:cubicBezTo>
                    <a:pt x="501" y="43"/>
                    <a:pt x="504" y="44"/>
                    <a:pt x="504" y="42"/>
                  </a:cubicBezTo>
                  <a:cubicBezTo>
                    <a:pt x="504" y="43"/>
                    <a:pt x="509" y="44"/>
                    <a:pt x="507" y="45"/>
                  </a:cubicBezTo>
                  <a:cubicBezTo>
                    <a:pt x="506" y="46"/>
                    <a:pt x="505" y="44"/>
                    <a:pt x="504" y="45"/>
                  </a:cubicBezTo>
                  <a:cubicBezTo>
                    <a:pt x="505" y="47"/>
                    <a:pt x="510" y="45"/>
                    <a:pt x="513" y="47"/>
                  </a:cubicBezTo>
                  <a:cubicBezTo>
                    <a:pt x="513" y="45"/>
                    <a:pt x="518" y="45"/>
                    <a:pt x="520" y="46"/>
                  </a:cubicBezTo>
                  <a:cubicBezTo>
                    <a:pt x="521" y="49"/>
                    <a:pt x="518" y="45"/>
                    <a:pt x="516" y="47"/>
                  </a:cubicBezTo>
                  <a:cubicBezTo>
                    <a:pt x="517" y="48"/>
                    <a:pt x="517" y="48"/>
                    <a:pt x="517" y="48"/>
                  </a:cubicBezTo>
                  <a:cubicBezTo>
                    <a:pt x="515" y="50"/>
                    <a:pt x="508" y="46"/>
                    <a:pt x="506" y="48"/>
                  </a:cubicBezTo>
                  <a:cubicBezTo>
                    <a:pt x="509" y="49"/>
                    <a:pt x="509" y="49"/>
                    <a:pt x="509" y="49"/>
                  </a:cubicBezTo>
                  <a:cubicBezTo>
                    <a:pt x="507" y="49"/>
                    <a:pt x="505" y="49"/>
                    <a:pt x="504" y="50"/>
                  </a:cubicBezTo>
                  <a:cubicBezTo>
                    <a:pt x="507" y="50"/>
                    <a:pt x="507" y="52"/>
                    <a:pt x="508" y="52"/>
                  </a:cubicBezTo>
                  <a:cubicBezTo>
                    <a:pt x="511" y="52"/>
                    <a:pt x="507" y="52"/>
                    <a:pt x="509" y="51"/>
                  </a:cubicBezTo>
                  <a:cubicBezTo>
                    <a:pt x="510" y="52"/>
                    <a:pt x="514" y="52"/>
                    <a:pt x="515" y="54"/>
                  </a:cubicBezTo>
                  <a:cubicBezTo>
                    <a:pt x="512" y="53"/>
                    <a:pt x="512" y="55"/>
                    <a:pt x="510" y="55"/>
                  </a:cubicBezTo>
                  <a:cubicBezTo>
                    <a:pt x="510" y="56"/>
                    <a:pt x="513" y="55"/>
                    <a:pt x="513" y="56"/>
                  </a:cubicBezTo>
                  <a:cubicBezTo>
                    <a:pt x="512" y="56"/>
                    <a:pt x="512" y="56"/>
                    <a:pt x="512" y="56"/>
                  </a:cubicBezTo>
                  <a:cubicBezTo>
                    <a:pt x="516" y="61"/>
                    <a:pt x="521" y="66"/>
                    <a:pt x="530" y="69"/>
                  </a:cubicBezTo>
                  <a:cubicBezTo>
                    <a:pt x="528" y="70"/>
                    <a:pt x="529" y="72"/>
                    <a:pt x="529" y="74"/>
                  </a:cubicBezTo>
                  <a:cubicBezTo>
                    <a:pt x="529" y="73"/>
                    <a:pt x="531" y="74"/>
                    <a:pt x="532" y="74"/>
                  </a:cubicBezTo>
                  <a:cubicBezTo>
                    <a:pt x="530" y="76"/>
                    <a:pt x="530" y="76"/>
                    <a:pt x="530" y="76"/>
                  </a:cubicBezTo>
                  <a:cubicBezTo>
                    <a:pt x="530" y="78"/>
                    <a:pt x="533" y="79"/>
                    <a:pt x="535" y="80"/>
                  </a:cubicBezTo>
                  <a:cubicBezTo>
                    <a:pt x="535" y="80"/>
                    <a:pt x="534" y="80"/>
                    <a:pt x="534" y="80"/>
                  </a:cubicBezTo>
                  <a:cubicBezTo>
                    <a:pt x="533" y="82"/>
                    <a:pt x="536" y="81"/>
                    <a:pt x="537" y="82"/>
                  </a:cubicBezTo>
                  <a:cubicBezTo>
                    <a:pt x="535" y="83"/>
                    <a:pt x="535" y="83"/>
                    <a:pt x="535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8" y="84"/>
                    <a:pt x="538" y="86"/>
                    <a:pt x="535" y="86"/>
                  </a:cubicBezTo>
                  <a:cubicBezTo>
                    <a:pt x="536" y="86"/>
                    <a:pt x="536" y="87"/>
                    <a:pt x="537" y="86"/>
                  </a:cubicBezTo>
                  <a:cubicBezTo>
                    <a:pt x="536" y="87"/>
                    <a:pt x="535" y="90"/>
                    <a:pt x="535" y="91"/>
                  </a:cubicBezTo>
                  <a:cubicBezTo>
                    <a:pt x="530" y="91"/>
                    <a:pt x="523" y="91"/>
                    <a:pt x="518" y="91"/>
                  </a:cubicBezTo>
                  <a:cubicBezTo>
                    <a:pt x="516" y="91"/>
                    <a:pt x="516" y="91"/>
                    <a:pt x="515" y="91"/>
                  </a:cubicBezTo>
                  <a:cubicBezTo>
                    <a:pt x="510" y="89"/>
                    <a:pt x="499" y="90"/>
                    <a:pt x="493" y="88"/>
                  </a:cubicBezTo>
                  <a:cubicBezTo>
                    <a:pt x="494" y="89"/>
                    <a:pt x="489" y="90"/>
                    <a:pt x="485" y="90"/>
                  </a:cubicBezTo>
                  <a:cubicBezTo>
                    <a:pt x="479" y="90"/>
                    <a:pt x="486" y="88"/>
                    <a:pt x="483" y="87"/>
                  </a:cubicBezTo>
                  <a:cubicBezTo>
                    <a:pt x="480" y="87"/>
                    <a:pt x="476" y="87"/>
                    <a:pt x="475" y="87"/>
                  </a:cubicBezTo>
                  <a:cubicBezTo>
                    <a:pt x="475" y="87"/>
                    <a:pt x="475" y="87"/>
                    <a:pt x="475" y="87"/>
                  </a:cubicBezTo>
                  <a:cubicBezTo>
                    <a:pt x="472" y="87"/>
                    <a:pt x="468" y="87"/>
                    <a:pt x="466" y="86"/>
                  </a:cubicBezTo>
                  <a:cubicBezTo>
                    <a:pt x="466" y="86"/>
                    <a:pt x="466" y="86"/>
                    <a:pt x="466" y="86"/>
                  </a:cubicBezTo>
                  <a:cubicBezTo>
                    <a:pt x="464" y="86"/>
                    <a:pt x="463" y="85"/>
                    <a:pt x="460" y="85"/>
                  </a:cubicBezTo>
                  <a:cubicBezTo>
                    <a:pt x="457" y="85"/>
                    <a:pt x="453" y="84"/>
                    <a:pt x="450" y="85"/>
                  </a:cubicBezTo>
                  <a:cubicBezTo>
                    <a:pt x="450" y="84"/>
                    <a:pt x="450" y="84"/>
                    <a:pt x="450" y="84"/>
                  </a:cubicBezTo>
                  <a:cubicBezTo>
                    <a:pt x="448" y="85"/>
                    <a:pt x="448" y="85"/>
                    <a:pt x="448" y="85"/>
                  </a:cubicBezTo>
                  <a:cubicBezTo>
                    <a:pt x="444" y="84"/>
                    <a:pt x="444" y="84"/>
                    <a:pt x="444" y="84"/>
                  </a:cubicBezTo>
                  <a:cubicBezTo>
                    <a:pt x="446" y="84"/>
                    <a:pt x="447" y="83"/>
                    <a:pt x="448" y="83"/>
                  </a:cubicBezTo>
                  <a:cubicBezTo>
                    <a:pt x="444" y="82"/>
                    <a:pt x="445" y="84"/>
                    <a:pt x="442" y="84"/>
                  </a:cubicBezTo>
                  <a:cubicBezTo>
                    <a:pt x="437" y="84"/>
                    <a:pt x="439" y="83"/>
                    <a:pt x="438" y="83"/>
                  </a:cubicBezTo>
                  <a:cubicBezTo>
                    <a:pt x="440" y="83"/>
                    <a:pt x="440" y="83"/>
                    <a:pt x="441" y="83"/>
                  </a:cubicBezTo>
                  <a:cubicBezTo>
                    <a:pt x="445" y="83"/>
                    <a:pt x="440" y="83"/>
                    <a:pt x="440" y="82"/>
                  </a:cubicBezTo>
                  <a:cubicBezTo>
                    <a:pt x="440" y="82"/>
                    <a:pt x="438" y="83"/>
                    <a:pt x="435" y="82"/>
                  </a:cubicBezTo>
                  <a:cubicBezTo>
                    <a:pt x="433" y="82"/>
                    <a:pt x="428" y="82"/>
                    <a:pt x="430" y="81"/>
                  </a:cubicBezTo>
                  <a:cubicBezTo>
                    <a:pt x="427" y="81"/>
                    <a:pt x="425" y="81"/>
                    <a:pt x="423" y="81"/>
                  </a:cubicBezTo>
                  <a:cubicBezTo>
                    <a:pt x="424" y="81"/>
                    <a:pt x="427" y="82"/>
                    <a:pt x="427" y="82"/>
                  </a:cubicBezTo>
                  <a:cubicBezTo>
                    <a:pt x="425" y="82"/>
                    <a:pt x="421" y="82"/>
                    <a:pt x="421" y="82"/>
                  </a:cubicBezTo>
                  <a:cubicBezTo>
                    <a:pt x="423" y="82"/>
                    <a:pt x="423" y="82"/>
                    <a:pt x="423" y="82"/>
                  </a:cubicBezTo>
                  <a:cubicBezTo>
                    <a:pt x="421" y="82"/>
                    <a:pt x="417" y="81"/>
                    <a:pt x="418" y="82"/>
                  </a:cubicBezTo>
                  <a:cubicBezTo>
                    <a:pt x="417" y="80"/>
                    <a:pt x="417" y="80"/>
                    <a:pt x="417" y="80"/>
                  </a:cubicBezTo>
                  <a:cubicBezTo>
                    <a:pt x="414" y="81"/>
                    <a:pt x="411" y="80"/>
                    <a:pt x="408" y="80"/>
                  </a:cubicBezTo>
                  <a:cubicBezTo>
                    <a:pt x="409" y="79"/>
                    <a:pt x="413" y="79"/>
                    <a:pt x="408" y="78"/>
                  </a:cubicBezTo>
                  <a:cubicBezTo>
                    <a:pt x="402" y="78"/>
                    <a:pt x="402" y="78"/>
                    <a:pt x="402" y="78"/>
                  </a:cubicBezTo>
                  <a:cubicBezTo>
                    <a:pt x="400" y="78"/>
                    <a:pt x="399" y="78"/>
                    <a:pt x="401" y="77"/>
                  </a:cubicBezTo>
                  <a:cubicBezTo>
                    <a:pt x="393" y="76"/>
                    <a:pt x="388" y="78"/>
                    <a:pt x="383" y="77"/>
                  </a:cubicBezTo>
                  <a:cubicBezTo>
                    <a:pt x="387" y="76"/>
                    <a:pt x="385" y="76"/>
                    <a:pt x="383" y="75"/>
                  </a:cubicBezTo>
                  <a:cubicBezTo>
                    <a:pt x="383" y="75"/>
                    <a:pt x="382" y="76"/>
                    <a:pt x="380" y="76"/>
                  </a:cubicBezTo>
                  <a:cubicBezTo>
                    <a:pt x="380" y="76"/>
                    <a:pt x="383" y="75"/>
                    <a:pt x="384" y="76"/>
                  </a:cubicBezTo>
                  <a:cubicBezTo>
                    <a:pt x="384" y="77"/>
                    <a:pt x="381" y="76"/>
                    <a:pt x="379" y="76"/>
                  </a:cubicBezTo>
                  <a:cubicBezTo>
                    <a:pt x="378" y="73"/>
                    <a:pt x="361" y="73"/>
                    <a:pt x="354" y="71"/>
                  </a:cubicBezTo>
                  <a:cubicBezTo>
                    <a:pt x="352" y="72"/>
                    <a:pt x="349" y="71"/>
                    <a:pt x="346" y="71"/>
                  </a:cubicBezTo>
                  <a:cubicBezTo>
                    <a:pt x="349" y="70"/>
                    <a:pt x="340" y="71"/>
                    <a:pt x="339" y="70"/>
                  </a:cubicBezTo>
                  <a:cubicBezTo>
                    <a:pt x="338" y="71"/>
                    <a:pt x="338" y="71"/>
                    <a:pt x="338" y="71"/>
                  </a:cubicBezTo>
                  <a:cubicBezTo>
                    <a:pt x="333" y="70"/>
                    <a:pt x="325" y="71"/>
                    <a:pt x="324" y="70"/>
                  </a:cubicBezTo>
                  <a:cubicBezTo>
                    <a:pt x="321" y="69"/>
                    <a:pt x="327" y="69"/>
                    <a:pt x="329" y="69"/>
                  </a:cubicBezTo>
                  <a:cubicBezTo>
                    <a:pt x="327" y="67"/>
                    <a:pt x="314" y="69"/>
                    <a:pt x="313" y="67"/>
                  </a:cubicBezTo>
                  <a:cubicBezTo>
                    <a:pt x="312" y="67"/>
                    <a:pt x="312" y="68"/>
                    <a:pt x="307" y="68"/>
                  </a:cubicBezTo>
                  <a:cubicBezTo>
                    <a:pt x="305" y="68"/>
                    <a:pt x="299" y="66"/>
                    <a:pt x="300" y="66"/>
                  </a:cubicBezTo>
                  <a:cubicBezTo>
                    <a:pt x="297" y="66"/>
                    <a:pt x="295" y="67"/>
                    <a:pt x="293" y="66"/>
                  </a:cubicBezTo>
                  <a:cubicBezTo>
                    <a:pt x="294" y="66"/>
                    <a:pt x="295" y="66"/>
                    <a:pt x="297" y="66"/>
                  </a:cubicBezTo>
                  <a:cubicBezTo>
                    <a:pt x="292" y="65"/>
                    <a:pt x="287" y="65"/>
                    <a:pt x="282" y="65"/>
                  </a:cubicBezTo>
                  <a:cubicBezTo>
                    <a:pt x="281" y="64"/>
                    <a:pt x="271" y="64"/>
                    <a:pt x="263" y="64"/>
                  </a:cubicBezTo>
                  <a:cubicBezTo>
                    <a:pt x="259" y="65"/>
                    <a:pt x="244" y="65"/>
                    <a:pt x="240" y="69"/>
                  </a:cubicBezTo>
                  <a:cubicBezTo>
                    <a:pt x="240" y="68"/>
                    <a:pt x="238" y="69"/>
                    <a:pt x="237" y="70"/>
                  </a:cubicBezTo>
                  <a:cubicBezTo>
                    <a:pt x="235" y="72"/>
                    <a:pt x="239" y="72"/>
                    <a:pt x="239" y="73"/>
                  </a:cubicBezTo>
                  <a:cubicBezTo>
                    <a:pt x="236" y="73"/>
                    <a:pt x="236" y="73"/>
                    <a:pt x="236" y="73"/>
                  </a:cubicBezTo>
                  <a:cubicBezTo>
                    <a:pt x="233" y="74"/>
                    <a:pt x="237" y="76"/>
                    <a:pt x="236" y="77"/>
                  </a:cubicBezTo>
                  <a:cubicBezTo>
                    <a:pt x="238" y="76"/>
                    <a:pt x="237" y="78"/>
                    <a:pt x="239" y="77"/>
                  </a:cubicBezTo>
                  <a:cubicBezTo>
                    <a:pt x="241" y="78"/>
                    <a:pt x="241" y="78"/>
                    <a:pt x="241" y="78"/>
                  </a:cubicBezTo>
                  <a:cubicBezTo>
                    <a:pt x="243" y="80"/>
                    <a:pt x="242" y="78"/>
                    <a:pt x="245" y="80"/>
                  </a:cubicBezTo>
                  <a:cubicBezTo>
                    <a:pt x="246" y="81"/>
                    <a:pt x="242" y="81"/>
                    <a:pt x="242" y="81"/>
                  </a:cubicBezTo>
                  <a:cubicBezTo>
                    <a:pt x="241" y="82"/>
                    <a:pt x="243" y="82"/>
                    <a:pt x="245" y="83"/>
                  </a:cubicBezTo>
                  <a:cubicBezTo>
                    <a:pt x="245" y="83"/>
                    <a:pt x="245" y="83"/>
                    <a:pt x="246" y="83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6" y="84"/>
                    <a:pt x="246" y="84"/>
                    <a:pt x="247" y="84"/>
                  </a:cubicBezTo>
                  <a:cubicBezTo>
                    <a:pt x="247" y="84"/>
                    <a:pt x="247" y="84"/>
                    <a:pt x="247" y="84"/>
                  </a:cubicBezTo>
                  <a:cubicBezTo>
                    <a:pt x="246" y="84"/>
                    <a:pt x="246" y="84"/>
                    <a:pt x="245" y="83"/>
                  </a:cubicBezTo>
                  <a:cubicBezTo>
                    <a:pt x="245" y="84"/>
                    <a:pt x="246" y="84"/>
                    <a:pt x="246" y="84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50" y="87"/>
                    <a:pt x="251" y="87"/>
                  </a:cubicBezTo>
                  <a:cubicBezTo>
                    <a:pt x="252" y="90"/>
                    <a:pt x="260" y="94"/>
                    <a:pt x="263" y="95"/>
                  </a:cubicBezTo>
                  <a:cubicBezTo>
                    <a:pt x="262" y="95"/>
                    <a:pt x="262" y="95"/>
                    <a:pt x="263" y="95"/>
                  </a:cubicBezTo>
                  <a:cubicBezTo>
                    <a:pt x="265" y="96"/>
                    <a:pt x="268" y="96"/>
                    <a:pt x="267" y="96"/>
                  </a:cubicBezTo>
                  <a:cubicBezTo>
                    <a:pt x="269" y="97"/>
                    <a:pt x="266" y="97"/>
                    <a:pt x="268" y="99"/>
                  </a:cubicBezTo>
                  <a:cubicBezTo>
                    <a:pt x="268" y="99"/>
                    <a:pt x="270" y="98"/>
                    <a:pt x="269" y="98"/>
                  </a:cubicBezTo>
                  <a:cubicBezTo>
                    <a:pt x="270" y="101"/>
                    <a:pt x="279" y="102"/>
                    <a:pt x="281" y="105"/>
                  </a:cubicBezTo>
                  <a:cubicBezTo>
                    <a:pt x="280" y="105"/>
                    <a:pt x="279" y="105"/>
                    <a:pt x="278" y="105"/>
                  </a:cubicBezTo>
                  <a:cubicBezTo>
                    <a:pt x="282" y="106"/>
                    <a:pt x="285" y="108"/>
                    <a:pt x="291" y="109"/>
                  </a:cubicBezTo>
                  <a:cubicBezTo>
                    <a:pt x="289" y="109"/>
                    <a:pt x="289" y="109"/>
                    <a:pt x="287" y="109"/>
                  </a:cubicBezTo>
                  <a:cubicBezTo>
                    <a:pt x="289" y="110"/>
                    <a:pt x="292" y="112"/>
                    <a:pt x="295" y="112"/>
                  </a:cubicBezTo>
                  <a:cubicBezTo>
                    <a:pt x="295" y="111"/>
                    <a:pt x="294" y="112"/>
                    <a:pt x="293" y="111"/>
                  </a:cubicBezTo>
                  <a:cubicBezTo>
                    <a:pt x="293" y="110"/>
                    <a:pt x="298" y="111"/>
                    <a:pt x="299" y="112"/>
                  </a:cubicBezTo>
                  <a:cubicBezTo>
                    <a:pt x="299" y="112"/>
                    <a:pt x="299" y="112"/>
                    <a:pt x="299" y="112"/>
                  </a:cubicBezTo>
                  <a:cubicBezTo>
                    <a:pt x="301" y="113"/>
                    <a:pt x="302" y="113"/>
                    <a:pt x="304" y="114"/>
                  </a:cubicBezTo>
                  <a:cubicBezTo>
                    <a:pt x="304" y="115"/>
                    <a:pt x="302" y="114"/>
                    <a:pt x="302" y="115"/>
                  </a:cubicBezTo>
                  <a:cubicBezTo>
                    <a:pt x="299" y="116"/>
                    <a:pt x="304" y="118"/>
                    <a:pt x="304" y="118"/>
                  </a:cubicBezTo>
                  <a:cubicBezTo>
                    <a:pt x="306" y="118"/>
                    <a:pt x="307" y="119"/>
                    <a:pt x="308" y="118"/>
                  </a:cubicBezTo>
                  <a:cubicBezTo>
                    <a:pt x="310" y="119"/>
                    <a:pt x="307" y="119"/>
                    <a:pt x="308" y="120"/>
                  </a:cubicBezTo>
                  <a:cubicBezTo>
                    <a:pt x="318" y="121"/>
                    <a:pt x="318" y="121"/>
                    <a:pt x="318" y="121"/>
                  </a:cubicBezTo>
                  <a:cubicBezTo>
                    <a:pt x="317" y="121"/>
                    <a:pt x="317" y="123"/>
                    <a:pt x="314" y="122"/>
                  </a:cubicBezTo>
                  <a:cubicBezTo>
                    <a:pt x="318" y="124"/>
                    <a:pt x="324" y="124"/>
                    <a:pt x="328" y="125"/>
                  </a:cubicBezTo>
                  <a:cubicBezTo>
                    <a:pt x="329" y="126"/>
                    <a:pt x="333" y="127"/>
                    <a:pt x="334" y="128"/>
                  </a:cubicBezTo>
                  <a:cubicBezTo>
                    <a:pt x="333" y="129"/>
                    <a:pt x="334" y="127"/>
                    <a:pt x="332" y="128"/>
                  </a:cubicBezTo>
                  <a:cubicBezTo>
                    <a:pt x="332" y="129"/>
                    <a:pt x="332" y="129"/>
                    <a:pt x="332" y="129"/>
                  </a:cubicBezTo>
                  <a:cubicBezTo>
                    <a:pt x="329" y="128"/>
                    <a:pt x="329" y="130"/>
                    <a:pt x="326" y="130"/>
                  </a:cubicBezTo>
                  <a:cubicBezTo>
                    <a:pt x="329" y="131"/>
                    <a:pt x="332" y="133"/>
                    <a:pt x="335" y="135"/>
                  </a:cubicBezTo>
                  <a:cubicBezTo>
                    <a:pt x="336" y="133"/>
                    <a:pt x="340" y="137"/>
                    <a:pt x="343" y="136"/>
                  </a:cubicBezTo>
                  <a:cubicBezTo>
                    <a:pt x="347" y="138"/>
                    <a:pt x="342" y="138"/>
                    <a:pt x="342" y="139"/>
                  </a:cubicBezTo>
                  <a:cubicBezTo>
                    <a:pt x="347" y="140"/>
                    <a:pt x="349" y="143"/>
                    <a:pt x="352" y="144"/>
                  </a:cubicBezTo>
                  <a:cubicBezTo>
                    <a:pt x="352" y="144"/>
                    <a:pt x="352" y="144"/>
                    <a:pt x="351" y="144"/>
                  </a:cubicBezTo>
                  <a:cubicBezTo>
                    <a:pt x="355" y="146"/>
                    <a:pt x="358" y="149"/>
                    <a:pt x="363" y="150"/>
                  </a:cubicBezTo>
                  <a:cubicBezTo>
                    <a:pt x="363" y="150"/>
                    <a:pt x="362" y="150"/>
                    <a:pt x="361" y="150"/>
                  </a:cubicBezTo>
                  <a:cubicBezTo>
                    <a:pt x="362" y="152"/>
                    <a:pt x="366" y="149"/>
                    <a:pt x="367" y="152"/>
                  </a:cubicBezTo>
                  <a:cubicBezTo>
                    <a:pt x="364" y="152"/>
                    <a:pt x="364" y="152"/>
                    <a:pt x="364" y="152"/>
                  </a:cubicBezTo>
                  <a:cubicBezTo>
                    <a:pt x="368" y="153"/>
                    <a:pt x="366" y="155"/>
                    <a:pt x="371" y="156"/>
                  </a:cubicBezTo>
                  <a:cubicBezTo>
                    <a:pt x="370" y="156"/>
                    <a:pt x="369" y="156"/>
                    <a:pt x="368" y="156"/>
                  </a:cubicBezTo>
                  <a:cubicBezTo>
                    <a:pt x="371" y="157"/>
                    <a:pt x="372" y="159"/>
                    <a:pt x="376" y="160"/>
                  </a:cubicBezTo>
                  <a:cubicBezTo>
                    <a:pt x="375" y="160"/>
                    <a:pt x="374" y="160"/>
                    <a:pt x="372" y="160"/>
                  </a:cubicBezTo>
                  <a:cubicBezTo>
                    <a:pt x="372" y="161"/>
                    <a:pt x="377" y="161"/>
                    <a:pt x="376" y="162"/>
                  </a:cubicBezTo>
                  <a:cubicBezTo>
                    <a:pt x="376" y="163"/>
                    <a:pt x="375" y="164"/>
                    <a:pt x="375" y="164"/>
                  </a:cubicBezTo>
                  <a:cubicBezTo>
                    <a:pt x="378" y="164"/>
                    <a:pt x="376" y="167"/>
                    <a:pt x="370" y="167"/>
                  </a:cubicBezTo>
                  <a:cubicBezTo>
                    <a:pt x="370" y="167"/>
                    <a:pt x="368" y="167"/>
                    <a:pt x="365" y="167"/>
                  </a:cubicBezTo>
                  <a:cubicBezTo>
                    <a:pt x="339" y="166"/>
                    <a:pt x="317" y="163"/>
                    <a:pt x="293" y="161"/>
                  </a:cubicBezTo>
                  <a:cubicBezTo>
                    <a:pt x="292" y="159"/>
                    <a:pt x="300" y="161"/>
                    <a:pt x="299" y="160"/>
                  </a:cubicBezTo>
                  <a:cubicBezTo>
                    <a:pt x="297" y="161"/>
                    <a:pt x="295" y="159"/>
                    <a:pt x="288" y="159"/>
                  </a:cubicBezTo>
                  <a:cubicBezTo>
                    <a:pt x="288" y="159"/>
                    <a:pt x="288" y="159"/>
                    <a:pt x="288" y="159"/>
                  </a:cubicBezTo>
                  <a:cubicBezTo>
                    <a:pt x="285" y="158"/>
                    <a:pt x="285" y="157"/>
                    <a:pt x="281" y="157"/>
                  </a:cubicBezTo>
                  <a:cubicBezTo>
                    <a:pt x="280" y="158"/>
                    <a:pt x="280" y="158"/>
                    <a:pt x="280" y="158"/>
                  </a:cubicBezTo>
                  <a:cubicBezTo>
                    <a:pt x="276" y="158"/>
                    <a:pt x="276" y="155"/>
                    <a:pt x="272" y="156"/>
                  </a:cubicBezTo>
                  <a:cubicBezTo>
                    <a:pt x="271" y="155"/>
                    <a:pt x="271" y="155"/>
                    <a:pt x="271" y="155"/>
                  </a:cubicBezTo>
                  <a:cubicBezTo>
                    <a:pt x="265" y="156"/>
                    <a:pt x="267" y="154"/>
                    <a:pt x="261" y="154"/>
                  </a:cubicBezTo>
                  <a:cubicBezTo>
                    <a:pt x="262" y="154"/>
                    <a:pt x="262" y="154"/>
                    <a:pt x="262" y="154"/>
                  </a:cubicBezTo>
                  <a:cubicBezTo>
                    <a:pt x="258" y="153"/>
                    <a:pt x="249" y="154"/>
                    <a:pt x="249" y="152"/>
                  </a:cubicBezTo>
                  <a:cubicBezTo>
                    <a:pt x="244" y="152"/>
                    <a:pt x="239" y="151"/>
                    <a:pt x="236" y="152"/>
                  </a:cubicBezTo>
                  <a:cubicBezTo>
                    <a:pt x="236" y="151"/>
                    <a:pt x="238" y="151"/>
                    <a:pt x="239" y="151"/>
                  </a:cubicBezTo>
                  <a:cubicBezTo>
                    <a:pt x="222" y="149"/>
                    <a:pt x="205" y="145"/>
                    <a:pt x="188" y="144"/>
                  </a:cubicBezTo>
                  <a:cubicBezTo>
                    <a:pt x="188" y="143"/>
                    <a:pt x="189" y="144"/>
                    <a:pt x="190" y="143"/>
                  </a:cubicBezTo>
                  <a:cubicBezTo>
                    <a:pt x="179" y="143"/>
                    <a:pt x="175" y="139"/>
                    <a:pt x="164" y="14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59" y="139"/>
                    <a:pt x="160" y="139"/>
                    <a:pt x="159" y="138"/>
                  </a:cubicBezTo>
                  <a:cubicBezTo>
                    <a:pt x="156" y="139"/>
                    <a:pt x="151" y="137"/>
                    <a:pt x="148" y="138"/>
                  </a:cubicBezTo>
                  <a:cubicBezTo>
                    <a:pt x="148" y="137"/>
                    <a:pt x="150" y="137"/>
                    <a:pt x="150" y="137"/>
                  </a:cubicBezTo>
                  <a:cubicBezTo>
                    <a:pt x="147" y="136"/>
                    <a:pt x="139" y="136"/>
                    <a:pt x="136" y="135"/>
                  </a:cubicBezTo>
                  <a:cubicBezTo>
                    <a:pt x="138" y="135"/>
                    <a:pt x="138" y="135"/>
                    <a:pt x="138" y="135"/>
                  </a:cubicBezTo>
                  <a:cubicBezTo>
                    <a:pt x="122" y="130"/>
                    <a:pt x="100" y="124"/>
                    <a:pt x="79" y="123"/>
                  </a:cubicBezTo>
                  <a:cubicBezTo>
                    <a:pt x="74" y="122"/>
                    <a:pt x="80" y="122"/>
                    <a:pt x="78" y="121"/>
                  </a:cubicBezTo>
                  <a:cubicBezTo>
                    <a:pt x="58" y="120"/>
                    <a:pt x="44" y="114"/>
                    <a:pt x="23" y="113"/>
                  </a:cubicBezTo>
                  <a:cubicBezTo>
                    <a:pt x="10" y="111"/>
                    <a:pt x="0" y="113"/>
                    <a:pt x="0" y="113"/>
                  </a:cubicBezTo>
                  <a:cubicBezTo>
                    <a:pt x="31" y="117"/>
                    <a:pt x="53" y="123"/>
                    <a:pt x="78" y="130"/>
                  </a:cubicBezTo>
                  <a:close/>
                  <a:moveTo>
                    <a:pt x="656" y="33"/>
                  </a:moveTo>
                  <a:cubicBezTo>
                    <a:pt x="656" y="33"/>
                    <a:pt x="656" y="33"/>
                    <a:pt x="656" y="33"/>
                  </a:cubicBezTo>
                  <a:moveTo>
                    <a:pt x="655" y="33"/>
                  </a:moveTo>
                  <a:cubicBezTo>
                    <a:pt x="655" y="33"/>
                    <a:pt x="655" y="33"/>
                    <a:pt x="655" y="33"/>
                  </a:cubicBezTo>
                  <a:cubicBezTo>
                    <a:pt x="656" y="33"/>
                    <a:pt x="656" y="33"/>
                    <a:pt x="655" y="33"/>
                  </a:cubicBezTo>
                  <a:close/>
                  <a:moveTo>
                    <a:pt x="650" y="3"/>
                  </a:moveTo>
                  <a:cubicBezTo>
                    <a:pt x="650" y="3"/>
                    <a:pt x="650" y="4"/>
                    <a:pt x="650" y="4"/>
                  </a:cubicBezTo>
                  <a:cubicBezTo>
                    <a:pt x="650" y="4"/>
                    <a:pt x="649" y="4"/>
                    <a:pt x="648" y="5"/>
                  </a:cubicBezTo>
                  <a:cubicBezTo>
                    <a:pt x="648" y="4"/>
                    <a:pt x="648" y="3"/>
                    <a:pt x="650" y="3"/>
                  </a:cubicBezTo>
                  <a:close/>
                  <a:moveTo>
                    <a:pt x="649" y="34"/>
                  </a:moveTo>
                  <a:cubicBezTo>
                    <a:pt x="650" y="34"/>
                    <a:pt x="651" y="34"/>
                    <a:pt x="653" y="34"/>
                  </a:cubicBezTo>
                  <a:cubicBezTo>
                    <a:pt x="653" y="33"/>
                    <a:pt x="653" y="33"/>
                    <a:pt x="653" y="33"/>
                  </a:cubicBezTo>
                  <a:cubicBezTo>
                    <a:pt x="653" y="34"/>
                    <a:pt x="653" y="34"/>
                    <a:pt x="653" y="34"/>
                  </a:cubicBezTo>
                  <a:cubicBezTo>
                    <a:pt x="654" y="34"/>
                    <a:pt x="655" y="33"/>
                    <a:pt x="655" y="33"/>
                  </a:cubicBezTo>
                  <a:cubicBezTo>
                    <a:pt x="654" y="34"/>
                    <a:pt x="654" y="34"/>
                    <a:pt x="653" y="34"/>
                  </a:cubicBezTo>
                  <a:cubicBezTo>
                    <a:pt x="653" y="34"/>
                    <a:pt x="653" y="35"/>
                    <a:pt x="652" y="35"/>
                  </a:cubicBezTo>
                  <a:cubicBezTo>
                    <a:pt x="652" y="35"/>
                    <a:pt x="652" y="35"/>
                    <a:pt x="652" y="35"/>
                  </a:cubicBezTo>
                  <a:cubicBezTo>
                    <a:pt x="652" y="35"/>
                    <a:pt x="651" y="35"/>
                    <a:pt x="650" y="35"/>
                  </a:cubicBezTo>
                  <a:cubicBezTo>
                    <a:pt x="649" y="35"/>
                    <a:pt x="649" y="35"/>
                    <a:pt x="649" y="35"/>
                  </a:cubicBezTo>
                  <a:cubicBezTo>
                    <a:pt x="647" y="36"/>
                    <a:pt x="650" y="36"/>
                    <a:pt x="648" y="37"/>
                  </a:cubicBezTo>
                  <a:cubicBezTo>
                    <a:pt x="646" y="37"/>
                    <a:pt x="644" y="37"/>
                    <a:pt x="643" y="37"/>
                  </a:cubicBezTo>
                  <a:cubicBezTo>
                    <a:pt x="643" y="36"/>
                    <a:pt x="646" y="35"/>
                    <a:pt x="640" y="34"/>
                  </a:cubicBezTo>
                  <a:cubicBezTo>
                    <a:pt x="644" y="33"/>
                    <a:pt x="649" y="35"/>
                    <a:pt x="649" y="34"/>
                  </a:cubicBezTo>
                  <a:close/>
                  <a:moveTo>
                    <a:pt x="539" y="91"/>
                  </a:moveTo>
                  <a:cubicBezTo>
                    <a:pt x="541" y="91"/>
                    <a:pt x="537" y="92"/>
                    <a:pt x="538" y="92"/>
                  </a:cubicBezTo>
                  <a:cubicBezTo>
                    <a:pt x="537" y="92"/>
                    <a:pt x="535" y="93"/>
                    <a:pt x="535" y="92"/>
                  </a:cubicBezTo>
                  <a:cubicBezTo>
                    <a:pt x="538" y="92"/>
                    <a:pt x="539" y="91"/>
                    <a:pt x="539" y="9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grpSp>
          <p:nvGrpSpPr>
            <p:cNvPr id="46" name="Group 64"/>
            <p:cNvGrpSpPr/>
            <p:nvPr/>
          </p:nvGrpSpPr>
          <p:grpSpPr>
            <a:xfrm>
              <a:off x="4378607" y="1298947"/>
              <a:ext cx="3296023" cy="3382760"/>
              <a:chOff x="4516324" y="1568450"/>
              <a:chExt cx="3559176" cy="3652838"/>
            </a:xfrm>
          </p:grpSpPr>
          <p:sp>
            <p:nvSpPr>
              <p:cNvPr id="47" name="Freeform 18"/>
              <p:cNvSpPr/>
              <p:nvPr/>
            </p:nvSpPr>
            <p:spPr bwMode="auto">
              <a:xfrm>
                <a:off x="7670687" y="1568450"/>
                <a:ext cx="404813" cy="365125"/>
              </a:xfrm>
              <a:custGeom>
                <a:avLst/>
                <a:gdLst>
                  <a:gd name="T0" fmla="*/ 0 w 71"/>
                  <a:gd name="T1" fmla="*/ 18 h 64"/>
                  <a:gd name="T2" fmla="*/ 26 w 71"/>
                  <a:gd name="T3" fmla="*/ 2 h 64"/>
                  <a:gd name="T4" fmla="*/ 55 w 71"/>
                  <a:gd name="T5" fmla="*/ 11 h 64"/>
                  <a:gd name="T6" fmla="*/ 65 w 71"/>
                  <a:gd name="T7" fmla="*/ 40 h 64"/>
                  <a:gd name="T8" fmla="*/ 52 w 71"/>
                  <a:gd name="T9" fmla="*/ 64 h 64"/>
                  <a:gd name="T10" fmla="*/ 0 w 71"/>
                  <a:gd name="T11" fmla="*/ 1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64">
                    <a:moveTo>
                      <a:pt x="0" y="18"/>
                    </a:moveTo>
                    <a:cubicBezTo>
                      <a:pt x="0" y="18"/>
                      <a:pt x="17" y="3"/>
                      <a:pt x="26" y="2"/>
                    </a:cubicBezTo>
                    <a:cubicBezTo>
                      <a:pt x="36" y="0"/>
                      <a:pt x="47" y="3"/>
                      <a:pt x="55" y="11"/>
                    </a:cubicBezTo>
                    <a:cubicBezTo>
                      <a:pt x="62" y="18"/>
                      <a:pt x="71" y="29"/>
                      <a:pt x="65" y="40"/>
                    </a:cubicBezTo>
                    <a:cubicBezTo>
                      <a:pt x="60" y="52"/>
                      <a:pt x="52" y="64"/>
                      <a:pt x="52" y="64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8" name="Freeform 19"/>
              <p:cNvSpPr/>
              <p:nvPr/>
            </p:nvSpPr>
            <p:spPr bwMode="auto">
              <a:xfrm>
                <a:off x="7899287" y="1636713"/>
                <a:ext cx="153988" cy="268288"/>
              </a:xfrm>
              <a:custGeom>
                <a:avLst/>
                <a:gdLst>
                  <a:gd name="T0" fmla="*/ 0 w 27"/>
                  <a:gd name="T1" fmla="*/ 19 h 47"/>
                  <a:gd name="T2" fmla="*/ 14 w 27"/>
                  <a:gd name="T3" fmla="*/ 0 h 47"/>
                  <a:gd name="T4" fmla="*/ 25 w 27"/>
                  <a:gd name="T5" fmla="*/ 22 h 47"/>
                  <a:gd name="T6" fmla="*/ 13 w 27"/>
                  <a:gd name="T7" fmla="*/ 46 h 47"/>
                  <a:gd name="T8" fmla="*/ 0 w 27"/>
                  <a:gd name="T9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47">
                    <a:moveTo>
                      <a:pt x="0" y="19"/>
                    </a:moveTo>
                    <a:cubicBezTo>
                      <a:pt x="0" y="19"/>
                      <a:pt x="15" y="7"/>
                      <a:pt x="14" y="0"/>
                    </a:cubicBezTo>
                    <a:cubicBezTo>
                      <a:pt x="14" y="0"/>
                      <a:pt x="27" y="12"/>
                      <a:pt x="25" y="22"/>
                    </a:cubicBezTo>
                    <a:cubicBezTo>
                      <a:pt x="23" y="32"/>
                      <a:pt x="14" y="45"/>
                      <a:pt x="13" y="46"/>
                    </a:cubicBezTo>
                    <a:cubicBezTo>
                      <a:pt x="11" y="47"/>
                      <a:pt x="0" y="19"/>
                      <a:pt x="0" y="19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/>
              <p:nvPr/>
            </p:nvSpPr>
            <p:spPr bwMode="auto">
              <a:xfrm>
                <a:off x="7597662" y="1665288"/>
                <a:ext cx="398463" cy="314325"/>
              </a:xfrm>
              <a:custGeom>
                <a:avLst/>
                <a:gdLst>
                  <a:gd name="T0" fmla="*/ 64 w 70"/>
                  <a:gd name="T1" fmla="*/ 35 h 55"/>
                  <a:gd name="T2" fmla="*/ 18 w 70"/>
                  <a:gd name="T3" fmla="*/ 1 h 55"/>
                  <a:gd name="T4" fmla="*/ 0 w 70"/>
                  <a:gd name="T5" fmla="*/ 10 h 55"/>
                  <a:gd name="T6" fmla="*/ 60 w 70"/>
                  <a:gd name="T7" fmla="*/ 55 h 55"/>
                  <a:gd name="T8" fmla="*/ 64 w 70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55">
                    <a:moveTo>
                      <a:pt x="64" y="35"/>
                    </a:moveTo>
                    <a:cubicBezTo>
                      <a:pt x="52" y="1"/>
                      <a:pt x="28" y="2"/>
                      <a:pt x="18" y="1"/>
                    </a:cubicBezTo>
                    <a:cubicBezTo>
                      <a:pt x="8" y="0"/>
                      <a:pt x="0" y="10"/>
                      <a:pt x="0" y="10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70" y="47"/>
                      <a:pt x="64" y="35"/>
                      <a:pt x="64" y="35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0" name="Freeform 21"/>
              <p:cNvSpPr/>
              <p:nvPr/>
            </p:nvSpPr>
            <p:spPr bwMode="auto">
              <a:xfrm>
                <a:off x="7859599" y="1797050"/>
                <a:ext cx="125413" cy="182563"/>
              </a:xfrm>
              <a:custGeom>
                <a:avLst/>
                <a:gdLst>
                  <a:gd name="T0" fmla="*/ 11 w 22"/>
                  <a:gd name="T1" fmla="*/ 0 h 32"/>
                  <a:gd name="T2" fmla="*/ 6 w 22"/>
                  <a:gd name="T3" fmla="*/ 7 h 32"/>
                  <a:gd name="T4" fmla="*/ 0 w 22"/>
                  <a:gd name="T5" fmla="*/ 22 h 32"/>
                  <a:gd name="T6" fmla="*/ 14 w 22"/>
                  <a:gd name="T7" fmla="*/ 32 h 32"/>
                  <a:gd name="T8" fmla="*/ 18 w 22"/>
                  <a:gd name="T9" fmla="*/ 27 h 32"/>
                  <a:gd name="T10" fmla="*/ 11 w 22"/>
                  <a:gd name="T1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2">
                    <a:moveTo>
                      <a:pt x="11" y="0"/>
                    </a:moveTo>
                    <a:cubicBezTo>
                      <a:pt x="12" y="7"/>
                      <a:pt x="6" y="7"/>
                      <a:pt x="6" y="7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0"/>
                      <a:pt x="17" y="28"/>
                      <a:pt x="18" y="27"/>
                    </a:cubicBezTo>
                    <a:cubicBezTo>
                      <a:pt x="22" y="17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1" name="Freeform 22"/>
              <p:cNvSpPr/>
              <p:nvPr/>
            </p:nvSpPr>
            <p:spPr bwMode="auto">
              <a:xfrm>
                <a:off x="5090999" y="1643063"/>
                <a:ext cx="2847975" cy="2911475"/>
              </a:xfrm>
              <a:custGeom>
                <a:avLst/>
                <a:gdLst>
                  <a:gd name="T0" fmla="*/ 0 w 500"/>
                  <a:gd name="T1" fmla="*/ 338 h 511"/>
                  <a:gd name="T2" fmla="*/ 440 w 500"/>
                  <a:gd name="T3" fmla="*/ 14 h 511"/>
                  <a:gd name="T4" fmla="*/ 500 w 500"/>
                  <a:gd name="T5" fmla="*/ 59 h 511"/>
                  <a:gd name="T6" fmla="*/ 227 w 500"/>
                  <a:gd name="T7" fmla="*/ 511 h 511"/>
                  <a:gd name="T8" fmla="*/ 0 w 500"/>
                  <a:gd name="T9" fmla="*/ 338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0" h="511">
                    <a:moveTo>
                      <a:pt x="0" y="338"/>
                    </a:moveTo>
                    <a:cubicBezTo>
                      <a:pt x="440" y="14"/>
                      <a:pt x="440" y="14"/>
                      <a:pt x="440" y="14"/>
                    </a:cubicBezTo>
                    <a:cubicBezTo>
                      <a:pt x="440" y="14"/>
                      <a:pt x="491" y="0"/>
                      <a:pt x="500" y="59"/>
                    </a:cubicBezTo>
                    <a:cubicBezTo>
                      <a:pt x="227" y="511"/>
                      <a:pt x="227" y="511"/>
                      <a:pt x="227" y="511"/>
                    </a:cubicBezTo>
                    <a:lnTo>
                      <a:pt x="0" y="338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2" name="Freeform 23"/>
              <p:cNvSpPr/>
              <p:nvPr/>
            </p:nvSpPr>
            <p:spPr bwMode="auto">
              <a:xfrm>
                <a:off x="6195899" y="1836738"/>
                <a:ext cx="1743075" cy="2717800"/>
              </a:xfrm>
              <a:custGeom>
                <a:avLst/>
                <a:gdLst>
                  <a:gd name="T0" fmla="*/ 0 w 306"/>
                  <a:gd name="T1" fmla="*/ 414 h 477"/>
                  <a:gd name="T2" fmla="*/ 12 w 306"/>
                  <a:gd name="T3" fmla="*/ 461 h 477"/>
                  <a:gd name="T4" fmla="*/ 33 w 306"/>
                  <a:gd name="T5" fmla="*/ 477 h 477"/>
                  <a:gd name="T6" fmla="*/ 306 w 306"/>
                  <a:gd name="T7" fmla="*/ 25 h 477"/>
                  <a:gd name="T8" fmla="*/ 298 w 306"/>
                  <a:gd name="T9" fmla="*/ 0 h 477"/>
                  <a:gd name="T10" fmla="*/ 0 w 306"/>
                  <a:gd name="T11" fmla="*/ 414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6" h="477">
                    <a:moveTo>
                      <a:pt x="0" y="414"/>
                    </a:moveTo>
                    <a:cubicBezTo>
                      <a:pt x="12" y="461"/>
                      <a:pt x="12" y="461"/>
                      <a:pt x="12" y="461"/>
                    </a:cubicBezTo>
                    <a:cubicBezTo>
                      <a:pt x="33" y="477"/>
                      <a:pt x="33" y="477"/>
                      <a:pt x="33" y="477"/>
                    </a:cubicBezTo>
                    <a:cubicBezTo>
                      <a:pt x="306" y="25"/>
                      <a:pt x="306" y="25"/>
                      <a:pt x="306" y="25"/>
                    </a:cubicBezTo>
                    <a:cubicBezTo>
                      <a:pt x="304" y="14"/>
                      <a:pt x="302" y="7"/>
                      <a:pt x="298" y="0"/>
                    </a:cubicBezTo>
                    <a:lnTo>
                      <a:pt x="0" y="414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3" name="Freeform 24"/>
              <p:cNvSpPr/>
              <p:nvPr/>
            </p:nvSpPr>
            <p:spPr bwMode="auto">
              <a:xfrm>
                <a:off x="5090999" y="1693863"/>
                <a:ext cx="2693988" cy="2092325"/>
              </a:xfrm>
              <a:custGeom>
                <a:avLst/>
                <a:gdLst>
                  <a:gd name="T0" fmla="*/ 473 w 473"/>
                  <a:gd name="T1" fmla="*/ 8 h 367"/>
                  <a:gd name="T2" fmla="*/ 440 w 473"/>
                  <a:gd name="T3" fmla="*/ 5 h 367"/>
                  <a:gd name="T4" fmla="*/ 0 w 473"/>
                  <a:gd name="T5" fmla="*/ 329 h 367"/>
                  <a:gd name="T6" fmla="*/ 51 w 473"/>
                  <a:gd name="T7" fmla="*/ 367 h 367"/>
                  <a:gd name="T8" fmla="*/ 114 w 473"/>
                  <a:gd name="T9" fmla="*/ 355 h 367"/>
                  <a:gd name="T10" fmla="*/ 473 w 473"/>
                  <a:gd name="T11" fmla="*/ 8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3" h="367">
                    <a:moveTo>
                      <a:pt x="473" y="8"/>
                    </a:moveTo>
                    <a:cubicBezTo>
                      <a:pt x="457" y="0"/>
                      <a:pt x="440" y="5"/>
                      <a:pt x="440" y="5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51" y="367"/>
                      <a:pt x="51" y="367"/>
                      <a:pt x="51" y="367"/>
                    </a:cubicBezTo>
                    <a:cubicBezTo>
                      <a:pt x="114" y="355"/>
                      <a:pt x="114" y="355"/>
                      <a:pt x="114" y="355"/>
                    </a:cubicBezTo>
                    <a:cubicBezTo>
                      <a:pt x="473" y="8"/>
                      <a:pt x="473" y="8"/>
                      <a:pt x="473" y="8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4" name="Freeform 25"/>
              <p:cNvSpPr/>
              <p:nvPr/>
            </p:nvSpPr>
            <p:spPr bwMode="auto">
              <a:xfrm>
                <a:off x="4822712" y="3335338"/>
                <a:ext cx="1560513" cy="1549400"/>
              </a:xfrm>
              <a:custGeom>
                <a:avLst/>
                <a:gdLst>
                  <a:gd name="T0" fmla="*/ 0 w 274"/>
                  <a:gd name="T1" fmla="*/ 156 h 272"/>
                  <a:gd name="T2" fmla="*/ 47 w 274"/>
                  <a:gd name="T3" fmla="*/ 41 h 272"/>
                  <a:gd name="T4" fmla="*/ 161 w 274"/>
                  <a:gd name="T5" fmla="*/ 67 h 272"/>
                  <a:gd name="T6" fmla="*/ 241 w 274"/>
                  <a:gd name="T7" fmla="*/ 151 h 272"/>
                  <a:gd name="T8" fmla="*/ 274 w 274"/>
                  <a:gd name="T9" fmla="*/ 214 h 272"/>
                  <a:gd name="T10" fmla="*/ 146 w 274"/>
                  <a:gd name="T11" fmla="*/ 272 h 272"/>
                  <a:gd name="T12" fmla="*/ 0 w 274"/>
                  <a:gd name="T13" fmla="*/ 156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4" h="272">
                    <a:moveTo>
                      <a:pt x="0" y="156"/>
                    </a:moveTo>
                    <a:cubicBezTo>
                      <a:pt x="0" y="156"/>
                      <a:pt x="41" y="65"/>
                      <a:pt x="47" y="41"/>
                    </a:cubicBezTo>
                    <a:cubicBezTo>
                      <a:pt x="47" y="41"/>
                      <a:pt x="116" y="0"/>
                      <a:pt x="161" y="67"/>
                    </a:cubicBezTo>
                    <a:cubicBezTo>
                      <a:pt x="161" y="67"/>
                      <a:pt x="255" y="55"/>
                      <a:pt x="241" y="151"/>
                    </a:cubicBezTo>
                    <a:cubicBezTo>
                      <a:pt x="241" y="151"/>
                      <a:pt x="274" y="164"/>
                      <a:pt x="274" y="214"/>
                    </a:cubicBezTo>
                    <a:cubicBezTo>
                      <a:pt x="274" y="214"/>
                      <a:pt x="203" y="249"/>
                      <a:pt x="146" y="272"/>
                    </a:cubicBez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F7DD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5" name="Freeform 26"/>
              <p:cNvSpPr/>
              <p:nvPr/>
            </p:nvSpPr>
            <p:spPr bwMode="auto">
              <a:xfrm>
                <a:off x="4862399" y="3414713"/>
                <a:ext cx="838200" cy="860425"/>
              </a:xfrm>
              <a:custGeom>
                <a:avLst/>
                <a:gdLst>
                  <a:gd name="T0" fmla="*/ 47 w 147"/>
                  <a:gd name="T1" fmla="*/ 31 h 151"/>
                  <a:gd name="T2" fmla="*/ 147 w 147"/>
                  <a:gd name="T3" fmla="*/ 57 h 151"/>
                  <a:gd name="T4" fmla="*/ 63 w 147"/>
                  <a:gd name="T5" fmla="*/ 151 h 151"/>
                  <a:gd name="T6" fmla="*/ 0 w 147"/>
                  <a:gd name="T7" fmla="*/ 141 h 151"/>
                  <a:gd name="T8" fmla="*/ 47 w 147"/>
                  <a:gd name="T9" fmla="*/ 3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51">
                    <a:moveTo>
                      <a:pt x="47" y="31"/>
                    </a:moveTo>
                    <a:cubicBezTo>
                      <a:pt x="47" y="31"/>
                      <a:pt x="104" y="0"/>
                      <a:pt x="147" y="57"/>
                    </a:cubicBezTo>
                    <a:cubicBezTo>
                      <a:pt x="63" y="151"/>
                      <a:pt x="63" y="151"/>
                      <a:pt x="63" y="151"/>
                    </a:cubicBezTo>
                    <a:cubicBezTo>
                      <a:pt x="0" y="141"/>
                      <a:pt x="0" y="141"/>
                      <a:pt x="0" y="141"/>
                    </a:cubicBezTo>
                    <a:lnTo>
                      <a:pt x="47" y="31"/>
                    </a:lnTo>
                    <a:close/>
                  </a:path>
                </a:pathLst>
              </a:custGeom>
              <a:solidFill>
                <a:srgbClr val="FFF3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6" name="Freeform 27"/>
              <p:cNvSpPr/>
              <p:nvPr/>
            </p:nvSpPr>
            <p:spPr bwMode="auto">
              <a:xfrm>
                <a:off x="5511687" y="4217988"/>
                <a:ext cx="849313" cy="666750"/>
              </a:xfrm>
              <a:custGeom>
                <a:avLst/>
                <a:gdLst>
                  <a:gd name="T0" fmla="*/ 116 w 149"/>
                  <a:gd name="T1" fmla="*/ 0 h 117"/>
                  <a:gd name="T2" fmla="*/ 145 w 149"/>
                  <a:gd name="T3" fmla="*/ 63 h 117"/>
                  <a:gd name="T4" fmla="*/ 25 w 149"/>
                  <a:gd name="T5" fmla="*/ 117 h 117"/>
                  <a:gd name="T6" fmla="*/ 0 w 149"/>
                  <a:gd name="T7" fmla="*/ 54 h 117"/>
                  <a:gd name="T8" fmla="*/ 116 w 149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17">
                    <a:moveTo>
                      <a:pt x="116" y="0"/>
                    </a:moveTo>
                    <a:cubicBezTo>
                      <a:pt x="116" y="0"/>
                      <a:pt x="149" y="19"/>
                      <a:pt x="145" y="63"/>
                    </a:cubicBezTo>
                    <a:cubicBezTo>
                      <a:pt x="25" y="117"/>
                      <a:pt x="25" y="117"/>
                      <a:pt x="25" y="117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ECC4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516324" y="4081463"/>
                <a:ext cx="1138238" cy="1139825"/>
              </a:xfrm>
              <a:custGeom>
                <a:avLst/>
                <a:gdLst>
                  <a:gd name="T0" fmla="*/ 0 w 200"/>
                  <a:gd name="T1" fmla="*/ 200 h 200"/>
                  <a:gd name="T2" fmla="*/ 200 w 200"/>
                  <a:gd name="T3" fmla="*/ 141 h 200"/>
                  <a:gd name="T4" fmla="*/ 54 w 200"/>
                  <a:gd name="T5" fmla="*/ 25 h 200"/>
                  <a:gd name="T6" fmla="*/ 0 w 200"/>
                  <a:gd name="T7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0" h="200">
                    <a:moveTo>
                      <a:pt x="0" y="200"/>
                    </a:moveTo>
                    <a:cubicBezTo>
                      <a:pt x="200" y="141"/>
                      <a:pt x="200" y="141"/>
                      <a:pt x="200" y="141"/>
                    </a:cubicBezTo>
                    <a:cubicBezTo>
                      <a:pt x="169" y="0"/>
                      <a:pt x="54" y="25"/>
                      <a:pt x="54" y="25"/>
                    </a:cubicBezTo>
                    <a:lnTo>
                      <a:pt x="0" y="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571887" y="4206875"/>
                <a:ext cx="655638" cy="912813"/>
              </a:xfrm>
              <a:custGeom>
                <a:avLst/>
                <a:gdLst>
                  <a:gd name="T0" fmla="*/ 115 w 115"/>
                  <a:gd name="T1" fmla="*/ 12 h 160"/>
                  <a:gd name="T2" fmla="*/ 115 w 115"/>
                  <a:gd name="T3" fmla="*/ 12 h 160"/>
                  <a:gd name="T4" fmla="*/ 51 w 115"/>
                  <a:gd name="T5" fmla="*/ 2 h 160"/>
                  <a:gd name="T6" fmla="*/ 0 w 115"/>
                  <a:gd name="T7" fmla="*/ 160 h 160"/>
                  <a:gd name="T8" fmla="*/ 115 w 115"/>
                  <a:gd name="T9" fmla="*/ 1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60">
                    <a:moveTo>
                      <a:pt x="115" y="12"/>
                    </a:moveTo>
                    <a:cubicBezTo>
                      <a:pt x="115" y="12"/>
                      <a:pt x="115" y="12"/>
                      <a:pt x="115" y="12"/>
                    </a:cubicBezTo>
                    <a:cubicBezTo>
                      <a:pt x="88" y="0"/>
                      <a:pt x="63" y="1"/>
                      <a:pt x="51" y="2"/>
                    </a:cubicBezTo>
                    <a:cubicBezTo>
                      <a:pt x="0" y="160"/>
                      <a:pt x="0" y="160"/>
                      <a:pt x="0" y="160"/>
                    </a:cubicBezTo>
                    <a:lnTo>
                      <a:pt x="115" y="12"/>
                    </a:lnTo>
                    <a:close/>
                  </a:path>
                </a:pathLst>
              </a:custGeom>
              <a:solidFill>
                <a:srgbClr val="4239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5711712" y="1739899"/>
                <a:ext cx="2073275" cy="1976438"/>
              </a:xfrm>
              <a:custGeom>
                <a:avLst/>
                <a:gdLst>
                  <a:gd name="T0" fmla="*/ 1306 w 1306"/>
                  <a:gd name="T1" fmla="*/ 0 h 1245"/>
                  <a:gd name="T2" fmla="*/ 18 w 1306"/>
                  <a:gd name="T3" fmla="*/ 1245 h 1245"/>
                  <a:gd name="T4" fmla="*/ 0 w 1306"/>
                  <a:gd name="T5" fmla="*/ 1220 h 1245"/>
                  <a:gd name="T6" fmla="*/ 1306 w 1306"/>
                  <a:gd name="T7" fmla="*/ 0 h 1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6" h="1245">
                    <a:moveTo>
                      <a:pt x="1306" y="0"/>
                    </a:moveTo>
                    <a:lnTo>
                      <a:pt x="18" y="1245"/>
                    </a:lnTo>
                    <a:lnTo>
                      <a:pt x="0" y="1220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ysClr val="window" lastClr="FFFFFF">
                  <a:alpha val="20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6195899" y="1836738"/>
                <a:ext cx="1697038" cy="2359025"/>
              </a:xfrm>
              <a:custGeom>
                <a:avLst/>
                <a:gdLst>
                  <a:gd name="T0" fmla="*/ 1069 w 1069"/>
                  <a:gd name="T1" fmla="*/ 0 h 1486"/>
                  <a:gd name="T2" fmla="*/ 0 w 1069"/>
                  <a:gd name="T3" fmla="*/ 1486 h 1486"/>
                  <a:gd name="T4" fmla="*/ 4 w 1069"/>
                  <a:gd name="T5" fmla="*/ 1450 h 1486"/>
                  <a:gd name="T6" fmla="*/ 1069 w 1069"/>
                  <a:gd name="T7" fmla="*/ 0 h 1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9" h="1486">
                    <a:moveTo>
                      <a:pt x="1069" y="0"/>
                    </a:moveTo>
                    <a:lnTo>
                      <a:pt x="0" y="1486"/>
                    </a:lnTo>
                    <a:lnTo>
                      <a:pt x="4" y="1450"/>
                    </a:lnTo>
                    <a:lnTo>
                      <a:pt x="1069" y="0"/>
                    </a:lnTo>
                    <a:close/>
                  </a:path>
                </a:pathLst>
              </a:custGeom>
              <a:solidFill>
                <a:sysClr val="window" lastClr="FFFFFF">
                  <a:alpha val="20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5090999" y="1722438"/>
                <a:ext cx="2506663" cy="1846263"/>
              </a:xfrm>
              <a:custGeom>
                <a:avLst/>
                <a:gdLst>
                  <a:gd name="T0" fmla="*/ 1579 w 1579"/>
                  <a:gd name="T1" fmla="*/ 0 h 1163"/>
                  <a:gd name="T2" fmla="*/ 0 w 1579"/>
                  <a:gd name="T3" fmla="*/ 1163 h 1163"/>
                  <a:gd name="T4" fmla="*/ 57 w 1579"/>
                  <a:gd name="T5" fmla="*/ 1138 h 1163"/>
                  <a:gd name="T6" fmla="*/ 1579 w 1579"/>
                  <a:gd name="T7" fmla="*/ 0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9" h="1163">
                    <a:moveTo>
                      <a:pt x="1579" y="0"/>
                    </a:moveTo>
                    <a:lnTo>
                      <a:pt x="0" y="1163"/>
                    </a:lnTo>
                    <a:lnTo>
                      <a:pt x="57" y="1138"/>
                    </a:lnTo>
                    <a:lnTo>
                      <a:pt x="1579" y="0"/>
                    </a:lnTo>
                    <a:close/>
                  </a:path>
                </a:pathLst>
              </a:custGeom>
              <a:solidFill>
                <a:sysClr val="window" lastClr="FFFFFF">
                  <a:alpha val="20000"/>
                </a:sys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2" name="Group 102"/>
          <p:cNvGrpSpPr/>
          <p:nvPr/>
        </p:nvGrpSpPr>
        <p:grpSpPr>
          <a:xfrm>
            <a:off x="5779957" y="1811158"/>
            <a:ext cx="2685831" cy="1081533"/>
            <a:chOff x="2316394" y="1520387"/>
            <a:chExt cx="2685831" cy="1081533"/>
          </a:xfrm>
        </p:grpSpPr>
        <p:sp>
          <p:nvSpPr>
            <p:cNvPr id="63" name="Content Placeholder 2"/>
            <p:cNvSpPr txBox="1"/>
            <p:nvPr/>
          </p:nvSpPr>
          <p:spPr>
            <a:xfrm>
              <a:off x="2438401" y="1916121"/>
              <a:ext cx="2563824" cy="68579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此处添加详细文本描述，建议与标题相关并符合整体语言风格，语言描述尽量简洁生动。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Content Placeholder 2"/>
            <p:cNvSpPr txBox="1"/>
            <p:nvPr/>
          </p:nvSpPr>
          <p:spPr>
            <a:xfrm>
              <a:off x="2438401" y="1520387"/>
              <a:ext cx="2563824" cy="2835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输入您的文字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Isosceles Triangle 105"/>
            <p:cNvSpPr/>
            <p:nvPr/>
          </p:nvSpPr>
          <p:spPr>
            <a:xfrm rot="5400000">
              <a:off x="2305884" y="1610834"/>
              <a:ext cx="152399" cy="131379"/>
            </a:xfrm>
            <a:prstGeom prst="triangle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6" name="Group 106"/>
          <p:cNvGrpSpPr/>
          <p:nvPr/>
        </p:nvGrpSpPr>
        <p:grpSpPr>
          <a:xfrm>
            <a:off x="5779957" y="3042389"/>
            <a:ext cx="2685831" cy="1067016"/>
            <a:chOff x="2316394" y="1520387"/>
            <a:chExt cx="2685831" cy="1067016"/>
          </a:xfrm>
        </p:grpSpPr>
        <p:sp>
          <p:nvSpPr>
            <p:cNvPr id="67" name="Content Placeholder 2"/>
            <p:cNvSpPr txBox="1"/>
            <p:nvPr/>
          </p:nvSpPr>
          <p:spPr>
            <a:xfrm>
              <a:off x="2438401" y="1901604"/>
              <a:ext cx="2563824" cy="68579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此处添加详细文本描述，建议与标题相关并符合整体语言风格，语言描述尽量简洁生动。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8" name="Content Placeholder 2"/>
            <p:cNvSpPr txBox="1"/>
            <p:nvPr/>
          </p:nvSpPr>
          <p:spPr>
            <a:xfrm>
              <a:off x="2438401" y="1520387"/>
              <a:ext cx="2133838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buNone/>
                <a:defRPr/>
              </a:pP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输入您的文字</a:t>
              </a:r>
              <a:endPara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Isosceles Triangle 109"/>
            <p:cNvSpPr/>
            <p:nvPr/>
          </p:nvSpPr>
          <p:spPr>
            <a:xfrm rot="5400000">
              <a:off x="2305884" y="1610834"/>
              <a:ext cx="152399" cy="131379"/>
            </a:xfrm>
            <a:prstGeom prst="triangl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0" name="Group 110"/>
          <p:cNvGrpSpPr/>
          <p:nvPr/>
        </p:nvGrpSpPr>
        <p:grpSpPr>
          <a:xfrm>
            <a:off x="8516706" y="1811158"/>
            <a:ext cx="2668791" cy="1067018"/>
            <a:chOff x="2316394" y="1520387"/>
            <a:chExt cx="2668791" cy="1067018"/>
          </a:xfrm>
        </p:grpSpPr>
        <p:sp>
          <p:nvSpPr>
            <p:cNvPr id="71" name="Content Placeholder 2"/>
            <p:cNvSpPr txBox="1"/>
            <p:nvPr/>
          </p:nvSpPr>
          <p:spPr>
            <a:xfrm>
              <a:off x="2438401" y="1901606"/>
              <a:ext cx="2546784" cy="68579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此处添加详细文本描述，建议与标题相关并符合整体语言风格，语言描述尽量简洁生动。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Content Placeholder 2"/>
            <p:cNvSpPr txBox="1"/>
            <p:nvPr/>
          </p:nvSpPr>
          <p:spPr>
            <a:xfrm>
              <a:off x="2438401" y="1520387"/>
              <a:ext cx="2133838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buNone/>
                <a:defRPr/>
              </a:pP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输入您的文字</a:t>
              </a:r>
              <a:endPara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Isosceles Triangle 113"/>
            <p:cNvSpPr/>
            <p:nvPr/>
          </p:nvSpPr>
          <p:spPr>
            <a:xfrm rot="5400000">
              <a:off x="2305884" y="1610834"/>
              <a:ext cx="152399" cy="131379"/>
            </a:xfrm>
            <a:prstGeom prst="triangl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4" name="Group 114"/>
          <p:cNvGrpSpPr/>
          <p:nvPr/>
        </p:nvGrpSpPr>
        <p:grpSpPr>
          <a:xfrm>
            <a:off x="8516706" y="3042389"/>
            <a:ext cx="2668791" cy="1067016"/>
            <a:chOff x="2316394" y="1520387"/>
            <a:chExt cx="2668791" cy="1067016"/>
          </a:xfrm>
        </p:grpSpPr>
        <p:sp>
          <p:nvSpPr>
            <p:cNvPr id="75" name="Content Placeholder 2"/>
            <p:cNvSpPr txBox="1"/>
            <p:nvPr/>
          </p:nvSpPr>
          <p:spPr>
            <a:xfrm>
              <a:off x="2438401" y="1901604"/>
              <a:ext cx="2546784" cy="68579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此处添加详细文本描述，建议与标题相关并符合整体语言风格，语言描述尽量简洁生动。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7" name="Isosceles Triangle 117"/>
            <p:cNvSpPr/>
            <p:nvPr/>
          </p:nvSpPr>
          <p:spPr>
            <a:xfrm rot="5400000">
              <a:off x="2305884" y="1610834"/>
              <a:ext cx="152399" cy="131379"/>
            </a:xfrm>
            <a:prstGeom prst="triangl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6" name="Content Placeholder 2"/>
            <p:cNvSpPr txBox="1"/>
            <p:nvPr/>
          </p:nvSpPr>
          <p:spPr>
            <a:xfrm>
              <a:off x="2438401" y="1520387"/>
              <a:ext cx="2133838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buNone/>
                <a:defRPr/>
              </a:pP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输入您的文字</a:t>
              </a:r>
              <a:endPara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Group 119"/>
          <p:cNvGrpSpPr/>
          <p:nvPr/>
        </p:nvGrpSpPr>
        <p:grpSpPr>
          <a:xfrm>
            <a:off x="4736355" y="5070223"/>
            <a:ext cx="6642720" cy="728046"/>
            <a:chOff x="2502913" y="3957697"/>
            <a:chExt cx="4988694" cy="728046"/>
          </a:xfrm>
        </p:grpSpPr>
        <p:sp>
          <p:nvSpPr>
            <p:cNvPr id="79" name="Content Placeholder 2"/>
            <p:cNvSpPr txBox="1"/>
            <p:nvPr/>
          </p:nvSpPr>
          <p:spPr>
            <a:xfrm>
              <a:off x="2624919" y="4193771"/>
              <a:ext cx="4866688" cy="49197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200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字以内，据统计每页幻灯片的最好控制在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分钟之内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。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Content Placeholder 2"/>
            <p:cNvSpPr txBox="1"/>
            <p:nvPr/>
          </p:nvSpPr>
          <p:spPr>
            <a:xfrm>
              <a:off x="2624920" y="3957697"/>
              <a:ext cx="4744680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单击此处添加标题</a:t>
              </a:r>
            </a:p>
          </p:txBody>
        </p:sp>
        <p:sp>
          <p:nvSpPr>
            <p:cNvPr id="81" name="Isosceles Triangle 122"/>
            <p:cNvSpPr/>
            <p:nvPr/>
          </p:nvSpPr>
          <p:spPr>
            <a:xfrm rot="5400000">
              <a:off x="2492403" y="4048144"/>
              <a:ext cx="152399" cy="131379"/>
            </a:xfrm>
            <a:prstGeom prst="triangle">
              <a:avLst/>
            </a:prstGeom>
            <a:solidFill>
              <a:srgbClr val="E7E6E6">
                <a:lumMod val="2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2" name="Title 1"/>
          <p:cNvSpPr txBox="1"/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目标规划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3" name="Subtitle 4"/>
          <p:cNvSpPr txBox="1"/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1800" marR="0" lvl="0" indent="-4318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96" name="组合 95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02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3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4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05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97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98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9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00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01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 spd="slow" advTm="2784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82" grpId="0"/>
      <p:bldP spid="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67" name="组合 66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73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4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5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6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68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69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0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1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2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  <p:sp>
        <p:nvSpPr>
          <p:cNvPr id="95" name="Title 1"/>
          <p:cNvSpPr txBox="1"/>
          <p:nvPr/>
        </p:nvSpPr>
        <p:spPr>
          <a:xfrm>
            <a:off x="575945" y="471170"/>
            <a:ext cx="2764790" cy="46482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1518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目录</a:t>
            </a:r>
          </a:p>
        </p:txBody>
      </p:sp>
      <p:sp>
        <p:nvSpPr>
          <p:cNvPr id="96" name="Subtitle 4"/>
          <p:cNvSpPr txBox="1"/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1800" marR="0" lvl="0" indent="-4318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5124" name="矩形 99"/>
          <p:cNvSpPr>
            <a:spLocks noChangeArrowheads="1"/>
          </p:cNvSpPr>
          <p:nvPr/>
        </p:nvSpPr>
        <p:spPr bwMode="auto">
          <a:xfrm>
            <a:off x="2946400" y="2835910"/>
            <a:ext cx="1368425" cy="17463"/>
          </a:xfrm>
          <a:prstGeom prst="rect">
            <a:avLst/>
          </a:prstGeom>
          <a:solidFill>
            <a:srgbClr val="00589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5" name="TextBox 64"/>
          <p:cNvSpPr>
            <a:spLocks noChangeArrowheads="1"/>
          </p:cNvSpPr>
          <p:nvPr/>
        </p:nvSpPr>
        <p:spPr bwMode="auto">
          <a:xfrm>
            <a:off x="2005648" y="3355023"/>
            <a:ext cx="1097280" cy="88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PART 01</a:t>
            </a:r>
          </a:p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方正兰亭黑_GBK" pitchFamily="2" charset="-122"/>
              </a:rPr>
              <a:t>添加标题</a:t>
            </a:r>
          </a:p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5126" name="TextBox 65"/>
          <p:cNvSpPr>
            <a:spLocks noChangeArrowheads="1"/>
          </p:cNvSpPr>
          <p:nvPr/>
        </p:nvSpPr>
        <p:spPr bwMode="auto">
          <a:xfrm>
            <a:off x="4104005" y="3355023"/>
            <a:ext cx="1097280" cy="88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PART 02</a:t>
            </a:r>
          </a:p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方正兰亭黑_GBK" pitchFamily="2" charset="-122"/>
              </a:rPr>
              <a:t>添加标题</a:t>
            </a:r>
          </a:p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5127" name="TextBox 66"/>
          <p:cNvSpPr>
            <a:spLocks noChangeArrowheads="1"/>
          </p:cNvSpPr>
          <p:nvPr/>
        </p:nvSpPr>
        <p:spPr bwMode="auto">
          <a:xfrm>
            <a:off x="6320790" y="3355023"/>
            <a:ext cx="1097280" cy="88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PART 03</a:t>
            </a:r>
          </a:p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方正兰亭黑_GBK" pitchFamily="2" charset="-122"/>
              </a:rPr>
              <a:t>添加标题</a:t>
            </a:r>
          </a:p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5128" name="TextBox 67"/>
          <p:cNvSpPr>
            <a:spLocks noChangeArrowheads="1"/>
          </p:cNvSpPr>
          <p:nvPr/>
        </p:nvSpPr>
        <p:spPr bwMode="auto">
          <a:xfrm>
            <a:off x="8373269" y="3355023"/>
            <a:ext cx="1097280" cy="88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PART 04</a:t>
            </a:r>
          </a:p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方正兰亭黑_GBK" pitchFamily="2" charset="-122"/>
              </a:rPr>
              <a:t>添加标题</a:t>
            </a:r>
          </a:p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5130" name="矩形 91"/>
          <p:cNvSpPr>
            <a:spLocks noChangeArrowheads="1"/>
          </p:cNvSpPr>
          <p:nvPr/>
        </p:nvSpPr>
        <p:spPr bwMode="auto">
          <a:xfrm>
            <a:off x="1765300" y="2835910"/>
            <a:ext cx="396875" cy="17463"/>
          </a:xfrm>
          <a:prstGeom prst="rect">
            <a:avLst/>
          </a:prstGeom>
          <a:solidFill>
            <a:srgbClr val="FFD86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1" name="矩形 107"/>
          <p:cNvSpPr>
            <a:spLocks noChangeArrowheads="1"/>
          </p:cNvSpPr>
          <p:nvPr/>
        </p:nvSpPr>
        <p:spPr bwMode="auto">
          <a:xfrm>
            <a:off x="5086350" y="2835910"/>
            <a:ext cx="1366838" cy="17463"/>
          </a:xfrm>
          <a:prstGeom prst="rect">
            <a:avLst/>
          </a:prstGeom>
          <a:solidFill>
            <a:srgbClr val="00589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2" name="矩形 108"/>
          <p:cNvSpPr>
            <a:spLocks noChangeArrowheads="1"/>
          </p:cNvSpPr>
          <p:nvPr/>
        </p:nvSpPr>
        <p:spPr bwMode="auto">
          <a:xfrm>
            <a:off x="7248525" y="2835910"/>
            <a:ext cx="1368425" cy="17463"/>
          </a:xfrm>
          <a:prstGeom prst="rect">
            <a:avLst/>
          </a:prstGeom>
          <a:solidFill>
            <a:srgbClr val="00589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4" name="组合 125"/>
          <p:cNvGrpSpPr/>
          <p:nvPr/>
        </p:nvGrpSpPr>
        <p:grpSpPr bwMode="auto">
          <a:xfrm>
            <a:off x="6450013" y="2451735"/>
            <a:ext cx="784225" cy="784225"/>
            <a:chOff x="0" y="0"/>
            <a:chExt cx="784512" cy="784512"/>
          </a:xfrm>
        </p:grpSpPr>
        <p:sp>
          <p:nvSpPr>
            <p:cNvPr id="28701" name="椭圆 134"/>
            <p:cNvSpPr>
              <a:spLocks noChangeArrowheads="1"/>
            </p:cNvSpPr>
            <p:nvPr/>
          </p:nvSpPr>
          <p:spPr bwMode="auto">
            <a:xfrm>
              <a:off x="0" y="0"/>
              <a:ext cx="784512" cy="784512"/>
            </a:xfrm>
            <a:prstGeom prst="ellipse">
              <a:avLst/>
            </a:prstGeom>
            <a:solidFill>
              <a:srgbClr val="66CCFF"/>
            </a:solidFill>
            <a:ln w="12700">
              <a:noFill/>
              <a:bevel/>
            </a:ln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702" name="Freeform 129"/>
            <p:cNvSpPr>
              <a:spLocks noChangeAspect="1" noEditPoints="1" noChangeArrowheads="1"/>
            </p:cNvSpPr>
            <p:nvPr/>
          </p:nvSpPr>
          <p:spPr bwMode="auto">
            <a:xfrm>
              <a:off x="135246" y="135246"/>
              <a:ext cx="514020" cy="514020"/>
            </a:xfrm>
            <a:custGeom>
              <a:avLst/>
              <a:gdLst>
                <a:gd name="T0" fmla="*/ 1347898219 w 97"/>
                <a:gd name="T1" fmla="*/ 0 h 97"/>
                <a:gd name="T2" fmla="*/ 1404064177 w 97"/>
                <a:gd name="T3" fmla="*/ 0 h 97"/>
                <a:gd name="T4" fmla="*/ 1488305166 w 97"/>
                <a:gd name="T5" fmla="*/ 758195398 h 97"/>
                <a:gd name="T6" fmla="*/ 1375983847 w 97"/>
                <a:gd name="T7" fmla="*/ 926682675 h 97"/>
                <a:gd name="T8" fmla="*/ 1375983847 w 97"/>
                <a:gd name="T9" fmla="*/ 954763005 h 97"/>
                <a:gd name="T10" fmla="*/ 1039009293 w 97"/>
                <a:gd name="T11" fmla="*/ 1123250282 h 97"/>
                <a:gd name="T12" fmla="*/ 645868780 w 97"/>
                <a:gd name="T13" fmla="*/ 1291737559 h 97"/>
                <a:gd name="T14" fmla="*/ 505461832 w 97"/>
                <a:gd name="T15" fmla="*/ 1207496570 h 97"/>
                <a:gd name="T16" fmla="*/ 365054884 w 97"/>
                <a:gd name="T17" fmla="*/ 1263657229 h 97"/>
                <a:gd name="T18" fmla="*/ 28080330 w 97"/>
                <a:gd name="T19" fmla="*/ 1067089622 h 97"/>
                <a:gd name="T20" fmla="*/ 1347898219 w 97"/>
                <a:gd name="T21" fmla="*/ 0 h 97"/>
                <a:gd name="T22" fmla="*/ 1600631784 w 97"/>
                <a:gd name="T23" fmla="*/ 28080330 h 97"/>
                <a:gd name="T24" fmla="*/ 2147483647 w 97"/>
                <a:gd name="T25" fmla="*/ 336974555 h 97"/>
                <a:gd name="T26" fmla="*/ 1712958402 w 97"/>
                <a:gd name="T27" fmla="*/ 758195398 h 97"/>
                <a:gd name="T28" fmla="*/ 1684872773 w 97"/>
                <a:gd name="T29" fmla="*/ 730115068 h 97"/>
                <a:gd name="T30" fmla="*/ 1600631784 w 97"/>
                <a:gd name="T31" fmla="*/ 28080330 h 97"/>
                <a:gd name="T32" fmla="*/ 2147483647 w 97"/>
                <a:gd name="T33" fmla="*/ 477381502 h 97"/>
                <a:gd name="T34" fmla="*/ 1825279721 w 97"/>
                <a:gd name="T35" fmla="*/ 926682675 h 97"/>
                <a:gd name="T36" fmla="*/ 1825279721 w 97"/>
                <a:gd name="T37" fmla="*/ 926682675 h 97"/>
                <a:gd name="T38" fmla="*/ 1656792444 w 97"/>
                <a:gd name="T39" fmla="*/ 1123250282 h 97"/>
                <a:gd name="T40" fmla="*/ 1656792444 w 97"/>
                <a:gd name="T41" fmla="*/ 1263657229 h 97"/>
                <a:gd name="T42" fmla="*/ 1600631784 w 97"/>
                <a:gd name="T43" fmla="*/ 1769119061 h 97"/>
                <a:gd name="T44" fmla="*/ 1684872773 w 97"/>
                <a:gd name="T45" fmla="*/ 1909526009 h 97"/>
                <a:gd name="T46" fmla="*/ 2147483647 w 97"/>
                <a:gd name="T47" fmla="*/ 2106093616 h 97"/>
                <a:gd name="T48" fmla="*/ 2147483647 w 97"/>
                <a:gd name="T49" fmla="*/ 1347898219 h 97"/>
                <a:gd name="T50" fmla="*/ 2147483647 w 97"/>
                <a:gd name="T51" fmla="*/ 477381502 h 97"/>
                <a:gd name="T52" fmla="*/ 2147483647 w 97"/>
                <a:gd name="T53" fmla="*/ 2147483647 h 97"/>
                <a:gd name="T54" fmla="*/ 1375983847 w 97"/>
                <a:gd name="T55" fmla="*/ 2147483647 h 97"/>
                <a:gd name="T56" fmla="*/ 1516385496 w 97"/>
                <a:gd name="T57" fmla="*/ 2147483647 h 97"/>
                <a:gd name="T58" fmla="*/ 1628712114 w 97"/>
                <a:gd name="T59" fmla="*/ 2078013286 h 97"/>
                <a:gd name="T60" fmla="*/ 2147483647 w 97"/>
                <a:gd name="T61" fmla="*/ 2147483647 h 97"/>
                <a:gd name="T62" fmla="*/ 1179410941 w 97"/>
                <a:gd name="T63" fmla="*/ 2147483647 h 97"/>
                <a:gd name="T64" fmla="*/ 28080330 w 97"/>
                <a:gd name="T65" fmla="*/ 1684872773 h 97"/>
                <a:gd name="T66" fmla="*/ 336974555 w 97"/>
                <a:gd name="T67" fmla="*/ 1600631784 h 97"/>
                <a:gd name="T68" fmla="*/ 505461832 w 97"/>
                <a:gd name="T69" fmla="*/ 1656792444 h 97"/>
                <a:gd name="T70" fmla="*/ 589708120 w 97"/>
                <a:gd name="T71" fmla="*/ 1628712114 h 97"/>
                <a:gd name="T72" fmla="*/ 1263657229 w 97"/>
                <a:gd name="T73" fmla="*/ 1965686668 h 97"/>
                <a:gd name="T74" fmla="*/ 1347898219 w 97"/>
                <a:gd name="T75" fmla="*/ 2106093616 h 97"/>
                <a:gd name="T76" fmla="*/ 1179410941 w 97"/>
                <a:gd name="T77" fmla="*/ 2147483647 h 97"/>
                <a:gd name="T78" fmla="*/ 0 w 97"/>
                <a:gd name="T79" fmla="*/ 1488305166 h 97"/>
                <a:gd name="T80" fmla="*/ 224647937 w 97"/>
                <a:gd name="T81" fmla="*/ 1432144507 h 97"/>
                <a:gd name="T82" fmla="*/ 0 w 97"/>
                <a:gd name="T83" fmla="*/ 1263657229 h 97"/>
                <a:gd name="T84" fmla="*/ 0 w 97"/>
                <a:gd name="T85" fmla="*/ 1347898219 h 97"/>
                <a:gd name="T86" fmla="*/ 0 w 97"/>
                <a:gd name="T87" fmla="*/ 1488305166 h 97"/>
                <a:gd name="T88" fmla="*/ 1460224836 w 97"/>
                <a:gd name="T89" fmla="*/ 1123250282 h 97"/>
                <a:gd name="T90" fmla="*/ 1123250282 w 97"/>
                <a:gd name="T91" fmla="*/ 1291737559 h 97"/>
                <a:gd name="T92" fmla="*/ 702029439 w 97"/>
                <a:gd name="T93" fmla="*/ 1460224836 h 97"/>
                <a:gd name="T94" fmla="*/ 702029439 w 97"/>
                <a:gd name="T95" fmla="*/ 1460224836 h 97"/>
                <a:gd name="T96" fmla="*/ 1347898219 w 97"/>
                <a:gd name="T97" fmla="*/ 1769119061 h 97"/>
                <a:gd name="T98" fmla="*/ 1404064177 w 97"/>
                <a:gd name="T99" fmla="*/ 1741038732 h 97"/>
                <a:gd name="T100" fmla="*/ 1460224836 w 97"/>
                <a:gd name="T101" fmla="*/ 1235576900 h 97"/>
                <a:gd name="T102" fmla="*/ 1460224836 w 97"/>
                <a:gd name="T103" fmla="*/ 1123250282 h 9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7"/>
                <a:gd name="T157" fmla="*/ 0 h 97"/>
                <a:gd name="T158" fmla="*/ 97 w 97"/>
                <a:gd name="T159" fmla="*/ 97 h 9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7" h="97">
                  <a:moveTo>
                    <a:pt x="48" y="0"/>
                  </a:moveTo>
                  <a:cubicBezTo>
                    <a:pt x="49" y="0"/>
                    <a:pt x="50" y="0"/>
                    <a:pt x="50" y="0"/>
                  </a:cubicBezTo>
                  <a:cubicBezTo>
                    <a:pt x="52" y="9"/>
                    <a:pt x="53" y="18"/>
                    <a:pt x="53" y="27"/>
                  </a:cubicBezTo>
                  <a:cubicBezTo>
                    <a:pt x="51" y="28"/>
                    <a:pt x="49" y="30"/>
                    <a:pt x="49" y="33"/>
                  </a:cubicBezTo>
                  <a:cubicBezTo>
                    <a:pt x="49" y="33"/>
                    <a:pt x="49" y="34"/>
                    <a:pt x="49" y="34"/>
                  </a:cubicBezTo>
                  <a:cubicBezTo>
                    <a:pt x="45" y="36"/>
                    <a:pt x="41" y="38"/>
                    <a:pt x="37" y="40"/>
                  </a:cubicBezTo>
                  <a:cubicBezTo>
                    <a:pt x="33" y="42"/>
                    <a:pt x="28" y="44"/>
                    <a:pt x="23" y="46"/>
                  </a:cubicBezTo>
                  <a:cubicBezTo>
                    <a:pt x="22" y="44"/>
                    <a:pt x="20" y="43"/>
                    <a:pt x="18" y="43"/>
                  </a:cubicBezTo>
                  <a:cubicBezTo>
                    <a:pt x="16" y="43"/>
                    <a:pt x="14" y="44"/>
                    <a:pt x="13" y="45"/>
                  </a:cubicBezTo>
                  <a:cubicBezTo>
                    <a:pt x="9" y="43"/>
                    <a:pt x="5" y="40"/>
                    <a:pt x="1" y="38"/>
                  </a:cubicBezTo>
                  <a:cubicBezTo>
                    <a:pt x="6" y="16"/>
                    <a:pt x="25" y="0"/>
                    <a:pt x="48" y="0"/>
                  </a:cubicBezTo>
                  <a:close/>
                  <a:moveTo>
                    <a:pt x="57" y="1"/>
                  </a:moveTo>
                  <a:cubicBezTo>
                    <a:pt x="66" y="2"/>
                    <a:pt x="74" y="6"/>
                    <a:pt x="81" y="12"/>
                  </a:cubicBezTo>
                  <a:cubicBezTo>
                    <a:pt x="75" y="17"/>
                    <a:pt x="68" y="22"/>
                    <a:pt x="61" y="27"/>
                  </a:cubicBezTo>
                  <a:cubicBezTo>
                    <a:pt x="61" y="26"/>
                    <a:pt x="60" y="26"/>
                    <a:pt x="60" y="26"/>
                  </a:cubicBezTo>
                  <a:cubicBezTo>
                    <a:pt x="60" y="17"/>
                    <a:pt x="59" y="9"/>
                    <a:pt x="57" y="1"/>
                  </a:cubicBezTo>
                  <a:close/>
                  <a:moveTo>
                    <a:pt x="86" y="17"/>
                  </a:moveTo>
                  <a:cubicBezTo>
                    <a:pt x="79" y="23"/>
                    <a:pt x="72" y="28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36"/>
                    <a:pt x="62" y="39"/>
                    <a:pt x="59" y="40"/>
                  </a:cubicBezTo>
                  <a:cubicBezTo>
                    <a:pt x="59" y="42"/>
                    <a:pt x="59" y="43"/>
                    <a:pt x="59" y="45"/>
                  </a:cubicBezTo>
                  <a:cubicBezTo>
                    <a:pt x="59" y="51"/>
                    <a:pt x="58" y="57"/>
                    <a:pt x="57" y="63"/>
                  </a:cubicBezTo>
                  <a:cubicBezTo>
                    <a:pt x="59" y="64"/>
                    <a:pt x="60" y="66"/>
                    <a:pt x="60" y="68"/>
                  </a:cubicBezTo>
                  <a:cubicBezTo>
                    <a:pt x="70" y="71"/>
                    <a:pt x="80" y="73"/>
                    <a:pt x="89" y="75"/>
                  </a:cubicBezTo>
                  <a:cubicBezTo>
                    <a:pt x="94" y="67"/>
                    <a:pt x="97" y="58"/>
                    <a:pt x="97" y="48"/>
                  </a:cubicBezTo>
                  <a:cubicBezTo>
                    <a:pt x="97" y="36"/>
                    <a:pt x="93" y="25"/>
                    <a:pt x="86" y="17"/>
                  </a:cubicBezTo>
                  <a:close/>
                  <a:moveTo>
                    <a:pt x="85" y="81"/>
                  </a:moveTo>
                  <a:cubicBezTo>
                    <a:pt x="76" y="91"/>
                    <a:pt x="63" y="97"/>
                    <a:pt x="49" y="97"/>
                  </a:cubicBezTo>
                  <a:cubicBezTo>
                    <a:pt x="51" y="90"/>
                    <a:pt x="53" y="83"/>
                    <a:pt x="54" y="77"/>
                  </a:cubicBezTo>
                  <a:cubicBezTo>
                    <a:pt x="56" y="76"/>
                    <a:pt x="57" y="75"/>
                    <a:pt x="58" y="74"/>
                  </a:cubicBezTo>
                  <a:cubicBezTo>
                    <a:pt x="67" y="77"/>
                    <a:pt x="76" y="79"/>
                    <a:pt x="85" y="81"/>
                  </a:cubicBezTo>
                  <a:close/>
                  <a:moveTo>
                    <a:pt x="42" y="97"/>
                  </a:moveTo>
                  <a:cubicBezTo>
                    <a:pt x="22" y="94"/>
                    <a:pt x="6" y="79"/>
                    <a:pt x="1" y="60"/>
                  </a:cubicBezTo>
                  <a:cubicBezTo>
                    <a:pt x="5" y="59"/>
                    <a:pt x="9" y="58"/>
                    <a:pt x="12" y="57"/>
                  </a:cubicBezTo>
                  <a:cubicBezTo>
                    <a:pt x="14" y="58"/>
                    <a:pt x="16" y="59"/>
                    <a:pt x="18" y="59"/>
                  </a:cubicBezTo>
                  <a:cubicBezTo>
                    <a:pt x="19" y="59"/>
                    <a:pt x="20" y="58"/>
                    <a:pt x="21" y="58"/>
                  </a:cubicBezTo>
                  <a:cubicBezTo>
                    <a:pt x="29" y="62"/>
                    <a:pt x="37" y="66"/>
                    <a:pt x="45" y="70"/>
                  </a:cubicBezTo>
                  <a:cubicBezTo>
                    <a:pt x="45" y="72"/>
                    <a:pt x="46" y="73"/>
                    <a:pt x="48" y="75"/>
                  </a:cubicBezTo>
                  <a:cubicBezTo>
                    <a:pt x="46" y="82"/>
                    <a:pt x="44" y="89"/>
                    <a:pt x="42" y="97"/>
                  </a:cubicBezTo>
                  <a:close/>
                  <a:moveTo>
                    <a:pt x="0" y="53"/>
                  </a:moveTo>
                  <a:cubicBezTo>
                    <a:pt x="3" y="52"/>
                    <a:pt x="5" y="51"/>
                    <a:pt x="8" y="51"/>
                  </a:cubicBezTo>
                  <a:cubicBezTo>
                    <a:pt x="5" y="49"/>
                    <a:pt x="3" y="47"/>
                    <a:pt x="0" y="45"/>
                  </a:cubicBezTo>
                  <a:cubicBezTo>
                    <a:pt x="0" y="46"/>
                    <a:pt x="0" y="47"/>
                    <a:pt x="0" y="48"/>
                  </a:cubicBezTo>
                  <a:cubicBezTo>
                    <a:pt x="0" y="50"/>
                    <a:pt x="0" y="51"/>
                    <a:pt x="0" y="53"/>
                  </a:cubicBezTo>
                  <a:close/>
                  <a:moveTo>
                    <a:pt x="52" y="40"/>
                  </a:moveTo>
                  <a:cubicBezTo>
                    <a:pt x="48" y="42"/>
                    <a:pt x="44" y="44"/>
                    <a:pt x="40" y="46"/>
                  </a:cubicBezTo>
                  <a:cubicBezTo>
                    <a:pt x="35" y="48"/>
                    <a:pt x="30" y="5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3" y="56"/>
                    <a:pt x="40" y="60"/>
                    <a:pt x="48" y="63"/>
                  </a:cubicBezTo>
                  <a:cubicBezTo>
                    <a:pt x="48" y="63"/>
                    <a:pt x="49" y="62"/>
                    <a:pt x="50" y="62"/>
                  </a:cubicBezTo>
                  <a:cubicBezTo>
                    <a:pt x="51" y="56"/>
                    <a:pt x="52" y="50"/>
                    <a:pt x="52" y="44"/>
                  </a:cubicBezTo>
                  <a:cubicBezTo>
                    <a:pt x="52" y="43"/>
                    <a:pt x="52" y="42"/>
                    <a:pt x="52" y="40"/>
                  </a:cubicBezTo>
                  <a:close/>
                </a:path>
              </a:pathLst>
            </a:custGeom>
            <a:solidFill>
              <a:srgbClr val="0058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144"/>
          <p:cNvGrpSpPr/>
          <p:nvPr/>
        </p:nvGrpSpPr>
        <p:grpSpPr bwMode="auto">
          <a:xfrm>
            <a:off x="8593138" y="2451735"/>
            <a:ext cx="784225" cy="784225"/>
            <a:chOff x="0" y="0"/>
            <a:chExt cx="784512" cy="784512"/>
          </a:xfrm>
        </p:grpSpPr>
        <p:sp>
          <p:nvSpPr>
            <p:cNvPr id="28699" name="椭圆 145"/>
            <p:cNvSpPr>
              <a:spLocks noChangeArrowheads="1"/>
            </p:cNvSpPr>
            <p:nvPr/>
          </p:nvSpPr>
          <p:spPr bwMode="auto">
            <a:xfrm>
              <a:off x="0" y="0"/>
              <a:ext cx="784512" cy="784512"/>
            </a:xfrm>
            <a:prstGeom prst="ellipse">
              <a:avLst/>
            </a:prstGeom>
            <a:solidFill>
              <a:srgbClr val="66CCFF"/>
            </a:solidFill>
            <a:ln w="12700">
              <a:noFill/>
              <a:bevel/>
            </a:ln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700" name="任意多边形 146"/>
            <p:cNvSpPr>
              <a:spLocks noChangeArrowheads="1"/>
            </p:cNvSpPr>
            <p:nvPr/>
          </p:nvSpPr>
          <p:spPr bwMode="auto">
            <a:xfrm>
              <a:off x="105574" y="174618"/>
              <a:ext cx="550505" cy="412416"/>
            </a:xfrm>
            <a:custGeom>
              <a:avLst/>
              <a:gdLst>
                <a:gd name="T0" fmla="*/ 152941 w 574972"/>
                <a:gd name="T1" fmla="*/ 399844 h 399845"/>
                <a:gd name="T2" fmla="*/ 61228 w 574972"/>
                <a:gd name="T3" fmla="*/ 398217 h 399845"/>
                <a:gd name="T4" fmla="*/ 121790 w 574972"/>
                <a:gd name="T5" fmla="*/ 346388 h 399845"/>
                <a:gd name="T6" fmla="*/ 147415 w 574972"/>
                <a:gd name="T7" fmla="*/ 328444 h 399845"/>
                <a:gd name="T8" fmla="*/ 270881 w 574972"/>
                <a:gd name="T9" fmla="*/ 219691 h 399845"/>
                <a:gd name="T10" fmla="*/ 179168 w 574972"/>
                <a:gd name="T11" fmla="*/ 399845 h 399845"/>
                <a:gd name="T12" fmla="*/ 185489 w 574972"/>
                <a:gd name="T13" fmla="*/ 291396 h 399845"/>
                <a:gd name="T14" fmla="*/ 226257 w 574972"/>
                <a:gd name="T15" fmla="*/ 259235 h 399845"/>
                <a:gd name="T16" fmla="*/ 263531 w 574972"/>
                <a:gd name="T17" fmla="*/ 225912 h 399845"/>
                <a:gd name="T18" fmla="*/ 297108 w 574972"/>
                <a:gd name="T19" fmla="*/ 209429 h 399845"/>
                <a:gd name="T20" fmla="*/ 309758 w 574972"/>
                <a:gd name="T21" fmla="*/ 223349 h 399845"/>
                <a:gd name="T22" fmla="*/ 342372 w 574972"/>
                <a:gd name="T23" fmla="*/ 256672 h 399845"/>
                <a:gd name="T24" fmla="*/ 370328 w 574972"/>
                <a:gd name="T25" fmla="*/ 264362 h 399845"/>
                <a:gd name="T26" fmla="*/ 388821 w 574972"/>
                <a:gd name="T27" fmla="*/ 248907 h 399845"/>
                <a:gd name="T28" fmla="*/ 297108 w 574972"/>
                <a:gd name="T29" fmla="*/ 399844 h 399845"/>
                <a:gd name="T30" fmla="*/ 506761 w 574972"/>
                <a:gd name="T31" fmla="*/ 139370 h 399845"/>
                <a:gd name="T32" fmla="*/ 415048 w 574972"/>
                <a:gd name="T33" fmla="*/ 399844 h 399845"/>
                <a:gd name="T34" fmla="*/ 418375 w 574972"/>
                <a:gd name="T35" fmla="*/ 219183 h 399845"/>
                <a:gd name="T36" fmla="*/ 458488 w 574972"/>
                <a:gd name="T37" fmla="*/ 184898 h 399845"/>
                <a:gd name="T38" fmla="*/ 506761 w 574972"/>
                <a:gd name="T39" fmla="*/ 139370 h 399845"/>
                <a:gd name="T40" fmla="*/ 533039 w 574972"/>
                <a:gd name="T41" fmla="*/ 0 h 399845"/>
                <a:gd name="T42" fmla="*/ 567983 w 574972"/>
                <a:gd name="T43" fmla="*/ 5127 h 399845"/>
                <a:gd name="T44" fmla="*/ 574972 w 574972"/>
                <a:gd name="T45" fmla="*/ 117913 h 399845"/>
                <a:gd name="T46" fmla="*/ 535369 w 574972"/>
                <a:gd name="T47" fmla="*/ 117913 h 399845"/>
                <a:gd name="T48" fmla="*/ 533039 w 574972"/>
                <a:gd name="T49" fmla="*/ 69209 h 399845"/>
                <a:gd name="T50" fmla="*/ 437526 w 574972"/>
                <a:gd name="T51" fmla="*/ 156362 h 399845"/>
                <a:gd name="T52" fmla="*/ 383945 w 574972"/>
                <a:gd name="T53" fmla="*/ 202502 h 399845"/>
                <a:gd name="T54" fmla="*/ 349001 w 574972"/>
                <a:gd name="T55" fmla="*/ 207629 h 399845"/>
                <a:gd name="T56" fmla="*/ 337353 w 574972"/>
                <a:gd name="T57" fmla="*/ 194812 h 399845"/>
                <a:gd name="T58" fmla="*/ 293091 w 574972"/>
                <a:gd name="T59" fmla="*/ 146109 h 399845"/>
                <a:gd name="T60" fmla="*/ 239510 w 574972"/>
                <a:gd name="T61" fmla="*/ 192249 h 399845"/>
                <a:gd name="T62" fmla="*/ 216214 w 574972"/>
                <a:gd name="T63" fmla="*/ 210192 h 399845"/>
                <a:gd name="T64" fmla="*/ 139337 w 574972"/>
                <a:gd name="T65" fmla="*/ 274275 h 399845"/>
                <a:gd name="T66" fmla="*/ 32175 w 574972"/>
                <a:gd name="T67" fmla="*/ 363992 h 399845"/>
                <a:gd name="T68" fmla="*/ 4220 w 574972"/>
                <a:gd name="T69" fmla="*/ 358865 h 399845"/>
                <a:gd name="T70" fmla="*/ 18197 w 574972"/>
                <a:gd name="T71" fmla="*/ 317851 h 399845"/>
                <a:gd name="T72" fmla="*/ 139337 w 574972"/>
                <a:gd name="T73" fmla="*/ 220445 h 399845"/>
                <a:gd name="T74" fmla="*/ 216214 w 574972"/>
                <a:gd name="T75" fmla="*/ 156362 h 399845"/>
                <a:gd name="T76" fmla="*/ 239510 w 574972"/>
                <a:gd name="T77" fmla="*/ 138419 h 399845"/>
                <a:gd name="T78" fmla="*/ 283772 w 574972"/>
                <a:gd name="T79" fmla="*/ 99969 h 399845"/>
                <a:gd name="T80" fmla="*/ 314057 w 574972"/>
                <a:gd name="T81" fmla="*/ 107659 h 399845"/>
                <a:gd name="T82" fmla="*/ 346671 w 574972"/>
                <a:gd name="T83" fmla="*/ 140982 h 399845"/>
                <a:gd name="T84" fmla="*/ 383945 w 574972"/>
                <a:gd name="T85" fmla="*/ 146109 h 399845"/>
                <a:gd name="T86" fmla="*/ 437526 w 574972"/>
                <a:gd name="T87" fmla="*/ 99969 h 399845"/>
                <a:gd name="T88" fmla="*/ 498095 w 574972"/>
                <a:gd name="T89" fmla="*/ 43576 h 399845"/>
                <a:gd name="T90" fmla="*/ 463151 w 574972"/>
                <a:gd name="T91" fmla="*/ 43576 h 399845"/>
                <a:gd name="T92" fmla="*/ 442185 w 574972"/>
                <a:gd name="T93" fmla="*/ 20506 h 399845"/>
                <a:gd name="T94" fmla="*/ 456163 w 574972"/>
                <a:gd name="T95" fmla="*/ 2563 h 399845"/>
                <a:gd name="T96" fmla="*/ 0 w 574972"/>
                <a:gd name="T97" fmla="*/ 0 h 399845"/>
                <a:gd name="T98" fmla="*/ 574972 w 574972"/>
                <a:gd name="T99" fmla="*/ 399845 h 399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T96" t="T97" r="T98" b="T99"/>
              <a:pathLst>
                <a:path w="574972" h="399845">
                  <a:moveTo>
                    <a:pt x="152941" y="323694"/>
                  </a:moveTo>
                  <a:lnTo>
                    <a:pt x="152941" y="399844"/>
                  </a:lnTo>
                  <a:lnTo>
                    <a:pt x="61228" y="399844"/>
                  </a:lnTo>
                  <a:lnTo>
                    <a:pt x="61228" y="398217"/>
                  </a:lnTo>
                  <a:lnTo>
                    <a:pt x="65606" y="394470"/>
                  </a:lnTo>
                  <a:cubicBezTo>
                    <a:pt x="121790" y="346388"/>
                    <a:pt x="121790" y="346388"/>
                    <a:pt x="121790" y="346388"/>
                  </a:cubicBezTo>
                  <a:cubicBezTo>
                    <a:pt x="145086" y="328444"/>
                    <a:pt x="145086" y="328444"/>
                    <a:pt x="145086" y="328444"/>
                  </a:cubicBezTo>
                  <a:cubicBezTo>
                    <a:pt x="147415" y="328444"/>
                    <a:pt x="147415" y="328444"/>
                    <a:pt x="147415" y="328444"/>
                  </a:cubicBezTo>
                  <a:lnTo>
                    <a:pt x="152941" y="323694"/>
                  </a:lnTo>
                  <a:close/>
                  <a:moveTo>
                    <a:pt x="270881" y="219691"/>
                  </a:moveTo>
                  <a:lnTo>
                    <a:pt x="270881" y="399845"/>
                  </a:lnTo>
                  <a:lnTo>
                    <a:pt x="179168" y="399845"/>
                  </a:lnTo>
                  <a:lnTo>
                    <a:pt x="179168" y="296830"/>
                  </a:lnTo>
                  <a:lnTo>
                    <a:pt x="185489" y="291396"/>
                  </a:lnTo>
                  <a:cubicBezTo>
                    <a:pt x="216939" y="264361"/>
                    <a:pt x="216939" y="264361"/>
                    <a:pt x="216939" y="264361"/>
                  </a:cubicBezTo>
                  <a:cubicBezTo>
                    <a:pt x="226257" y="259235"/>
                    <a:pt x="226257" y="259235"/>
                    <a:pt x="226257" y="259235"/>
                  </a:cubicBezTo>
                  <a:cubicBezTo>
                    <a:pt x="240235" y="246418"/>
                    <a:pt x="240235" y="246418"/>
                    <a:pt x="240235" y="246418"/>
                  </a:cubicBezTo>
                  <a:cubicBezTo>
                    <a:pt x="263531" y="225912"/>
                    <a:pt x="263531" y="225912"/>
                    <a:pt x="263531" y="225912"/>
                  </a:cubicBezTo>
                  <a:lnTo>
                    <a:pt x="270881" y="219691"/>
                  </a:lnTo>
                  <a:close/>
                  <a:moveTo>
                    <a:pt x="297108" y="209429"/>
                  </a:moveTo>
                  <a:lnTo>
                    <a:pt x="300913" y="213616"/>
                  </a:lnTo>
                  <a:cubicBezTo>
                    <a:pt x="309758" y="223349"/>
                    <a:pt x="309758" y="223349"/>
                    <a:pt x="309758" y="223349"/>
                  </a:cubicBezTo>
                  <a:cubicBezTo>
                    <a:pt x="333054" y="248982"/>
                    <a:pt x="333054" y="248982"/>
                    <a:pt x="333054" y="248982"/>
                  </a:cubicBezTo>
                  <a:cubicBezTo>
                    <a:pt x="342372" y="256672"/>
                    <a:pt x="342372" y="256672"/>
                    <a:pt x="342372" y="256672"/>
                  </a:cubicBezTo>
                  <a:cubicBezTo>
                    <a:pt x="344702" y="261799"/>
                    <a:pt x="344702" y="261799"/>
                    <a:pt x="344702" y="261799"/>
                  </a:cubicBezTo>
                  <a:cubicBezTo>
                    <a:pt x="351691" y="269489"/>
                    <a:pt x="363339" y="269489"/>
                    <a:pt x="370328" y="264362"/>
                  </a:cubicBezTo>
                  <a:cubicBezTo>
                    <a:pt x="379646" y="256672"/>
                    <a:pt x="379646" y="256672"/>
                    <a:pt x="379646" y="256672"/>
                  </a:cubicBezTo>
                  <a:lnTo>
                    <a:pt x="388821" y="248907"/>
                  </a:lnTo>
                  <a:lnTo>
                    <a:pt x="388821" y="399844"/>
                  </a:lnTo>
                  <a:lnTo>
                    <a:pt x="297108" y="399844"/>
                  </a:lnTo>
                  <a:lnTo>
                    <a:pt x="297108" y="209429"/>
                  </a:lnTo>
                  <a:close/>
                  <a:moveTo>
                    <a:pt x="506761" y="139370"/>
                  </a:moveTo>
                  <a:lnTo>
                    <a:pt x="506761" y="399844"/>
                  </a:lnTo>
                  <a:lnTo>
                    <a:pt x="415048" y="399844"/>
                  </a:lnTo>
                  <a:lnTo>
                    <a:pt x="415048" y="222112"/>
                  </a:lnTo>
                  <a:lnTo>
                    <a:pt x="418375" y="219183"/>
                  </a:lnTo>
                  <a:cubicBezTo>
                    <a:pt x="428203" y="210532"/>
                    <a:pt x="428203" y="210532"/>
                    <a:pt x="428203" y="210532"/>
                  </a:cubicBezTo>
                  <a:cubicBezTo>
                    <a:pt x="458488" y="184898"/>
                    <a:pt x="458488" y="184898"/>
                    <a:pt x="458488" y="184898"/>
                  </a:cubicBezTo>
                  <a:cubicBezTo>
                    <a:pt x="474795" y="169518"/>
                    <a:pt x="487025" y="157984"/>
                    <a:pt x="496198" y="149332"/>
                  </a:cubicBezTo>
                  <a:lnTo>
                    <a:pt x="506761" y="139370"/>
                  </a:lnTo>
                  <a:close/>
                  <a:moveTo>
                    <a:pt x="463151" y="0"/>
                  </a:moveTo>
                  <a:cubicBezTo>
                    <a:pt x="463151" y="0"/>
                    <a:pt x="463151" y="0"/>
                    <a:pt x="533039" y="0"/>
                  </a:cubicBezTo>
                  <a:cubicBezTo>
                    <a:pt x="533039" y="0"/>
                    <a:pt x="533039" y="0"/>
                    <a:pt x="554006" y="0"/>
                  </a:cubicBezTo>
                  <a:cubicBezTo>
                    <a:pt x="558665" y="0"/>
                    <a:pt x="563324" y="2563"/>
                    <a:pt x="567983" y="5127"/>
                  </a:cubicBezTo>
                  <a:cubicBezTo>
                    <a:pt x="572643" y="10253"/>
                    <a:pt x="574972" y="15380"/>
                    <a:pt x="574972" y="20506"/>
                  </a:cubicBezTo>
                  <a:lnTo>
                    <a:pt x="574972" y="117913"/>
                  </a:lnTo>
                  <a:cubicBezTo>
                    <a:pt x="574972" y="128166"/>
                    <a:pt x="565654" y="138419"/>
                    <a:pt x="554006" y="138419"/>
                  </a:cubicBezTo>
                  <a:cubicBezTo>
                    <a:pt x="542358" y="138419"/>
                    <a:pt x="535369" y="128166"/>
                    <a:pt x="535369" y="117913"/>
                  </a:cubicBezTo>
                  <a:cubicBezTo>
                    <a:pt x="535369" y="117913"/>
                    <a:pt x="535369" y="117913"/>
                    <a:pt x="535369" y="66646"/>
                  </a:cubicBezTo>
                  <a:cubicBezTo>
                    <a:pt x="535369" y="66646"/>
                    <a:pt x="535369" y="66646"/>
                    <a:pt x="533039" y="69209"/>
                  </a:cubicBezTo>
                  <a:cubicBezTo>
                    <a:pt x="533039" y="69209"/>
                    <a:pt x="533039" y="69209"/>
                    <a:pt x="467811" y="130729"/>
                  </a:cubicBezTo>
                  <a:cubicBezTo>
                    <a:pt x="467811" y="130729"/>
                    <a:pt x="467811" y="130729"/>
                    <a:pt x="437526" y="156362"/>
                  </a:cubicBezTo>
                  <a:cubicBezTo>
                    <a:pt x="437526" y="156362"/>
                    <a:pt x="437526" y="156362"/>
                    <a:pt x="414230" y="176869"/>
                  </a:cubicBezTo>
                  <a:cubicBezTo>
                    <a:pt x="414230" y="176869"/>
                    <a:pt x="414230" y="176869"/>
                    <a:pt x="383945" y="202502"/>
                  </a:cubicBezTo>
                  <a:cubicBezTo>
                    <a:pt x="383945" y="202502"/>
                    <a:pt x="383945" y="202502"/>
                    <a:pt x="374627" y="210192"/>
                  </a:cubicBezTo>
                  <a:cubicBezTo>
                    <a:pt x="367638" y="215319"/>
                    <a:pt x="355990" y="215319"/>
                    <a:pt x="349001" y="207629"/>
                  </a:cubicBezTo>
                  <a:cubicBezTo>
                    <a:pt x="349001" y="207629"/>
                    <a:pt x="349001" y="207629"/>
                    <a:pt x="346671" y="202502"/>
                  </a:cubicBezTo>
                  <a:cubicBezTo>
                    <a:pt x="346671" y="202502"/>
                    <a:pt x="346671" y="202502"/>
                    <a:pt x="337353" y="194812"/>
                  </a:cubicBezTo>
                  <a:cubicBezTo>
                    <a:pt x="337353" y="194812"/>
                    <a:pt x="337353" y="194812"/>
                    <a:pt x="314057" y="169179"/>
                  </a:cubicBezTo>
                  <a:cubicBezTo>
                    <a:pt x="314057" y="169179"/>
                    <a:pt x="314057" y="169179"/>
                    <a:pt x="293091" y="146109"/>
                  </a:cubicBezTo>
                  <a:cubicBezTo>
                    <a:pt x="293091" y="146109"/>
                    <a:pt x="293091" y="146109"/>
                    <a:pt x="262806" y="171742"/>
                  </a:cubicBezTo>
                  <a:cubicBezTo>
                    <a:pt x="262806" y="171742"/>
                    <a:pt x="262806" y="171742"/>
                    <a:pt x="239510" y="192249"/>
                  </a:cubicBezTo>
                  <a:cubicBezTo>
                    <a:pt x="239510" y="192249"/>
                    <a:pt x="239510" y="192249"/>
                    <a:pt x="225532" y="205065"/>
                  </a:cubicBezTo>
                  <a:cubicBezTo>
                    <a:pt x="225532" y="205065"/>
                    <a:pt x="225532" y="205065"/>
                    <a:pt x="216214" y="210192"/>
                  </a:cubicBezTo>
                  <a:cubicBezTo>
                    <a:pt x="216214" y="210192"/>
                    <a:pt x="216214" y="210192"/>
                    <a:pt x="141666" y="274275"/>
                  </a:cubicBezTo>
                  <a:cubicBezTo>
                    <a:pt x="141666" y="274275"/>
                    <a:pt x="141666" y="274275"/>
                    <a:pt x="139337" y="274275"/>
                  </a:cubicBezTo>
                  <a:cubicBezTo>
                    <a:pt x="139337" y="274275"/>
                    <a:pt x="139337" y="274275"/>
                    <a:pt x="116041" y="292218"/>
                  </a:cubicBezTo>
                  <a:cubicBezTo>
                    <a:pt x="116041" y="292218"/>
                    <a:pt x="116041" y="292218"/>
                    <a:pt x="32175" y="363992"/>
                  </a:cubicBezTo>
                  <a:cubicBezTo>
                    <a:pt x="29845" y="366555"/>
                    <a:pt x="25186" y="366555"/>
                    <a:pt x="22856" y="366555"/>
                  </a:cubicBezTo>
                  <a:cubicBezTo>
                    <a:pt x="15868" y="369118"/>
                    <a:pt x="8879" y="366555"/>
                    <a:pt x="4220" y="358865"/>
                  </a:cubicBezTo>
                  <a:cubicBezTo>
                    <a:pt x="-2769" y="348612"/>
                    <a:pt x="-440" y="335795"/>
                    <a:pt x="6549" y="328105"/>
                  </a:cubicBezTo>
                  <a:cubicBezTo>
                    <a:pt x="6549" y="328105"/>
                    <a:pt x="6549" y="328105"/>
                    <a:pt x="18197" y="317851"/>
                  </a:cubicBezTo>
                  <a:cubicBezTo>
                    <a:pt x="18197" y="317851"/>
                    <a:pt x="18197" y="317851"/>
                    <a:pt x="116041" y="238389"/>
                  </a:cubicBezTo>
                  <a:cubicBezTo>
                    <a:pt x="116041" y="238389"/>
                    <a:pt x="116041" y="238389"/>
                    <a:pt x="139337" y="220445"/>
                  </a:cubicBezTo>
                  <a:cubicBezTo>
                    <a:pt x="139337" y="220445"/>
                    <a:pt x="139337" y="220445"/>
                    <a:pt x="141666" y="217882"/>
                  </a:cubicBezTo>
                  <a:cubicBezTo>
                    <a:pt x="141666" y="217882"/>
                    <a:pt x="141666" y="217882"/>
                    <a:pt x="216214" y="156362"/>
                  </a:cubicBezTo>
                  <a:cubicBezTo>
                    <a:pt x="216214" y="156362"/>
                    <a:pt x="216214" y="156362"/>
                    <a:pt x="223203" y="148672"/>
                  </a:cubicBezTo>
                  <a:cubicBezTo>
                    <a:pt x="223203" y="148672"/>
                    <a:pt x="223203" y="148672"/>
                    <a:pt x="239510" y="138419"/>
                  </a:cubicBezTo>
                  <a:cubicBezTo>
                    <a:pt x="239510" y="138419"/>
                    <a:pt x="239510" y="138419"/>
                    <a:pt x="262806" y="117913"/>
                  </a:cubicBezTo>
                  <a:cubicBezTo>
                    <a:pt x="262806" y="117913"/>
                    <a:pt x="262806" y="117913"/>
                    <a:pt x="283772" y="99969"/>
                  </a:cubicBezTo>
                  <a:cubicBezTo>
                    <a:pt x="293091" y="92279"/>
                    <a:pt x="302409" y="94843"/>
                    <a:pt x="309398" y="102533"/>
                  </a:cubicBezTo>
                  <a:cubicBezTo>
                    <a:pt x="309398" y="102533"/>
                    <a:pt x="309398" y="102533"/>
                    <a:pt x="314057" y="107659"/>
                  </a:cubicBezTo>
                  <a:cubicBezTo>
                    <a:pt x="314057" y="107659"/>
                    <a:pt x="314057" y="107659"/>
                    <a:pt x="337353" y="133292"/>
                  </a:cubicBezTo>
                  <a:cubicBezTo>
                    <a:pt x="337353" y="133292"/>
                    <a:pt x="337353" y="133292"/>
                    <a:pt x="346671" y="140982"/>
                  </a:cubicBezTo>
                  <a:cubicBezTo>
                    <a:pt x="346671" y="140982"/>
                    <a:pt x="346671" y="140982"/>
                    <a:pt x="365308" y="161489"/>
                  </a:cubicBezTo>
                  <a:cubicBezTo>
                    <a:pt x="365308" y="161489"/>
                    <a:pt x="365308" y="161489"/>
                    <a:pt x="383945" y="146109"/>
                  </a:cubicBezTo>
                  <a:cubicBezTo>
                    <a:pt x="383945" y="146109"/>
                    <a:pt x="383945" y="146109"/>
                    <a:pt x="414230" y="120476"/>
                  </a:cubicBezTo>
                  <a:cubicBezTo>
                    <a:pt x="414230" y="120476"/>
                    <a:pt x="414230" y="120476"/>
                    <a:pt x="437526" y="99969"/>
                  </a:cubicBezTo>
                  <a:cubicBezTo>
                    <a:pt x="437526" y="99969"/>
                    <a:pt x="437526" y="99969"/>
                    <a:pt x="477129" y="61520"/>
                  </a:cubicBezTo>
                  <a:cubicBezTo>
                    <a:pt x="477129" y="61520"/>
                    <a:pt x="477129" y="61520"/>
                    <a:pt x="498095" y="43576"/>
                  </a:cubicBezTo>
                  <a:cubicBezTo>
                    <a:pt x="498095" y="43576"/>
                    <a:pt x="498095" y="43576"/>
                    <a:pt x="486447" y="43576"/>
                  </a:cubicBezTo>
                  <a:cubicBezTo>
                    <a:pt x="486447" y="43576"/>
                    <a:pt x="486447" y="43576"/>
                    <a:pt x="463151" y="43576"/>
                  </a:cubicBezTo>
                  <a:cubicBezTo>
                    <a:pt x="460822" y="43576"/>
                    <a:pt x="458492" y="43576"/>
                    <a:pt x="456163" y="41013"/>
                  </a:cubicBezTo>
                  <a:cubicBezTo>
                    <a:pt x="449174" y="38450"/>
                    <a:pt x="442185" y="30760"/>
                    <a:pt x="442185" y="20506"/>
                  </a:cubicBezTo>
                  <a:cubicBezTo>
                    <a:pt x="442185" y="12816"/>
                    <a:pt x="446844" y="5127"/>
                    <a:pt x="453833" y="2563"/>
                  </a:cubicBezTo>
                  <a:cubicBezTo>
                    <a:pt x="453833" y="2563"/>
                    <a:pt x="456163" y="2563"/>
                    <a:pt x="456163" y="2563"/>
                  </a:cubicBezTo>
                  <a:cubicBezTo>
                    <a:pt x="458492" y="0"/>
                    <a:pt x="460822" y="0"/>
                    <a:pt x="463151" y="0"/>
                  </a:cubicBezTo>
                  <a:close/>
                </a:path>
              </a:pathLst>
            </a:custGeom>
            <a:solidFill>
              <a:srgbClr val="0058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151"/>
          <p:cNvGrpSpPr/>
          <p:nvPr/>
        </p:nvGrpSpPr>
        <p:grpSpPr bwMode="auto">
          <a:xfrm>
            <a:off x="4305300" y="2451735"/>
            <a:ext cx="784225" cy="784225"/>
            <a:chOff x="0" y="0"/>
            <a:chExt cx="784512" cy="784512"/>
          </a:xfrm>
        </p:grpSpPr>
        <p:sp>
          <p:nvSpPr>
            <p:cNvPr id="28697" name="椭圆 153"/>
            <p:cNvSpPr>
              <a:spLocks noChangeArrowheads="1"/>
            </p:cNvSpPr>
            <p:nvPr/>
          </p:nvSpPr>
          <p:spPr bwMode="auto">
            <a:xfrm>
              <a:off x="0" y="0"/>
              <a:ext cx="784512" cy="784512"/>
            </a:xfrm>
            <a:prstGeom prst="ellipse">
              <a:avLst/>
            </a:prstGeom>
            <a:solidFill>
              <a:srgbClr val="66CCFF"/>
            </a:solidFill>
            <a:ln w="12700">
              <a:noFill/>
              <a:bevel/>
            </a:ln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698" name="Freeform 168"/>
            <p:cNvSpPr>
              <a:spLocks noChangeAspect="1" noEditPoints="1" noChangeArrowheads="1"/>
            </p:cNvSpPr>
            <p:nvPr/>
          </p:nvSpPr>
          <p:spPr bwMode="auto">
            <a:xfrm>
              <a:off x="145149" y="167123"/>
              <a:ext cx="494214" cy="450267"/>
            </a:xfrm>
            <a:custGeom>
              <a:avLst/>
              <a:gdLst>
                <a:gd name="T0" fmla="*/ 110567239 w 94"/>
                <a:gd name="T1" fmla="*/ 587114815 h 81"/>
                <a:gd name="T2" fmla="*/ 1271544273 w 94"/>
                <a:gd name="T3" fmla="*/ 587114815 h 81"/>
                <a:gd name="T4" fmla="*/ 1382116769 w 94"/>
                <a:gd name="T5" fmla="*/ 494415401 h 81"/>
                <a:gd name="T6" fmla="*/ 2017891535 w 94"/>
                <a:gd name="T7" fmla="*/ 0 h 81"/>
                <a:gd name="T8" fmla="*/ 2017891535 w 94"/>
                <a:gd name="T9" fmla="*/ 1019726901 h 81"/>
                <a:gd name="T10" fmla="*/ 2017891535 w 94"/>
                <a:gd name="T11" fmla="*/ 2039453803 h 81"/>
                <a:gd name="T12" fmla="*/ 1382116769 w 94"/>
                <a:gd name="T13" fmla="*/ 1514142303 h 81"/>
                <a:gd name="T14" fmla="*/ 1271544273 w 94"/>
                <a:gd name="T15" fmla="*/ 1452338988 h 81"/>
                <a:gd name="T16" fmla="*/ 912198119 w 94"/>
                <a:gd name="T17" fmla="*/ 1452338988 h 81"/>
                <a:gd name="T18" fmla="*/ 1105693415 w 94"/>
                <a:gd name="T19" fmla="*/ 2147483647 h 81"/>
                <a:gd name="T20" fmla="*/ 1243905092 w 94"/>
                <a:gd name="T21" fmla="*/ 2147483647 h 81"/>
                <a:gd name="T22" fmla="*/ 1243905092 w 94"/>
                <a:gd name="T23" fmla="*/ 2147483647 h 81"/>
                <a:gd name="T24" fmla="*/ 1188621473 w 94"/>
                <a:gd name="T25" fmla="*/ 2147483647 h 81"/>
                <a:gd name="T26" fmla="*/ 580491146 w 94"/>
                <a:gd name="T27" fmla="*/ 2147483647 h 81"/>
                <a:gd name="T28" fmla="*/ 304067792 w 94"/>
                <a:gd name="T29" fmla="*/ 1452338988 h 81"/>
                <a:gd name="T30" fmla="*/ 110567239 w 94"/>
                <a:gd name="T31" fmla="*/ 1452338988 h 81"/>
                <a:gd name="T32" fmla="*/ 110567239 w 94"/>
                <a:gd name="T33" fmla="*/ 587114815 h 81"/>
                <a:gd name="T34" fmla="*/ 2147483647 w 94"/>
                <a:gd name="T35" fmla="*/ 710721445 h 81"/>
                <a:gd name="T36" fmla="*/ 2147483647 w 94"/>
                <a:gd name="T37" fmla="*/ 1019726901 h 81"/>
                <a:gd name="T38" fmla="*/ 2147483647 w 94"/>
                <a:gd name="T39" fmla="*/ 1328737917 h 81"/>
                <a:gd name="T40" fmla="*/ 2147483647 w 94"/>
                <a:gd name="T41" fmla="*/ 2039453803 h 81"/>
                <a:gd name="T42" fmla="*/ 2147483647 w 94"/>
                <a:gd name="T43" fmla="*/ 2039453803 h 81"/>
                <a:gd name="T44" fmla="*/ 2147483647 w 94"/>
                <a:gd name="T45" fmla="*/ 0 h 81"/>
                <a:gd name="T46" fmla="*/ 2147483647 w 94"/>
                <a:gd name="T47" fmla="*/ 0 h 81"/>
                <a:gd name="T48" fmla="*/ 2147483647 w 94"/>
                <a:gd name="T49" fmla="*/ 710721445 h 81"/>
                <a:gd name="T50" fmla="*/ 1271544273 w 94"/>
                <a:gd name="T51" fmla="*/ 1514142303 h 81"/>
                <a:gd name="T52" fmla="*/ 1022765358 w 94"/>
                <a:gd name="T53" fmla="*/ 1514142303 h 81"/>
                <a:gd name="T54" fmla="*/ 1105693415 w 94"/>
                <a:gd name="T55" fmla="*/ 1884951074 h 81"/>
                <a:gd name="T56" fmla="*/ 1188621473 w 94"/>
                <a:gd name="T57" fmla="*/ 1884951074 h 81"/>
                <a:gd name="T58" fmla="*/ 1188621473 w 94"/>
                <a:gd name="T59" fmla="*/ 1761350004 h 81"/>
                <a:gd name="T60" fmla="*/ 1271544273 w 94"/>
                <a:gd name="T61" fmla="*/ 1514142303 h 8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94"/>
                <a:gd name="T94" fmla="*/ 0 h 81"/>
                <a:gd name="T95" fmla="*/ 94 w 94"/>
                <a:gd name="T96" fmla="*/ 81 h 8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rgbClr val="0058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155"/>
          <p:cNvGrpSpPr/>
          <p:nvPr/>
        </p:nvGrpSpPr>
        <p:grpSpPr bwMode="auto">
          <a:xfrm>
            <a:off x="2162175" y="2451735"/>
            <a:ext cx="784225" cy="784225"/>
            <a:chOff x="0" y="0"/>
            <a:chExt cx="784512" cy="784512"/>
          </a:xfrm>
        </p:grpSpPr>
        <p:sp>
          <p:nvSpPr>
            <p:cNvPr id="28695" name="椭圆 156"/>
            <p:cNvSpPr>
              <a:spLocks noChangeArrowheads="1"/>
            </p:cNvSpPr>
            <p:nvPr/>
          </p:nvSpPr>
          <p:spPr bwMode="auto">
            <a:xfrm>
              <a:off x="0" y="0"/>
              <a:ext cx="784512" cy="784512"/>
            </a:xfrm>
            <a:prstGeom prst="ellipse">
              <a:avLst/>
            </a:prstGeom>
            <a:solidFill>
              <a:srgbClr val="66CCFF"/>
            </a:solidFill>
            <a:ln w="12700">
              <a:noFill/>
              <a:bevel/>
            </a:ln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charset="0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696" name="任意多边形 157"/>
            <p:cNvSpPr>
              <a:spLocks noChangeArrowheads="1"/>
            </p:cNvSpPr>
            <p:nvPr/>
          </p:nvSpPr>
          <p:spPr bwMode="auto">
            <a:xfrm>
              <a:off x="132612" y="128939"/>
              <a:ext cx="519288" cy="503774"/>
            </a:xfrm>
            <a:custGeom>
              <a:avLst/>
              <a:gdLst>
                <a:gd name="T0" fmla="*/ 262805 w 519288"/>
                <a:gd name="T1" fmla="*/ 111558 h 503774"/>
                <a:gd name="T2" fmla="*/ 439744 w 519288"/>
                <a:gd name="T3" fmla="*/ 276036 h 503774"/>
                <a:gd name="T4" fmla="*/ 439744 w 519288"/>
                <a:gd name="T5" fmla="*/ 484796 h 503774"/>
                <a:gd name="T6" fmla="*/ 433425 w 519288"/>
                <a:gd name="T7" fmla="*/ 503774 h 503774"/>
                <a:gd name="T8" fmla="*/ 414467 w 519288"/>
                <a:gd name="T9" fmla="*/ 503774 h 503774"/>
                <a:gd name="T10" fmla="*/ 319678 w 519288"/>
                <a:gd name="T11" fmla="*/ 503774 h 503774"/>
                <a:gd name="T12" fmla="*/ 313359 w 519288"/>
                <a:gd name="T13" fmla="*/ 503774 h 503774"/>
                <a:gd name="T14" fmla="*/ 307040 w 519288"/>
                <a:gd name="T15" fmla="*/ 497448 h 503774"/>
                <a:gd name="T16" fmla="*/ 307040 w 519288"/>
                <a:gd name="T17" fmla="*/ 396231 h 503774"/>
                <a:gd name="T18" fmla="*/ 212251 w 519288"/>
                <a:gd name="T19" fmla="*/ 396231 h 503774"/>
                <a:gd name="T20" fmla="*/ 212251 w 519288"/>
                <a:gd name="T21" fmla="*/ 497448 h 503774"/>
                <a:gd name="T22" fmla="*/ 212251 w 519288"/>
                <a:gd name="T23" fmla="*/ 503774 h 503774"/>
                <a:gd name="T24" fmla="*/ 199612 w 519288"/>
                <a:gd name="T25" fmla="*/ 503774 h 503774"/>
                <a:gd name="T26" fmla="*/ 104823 w 519288"/>
                <a:gd name="T27" fmla="*/ 503774 h 503774"/>
                <a:gd name="T28" fmla="*/ 92185 w 519288"/>
                <a:gd name="T29" fmla="*/ 503774 h 503774"/>
                <a:gd name="T30" fmla="*/ 79546 w 519288"/>
                <a:gd name="T31" fmla="*/ 484796 h 503774"/>
                <a:gd name="T32" fmla="*/ 79546 w 519288"/>
                <a:gd name="T33" fmla="*/ 276036 h 503774"/>
                <a:gd name="T34" fmla="*/ 259644 w 519288"/>
                <a:gd name="T35" fmla="*/ 0 h 503774"/>
                <a:gd name="T36" fmla="*/ 281809 w 519288"/>
                <a:gd name="T37" fmla="*/ 9516 h 503774"/>
                <a:gd name="T38" fmla="*/ 370468 w 519288"/>
                <a:gd name="T39" fmla="*/ 91992 h 503774"/>
                <a:gd name="T40" fmla="*/ 370468 w 519288"/>
                <a:gd name="T41" fmla="*/ 22205 h 503774"/>
                <a:gd name="T42" fmla="*/ 383134 w 519288"/>
                <a:gd name="T43" fmla="*/ 9516 h 503774"/>
                <a:gd name="T44" fmla="*/ 414798 w 519288"/>
                <a:gd name="T45" fmla="*/ 9516 h 503774"/>
                <a:gd name="T46" fmla="*/ 427463 w 519288"/>
                <a:gd name="T47" fmla="*/ 22205 h 503774"/>
                <a:gd name="T48" fmla="*/ 427463 w 519288"/>
                <a:gd name="T49" fmla="*/ 142746 h 503774"/>
                <a:gd name="T50" fmla="*/ 509789 w 519288"/>
                <a:gd name="T51" fmla="*/ 218877 h 503774"/>
                <a:gd name="T52" fmla="*/ 509789 w 519288"/>
                <a:gd name="T53" fmla="*/ 269631 h 503774"/>
                <a:gd name="T54" fmla="*/ 465460 w 519288"/>
                <a:gd name="T55" fmla="*/ 269631 h 503774"/>
                <a:gd name="T56" fmla="*/ 262810 w 519288"/>
                <a:gd name="T57" fmla="*/ 79303 h 503774"/>
                <a:gd name="T58" fmla="*/ 60161 w 519288"/>
                <a:gd name="T59" fmla="*/ 269631 h 503774"/>
                <a:gd name="T60" fmla="*/ 34830 w 519288"/>
                <a:gd name="T61" fmla="*/ 275975 h 503774"/>
                <a:gd name="T62" fmla="*/ 9499 w 519288"/>
                <a:gd name="T63" fmla="*/ 269631 h 503774"/>
                <a:gd name="T64" fmla="*/ 9499 w 519288"/>
                <a:gd name="T65" fmla="*/ 218877 h 503774"/>
                <a:gd name="T66" fmla="*/ 237479 w 519288"/>
                <a:gd name="T67" fmla="*/ 9516 h 503774"/>
                <a:gd name="T68" fmla="*/ 259644 w 519288"/>
                <a:gd name="T69" fmla="*/ 0 h 50377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19288"/>
                <a:gd name="T106" fmla="*/ 0 h 503774"/>
                <a:gd name="T107" fmla="*/ 519288 w 519288"/>
                <a:gd name="T108" fmla="*/ 503774 h 50377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19288" h="503774">
                  <a:moveTo>
                    <a:pt x="262805" y="111558"/>
                  </a:moveTo>
                  <a:cubicBezTo>
                    <a:pt x="262805" y="111558"/>
                    <a:pt x="262805" y="111558"/>
                    <a:pt x="439744" y="276036"/>
                  </a:cubicBezTo>
                  <a:cubicBezTo>
                    <a:pt x="439744" y="276036"/>
                    <a:pt x="439744" y="276036"/>
                    <a:pt x="439744" y="484796"/>
                  </a:cubicBezTo>
                  <a:cubicBezTo>
                    <a:pt x="439744" y="497448"/>
                    <a:pt x="433425" y="503774"/>
                    <a:pt x="433425" y="503774"/>
                  </a:cubicBezTo>
                  <a:cubicBezTo>
                    <a:pt x="427106" y="503774"/>
                    <a:pt x="420786" y="503774"/>
                    <a:pt x="414467" y="503774"/>
                  </a:cubicBezTo>
                  <a:cubicBezTo>
                    <a:pt x="414467" y="503774"/>
                    <a:pt x="414467" y="503774"/>
                    <a:pt x="319678" y="503774"/>
                  </a:cubicBezTo>
                  <a:cubicBezTo>
                    <a:pt x="319678" y="503774"/>
                    <a:pt x="313359" y="503774"/>
                    <a:pt x="313359" y="503774"/>
                  </a:cubicBezTo>
                  <a:cubicBezTo>
                    <a:pt x="313359" y="503774"/>
                    <a:pt x="307040" y="497448"/>
                    <a:pt x="307040" y="497448"/>
                  </a:cubicBezTo>
                  <a:cubicBezTo>
                    <a:pt x="307040" y="497448"/>
                    <a:pt x="307040" y="497448"/>
                    <a:pt x="307040" y="396231"/>
                  </a:cubicBezTo>
                  <a:cubicBezTo>
                    <a:pt x="307040" y="396231"/>
                    <a:pt x="307040" y="396231"/>
                    <a:pt x="212251" y="396231"/>
                  </a:cubicBezTo>
                  <a:cubicBezTo>
                    <a:pt x="212251" y="396231"/>
                    <a:pt x="212251" y="396231"/>
                    <a:pt x="212251" y="497448"/>
                  </a:cubicBezTo>
                  <a:cubicBezTo>
                    <a:pt x="212251" y="497448"/>
                    <a:pt x="212251" y="503774"/>
                    <a:pt x="212251" y="503774"/>
                  </a:cubicBezTo>
                  <a:cubicBezTo>
                    <a:pt x="205931" y="503774"/>
                    <a:pt x="205931" y="503774"/>
                    <a:pt x="199612" y="503774"/>
                  </a:cubicBezTo>
                  <a:cubicBezTo>
                    <a:pt x="199612" y="503774"/>
                    <a:pt x="199612" y="503774"/>
                    <a:pt x="104823" y="503774"/>
                  </a:cubicBezTo>
                  <a:cubicBezTo>
                    <a:pt x="98504" y="503774"/>
                    <a:pt x="98504" y="503774"/>
                    <a:pt x="92185" y="503774"/>
                  </a:cubicBezTo>
                  <a:cubicBezTo>
                    <a:pt x="85865" y="503774"/>
                    <a:pt x="79546" y="497448"/>
                    <a:pt x="79546" y="484796"/>
                  </a:cubicBezTo>
                  <a:cubicBezTo>
                    <a:pt x="79546" y="484796"/>
                    <a:pt x="79546" y="484796"/>
                    <a:pt x="79546" y="276036"/>
                  </a:cubicBezTo>
                  <a:lnTo>
                    <a:pt x="262805" y="111558"/>
                  </a:lnTo>
                  <a:close/>
                  <a:moveTo>
                    <a:pt x="259644" y="0"/>
                  </a:moveTo>
                  <a:cubicBezTo>
                    <a:pt x="267560" y="0"/>
                    <a:pt x="275476" y="3172"/>
                    <a:pt x="281809" y="9516"/>
                  </a:cubicBezTo>
                  <a:cubicBezTo>
                    <a:pt x="281809" y="9516"/>
                    <a:pt x="281809" y="9516"/>
                    <a:pt x="370468" y="91992"/>
                  </a:cubicBezTo>
                  <a:cubicBezTo>
                    <a:pt x="370468" y="91992"/>
                    <a:pt x="370468" y="91992"/>
                    <a:pt x="370468" y="22205"/>
                  </a:cubicBezTo>
                  <a:cubicBezTo>
                    <a:pt x="370468" y="15861"/>
                    <a:pt x="376801" y="9516"/>
                    <a:pt x="383134" y="9516"/>
                  </a:cubicBezTo>
                  <a:cubicBezTo>
                    <a:pt x="383134" y="9516"/>
                    <a:pt x="383134" y="9516"/>
                    <a:pt x="414798" y="9516"/>
                  </a:cubicBezTo>
                  <a:cubicBezTo>
                    <a:pt x="421130" y="9516"/>
                    <a:pt x="427463" y="15861"/>
                    <a:pt x="427463" y="22205"/>
                  </a:cubicBezTo>
                  <a:cubicBezTo>
                    <a:pt x="427463" y="22205"/>
                    <a:pt x="427463" y="22205"/>
                    <a:pt x="427463" y="142746"/>
                  </a:cubicBezTo>
                  <a:cubicBezTo>
                    <a:pt x="427463" y="142746"/>
                    <a:pt x="427463" y="142746"/>
                    <a:pt x="509789" y="218877"/>
                  </a:cubicBezTo>
                  <a:cubicBezTo>
                    <a:pt x="522455" y="231565"/>
                    <a:pt x="522455" y="250598"/>
                    <a:pt x="509789" y="269631"/>
                  </a:cubicBezTo>
                  <a:cubicBezTo>
                    <a:pt x="503457" y="282319"/>
                    <a:pt x="478126" y="282319"/>
                    <a:pt x="465460" y="269631"/>
                  </a:cubicBezTo>
                  <a:cubicBezTo>
                    <a:pt x="465460" y="269631"/>
                    <a:pt x="465460" y="269631"/>
                    <a:pt x="262810" y="79303"/>
                  </a:cubicBezTo>
                  <a:cubicBezTo>
                    <a:pt x="262810" y="79303"/>
                    <a:pt x="262810" y="79303"/>
                    <a:pt x="60161" y="269631"/>
                  </a:cubicBezTo>
                  <a:cubicBezTo>
                    <a:pt x="53828" y="275975"/>
                    <a:pt x="41163" y="275975"/>
                    <a:pt x="34830" y="275975"/>
                  </a:cubicBezTo>
                  <a:cubicBezTo>
                    <a:pt x="28497" y="275975"/>
                    <a:pt x="15831" y="275975"/>
                    <a:pt x="9499" y="269631"/>
                  </a:cubicBezTo>
                  <a:cubicBezTo>
                    <a:pt x="-3167" y="250598"/>
                    <a:pt x="-3167" y="231565"/>
                    <a:pt x="9499" y="218877"/>
                  </a:cubicBezTo>
                  <a:cubicBezTo>
                    <a:pt x="9499" y="218877"/>
                    <a:pt x="9499" y="218877"/>
                    <a:pt x="237479" y="9516"/>
                  </a:cubicBezTo>
                  <a:cubicBezTo>
                    <a:pt x="243812" y="3172"/>
                    <a:pt x="251728" y="0"/>
                    <a:pt x="259644" y="0"/>
                  </a:cubicBezTo>
                  <a:close/>
                </a:path>
              </a:pathLst>
            </a:custGeom>
            <a:solidFill>
              <a:srgbClr val="0058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rot="10800000">
            <a:off x="5279390" y="6262370"/>
            <a:ext cx="6241415" cy="221615"/>
            <a:chOff x="0" y="-1"/>
            <a:chExt cx="9985800" cy="287760"/>
          </a:xfrm>
        </p:grpSpPr>
        <p:sp>
          <p:nvSpPr>
            <p:cNvPr id="11" name="Shape 5209"/>
            <p:cNvSpPr/>
            <p:nvPr/>
          </p:nvSpPr>
          <p:spPr>
            <a:xfrm>
              <a:off x="0" y="0"/>
              <a:ext cx="2496450" cy="287759"/>
            </a:xfrm>
            <a:prstGeom prst="rect">
              <a:avLst/>
            </a:prstGeom>
            <a:solidFill>
              <a:srgbClr val="0070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2" name="Shape 5209"/>
            <p:cNvSpPr/>
            <p:nvPr/>
          </p:nvSpPr>
          <p:spPr>
            <a:xfrm>
              <a:off x="2496450" y="0"/>
              <a:ext cx="2496450" cy="287759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3" name="Shape 5209"/>
            <p:cNvSpPr/>
            <p:nvPr/>
          </p:nvSpPr>
          <p:spPr>
            <a:xfrm>
              <a:off x="4992900" y="0"/>
              <a:ext cx="2496450" cy="287759"/>
            </a:xfrm>
            <a:prstGeom prst="rect">
              <a:avLst/>
            </a:prstGeom>
            <a:solidFill>
              <a:srgbClr val="66C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4" name="Shape 5209"/>
            <p:cNvSpPr/>
            <p:nvPr/>
          </p:nvSpPr>
          <p:spPr>
            <a:xfrm>
              <a:off x="7489350" y="-1"/>
              <a:ext cx="2496450" cy="287759"/>
            </a:xfrm>
            <a:prstGeom prst="rect">
              <a:avLst/>
            </a:prstGeom>
            <a:solidFill>
              <a:srgbClr val="CCE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35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Effect>
                                      <p:cBhvr>
                                        <p:cTn id="21" dur="3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7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3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75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animEffect>
                                      <p:cBhvr>
                                        <p:cTn id="33" dur="3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1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35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75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2350"/>
                                  </p:stCondLst>
                                  <p:childTnLst>
                                    <p:animEffect>
                                      <p:cBhvr>
                                        <p:cTn id="45" dur="3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1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35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75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nodeType="withEffect">
                                  <p:stCondLst>
                                    <p:cond delay="3350"/>
                                  </p:stCondLst>
                                  <p:childTnLst>
                                    <p:animEffect>
                                      <p:cBhvr>
                                        <p:cTn id="57" dur="3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1" dur="35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5124" grpId="0" bldLvl="0" animBg="1" autoUpdateAnimBg="0"/>
      <p:bldP spid="5125" grpId="0" bldLvl="0" autoUpdateAnimBg="0"/>
      <p:bldP spid="5126" grpId="0" bldLvl="0" autoUpdateAnimBg="0"/>
      <p:bldP spid="5127" grpId="0" bldLvl="0" autoUpdateAnimBg="0"/>
      <p:bldP spid="5128" grpId="0" bldLvl="0" autoUpdateAnimBg="0"/>
      <p:bldP spid="5130" grpId="0" bldLvl="0" animBg="1" autoUpdateAnimBg="0"/>
      <p:bldP spid="5131" grpId="0" bldLvl="0" animBg="1" autoUpdateAnimBg="0"/>
      <p:bldP spid="5132" grpId="0" bldLvl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5"/>
          <p:cNvGrpSpPr/>
          <p:nvPr/>
        </p:nvGrpSpPr>
        <p:grpSpPr>
          <a:xfrm>
            <a:off x="706831" y="1469477"/>
            <a:ext cx="1853565" cy="3242550"/>
            <a:chOff x="1750102" y="1712681"/>
            <a:chExt cx="1492777" cy="3242550"/>
          </a:xfrm>
        </p:grpSpPr>
        <p:sp>
          <p:nvSpPr>
            <p:cNvPr id="39" name="Freeform 7"/>
            <p:cNvSpPr/>
            <p:nvPr/>
          </p:nvSpPr>
          <p:spPr bwMode="auto">
            <a:xfrm>
              <a:off x="1750102" y="3551167"/>
              <a:ext cx="1492777" cy="961382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33701" y="4616677"/>
              <a:ext cx="1149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kumimoji="0" lang="id-ID" sz="16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8159" y="1712681"/>
              <a:ext cx="796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20%</a:t>
              </a:r>
              <a:endPara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cxnSp>
          <p:nvCxnSpPr>
            <p:cNvPr id="42" name="Straight Connector 19"/>
            <p:cNvCxnSpPr/>
            <p:nvPr/>
          </p:nvCxnSpPr>
          <p:spPr>
            <a:xfrm rot="5400000" flipV="1">
              <a:off x="1996099" y="2845896"/>
              <a:ext cx="1017096" cy="4283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75000"/>
                </a:srgbClr>
              </a:solidFill>
              <a:prstDash val="sysDot"/>
              <a:miter lim="800000"/>
              <a:headEnd type="none"/>
              <a:tailEnd type="oval" w="lg" len="lg"/>
            </a:ln>
            <a:effectLst/>
          </p:spPr>
        </p:cxnSp>
      </p:grpSp>
      <p:grpSp>
        <p:nvGrpSpPr>
          <p:cNvPr id="43" name="Group 20"/>
          <p:cNvGrpSpPr/>
          <p:nvPr/>
        </p:nvGrpSpPr>
        <p:grpSpPr>
          <a:xfrm>
            <a:off x="1964031" y="1469477"/>
            <a:ext cx="1853565" cy="3236427"/>
            <a:chOff x="2762594" y="1712681"/>
            <a:chExt cx="1492777" cy="3236427"/>
          </a:xfrm>
        </p:grpSpPr>
        <p:sp>
          <p:nvSpPr>
            <p:cNvPr id="44" name="Freeform 7"/>
            <p:cNvSpPr/>
            <p:nvPr/>
          </p:nvSpPr>
          <p:spPr bwMode="auto">
            <a:xfrm>
              <a:off x="2762594" y="3074873"/>
              <a:ext cx="1492777" cy="1437675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94820" y="4610554"/>
              <a:ext cx="1149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kumimoji="0" lang="id-ID" sz="16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90149" y="1712681"/>
              <a:ext cx="828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20%</a:t>
              </a:r>
            </a:p>
          </p:txBody>
        </p:sp>
        <p:cxnSp>
          <p:nvCxnSpPr>
            <p:cNvPr id="47" name="Straight Connector 24"/>
            <p:cNvCxnSpPr/>
            <p:nvPr/>
          </p:nvCxnSpPr>
          <p:spPr>
            <a:xfrm rot="5400000" flipV="1">
              <a:off x="3215270" y="2608150"/>
              <a:ext cx="540000" cy="4283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75000"/>
                </a:srgbClr>
              </a:solidFill>
              <a:prstDash val="sysDot"/>
              <a:miter lim="800000"/>
              <a:headEnd type="none"/>
              <a:tailEnd type="oval" w="lg" len="lg"/>
            </a:ln>
            <a:effectLst/>
          </p:spPr>
        </p:cxnSp>
      </p:grpSp>
      <p:grpSp>
        <p:nvGrpSpPr>
          <p:cNvPr id="48" name="Group 25"/>
          <p:cNvGrpSpPr/>
          <p:nvPr/>
        </p:nvGrpSpPr>
        <p:grpSpPr>
          <a:xfrm>
            <a:off x="3399538" y="1465301"/>
            <a:ext cx="1853565" cy="3240603"/>
            <a:chOff x="3918686" y="1708505"/>
            <a:chExt cx="1492777" cy="3240603"/>
          </a:xfrm>
        </p:grpSpPr>
        <p:sp>
          <p:nvSpPr>
            <p:cNvPr id="49" name="Freeform 7"/>
            <p:cNvSpPr/>
            <p:nvPr/>
          </p:nvSpPr>
          <p:spPr bwMode="auto">
            <a:xfrm>
              <a:off x="3918686" y="2770710"/>
              <a:ext cx="1492777" cy="1741838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76756" y="4610554"/>
              <a:ext cx="1149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kumimoji="0" lang="id-ID" sz="16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16129" y="1708505"/>
              <a:ext cx="682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2DB9FF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20%</a:t>
              </a:r>
            </a:p>
          </p:txBody>
        </p:sp>
        <p:cxnSp>
          <p:nvCxnSpPr>
            <p:cNvPr id="52" name="Straight Connector 30"/>
            <p:cNvCxnSpPr/>
            <p:nvPr/>
          </p:nvCxnSpPr>
          <p:spPr>
            <a:xfrm rot="5400000" flipV="1">
              <a:off x="4541216" y="2479212"/>
              <a:ext cx="252000" cy="4283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75000"/>
                </a:srgbClr>
              </a:solidFill>
              <a:prstDash val="sysDot"/>
              <a:miter lim="800000"/>
              <a:headEnd type="none"/>
              <a:tailEnd type="oval" w="lg" len="lg"/>
            </a:ln>
            <a:effectLst/>
          </p:spPr>
        </p:cxnSp>
      </p:grpSp>
      <p:grpSp>
        <p:nvGrpSpPr>
          <p:cNvPr id="53" name="Group 31"/>
          <p:cNvGrpSpPr/>
          <p:nvPr/>
        </p:nvGrpSpPr>
        <p:grpSpPr>
          <a:xfrm>
            <a:off x="4848680" y="1479813"/>
            <a:ext cx="1853565" cy="3226091"/>
            <a:chOff x="5085759" y="1723017"/>
            <a:chExt cx="1492777" cy="3226091"/>
          </a:xfrm>
        </p:grpSpPr>
        <p:sp>
          <p:nvSpPr>
            <p:cNvPr id="54" name="Freeform 32"/>
            <p:cNvSpPr/>
            <p:nvPr/>
          </p:nvSpPr>
          <p:spPr bwMode="auto">
            <a:xfrm>
              <a:off x="5085759" y="3333192"/>
              <a:ext cx="1492777" cy="1179355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54468" y="4610554"/>
              <a:ext cx="1149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kumimoji="0" lang="id-ID" sz="16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529518" y="1723017"/>
              <a:ext cx="5945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20%</a:t>
              </a:r>
            </a:p>
          </p:txBody>
        </p:sp>
        <p:cxnSp>
          <p:nvCxnSpPr>
            <p:cNvPr id="57" name="Straight Connector 35"/>
            <p:cNvCxnSpPr/>
            <p:nvPr/>
          </p:nvCxnSpPr>
          <p:spPr>
            <a:xfrm rot="5400000" flipV="1">
              <a:off x="5404133" y="2756914"/>
              <a:ext cx="828000" cy="4283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75000"/>
                </a:srgbClr>
              </a:solidFill>
              <a:prstDash val="sysDot"/>
              <a:miter lim="800000"/>
              <a:headEnd type="none"/>
              <a:tailEnd type="oval" w="lg" len="lg"/>
            </a:ln>
            <a:effectLst/>
          </p:spPr>
        </p:cxnSp>
      </p:grpSp>
      <p:grpSp>
        <p:nvGrpSpPr>
          <p:cNvPr id="58" name="Group 36"/>
          <p:cNvGrpSpPr/>
          <p:nvPr/>
        </p:nvGrpSpPr>
        <p:grpSpPr>
          <a:xfrm>
            <a:off x="6245281" y="1465301"/>
            <a:ext cx="1853565" cy="3251365"/>
            <a:chOff x="6210518" y="1708505"/>
            <a:chExt cx="1492777" cy="3251365"/>
          </a:xfrm>
        </p:grpSpPr>
        <p:sp>
          <p:nvSpPr>
            <p:cNvPr id="59" name="Freeform 7"/>
            <p:cNvSpPr/>
            <p:nvPr/>
          </p:nvSpPr>
          <p:spPr bwMode="auto">
            <a:xfrm>
              <a:off x="6210518" y="3074873"/>
              <a:ext cx="1492777" cy="1437675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324916" y="4621316"/>
              <a:ext cx="1149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kumimoji="0" lang="id-ID" sz="16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653998" y="1708505"/>
              <a:ext cx="595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20%</a:t>
              </a:r>
            </a:p>
          </p:txBody>
        </p:sp>
        <p:cxnSp>
          <p:nvCxnSpPr>
            <p:cNvPr id="62" name="Straight Connector 41"/>
            <p:cNvCxnSpPr/>
            <p:nvPr/>
          </p:nvCxnSpPr>
          <p:spPr>
            <a:xfrm rot="5400000" flipV="1">
              <a:off x="6630765" y="2642694"/>
              <a:ext cx="648000" cy="4283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75000"/>
                </a:srgbClr>
              </a:solidFill>
              <a:prstDash val="sysDot"/>
              <a:miter lim="800000"/>
              <a:headEnd type="none"/>
              <a:tailEnd type="oval" w="lg" len="lg"/>
            </a:ln>
            <a:effectLst/>
          </p:spPr>
        </p:cxnSp>
      </p:grpSp>
      <p:grpSp>
        <p:nvGrpSpPr>
          <p:cNvPr id="63" name="Group 42"/>
          <p:cNvGrpSpPr/>
          <p:nvPr/>
        </p:nvGrpSpPr>
        <p:grpSpPr>
          <a:xfrm>
            <a:off x="7651871" y="1465301"/>
            <a:ext cx="1853565" cy="3255117"/>
            <a:chOff x="7343322" y="1708505"/>
            <a:chExt cx="1492777" cy="3255117"/>
          </a:xfrm>
        </p:grpSpPr>
        <p:sp>
          <p:nvSpPr>
            <p:cNvPr id="64" name="Freeform 7"/>
            <p:cNvSpPr/>
            <p:nvPr/>
          </p:nvSpPr>
          <p:spPr bwMode="auto">
            <a:xfrm>
              <a:off x="7343322" y="3480212"/>
              <a:ext cx="1492777" cy="1032335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511476" y="4625068"/>
              <a:ext cx="1149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kumimoji="0" lang="id-ID" sz="16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720176" y="1708505"/>
              <a:ext cx="7324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20%</a:t>
              </a:r>
            </a:p>
          </p:txBody>
        </p:sp>
        <p:cxnSp>
          <p:nvCxnSpPr>
            <p:cNvPr id="67" name="Straight Connector 46"/>
            <p:cNvCxnSpPr/>
            <p:nvPr/>
          </p:nvCxnSpPr>
          <p:spPr>
            <a:xfrm rot="5400000" flipV="1">
              <a:off x="7562279" y="2835282"/>
              <a:ext cx="1044000" cy="4283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75000"/>
                </a:srgbClr>
              </a:solidFill>
              <a:prstDash val="sysDot"/>
              <a:miter lim="800000"/>
              <a:headEnd type="none"/>
              <a:tailEnd type="oval" w="lg" len="lg"/>
            </a:ln>
            <a:effectLst/>
          </p:spPr>
        </p:cxnSp>
      </p:grpSp>
      <p:grpSp>
        <p:nvGrpSpPr>
          <p:cNvPr id="68" name="Group 47"/>
          <p:cNvGrpSpPr/>
          <p:nvPr/>
        </p:nvGrpSpPr>
        <p:grpSpPr>
          <a:xfrm>
            <a:off x="8882637" y="1479815"/>
            <a:ext cx="1853565" cy="3255117"/>
            <a:chOff x="8334525" y="1723019"/>
            <a:chExt cx="1492777" cy="3255117"/>
          </a:xfrm>
        </p:grpSpPr>
        <p:sp>
          <p:nvSpPr>
            <p:cNvPr id="69" name="Freeform 7"/>
            <p:cNvSpPr/>
            <p:nvPr/>
          </p:nvSpPr>
          <p:spPr bwMode="auto">
            <a:xfrm>
              <a:off x="8334525" y="3734120"/>
              <a:ext cx="1492777" cy="778428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31686" y="4639582"/>
              <a:ext cx="1149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kumimoji="0" lang="id-ID" sz="1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731952" y="1723019"/>
              <a:ext cx="697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2DB9FF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20%</a:t>
              </a:r>
            </a:p>
          </p:txBody>
        </p:sp>
        <p:cxnSp>
          <p:nvCxnSpPr>
            <p:cNvPr id="72" name="Straight Connector 51"/>
            <p:cNvCxnSpPr/>
            <p:nvPr/>
          </p:nvCxnSpPr>
          <p:spPr>
            <a:xfrm rot="5400000" flipV="1">
              <a:off x="8465067" y="2962530"/>
              <a:ext cx="1224000" cy="4283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75000"/>
                </a:srgbClr>
              </a:solidFill>
              <a:prstDash val="sysDot"/>
              <a:miter lim="800000"/>
              <a:headEnd type="none"/>
              <a:tailEnd type="oval" w="lg" len="lg"/>
            </a:ln>
            <a:effectLst/>
          </p:spPr>
        </p:cxnSp>
      </p:grpSp>
      <p:sp>
        <p:nvSpPr>
          <p:cNvPr id="73" name="Content Placeholder 2"/>
          <p:cNvSpPr txBox="1"/>
          <p:nvPr/>
        </p:nvSpPr>
        <p:spPr>
          <a:xfrm>
            <a:off x="1142261" y="4876938"/>
            <a:ext cx="9100458" cy="112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数据分析</a:t>
            </a:r>
            <a:endParaRPr kumimoji="0" lang="id-ID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此处添加详细文本描述，建议与标题相关并符合整体语言风格，语言描述尽量简洁生动。尽量将每页幻灯片的字数控制在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字以内，据统计每页幻灯片的最好控制在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分钟之内。此处添加详细文本描述，建议与标题相关并符合整体语言风格，语言描述尽量简洁生动。尽量将每页幻灯片的字数控制在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字以内，据统计每页幻灯片的最好控制在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分钟之内。</a:t>
            </a:r>
          </a:p>
        </p:txBody>
      </p:sp>
      <p:sp>
        <p:nvSpPr>
          <p:cNvPr id="74" name="Title 1"/>
          <p:cNvSpPr txBox="1"/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目标规划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5" name="Subtitle 4"/>
          <p:cNvSpPr txBox="1"/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1800" marR="0" lvl="0" indent="-4318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88" name="组合 87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94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95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96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97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89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90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1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2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3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 spd="slow" advTm="344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/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团队合作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7" name="Subtitle 4"/>
          <p:cNvSpPr txBox="1"/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1800" marR="0" lvl="0" indent="-4318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73907" y="4502255"/>
            <a:ext cx="2207126" cy="831134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此处添加详细文本描述，建议与标题相关并符合整体语言风格，语言描述尽量简洁生动。尽量将每页幻灯片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43459" y="4167540"/>
            <a:ext cx="2068019" cy="307914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endParaRPr lang="id-ID" sz="1400" b="1" dirty="0">
              <a:latin typeface="+mn-ea"/>
            </a:endParaRPr>
          </a:p>
        </p:txBody>
      </p:sp>
      <p:cxnSp>
        <p:nvCxnSpPr>
          <p:cNvPr id="132" name="Straight Connector 67"/>
          <p:cNvCxnSpPr/>
          <p:nvPr/>
        </p:nvCxnSpPr>
        <p:spPr>
          <a:xfrm>
            <a:off x="800344" y="4479518"/>
            <a:ext cx="1554249" cy="0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</p:cxnSp>
      <p:sp>
        <p:nvSpPr>
          <p:cNvPr id="133" name="Oval 93"/>
          <p:cNvSpPr/>
          <p:nvPr/>
        </p:nvSpPr>
        <p:spPr>
          <a:xfrm>
            <a:off x="8872919" y="1811250"/>
            <a:ext cx="2071110" cy="2057533"/>
          </a:xfrm>
          <a:prstGeom prst="ellipse">
            <a:avLst/>
          </a:prstGeom>
          <a:solidFill>
            <a:srgbClr val="CCECFF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4" name="Oval 50"/>
          <p:cNvSpPr/>
          <p:nvPr/>
        </p:nvSpPr>
        <p:spPr>
          <a:xfrm>
            <a:off x="541916" y="1811250"/>
            <a:ext cx="2071110" cy="2057533"/>
          </a:xfrm>
          <a:prstGeom prst="ellipse">
            <a:avLst/>
          </a:prstGeom>
          <a:solidFill>
            <a:srgbClr val="0070C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5" name="Freeform 16"/>
          <p:cNvSpPr>
            <a:spLocks noEditPoints="1"/>
          </p:cNvSpPr>
          <p:nvPr/>
        </p:nvSpPr>
        <p:spPr bwMode="auto">
          <a:xfrm>
            <a:off x="1124335" y="2331975"/>
            <a:ext cx="906268" cy="1016083"/>
          </a:xfrm>
          <a:custGeom>
            <a:avLst/>
            <a:gdLst>
              <a:gd name="T0" fmla="*/ 48 w 56"/>
              <a:gd name="T1" fmla="*/ 60 h 64"/>
              <a:gd name="T2" fmla="*/ 45 w 56"/>
              <a:gd name="T3" fmla="*/ 60 h 64"/>
              <a:gd name="T4" fmla="*/ 56 w 56"/>
              <a:gd name="T5" fmla="*/ 40 h 64"/>
              <a:gd name="T6" fmla="*/ 38 w 56"/>
              <a:gd name="T7" fmla="*/ 17 h 64"/>
              <a:gd name="T8" fmla="*/ 42 w 56"/>
              <a:gd name="T9" fmla="*/ 8 h 64"/>
              <a:gd name="T10" fmla="*/ 42 w 56"/>
              <a:gd name="T11" fmla="*/ 5 h 64"/>
              <a:gd name="T12" fmla="*/ 31 w 56"/>
              <a:gd name="T13" fmla="*/ 0 h 64"/>
              <a:gd name="T14" fmla="*/ 29 w 56"/>
              <a:gd name="T15" fmla="*/ 0 h 64"/>
              <a:gd name="T16" fmla="*/ 28 w 56"/>
              <a:gd name="T17" fmla="*/ 1 h 64"/>
              <a:gd name="T18" fmla="*/ 15 w 56"/>
              <a:gd name="T19" fmla="*/ 25 h 64"/>
              <a:gd name="T20" fmla="*/ 17 w 56"/>
              <a:gd name="T21" fmla="*/ 31 h 64"/>
              <a:gd name="T22" fmla="*/ 15 w 56"/>
              <a:gd name="T23" fmla="*/ 35 h 64"/>
              <a:gd name="T24" fmla="*/ 22 w 56"/>
              <a:gd name="T25" fmla="*/ 38 h 64"/>
              <a:gd name="T26" fmla="*/ 24 w 56"/>
              <a:gd name="T27" fmla="*/ 35 h 64"/>
              <a:gd name="T28" fmla="*/ 24 w 56"/>
              <a:gd name="T29" fmla="*/ 35 h 64"/>
              <a:gd name="T30" fmla="*/ 30 w 56"/>
              <a:gd name="T31" fmla="*/ 32 h 64"/>
              <a:gd name="T32" fmla="*/ 34 w 56"/>
              <a:gd name="T33" fmla="*/ 24 h 64"/>
              <a:gd name="T34" fmla="*/ 48 w 56"/>
              <a:gd name="T35" fmla="*/ 40 h 64"/>
              <a:gd name="T36" fmla="*/ 32 w 56"/>
              <a:gd name="T37" fmla="*/ 56 h 64"/>
              <a:gd name="T38" fmla="*/ 20 w 56"/>
              <a:gd name="T39" fmla="*/ 52 h 64"/>
              <a:gd name="T40" fmla="*/ 20 w 56"/>
              <a:gd name="T41" fmla="*/ 50 h 64"/>
              <a:gd name="T42" fmla="*/ 22 w 56"/>
              <a:gd name="T43" fmla="*/ 48 h 64"/>
              <a:gd name="T44" fmla="*/ 32 w 56"/>
              <a:gd name="T45" fmla="*/ 48 h 64"/>
              <a:gd name="T46" fmla="*/ 32 w 56"/>
              <a:gd name="T47" fmla="*/ 44 h 64"/>
              <a:gd name="T48" fmla="*/ 17 w 56"/>
              <a:gd name="T49" fmla="*/ 44 h 64"/>
              <a:gd name="T50" fmla="*/ 8 w 56"/>
              <a:gd name="T51" fmla="*/ 44 h 64"/>
              <a:gd name="T52" fmla="*/ 0 w 56"/>
              <a:gd name="T53" fmla="*/ 44 h 64"/>
              <a:gd name="T54" fmla="*/ 0 w 56"/>
              <a:gd name="T55" fmla="*/ 48 h 64"/>
              <a:gd name="T56" fmla="*/ 9 w 56"/>
              <a:gd name="T57" fmla="*/ 48 h 64"/>
              <a:gd name="T58" fmla="*/ 10 w 56"/>
              <a:gd name="T59" fmla="*/ 48 h 64"/>
              <a:gd name="T60" fmla="*/ 12 w 56"/>
              <a:gd name="T61" fmla="*/ 50 h 64"/>
              <a:gd name="T62" fmla="*/ 12 w 56"/>
              <a:gd name="T63" fmla="*/ 52 h 64"/>
              <a:gd name="T64" fmla="*/ 12 w 56"/>
              <a:gd name="T65" fmla="*/ 60 h 64"/>
              <a:gd name="T66" fmla="*/ 4 w 56"/>
              <a:gd name="T67" fmla="*/ 64 h 64"/>
              <a:gd name="T68" fmla="*/ 56 w 56"/>
              <a:gd name="T69" fmla="*/ 64 h 64"/>
              <a:gd name="T70" fmla="*/ 48 w 56"/>
              <a:gd name="T71" fmla="*/ 60 h 64"/>
              <a:gd name="T72" fmla="*/ 34 w 56"/>
              <a:gd name="T73" fmla="*/ 5 h 64"/>
              <a:gd name="T74" fmla="*/ 33 w 56"/>
              <a:gd name="T75" fmla="*/ 7 h 64"/>
              <a:gd name="T76" fmla="*/ 24 w 56"/>
              <a:gd name="T77" fmla="*/ 24 h 64"/>
              <a:gd name="T78" fmla="*/ 20 w 56"/>
              <a:gd name="T79" fmla="*/ 22 h 64"/>
              <a:gd name="T80" fmla="*/ 20 w 56"/>
              <a:gd name="T81" fmla="*/ 22 h 64"/>
              <a:gd name="T82" fmla="*/ 29 w 56"/>
              <a:gd name="T83" fmla="*/ 5 h 64"/>
              <a:gd name="T84" fmla="*/ 30 w 56"/>
              <a:gd name="T85" fmla="*/ 4 h 64"/>
              <a:gd name="T86" fmla="*/ 32 w 56"/>
              <a:gd name="T87" fmla="*/ 4 h 64"/>
              <a:gd name="T88" fmla="*/ 34 w 56"/>
              <a:gd name="T89" fmla="*/ 5 h 64"/>
              <a:gd name="T90" fmla="*/ 34 w 56"/>
              <a:gd name="T91" fmla="*/ 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6" h="64">
                <a:moveTo>
                  <a:pt x="48" y="60"/>
                </a:moveTo>
                <a:cubicBezTo>
                  <a:pt x="45" y="60"/>
                  <a:pt x="45" y="60"/>
                  <a:pt x="45" y="60"/>
                </a:cubicBezTo>
                <a:cubicBezTo>
                  <a:pt x="52" y="56"/>
                  <a:pt x="56" y="48"/>
                  <a:pt x="56" y="40"/>
                </a:cubicBezTo>
                <a:cubicBezTo>
                  <a:pt x="56" y="29"/>
                  <a:pt x="48" y="19"/>
                  <a:pt x="38" y="17"/>
                </a:cubicBezTo>
                <a:cubicBezTo>
                  <a:pt x="42" y="8"/>
                  <a:pt x="42" y="8"/>
                  <a:pt x="42" y="8"/>
                </a:cubicBezTo>
                <a:cubicBezTo>
                  <a:pt x="43" y="7"/>
                  <a:pt x="43" y="6"/>
                  <a:pt x="42" y="5"/>
                </a:cubicBezTo>
                <a:cubicBezTo>
                  <a:pt x="31" y="0"/>
                  <a:pt x="31" y="0"/>
                  <a:pt x="31" y="0"/>
                </a:cubicBezTo>
                <a:cubicBezTo>
                  <a:pt x="30" y="0"/>
                  <a:pt x="30" y="0"/>
                  <a:pt x="29" y="0"/>
                </a:cubicBezTo>
                <a:cubicBezTo>
                  <a:pt x="29" y="0"/>
                  <a:pt x="28" y="1"/>
                  <a:pt x="28" y="1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8"/>
                  <a:pt x="15" y="30"/>
                  <a:pt x="17" y="31"/>
                </a:cubicBezTo>
                <a:cubicBezTo>
                  <a:pt x="15" y="35"/>
                  <a:pt x="15" y="35"/>
                  <a:pt x="15" y="35"/>
                </a:cubicBezTo>
                <a:cubicBezTo>
                  <a:pt x="22" y="38"/>
                  <a:pt x="22" y="38"/>
                  <a:pt x="22" y="38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6" y="35"/>
                  <a:pt x="29" y="35"/>
                  <a:pt x="30" y="32"/>
                </a:cubicBezTo>
                <a:cubicBezTo>
                  <a:pt x="34" y="24"/>
                  <a:pt x="34" y="24"/>
                  <a:pt x="34" y="24"/>
                </a:cubicBezTo>
                <a:cubicBezTo>
                  <a:pt x="42" y="25"/>
                  <a:pt x="48" y="32"/>
                  <a:pt x="48" y="40"/>
                </a:cubicBezTo>
                <a:cubicBezTo>
                  <a:pt x="48" y="49"/>
                  <a:pt x="41" y="56"/>
                  <a:pt x="32" y="56"/>
                </a:cubicBezTo>
                <a:cubicBezTo>
                  <a:pt x="28" y="56"/>
                  <a:pt x="23" y="54"/>
                  <a:pt x="20" y="52"/>
                </a:cubicBezTo>
                <a:cubicBezTo>
                  <a:pt x="20" y="50"/>
                  <a:pt x="20" y="50"/>
                  <a:pt x="20" y="50"/>
                </a:cubicBezTo>
                <a:cubicBezTo>
                  <a:pt x="20" y="49"/>
                  <a:pt x="21" y="48"/>
                  <a:pt x="2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44"/>
                  <a:pt x="32" y="44"/>
                  <a:pt x="32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0" y="48"/>
                  <a:pt x="0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11" y="48"/>
                  <a:pt x="12" y="49"/>
                  <a:pt x="12" y="50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60"/>
                  <a:pt x="12" y="60"/>
                  <a:pt x="12" y="60"/>
                </a:cubicBezTo>
                <a:cubicBezTo>
                  <a:pt x="8" y="60"/>
                  <a:pt x="4" y="60"/>
                  <a:pt x="4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0"/>
                  <a:pt x="52" y="60"/>
                  <a:pt x="48" y="60"/>
                </a:cubicBezTo>
                <a:close/>
                <a:moveTo>
                  <a:pt x="34" y="5"/>
                </a:moveTo>
                <a:cubicBezTo>
                  <a:pt x="33" y="6"/>
                  <a:pt x="33" y="6"/>
                  <a:pt x="33" y="7"/>
                </a:cubicBezTo>
                <a:cubicBezTo>
                  <a:pt x="24" y="24"/>
                  <a:pt x="24" y="24"/>
                  <a:pt x="24" y="24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5"/>
                  <a:pt x="30" y="4"/>
                  <a:pt x="30" y="4"/>
                </a:cubicBezTo>
                <a:cubicBezTo>
                  <a:pt x="31" y="4"/>
                  <a:pt x="31" y="4"/>
                  <a:pt x="32" y="4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5"/>
                  <a:pt x="34" y="5"/>
                  <a:pt x="3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577" tIns="45788" rIns="91577" bIns="4578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136" name="Group 6"/>
          <p:cNvGrpSpPr/>
          <p:nvPr/>
        </p:nvGrpSpPr>
        <p:grpSpPr>
          <a:xfrm>
            <a:off x="2536108" y="2410814"/>
            <a:ext cx="864070" cy="858405"/>
            <a:chOff x="3141344" y="2597982"/>
            <a:chExt cx="1228775" cy="1228775"/>
          </a:xfrm>
        </p:grpSpPr>
        <p:sp>
          <p:nvSpPr>
            <p:cNvPr id="137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8" name="Freeform 5"/>
            <p:cNvSpPr/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139" name="Oval 80"/>
          <p:cNvSpPr/>
          <p:nvPr/>
        </p:nvSpPr>
        <p:spPr>
          <a:xfrm>
            <a:off x="3321720" y="1811250"/>
            <a:ext cx="2071110" cy="2057533"/>
          </a:xfrm>
          <a:prstGeom prst="ellipse">
            <a:avLst/>
          </a:prstGeom>
          <a:solidFill>
            <a:srgbClr val="00B0F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40" name="Group 83"/>
          <p:cNvGrpSpPr/>
          <p:nvPr/>
        </p:nvGrpSpPr>
        <p:grpSpPr>
          <a:xfrm>
            <a:off x="5314367" y="2410814"/>
            <a:ext cx="864070" cy="858405"/>
            <a:chOff x="3141344" y="2597982"/>
            <a:chExt cx="1228775" cy="1228775"/>
          </a:xfrm>
        </p:grpSpPr>
        <p:sp>
          <p:nvSpPr>
            <p:cNvPr id="141" name="Oval 86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2" name="Freeform 87"/>
            <p:cNvSpPr/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143" name="Oval 88"/>
          <p:cNvSpPr/>
          <p:nvPr/>
        </p:nvSpPr>
        <p:spPr>
          <a:xfrm>
            <a:off x="6048942" y="1811250"/>
            <a:ext cx="2071110" cy="2057533"/>
          </a:xfrm>
          <a:prstGeom prst="ellipse">
            <a:avLst/>
          </a:prstGeom>
          <a:solidFill>
            <a:srgbClr val="66CCFF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577" tIns="45788" rIns="91577" bIns="4578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44" name="Group 90"/>
          <p:cNvGrpSpPr/>
          <p:nvPr/>
        </p:nvGrpSpPr>
        <p:grpSpPr>
          <a:xfrm>
            <a:off x="8087310" y="2410814"/>
            <a:ext cx="864070" cy="858405"/>
            <a:chOff x="3141344" y="2597982"/>
            <a:chExt cx="1228775" cy="1228775"/>
          </a:xfrm>
        </p:grpSpPr>
        <p:sp>
          <p:nvSpPr>
            <p:cNvPr id="145" name="Oval 9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6" name="Freeform 92"/>
            <p:cNvSpPr/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47" name="Group 98"/>
          <p:cNvGrpSpPr/>
          <p:nvPr/>
        </p:nvGrpSpPr>
        <p:grpSpPr>
          <a:xfrm>
            <a:off x="9574105" y="2330743"/>
            <a:ext cx="668738" cy="1018546"/>
            <a:chOff x="5438775" y="339726"/>
            <a:chExt cx="550863" cy="844549"/>
          </a:xfrm>
          <a:solidFill>
            <a:srgbClr val="FFFFFF"/>
          </a:solidFill>
        </p:grpSpPr>
        <p:sp>
          <p:nvSpPr>
            <p:cNvPr id="148" name="Freeform 5"/>
            <p:cNvSpPr/>
            <p:nvPr/>
          </p:nvSpPr>
          <p:spPr bwMode="auto">
            <a:xfrm>
              <a:off x="5438775" y="339726"/>
              <a:ext cx="550863" cy="623887"/>
            </a:xfrm>
            <a:custGeom>
              <a:avLst/>
              <a:gdLst>
                <a:gd name="T0" fmla="*/ 72 w 144"/>
                <a:gd name="T1" fmla="*/ 0 h 164"/>
                <a:gd name="T2" fmla="*/ 0 w 144"/>
                <a:gd name="T3" fmla="*/ 71 h 164"/>
                <a:gd name="T4" fmla="*/ 13 w 144"/>
                <a:gd name="T5" fmla="*/ 112 h 164"/>
                <a:gd name="T6" fmla="*/ 19 w 144"/>
                <a:gd name="T7" fmla="*/ 125 h 164"/>
                <a:gd name="T8" fmla="*/ 25 w 144"/>
                <a:gd name="T9" fmla="*/ 137 h 164"/>
                <a:gd name="T10" fmla="*/ 33 w 144"/>
                <a:gd name="T11" fmla="*/ 163 h 164"/>
                <a:gd name="T12" fmla="*/ 33 w 144"/>
                <a:gd name="T13" fmla="*/ 164 h 164"/>
                <a:gd name="T14" fmla="*/ 47 w 144"/>
                <a:gd name="T15" fmla="*/ 164 h 164"/>
                <a:gd name="T16" fmla="*/ 46 w 144"/>
                <a:gd name="T17" fmla="*/ 159 h 164"/>
                <a:gd name="T18" fmla="*/ 37 w 144"/>
                <a:gd name="T19" fmla="*/ 133 h 164"/>
                <a:gd name="T20" fmla="*/ 31 w 144"/>
                <a:gd name="T21" fmla="*/ 119 h 164"/>
                <a:gd name="T22" fmla="*/ 25 w 144"/>
                <a:gd name="T23" fmla="*/ 106 h 164"/>
                <a:gd name="T24" fmla="*/ 25 w 144"/>
                <a:gd name="T25" fmla="*/ 106 h 164"/>
                <a:gd name="T26" fmla="*/ 14 w 144"/>
                <a:gd name="T27" fmla="*/ 71 h 164"/>
                <a:gd name="T28" fmla="*/ 72 w 144"/>
                <a:gd name="T29" fmla="*/ 13 h 164"/>
                <a:gd name="T30" fmla="*/ 131 w 144"/>
                <a:gd name="T31" fmla="*/ 71 h 164"/>
                <a:gd name="T32" fmla="*/ 120 w 144"/>
                <a:gd name="T33" fmla="*/ 107 h 164"/>
                <a:gd name="T34" fmla="*/ 113 w 144"/>
                <a:gd name="T35" fmla="*/ 119 h 164"/>
                <a:gd name="T36" fmla="*/ 107 w 144"/>
                <a:gd name="T37" fmla="*/ 133 h 164"/>
                <a:gd name="T38" fmla="*/ 99 w 144"/>
                <a:gd name="T39" fmla="*/ 159 h 164"/>
                <a:gd name="T40" fmla="*/ 97 w 144"/>
                <a:gd name="T41" fmla="*/ 164 h 164"/>
                <a:gd name="T42" fmla="*/ 111 w 144"/>
                <a:gd name="T43" fmla="*/ 164 h 164"/>
                <a:gd name="T44" fmla="*/ 112 w 144"/>
                <a:gd name="T45" fmla="*/ 163 h 164"/>
                <a:gd name="T46" fmla="*/ 120 w 144"/>
                <a:gd name="T47" fmla="*/ 137 h 164"/>
                <a:gd name="T48" fmla="*/ 125 w 144"/>
                <a:gd name="T49" fmla="*/ 125 h 164"/>
                <a:gd name="T50" fmla="*/ 131 w 144"/>
                <a:gd name="T51" fmla="*/ 113 h 164"/>
                <a:gd name="T52" fmla="*/ 144 w 144"/>
                <a:gd name="T53" fmla="*/ 71 h 164"/>
                <a:gd name="T54" fmla="*/ 72 w 144"/>
                <a:gd name="T5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4" h="164">
                  <a:moveTo>
                    <a:pt x="72" y="0"/>
                  </a:moveTo>
                  <a:cubicBezTo>
                    <a:pt x="33" y="0"/>
                    <a:pt x="0" y="32"/>
                    <a:pt x="0" y="71"/>
                  </a:cubicBezTo>
                  <a:cubicBezTo>
                    <a:pt x="0" y="87"/>
                    <a:pt x="7" y="101"/>
                    <a:pt x="13" y="112"/>
                  </a:cubicBezTo>
                  <a:cubicBezTo>
                    <a:pt x="13" y="113"/>
                    <a:pt x="17" y="121"/>
                    <a:pt x="19" y="125"/>
                  </a:cubicBezTo>
                  <a:cubicBezTo>
                    <a:pt x="21" y="129"/>
                    <a:pt x="23" y="133"/>
                    <a:pt x="25" y="137"/>
                  </a:cubicBezTo>
                  <a:cubicBezTo>
                    <a:pt x="28" y="145"/>
                    <a:pt x="30" y="154"/>
                    <a:pt x="33" y="163"/>
                  </a:cubicBezTo>
                  <a:cubicBezTo>
                    <a:pt x="33" y="163"/>
                    <a:pt x="33" y="164"/>
                    <a:pt x="33" y="164"/>
                  </a:cubicBezTo>
                  <a:cubicBezTo>
                    <a:pt x="47" y="164"/>
                    <a:pt x="47" y="164"/>
                    <a:pt x="47" y="164"/>
                  </a:cubicBezTo>
                  <a:cubicBezTo>
                    <a:pt x="47" y="163"/>
                    <a:pt x="46" y="161"/>
                    <a:pt x="46" y="159"/>
                  </a:cubicBezTo>
                  <a:cubicBezTo>
                    <a:pt x="43" y="150"/>
                    <a:pt x="40" y="141"/>
                    <a:pt x="37" y="133"/>
                  </a:cubicBezTo>
                  <a:cubicBezTo>
                    <a:pt x="35" y="128"/>
                    <a:pt x="33" y="123"/>
                    <a:pt x="31" y="119"/>
                  </a:cubicBezTo>
                  <a:cubicBezTo>
                    <a:pt x="29" y="115"/>
                    <a:pt x="25" y="106"/>
                    <a:pt x="25" y="106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18" y="93"/>
                    <a:pt x="14" y="83"/>
                    <a:pt x="14" y="71"/>
                  </a:cubicBezTo>
                  <a:cubicBezTo>
                    <a:pt x="14" y="39"/>
                    <a:pt x="40" y="13"/>
                    <a:pt x="72" y="13"/>
                  </a:cubicBezTo>
                  <a:cubicBezTo>
                    <a:pt x="104" y="13"/>
                    <a:pt x="131" y="39"/>
                    <a:pt x="131" y="71"/>
                  </a:cubicBezTo>
                  <a:cubicBezTo>
                    <a:pt x="131" y="84"/>
                    <a:pt x="126" y="94"/>
                    <a:pt x="120" y="107"/>
                  </a:cubicBezTo>
                  <a:cubicBezTo>
                    <a:pt x="119" y="107"/>
                    <a:pt x="115" y="115"/>
                    <a:pt x="113" y="119"/>
                  </a:cubicBezTo>
                  <a:cubicBezTo>
                    <a:pt x="111" y="123"/>
                    <a:pt x="109" y="127"/>
                    <a:pt x="107" y="133"/>
                  </a:cubicBezTo>
                  <a:cubicBezTo>
                    <a:pt x="104" y="141"/>
                    <a:pt x="101" y="150"/>
                    <a:pt x="99" y="159"/>
                  </a:cubicBezTo>
                  <a:cubicBezTo>
                    <a:pt x="98" y="161"/>
                    <a:pt x="98" y="163"/>
                    <a:pt x="97" y="164"/>
                  </a:cubicBezTo>
                  <a:cubicBezTo>
                    <a:pt x="111" y="164"/>
                    <a:pt x="111" y="164"/>
                    <a:pt x="111" y="164"/>
                  </a:cubicBezTo>
                  <a:cubicBezTo>
                    <a:pt x="111" y="164"/>
                    <a:pt x="111" y="163"/>
                    <a:pt x="112" y="163"/>
                  </a:cubicBezTo>
                  <a:cubicBezTo>
                    <a:pt x="114" y="154"/>
                    <a:pt x="117" y="146"/>
                    <a:pt x="120" y="137"/>
                  </a:cubicBezTo>
                  <a:cubicBezTo>
                    <a:pt x="122" y="133"/>
                    <a:pt x="123" y="129"/>
                    <a:pt x="125" y="125"/>
                  </a:cubicBezTo>
                  <a:cubicBezTo>
                    <a:pt x="127" y="121"/>
                    <a:pt x="131" y="113"/>
                    <a:pt x="131" y="113"/>
                  </a:cubicBezTo>
                  <a:cubicBezTo>
                    <a:pt x="139" y="99"/>
                    <a:pt x="144" y="86"/>
                    <a:pt x="144" y="71"/>
                  </a:cubicBezTo>
                  <a:cubicBezTo>
                    <a:pt x="144" y="32"/>
                    <a:pt x="112" y="0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49" name="Freeform 6"/>
            <p:cNvSpPr/>
            <p:nvPr/>
          </p:nvSpPr>
          <p:spPr bwMode="auto">
            <a:xfrm>
              <a:off x="5564188" y="1050925"/>
              <a:ext cx="298450" cy="133350"/>
            </a:xfrm>
            <a:custGeom>
              <a:avLst/>
              <a:gdLst>
                <a:gd name="T0" fmla="*/ 0 w 78"/>
                <a:gd name="T1" fmla="*/ 6 h 35"/>
                <a:gd name="T2" fmla="*/ 15 w 78"/>
                <a:gd name="T3" fmla="*/ 20 h 35"/>
                <a:gd name="T4" fmla="*/ 19 w 78"/>
                <a:gd name="T5" fmla="*/ 20 h 35"/>
                <a:gd name="T6" fmla="*/ 19 w 78"/>
                <a:gd name="T7" fmla="*/ 21 h 35"/>
                <a:gd name="T8" fmla="*/ 33 w 78"/>
                <a:gd name="T9" fmla="*/ 35 h 35"/>
                <a:gd name="T10" fmla="*/ 46 w 78"/>
                <a:gd name="T11" fmla="*/ 35 h 35"/>
                <a:gd name="T12" fmla="*/ 60 w 78"/>
                <a:gd name="T13" fmla="*/ 21 h 35"/>
                <a:gd name="T14" fmla="*/ 60 w 78"/>
                <a:gd name="T15" fmla="*/ 20 h 35"/>
                <a:gd name="T16" fmla="*/ 64 w 78"/>
                <a:gd name="T17" fmla="*/ 20 h 35"/>
                <a:gd name="T18" fmla="*/ 78 w 78"/>
                <a:gd name="T19" fmla="*/ 6 h 35"/>
                <a:gd name="T20" fmla="*/ 78 w 78"/>
                <a:gd name="T21" fmla="*/ 0 h 35"/>
                <a:gd name="T22" fmla="*/ 0 w 78"/>
                <a:gd name="T23" fmla="*/ 0 h 35"/>
                <a:gd name="T24" fmla="*/ 0 w 78"/>
                <a:gd name="T25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35">
                  <a:moveTo>
                    <a:pt x="0" y="6"/>
                  </a:moveTo>
                  <a:cubicBezTo>
                    <a:pt x="0" y="14"/>
                    <a:pt x="7" y="20"/>
                    <a:pt x="15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9"/>
                    <a:pt x="25" y="35"/>
                    <a:pt x="33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53" y="35"/>
                    <a:pt x="60" y="29"/>
                    <a:pt x="60" y="21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72" y="20"/>
                    <a:pt x="78" y="14"/>
                    <a:pt x="78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50" name="Rectangle 7"/>
            <p:cNvSpPr>
              <a:spLocks noChangeArrowheads="1"/>
            </p:cNvSpPr>
            <p:nvPr/>
          </p:nvSpPr>
          <p:spPr bwMode="auto">
            <a:xfrm>
              <a:off x="5564188" y="993775"/>
              <a:ext cx="298450" cy="3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51" name="Freeform 8"/>
            <p:cNvSpPr/>
            <p:nvPr/>
          </p:nvSpPr>
          <p:spPr bwMode="auto">
            <a:xfrm>
              <a:off x="5553075" y="658813"/>
              <a:ext cx="325438" cy="304800"/>
            </a:xfrm>
            <a:custGeom>
              <a:avLst/>
              <a:gdLst>
                <a:gd name="T0" fmla="*/ 57 w 85"/>
                <a:gd name="T1" fmla="*/ 80 h 80"/>
                <a:gd name="T2" fmla="*/ 83 w 85"/>
                <a:gd name="T3" fmla="*/ 9 h 80"/>
                <a:gd name="T4" fmla="*/ 85 w 85"/>
                <a:gd name="T5" fmla="*/ 3 h 80"/>
                <a:gd name="T6" fmla="*/ 80 w 85"/>
                <a:gd name="T7" fmla="*/ 0 h 80"/>
                <a:gd name="T8" fmla="*/ 80 w 85"/>
                <a:gd name="T9" fmla="*/ 0 h 80"/>
                <a:gd name="T10" fmla="*/ 71 w 85"/>
                <a:gd name="T11" fmla="*/ 8 h 80"/>
                <a:gd name="T12" fmla="*/ 67 w 85"/>
                <a:gd name="T13" fmla="*/ 12 h 80"/>
                <a:gd name="T14" fmla="*/ 64 w 85"/>
                <a:gd name="T15" fmla="*/ 8 h 80"/>
                <a:gd name="T16" fmla="*/ 55 w 85"/>
                <a:gd name="T17" fmla="*/ 0 h 80"/>
                <a:gd name="T18" fmla="*/ 46 w 85"/>
                <a:gd name="T19" fmla="*/ 8 h 80"/>
                <a:gd name="T20" fmla="*/ 42 w 85"/>
                <a:gd name="T21" fmla="*/ 12 h 80"/>
                <a:gd name="T22" fmla="*/ 39 w 85"/>
                <a:gd name="T23" fmla="*/ 8 h 80"/>
                <a:gd name="T24" fmla="*/ 30 w 85"/>
                <a:gd name="T25" fmla="*/ 0 h 80"/>
                <a:gd name="T26" fmla="*/ 21 w 85"/>
                <a:gd name="T27" fmla="*/ 8 h 80"/>
                <a:gd name="T28" fmla="*/ 17 w 85"/>
                <a:gd name="T29" fmla="*/ 12 h 80"/>
                <a:gd name="T30" fmla="*/ 14 w 85"/>
                <a:gd name="T31" fmla="*/ 8 h 80"/>
                <a:gd name="T32" fmla="*/ 5 w 85"/>
                <a:gd name="T33" fmla="*/ 0 h 80"/>
                <a:gd name="T34" fmla="*/ 4 w 85"/>
                <a:gd name="T35" fmla="*/ 0 h 80"/>
                <a:gd name="T36" fmla="*/ 0 w 85"/>
                <a:gd name="T37" fmla="*/ 3 h 80"/>
                <a:gd name="T38" fmla="*/ 2 w 85"/>
                <a:gd name="T39" fmla="*/ 10 h 80"/>
                <a:gd name="T40" fmla="*/ 29 w 85"/>
                <a:gd name="T41" fmla="*/ 80 h 80"/>
                <a:gd name="T42" fmla="*/ 35 w 85"/>
                <a:gd name="T43" fmla="*/ 80 h 80"/>
                <a:gd name="T44" fmla="*/ 10 w 85"/>
                <a:gd name="T45" fmla="*/ 13 h 80"/>
                <a:gd name="T46" fmla="*/ 17 w 85"/>
                <a:gd name="T47" fmla="*/ 18 h 80"/>
                <a:gd name="T48" fmla="*/ 26 w 85"/>
                <a:gd name="T49" fmla="*/ 11 h 80"/>
                <a:gd name="T50" fmla="*/ 30 w 85"/>
                <a:gd name="T51" fmla="*/ 6 h 80"/>
                <a:gd name="T52" fmla="*/ 33 w 85"/>
                <a:gd name="T53" fmla="*/ 11 h 80"/>
                <a:gd name="T54" fmla="*/ 42 w 85"/>
                <a:gd name="T55" fmla="*/ 18 h 80"/>
                <a:gd name="T56" fmla="*/ 51 w 85"/>
                <a:gd name="T57" fmla="*/ 11 h 80"/>
                <a:gd name="T58" fmla="*/ 55 w 85"/>
                <a:gd name="T59" fmla="*/ 6 h 80"/>
                <a:gd name="T60" fmla="*/ 58 w 85"/>
                <a:gd name="T61" fmla="*/ 11 h 80"/>
                <a:gd name="T62" fmla="*/ 67 w 85"/>
                <a:gd name="T63" fmla="*/ 18 h 80"/>
                <a:gd name="T64" fmla="*/ 75 w 85"/>
                <a:gd name="T65" fmla="*/ 13 h 80"/>
                <a:gd name="T66" fmla="*/ 50 w 85"/>
                <a:gd name="T67" fmla="*/ 80 h 80"/>
                <a:gd name="T68" fmla="*/ 57 w 85"/>
                <a:gd name="T6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5" h="80">
                  <a:moveTo>
                    <a:pt x="57" y="80"/>
                  </a:moveTo>
                  <a:cubicBezTo>
                    <a:pt x="83" y="9"/>
                    <a:pt x="83" y="9"/>
                    <a:pt x="83" y="9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4" y="1"/>
                    <a:pt x="82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5" y="0"/>
                    <a:pt x="72" y="5"/>
                    <a:pt x="71" y="8"/>
                  </a:cubicBezTo>
                  <a:cubicBezTo>
                    <a:pt x="69" y="11"/>
                    <a:pt x="68" y="12"/>
                    <a:pt x="67" y="12"/>
                  </a:cubicBezTo>
                  <a:cubicBezTo>
                    <a:pt x="66" y="12"/>
                    <a:pt x="65" y="11"/>
                    <a:pt x="64" y="8"/>
                  </a:cubicBezTo>
                  <a:cubicBezTo>
                    <a:pt x="62" y="5"/>
                    <a:pt x="60" y="0"/>
                    <a:pt x="55" y="0"/>
                  </a:cubicBezTo>
                  <a:cubicBezTo>
                    <a:pt x="50" y="0"/>
                    <a:pt x="47" y="5"/>
                    <a:pt x="46" y="8"/>
                  </a:cubicBezTo>
                  <a:cubicBezTo>
                    <a:pt x="44" y="11"/>
                    <a:pt x="43" y="12"/>
                    <a:pt x="42" y="12"/>
                  </a:cubicBezTo>
                  <a:cubicBezTo>
                    <a:pt x="41" y="12"/>
                    <a:pt x="40" y="11"/>
                    <a:pt x="39" y="8"/>
                  </a:cubicBezTo>
                  <a:cubicBezTo>
                    <a:pt x="37" y="5"/>
                    <a:pt x="35" y="0"/>
                    <a:pt x="30" y="0"/>
                  </a:cubicBezTo>
                  <a:cubicBezTo>
                    <a:pt x="25" y="0"/>
                    <a:pt x="22" y="5"/>
                    <a:pt x="21" y="8"/>
                  </a:cubicBezTo>
                  <a:cubicBezTo>
                    <a:pt x="19" y="11"/>
                    <a:pt x="18" y="12"/>
                    <a:pt x="17" y="12"/>
                  </a:cubicBezTo>
                  <a:cubicBezTo>
                    <a:pt x="16" y="12"/>
                    <a:pt x="15" y="11"/>
                    <a:pt x="14" y="8"/>
                  </a:cubicBezTo>
                  <a:cubicBezTo>
                    <a:pt x="12" y="5"/>
                    <a:pt x="10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6"/>
                    <a:pt x="14" y="18"/>
                    <a:pt x="17" y="18"/>
                  </a:cubicBezTo>
                  <a:cubicBezTo>
                    <a:pt x="22" y="18"/>
                    <a:pt x="25" y="14"/>
                    <a:pt x="26" y="11"/>
                  </a:cubicBezTo>
                  <a:cubicBezTo>
                    <a:pt x="28" y="8"/>
                    <a:pt x="29" y="6"/>
                    <a:pt x="30" y="6"/>
                  </a:cubicBezTo>
                  <a:cubicBezTo>
                    <a:pt x="31" y="6"/>
                    <a:pt x="32" y="8"/>
                    <a:pt x="33" y="11"/>
                  </a:cubicBezTo>
                  <a:cubicBezTo>
                    <a:pt x="35" y="14"/>
                    <a:pt x="37" y="18"/>
                    <a:pt x="42" y="18"/>
                  </a:cubicBezTo>
                  <a:cubicBezTo>
                    <a:pt x="47" y="18"/>
                    <a:pt x="49" y="14"/>
                    <a:pt x="51" y="11"/>
                  </a:cubicBezTo>
                  <a:cubicBezTo>
                    <a:pt x="53" y="8"/>
                    <a:pt x="53" y="6"/>
                    <a:pt x="55" y="6"/>
                  </a:cubicBezTo>
                  <a:cubicBezTo>
                    <a:pt x="56" y="6"/>
                    <a:pt x="57" y="8"/>
                    <a:pt x="58" y="11"/>
                  </a:cubicBezTo>
                  <a:cubicBezTo>
                    <a:pt x="60" y="14"/>
                    <a:pt x="62" y="18"/>
                    <a:pt x="67" y="18"/>
                  </a:cubicBezTo>
                  <a:cubicBezTo>
                    <a:pt x="71" y="18"/>
                    <a:pt x="73" y="15"/>
                    <a:pt x="75" y="13"/>
                  </a:cubicBezTo>
                  <a:cubicBezTo>
                    <a:pt x="50" y="80"/>
                    <a:pt x="50" y="80"/>
                    <a:pt x="50" y="80"/>
                  </a:cubicBezTo>
                  <a:lnTo>
                    <a:pt x="57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52" name="Group 103"/>
          <p:cNvGrpSpPr/>
          <p:nvPr/>
        </p:nvGrpSpPr>
        <p:grpSpPr>
          <a:xfrm>
            <a:off x="3922338" y="2347681"/>
            <a:ext cx="869872" cy="984669"/>
            <a:chOff x="8196263" y="4981575"/>
            <a:chExt cx="796925" cy="908050"/>
          </a:xfrm>
          <a:solidFill>
            <a:srgbClr val="FFFFFF"/>
          </a:solidFill>
        </p:grpSpPr>
        <p:sp>
          <p:nvSpPr>
            <p:cNvPr id="153" name="Freeform 5"/>
            <p:cNvSpPr>
              <a:spLocks noEditPoints="1"/>
            </p:cNvSpPr>
            <p:nvPr/>
          </p:nvSpPr>
          <p:spPr bwMode="auto">
            <a:xfrm>
              <a:off x="8196263" y="4981575"/>
              <a:ext cx="796925" cy="908050"/>
            </a:xfrm>
            <a:custGeom>
              <a:avLst/>
              <a:gdLst>
                <a:gd name="T0" fmla="*/ 666 w 907"/>
                <a:gd name="T1" fmla="*/ 33 h 1034"/>
                <a:gd name="T2" fmla="*/ 236 w 907"/>
                <a:gd name="T3" fmla="*/ 68 h 1034"/>
                <a:gd name="T4" fmla="*/ 77 w 907"/>
                <a:gd name="T5" fmla="*/ 272 h 1034"/>
                <a:gd name="T6" fmla="*/ 78 w 907"/>
                <a:gd name="T7" fmla="*/ 399 h 1034"/>
                <a:gd name="T8" fmla="*/ 81 w 907"/>
                <a:gd name="T9" fmla="*/ 411 h 1034"/>
                <a:gd name="T10" fmla="*/ 44 w 907"/>
                <a:gd name="T11" fmla="*/ 468 h 1034"/>
                <a:gd name="T12" fmla="*/ 16 w 907"/>
                <a:gd name="T13" fmla="*/ 509 h 1034"/>
                <a:gd name="T14" fmla="*/ 16 w 907"/>
                <a:gd name="T15" fmla="*/ 510 h 1034"/>
                <a:gd name="T16" fmla="*/ 42 w 907"/>
                <a:gd name="T17" fmla="*/ 624 h 1034"/>
                <a:gd name="T18" fmla="*/ 57 w 907"/>
                <a:gd name="T19" fmla="*/ 677 h 1034"/>
                <a:gd name="T20" fmla="*/ 86 w 907"/>
                <a:gd name="T21" fmla="*/ 749 h 1034"/>
                <a:gd name="T22" fmla="*/ 85 w 907"/>
                <a:gd name="T23" fmla="*/ 800 h 1034"/>
                <a:gd name="T24" fmla="*/ 195 w 907"/>
                <a:gd name="T25" fmla="*/ 892 h 1034"/>
                <a:gd name="T26" fmla="*/ 281 w 907"/>
                <a:gd name="T27" fmla="*/ 958 h 1034"/>
                <a:gd name="T28" fmla="*/ 713 w 907"/>
                <a:gd name="T29" fmla="*/ 1034 h 1034"/>
                <a:gd name="T30" fmla="*/ 791 w 907"/>
                <a:gd name="T31" fmla="*/ 940 h 1034"/>
                <a:gd name="T32" fmla="*/ 766 w 907"/>
                <a:gd name="T33" fmla="*/ 735 h 1034"/>
                <a:gd name="T34" fmla="*/ 896 w 907"/>
                <a:gd name="T35" fmla="*/ 481 h 1034"/>
                <a:gd name="T36" fmla="*/ 814 w 907"/>
                <a:gd name="T37" fmla="*/ 136 h 1034"/>
                <a:gd name="T38" fmla="*/ 723 w 907"/>
                <a:gd name="T39" fmla="*/ 699 h 1034"/>
                <a:gd name="T40" fmla="*/ 736 w 907"/>
                <a:gd name="T41" fmla="*/ 949 h 1034"/>
                <a:gd name="T42" fmla="*/ 713 w 907"/>
                <a:gd name="T43" fmla="*/ 978 h 1034"/>
                <a:gd name="T44" fmla="*/ 337 w 907"/>
                <a:gd name="T45" fmla="*/ 955 h 1034"/>
                <a:gd name="T46" fmla="*/ 300 w 907"/>
                <a:gd name="T47" fmla="*/ 814 h 1034"/>
                <a:gd name="T48" fmla="*/ 195 w 907"/>
                <a:gd name="T49" fmla="*/ 837 h 1034"/>
                <a:gd name="T50" fmla="*/ 116 w 907"/>
                <a:gd name="T51" fmla="*/ 697 h 1034"/>
                <a:gd name="T52" fmla="*/ 126 w 907"/>
                <a:gd name="T53" fmla="*/ 655 h 1034"/>
                <a:gd name="T54" fmla="*/ 99 w 907"/>
                <a:gd name="T55" fmla="*/ 640 h 1034"/>
                <a:gd name="T56" fmla="*/ 108 w 907"/>
                <a:gd name="T57" fmla="*/ 598 h 1034"/>
                <a:gd name="T58" fmla="*/ 75 w 907"/>
                <a:gd name="T59" fmla="*/ 579 h 1034"/>
                <a:gd name="T60" fmla="*/ 63 w 907"/>
                <a:gd name="T61" fmla="*/ 539 h 1034"/>
                <a:gd name="T62" fmla="*/ 128 w 907"/>
                <a:gd name="T63" fmla="*/ 440 h 1034"/>
                <a:gd name="T64" fmla="*/ 132 w 907"/>
                <a:gd name="T65" fmla="*/ 387 h 1034"/>
                <a:gd name="T66" fmla="*/ 131 w 907"/>
                <a:gd name="T67" fmla="*/ 286 h 1034"/>
                <a:gd name="T68" fmla="*/ 841 w 907"/>
                <a:gd name="T69" fmla="*/ 473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7" h="1034">
                  <a:moveTo>
                    <a:pt x="814" y="136"/>
                  </a:moveTo>
                  <a:cubicBezTo>
                    <a:pt x="775" y="91"/>
                    <a:pt x="726" y="56"/>
                    <a:pt x="666" y="33"/>
                  </a:cubicBezTo>
                  <a:cubicBezTo>
                    <a:pt x="613" y="11"/>
                    <a:pt x="552" y="0"/>
                    <a:pt x="490" y="0"/>
                  </a:cubicBezTo>
                  <a:cubicBezTo>
                    <a:pt x="399" y="0"/>
                    <a:pt x="308" y="24"/>
                    <a:pt x="236" y="68"/>
                  </a:cubicBezTo>
                  <a:cubicBezTo>
                    <a:pt x="196" y="92"/>
                    <a:pt x="163" y="120"/>
                    <a:pt x="137" y="153"/>
                  </a:cubicBezTo>
                  <a:cubicBezTo>
                    <a:pt x="108" y="189"/>
                    <a:pt x="88" y="229"/>
                    <a:pt x="77" y="272"/>
                  </a:cubicBezTo>
                  <a:cubicBezTo>
                    <a:pt x="68" y="310"/>
                    <a:pt x="67" y="352"/>
                    <a:pt x="75" y="387"/>
                  </a:cubicBezTo>
                  <a:cubicBezTo>
                    <a:pt x="78" y="399"/>
                    <a:pt x="78" y="399"/>
                    <a:pt x="78" y="399"/>
                  </a:cubicBezTo>
                  <a:cubicBezTo>
                    <a:pt x="78" y="403"/>
                    <a:pt x="79" y="406"/>
                    <a:pt x="80" y="409"/>
                  </a:cubicBezTo>
                  <a:cubicBezTo>
                    <a:pt x="80" y="410"/>
                    <a:pt x="80" y="410"/>
                    <a:pt x="81" y="411"/>
                  </a:cubicBezTo>
                  <a:cubicBezTo>
                    <a:pt x="78" y="416"/>
                    <a:pt x="78" y="416"/>
                    <a:pt x="78" y="416"/>
                  </a:cubicBezTo>
                  <a:cubicBezTo>
                    <a:pt x="70" y="433"/>
                    <a:pt x="58" y="450"/>
                    <a:pt x="44" y="468"/>
                  </a:cubicBezTo>
                  <a:cubicBezTo>
                    <a:pt x="35" y="481"/>
                    <a:pt x="25" y="494"/>
                    <a:pt x="16" y="509"/>
                  </a:cubicBezTo>
                  <a:cubicBezTo>
                    <a:pt x="16" y="509"/>
                    <a:pt x="16" y="509"/>
                    <a:pt x="16" y="509"/>
                  </a:cubicBezTo>
                  <a:cubicBezTo>
                    <a:pt x="16" y="509"/>
                    <a:pt x="16" y="509"/>
                    <a:pt x="16" y="509"/>
                  </a:cubicBezTo>
                  <a:cubicBezTo>
                    <a:pt x="16" y="510"/>
                    <a:pt x="16" y="510"/>
                    <a:pt x="16" y="510"/>
                  </a:cubicBezTo>
                  <a:cubicBezTo>
                    <a:pt x="3" y="530"/>
                    <a:pt x="0" y="555"/>
                    <a:pt x="7" y="578"/>
                  </a:cubicBezTo>
                  <a:cubicBezTo>
                    <a:pt x="12" y="597"/>
                    <a:pt x="25" y="613"/>
                    <a:pt x="42" y="624"/>
                  </a:cubicBezTo>
                  <a:cubicBezTo>
                    <a:pt x="40" y="638"/>
                    <a:pt x="43" y="652"/>
                    <a:pt x="49" y="665"/>
                  </a:cubicBezTo>
                  <a:cubicBezTo>
                    <a:pt x="51" y="669"/>
                    <a:pt x="54" y="674"/>
                    <a:pt x="57" y="677"/>
                  </a:cubicBezTo>
                  <a:cubicBezTo>
                    <a:pt x="55" y="696"/>
                    <a:pt x="60" y="714"/>
                    <a:pt x="71" y="730"/>
                  </a:cubicBezTo>
                  <a:cubicBezTo>
                    <a:pt x="86" y="749"/>
                    <a:pt x="86" y="749"/>
                    <a:pt x="86" y="749"/>
                  </a:cubicBezTo>
                  <a:cubicBezTo>
                    <a:pt x="86" y="752"/>
                    <a:pt x="86" y="755"/>
                    <a:pt x="85" y="758"/>
                  </a:cubicBezTo>
                  <a:cubicBezTo>
                    <a:pt x="85" y="770"/>
                    <a:pt x="84" y="785"/>
                    <a:pt x="85" y="800"/>
                  </a:cubicBezTo>
                  <a:cubicBezTo>
                    <a:pt x="88" y="825"/>
                    <a:pt x="97" y="845"/>
                    <a:pt x="112" y="860"/>
                  </a:cubicBezTo>
                  <a:cubicBezTo>
                    <a:pt x="132" y="881"/>
                    <a:pt x="160" y="892"/>
                    <a:pt x="195" y="892"/>
                  </a:cubicBezTo>
                  <a:cubicBezTo>
                    <a:pt x="218" y="892"/>
                    <a:pt x="244" y="888"/>
                    <a:pt x="276" y="879"/>
                  </a:cubicBezTo>
                  <a:cubicBezTo>
                    <a:pt x="278" y="899"/>
                    <a:pt x="280" y="925"/>
                    <a:pt x="281" y="958"/>
                  </a:cubicBezTo>
                  <a:cubicBezTo>
                    <a:pt x="283" y="1000"/>
                    <a:pt x="318" y="1034"/>
                    <a:pt x="361" y="1034"/>
                  </a:cubicBezTo>
                  <a:cubicBezTo>
                    <a:pt x="713" y="1034"/>
                    <a:pt x="713" y="1034"/>
                    <a:pt x="713" y="1034"/>
                  </a:cubicBezTo>
                  <a:cubicBezTo>
                    <a:pt x="736" y="1034"/>
                    <a:pt x="759" y="1023"/>
                    <a:pt x="774" y="1005"/>
                  </a:cubicBezTo>
                  <a:cubicBezTo>
                    <a:pt x="789" y="987"/>
                    <a:pt x="795" y="963"/>
                    <a:pt x="791" y="940"/>
                  </a:cubicBezTo>
                  <a:cubicBezTo>
                    <a:pt x="759" y="759"/>
                    <a:pt x="759" y="759"/>
                    <a:pt x="759" y="759"/>
                  </a:cubicBezTo>
                  <a:cubicBezTo>
                    <a:pt x="758" y="751"/>
                    <a:pt x="760" y="742"/>
                    <a:pt x="766" y="735"/>
                  </a:cubicBezTo>
                  <a:cubicBezTo>
                    <a:pt x="792" y="704"/>
                    <a:pt x="821" y="668"/>
                    <a:pt x="845" y="625"/>
                  </a:cubicBezTo>
                  <a:cubicBezTo>
                    <a:pt x="872" y="578"/>
                    <a:pt x="888" y="531"/>
                    <a:pt x="896" y="481"/>
                  </a:cubicBezTo>
                  <a:cubicBezTo>
                    <a:pt x="907" y="410"/>
                    <a:pt x="905" y="344"/>
                    <a:pt x="890" y="285"/>
                  </a:cubicBezTo>
                  <a:cubicBezTo>
                    <a:pt x="876" y="228"/>
                    <a:pt x="850" y="178"/>
                    <a:pt x="814" y="136"/>
                  </a:cubicBezTo>
                  <a:close/>
                  <a:moveTo>
                    <a:pt x="841" y="473"/>
                  </a:moveTo>
                  <a:cubicBezTo>
                    <a:pt x="826" y="567"/>
                    <a:pt x="777" y="635"/>
                    <a:pt x="723" y="699"/>
                  </a:cubicBezTo>
                  <a:cubicBezTo>
                    <a:pt x="707" y="718"/>
                    <a:pt x="700" y="744"/>
                    <a:pt x="704" y="769"/>
                  </a:cubicBezTo>
                  <a:cubicBezTo>
                    <a:pt x="736" y="949"/>
                    <a:pt x="736" y="949"/>
                    <a:pt x="736" y="949"/>
                  </a:cubicBezTo>
                  <a:cubicBezTo>
                    <a:pt x="738" y="956"/>
                    <a:pt x="736" y="964"/>
                    <a:pt x="731" y="969"/>
                  </a:cubicBezTo>
                  <a:cubicBezTo>
                    <a:pt x="727" y="975"/>
                    <a:pt x="720" y="978"/>
                    <a:pt x="713" y="978"/>
                  </a:cubicBezTo>
                  <a:cubicBezTo>
                    <a:pt x="361" y="978"/>
                    <a:pt x="361" y="978"/>
                    <a:pt x="361" y="978"/>
                  </a:cubicBezTo>
                  <a:cubicBezTo>
                    <a:pt x="348" y="978"/>
                    <a:pt x="337" y="968"/>
                    <a:pt x="337" y="955"/>
                  </a:cubicBezTo>
                  <a:cubicBezTo>
                    <a:pt x="334" y="894"/>
                    <a:pt x="330" y="856"/>
                    <a:pt x="328" y="835"/>
                  </a:cubicBezTo>
                  <a:cubicBezTo>
                    <a:pt x="327" y="825"/>
                    <a:pt x="314" y="814"/>
                    <a:pt x="300" y="814"/>
                  </a:cubicBezTo>
                  <a:cubicBezTo>
                    <a:pt x="297" y="814"/>
                    <a:pt x="295" y="815"/>
                    <a:pt x="292" y="816"/>
                  </a:cubicBezTo>
                  <a:cubicBezTo>
                    <a:pt x="249" y="830"/>
                    <a:pt x="217" y="837"/>
                    <a:pt x="195" y="837"/>
                  </a:cubicBezTo>
                  <a:cubicBezTo>
                    <a:pt x="109" y="837"/>
                    <a:pt x="154" y="748"/>
                    <a:pt x="137" y="725"/>
                  </a:cubicBezTo>
                  <a:cubicBezTo>
                    <a:pt x="116" y="697"/>
                    <a:pt x="116" y="697"/>
                    <a:pt x="116" y="697"/>
                  </a:cubicBezTo>
                  <a:cubicBezTo>
                    <a:pt x="111" y="689"/>
                    <a:pt x="111" y="680"/>
                    <a:pt x="115" y="672"/>
                  </a:cubicBezTo>
                  <a:cubicBezTo>
                    <a:pt x="126" y="655"/>
                    <a:pt x="126" y="655"/>
                    <a:pt x="126" y="655"/>
                  </a:cubicBezTo>
                  <a:cubicBezTo>
                    <a:pt x="112" y="652"/>
                    <a:pt x="112" y="652"/>
                    <a:pt x="112" y="652"/>
                  </a:cubicBezTo>
                  <a:cubicBezTo>
                    <a:pt x="107" y="650"/>
                    <a:pt x="102" y="646"/>
                    <a:pt x="99" y="640"/>
                  </a:cubicBezTo>
                  <a:cubicBezTo>
                    <a:pt x="96" y="635"/>
                    <a:pt x="96" y="629"/>
                    <a:pt x="98" y="623"/>
                  </a:cubicBezTo>
                  <a:cubicBezTo>
                    <a:pt x="108" y="598"/>
                    <a:pt x="108" y="598"/>
                    <a:pt x="108" y="598"/>
                  </a:cubicBezTo>
                  <a:cubicBezTo>
                    <a:pt x="109" y="596"/>
                    <a:pt x="108" y="593"/>
                    <a:pt x="106" y="592"/>
                  </a:cubicBezTo>
                  <a:cubicBezTo>
                    <a:pt x="75" y="579"/>
                    <a:pt x="75" y="579"/>
                    <a:pt x="75" y="579"/>
                  </a:cubicBezTo>
                  <a:cubicBezTo>
                    <a:pt x="68" y="575"/>
                    <a:pt x="62" y="569"/>
                    <a:pt x="60" y="562"/>
                  </a:cubicBezTo>
                  <a:cubicBezTo>
                    <a:pt x="58" y="554"/>
                    <a:pt x="59" y="546"/>
                    <a:pt x="63" y="539"/>
                  </a:cubicBezTo>
                  <a:cubicBezTo>
                    <a:pt x="63" y="538"/>
                    <a:pt x="63" y="538"/>
                    <a:pt x="63" y="538"/>
                  </a:cubicBezTo>
                  <a:cubicBezTo>
                    <a:pt x="84" y="505"/>
                    <a:pt x="111" y="475"/>
                    <a:pt x="128" y="440"/>
                  </a:cubicBezTo>
                  <a:cubicBezTo>
                    <a:pt x="136" y="425"/>
                    <a:pt x="136" y="425"/>
                    <a:pt x="136" y="425"/>
                  </a:cubicBezTo>
                  <a:cubicBezTo>
                    <a:pt x="141" y="415"/>
                    <a:pt x="134" y="398"/>
                    <a:pt x="132" y="387"/>
                  </a:cubicBezTo>
                  <a:cubicBezTo>
                    <a:pt x="129" y="375"/>
                    <a:pt x="129" y="375"/>
                    <a:pt x="129" y="375"/>
                  </a:cubicBezTo>
                  <a:cubicBezTo>
                    <a:pt x="123" y="347"/>
                    <a:pt x="124" y="313"/>
                    <a:pt x="131" y="286"/>
                  </a:cubicBezTo>
                  <a:cubicBezTo>
                    <a:pt x="168" y="139"/>
                    <a:pt x="330" y="56"/>
                    <a:pt x="490" y="56"/>
                  </a:cubicBezTo>
                  <a:cubicBezTo>
                    <a:pt x="689" y="56"/>
                    <a:pt x="885" y="183"/>
                    <a:pt x="841" y="4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54" name="Freeform 6"/>
            <p:cNvSpPr>
              <a:spLocks noEditPoints="1"/>
            </p:cNvSpPr>
            <p:nvPr/>
          </p:nvSpPr>
          <p:spPr bwMode="auto">
            <a:xfrm>
              <a:off x="8596313" y="5100638"/>
              <a:ext cx="296863" cy="295275"/>
            </a:xfrm>
            <a:custGeom>
              <a:avLst/>
              <a:gdLst>
                <a:gd name="T0" fmla="*/ 192 w 337"/>
                <a:gd name="T1" fmla="*/ 36 h 336"/>
                <a:gd name="T2" fmla="*/ 234 w 337"/>
                <a:gd name="T3" fmla="*/ 68 h 336"/>
                <a:gd name="T4" fmla="*/ 253 w 337"/>
                <a:gd name="T5" fmla="*/ 54 h 336"/>
                <a:gd name="T6" fmla="*/ 279 w 337"/>
                <a:gd name="T7" fmla="*/ 74 h 336"/>
                <a:gd name="T8" fmla="*/ 268 w 337"/>
                <a:gd name="T9" fmla="*/ 102 h 336"/>
                <a:gd name="T10" fmla="*/ 301 w 337"/>
                <a:gd name="T11" fmla="*/ 144 h 336"/>
                <a:gd name="T12" fmla="*/ 313 w 337"/>
                <a:gd name="T13" fmla="*/ 180 h 336"/>
                <a:gd name="T14" fmla="*/ 286 w 337"/>
                <a:gd name="T15" fmla="*/ 192 h 336"/>
                <a:gd name="T16" fmla="*/ 279 w 337"/>
                <a:gd name="T17" fmla="*/ 244 h 336"/>
                <a:gd name="T18" fmla="*/ 262 w 337"/>
                <a:gd name="T19" fmla="*/ 278 h 336"/>
                <a:gd name="T20" fmla="*/ 245 w 337"/>
                <a:gd name="T21" fmla="*/ 278 h 336"/>
                <a:gd name="T22" fmla="*/ 192 w 337"/>
                <a:gd name="T23" fmla="*/ 286 h 336"/>
                <a:gd name="T24" fmla="*/ 180 w 337"/>
                <a:gd name="T25" fmla="*/ 312 h 336"/>
                <a:gd name="T26" fmla="*/ 144 w 337"/>
                <a:gd name="T27" fmla="*/ 300 h 336"/>
                <a:gd name="T28" fmla="*/ 102 w 337"/>
                <a:gd name="T29" fmla="*/ 268 h 336"/>
                <a:gd name="T30" fmla="*/ 84 w 337"/>
                <a:gd name="T31" fmla="*/ 282 h 336"/>
                <a:gd name="T32" fmla="*/ 58 w 337"/>
                <a:gd name="T33" fmla="*/ 261 h 336"/>
                <a:gd name="T34" fmla="*/ 69 w 337"/>
                <a:gd name="T35" fmla="*/ 234 h 336"/>
                <a:gd name="T36" fmla="*/ 36 w 337"/>
                <a:gd name="T37" fmla="*/ 192 h 336"/>
                <a:gd name="T38" fmla="*/ 24 w 337"/>
                <a:gd name="T39" fmla="*/ 156 h 336"/>
                <a:gd name="T40" fmla="*/ 51 w 337"/>
                <a:gd name="T41" fmla="*/ 144 h 336"/>
                <a:gd name="T42" fmla="*/ 58 w 337"/>
                <a:gd name="T43" fmla="*/ 91 h 336"/>
                <a:gd name="T44" fmla="*/ 75 w 337"/>
                <a:gd name="T45" fmla="*/ 57 h 336"/>
                <a:gd name="T46" fmla="*/ 92 w 337"/>
                <a:gd name="T47" fmla="*/ 57 h 336"/>
                <a:gd name="T48" fmla="*/ 144 w 337"/>
                <a:gd name="T49" fmla="*/ 50 h 336"/>
                <a:gd name="T50" fmla="*/ 156 w 337"/>
                <a:gd name="T51" fmla="*/ 24 h 336"/>
                <a:gd name="T52" fmla="*/ 180 w 337"/>
                <a:gd name="T53" fmla="*/ 0 h 336"/>
                <a:gd name="T54" fmla="*/ 121 w 337"/>
                <a:gd name="T55" fmla="*/ 32 h 336"/>
                <a:gd name="T56" fmla="*/ 84 w 337"/>
                <a:gd name="T57" fmla="*/ 30 h 336"/>
                <a:gd name="T58" fmla="*/ 41 w 337"/>
                <a:gd name="T59" fmla="*/ 57 h 336"/>
                <a:gd name="T60" fmla="*/ 39 w 337"/>
                <a:gd name="T61" fmla="*/ 106 h 336"/>
                <a:gd name="T62" fmla="*/ 0 w 337"/>
                <a:gd name="T63" fmla="*/ 156 h 336"/>
                <a:gd name="T64" fmla="*/ 33 w 337"/>
                <a:gd name="T65" fmla="*/ 216 h 336"/>
                <a:gd name="T66" fmla="*/ 31 w 337"/>
                <a:gd name="T67" fmla="*/ 253 h 336"/>
                <a:gd name="T68" fmla="*/ 58 w 337"/>
                <a:gd name="T69" fmla="*/ 295 h 336"/>
                <a:gd name="T70" fmla="*/ 106 w 337"/>
                <a:gd name="T71" fmla="*/ 298 h 336"/>
                <a:gd name="T72" fmla="*/ 156 w 337"/>
                <a:gd name="T73" fmla="*/ 336 h 336"/>
                <a:gd name="T74" fmla="*/ 216 w 337"/>
                <a:gd name="T75" fmla="*/ 304 h 336"/>
                <a:gd name="T76" fmla="*/ 253 w 337"/>
                <a:gd name="T77" fmla="*/ 306 h 336"/>
                <a:gd name="T78" fmla="*/ 296 w 337"/>
                <a:gd name="T79" fmla="*/ 278 h 336"/>
                <a:gd name="T80" fmla="*/ 298 w 337"/>
                <a:gd name="T81" fmla="*/ 230 h 336"/>
                <a:gd name="T82" fmla="*/ 337 w 337"/>
                <a:gd name="T83" fmla="*/ 180 h 336"/>
                <a:gd name="T84" fmla="*/ 304 w 337"/>
                <a:gd name="T85" fmla="*/ 120 h 336"/>
                <a:gd name="T86" fmla="*/ 306 w 337"/>
                <a:gd name="T87" fmla="*/ 83 h 336"/>
                <a:gd name="T88" fmla="*/ 279 w 337"/>
                <a:gd name="T89" fmla="*/ 40 h 336"/>
                <a:gd name="T90" fmla="*/ 231 w 337"/>
                <a:gd name="T91" fmla="*/ 38 h 336"/>
                <a:gd name="T92" fmla="*/ 180 w 337"/>
                <a:gd name="T9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6">
                  <a:moveTo>
                    <a:pt x="180" y="24"/>
                  </a:moveTo>
                  <a:cubicBezTo>
                    <a:pt x="187" y="24"/>
                    <a:pt x="192" y="29"/>
                    <a:pt x="192" y="36"/>
                  </a:cubicBezTo>
                  <a:cubicBezTo>
                    <a:pt x="192" y="50"/>
                    <a:pt x="192" y="50"/>
                    <a:pt x="192" y="50"/>
                  </a:cubicBezTo>
                  <a:cubicBezTo>
                    <a:pt x="208" y="53"/>
                    <a:pt x="222" y="60"/>
                    <a:pt x="234" y="68"/>
                  </a:cubicBezTo>
                  <a:cubicBezTo>
                    <a:pt x="245" y="57"/>
                    <a:pt x="245" y="57"/>
                    <a:pt x="245" y="57"/>
                  </a:cubicBezTo>
                  <a:cubicBezTo>
                    <a:pt x="247" y="55"/>
                    <a:pt x="250" y="54"/>
                    <a:pt x="253" y="54"/>
                  </a:cubicBezTo>
                  <a:cubicBezTo>
                    <a:pt x="256" y="54"/>
                    <a:pt x="260" y="55"/>
                    <a:pt x="262" y="57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84" y="79"/>
                    <a:pt x="284" y="87"/>
                    <a:pt x="279" y="91"/>
                  </a:cubicBezTo>
                  <a:cubicBezTo>
                    <a:pt x="268" y="102"/>
                    <a:pt x="268" y="102"/>
                    <a:pt x="268" y="102"/>
                  </a:cubicBezTo>
                  <a:cubicBezTo>
                    <a:pt x="277" y="114"/>
                    <a:pt x="283" y="129"/>
                    <a:pt x="286" y="144"/>
                  </a:cubicBezTo>
                  <a:cubicBezTo>
                    <a:pt x="301" y="144"/>
                    <a:pt x="301" y="144"/>
                    <a:pt x="301" y="144"/>
                  </a:cubicBezTo>
                  <a:cubicBezTo>
                    <a:pt x="307" y="144"/>
                    <a:pt x="313" y="149"/>
                    <a:pt x="313" y="156"/>
                  </a:cubicBezTo>
                  <a:cubicBezTo>
                    <a:pt x="313" y="180"/>
                    <a:pt x="313" y="180"/>
                    <a:pt x="313" y="180"/>
                  </a:cubicBezTo>
                  <a:cubicBezTo>
                    <a:pt x="313" y="187"/>
                    <a:pt x="307" y="192"/>
                    <a:pt x="301" y="192"/>
                  </a:cubicBezTo>
                  <a:cubicBezTo>
                    <a:pt x="286" y="192"/>
                    <a:pt x="286" y="192"/>
                    <a:pt x="286" y="192"/>
                  </a:cubicBezTo>
                  <a:cubicBezTo>
                    <a:pt x="283" y="207"/>
                    <a:pt x="277" y="221"/>
                    <a:pt x="268" y="234"/>
                  </a:cubicBezTo>
                  <a:cubicBezTo>
                    <a:pt x="279" y="244"/>
                    <a:pt x="279" y="244"/>
                    <a:pt x="279" y="244"/>
                  </a:cubicBezTo>
                  <a:cubicBezTo>
                    <a:pt x="284" y="249"/>
                    <a:pt x="284" y="257"/>
                    <a:pt x="279" y="261"/>
                  </a:cubicBezTo>
                  <a:cubicBezTo>
                    <a:pt x="262" y="278"/>
                    <a:pt x="262" y="278"/>
                    <a:pt x="262" y="278"/>
                  </a:cubicBezTo>
                  <a:cubicBezTo>
                    <a:pt x="260" y="281"/>
                    <a:pt x="256" y="282"/>
                    <a:pt x="253" y="282"/>
                  </a:cubicBezTo>
                  <a:cubicBezTo>
                    <a:pt x="250" y="282"/>
                    <a:pt x="247" y="281"/>
                    <a:pt x="245" y="278"/>
                  </a:cubicBezTo>
                  <a:cubicBezTo>
                    <a:pt x="234" y="268"/>
                    <a:pt x="234" y="268"/>
                    <a:pt x="234" y="268"/>
                  </a:cubicBezTo>
                  <a:cubicBezTo>
                    <a:pt x="222" y="276"/>
                    <a:pt x="208" y="282"/>
                    <a:pt x="192" y="286"/>
                  </a:cubicBezTo>
                  <a:cubicBezTo>
                    <a:pt x="192" y="300"/>
                    <a:pt x="192" y="300"/>
                    <a:pt x="192" y="300"/>
                  </a:cubicBezTo>
                  <a:cubicBezTo>
                    <a:pt x="192" y="307"/>
                    <a:pt x="187" y="312"/>
                    <a:pt x="180" y="312"/>
                  </a:cubicBezTo>
                  <a:cubicBezTo>
                    <a:pt x="156" y="312"/>
                    <a:pt x="156" y="312"/>
                    <a:pt x="156" y="312"/>
                  </a:cubicBezTo>
                  <a:cubicBezTo>
                    <a:pt x="150" y="312"/>
                    <a:pt x="144" y="307"/>
                    <a:pt x="144" y="300"/>
                  </a:cubicBezTo>
                  <a:cubicBezTo>
                    <a:pt x="144" y="286"/>
                    <a:pt x="144" y="286"/>
                    <a:pt x="144" y="286"/>
                  </a:cubicBezTo>
                  <a:cubicBezTo>
                    <a:pt x="129" y="282"/>
                    <a:pt x="115" y="276"/>
                    <a:pt x="102" y="268"/>
                  </a:cubicBezTo>
                  <a:cubicBezTo>
                    <a:pt x="92" y="278"/>
                    <a:pt x="92" y="278"/>
                    <a:pt x="92" y="278"/>
                  </a:cubicBezTo>
                  <a:cubicBezTo>
                    <a:pt x="90" y="281"/>
                    <a:pt x="87" y="282"/>
                    <a:pt x="84" y="282"/>
                  </a:cubicBezTo>
                  <a:cubicBezTo>
                    <a:pt x="80" y="282"/>
                    <a:pt x="77" y="281"/>
                    <a:pt x="75" y="278"/>
                  </a:cubicBezTo>
                  <a:cubicBezTo>
                    <a:pt x="58" y="261"/>
                    <a:pt x="58" y="261"/>
                    <a:pt x="58" y="261"/>
                  </a:cubicBezTo>
                  <a:cubicBezTo>
                    <a:pt x="53" y="257"/>
                    <a:pt x="53" y="249"/>
                    <a:pt x="58" y="244"/>
                  </a:cubicBezTo>
                  <a:cubicBezTo>
                    <a:pt x="69" y="234"/>
                    <a:pt x="69" y="234"/>
                    <a:pt x="69" y="234"/>
                  </a:cubicBezTo>
                  <a:cubicBezTo>
                    <a:pt x="60" y="221"/>
                    <a:pt x="54" y="207"/>
                    <a:pt x="51" y="192"/>
                  </a:cubicBezTo>
                  <a:cubicBezTo>
                    <a:pt x="36" y="192"/>
                    <a:pt x="36" y="192"/>
                    <a:pt x="36" y="192"/>
                  </a:cubicBezTo>
                  <a:cubicBezTo>
                    <a:pt x="30" y="192"/>
                    <a:pt x="24" y="187"/>
                    <a:pt x="24" y="180"/>
                  </a:cubicBezTo>
                  <a:cubicBezTo>
                    <a:pt x="24" y="156"/>
                    <a:pt x="24" y="156"/>
                    <a:pt x="24" y="156"/>
                  </a:cubicBezTo>
                  <a:cubicBezTo>
                    <a:pt x="24" y="149"/>
                    <a:pt x="30" y="144"/>
                    <a:pt x="36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4" y="129"/>
                    <a:pt x="60" y="114"/>
                    <a:pt x="69" y="102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3" y="87"/>
                    <a:pt x="53" y="79"/>
                    <a:pt x="58" y="74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7" y="55"/>
                    <a:pt x="80" y="54"/>
                    <a:pt x="84" y="54"/>
                  </a:cubicBezTo>
                  <a:cubicBezTo>
                    <a:pt x="87" y="54"/>
                    <a:pt x="90" y="55"/>
                    <a:pt x="92" y="57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15" y="60"/>
                    <a:pt x="129" y="53"/>
                    <a:pt x="144" y="50"/>
                  </a:cubicBezTo>
                  <a:cubicBezTo>
                    <a:pt x="144" y="36"/>
                    <a:pt x="144" y="36"/>
                    <a:pt x="144" y="36"/>
                  </a:cubicBezTo>
                  <a:cubicBezTo>
                    <a:pt x="144" y="29"/>
                    <a:pt x="150" y="24"/>
                    <a:pt x="156" y="24"/>
                  </a:cubicBezTo>
                  <a:cubicBezTo>
                    <a:pt x="180" y="24"/>
                    <a:pt x="180" y="24"/>
                    <a:pt x="180" y="24"/>
                  </a:cubicBezTo>
                  <a:moveTo>
                    <a:pt x="180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38" y="0"/>
                    <a:pt x="123" y="14"/>
                    <a:pt x="121" y="32"/>
                  </a:cubicBezTo>
                  <a:cubicBezTo>
                    <a:pt x="116" y="34"/>
                    <a:pt x="111" y="36"/>
                    <a:pt x="106" y="38"/>
                  </a:cubicBezTo>
                  <a:cubicBezTo>
                    <a:pt x="100" y="33"/>
                    <a:pt x="92" y="30"/>
                    <a:pt x="84" y="30"/>
                  </a:cubicBezTo>
                  <a:cubicBezTo>
                    <a:pt x="74" y="30"/>
                    <a:pt x="65" y="34"/>
                    <a:pt x="58" y="40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4" y="64"/>
                    <a:pt x="31" y="73"/>
                    <a:pt x="31" y="83"/>
                  </a:cubicBezTo>
                  <a:cubicBezTo>
                    <a:pt x="31" y="91"/>
                    <a:pt x="33" y="99"/>
                    <a:pt x="39" y="106"/>
                  </a:cubicBezTo>
                  <a:cubicBezTo>
                    <a:pt x="36" y="110"/>
                    <a:pt x="34" y="115"/>
                    <a:pt x="33" y="120"/>
                  </a:cubicBezTo>
                  <a:cubicBezTo>
                    <a:pt x="15" y="122"/>
                    <a:pt x="0" y="137"/>
                    <a:pt x="0" y="156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99"/>
                    <a:pt x="15" y="214"/>
                    <a:pt x="33" y="216"/>
                  </a:cubicBezTo>
                  <a:cubicBezTo>
                    <a:pt x="34" y="221"/>
                    <a:pt x="36" y="225"/>
                    <a:pt x="39" y="230"/>
                  </a:cubicBezTo>
                  <a:cubicBezTo>
                    <a:pt x="33" y="236"/>
                    <a:pt x="31" y="244"/>
                    <a:pt x="31" y="253"/>
                  </a:cubicBezTo>
                  <a:cubicBezTo>
                    <a:pt x="31" y="262"/>
                    <a:pt x="34" y="271"/>
                    <a:pt x="41" y="278"/>
                  </a:cubicBezTo>
                  <a:cubicBezTo>
                    <a:pt x="58" y="295"/>
                    <a:pt x="58" y="295"/>
                    <a:pt x="58" y="295"/>
                  </a:cubicBezTo>
                  <a:cubicBezTo>
                    <a:pt x="65" y="302"/>
                    <a:pt x="74" y="306"/>
                    <a:pt x="84" y="306"/>
                  </a:cubicBezTo>
                  <a:cubicBezTo>
                    <a:pt x="92" y="306"/>
                    <a:pt x="100" y="303"/>
                    <a:pt x="106" y="298"/>
                  </a:cubicBezTo>
                  <a:cubicBezTo>
                    <a:pt x="111" y="300"/>
                    <a:pt x="116" y="302"/>
                    <a:pt x="121" y="304"/>
                  </a:cubicBezTo>
                  <a:cubicBezTo>
                    <a:pt x="123" y="322"/>
                    <a:pt x="138" y="336"/>
                    <a:pt x="156" y="336"/>
                  </a:cubicBezTo>
                  <a:cubicBezTo>
                    <a:pt x="180" y="336"/>
                    <a:pt x="180" y="336"/>
                    <a:pt x="180" y="336"/>
                  </a:cubicBezTo>
                  <a:cubicBezTo>
                    <a:pt x="199" y="336"/>
                    <a:pt x="214" y="322"/>
                    <a:pt x="216" y="304"/>
                  </a:cubicBezTo>
                  <a:cubicBezTo>
                    <a:pt x="221" y="302"/>
                    <a:pt x="226" y="300"/>
                    <a:pt x="231" y="298"/>
                  </a:cubicBezTo>
                  <a:cubicBezTo>
                    <a:pt x="237" y="303"/>
                    <a:pt x="245" y="306"/>
                    <a:pt x="253" y="306"/>
                  </a:cubicBezTo>
                  <a:cubicBezTo>
                    <a:pt x="263" y="306"/>
                    <a:pt x="272" y="302"/>
                    <a:pt x="279" y="295"/>
                  </a:cubicBezTo>
                  <a:cubicBezTo>
                    <a:pt x="296" y="278"/>
                    <a:pt x="296" y="278"/>
                    <a:pt x="296" y="278"/>
                  </a:cubicBezTo>
                  <a:cubicBezTo>
                    <a:pt x="303" y="271"/>
                    <a:pt x="306" y="262"/>
                    <a:pt x="306" y="253"/>
                  </a:cubicBezTo>
                  <a:cubicBezTo>
                    <a:pt x="306" y="244"/>
                    <a:pt x="304" y="236"/>
                    <a:pt x="298" y="230"/>
                  </a:cubicBezTo>
                  <a:cubicBezTo>
                    <a:pt x="301" y="225"/>
                    <a:pt x="303" y="221"/>
                    <a:pt x="304" y="216"/>
                  </a:cubicBezTo>
                  <a:cubicBezTo>
                    <a:pt x="322" y="214"/>
                    <a:pt x="337" y="199"/>
                    <a:pt x="337" y="180"/>
                  </a:cubicBezTo>
                  <a:cubicBezTo>
                    <a:pt x="337" y="156"/>
                    <a:pt x="337" y="156"/>
                    <a:pt x="337" y="156"/>
                  </a:cubicBezTo>
                  <a:cubicBezTo>
                    <a:pt x="337" y="137"/>
                    <a:pt x="322" y="122"/>
                    <a:pt x="304" y="120"/>
                  </a:cubicBezTo>
                  <a:cubicBezTo>
                    <a:pt x="303" y="115"/>
                    <a:pt x="301" y="110"/>
                    <a:pt x="298" y="106"/>
                  </a:cubicBezTo>
                  <a:cubicBezTo>
                    <a:pt x="304" y="99"/>
                    <a:pt x="306" y="91"/>
                    <a:pt x="306" y="83"/>
                  </a:cubicBezTo>
                  <a:cubicBezTo>
                    <a:pt x="306" y="73"/>
                    <a:pt x="303" y="64"/>
                    <a:pt x="296" y="57"/>
                  </a:cubicBezTo>
                  <a:cubicBezTo>
                    <a:pt x="279" y="40"/>
                    <a:pt x="279" y="40"/>
                    <a:pt x="279" y="40"/>
                  </a:cubicBezTo>
                  <a:cubicBezTo>
                    <a:pt x="272" y="34"/>
                    <a:pt x="263" y="30"/>
                    <a:pt x="253" y="30"/>
                  </a:cubicBezTo>
                  <a:cubicBezTo>
                    <a:pt x="245" y="30"/>
                    <a:pt x="237" y="33"/>
                    <a:pt x="231" y="38"/>
                  </a:cubicBezTo>
                  <a:cubicBezTo>
                    <a:pt x="226" y="36"/>
                    <a:pt x="221" y="34"/>
                    <a:pt x="216" y="32"/>
                  </a:cubicBezTo>
                  <a:cubicBezTo>
                    <a:pt x="214" y="14"/>
                    <a:pt x="199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55" name="Freeform 7"/>
            <p:cNvSpPr>
              <a:spLocks noEditPoints="1"/>
            </p:cNvSpPr>
            <p:nvPr/>
          </p:nvSpPr>
          <p:spPr bwMode="auto">
            <a:xfrm>
              <a:off x="8675688" y="5180013"/>
              <a:ext cx="138113" cy="136525"/>
            </a:xfrm>
            <a:custGeom>
              <a:avLst/>
              <a:gdLst>
                <a:gd name="T0" fmla="*/ 78 w 157"/>
                <a:gd name="T1" fmla="*/ 156 h 156"/>
                <a:gd name="T2" fmla="*/ 0 w 157"/>
                <a:gd name="T3" fmla="*/ 78 h 156"/>
                <a:gd name="T4" fmla="*/ 78 w 157"/>
                <a:gd name="T5" fmla="*/ 0 h 156"/>
                <a:gd name="T6" fmla="*/ 157 w 157"/>
                <a:gd name="T7" fmla="*/ 78 h 156"/>
                <a:gd name="T8" fmla="*/ 78 w 157"/>
                <a:gd name="T9" fmla="*/ 156 h 156"/>
                <a:gd name="T10" fmla="*/ 78 w 157"/>
                <a:gd name="T11" fmla="*/ 12 h 156"/>
                <a:gd name="T12" fmla="*/ 12 w 157"/>
                <a:gd name="T13" fmla="*/ 78 h 156"/>
                <a:gd name="T14" fmla="*/ 78 w 157"/>
                <a:gd name="T15" fmla="*/ 144 h 156"/>
                <a:gd name="T16" fmla="*/ 145 w 157"/>
                <a:gd name="T17" fmla="*/ 78 h 156"/>
                <a:gd name="T18" fmla="*/ 78 w 157"/>
                <a:gd name="T19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6">
                  <a:moveTo>
                    <a:pt x="78" y="156"/>
                  </a:moveTo>
                  <a:cubicBezTo>
                    <a:pt x="35" y="156"/>
                    <a:pt x="0" y="121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122" y="0"/>
                    <a:pt x="157" y="35"/>
                    <a:pt x="157" y="78"/>
                  </a:cubicBezTo>
                  <a:cubicBezTo>
                    <a:pt x="157" y="121"/>
                    <a:pt x="122" y="156"/>
                    <a:pt x="78" y="156"/>
                  </a:cubicBezTo>
                  <a:close/>
                  <a:moveTo>
                    <a:pt x="78" y="12"/>
                  </a:moveTo>
                  <a:cubicBezTo>
                    <a:pt x="42" y="12"/>
                    <a:pt x="12" y="41"/>
                    <a:pt x="12" y="78"/>
                  </a:cubicBezTo>
                  <a:cubicBezTo>
                    <a:pt x="12" y="114"/>
                    <a:pt x="42" y="144"/>
                    <a:pt x="78" y="144"/>
                  </a:cubicBezTo>
                  <a:cubicBezTo>
                    <a:pt x="115" y="144"/>
                    <a:pt x="145" y="114"/>
                    <a:pt x="145" y="78"/>
                  </a:cubicBezTo>
                  <a:cubicBezTo>
                    <a:pt x="145" y="41"/>
                    <a:pt x="115" y="12"/>
                    <a:pt x="7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56" name="Freeform 8"/>
            <p:cNvSpPr>
              <a:spLocks noEditPoints="1"/>
            </p:cNvSpPr>
            <p:nvPr/>
          </p:nvSpPr>
          <p:spPr bwMode="auto">
            <a:xfrm>
              <a:off x="8707438" y="5211763"/>
              <a:ext cx="74613" cy="73025"/>
            </a:xfrm>
            <a:custGeom>
              <a:avLst/>
              <a:gdLst>
                <a:gd name="T0" fmla="*/ 42 w 85"/>
                <a:gd name="T1" fmla="*/ 84 h 84"/>
                <a:gd name="T2" fmla="*/ 0 w 85"/>
                <a:gd name="T3" fmla="*/ 42 h 84"/>
                <a:gd name="T4" fmla="*/ 42 w 85"/>
                <a:gd name="T5" fmla="*/ 0 h 84"/>
                <a:gd name="T6" fmla="*/ 85 w 85"/>
                <a:gd name="T7" fmla="*/ 42 h 84"/>
                <a:gd name="T8" fmla="*/ 42 w 85"/>
                <a:gd name="T9" fmla="*/ 84 h 84"/>
                <a:gd name="T10" fmla="*/ 42 w 85"/>
                <a:gd name="T11" fmla="*/ 12 h 84"/>
                <a:gd name="T12" fmla="*/ 12 w 85"/>
                <a:gd name="T13" fmla="*/ 42 h 84"/>
                <a:gd name="T14" fmla="*/ 42 w 85"/>
                <a:gd name="T15" fmla="*/ 72 h 84"/>
                <a:gd name="T16" fmla="*/ 73 w 85"/>
                <a:gd name="T17" fmla="*/ 42 h 84"/>
                <a:gd name="T18" fmla="*/ 42 w 85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6" y="0"/>
                    <a:pt x="85" y="19"/>
                    <a:pt x="85" y="42"/>
                  </a:cubicBezTo>
                  <a:cubicBezTo>
                    <a:pt x="85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3" y="58"/>
                    <a:pt x="73" y="42"/>
                  </a:cubicBezTo>
                  <a:cubicBezTo>
                    <a:pt x="73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57" name="Freeform 9"/>
            <p:cNvSpPr>
              <a:spLocks noEditPoints="1"/>
            </p:cNvSpPr>
            <p:nvPr/>
          </p:nvSpPr>
          <p:spPr bwMode="auto">
            <a:xfrm>
              <a:off x="8416926" y="5081588"/>
              <a:ext cx="187325" cy="187325"/>
            </a:xfrm>
            <a:custGeom>
              <a:avLst/>
              <a:gdLst>
                <a:gd name="T0" fmla="*/ 121 w 213"/>
                <a:gd name="T1" fmla="*/ 23 h 213"/>
                <a:gd name="T2" fmla="*/ 148 w 213"/>
                <a:gd name="T3" fmla="*/ 44 h 213"/>
                <a:gd name="T4" fmla="*/ 160 w 213"/>
                <a:gd name="T5" fmla="*/ 35 h 213"/>
                <a:gd name="T6" fmla="*/ 176 w 213"/>
                <a:gd name="T7" fmla="*/ 48 h 213"/>
                <a:gd name="T8" fmla="*/ 170 w 213"/>
                <a:gd name="T9" fmla="*/ 65 h 213"/>
                <a:gd name="T10" fmla="*/ 190 w 213"/>
                <a:gd name="T11" fmla="*/ 92 h 213"/>
                <a:gd name="T12" fmla="*/ 198 w 213"/>
                <a:gd name="T13" fmla="*/ 115 h 213"/>
                <a:gd name="T14" fmla="*/ 181 w 213"/>
                <a:gd name="T15" fmla="*/ 122 h 213"/>
                <a:gd name="T16" fmla="*/ 176 w 213"/>
                <a:gd name="T17" fmla="*/ 155 h 213"/>
                <a:gd name="T18" fmla="*/ 165 w 213"/>
                <a:gd name="T19" fmla="*/ 177 h 213"/>
                <a:gd name="T20" fmla="*/ 155 w 213"/>
                <a:gd name="T21" fmla="*/ 177 h 213"/>
                <a:gd name="T22" fmla="*/ 121 w 213"/>
                <a:gd name="T23" fmla="*/ 182 h 213"/>
                <a:gd name="T24" fmla="*/ 114 w 213"/>
                <a:gd name="T25" fmla="*/ 198 h 213"/>
                <a:gd name="T26" fmla="*/ 91 w 213"/>
                <a:gd name="T27" fmla="*/ 191 h 213"/>
                <a:gd name="T28" fmla="*/ 64 w 213"/>
                <a:gd name="T29" fmla="*/ 170 h 213"/>
                <a:gd name="T30" fmla="*/ 52 w 213"/>
                <a:gd name="T31" fmla="*/ 179 h 213"/>
                <a:gd name="T32" fmla="*/ 36 w 213"/>
                <a:gd name="T33" fmla="*/ 166 h 213"/>
                <a:gd name="T34" fmla="*/ 43 w 213"/>
                <a:gd name="T35" fmla="*/ 149 h 213"/>
                <a:gd name="T36" fmla="*/ 22 w 213"/>
                <a:gd name="T37" fmla="*/ 122 h 213"/>
                <a:gd name="T38" fmla="*/ 15 w 213"/>
                <a:gd name="T39" fmla="*/ 99 h 213"/>
                <a:gd name="T40" fmla="*/ 32 w 213"/>
                <a:gd name="T41" fmla="*/ 92 h 213"/>
                <a:gd name="T42" fmla="*/ 36 w 213"/>
                <a:gd name="T43" fmla="*/ 59 h 213"/>
                <a:gd name="T44" fmla="*/ 47 w 213"/>
                <a:gd name="T45" fmla="*/ 37 h 213"/>
                <a:gd name="T46" fmla="*/ 58 w 213"/>
                <a:gd name="T47" fmla="*/ 37 h 213"/>
                <a:gd name="T48" fmla="*/ 91 w 213"/>
                <a:gd name="T49" fmla="*/ 32 h 213"/>
                <a:gd name="T50" fmla="*/ 99 w 213"/>
                <a:gd name="T51" fmla="*/ 16 h 213"/>
                <a:gd name="T52" fmla="*/ 114 w 213"/>
                <a:gd name="T53" fmla="*/ 0 h 213"/>
                <a:gd name="T54" fmla="*/ 76 w 213"/>
                <a:gd name="T55" fmla="*/ 21 h 213"/>
                <a:gd name="T56" fmla="*/ 52 w 213"/>
                <a:gd name="T57" fmla="*/ 20 h 213"/>
                <a:gd name="T58" fmla="*/ 25 w 213"/>
                <a:gd name="T59" fmla="*/ 37 h 213"/>
                <a:gd name="T60" fmla="*/ 24 w 213"/>
                <a:gd name="T61" fmla="*/ 68 h 213"/>
                <a:gd name="T62" fmla="*/ 0 w 213"/>
                <a:gd name="T63" fmla="*/ 99 h 213"/>
                <a:gd name="T64" fmla="*/ 20 w 213"/>
                <a:gd name="T65" fmla="*/ 137 h 213"/>
                <a:gd name="T66" fmla="*/ 19 w 213"/>
                <a:gd name="T67" fmla="*/ 161 h 213"/>
                <a:gd name="T68" fmla="*/ 36 w 213"/>
                <a:gd name="T69" fmla="*/ 188 h 213"/>
                <a:gd name="T70" fmla="*/ 67 w 213"/>
                <a:gd name="T71" fmla="*/ 189 h 213"/>
                <a:gd name="T72" fmla="*/ 99 w 213"/>
                <a:gd name="T73" fmla="*/ 213 h 213"/>
                <a:gd name="T74" fmla="*/ 137 w 213"/>
                <a:gd name="T75" fmla="*/ 193 h 213"/>
                <a:gd name="T76" fmla="*/ 160 w 213"/>
                <a:gd name="T77" fmla="*/ 194 h 213"/>
                <a:gd name="T78" fmla="*/ 187 w 213"/>
                <a:gd name="T79" fmla="*/ 177 h 213"/>
                <a:gd name="T80" fmla="*/ 188 w 213"/>
                <a:gd name="T81" fmla="*/ 146 h 213"/>
                <a:gd name="T82" fmla="*/ 213 w 213"/>
                <a:gd name="T83" fmla="*/ 115 h 213"/>
                <a:gd name="T84" fmla="*/ 192 w 213"/>
                <a:gd name="T85" fmla="*/ 77 h 213"/>
                <a:gd name="T86" fmla="*/ 194 w 213"/>
                <a:gd name="T87" fmla="*/ 53 h 213"/>
                <a:gd name="T88" fmla="*/ 176 w 213"/>
                <a:gd name="T89" fmla="*/ 26 h 213"/>
                <a:gd name="T90" fmla="*/ 146 w 213"/>
                <a:gd name="T91" fmla="*/ 25 h 213"/>
                <a:gd name="T92" fmla="*/ 114 w 213"/>
                <a:gd name="T9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3" h="213">
                  <a:moveTo>
                    <a:pt x="114" y="16"/>
                  </a:moveTo>
                  <a:cubicBezTo>
                    <a:pt x="118" y="16"/>
                    <a:pt x="121" y="19"/>
                    <a:pt x="121" y="23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31" y="34"/>
                    <a:pt x="140" y="38"/>
                    <a:pt x="148" y="44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6" y="35"/>
                    <a:pt x="158" y="35"/>
                    <a:pt x="160" y="35"/>
                  </a:cubicBezTo>
                  <a:cubicBezTo>
                    <a:pt x="162" y="35"/>
                    <a:pt x="164" y="35"/>
                    <a:pt x="165" y="37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9" y="51"/>
                    <a:pt x="179" y="56"/>
                    <a:pt x="176" y="59"/>
                  </a:cubicBezTo>
                  <a:cubicBezTo>
                    <a:pt x="170" y="65"/>
                    <a:pt x="170" y="65"/>
                    <a:pt x="170" y="65"/>
                  </a:cubicBezTo>
                  <a:cubicBezTo>
                    <a:pt x="175" y="73"/>
                    <a:pt x="179" y="82"/>
                    <a:pt x="181" y="92"/>
                  </a:cubicBezTo>
                  <a:cubicBezTo>
                    <a:pt x="190" y="92"/>
                    <a:pt x="190" y="92"/>
                    <a:pt x="190" y="92"/>
                  </a:cubicBezTo>
                  <a:cubicBezTo>
                    <a:pt x="194" y="92"/>
                    <a:pt x="198" y="95"/>
                    <a:pt x="198" y="99"/>
                  </a:cubicBezTo>
                  <a:cubicBezTo>
                    <a:pt x="198" y="115"/>
                    <a:pt x="198" y="115"/>
                    <a:pt x="198" y="115"/>
                  </a:cubicBezTo>
                  <a:cubicBezTo>
                    <a:pt x="198" y="119"/>
                    <a:pt x="194" y="122"/>
                    <a:pt x="190" y="122"/>
                  </a:cubicBezTo>
                  <a:cubicBezTo>
                    <a:pt x="181" y="122"/>
                    <a:pt x="181" y="122"/>
                    <a:pt x="181" y="122"/>
                  </a:cubicBezTo>
                  <a:cubicBezTo>
                    <a:pt x="179" y="132"/>
                    <a:pt x="175" y="141"/>
                    <a:pt x="170" y="149"/>
                  </a:cubicBezTo>
                  <a:cubicBezTo>
                    <a:pt x="176" y="155"/>
                    <a:pt x="176" y="155"/>
                    <a:pt x="176" y="155"/>
                  </a:cubicBezTo>
                  <a:cubicBezTo>
                    <a:pt x="179" y="158"/>
                    <a:pt x="179" y="163"/>
                    <a:pt x="176" y="166"/>
                  </a:cubicBezTo>
                  <a:cubicBezTo>
                    <a:pt x="165" y="177"/>
                    <a:pt x="165" y="177"/>
                    <a:pt x="165" y="177"/>
                  </a:cubicBezTo>
                  <a:cubicBezTo>
                    <a:pt x="164" y="178"/>
                    <a:pt x="162" y="179"/>
                    <a:pt x="160" y="179"/>
                  </a:cubicBezTo>
                  <a:cubicBezTo>
                    <a:pt x="158" y="179"/>
                    <a:pt x="156" y="178"/>
                    <a:pt x="155" y="177"/>
                  </a:cubicBezTo>
                  <a:cubicBezTo>
                    <a:pt x="148" y="170"/>
                    <a:pt x="148" y="170"/>
                    <a:pt x="148" y="170"/>
                  </a:cubicBezTo>
                  <a:cubicBezTo>
                    <a:pt x="140" y="176"/>
                    <a:pt x="131" y="180"/>
                    <a:pt x="121" y="182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121" y="195"/>
                    <a:pt x="118" y="198"/>
                    <a:pt x="114" y="198"/>
                  </a:cubicBezTo>
                  <a:cubicBezTo>
                    <a:pt x="99" y="198"/>
                    <a:pt x="99" y="198"/>
                    <a:pt x="99" y="198"/>
                  </a:cubicBezTo>
                  <a:cubicBezTo>
                    <a:pt x="94" y="198"/>
                    <a:pt x="91" y="195"/>
                    <a:pt x="91" y="191"/>
                  </a:cubicBezTo>
                  <a:cubicBezTo>
                    <a:pt x="91" y="182"/>
                    <a:pt x="91" y="182"/>
                    <a:pt x="91" y="182"/>
                  </a:cubicBezTo>
                  <a:cubicBezTo>
                    <a:pt x="81" y="180"/>
                    <a:pt x="72" y="176"/>
                    <a:pt x="64" y="170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6" y="178"/>
                    <a:pt x="54" y="179"/>
                    <a:pt x="52" y="179"/>
                  </a:cubicBezTo>
                  <a:cubicBezTo>
                    <a:pt x="50" y="179"/>
                    <a:pt x="48" y="178"/>
                    <a:pt x="47" y="17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3" y="163"/>
                    <a:pt x="33" y="158"/>
                    <a:pt x="36" y="155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38" y="141"/>
                    <a:pt x="34" y="132"/>
                    <a:pt x="32" y="122"/>
                  </a:cubicBezTo>
                  <a:cubicBezTo>
                    <a:pt x="22" y="122"/>
                    <a:pt x="22" y="122"/>
                    <a:pt x="22" y="122"/>
                  </a:cubicBezTo>
                  <a:cubicBezTo>
                    <a:pt x="18" y="122"/>
                    <a:pt x="15" y="119"/>
                    <a:pt x="15" y="115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5" y="95"/>
                    <a:pt x="18" y="92"/>
                    <a:pt x="22" y="92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4" y="82"/>
                    <a:pt x="38" y="73"/>
                    <a:pt x="43" y="65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3" y="56"/>
                    <a:pt x="33" y="51"/>
                    <a:pt x="36" y="48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8" y="35"/>
                    <a:pt x="50" y="35"/>
                    <a:pt x="52" y="35"/>
                  </a:cubicBezTo>
                  <a:cubicBezTo>
                    <a:pt x="54" y="35"/>
                    <a:pt x="56" y="35"/>
                    <a:pt x="58" y="37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72" y="38"/>
                    <a:pt x="81" y="34"/>
                    <a:pt x="91" y="32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91" y="19"/>
                    <a:pt x="94" y="16"/>
                    <a:pt x="99" y="16"/>
                  </a:cubicBezTo>
                  <a:cubicBezTo>
                    <a:pt x="114" y="16"/>
                    <a:pt x="114" y="16"/>
                    <a:pt x="114" y="16"/>
                  </a:cubicBezTo>
                  <a:moveTo>
                    <a:pt x="114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87" y="0"/>
                    <a:pt x="77" y="9"/>
                    <a:pt x="76" y="21"/>
                  </a:cubicBezTo>
                  <a:cubicBezTo>
                    <a:pt x="73" y="22"/>
                    <a:pt x="70" y="23"/>
                    <a:pt x="67" y="25"/>
                  </a:cubicBezTo>
                  <a:cubicBezTo>
                    <a:pt x="63" y="21"/>
                    <a:pt x="58" y="20"/>
                    <a:pt x="52" y="20"/>
                  </a:cubicBezTo>
                  <a:cubicBezTo>
                    <a:pt x="46" y="20"/>
                    <a:pt x="41" y="22"/>
                    <a:pt x="36" y="2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1" y="41"/>
                    <a:pt x="19" y="47"/>
                    <a:pt x="19" y="53"/>
                  </a:cubicBezTo>
                  <a:cubicBezTo>
                    <a:pt x="19" y="58"/>
                    <a:pt x="21" y="64"/>
                    <a:pt x="24" y="68"/>
                  </a:cubicBezTo>
                  <a:cubicBezTo>
                    <a:pt x="23" y="71"/>
                    <a:pt x="21" y="74"/>
                    <a:pt x="20" y="77"/>
                  </a:cubicBezTo>
                  <a:cubicBezTo>
                    <a:pt x="9" y="78"/>
                    <a:pt x="0" y="88"/>
                    <a:pt x="0" y="99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6"/>
                    <a:pt x="9" y="136"/>
                    <a:pt x="20" y="137"/>
                  </a:cubicBezTo>
                  <a:cubicBezTo>
                    <a:pt x="21" y="140"/>
                    <a:pt x="23" y="143"/>
                    <a:pt x="24" y="146"/>
                  </a:cubicBezTo>
                  <a:cubicBezTo>
                    <a:pt x="21" y="150"/>
                    <a:pt x="19" y="155"/>
                    <a:pt x="19" y="161"/>
                  </a:cubicBezTo>
                  <a:cubicBezTo>
                    <a:pt x="19" y="167"/>
                    <a:pt x="21" y="173"/>
                    <a:pt x="25" y="177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41" y="192"/>
                    <a:pt x="46" y="194"/>
                    <a:pt x="52" y="194"/>
                  </a:cubicBezTo>
                  <a:cubicBezTo>
                    <a:pt x="58" y="194"/>
                    <a:pt x="63" y="193"/>
                    <a:pt x="67" y="189"/>
                  </a:cubicBezTo>
                  <a:cubicBezTo>
                    <a:pt x="70" y="191"/>
                    <a:pt x="73" y="192"/>
                    <a:pt x="76" y="193"/>
                  </a:cubicBezTo>
                  <a:cubicBezTo>
                    <a:pt x="77" y="205"/>
                    <a:pt x="87" y="213"/>
                    <a:pt x="99" y="213"/>
                  </a:cubicBezTo>
                  <a:cubicBezTo>
                    <a:pt x="114" y="213"/>
                    <a:pt x="114" y="213"/>
                    <a:pt x="114" y="213"/>
                  </a:cubicBezTo>
                  <a:cubicBezTo>
                    <a:pt x="126" y="213"/>
                    <a:pt x="135" y="205"/>
                    <a:pt x="137" y="193"/>
                  </a:cubicBezTo>
                  <a:cubicBezTo>
                    <a:pt x="140" y="192"/>
                    <a:pt x="143" y="191"/>
                    <a:pt x="146" y="189"/>
                  </a:cubicBezTo>
                  <a:cubicBezTo>
                    <a:pt x="150" y="193"/>
                    <a:pt x="155" y="194"/>
                    <a:pt x="160" y="194"/>
                  </a:cubicBezTo>
                  <a:cubicBezTo>
                    <a:pt x="166" y="194"/>
                    <a:pt x="172" y="192"/>
                    <a:pt x="176" y="188"/>
                  </a:cubicBezTo>
                  <a:cubicBezTo>
                    <a:pt x="187" y="177"/>
                    <a:pt x="187" y="177"/>
                    <a:pt x="187" y="177"/>
                  </a:cubicBezTo>
                  <a:cubicBezTo>
                    <a:pt x="191" y="173"/>
                    <a:pt x="194" y="167"/>
                    <a:pt x="194" y="161"/>
                  </a:cubicBezTo>
                  <a:cubicBezTo>
                    <a:pt x="194" y="155"/>
                    <a:pt x="192" y="150"/>
                    <a:pt x="188" y="146"/>
                  </a:cubicBezTo>
                  <a:cubicBezTo>
                    <a:pt x="190" y="143"/>
                    <a:pt x="191" y="140"/>
                    <a:pt x="192" y="137"/>
                  </a:cubicBezTo>
                  <a:cubicBezTo>
                    <a:pt x="204" y="136"/>
                    <a:pt x="213" y="126"/>
                    <a:pt x="213" y="115"/>
                  </a:cubicBezTo>
                  <a:cubicBezTo>
                    <a:pt x="213" y="99"/>
                    <a:pt x="213" y="99"/>
                    <a:pt x="213" y="99"/>
                  </a:cubicBezTo>
                  <a:cubicBezTo>
                    <a:pt x="213" y="88"/>
                    <a:pt x="204" y="78"/>
                    <a:pt x="192" y="77"/>
                  </a:cubicBezTo>
                  <a:cubicBezTo>
                    <a:pt x="191" y="74"/>
                    <a:pt x="190" y="71"/>
                    <a:pt x="188" y="68"/>
                  </a:cubicBezTo>
                  <a:cubicBezTo>
                    <a:pt x="192" y="64"/>
                    <a:pt x="194" y="58"/>
                    <a:pt x="194" y="53"/>
                  </a:cubicBezTo>
                  <a:cubicBezTo>
                    <a:pt x="194" y="47"/>
                    <a:pt x="191" y="41"/>
                    <a:pt x="187" y="37"/>
                  </a:cubicBezTo>
                  <a:cubicBezTo>
                    <a:pt x="176" y="26"/>
                    <a:pt x="176" y="26"/>
                    <a:pt x="176" y="26"/>
                  </a:cubicBezTo>
                  <a:cubicBezTo>
                    <a:pt x="172" y="22"/>
                    <a:pt x="166" y="20"/>
                    <a:pt x="160" y="20"/>
                  </a:cubicBezTo>
                  <a:cubicBezTo>
                    <a:pt x="155" y="20"/>
                    <a:pt x="150" y="21"/>
                    <a:pt x="146" y="25"/>
                  </a:cubicBezTo>
                  <a:cubicBezTo>
                    <a:pt x="143" y="23"/>
                    <a:pt x="140" y="22"/>
                    <a:pt x="137" y="21"/>
                  </a:cubicBezTo>
                  <a:cubicBezTo>
                    <a:pt x="135" y="9"/>
                    <a:pt x="126" y="0"/>
                    <a:pt x="1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58" name="Freeform 10"/>
            <p:cNvSpPr>
              <a:spLocks noEditPoints="1"/>
            </p:cNvSpPr>
            <p:nvPr/>
          </p:nvSpPr>
          <p:spPr bwMode="auto">
            <a:xfrm>
              <a:off x="8467726" y="5132388"/>
              <a:ext cx="87313" cy="85725"/>
            </a:xfrm>
            <a:custGeom>
              <a:avLst/>
              <a:gdLst>
                <a:gd name="T0" fmla="*/ 49 w 99"/>
                <a:gd name="T1" fmla="*/ 99 h 99"/>
                <a:gd name="T2" fmla="*/ 0 w 99"/>
                <a:gd name="T3" fmla="*/ 50 h 99"/>
                <a:gd name="T4" fmla="*/ 49 w 99"/>
                <a:gd name="T5" fmla="*/ 0 h 99"/>
                <a:gd name="T6" fmla="*/ 99 w 99"/>
                <a:gd name="T7" fmla="*/ 50 h 99"/>
                <a:gd name="T8" fmla="*/ 49 w 99"/>
                <a:gd name="T9" fmla="*/ 99 h 99"/>
                <a:gd name="T10" fmla="*/ 49 w 99"/>
                <a:gd name="T11" fmla="*/ 8 h 99"/>
                <a:gd name="T12" fmla="*/ 7 w 99"/>
                <a:gd name="T13" fmla="*/ 50 h 99"/>
                <a:gd name="T14" fmla="*/ 49 w 99"/>
                <a:gd name="T15" fmla="*/ 92 h 99"/>
                <a:gd name="T16" fmla="*/ 91 w 99"/>
                <a:gd name="T17" fmla="*/ 50 h 99"/>
                <a:gd name="T18" fmla="*/ 49 w 99"/>
                <a:gd name="T19" fmla="*/ 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99">
                  <a:moveTo>
                    <a:pt x="49" y="99"/>
                  </a:moveTo>
                  <a:cubicBezTo>
                    <a:pt x="22" y="99"/>
                    <a:pt x="0" y="77"/>
                    <a:pt x="0" y="50"/>
                  </a:cubicBezTo>
                  <a:cubicBezTo>
                    <a:pt x="0" y="23"/>
                    <a:pt x="22" y="0"/>
                    <a:pt x="49" y="0"/>
                  </a:cubicBezTo>
                  <a:cubicBezTo>
                    <a:pt x="76" y="0"/>
                    <a:pt x="99" y="23"/>
                    <a:pt x="99" y="50"/>
                  </a:cubicBezTo>
                  <a:cubicBezTo>
                    <a:pt x="99" y="77"/>
                    <a:pt x="76" y="99"/>
                    <a:pt x="49" y="99"/>
                  </a:cubicBezTo>
                  <a:close/>
                  <a:moveTo>
                    <a:pt x="49" y="8"/>
                  </a:moveTo>
                  <a:cubicBezTo>
                    <a:pt x="26" y="8"/>
                    <a:pt x="7" y="27"/>
                    <a:pt x="7" y="50"/>
                  </a:cubicBezTo>
                  <a:cubicBezTo>
                    <a:pt x="7" y="73"/>
                    <a:pt x="26" y="92"/>
                    <a:pt x="49" y="92"/>
                  </a:cubicBezTo>
                  <a:cubicBezTo>
                    <a:pt x="72" y="92"/>
                    <a:pt x="91" y="73"/>
                    <a:pt x="91" y="50"/>
                  </a:cubicBezTo>
                  <a:cubicBezTo>
                    <a:pt x="91" y="27"/>
                    <a:pt x="72" y="8"/>
                    <a:pt x="4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59" name="Freeform 11"/>
            <p:cNvSpPr>
              <a:spLocks noEditPoints="1"/>
            </p:cNvSpPr>
            <p:nvPr/>
          </p:nvSpPr>
          <p:spPr bwMode="auto">
            <a:xfrm>
              <a:off x="8488363" y="5151438"/>
              <a:ext cx="46038" cy="47625"/>
            </a:xfrm>
            <a:custGeom>
              <a:avLst/>
              <a:gdLst>
                <a:gd name="T0" fmla="*/ 26 w 53"/>
                <a:gd name="T1" fmla="*/ 54 h 54"/>
                <a:gd name="T2" fmla="*/ 0 w 53"/>
                <a:gd name="T3" fmla="*/ 27 h 54"/>
                <a:gd name="T4" fmla="*/ 26 w 53"/>
                <a:gd name="T5" fmla="*/ 0 h 54"/>
                <a:gd name="T6" fmla="*/ 53 w 53"/>
                <a:gd name="T7" fmla="*/ 27 h 54"/>
                <a:gd name="T8" fmla="*/ 26 w 53"/>
                <a:gd name="T9" fmla="*/ 54 h 54"/>
                <a:gd name="T10" fmla="*/ 26 w 53"/>
                <a:gd name="T11" fmla="*/ 8 h 54"/>
                <a:gd name="T12" fmla="*/ 7 w 53"/>
                <a:gd name="T13" fmla="*/ 27 h 54"/>
                <a:gd name="T14" fmla="*/ 26 w 53"/>
                <a:gd name="T15" fmla="*/ 46 h 54"/>
                <a:gd name="T16" fmla="*/ 45 w 53"/>
                <a:gd name="T17" fmla="*/ 27 h 54"/>
                <a:gd name="T18" fmla="*/ 26 w 53"/>
                <a:gd name="T19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4">
                  <a:moveTo>
                    <a:pt x="26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lose/>
                  <a:moveTo>
                    <a:pt x="26" y="8"/>
                  </a:moveTo>
                  <a:cubicBezTo>
                    <a:pt x="16" y="8"/>
                    <a:pt x="7" y="16"/>
                    <a:pt x="7" y="27"/>
                  </a:cubicBezTo>
                  <a:cubicBezTo>
                    <a:pt x="7" y="37"/>
                    <a:pt x="16" y="46"/>
                    <a:pt x="26" y="46"/>
                  </a:cubicBezTo>
                  <a:cubicBezTo>
                    <a:pt x="37" y="46"/>
                    <a:pt x="45" y="37"/>
                    <a:pt x="45" y="27"/>
                  </a:cubicBezTo>
                  <a:cubicBezTo>
                    <a:pt x="45" y="16"/>
                    <a:pt x="37" y="8"/>
                    <a:pt x="2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60" name="Group 111"/>
          <p:cNvGrpSpPr/>
          <p:nvPr/>
        </p:nvGrpSpPr>
        <p:grpSpPr>
          <a:xfrm>
            <a:off x="6728386" y="2429428"/>
            <a:ext cx="712224" cy="821176"/>
            <a:chOff x="6940550" y="4567238"/>
            <a:chExt cx="217488" cy="252413"/>
          </a:xfrm>
          <a:solidFill>
            <a:srgbClr val="FFFFFF"/>
          </a:solidFill>
        </p:grpSpPr>
        <p:sp>
          <p:nvSpPr>
            <p:cNvPr id="161" name="Freeform 20"/>
            <p:cNvSpPr/>
            <p:nvPr/>
          </p:nvSpPr>
          <p:spPr bwMode="auto">
            <a:xfrm>
              <a:off x="6948488" y="4567238"/>
              <a:ext cx="209550" cy="196850"/>
            </a:xfrm>
            <a:custGeom>
              <a:avLst/>
              <a:gdLst>
                <a:gd name="T0" fmla="*/ 49 w 53"/>
                <a:gd name="T1" fmla="*/ 8 h 50"/>
                <a:gd name="T2" fmla="*/ 53 w 53"/>
                <a:gd name="T3" fmla="*/ 4 h 50"/>
                <a:gd name="T4" fmla="*/ 49 w 53"/>
                <a:gd name="T5" fmla="*/ 0 h 50"/>
                <a:gd name="T6" fmla="*/ 45 w 53"/>
                <a:gd name="T7" fmla="*/ 4 h 50"/>
                <a:gd name="T8" fmla="*/ 45 w 53"/>
                <a:gd name="T9" fmla="*/ 6 h 50"/>
                <a:gd name="T10" fmla="*/ 25 w 53"/>
                <a:gd name="T11" fmla="*/ 20 h 50"/>
                <a:gd name="T12" fmla="*/ 7 w 53"/>
                <a:gd name="T13" fmla="*/ 2 h 50"/>
                <a:gd name="T14" fmla="*/ 3 w 53"/>
                <a:gd name="T15" fmla="*/ 1 h 50"/>
                <a:gd name="T16" fmla="*/ 0 w 53"/>
                <a:gd name="T17" fmla="*/ 4 h 50"/>
                <a:gd name="T18" fmla="*/ 14 w 53"/>
                <a:gd name="T19" fmla="*/ 37 h 50"/>
                <a:gd name="T20" fmla="*/ 46 w 53"/>
                <a:gd name="T21" fmla="*/ 50 h 50"/>
                <a:gd name="T22" fmla="*/ 50 w 53"/>
                <a:gd name="T23" fmla="*/ 48 h 50"/>
                <a:gd name="T24" fmla="*/ 49 w 53"/>
                <a:gd name="T25" fmla="*/ 43 h 50"/>
                <a:gd name="T26" fmla="*/ 33 w 53"/>
                <a:gd name="T27" fmla="*/ 27 h 50"/>
                <a:gd name="T28" fmla="*/ 46 w 53"/>
                <a:gd name="T29" fmla="*/ 7 h 50"/>
                <a:gd name="T30" fmla="*/ 49 w 53"/>
                <a:gd name="T31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50">
                  <a:moveTo>
                    <a:pt x="49" y="8"/>
                  </a:moveTo>
                  <a:cubicBezTo>
                    <a:pt x="51" y="8"/>
                    <a:pt x="53" y="6"/>
                    <a:pt x="53" y="4"/>
                  </a:cubicBezTo>
                  <a:cubicBezTo>
                    <a:pt x="53" y="2"/>
                    <a:pt x="51" y="0"/>
                    <a:pt x="49" y="0"/>
                  </a:cubicBezTo>
                  <a:cubicBezTo>
                    <a:pt x="46" y="0"/>
                    <a:pt x="45" y="2"/>
                    <a:pt x="45" y="4"/>
                  </a:cubicBezTo>
                  <a:cubicBezTo>
                    <a:pt x="45" y="5"/>
                    <a:pt x="45" y="6"/>
                    <a:pt x="45" y="6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0"/>
                    <a:pt x="4" y="0"/>
                    <a:pt x="3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6"/>
                    <a:pt x="5" y="28"/>
                    <a:pt x="14" y="37"/>
                  </a:cubicBezTo>
                  <a:cubicBezTo>
                    <a:pt x="22" y="46"/>
                    <a:pt x="34" y="50"/>
                    <a:pt x="46" y="50"/>
                  </a:cubicBezTo>
                  <a:cubicBezTo>
                    <a:pt x="48" y="50"/>
                    <a:pt x="49" y="49"/>
                    <a:pt x="50" y="48"/>
                  </a:cubicBezTo>
                  <a:cubicBezTo>
                    <a:pt x="51" y="46"/>
                    <a:pt x="50" y="44"/>
                    <a:pt x="49" y="43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7" y="8"/>
                    <a:pt x="48" y="8"/>
                    <a:pt x="4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62" name="Freeform 21"/>
            <p:cNvSpPr/>
            <p:nvPr/>
          </p:nvSpPr>
          <p:spPr bwMode="auto">
            <a:xfrm>
              <a:off x="6940550" y="4729163"/>
              <a:ext cx="103188" cy="90488"/>
            </a:xfrm>
            <a:custGeom>
              <a:avLst/>
              <a:gdLst>
                <a:gd name="T0" fmla="*/ 23 w 26"/>
                <a:gd name="T1" fmla="*/ 9 h 23"/>
                <a:gd name="T2" fmla="*/ 22 w 26"/>
                <a:gd name="T3" fmla="*/ 8 h 23"/>
                <a:gd name="T4" fmla="*/ 12 w 26"/>
                <a:gd name="T5" fmla="*/ 0 h 23"/>
                <a:gd name="T6" fmla="*/ 11 w 26"/>
                <a:gd name="T7" fmla="*/ 0 h 23"/>
                <a:gd name="T8" fmla="*/ 11 w 26"/>
                <a:gd name="T9" fmla="*/ 0 h 23"/>
                <a:gd name="T10" fmla="*/ 0 w 26"/>
                <a:gd name="T11" fmla="*/ 20 h 23"/>
                <a:gd name="T12" fmla="*/ 0 w 26"/>
                <a:gd name="T13" fmla="*/ 22 h 23"/>
                <a:gd name="T14" fmla="*/ 2 w 26"/>
                <a:gd name="T15" fmla="*/ 23 h 23"/>
                <a:gd name="T16" fmla="*/ 24 w 26"/>
                <a:gd name="T17" fmla="*/ 23 h 23"/>
                <a:gd name="T18" fmla="*/ 26 w 26"/>
                <a:gd name="T19" fmla="*/ 22 h 23"/>
                <a:gd name="T20" fmla="*/ 26 w 26"/>
                <a:gd name="T21" fmla="*/ 20 h 23"/>
                <a:gd name="T22" fmla="*/ 23 w 26"/>
                <a:gd name="T23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3">
                  <a:moveTo>
                    <a:pt x="23" y="9"/>
                  </a:moveTo>
                  <a:cubicBezTo>
                    <a:pt x="22" y="8"/>
                    <a:pt x="22" y="8"/>
                    <a:pt x="22" y="8"/>
                  </a:cubicBezTo>
                  <a:cubicBezTo>
                    <a:pt x="18" y="6"/>
                    <a:pt x="15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1" y="23"/>
                    <a:pt x="1" y="23"/>
                    <a:pt x="2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6" y="22"/>
                  </a:cubicBezTo>
                  <a:cubicBezTo>
                    <a:pt x="26" y="22"/>
                    <a:pt x="26" y="21"/>
                    <a:pt x="26" y="20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3187864" y="4502255"/>
            <a:ext cx="2207126" cy="831134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此处添加详细文本描述，建议与标题相关并符合整体语言风格，语言描述尽量简洁生动。尽量将每页幻灯片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257417" y="4167540"/>
            <a:ext cx="2068019" cy="307914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头脑风暴</a:t>
            </a:r>
            <a:endParaRPr lang="id-ID" sz="1400" b="1" dirty="0">
              <a:latin typeface="+mn-ea"/>
            </a:endParaRPr>
          </a:p>
        </p:txBody>
      </p:sp>
      <p:cxnSp>
        <p:nvCxnSpPr>
          <p:cNvPr id="165" name="Straight Connector 119"/>
          <p:cNvCxnSpPr/>
          <p:nvPr/>
        </p:nvCxnSpPr>
        <p:spPr>
          <a:xfrm>
            <a:off x="3514302" y="4479518"/>
            <a:ext cx="1554249" cy="0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</p:cxnSp>
      <p:sp>
        <p:nvSpPr>
          <p:cNvPr id="166" name="TextBox 165"/>
          <p:cNvSpPr txBox="1"/>
          <p:nvPr/>
        </p:nvSpPr>
        <p:spPr>
          <a:xfrm>
            <a:off x="6016887" y="4502255"/>
            <a:ext cx="2207126" cy="831134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此处添加详细文本描述，建议与标题相关并符合整体语言风格，语言描述尽量简洁生动。尽量将每页幻灯片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086441" y="4167540"/>
            <a:ext cx="2068019" cy="307914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endParaRPr lang="id-ID" sz="1400" b="1" dirty="0">
              <a:latin typeface="+mn-ea"/>
            </a:endParaRPr>
          </a:p>
        </p:txBody>
      </p:sp>
      <p:cxnSp>
        <p:nvCxnSpPr>
          <p:cNvPr id="168" name="Straight Connector 123"/>
          <p:cNvCxnSpPr/>
          <p:nvPr/>
        </p:nvCxnSpPr>
        <p:spPr>
          <a:xfrm>
            <a:off x="6343326" y="4479518"/>
            <a:ext cx="1554249" cy="0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</p:cxnSp>
      <p:sp>
        <p:nvSpPr>
          <p:cNvPr id="169" name="TextBox 168"/>
          <p:cNvSpPr txBox="1"/>
          <p:nvPr/>
        </p:nvSpPr>
        <p:spPr>
          <a:xfrm>
            <a:off x="8742768" y="4502255"/>
            <a:ext cx="2207126" cy="831134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此处添加详细文本描述，建议与标题相关并符合整体语言风格，语言描述尽量简洁生动。尽量将每页幻灯片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8812322" y="4167540"/>
            <a:ext cx="2068019" cy="307914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endParaRPr lang="id-ID" sz="1400" b="1" dirty="0">
              <a:latin typeface="+mn-ea"/>
            </a:endParaRPr>
          </a:p>
        </p:txBody>
      </p:sp>
      <p:cxnSp>
        <p:nvCxnSpPr>
          <p:cNvPr id="171" name="Straight Connector 127"/>
          <p:cNvCxnSpPr/>
          <p:nvPr/>
        </p:nvCxnSpPr>
        <p:spPr>
          <a:xfrm>
            <a:off x="9069207" y="4479518"/>
            <a:ext cx="1554249" cy="0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706297" y="4013789"/>
            <a:ext cx="178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00178" y="4013789"/>
            <a:ext cx="178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93942" y="4013789"/>
            <a:ext cx="178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879237" y="4013789"/>
            <a:ext cx="178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62" name="组合 61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68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69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0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1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63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64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65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66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67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 spd="slow" advTm="2095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8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3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130" grpId="0"/>
      <p:bldP spid="131" grpId="0"/>
      <p:bldP spid="133" grpId="0" animBg="1"/>
      <p:bldP spid="134" grpId="0" animBg="1"/>
      <p:bldP spid="135" grpId="0" animBg="1"/>
      <p:bldP spid="139" grpId="0" animBg="1"/>
      <p:bldP spid="143" grpId="0" animBg="1"/>
      <p:bldP spid="163" grpId="0"/>
      <p:bldP spid="164" grpId="0"/>
      <p:bldP spid="166" grpId="0"/>
      <p:bldP spid="167" grpId="0"/>
      <p:bldP spid="169" grpId="0"/>
      <p:bldP spid="170" grpId="0"/>
      <p:bldP spid="57" grpId="0"/>
      <p:bldP spid="58" grpId="0"/>
      <p:bldP spid="59" grpId="0"/>
      <p:bldP spid="6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089308" y="1096531"/>
            <a:ext cx="1406525" cy="3929849"/>
            <a:chOff x="5089308" y="1096531"/>
            <a:chExt cx="1406525" cy="3929849"/>
          </a:xfrm>
        </p:grpSpPr>
        <p:sp>
          <p:nvSpPr>
            <p:cNvPr id="171" name="Freeform 5"/>
            <p:cNvSpPr/>
            <p:nvPr/>
          </p:nvSpPr>
          <p:spPr bwMode="auto">
            <a:xfrm flipH="1">
              <a:off x="5089309" y="1354719"/>
              <a:ext cx="703262" cy="3667125"/>
            </a:xfrm>
            <a:custGeom>
              <a:avLst/>
              <a:gdLst>
                <a:gd name="T0" fmla="*/ 0 w 443"/>
                <a:gd name="T1" fmla="*/ 158 h 2310"/>
                <a:gd name="T2" fmla="*/ 0 w 443"/>
                <a:gd name="T3" fmla="*/ 2310 h 2310"/>
                <a:gd name="T4" fmla="*/ 443 w 443"/>
                <a:gd name="T5" fmla="*/ 2152 h 2310"/>
                <a:gd name="T6" fmla="*/ 443 w 443"/>
                <a:gd name="T7" fmla="*/ 0 h 2310"/>
                <a:gd name="T8" fmla="*/ 0 w 443"/>
                <a:gd name="T9" fmla="*/ 158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2310">
                  <a:moveTo>
                    <a:pt x="0" y="158"/>
                  </a:moveTo>
                  <a:lnTo>
                    <a:pt x="0" y="2310"/>
                  </a:lnTo>
                  <a:lnTo>
                    <a:pt x="443" y="2152"/>
                  </a:lnTo>
                  <a:lnTo>
                    <a:pt x="443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00A1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72" name="Freeform 7"/>
            <p:cNvSpPr/>
            <p:nvPr/>
          </p:nvSpPr>
          <p:spPr bwMode="auto">
            <a:xfrm flipH="1">
              <a:off x="5792571" y="1359255"/>
              <a:ext cx="703262" cy="3667125"/>
            </a:xfrm>
            <a:custGeom>
              <a:avLst/>
              <a:gdLst>
                <a:gd name="T0" fmla="*/ 0 w 443"/>
                <a:gd name="T1" fmla="*/ 0 h 2310"/>
                <a:gd name="T2" fmla="*/ 0 w 443"/>
                <a:gd name="T3" fmla="*/ 2152 h 2310"/>
                <a:gd name="T4" fmla="*/ 443 w 443"/>
                <a:gd name="T5" fmla="*/ 2310 h 2310"/>
                <a:gd name="T6" fmla="*/ 443 w 443"/>
                <a:gd name="T7" fmla="*/ 158 h 2310"/>
                <a:gd name="T8" fmla="*/ 0 w 443"/>
                <a:gd name="T9" fmla="*/ 0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2310">
                  <a:moveTo>
                    <a:pt x="0" y="0"/>
                  </a:moveTo>
                  <a:lnTo>
                    <a:pt x="0" y="2152"/>
                  </a:lnTo>
                  <a:lnTo>
                    <a:pt x="443" y="2310"/>
                  </a:lnTo>
                  <a:lnTo>
                    <a:pt x="443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>
                <a:alpha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73" name="Freeform 9"/>
            <p:cNvSpPr/>
            <p:nvPr/>
          </p:nvSpPr>
          <p:spPr bwMode="auto">
            <a:xfrm flipH="1">
              <a:off x="5783046" y="1613934"/>
              <a:ext cx="19050" cy="3371850"/>
            </a:xfrm>
            <a:custGeom>
              <a:avLst/>
              <a:gdLst>
                <a:gd name="T0" fmla="*/ 12 w 12"/>
                <a:gd name="T1" fmla="*/ 2121 h 2124"/>
                <a:gd name="T2" fmla="*/ 6 w 12"/>
                <a:gd name="T3" fmla="*/ 2124 h 2124"/>
                <a:gd name="T4" fmla="*/ 0 w 12"/>
                <a:gd name="T5" fmla="*/ 2121 h 2124"/>
                <a:gd name="T6" fmla="*/ 0 w 12"/>
                <a:gd name="T7" fmla="*/ 0 h 2124"/>
                <a:gd name="T8" fmla="*/ 12 w 12"/>
                <a:gd name="T9" fmla="*/ 0 h 2124"/>
                <a:gd name="T10" fmla="*/ 12 w 12"/>
                <a:gd name="T11" fmla="*/ 2121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24">
                  <a:moveTo>
                    <a:pt x="12" y="2121"/>
                  </a:moveTo>
                  <a:lnTo>
                    <a:pt x="6" y="2124"/>
                  </a:lnTo>
                  <a:lnTo>
                    <a:pt x="0" y="212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2121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2" name="Freeform 33"/>
            <p:cNvSpPr/>
            <p:nvPr/>
          </p:nvSpPr>
          <p:spPr bwMode="auto">
            <a:xfrm flipH="1">
              <a:off x="5089308" y="1102306"/>
              <a:ext cx="1406525" cy="503238"/>
            </a:xfrm>
            <a:custGeom>
              <a:avLst/>
              <a:gdLst>
                <a:gd name="T0" fmla="*/ 443 w 886"/>
                <a:gd name="T1" fmla="*/ 0 h 317"/>
                <a:gd name="T2" fmla="*/ 0 w 886"/>
                <a:gd name="T3" fmla="*/ 159 h 317"/>
                <a:gd name="T4" fmla="*/ 443 w 886"/>
                <a:gd name="T5" fmla="*/ 317 h 317"/>
                <a:gd name="T6" fmla="*/ 886 w 886"/>
                <a:gd name="T7" fmla="*/ 159 h 317"/>
                <a:gd name="T8" fmla="*/ 443 w 886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6" h="317">
                  <a:moveTo>
                    <a:pt x="443" y="0"/>
                  </a:moveTo>
                  <a:lnTo>
                    <a:pt x="0" y="159"/>
                  </a:lnTo>
                  <a:lnTo>
                    <a:pt x="443" y="317"/>
                  </a:lnTo>
                  <a:lnTo>
                    <a:pt x="886" y="159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6" name="Freeform 44"/>
            <p:cNvSpPr/>
            <p:nvPr/>
          </p:nvSpPr>
          <p:spPr bwMode="auto">
            <a:xfrm flipH="1">
              <a:off x="5802096" y="1364697"/>
              <a:ext cx="693737" cy="261938"/>
            </a:xfrm>
            <a:custGeom>
              <a:avLst/>
              <a:gdLst>
                <a:gd name="T0" fmla="*/ 0 w 437"/>
                <a:gd name="T1" fmla="*/ 0 h 165"/>
                <a:gd name="T2" fmla="*/ 0 w 437"/>
                <a:gd name="T3" fmla="*/ 7 h 165"/>
                <a:gd name="T4" fmla="*/ 437 w 437"/>
                <a:gd name="T5" fmla="*/ 165 h 165"/>
                <a:gd name="T6" fmla="*/ 437 w 437"/>
                <a:gd name="T7" fmla="*/ 157 h 165"/>
                <a:gd name="T8" fmla="*/ 437 w 437"/>
                <a:gd name="T9" fmla="*/ 157 h 165"/>
                <a:gd name="T10" fmla="*/ 0 w 437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7" h="165">
                  <a:moveTo>
                    <a:pt x="0" y="0"/>
                  </a:moveTo>
                  <a:lnTo>
                    <a:pt x="0" y="7"/>
                  </a:lnTo>
                  <a:lnTo>
                    <a:pt x="437" y="165"/>
                  </a:lnTo>
                  <a:lnTo>
                    <a:pt x="437" y="157"/>
                  </a:lnTo>
                  <a:lnTo>
                    <a:pt x="437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 rot="-420000">
              <a:off x="5341938" y="1096531"/>
              <a:ext cx="906017" cy="49244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BottomDown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2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cs typeface="Arial" panose="020B0604020202020204" pitchFamily="34" charset="0"/>
                </a:rPr>
                <a:t>80%</a:t>
              </a:r>
              <a:endParaRPr kumimoji="0" lang="id-ID" sz="2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01" name="Group 47"/>
            <p:cNvGrpSpPr/>
            <p:nvPr/>
          </p:nvGrpSpPr>
          <p:grpSpPr>
            <a:xfrm>
              <a:off x="5178183" y="1675052"/>
              <a:ext cx="1232525" cy="400110"/>
              <a:chOff x="2822741" y="2912610"/>
              <a:chExt cx="1232525" cy="400110"/>
            </a:xfrm>
          </p:grpSpPr>
          <p:sp>
            <p:nvSpPr>
              <p:cNvPr id="202" name="TextBox 201"/>
              <p:cNvSpPr txBox="1"/>
              <p:nvPr/>
            </p:nvSpPr>
            <p:spPr>
              <a:xfrm rot="21420000">
                <a:off x="3427816" y="2912610"/>
                <a:ext cx="627450" cy="400110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</a:rPr>
                  <a:t>1</a:t>
                </a:r>
                <a:endParaRPr kumimoji="0" lang="id-ID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 rot="540000">
                <a:off x="2822741" y="2991082"/>
                <a:ext cx="608620" cy="246221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</a:t>
                </a:r>
                <a:endParaRPr kumimoji="0" lang="id-ID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386046" y="2552829"/>
            <a:ext cx="1406525" cy="2233157"/>
            <a:chOff x="4386046" y="2552829"/>
            <a:chExt cx="1406525" cy="2233157"/>
          </a:xfrm>
        </p:grpSpPr>
        <p:sp>
          <p:nvSpPr>
            <p:cNvPr id="174" name="Freeform 13"/>
            <p:cNvSpPr/>
            <p:nvPr/>
          </p:nvSpPr>
          <p:spPr bwMode="auto">
            <a:xfrm flipH="1">
              <a:off x="4386046" y="2555322"/>
              <a:ext cx="1406525" cy="504825"/>
            </a:xfrm>
            <a:custGeom>
              <a:avLst/>
              <a:gdLst>
                <a:gd name="T0" fmla="*/ 443 w 886"/>
                <a:gd name="T1" fmla="*/ 0 h 318"/>
                <a:gd name="T2" fmla="*/ 0 w 886"/>
                <a:gd name="T3" fmla="*/ 160 h 318"/>
                <a:gd name="T4" fmla="*/ 443 w 886"/>
                <a:gd name="T5" fmla="*/ 318 h 318"/>
                <a:gd name="T6" fmla="*/ 886 w 886"/>
                <a:gd name="T7" fmla="*/ 160 h 318"/>
                <a:gd name="T8" fmla="*/ 443 w 886"/>
                <a:gd name="T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6" h="318">
                  <a:moveTo>
                    <a:pt x="443" y="0"/>
                  </a:moveTo>
                  <a:lnTo>
                    <a:pt x="0" y="160"/>
                  </a:lnTo>
                  <a:lnTo>
                    <a:pt x="443" y="318"/>
                  </a:lnTo>
                  <a:lnTo>
                    <a:pt x="886" y="160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76" name="Freeform 21"/>
            <p:cNvSpPr/>
            <p:nvPr/>
          </p:nvSpPr>
          <p:spPr bwMode="auto">
            <a:xfrm flipH="1">
              <a:off x="5089309" y="2814311"/>
              <a:ext cx="703262" cy="1971675"/>
            </a:xfrm>
            <a:custGeom>
              <a:avLst/>
              <a:gdLst>
                <a:gd name="T0" fmla="*/ 0 w 443"/>
                <a:gd name="T1" fmla="*/ 0 h 1242"/>
                <a:gd name="T2" fmla="*/ 0 w 443"/>
                <a:gd name="T3" fmla="*/ 1083 h 1242"/>
                <a:gd name="T4" fmla="*/ 443 w 443"/>
                <a:gd name="T5" fmla="*/ 1242 h 1242"/>
                <a:gd name="T6" fmla="*/ 443 w 443"/>
                <a:gd name="T7" fmla="*/ 158 h 1242"/>
                <a:gd name="T8" fmla="*/ 0 w 443"/>
                <a:gd name="T9" fmla="*/ 0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1242">
                  <a:moveTo>
                    <a:pt x="0" y="0"/>
                  </a:moveTo>
                  <a:lnTo>
                    <a:pt x="0" y="1083"/>
                  </a:lnTo>
                  <a:lnTo>
                    <a:pt x="443" y="1242"/>
                  </a:lnTo>
                  <a:lnTo>
                    <a:pt x="443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77" name="Freeform 23"/>
            <p:cNvSpPr/>
            <p:nvPr/>
          </p:nvSpPr>
          <p:spPr bwMode="auto">
            <a:xfrm flipH="1">
              <a:off x="4386046" y="2809322"/>
              <a:ext cx="703262" cy="1971675"/>
            </a:xfrm>
            <a:custGeom>
              <a:avLst/>
              <a:gdLst>
                <a:gd name="T0" fmla="*/ 0 w 443"/>
                <a:gd name="T1" fmla="*/ 158 h 1242"/>
                <a:gd name="T2" fmla="*/ 0 w 443"/>
                <a:gd name="T3" fmla="*/ 1242 h 1242"/>
                <a:gd name="T4" fmla="*/ 443 w 443"/>
                <a:gd name="T5" fmla="*/ 1077 h 1242"/>
                <a:gd name="T6" fmla="*/ 443 w 443"/>
                <a:gd name="T7" fmla="*/ 0 h 1242"/>
                <a:gd name="T8" fmla="*/ 0 w 443"/>
                <a:gd name="T9" fmla="*/ 158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1242">
                  <a:moveTo>
                    <a:pt x="0" y="158"/>
                  </a:moveTo>
                  <a:lnTo>
                    <a:pt x="0" y="1242"/>
                  </a:lnTo>
                  <a:lnTo>
                    <a:pt x="443" y="1077"/>
                  </a:lnTo>
                  <a:lnTo>
                    <a:pt x="443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78" name="Freeform 25"/>
            <p:cNvSpPr/>
            <p:nvPr/>
          </p:nvSpPr>
          <p:spPr bwMode="auto">
            <a:xfrm flipH="1">
              <a:off x="5079783" y="3058559"/>
              <a:ext cx="19050" cy="1722438"/>
            </a:xfrm>
            <a:custGeom>
              <a:avLst/>
              <a:gdLst>
                <a:gd name="T0" fmla="*/ 12 w 12"/>
                <a:gd name="T1" fmla="*/ 1083 h 1085"/>
                <a:gd name="T2" fmla="*/ 6 w 12"/>
                <a:gd name="T3" fmla="*/ 1085 h 1085"/>
                <a:gd name="T4" fmla="*/ 0 w 12"/>
                <a:gd name="T5" fmla="*/ 1083 h 1085"/>
                <a:gd name="T6" fmla="*/ 0 w 12"/>
                <a:gd name="T7" fmla="*/ 0 h 1085"/>
                <a:gd name="T8" fmla="*/ 12 w 12"/>
                <a:gd name="T9" fmla="*/ 0 h 1085"/>
                <a:gd name="T10" fmla="*/ 12 w 12"/>
                <a:gd name="T11" fmla="*/ 1083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85">
                  <a:moveTo>
                    <a:pt x="12" y="1083"/>
                  </a:moveTo>
                  <a:lnTo>
                    <a:pt x="6" y="1085"/>
                  </a:lnTo>
                  <a:lnTo>
                    <a:pt x="0" y="1083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1083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9" name="Freeform 62"/>
            <p:cNvSpPr/>
            <p:nvPr/>
          </p:nvSpPr>
          <p:spPr bwMode="auto">
            <a:xfrm flipH="1">
              <a:off x="5098834" y="2809322"/>
              <a:ext cx="693737" cy="263525"/>
            </a:xfrm>
            <a:custGeom>
              <a:avLst/>
              <a:gdLst>
                <a:gd name="T0" fmla="*/ 0 w 437"/>
                <a:gd name="T1" fmla="*/ 0 h 166"/>
                <a:gd name="T2" fmla="*/ 0 w 437"/>
                <a:gd name="T3" fmla="*/ 6 h 166"/>
                <a:gd name="T4" fmla="*/ 437 w 437"/>
                <a:gd name="T5" fmla="*/ 166 h 166"/>
                <a:gd name="T6" fmla="*/ 437 w 437"/>
                <a:gd name="T7" fmla="*/ 157 h 166"/>
                <a:gd name="T8" fmla="*/ 0 w 437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166">
                  <a:moveTo>
                    <a:pt x="0" y="0"/>
                  </a:moveTo>
                  <a:lnTo>
                    <a:pt x="0" y="6"/>
                  </a:lnTo>
                  <a:lnTo>
                    <a:pt x="437" y="166"/>
                  </a:lnTo>
                  <a:lnTo>
                    <a:pt x="437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0" name="Freeform 64"/>
            <p:cNvSpPr/>
            <p:nvPr/>
          </p:nvSpPr>
          <p:spPr bwMode="auto">
            <a:xfrm flipH="1">
              <a:off x="4386046" y="2809322"/>
              <a:ext cx="693737" cy="263525"/>
            </a:xfrm>
            <a:custGeom>
              <a:avLst/>
              <a:gdLst>
                <a:gd name="T0" fmla="*/ 437 w 437"/>
                <a:gd name="T1" fmla="*/ 0 h 166"/>
                <a:gd name="T2" fmla="*/ 0 w 437"/>
                <a:gd name="T3" fmla="*/ 157 h 166"/>
                <a:gd name="T4" fmla="*/ 0 w 437"/>
                <a:gd name="T5" fmla="*/ 166 h 166"/>
                <a:gd name="T6" fmla="*/ 437 w 437"/>
                <a:gd name="T7" fmla="*/ 6 h 166"/>
                <a:gd name="T8" fmla="*/ 437 w 437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166">
                  <a:moveTo>
                    <a:pt x="437" y="0"/>
                  </a:moveTo>
                  <a:lnTo>
                    <a:pt x="0" y="157"/>
                  </a:lnTo>
                  <a:lnTo>
                    <a:pt x="0" y="166"/>
                  </a:lnTo>
                  <a:lnTo>
                    <a:pt x="437" y="6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3" name="Freeform 80"/>
            <p:cNvSpPr/>
            <p:nvPr/>
          </p:nvSpPr>
          <p:spPr bwMode="auto">
            <a:xfrm flipH="1">
              <a:off x="4386046" y="4512709"/>
              <a:ext cx="693737" cy="269875"/>
            </a:xfrm>
            <a:custGeom>
              <a:avLst/>
              <a:gdLst>
                <a:gd name="T0" fmla="*/ 437 w 437"/>
                <a:gd name="T1" fmla="*/ 0 h 170"/>
                <a:gd name="T2" fmla="*/ 0 w 437"/>
                <a:gd name="T3" fmla="*/ 157 h 170"/>
                <a:gd name="T4" fmla="*/ 0 w 437"/>
                <a:gd name="T5" fmla="*/ 170 h 170"/>
                <a:gd name="T6" fmla="*/ 437 w 437"/>
                <a:gd name="T7" fmla="*/ 10 h 170"/>
                <a:gd name="T8" fmla="*/ 437 w 437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170">
                  <a:moveTo>
                    <a:pt x="437" y="0"/>
                  </a:moveTo>
                  <a:lnTo>
                    <a:pt x="0" y="157"/>
                  </a:lnTo>
                  <a:lnTo>
                    <a:pt x="0" y="170"/>
                  </a:lnTo>
                  <a:lnTo>
                    <a:pt x="437" y="10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 rot="-420000">
              <a:off x="4638686" y="2552829"/>
              <a:ext cx="906017" cy="49244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BottomDown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2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cs typeface="Arial" panose="020B0604020202020204" pitchFamily="34" charset="0"/>
                </a:rPr>
                <a:t>50%</a:t>
              </a:r>
              <a:endParaRPr kumimoji="0" lang="id-ID" sz="2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04" name="Group 50"/>
            <p:cNvGrpSpPr/>
            <p:nvPr/>
          </p:nvGrpSpPr>
          <p:grpSpPr>
            <a:xfrm>
              <a:off x="4489804" y="3165945"/>
              <a:ext cx="1245616" cy="400110"/>
              <a:chOff x="2883563" y="3670818"/>
              <a:chExt cx="1245616" cy="400110"/>
            </a:xfrm>
          </p:grpSpPr>
          <p:sp>
            <p:nvSpPr>
              <p:cNvPr id="205" name="TextBox 204"/>
              <p:cNvSpPr txBox="1"/>
              <p:nvPr/>
            </p:nvSpPr>
            <p:spPr>
              <a:xfrm rot="21480000">
                <a:off x="3501729" y="3670818"/>
                <a:ext cx="627450" cy="400110"/>
              </a:xfrm>
              <a:prstGeom prst="rect">
                <a:avLst/>
              </a:prstGeom>
              <a:noFill/>
              <a:effectLst/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</a:rPr>
                  <a:t>3</a:t>
                </a:r>
                <a:endParaRPr kumimoji="0" lang="id-ID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 rot="540000">
                <a:off x="2883563" y="3769215"/>
                <a:ext cx="561439" cy="246221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</a:t>
                </a:r>
                <a:endParaRPr kumimoji="0" lang="id-ID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5791314" y="2060853"/>
            <a:ext cx="1407782" cy="2720144"/>
            <a:chOff x="5791314" y="2060853"/>
            <a:chExt cx="1407782" cy="2720144"/>
          </a:xfrm>
        </p:grpSpPr>
        <p:sp>
          <p:nvSpPr>
            <p:cNvPr id="175" name="Freeform 19"/>
            <p:cNvSpPr/>
            <p:nvPr/>
          </p:nvSpPr>
          <p:spPr bwMode="auto">
            <a:xfrm flipH="1">
              <a:off x="5792571" y="2309259"/>
              <a:ext cx="703262" cy="2462213"/>
            </a:xfrm>
            <a:custGeom>
              <a:avLst/>
              <a:gdLst>
                <a:gd name="T0" fmla="*/ 0 w 443"/>
                <a:gd name="T1" fmla="*/ 160 h 1551"/>
                <a:gd name="T2" fmla="*/ 0 w 443"/>
                <a:gd name="T3" fmla="*/ 1551 h 1551"/>
                <a:gd name="T4" fmla="*/ 443 w 443"/>
                <a:gd name="T5" fmla="*/ 1392 h 1551"/>
                <a:gd name="T6" fmla="*/ 443 w 443"/>
                <a:gd name="T7" fmla="*/ 0 h 1551"/>
                <a:gd name="T8" fmla="*/ 0 w 443"/>
                <a:gd name="T9" fmla="*/ 160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1551">
                  <a:moveTo>
                    <a:pt x="0" y="160"/>
                  </a:moveTo>
                  <a:lnTo>
                    <a:pt x="0" y="1551"/>
                  </a:lnTo>
                  <a:lnTo>
                    <a:pt x="443" y="1392"/>
                  </a:lnTo>
                  <a:lnTo>
                    <a:pt x="443" y="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008BD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79" name="Freeform 27"/>
            <p:cNvSpPr/>
            <p:nvPr/>
          </p:nvSpPr>
          <p:spPr bwMode="auto">
            <a:xfrm flipH="1">
              <a:off x="5792571" y="2066372"/>
              <a:ext cx="1406525" cy="506413"/>
            </a:xfrm>
            <a:custGeom>
              <a:avLst/>
              <a:gdLst>
                <a:gd name="T0" fmla="*/ 443 w 886"/>
                <a:gd name="T1" fmla="*/ 0 h 319"/>
                <a:gd name="T2" fmla="*/ 0 w 886"/>
                <a:gd name="T3" fmla="*/ 159 h 319"/>
                <a:gd name="T4" fmla="*/ 443 w 886"/>
                <a:gd name="T5" fmla="*/ 319 h 319"/>
                <a:gd name="T6" fmla="*/ 886 w 886"/>
                <a:gd name="T7" fmla="*/ 159 h 319"/>
                <a:gd name="T8" fmla="*/ 443 w 886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6" h="319">
                  <a:moveTo>
                    <a:pt x="443" y="0"/>
                  </a:moveTo>
                  <a:lnTo>
                    <a:pt x="0" y="159"/>
                  </a:lnTo>
                  <a:lnTo>
                    <a:pt x="443" y="319"/>
                  </a:lnTo>
                  <a:lnTo>
                    <a:pt x="886" y="159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0" name="Freeform 29"/>
            <p:cNvSpPr/>
            <p:nvPr/>
          </p:nvSpPr>
          <p:spPr bwMode="auto">
            <a:xfrm flipH="1">
              <a:off x="6495834" y="2309259"/>
              <a:ext cx="703262" cy="2459038"/>
            </a:xfrm>
            <a:custGeom>
              <a:avLst/>
              <a:gdLst>
                <a:gd name="T0" fmla="*/ 0 w 443"/>
                <a:gd name="T1" fmla="*/ 0 h 1549"/>
                <a:gd name="T2" fmla="*/ 0 w 443"/>
                <a:gd name="T3" fmla="*/ 1386 h 1549"/>
                <a:gd name="T4" fmla="*/ 443 w 443"/>
                <a:gd name="T5" fmla="*/ 1549 h 1549"/>
                <a:gd name="T6" fmla="*/ 443 w 443"/>
                <a:gd name="T7" fmla="*/ 158 h 1549"/>
                <a:gd name="T8" fmla="*/ 0 w 443"/>
                <a:gd name="T9" fmla="*/ 0 h 1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1549">
                  <a:moveTo>
                    <a:pt x="0" y="0"/>
                  </a:moveTo>
                  <a:lnTo>
                    <a:pt x="0" y="1386"/>
                  </a:lnTo>
                  <a:lnTo>
                    <a:pt x="443" y="1549"/>
                  </a:lnTo>
                  <a:lnTo>
                    <a:pt x="443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1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1" name="Freeform 31"/>
            <p:cNvSpPr/>
            <p:nvPr/>
          </p:nvSpPr>
          <p:spPr bwMode="auto">
            <a:xfrm flipH="1">
              <a:off x="6486308" y="2569609"/>
              <a:ext cx="19050" cy="2211388"/>
            </a:xfrm>
            <a:custGeom>
              <a:avLst/>
              <a:gdLst>
                <a:gd name="T0" fmla="*/ 12 w 12"/>
                <a:gd name="T1" fmla="*/ 1390 h 1393"/>
                <a:gd name="T2" fmla="*/ 6 w 12"/>
                <a:gd name="T3" fmla="*/ 1393 h 1393"/>
                <a:gd name="T4" fmla="*/ 0 w 12"/>
                <a:gd name="T5" fmla="*/ 1390 h 1393"/>
                <a:gd name="T6" fmla="*/ 0 w 12"/>
                <a:gd name="T7" fmla="*/ 0 h 1393"/>
                <a:gd name="T8" fmla="*/ 12 w 12"/>
                <a:gd name="T9" fmla="*/ 0 h 1393"/>
                <a:gd name="T10" fmla="*/ 12 w 12"/>
                <a:gd name="T11" fmla="*/ 1390 h 1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393">
                  <a:moveTo>
                    <a:pt x="12" y="1390"/>
                  </a:moveTo>
                  <a:lnTo>
                    <a:pt x="6" y="1393"/>
                  </a:lnTo>
                  <a:lnTo>
                    <a:pt x="0" y="139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139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7" name="Freeform 50"/>
            <p:cNvSpPr/>
            <p:nvPr/>
          </p:nvSpPr>
          <p:spPr bwMode="auto">
            <a:xfrm flipH="1">
              <a:off x="5792571" y="2318784"/>
              <a:ext cx="695325" cy="265113"/>
            </a:xfrm>
            <a:custGeom>
              <a:avLst/>
              <a:gdLst>
                <a:gd name="T0" fmla="*/ 438 w 438"/>
                <a:gd name="T1" fmla="*/ 0 h 167"/>
                <a:gd name="T2" fmla="*/ 0 w 438"/>
                <a:gd name="T3" fmla="*/ 158 h 167"/>
                <a:gd name="T4" fmla="*/ 1 w 438"/>
                <a:gd name="T5" fmla="*/ 158 h 167"/>
                <a:gd name="T6" fmla="*/ 1 w 438"/>
                <a:gd name="T7" fmla="*/ 167 h 167"/>
                <a:gd name="T8" fmla="*/ 438 w 438"/>
                <a:gd name="T9" fmla="*/ 7 h 167"/>
                <a:gd name="T10" fmla="*/ 438 w 43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167">
                  <a:moveTo>
                    <a:pt x="438" y="0"/>
                  </a:moveTo>
                  <a:lnTo>
                    <a:pt x="0" y="158"/>
                  </a:lnTo>
                  <a:lnTo>
                    <a:pt x="1" y="158"/>
                  </a:lnTo>
                  <a:lnTo>
                    <a:pt x="1" y="167"/>
                  </a:lnTo>
                  <a:lnTo>
                    <a:pt x="438" y="7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8" name="Freeform 54"/>
            <p:cNvSpPr/>
            <p:nvPr/>
          </p:nvSpPr>
          <p:spPr bwMode="auto">
            <a:xfrm flipH="1">
              <a:off x="6505359" y="2318784"/>
              <a:ext cx="693737" cy="265113"/>
            </a:xfrm>
            <a:custGeom>
              <a:avLst/>
              <a:gdLst>
                <a:gd name="T0" fmla="*/ 0 w 437"/>
                <a:gd name="T1" fmla="*/ 0 h 167"/>
                <a:gd name="T2" fmla="*/ 0 w 437"/>
                <a:gd name="T3" fmla="*/ 7 h 167"/>
                <a:gd name="T4" fmla="*/ 437 w 437"/>
                <a:gd name="T5" fmla="*/ 167 h 167"/>
                <a:gd name="T6" fmla="*/ 437 w 437"/>
                <a:gd name="T7" fmla="*/ 158 h 167"/>
                <a:gd name="T8" fmla="*/ 437 w 437"/>
                <a:gd name="T9" fmla="*/ 158 h 167"/>
                <a:gd name="T10" fmla="*/ 0 w 437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7" h="167">
                  <a:moveTo>
                    <a:pt x="0" y="0"/>
                  </a:moveTo>
                  <a:lnTo>
                    <a:pt x="0" y="7"/>
                  </a:lnTo>
                  <a:lnTo>
                    <a:pt x="437" y="167"/>
                  </a:lnTo>
                  <a:lnTo>
                    <a:pt x="437" y="158"/>
                  </a:lnTo>
                  <a:lnTo>
                    <a:pt x="437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4" name="Freeform 84"/>
            <p:cNvSpPr/>
            <p:nvPr/>
          </p:nvSpPr>
          <p:spPr bwMode="auto">
            <a:xfrm flipH="1">
              <a:off x="6505359" y="4503184"/>
              <a:ext cx="693737" cy="269875"/>
            </a:xfrm>
            <a:custGeom>
              <a:avLst/>
              <a:gdLst>
                <a:gd name="T0" fmla="*/ 0 w 437"/>
                <a:gd name="T1" fmla="*/ 0 h 170"/>
                <a:gd name="T2" fmla="*/ 0 w 437"/>
                <a:gd name="T3" fmla="*/ 10 h 170"/>
                <a:gd name="T4" fmla="*/ 2 w 437"/>
                <a:gd name="T5" fmla="*/ 10 h 170"/>
                <a:gd name="T6" fmla="*/ 88 w 437"/>
                <a:gd name="T7" fmla="*/ 43 h 170"/>
                <a:gd name="T8" fmla="*/ 178 w 437"/>
                <a:gd name="T9" fmla="*/ 75 h 170"/>
                <a:gd name="T10" fmla="*/ 437 w 437"/>
                <a:gd name="T11" fmla="*/ 170 h 170"/>
                <a:gd name="T12" fmla="*/ 437 w 437"/>
                <a:gd name="T13" fmla="*/ 157 h 170"/>
                <a:gd name="T14" fmla="*/ 0 w 437"/>
                <a:gd name="T1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7" h="170">
                  <a:moveTo>
                    <a:pt x="0" y="0"/>
                  </a:moveTo>
                  <a:lnTo>
                    <a:pt x="0" y="10"/>
                  </a:lnTo>
                  <a:lnTo>
                    <a:pt x="2" y="10"/>
                  </a:lnTo>
                  <a:lnTo>
                    <a:pt x="88" y="43"/>
                  </a:lnTo>
                  <a:lnTo>
                    <a:pt x="178" y="75"/>
                  </a:lnTo>
                  <a:lnTo>
                    <a:pt x="437" y="170"/>
                  </a:lnTo>
                  <a:lnTo>
                    <a:pt x="437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 rot="-420000">
              <a:off x="6024283" y="2060853"/>
              <a:ext cx="906017" cy="49244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BottomDown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2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cs typeface="Arial" panose="020B0604020202020204" pitchFamily="34" charset="0"/>
                </a:rPr>
                <a:t>60%</a:t>
              </a:r>
              <a:endParaRPr kumimoji="0" lang="id-ID" sz="2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07" name="Group 53"/>
            <p:cNvGrpSpPr/>
            <p:nvPr/>
          </p:nvGrpSpPr>
          <p:grpSpPr>
            <a:xfrm>
              <a:off x="5791314" y="2862065"/>
              <a:ext cx="1370283" cy="400110"/>
              <a:chOff x="2805874" y="4257299"/>
              <a:chExt cx="1370283" cy="400110"/>
            </a:xfrm>
          </p:grpSpPr>
          <p:sp>
            <p:nvSpPr>
              <p:cNvPr id="208" name="TextBox 207"/>
              <p:cNvSpPr txBox="1"/>
              <p:nvPr/>
            </p:nvSpPr>
            <p:spPr>
              <a:xfrm rot="21420000">
                <a:off x="3548707" y="4257299"/>
                <a:ext cx="627450" cy="400110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</a:rPr>
                  <a:t>2</a:t>
                </a:r>
                <a:endParaRPr kumimoji="0" lang="id-ID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 rot="540000">
                <a:off x="2805874" y="4299057"/>
                <a:ext cx="796363" cy="246221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</a:t>
                </a:r>
                <a:endParaRPr kumimoji="0" lang="id-ID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5073234" y="3672012"/>
            <a:ext cx="1422599" cy="1518785"/>
            <a:chOff x="5073234" y="3672012"/>
            <a:chExt cx="1422599" cy="1518785"/>
          </a:xfrm>
        </p:grpSpPr>
        <p:sp>
          <p:nvSpPr>
            <p:cNvPr id="183" name="Freeform 35"/>
            <p:cNvSpPr/>
            <p:nvPr/>
          </p:nvSpPr>
          <p:spPr bwMode="auto">
            <a:xfrm flipH="1">
              <a:off x="5089308" y="3672012"/>
              <a:ext cx="1406525" cy="504825"/>
            </a:xfrm>
            <a:custGeom>
              <a:avLst/>
              <a:gdLst>
                <a:gd name="T0" fmla="*/ 443 w 886"/>
                <a:gd name="T1" fmla="*/ 0 h 318"/>
                <a:gd name="T2" fmla="*/ 0 w 886"/>
                <a:gd name="T3" fmla="*/ 159 h 318"/>
                <a:gd name="T4" fmla="*/ 443 w 886"/>
                <a:gd name="T5" fmla="*/ 318 h 318"/>
                <a:gd name="T6" fmla="*/ 886 w 886"/>
                <a:gd name="T7" fmla="*/ 159 h 318"/>
                <a:gd name="T8" fmla="*/ 443 w 886"/>
                <a:gd name="T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6" h="318">
                  <a:moveTo>
                    <a:pt x="443" y="0"/>
                  </a:moveTo>
                  <a:lnTo>
                    <a:pt x="0" y="159"/>
                  </a:lnTo>
                  <a:lnTo>
                    <a:pt x="443" y="318"/>
                  </a:lnTo>
                  <a:lnTo>
                    <a:pt x="886" y="159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00A1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4" name="Freeform 37"/>
            <p:cNvSpPr/>
            <p:nvPr/>
          </p:nvSpPr>
          <p:spPr bwMode="auto">
            <a:xfrm flipH="1">
              <a:off x="5792571" y="3922384"/>
              <a:ext cx="703262" cy="1254125"/>
            </a:xfrm>
            <a:custGeom>
              <a:avLst/>
              <a:gdLst>
                <a:gd name="T0" fmla="*/ 0 w 443"/>
                <a:gd name="T1" fmla="*/ 0 h 790"/>
                <a:gd name="T2" fmla="*/ 0 w 443"/>
                <a:gd name="T3" fmla="*/ 630 h 790"/>
                <a:gd name="T4" fmla="*/ 443 w 443"/>
                <a:gd name="T5" fmla="*/ 790 h 790"/>
                <a:gd name="T6" fmla="*/ 443 w 443"/>
                <a:gd name="T7" fmla="*/ 160 h 790"/>
                <a:gd name="T8" fmla="*/ 0 w 443"/>
                <a:gd name="T9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790">
                  <a:moveTo>
                    <a:pt x="0" y="0"/>
                  </a:moveTo>
                  <a:lnTo>
                    <a:pt x="0" y="630"/>
                  </a:lnTo>
                  <a:lnTo>
                    <a:pt x="443" y="790"/>
                  </a:lnTo>
                  <a:lnTo>
                    <a:pt x="443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5" name="Freeform 39"/>
            <p:cNvSpPr/>
            <p:nvPr/>
          </p:nvSpPr>
          <p:spPr bwMode="auto">
            <a:xfrm flipH="1">
              <a:off x="5089309" y="3922384"/>
              <a:ext cx="703262" cy="1254125"/>
            </a:xfrm>
            <a:custGeom>
              <a:avLst/>
              <a:gdLst>
                <a:gd name="T0" fmla="*/ 0 w 443"/>
                <a:gd name="T1" fmla="*/ 160 h 790"/>
                <a:gd name="T2" fmla="*/ 0 w 443"/>
                <a:gd name="T3" fmla="*/ 790 h 790"/>
                <a:gd name="T4" fmla="*/ 443 w 443"/>
                <a:gd name="T5" fmla="*/ 630 h 790"/>
                <a:gd name="T6" fmla="*/ 443 w 443"/>
                <a:gd name="T7" fmla="*/ 0 h 790"/>
                <a:gd name="T8" fmla="*/ 0 w 443"/>
                <a:gd name="T9" fmla="*/ 16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790">
                  <a:moveTo>
                    <a:pt x="0" y="160"/>
                  </a:moveTo>
                  <a:lnTo>
                    <a:pt x="0" y="790"/>
                  </a:lnTo>
                  <a:lnTo>
                    <a:pt x="443" y="630"/>
                  </a:lnTo>
                  <a:lnTo>
                    <a:pt x="443" y="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1" name="Freeform 68"/>
            <p:cNvSpPr/>
            <p:nvPr/>
          </p:nvSpPr>
          <p:spPr bwMode="auto">
            <a:xfrm flipH="1">
              <a:off x="5802096" y="3924424"/>
              <a:ext cx="693737" cy="263525"/>
            </a:xfrm>
            <a:custGeom>
              <a:avLst/>
              <a:gdLst>
                <a:gd name="T0" fmla="*/ 0 w 437"/>
                <a:gd name="T1" fmla="*/ 0 h 166"/>
                <a:gd name="T2" fmla="*/ 0 w 437"/>
                <a:gd name="T3" fmla="*/ 8 h 166"/>
                <a:gd name="T4" fmla="*/ 437 w 437"/>
                <a:gd name="T5" fmla="*/ 166 h 166"/>
                <a:gd name="T6" fmla="*/ 437 w 437"/>
                <a:gd name="T7" fmla="*/ 157 h 166"/>
                <a:gd name="T8" fmla="*/ 0 w 437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166">
                  <a:moveTo>
                    <a:pt x="0" y="0"/>
                  </a:moveTo>
                  <a:lnTo>
                    <a:pt x="0" y="8"/>
                  </a:lnTo>
                  <a:lnTo>
                    <a:pt x="437" y="166"/>
                  </a:lnTo>
                  <a:lnTo>
                    <a:pt x="437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2" name="Freeform 70"/>
            <p:cNvSpPr/>
            <p:nvPr/>
          </p:nvSpPr>
          <p:spPr bwMode="auto">
            <a:xfrm flipH="1">
              <a:off x="5089309" y="3924424"/>
              <a:ext cx="693737" cy="263525"/>
            </a:xfrm>
            <a:custGeom>
              <a:avLst/>
              <a:gdLst>
                <a:gd name="T0" fmla="*/ 437 w 437"/>
                <a:gd name="T1" fmla="*/ 0 h 166"/>
                <a:gd name="T2" fmla="*/ 0 w 437"/>
                <a:gd name="T3" fmla="*/ 157 h 166"/>
                <a:gd name="T4" fmla="*/ 0 w 437"/>
                <a:gd name="T5" fmla="*/ 166 h 166"/>
                <a:gd name="T6" fmla="*/ 437 w 437"/>
                <a:gd name="T7" fmla="*/ 8 h 166"/>
                <a:gd name="T8" fmla="*/ 437 w 437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166">
                  <a:moveTo>
                    <a:pt x="437" y="0"/>
                  </a:moveTo>
                  <a:lnTo>
                    <a:pt x="0" y="157"/>
                  </a:lnTo>
                  <a:lnTo>
                    <a:pt x="0" y="166"/>
                  </a:lnTo>
                  <a:lnTo>
                    <a:pt x="437" y="8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5" name="Freeform 88"/>
            <p:cNvSpPr/>
            <p:nvPr/>
          </p:nvSpPr>
          <p:spPr bwMode="auto">
            <a:xfrm flipH="1">
              <a:off x="5802096" y="4919334"/>
              <a:ext cx="693737" cy="271463"/>
            </a:xfrm>
            <a:custGeom>
              <a:avLst/>
              <a:gdLst>
                <a:gd name="T0" fmla="*/ 0 w 437"/>
                <a:gd name="T1" fmla="*/ 0 h 171"/>
                <a:gd name="T2" fmla="*/ 0 w 437"/>
                <a:gd name="T3" fmla="*/ 13 h 171"/>
                <a:gd name="T4" fmla="*/ 266 w 437"/>
                <a:gd name="T5" fmla="*/ 109 h 171"/>
                <a:gd name="T6" fmla="*/ 437 w 437"/>
                <a:gd name="T7" fmla="*/ 171 h 171"/>
                <a:gd name="T8" fmla="*/ 437 w 437"/>
                <a:gd name="T9" fmla="*/ 156 h 171"/>
                <a:gd name="T10" fmla="*/ 0 w 437"/>
                <a:gd name="T1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7" h="171">
                  <a:moveTo>
                    <a:pt x="0" y="0"/>
                  </a:moveTo>
                  <a:lnTo>
                    <a:pt x="0" y="13"/>
                  </a:lnTo>
                  <a:lnTo>
                    <a:pt x="266" y="109"/>
                  </a:lnTo>
                  <a:lnTo>
                    <a:pt x="437" y="171"/>
                  </a:lnTo>
                  <a:lnTo>
                    <a:pt x="437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6" name="Freeform 90"/>
            <p:cNvSpPr/>
            <p:nvPr/>
          </p:nvSpPr>
          <p:spPr bwMode="auto">
            <a:xfrm flipH="1">
              <a:off x="5089309" y="4919334"/>
              <a:ext cx="693737" cy="271463"/>
            </a:xfrm>
            <a:custGeom>
              <a:avLst/>
              <a:gdLst>
                <a:gd name="T0" fmla="*/ 437 w 437"/>
                <a:gd name="T1" fmla="*/ 0 h 171"/>
                <a:gd name="T2" fmla="*/ 0 w 437"/>
                <a:gd name="T3" fmla="*/ 156 h 171"/>
                <a:gd name="T4" fmla="*/ 0 w 437"/>
                <a:gd name="T5" fmla="*/ 171 h 171"/>
                <a:gd name="T6" fmla="*/ 172 w 437"/>
                <a:gd name="T7" fmla="*/ 109 h 171"/>
                <a:gd name="T8" fmla="*/ 437 w 437"/>
                <a:gd name="T9" fmla="*/ 13 h 171"/>
                <a:gd name="T10" fmla="*/ 437 w 437"/>
                <a:gd name="T1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7" h="171">
                  <a:moveTo>
                    <a:pt x="437" y="0"/>
                  </a:moveTo>
                  <a:lnTo>
                    <a:pt x="0" y="156"/>
                  </a:lnTo>
                  <a:lnTo>
                    <a:pt x="0" y="171"/>
                  </a:lnTo>
                  <a:lnTo>
                    <a:pt x="172" y="109"/>
                  </a:lnTo>
                  <a:lnTo>
                    <a:pt x="437" y="13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ysClr val="window" lastClr="FFFFFF">
                <a:alpha val="4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 rot="-420000">
              <a:off x="5328631" y="3682181"/>
              <a:ext cx="906017" cy="49244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BottomDown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2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cs typeface="Arial" panose="020B0604020202020204" pitchFamily="34" charset="0"/>
                </a:rPr>
                <a:t>30%</a:t>
              </a:r>
              <a:endParaRPr kumimoji="0" lang="id-ID" sz="2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10" name="Group 56"/>
            <p:cNvGrpSpPr/>
            <p:nvPr/>
          </p:nvGrpSpPr>
          <p:grpSpPr>
            <a:xfrm>
              <a:off x="5073234" y="4332221"/>
              <a:ext cx="1380184" cy="400110"/>
              <a:chOff x="3152560" y="4981569"/>
              <a:chExt cx="1380184" cy="400110"/>
            </a:xfrm>
          </p:grpSpPr>
          <p:sp>
            <p:nvSpPr>
              <p:cNvPr id="211" name="TextBox 210"/>
              <p:cNvSpPr txBox="1"/>
              <p:nvPr/>
            </p:nvSpPr>
            <p:spPr>
              <a:xfrm rot="21420000">
                <a:off x="3905294" y="4981569"/>
                <a:ext cx="627450" cy="400110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</a:rPr>
                  <a:t>4</a:t>
                </a:r>
                <a:endParaRPr kumimoji="0" lang="id-ID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 rot="540000">
                <a:off x="3152560" y="5063997"/>
                <a:ext cx="763612" cy="246221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</a:t>
                </a:r>
                <a:endParaRPr kumimoji="0" lang="id-ID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7839546" y="2109655"/>
            <a:ext cx="2882025" cy="614852"/>
            <a:chOff x="7839546" y="2109655"/>
            <a:chExt cx="2882025" cy="614852"/>
          </a:xfrm>
        </p:grpSpPr>
        <p:sp>
          <p:nvSpPr>
            <p:cNvPr id="167" name="TextBox 166"/>
            <p:cNvSpPr txBox="1"/>
            <p:nvPr/>
          </p:nvSpPr>
          <p:spPr>
            <a:xfrm>
              <a:off x="7839546" y="2205458"/>
              <a:ext cx="627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1</a:t>
              </a:r>
              <a:endParaRPr kumimoji="0" lang="id-ID" sz="23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13" name="Rectangle 59"/>
            <p:cNvSpPr>
              <a:spLocks noChangeAspect="1"/>
            </p:cNvSpPr>
            <p:nvPr/>
          </p:nvSpPr>
          <p:spPr>
            <a:xfrm>
              <a:off x="7968347" y="2248097"/>
              <a:ext cx="360000" cy="360000"/>
            </a:xfrm>
            <a:prstGeom prst="rect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8469934" y="2109655"/>
              <a:ext cx="77296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kumimoji="0" lang="id-ID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 01</a:t>
              </a:r>
              <a:endParaRPr kumimoji="0" lang="id-ID" sz="13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8469934" y="2324397"/>
              <a:ext cx="2251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6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839546" y="2789016"/>
            <a:ext cx="2882025" cy="614852"/>
            <a:chOff x="7839546" y="2789016"/>
            <a:chExt cx="2882025" cy="614852"/>
          </a:xfrm>
        </p:grpSpPr>
        <p:sp>
          <p:nvSpPr>
            <p:cNvPr id="168" name="TextBox 167"/>
            <p:cNvSpPr txBox="1"/>
            <p:nvPr/>
          </p:nvSpPr>
          <p:spPr>
            <a:xfrm>
              <a:off x="7839546" y="2870663"/>
              <a:ext cx="627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2</a:t>
              </a:r>
              <a:endParaRPr kumimoji="0" lang="id-ID" sz="23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14" name="Rectangle 60"/>
            <p:cNvSpPr>
              <a:spLocks noChangeAspect="1"/>
            </p:cNvSpPr>
            <p:nvPr/>
          </p:nvSpPr>
          <p:spPr>
            <a:xfrm>
              <a:off x="7968347" y="2908110"/>
              <a:ext cx="360000" cy="360000"/>
            </a:xfrm>
            <a:prstGeom prst="rect">
              <a:avLst/>
            </a:prstGeom>
            <a:noFill/>
            <a:ln w="254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8469934" y="2789016"/>
              <a:ext cx="77296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kumimoji="0" lang="id-ID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 02</a:t>
              </a:r>
              <a:endParaRPr kumimoji="0" lang="id-ID" sz="13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8469934" y="3003758"/>
              <a:ext cx="2251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6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</a:t>
              </a:r>
              <a:endPara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837095" y="3451956"/>
            <a:ext cx="2884476" cy="600338"/>
            <a:chOff x="7837095" y="3451956"/>
            <a:chExt cx="2884476" cy="600338"/>
          </a:xfrm>
        </p:grpSpPr>
        <p:sp>
          <p:nvSpPr>
            <p:cNvPr id="169" name="TextBox 168"/>
            <p:cNvSpPr txBox="1"/>
            <p:nvPr/>
          </p:nvSpPr>
          <p:spPr>
            <a:xfrm>
              <a:off x="7837095" y="3548914"/>
              <a:ext cx="62745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CCFF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3</a:t>
              </a:r>
              <a:endParaRPr kumimoji="0" lang="id-ID" sz="2300" b="0" i="0" u="none" strike="noStrike" kern="0" cap="none" spc="0" normalizeH="0" baseline="0" noProof="0" dirty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15" name="Rectangle 61"/>
            <p:cNvSpPr>
              <a:spLocks noChangeAspect="1"/>
            </p:cNvSpPr>
            <p:nvPr/>
          </p:nvSpPr>
          <p:spPr>
            <a:xfrm>
              <a:off x="7968347" y="3580885"/>
              <a:ext cx="360000" cy="360000"/>
            </a:xfrm>
            <a:prstGeom prst="rect">
              <a:avLst/>
            </a:prstGeom>
            <a:noFill/>
            <a:ln w="25400" cap="flat" cmpd="sng" algn="ctr">
              <a:solidFill>
                <a:srgbClr val="66CC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8469934" y="3451956"/>
              <a:ext cx="77296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CC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kumimoji="0" lang="id-ID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CCFF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 03</a:t>
              </a:r>
              <a:endParaRPr kumimoji="0" lang="id-ID" sz="1300" b="1" i="0" u="none" strike="noStrike" kern="0" cap="none" spc="0" normalizeH="0" baseline="0" noProof="0" dirty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469934" y="3652184"/>
              <a:ext cx="2251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6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</a:t>
              </a:r>
              <a:endPara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848272" y="4056840"/>
            <a:ext cx="2873299" cy="614852"/>
            <a:chOff x="7848272" y="4056840"/>
            <a:chExt cx="2873299" cy="614852"/>
          </a:xfrm>
        </p:grpSpPr>
        <p:sp>
          <p:nvSpPr>
            <p:cNvPr id="170" name="TextBox 169"/>
            <p:cNvSpPr txBox="1"/>
            <p:nvPr/>
          </p:nvSpPr>
          <p:spPr>
            <a:xfrm>
              <a:off x="7848272" y="4165596"/>
              <a:ext cx="627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ECFF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4</a:t>
              </a:r>
              <a:endPara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CCECFF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16" name="Rectangle 62"/>
            <p:cNvSpPr>
              <a:spLocks noChangeAspect="1"/>
            </p:cNvSpPr>
            <p:nvPr/>
          </p:nvSpPr>
          <p:spPr>
            <a:xfrm>
              <a:off x="7982861" y="4202138"/>
              <a:ext cx="360000" cy="360000"/>
            </a:xfrm>
            <a:prstGeom prst="rect">
              <a:avLst/>
            </a:prstGeom>
            <a:noFill/>
            <a:ln w="25400" cap="flat" cmpd="sng" algn="ctr">
              <a:solidFill>
                <a:srgbClr val="CCEC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8469934" y="4056840"/>
              <a:ext cx="77296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EC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kumimoji="0" lang="id-ID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ECFF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 04</a:t>
              </a:r>
              <a:endParaRPr kumimoji="0" lang="id-ID" sz="1300" b="1" i="0" u="none" strike="noStrike" kern="0" cap="none" spc="0" normalizeH="0" baseline="0" noProof="0" dirty="0">
                <a:ln>
                  <a:noFill/>
                </a:ln>
                <a:solidFill>
                  <a:srgbClr val="CCECFF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8469934" y="4271582"/>
              <a:ext cx="2251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6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此处添加详细文本描述，建议与标题相关并符合整体语言风格</a:t>
              </a:r>
              <a:endPara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6" name="Rectangle 76"/>
          <p:cNvSpPr/>
          <p:nvPr/>
        </p:nvSpPr>
        <p:spPr>
          <a:xfrm>
            <a:off x="715230" y="2779800"/>
            <a:ext cx="31735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字以内，据统计每页幻灯片的最好控制在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分钟之内。此处添加详细文本描述，建议与标题相关并符合整体语言风格，语言描述尽量简洁生动。尽量将每页幻灯片的字数控制在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字以内，据统计每页幻灯片的最好控制在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分钟之内。</a:t>
            </a:r>
          </a:p>
        </p:txBody>
      </p:sp>
      <p:sp>
        <p:nvSpPr>
          <p:cNvPr id="227" name="Content Placeholder 2"/>
          <p:cNvSpPr txBox="1"/>
          <p:nvPr/>
        </p:nvSpPr>
        <p:spPr>
          <a:xfrm>
            <a:off x="380881" y="5333694"/>
            <a:ext cx="10783184" cy="817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此处添加详细文本描述，建议与标题相关并符合整体语言风格，语言描述尽量简洁生动。尽量将每页幻灯片的字数控制在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字以内，据统计每页幻灯片的最好控制在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分钟之内。此处添加详细文本描述，建议与标题相关并符合整体语言风格，语言描述尽量简洁生动。尽量将每页幻灯片的字数控制在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字以内，据统计每页幻灯片的最好控制在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分钟之内。</a:t>
            </a:r>
          </a:p>
        </p:txBody>
      </p:sp>
      <p:sp>
        <p:nvSpPr>
          <p:cNvPr id="228" name="Title 1"/>
          <p:cNvSpPr txBox="1"/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团队合作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29" name="Subtitle 4"/>
          <p:cNvSpPr txBox="1"/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1800" marR="0" lvl="0" indent="-4318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8249" y="2293619"/>
            <a:ext cx="178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86" name="组合 85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92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93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94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95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87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88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89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0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1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 spd="slow" advTm="4449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  <p:bldP spid="229" grpId="0"/>
      <p:bldP spid="8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团队合作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Subtitle 4"/>
          <p:cNvSpPr txBox="1"/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1800" marR="0" lvl="0" indent="-4318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07" name="Freeform 5"/>
          <p:cNvSpPr/>
          <p:nvPr/>
        </p:nvSpPr>
        <p:spPr bwMode="auto">
          <a:xfrm>
            <a:off x="5366227" y="2319418"/>
            <a:ext cx="1872274" cy="3780978"/>
          </a:xfrm>
          <a:custGeom>
            <a:avLst/>
            <a:gdLst>
              <a:gd name="T0" fmla="*/ 616 w 725"/>
              <a:gd name="T1" fmla="*/ 590 h 1468"/>
              <a:gd name="T2" fmla="*/ 459 w 725"/>
              <a:gd name="T3" fmla="*/ 759 h 1468"/>
              <a:gd name="T4" fmla="*/ 478 w 725"/>
              <a:gd name="T5" fmla="*/ 488 h 1468"/>
              <a:gd name="T6" fmla="*/ 725 w 725"/>
              <a:gd name="T7" fmla="*/ 191 h 1468"/>
              <a:gd name="T8" fmla="*/ 675 w 725"/>
              <a:gd name="T9" fmla="*/ 124 h 1468"/>
              <a:gd name="T10" fmla="*/ 440 w 725"/>
              <a:gd name="T11" fmla="*/ 376 h 1468"/>
              <a:gd name="T12" fmla="*/ 412 w 725"/>
              <a:gd name="T13" fmla="*/ 0 h 1468"/>
              <a:gd name="T14" fmla="*/ 344 w 725"/>
              <a:gd name="T15" fmla="*/ 0 h 1468"/>
              <a:gd name="T16" fmla="*/ 314 w 725"/>
              <a:gd name="T17" fmla="*/ 577 h 1468"/>
              <a:gd name="T18" fmla="*/ 46 w 725"/>
              <a:gd name="T19" fmla="*/ 271 h 1468"/>
              <a:gd name="T20" fmla="*/ 0 w 725"/>
              <a:gd name="T21" fmla="*/ 313 h 1468"/>
              <a:gd name="T22" fmla="*/ 285 w 725"/>
              <a:gd name="T23" fmla="*/ 698 h 1468"/>
              <a:gd name="T24" fmla="*/ 216 w 725"/>
              <a:gd name="T25" fmla="*/ 1468 h 1468"/>
              <a:gd name="T26" fmla="*/ 548 w 725"/>
              <a:gd name="T27" fmla="*/ 1468 h 1468"/>
              <a:gd name="T28" fmla="*/ 471 w 725"/>
              <a:gd name="T29" fmla="*/ 892 h 1468"/>
              <a:gd name="T30" fmla="*/ 667 w 725"/>
              <a:gd name="T31" fmla="*/ 657 h 1468"/>
              <a:gd name="T32" fmla="*/ 616 w 725"/>
              <a:gd name="T33" fmla="*/ 590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25" h="1468">
                <a:moveTo>
                  <a:pt x="616" y="590"/>
                </a:moveTo>
                <a:cubicBezTo>
                  <a:pt x="459" y="759"/>
                  <a:pt x="459" y="759"/>
                  <a:pt x="459" y="759"/>
                </a:cubicBezTo>
                <a:cubicBezTo>
                  <a:pt x="439" y="488"/>
                  <a:pt x="478" y="488"/>
                  <a:pt x="478" y="488"/>
                </a:cubicBezTo>
                <a:cubicBezTo>
                  <a:pt x="725" y="191"/>
                  <a:pt x="725" y="191"/>
                  <a:pt x="725" y="191"/>
                </a:cubicBezTo>
                <a:cubicBezTo>
                  <a:pt x="675" y="124"/>
                  <a:pt x="675" y="124"/>
                  <a:pt x="675" y="124"/>
                </a:cubicBezTo>
                <a:cubicBezTo>
                  <a:pt x="440" y="376"/>
                  <a:pt x="440" y="376"/>
                  <a:pt x="440" y="376"/>
                </a:cubicBezTo>
                <a:cubicBezTo>
                  <a:pt x="412" y="0"/>
                  <a:pt x="412" y="0"/>
                  <a:pt x="412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14" y="577"/>
                  <a:pt x="314" y="577"/>
                  <a:pt x="314" y="577"/>
                </a:cubicBezTo>
                <a:cubicBezTo>
                  <a:pt x="46" y="271"/>
                  <a:pt x="46" y="271"/>
                  <a:pt x="46" y="271"/>
                </a:cubicBezTo>
                <a:cubicBezTo>
                  <a:pt x="0" y="313"/>
                  <a:pt x="0" y="313"/>
                  <a:pt x="0" y="313"/>
                </a:cubicBezTo>
                <a:cubicBezTo>
                  <a:pt x="285" y="698"/>
                  <a:pt x="285" y="698"/>
                  <a:pt x="285" y="698"/>
                </a:cubicBezTo>
                <a:cubicBezTo>
                  <a:pt x="323" y="824"/>
                  <a:pt x="216" y="1468"/>
                  <a:pt x="216" y="1468"/>
                </a:cubicBezTo>
                <a:cubicBezTo>
                  <a:pt x="548" y="1468"/>
                  <a:pt x="548" y="1468"/>
                  <a:pt x="548" y="1468"/>
                </a:cubicBezTo>
                <a:cubicBezTo>
                  <a:pt x="548" y="1468"/>
                  <a:pt x="500" y="1168"/>
                  <a:pt x="471" y="892"/>
                </a:cubicBezTo>
                <a:cubicBezTo>
                  <a:pt x="667" y="657"/>
                  <a:pt x="667" y="657"/>
                  <a:pt x="667" y="657"/>
                </a:cubicBezTo>
                <a:lnTo>
                  <a:pt x="616" y="590"/>
                </a:lnTo>
                <a:close/>
              </a:path>
            </a:pathLst>
          </a:custGeom>
          <a:solidFill>
            <a:srgbClr val="878787"/>
          </a:solidFill>
          <a:ln>
            <a:noFill/>
          </a:ln>
        </p:spPr>
        <p:txBody>
          <a:bodyPr vert="horz" wrap="square" lIns="86411" tIns="43205" rIns="86411" bIns="4320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08" name="Oval 15"/>
          <p:cNvSpPr/>
          <p:nvPr/>
        </p:nvSpPr>
        <p:spPr>
          <a:xfrm>
            <a:off x="3957250" y="3318491"/>
            <a:ext cx="641289" cy="641191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9" name="Oval 16"/>
          <p:cNvSpPr/>
          <p:nvPr/>
        </p:nvSpPr>
        <p:spPr>
          <a:xfrm>
            <a:off x="4598539" y="3781297"/>
            <a:ext cx="529176" cy="529095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0" name="Oval 17"/>
          <p:cNvSpPr/>
          <p:nvPr/>
        </p:nvSpPr>
        <p:spPr>
          <a:xfrm>
            <a:off x="8247853" y="3706616"/>
            <a:ext cx="476981" cy="476908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1" name="Oval 18"/>
          <p:cNvSpPr/>
          <p:nvPr/>
        </p:nvSpPr>
        <p:spPr>
          <a:xfrm>
            <a:off x="8424358" y="3318492"/>
            <a:ext cx="367532" cy="367475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2" name="Oval 19"/>
          <p:cNvSpPr/>
          <p:nvPr/>
        </p:nvSpPr>
        <p:spPr>
          <a:xfrm>
            <a:off x="8677496" y="2813974"/>
            <a:ext cx="610481" cy="610388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3" name="Oval 20"/>
          <p:cNvSpPr/>
          <p:nvPr/>
        </p:nvSpPr>
        <p:spPr>
          <a:xfrm>
            <a:off x="5949886" y="3298515"/>
            <a:ext cx="194970" cy="19494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4" name="Oval 21"/>
          <p:cNvSpPr/>
          <p:nvPr/>
        </p:nvSpPr>
        <p:spPr>
          <a:xfrm>
            <a:off x="5372754" y="3766545"/>
            <a:ext cx="342968" cy="342915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5" name="Oval 22"/>
          <p:cNvSpPr/>
          <p:nvPr/>
        </p:nvSpPr>
        <p:spPr>
          <a:xfrm>
            <a:off x="4753884" y="3631114"/>
            <a:ext cx="220239" cy="220205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6" name="Oval 23"/>
          <p:cNvSpPr/>
          <p:nvPr/>
        </p:nvSpPr>
        <p:spPr>
          <a:xfrm>
            <a:off x="8082297" y="2798885"/>
            <a:ext cx="530909" cy="530827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7" name="Oval 24"/>
          <p:cNvSpPr/>
          <p:nvPr/>
        </p:nvSpPr>
        <p:spPr>
          <a:xfrm>
            <a:off x="3985394" y="2865870"/>
            <a:ext cx="412151" cy="412088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8" name="Oval 25"/>
          <p:cNvSpPr/>
          <p:nvPr/>
        </p:nvSpPr>
        <p:spPr>
          <a:xfrm>
            <a:off x="5072719" y="4081178"/>
            <a:ext cx="362052" cy="361997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9" name="Oval 26"/>
          <p:cNvSpPr/>
          <p:nvPr/>
        </p:nvSpPr>
        <p:spPr>
          <a:xfrm>
            <a:off x="4273363" y="2334580"/>
            <a:ext cx="163568" cy="163543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0" name="Oval 27"/>
          <p:cNvSpPr/>
          <p:nvPr/>
        </p:nvSpPr>
        <p:spPr>
          <a:xfrm>
            <a:off x="5832173" y="2955853"/>
            <a:ext cx="269407" cy="269366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1" name="Oval 28"/>
          <p:cNvSpPr/>
          <p:nvPr/>
        </p:nvSpPr>
        <p:spPr>
          <a:xfrm>
            <a:off x="8377716" y="2309289"/>
            <a:ext cx="488569" cy="488494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2" name="Oval 29"/>
          <p:cNvSpPr/>
          <p:nvPr/>
        </p:nvSpPr>
        <p:spPr>
          <a:xfrm>
            <a:off x="5057786" y="3574207"/>
            <a:ext cx="488569" cy="488494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3" name="Oval 30"/>
          <p:cNvSpPr/>
          <p:nvPr/>
        </p:nvSpPr>
        <p:spPr>
          <a:xfrm>
            <a:off x="4811483" y="1710814"/>
            <a:ext cx="431821" cy="431755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4" name="Oval 31"/>
          <p:cNvSpPr/>
          <p:nvPr/>
        </p:nvSpPr>
        <p:spPr>
          <a:xfrm>
            <a:off x="4353175" y="1956468"/>
            <a:ext cx="427814" cy="427748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5" name="Oval 32"/>
          <p:cNvSpPr/>
          <p:nvPr/>
        </p:nvSpPr>
        <p:spPr>
          <a:xfrm>
            <a:off x="8306659" y="1793956"/>
            <a:ext cx="507315" cy="507238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6" name="Oval 33"/>
          <p:cNvSpPr/>
          <p:nvPr/>
        </p:nvSpPr>
        <p:spPr>
          <a:xfrm>
            <a:off x="4830382" y="1223657"/>
            <a:ext cx="427814" cy="427748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7" name="Oval 34"/>
          <p:cNvSpPr/>
          <p:nvPr/>
        </p:nvSpPr>
        <p:spPr>
          <a:xfrm>
            <a:off x="5537370" y="4028733"/>
            <a:ext cx="479750" cy="479677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8" name="Oval 35"/>
          <p:cNvSpPr/>
          <p:nvPr/>
        </p:nvSpPr>
        <p:spPr>
          <a:xfrm>
            <a:off x="7260572" y="1112057"/>
            <a:ext cx="422200" cy="422135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9" name="Oval 36"/>
          <p:cNvSpPr/>
          <p:nvPr/>
        </p:nvSpPr>
        <p:spPr>
          <a:xfrm>
            <a:off x="7660328" y="1446109"/>
            <a:ext cx="292547" cy="292503"/>
          </a:xfrm>
          <a:prstGeom prst="ellipse">
            <a:avLst/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0" name="Oval 37"/>
          <p:cNvSpPr/>
          <p:nvPr/>
        </p:nvSpPr>
        <p:spPr>
          <a:xfrm>
            <a:off x="8016792" y="1564004"/>
            <a:ext cx="354155" cy="354101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1" name="Oval 54"/>
          <p:cNvSpPr/>
          <p:nvPr/>
        </p:nvSpPr>
        <p:spPr>
          <a:xfrm>
            <a:off x="4089648" y="2544207"/>
            <a:ext cx="269407" cy="269366"/>
          </a:xfrm>
          <a:prstGeom prst="ellipse">
            <a:avLst/>
          </a:prstGeom>
          <a:solidFill>
            <a:srgbClr val="66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2" name="Oval 44"/>
          <p:cNvSpPr/>
          <p:nvPr/>
        </p:nvSpPr>
        <p:spPr>
          <a:xfrm>
            <a:off x="4491452" y="2180942"/>
            <a:ext cx="1331557" cy="1331353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510300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奖励</a:t>
            </a:r>
            <a:endParaRPr kumimoji="0" lang="id-ID" sz="19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3" name="Oval 49"/>
          <p:cNvSpPr/>
          <p:nvPr/>
        </p:nvSpPr>
        <p:spPr>
          <a:xfrm>
            <a:off x="6585350" y="2925624"/>
            <a:ext cx="1639219" cy="1638968"/>
          </a:xfrm>
          <a:prstGeom prst="ellipse">
            <a:avLst/>
          </a:prstGeom>
          <a:solidFill>
            <a:srgbClr val="0070C0">
              <a:alpha val="9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510300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创意</a:t>
            </a:r>
            <a:endParaRPr kumimoji="0" lang="id-ID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4" name="Oval 52"/>
          <p:cNvSpPr/>
          <p:nvPr/>
        </p:nvSpPr>
        <p:spPr>
          <a:xfrm>
            <a:off x="5292728" y="861215"/>
            <a:ext cx="2074837" cy="2074520"/>
          </a:xfrm>
          <a:prstGeom prst="ellipse">
            <a:avLst/>
          </a:prstGeom>
          <a:solidFill>
            <a:srgbClr val="0070C0">
              <a:alpha val="9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510300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</a:t>
            </a:r>
            <a:endParaRPr kumimoji="0" lang="id-ID" sz="19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5" name="Oval 39"/>
          <p:cNvSpPr/>
          <p:nvPr/>
        </p:nvSpPr>
        <p:spPr>
          <a:xfrm>
            <a:off x="6917868" y="1784139"/>
            <a:ext cx="1331557" cy="1331353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510300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合作</a:t>
            </a:r>
            <a:endParaRPr kumimoji="0" lang="id-ID" sz="19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391547" y="4060760"/>
            <a:ext cx="1628844" cy="378067"/>
          </a:xfrm>
          <a:prstGeom prst="rect">
            <a:avLst/>
          </a:prstGeom>
          <a:noFill/>
        </p:spPr>
        <p:txBody>
          <a:bodyPr wrap="none" lIns="86411" tIns="43205" rIns="86411" bIns="43205" rtlCol="0">
            <a:spAutoFit/>
          </a:bodyPr>
          <a:lstStyle/>
          <a:p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我们的概念树</a:t>
            </a:r>
            <a:endParaRPr lang="id-ID" sz="1900" dirty="0">
              <a:latin typeface="+mn-ea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1391547" y="4470661"/>
            <a:ext cx="2909417" cy="1287582"/>
          </a:xfrm>
          <a:prstGeom prst="rect">
            <a:avLst/>
          </a:prstGeom>
          <a:noFill/>
        </p:spPr>
        <p:txBody>
          <a:bodyPr wrap="square" lIns="86411" tIns="43205" rIns="86411" bIns="43205" rtlCol="0">
            <a:spAutoFit/>
          </a:bodyPr>
          <a:lstStyle/>
          <a:p>
            <a:pPr lvl="0" defTabSz="914400"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878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字以</a:t>
            </a:r>
            <a:r>
              <a:rPr lang="zh-CN" altLang="en-US" sz="1300" kern="0" dirty="0" smtClean="0">
                <a:solidFill>
                  <a:srgbClr val="878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内亮亮图文旗舰店</a:t>
            </a:r>
            <a:r>
              <a:rPr lang="en-US" altLang="zh-CN" sz="1300" kern="0" dirty="0" smtClean="0">
                <a:solidFill>
                  <a:srgbClr val="878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endParaRPr kumimoji="0" lang="id-ID" sz="1300" b="0" i="0" u="none" strike="noStrike" kern="0" cap="none" spc="0" normalizeH="0" baseline="0" noProof="0" dirty="0">
              <a:ln>
                <a:noFill/>
              </a:ln>
              <a:solidFill>
                <a:srgbClr val="878787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39" name="Freeform 10"/>
          <p:cNvSpPr>
            <a:spLocks noEditPoints="1"/>
          </p:cNvSpPr>
          <p:nvPr/>
        </p:nvSpPr>
        <p:spPr bwMode="auto">
          <a:xfrm>
            <a:off x="7169133" y="3289711"/>
            <a:ext cx="522179" cy="503866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6411" tIns="43205" rIns="86411" bIns="4320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240" name="Group 72"/>
          <p:cNvGrpSpPr/>
          <p:nvPr/>
        </p:nvGrpSpPr>
        <p:grpSpPr>
          <a:xfrm>
            <a:off x="4966039" y="2456459"/>
            <a:ext cx="375084" cy="470387"/>
            <a:chOff x="9985375" y="3051175"/>
            <a:chExt cx="649288" cy="814388"/>
          </a:xfrm>
          <a:solidFill>
            <a:schemeClr val="tx1"/>
          </a:solidFill>
        </p:grpSpPr>
        <p:sp>
          <p:nvSpPr>
            <p:cNvPr id="241" name="Freeform 16"/>
            <p:cNvSpPr/>
            <p:nvPr/>
          </p:nvSpPr>
          <p:spPr bwMode="auto">
            <a:xfrm>
              <a:off x="10088563" y="3051175"/>
              <a:ext cx="442913" cy="198438"/>
            </a:xfrm>
            <a:custGeom>
              <a:avLst/>
              <a:gdLst>
                <a:gd name="T0" fmla="*/ 98 w 116"/>
                <a:gd name="T1" fmla="*/ 52 h 52"/>
                <a:gd name="T2" fmla="*/ 110 w 116"/>
                <a:gd name="T3" fmla="*/ 17 h 52"/>
                <a:gd name="T4" fmla="*/ 81 w 116"/>
                <a:gd name="T5" fmla="*/ 22 h 52"/>
                <a:gd name="T6" fmla="*/ 58 w 116"/>
                <a:gd name="T7" fmla="*/ 0 h 52"/>
                <a:gd name="T8" fmla="*/ 35 w 116"/>
                <a:gd name="T9" fmla="*/ 22 h 52"/>
                <a:gd name="T10" fmla="*/ 7 w 116"/>
                <a:gd name="T11" fmla="*/ 17 h 52"/>
                <a:gd name="T12" fmla="*/ 18 w 116"/>
                <a:gd name="T13" fmla="*/ 52 h 52"/>
                <a:gd name="T14" fmla="*/ 98 w 116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52">
                  <a:moveTo>
                    <a:pt x="98" y="52"/>
                  </a:moveTo>
                  <a:cubicBezTo>
                    <a:pt x="111" y="40"/>
                    <a:pt x="116" y="24"/>
                    <a:pt x="110" y="17"/>
                  </a:cubicBezTo>
                  <a:cubicBezTo>
                    <a:pt x="104" y="12"/>
                    <a:pt x="93" y="14"/>
                    <a:pt x="81" y="22"/>
                  </a:cubicBezTo>
                  <a:cubicBezTo>
                    <a:pt x="78" y="9"/>
                    <a:pt x="69" y="0"/>
                    <a:pt x="58" y="0"/>
                  </a:cubicBezTo>
                  <a:cubicBezTo>
                    <a:pt x="47" y="0"/>
                    <a:pt x="38" y="9"/>
                    <a:pt x="35" y="22"/>
                  </a:cubicBezTo>
                  <a:cubicBezTo>
                    <a:pt x="24" y="14"/>
                    <a:pt x="12" y="12"/>
                    <a:pt x="7" y="17"/>
                  </a:cubicBezTo>
                  <a:cubicBezTo>
                    <a:pt x="0" y="24"/>
                    <a:pt x="5" y="40"/>
                    <a:pt x="18" y="52"/>
                  </a:cubicBezTo>
                  <a:lnTo>
                    <a:pt x="98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42" name="Freeform 17"/>
            <p:cNvSpPr>
              <a:spLocks noEditPoints="1"/>
            </p:cNvSpPr>
            <p:nvPr/>
          </p:nvSpPr>
          <p:spPr bwMode="auto">
            <a:xfrm>
              <a:off x="9985375" y="3298825"/>
              <a:ext cx="649288" cy="566738"/>
            </a:xfrm>
            <a:custGeom>
              <a:avLst/>
              <a:gdLst>
                <a:gd name="T0" fmla="*/ 165 w 170"/>
                <a:gd name="T1" fmla="*/ 95 h 149"/>
                <a:gd name="T2" fmla="*/ 165 w 170"/>
                <a:gd name="T3" fmla="*/ 95 h 149"/>
                <a:gd name="T4" fmla="*/ 170 w 170"/>
                <a:gd name="T5" fmla="*/ 66 h 149"/>
                <a:gd name="T6" fmla="*/ 132 w 170"/>
                <a:gd name="T7" fmla="*/ 0 h 149"/>
                <a:gd name="T8" fmla="*/ 38 w 170"/>
                <a:gd name="T9" fmla="*/ 0 h 149"/>
                <a:gd name="T10" fmla="*/ 0 w 170"/>
                <a:gd name="T11" fmla="*/ 66 h 149"/>
                <a:gd name="T12" fmla="*/ 9 w 170"/>
                <a:gd name="T13" fmla="*/ 101 h 149"/>
                <a:gd name="T14" fmla="*/ 12 w 170"/>
                <a:gd name="T15" fmla="*/ 114 h 149"/>
                <a:gd name="T16" fmla="*/ 10 w 170"/>
                <a:gd name="T17" fmla="*/ 136 h 149"/>
                <a:gd name="T18" fmla="*/ 43 w 170"/>
                <a:gd name="T19" fmla="*/ 142 h 149"/>
                <a:gd name="T20" fmla="*/ 43 w 170"/>
                <a:gd name="T21" fmla="*/ 142 h 149"/>
                <a:gd name="T22" fmla="*/ 61 w 170"/>
                <a:gd name="T23" fmla="*/ 142 h 149"/>
                <a:gd name="T24" fmla="*/ 61 w 170"/>
                <a:gd name="T25" fmla="*/ 142 h 149"/>
                <a:gd name="T26" fmla="*/ 85 w 170"/>
                <a:gd name="T27" fmla="*/ 146 h 149"/>
                <a:gd name="T28" fmla="*/ 110 w 170"/>
                <a:gd name="T29" fmla="*/ 142 h 149"/>
                <a:gd name="T30" fmla="*/ 110 w 170"/>
                <a:gd name="T31" fmla="*/ 142 h 149"/>
                <a:gd name="T32" fmla="*/ 127 w 170"/>
                <a:gd name="T33" fmla="*/ 142 h 149"/>
                <a:gd name="T34" fmla="*/ 160 w 170"/>
                <a:gd name="T35" fmla="*/ 136 h 149"/>
                <a:gd name="T36" fmla="*/ 158 w 170"/>
                <a:gd name="T37" fmla="*/ 115 h 149"/>
                <a:gd name="T38" fmla="*/ 158 w 170"/>
                <a:gd name="T39" fmla="*/ 115 h 149"/>
                <a:gd name="T40" fmla="*/ 162 w 170"/>
                <a:gd name="T41" fmla="*/ 101 h 149"/>
                <a:gd name="T42" fmla="*/ 165 w 170"/>
                <a:gd name="T43" fmla="*/ 95 h 149"/>
                <a:gd name="T44" fmla="*/ 91 w 170"/>
                <a:gd name="T45" fmla="*/ 113 h 149"/>
                <a:gd name="T46" fmla="*/ 79 w 170"/>
                <a:gd name="T47" fmla="*/ 113 h 149"/>
                <a:gd name="T48" fmla="*/ 79 w 170"/>
                <a:gd name="T49" fmla="*/ 102 h 149"/>
                <a:gd name="T50" fmla="*/ 58 w 170"/>
                <a:gd name="T51" fmla="*/ 96 h 149"/>
                <a:gd name="T52" fmla="*/ 62 w 170"/>
                <a:gd name="T53" fmla="*/ 83 h 149"/>
                <a:gd name="T54" fmla="*/ 81 w 170"/>
                <a:gd name="T55" fmla="*/ 88 h 149"/>
                <a:gd name="T56" fmla="*/ 92 w 170"/>
                <a:gd name="T57" fmla="*/ 83 h 149"/>
                <a:gd name="T58" fmla="*/ 80 w 170"/>
                <a:gd name="T59" fmla="*/ 75 h 149"/>
                <a:gd name="T60" fmla="*/ 59 w 170"/>
                <a:gd name="T61" fmla="*/ 55 h 149"/>
                <a:gd name="T62" fmla="*/ 80 w 170"/>
                <a:gd name="T63" fmla="*/ 37 h 149"/>
                <a:gd name="T64" fmla="*/ 80 w 170"/>
                <a:gd name="T65" fmla="*/ 25 h 149"/>
                <a:gd name="T66" fmla="*/ 92 w 170"/>
                <a:gd name="T67" fmla="*/ 25 h 149"/>
                <a:gd name="T68" fmla="*/ 92 w 170"/>
                <a:gd name="T69" fmla="*/ 37 h 149"/>
                <a:gd name="T70" fmla="*/ 109 w 170"/>
                <a:gd name="T71" fmla="*/ 41 h 149"/>
                <a:gd name="T72" fmla="*/ 105 w 170"/>
                <a:gd name="T73" fmla="*/ 54 h 149"/>
                <a:gd name="T74" fmla="*/ 89 w 170"/>
                <a:gd name="T75" fmla="*/ 50 h 149"/>
                <a:gd name="T76" fmla="*/ 80 w 170"/>
                <a:gd name="T77" fmla="*/ 54 h 149"/>
                <a:gd name="T78" fmla="*/ 92 w 170"/>
                <a:gd name="T79" fmla="*/ 62 h 149"/>
                <a:gd name="T80" fmla="*/ 112 w 170"/>
                <a:gd name="T81" fmla="*/ 82 h 149"/>
                <a:gd name="T82" fmla="*/ 91 w 170"/>
                <a:gd name="T83" fmla="*/ 101 h 149"/>
                <a:gd name="T84" fmla="*/ 91 w 170"/>
                <a:gd name="T85" fmla="*/ 11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0" h="149">
                  <a:moveTo>
                    <a:pt x="165" y="95"/>
                  </a:moveTo>
                  <a:cubicBezTo>
                    <a:pt x="165" y="95"/>
                    <a:pt x="165" y="95"/>
                    <a:pt x="165" y="95"/>
                  </a:cubicBezTo>
                  <a:cubicBezTo>
                    <a:pt x="168" y="86"/>
                    <a:pt x="170" y="76"/>
                    <a:pt x="170" y="66"/>
                  </a:cubicBezTo>
                  <a:cubicBezTo>
                    <a:pt x="170" y="39"/>
                    <a:pt x="155" y="14"/>
                    <a:pt x="13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5" y="14"/>
                    <a:pt x="0" y="39"/>
                    <a:pt x="0" y="66"/>
                  </a:cubicBezTo>
                  <a:cubicBezTo>
                    <a:pt x="0" y="79"/>
                    <a:pt x="3" y="91"/>
                    <a:pt x="9" y="101"/>
                  </a:cubicBezTo>
                  <a:cubicBezTo>
                    <a:pt x="11" y="106"/>
                    <a:pt x="13" y="112"/>
                    <a:pt x="12" y="114"/>
                  </a:cubicBezTo>
                  <a:cubicBezTo>
                    <a:pt x="8" y="121"/>
                    <a:pt x="7" y="129"/>
                    <a:pt x="10" y="136"/>
                  </a:cubicBezTo>
                  <a:cubicBezTo>
                    <a:pt x="16" y="146"/>
                    <a:pt x="30" y="148"/>
                    <a:pt x="43" y="142"/>
                  </a:cubicBezTo>
                  <a:cubicBezTo>
                    <a:pt x="43" y="142"/>
                    <a:pt x="43" y="142"/>
                    <a:pt x="43" y="142"/>
                  </a:cubicBezTo>
                  <a:cubicBezTo>
                    <a:pt x="43" y="142"/>
                    <a:pt x="50" y="139"/>
                    <a:pt x="61" y="142"/>
                  </a:cubicBezTo>
                  <a:cubicBezTo>
                    <a:pt x="61" y="142"/>
                    <a:pt x="61" y="142"/>
                    <a:pt x="61" y="142"/>
                  </a:cubicBezTo>
                  <a:cubicBezTo>
                    <a:pt x="69" y="144"/>
                    <a:pt x="77" y="146"/>
                    <a:pt x="85" y="146"/>
                  </a:cubicBezTo>
                  <a:cubicBezTo>
                    <a:pt x="94" y="146"/>
                    <a:pt x="102" y="144"/>
                    <a:pt x="110" y="142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9" y="140"/>
                    <a:pt x="125" y="141"/>
                    <a:pt x="127" y="142"/>
                  </a:cubicBezTo>
                  <a:cubicBezTo>
                    <a:pt x="140" y="149"/>
                    <a:pt x="154" y="146"/>
                    <a:pt x="160" y="136"/>
                  </a:cubicBezTo>
                  <a:cubicBezTo>
                    <a:pt x="163" y="130"/>
                    <a:pt x="163" y="122"/>
                    <a:pt x="158" y="115"/>
                  </a:cubicBezTo>
                  <a:cubicBezTo>
                    <a:pt x="158" y="115"/>
                    <a:pt x="158" y="115"/>
                    <a:pt x="158" y="115"/>
                  </a:cubicBezTo>
                  <a:cubicBezTo>
                    <a:pt x="157" y="113"/>
                    <a:pt x="160" y="106"/>
                    <a:pt x="162" y="101"/>
                  </a:cubicBezTo>
                  <a:cubicBezTo>
                    <a:pt x="163" y="99"/>
                    <a:pt x="165" y="95"/>
                    <a:pt x="165" y="95"/>
                  </a:cubicBezTo>
                  <a:close/>
                  <a:moveTo>
                    <a:pt x="91" y="113"/>
                  </a:moveTo>
                  <a:cubicBezTo>
                    <a:pt x="79" y="113"/>
                    <a:pt x="79" y="113"/>
                    <a:pt x="79" y="113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1" y="101"/>
                    <a:pt x="63" y="99"/>
                    <a:pt x="58" y="96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6" y="85"/>
                    <a:pt x="75" y="88"/>
                    <a:pt x="81" y="88"/>
                  </a:cubicBezTo>
                  <a:cubicBezTo>
                    <a:pt x="87" y="88"/>
                    <a:pt x="92" y="86"/>
                    <a:pt x="92" y="83"/>
                  </a:cubicBezTo>
                  <a:cubicBezTo>
                    <a:pt x="92" y="80"/>
                    <a:pt x="90" y="78"/>
                    <a:pt x="80" y="75"/>
                  </a:cubicBezTo>
                  <a:cubicBezTo>
                    <a:pt x="65" y="70"/>
                    <a:pt x="59" y="65"/>
                    <a:pt x="59" y="55"/>
                  </a:cubicBezTo>
                  <a:cubicBezTo>
                    <a:pt x="59" y="46"/>
                    <a:pt x="67" y="39"/>
                    <a:pt x="80" y="3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9" y="37"/>
                    <a:pt x="106" y="39"/>
                    <a:pt x="109" y="41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2" y="52"/>
                    <a:pt x="96" y="50"/>
                    <a:pt x="89" y="50"/>
                  </a:cubicBezTo>
                  <a:cubicBezTo>
                    <a:pt x="84" y="50"/>
                    <a:pt x="80" y="51"/>
                    <a:pt x="80" y="54"/>
                  </a:cubicBezTo>
                  <a:cubicBezTo>
                    <a:pt x="80" y="57"/>
                    <a:pt x="81" y="59"/>
                    <a:pt x="92" y="62"/>
                  </a:cubicBezTo>
                  <a:cubicBezTo>
                    <a:pt x="107" y="67"/>
                    <a:pt x="112" y="73"/>
                    <a:pt x="112" y="82"/>
                  </a:cubicBezTo>
                  <a:cubicBezTo>
                    <a:pt x="112" y="91"/>
                    <a:pt x="105" y="99"/>
                    <a:pt x="91" y="101"/>
                  </a:cubicBezTo>
                  <a:lnTo>
                    <a:pt x="91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43" name="Group 83"/>
          <p:cNvGrpSpPr/>
          <p:nvPr/>
        </p:nvGrpSpPr>
        <p:grpSpPr>
          <a:xfrm>
            <a:off x="5936364" y="1341426"/>
            <a:ext cx="754442" cy="578239"/>
            <a:chOff x="10579101" y="1076326"/>
            <a:chExt cx="503237" cy="385763"/>
          </a:xfrm>
          <a:solidFill>
            <a:schemeClr val="tx1"/>
          </a:solidFill>
        </p:grpSpPr>
        <p:sp>
          <p:nvSpPr>
            <p:cNvPr id="244" name="Freeform 21"/>
            <p:cNvSpPr>
              <a:spLocks noEditPoints="1"/>
            </p:cNvSpPr>
            <p:nvPr/>
          </p:nvSpPr>
          <p:spPr bwMode="auto">
            <a:xfrm>
              <a:off x="10644188" y="1133476"/>
              <a:ext cx="314325" cy="250825"/>
            </a:xfrm>
            <a:custGeom>
              <a:avLst/>
              <a:gdLst>
                <a:gd name="T0" fmla="*/ 74 w 82"/>
                <a:gd name="T1" fmla="*/ 3 h 65"/>
                <a:gd name="T2" fmla="*/ 41 w 82"/>
                <a:gd name="T3" fmla="*/ 0 h 65"/>
                <a:gd name="T4" fmla="*/ 8 w 82"/>
                <a:gd name="T5" fmla="*/ 3 h 65"/>
                <a:gd name="T6" fmla="*/ 5 w 82"/>
                <a:gd name="T7" fmla="*/ 6 h 65"/>
                <a:gd name="T8" fmla="*/ 5 w 82"/>
                <a:gd name="T9" fmla="*/ 59 h 65"/>
                <a:gd name="T10" fmla="*/ 8 w 82"/>
                <a:gd name="T11" fmla="*/ 62 h 65"/>
                <a:gd name="T12" fmla="*/ 41 w 82"/>
                <a:gd name="T13" fmla="*/ 65 h 65"/>
                <a:gd name="T14" fmla="*/ 74 w 82"/>
                <a:gd name="T15" fmla="*/ 62 h 65"/>
                <a:gd name="T16" fmla="*/ 77 w 82"/>
                <a:gd name="T17" fmla="*/ 59 h 65"/>
                <a:gd name="T18" fmla="*/ 77 w 82"/>
                <a:gd name="T19" fmla="*/ 6 h 65"/>
                <a:gd name="T20" fmla="*/ 74 w 82"/>
                <a:gd name="T21" fmla="*/ 3 h 65"/>
                <a:gd name="T22" fmla="*/ 73 w 82"/>
                <a:gd name="T23" fmla="*/ 58 h 65"/>
                <a:gd name="T24" fmla="*/ 9 w 82"/>
                <a:gd name="T25" fmla="*/ 58 h 65"/>
                <a:gd name="T26" fmla="*/ 9 w 82"/>
                <a:gd name="T27" fmla="*/ 7 h 65"/>
                <a:gd name="T28" fmla="*/ 73 w 82"/>
                <a:gd name="T29" fmla="*/ 7 h 65"/>
                <a:gd name="T30" fmla="*/ 73 w 82"/>
                <a:gd name="T31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65">
                  <a:moveTo>
                    <a:pt x="74" y="3"/>
                  </a:moveTo>
                  <a:cubicBezTo>
                    <a:pt x="63" y="1"/>
                    <a:pt x="52" y="0"/>
                    <a:pt x="41" y="0"/>
                  </a:cubicBezTo>
                  <a:cubicBezTo>
                    <a:pt x="30" y="0"/>
                    <a:pt x="19" y="1"/>
                    <a:pt x="8" y="3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0" y="24"/>
                    <a:pt x="0" y="41"/>
                    <a:pt x="5" y="59"/>
                  </a:cubicBezTo>
                  <a:cubicBezTo>
                    <a:pt x="6" y="60"/>
                    <a:pt x="7" y="61"/>
                    <a:pt x="8" y="62"/>
                  </a:cubicBezTo>
                  <a:cubicBezTo>
                    <a:pt x="19" y="64"/>
                    <a:pt x="30" y="65"/>
                    <a:pt x="41" y="65"/>
                  </a:cubicBezTo>
                  <a:cubicBezTo>
                    <a:pt x="52" y="65"/>
                    <a:pt x="63" y="64"/>
                    <a:pt x="74" y="62"/>
                  </a:cubicBezTo>
                  <a:cubicBezTo>
                    <a:pt x="75" y="61"/>
                    <a:pt x="76" y="60"/>
                    <a:pt x="77" y="59"/>
                  </a:cubicBezTo>
                  <a:cubicBezTo>
                    <a:pt x="82" y="41"/>
                    <a:pt x="82" y="24"/>
                    <a:pt x="77" y="6"/>
                  </a:cubicBezTo>
                  <a:cubicBezTo>
                    <a:pt x="76" y="5"/>
                    <a:pt x="75" y="4"/>
                    <a:pt x="74" y="3"/>
                  </a:cubicBezTo>
                  <a:close/>
                  <a:moveTo>
                    <a:pt x="73" y="58"/>
                  </a:moveTo>
                  <a:cubicBezTo>
                    <a:pt x="52" y="62"/>
                    <a:pt x="30" y="62"/>
                    <a:pt x="9" y="58"/>
                  </a:cubicBezTo>
                  <a:cubicBezTo>
                    <a:pt x="4" y="41"/>
                    <a:pt x="4" y="24"/>
                    <a:pt x="9" y="7"/>
                  </a:cubicBezTo>
                  <a:cubicBezTo>
                    <a:pt x="30" y="3"/>
                    <a:pt x="52" y="3"/>
                    <a:pt x="73" y="7"/>
                  </a:cubicBezTo>
                  <a:cubicBezTo>
                    <a:pt x="78" y="24"/>
                    <a:pt x="78" y="41"/>
                    <a:pt x="7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45" name="Freeform 22"/>
            <p:cNvSpPr>
              <a:spLocks noEditPoints="1"/>
            </p:cNvSpPr>
            <p:nvPr/>
          </p:nvSpPr>
          <p:spPr bwMode="auto">
            <a:xfrm>
              <a:off x="10579101" y="1076326"/>
              <a:ext cx="503237" cy="385763"/>
            </a:xfrm>
            <a:custGeom>
              <a:avLst/>
              <a:gdLst>
                <a:gd name="T0" fmla="*/ 125 w 131"/>
                <a:gd name="T1" fmla="*/ 9 h 100"/>
                <a:gd name="T2" fmla="*/ 119 w 131"/>
                <a:gd name="T3" fmla="*/ 3 h 100"/>
                <a:gd name="T4" fmla="*/ 66 w 131"/>
                <a:gd name="T5" fmla="*/ 0 h 100"/>
                <a:gd name="T6" fmla="*/ 13 w 131"/>
                <a:gd name="T7" fmla="*/ 3 h 100"/>
                <a:gd name="T8" fmla="*/ 7 w 131"/>
                <a:gd name="T9" fmla="*/ 9 h 100"/>
                <a:gd name="T10" fmla="*/ 7 w 131"/>
                <a:gd name="T11" fmla="*/ 87 h 100"/>
                <a:gd name="T12" fmla="*/ 13 w 131"/>
                <a:gd name="T13" fmla="*/ 93 h 100"/>
                <a:gd name="T14" fmla="*/ 39 w 131"/>
                <a:gd name="T15" fmla="*/ 95 h 100"/>
                <a:gd name="T16" fmla="*/ 38 w 131"/>
                <a:gd name="T17" fmla="*/ 96 h 100"/>
                <a:gd name="T18" fmla="*/ 66 w 131"/>
                <a:gd name="T19" fmla="*/ 100 h 100"/>
                <a:gd name="T20" fmla="*/ 94 w 131"/>
                <a:gd name="T21" fmla="*/ 96 h 100"/>
                <a:gd name="T22" fmla="*/ 93 w 131"/>
                <a:gd name="T23" fmla="*/ 95 h 100"/>
                <a:gd name="T24" fmla="*/ 119 w 131"/>
                <a:gd name="T25" fmla="*/ 93 h 100"/>
                <a:gd name="T26" fmla="*/ 125 w 131"/>
                <a:gd name="T27" fmla="*/ 87 h 100"/>
                <a:gd name="T28" fmla="*/ 125 w 131"/>
                <a:gd name="T29" fmla="*/ 9 h 100"/>
                <a:gd name="T30" fmla="*/ 118 w 131"/>
                <a:gd name="T31" fmla="*/ 85 h 100"/>
                <a:gd name="T32" fmla="*/ 14 w 131"/>
                <a:gd name="T33" fmla="*/ 85 h 100"/>
                <a:gd name="T34" fmla="*/ 14 w 131"/>
                <a:gd name="T35" fmla="*/ 11 h 100"/>
                <a:gd name="T36" fmla="*/ 118 w 131"/>
                <a:gd name="T37" fmla="*/ 11 h 100"/>
                <a:gd name="T38" fmla="*/ 118 w 131"/>
                <a:gd name="T39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1" h="100">
                  <a:moveTo>
                    <a:pt x="125" y="9"/>
                  </a:moveTo>
                  <a:cubicBezTo>
                    <a:pt x="125" y="6"/>
                    <a:pt x="122" y="4"/>
                    <a:pt x="119" y="3"/>
                  </a:cubicBezTo>
                  <a:cubicBezTo>
                    <a:pt x="101" y="1"/>
                    <a:pt x="83" y="0"/>
                    <a:pt x="66" y="0"/>
                  </a:cubicBezTo>
                  <a:cubicBezTo>
                    <a:pt x="49" y="0"/>
                    <a:pt x="31" y="1"/>
                    <a:pt x="13" y="3"/>
                  </a:cubicBezTo>
                  <a:cubicBezTo>
                    <a:pt x="10" y="4"/>
                    <a:pt x="7" y="6"/>
                    <a:pt x="7" y="9"/>
                  </a:cubicBezTo>
                  <a:cubicBezTo>
                    <a:pt x="0" y="35"/>
                    <a:pt x="0" y="61"/>
                    <a:pt x="7" y="87"/>
                  </a:cubicBezTo>
                  <a:cubicBezTo>
                    <a:pt x="7" y="90"/>
                    <a:pt x="10" y="92"/>
                    <a:pt x="13" y="93"/>
                  </a:cubicBezTo>
                  <a:cubicBezTo>
                    <a:pt x="22" y="94"/>
                    <a:pt x="30" y="95"/>
                    <a:pt x="39" y="95"/>
                  </a:cubicBezTo>
                  <a:cubicBezTo>
                    <a:pt x="38" y="95"/>
                    <a:pt x="38" y="96"/>
                    <a:pt x="38" y="96"/>
                  </a:cubicBezTo>
                  <a:cubicBezTo>
                    <a:pt x="38" y="98"/>
                    <a:pt x="51" y="100"/>
                    <a:pt x="66" y="100"/>
                  </a:cubicBezTo>
                  <a:cubicBezTo>
                    <a:pt x="81" y="100"/>
                    <a:pt x="94" y="98"/>
                    <a:pt x="94" y="96"/>
                  </a:cubicBezTo>
                  <a:cubicBezTo>
                    <a:pt x="94" y="96"/>
                    <a:pt x="94" y="95"/>
                    <a:pt x="93" y="95"/>
                  </a:cubicBezTo>
                  <a:cubicBezTo>
                    <a:pt x="102" y="95"/>
                    <a:pt x="110" y="94"/>
                    <a:pt x="119" y="93"/>
                  </a:cubicBezTo>
                  <a:cubicBezTo>
                    <a:pt x="122" y="92"/>
                    <a:pt x="125" y="90"/>
                    <a:pt x="125" y="87"/>
                  </a:cubicBezTo>
                  <a:cubicBezTo>
                    <a:pt x="131" y="61"/>
                    <a:pt x="131" y="35"/>
                    <a:pt x="125" y="9"/>
                  </a:cubicBezTo>
                  <a:close/>
                  <a:moveTo>
                    <a:pt x="118" y="85"/>
                  </a:moveTo>
                  <a:cubicBezTo>
                    <a:pt x="83" y="89"/>
                    <a:pt x="49" y="89"/>
                    <a:pt x="14" y="85"/>
                  </a:cubicBezTo>
                  <a:cubicBezTo>
                    <a:pt x="9" y="60"/>
                    <a:pt x="9" y="36"/>
                    <a:pt x="14" y="11"/>
                  </a:cubicBezTo>
                  <a:cubicBezTo>
                    <a:pt x="49" y="7"/>
                    <a:pt x="83" y="7"/>
                    <a:pt x="118" y="11"/>
                  </a:cubicBezTo>
                  <a:cubicBezTo>
                    <a:pt x="123" y="36"/>
                    <a:pt x="123" y="60"/>
                    <a:pt x="118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46" name="Freeform 23"/>
            <p:cNvSpPr>
              <a:spLocks noEditPoints="1"/>
            </p:cNvSpPr>
            <p:nvPr/>
          </p:nvSpPr>
          <p:spPr bwMode="auto">
            <a:xfrm>
              <a:off x="10971213" y="1152526"/>
              <a:ext cx="46037" cy="46038"/>
            </a:xfrm>
            <a:custGeom>
              <a:avLst/>
              <a:gdLst>
                <a:gd name="T0" fmla="*/ 6 w 12"/>
                <a:gd name="T1" fmla="*/ 12 h 12"/>
                <a:gd name="T2" fmla="*/ 12 w 12"/>
                <a:gd name="T3" fmla="*/ 6 h 12"/>
                <a:gd name="T4" fmla="*/ 6 w 12"/>
                <a:gd name="T5" fmla="*/ 0 h 12"/>
                <a:gd name="T6" fmla="*/ 0 w 12"/>
                <a:gd name="T7" fmla="*/ 6 h 12"/>
                <a:gd name="T8" fmla="*/ 6 w 12"/>
                <a:gd name="T9" fmla="*/ 12 h 12"/>
                <a:gd name="T10" fmla="*/ 6 w 12"/>
                <a:gd name="T11" fmla="*/ 4 h 12"/>
                <a:gd name="T12" fmla="*/ 8 w 12"/>
                <a:gd name="T13" fmla="*/ 6 h 12"/>
                <a:gd name="T14" fmla="*/ 6 w 12"/>
                <a:gd name="T15" fmla="*/ 8 h 12"/>
                <a:gd name="T16" fmla="*/ 4 w 12"/>
                <a:gd name="T17" fmla="*/ 6 h 12"/>
                <a:gd name="T18" fmla="*/ 6 w 12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lose/>
                  <a:moveTo>
                    <a:pt x="6" y="4"/>
                  </a:move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47" name="Freeform 24"/>
            <p:cNvSpPr/>
            <p:nvPr/>
          </p:nvSpPr>
          <p:spPr bwMode="auto">
            <a:xfrm>
              <a:off x="10955338" y="1352551"/>
              <a:ext cx="61912" cy="15875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48" name="Freeform 25"/>
            <p:cNvSpPr/>
            <p:nvPr/>
          </p:nvSpPr>
          <p:spPr bwMode="auto">
            <a:xfrm>
              <a:off x="10971213" y="1306513"/>
              <a:ext cx="60325" cy="15875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49" name="Freeform 26"/>
            <p:cNvSpPr/>
            <p:nvPr/>
          </p:nvSpPr>
          <p:spPr bwMode="auto">
            <a:xfrm>
              <a:off x="10971213" y="1260476"/>
              <a:ext cx="60325" cy="15875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50" name="Freeform 27"/>
            <p:cNvSpPr/>
            <p:nvPr/>
          </p:nvSpPr>
          <p:spPr bwMode="auto">
            <a:xfrm>
              <a:off x="10709275" y="1195388"/>
              <a:ext cx="92075" cy="65088"/>
            </a:xfrm>
            <a:custGeom>
              <a:avLst/>
              <a:gdLst>
                <a:gd name="T0" fmla="*/ 22 w 24"/>
                <a:gd name="T1" fmla="*/ 0 h 17"/>
                <a:gd name="T2" fmla="*/ 4 w 24"/>
                <a:gd name="T3" fmla="*/ 2 h 17"/>
                <a:gd name="T4" fmla="*/ 1 w 24"/>
                <a:gd name="T5" fmla="*/ 4 h 17"/>
                <a:gd name="T6" fmla="*/ 0 w 24"/>
                <a:gd name="T7" fmla="*/ 15 h 17"/>
                <a:gd name="T8" fmla="*/ 2 w 24"/>
                <a:gd name="T9" fmla="*/ 17 h 17"/>
                <a:gd name="T10" fmla="*/ 4 w 24"/>
                <a:gd name="T11" fmla="*/ 15 h 17"/>
                <a:gd name="T12" fmla="*/ 5 w 24"/>
                <a:gd name="T13" fmla="*/ 7 h 17"/>
                <a:gd name="T14" fmla="*/ 7 w 24"/>
                <a:gd name="T15" fmla="*/ 5 h 17"/>
                <a:gd name="T16" fmla="*/ 22 w 24"/>
                <a:gd name="T17" fmla="*/ 4 h 17"/>
                <a:gd name="T18" fmla="*/ 24 w 24"/>
                <a:gd name="T19" fmla="*/ 2 h 17"/>
                <a:gd name="T20" fmla="*/ 22 w 24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7">
                  <a:moveTo>
                    <a:pt x="22" y="0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1" y="3"/>
                    <a:pt x="1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3" y="17"/>
                    <a:pt x="4" y="16"/>
                    <a:pt x="4" y="15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3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51" name="Group 92"/>
          <p:cNvGrpSpPr/>
          <p:nvPr/>
        </p:nvGrpSpPr>
        <p:grpSpPr>
          <a:xfrm>
            <a:off x="7373723" y="2050222"/>
            <a:ext cx="420697" cy="458873"/>
            <a:chOff x="10004425" y="2084388"/>
            <a:chExt cx="401638" cy="438151"/>
          </a:xfrm>
          <a:solidFill>
            <a:schemeClr val="tx1"/>
          </a:solidFill>
        </p:grpSpPr>
        <p:sp>
          <p:nvSpPr>
            <p:cNvPr id="252" name="Freeform 31"/>
            <p:cNvSpPr/>
            <p:nvPr/>
          </p:nvSpPr>
          <p:spPr bwMode="auto">
            <a:xfrm>
              <a:off x="10150475" y="2298701"/>
              <a:ext cx="15875" cy="139700"/>
            </a:xfrm>
            <a:custGeom>
              <a:avLst/>
              <a:gdLst>
                <a:gd name="T0" fmla="*/ 2 w 4"/>
                <a:gd name="T1" fmla="*/ 36 h 36"/>
                <a:gd name="T2" fmla="*/ 4 w 4"/>
                <a:gd name="T3" fmla="*/ 34 h 36"/>
                <a:gd name="T4" fmla="*/ 4 w 4"/>
                <a:gd name="T5" fmla="*/ 2 h 36"/>
                <a:gd name="T6" fmla="*/ 2 w 4"/>
                <a:gd name="T7" fmla="*/ 0 h 36"/>
                <a:gd name="T8" fmla="*/ 0 w 4"/>
                <a:gd name="T9" fmla="*/ 2 h 36"/>
                <a:gd name="T10" fmla="*/ 0 w 4"/>
                <a:gd name="T11" fmla="*/ 34 h 36"/>
                <a:gd name="T12" fmla="*/ 2 w 4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6">
                  <a:moveTo>
                    <a:pt x="2" y="36"/>
                  </a:moveTo>
                  <a:cubicBezTo>
                    <a:pt x="3" y="36"/>
                    <a:pt x="4" y="35"/>
                    <a:pt x="4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53" name="Freeform 32"/>
            <p:cNvSpPr/>
            <p:nvPr/>
          </p:nvSpPr>
          <p:spPr bwMode="auto">
            <a:xfrm>
              <a:off x="10196513" y="2298701"/>
              <a:ext cx="61913" cy="139700"/>
            </a:xfrm>
            <a:custGeom>
              <a:avLst/>
              <a:gdLst>
                <a:gd name="T0" fmla="*/ 2 w 16"/>
                <a:gd name="T1" fmla="*/ 20 h 36"/>
                <a:gd name="T2" fmla="*/ 12 w 16"/>
                <a:gd name="T3" fmla="*/ 20 h 36"/>
                <a:gd name="T4" fmla="*/ 12 w 16"/>
                <a:gd name="T5" fmla="*/ 34 h 36"/>
                <a:gd name="T6" fmla="*/ 14 w 16"/>
                <a:gd name="T7" fmla="*/ 36 h 36"/>
                <a:gd name="T8" fmla="*/ 16 w 16"/>
                <a:gd name="T9" fmla="*/ 34 h 36"/>
                <a:gd name="T10" fmla="*/ 16 w 16"/>
                <a:gd name="T11" fmla="*/ 2 h 36"/>
                <a:gd name="T12" fmla="*/ 14 w 16"/>
                <a:gd name="T13" fmla="*/ 0 h 36"/>
                <a:gd name="T14" fmla="*/ 12 w 16"/>
                <a:gd name="T15" fmla="*/ 2 h 36"/>
                <a:gd name="T16" fmla="*/ 12 w 16"/>
                <a:gd name="T17" fmla="*/ 16 h 36"/>
                <a:gd name="T18" fmla="*/ 4 w 16"/>
                <a:gd name="T19" fmla="*/ 16 h 36"/>
                <a:gd name="T20" fmla="*/ 4 w 16"/>
                <a:gd name="T21" fmla="*/ 2 h 36"/>
                <a:gd name="T22" fmla="*/ 2 w 16"/>
                <a:gd name="T23" fmla="*/ 0 h 36"/>
                <a:gd name="T24" fmla="*/ 0 w 16"/>
                <a:gd name="T25" fmla="*/ 2 h 36"/>
                <a:gd name="T26" fmla="*/ 0 w 16"/>
                <a:gd name="T27" fmla="*/ 18 h 36"/>
                <a:gd name="T28" fmla="*/ 2 w 16"/>
                <a:gd name="T2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36">
                  <a:moveTo>
                    <a:pt x="2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5"/>
                    <a:pt x="13" y="36"/>
                    <a:pt x="14" y="36"/>
                  </a:cubicBezTo>
                  <a:cubicBezTo>
                    <a:pt x="15" y="36"/>
                    <a:pt x="16" y="35"/>
                    <a:pt x="16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3" y="0"/>
                    <a:pt x="12" y="1"/>
                    <a:pt x="12" y="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54" name="Freeform 33"/>
            <p:cNvSpPr>
              <a:spLocks noEditPoints="1"/>
            </p:cNvSpPr>
            <p:nvPr/>
          </p:nvSpPr>
          <p:spPr bwMode="auto">
            <a:xfrm>
              <a:off x="10004425" y="2130426"/>
              <a:ext cx="401638" cy="392113"/>
            </a:xfrm>
            <a:custGeom>
              <a:avLst/>
              <a:gdLst>
                <a:gd name="T0" fmla="*/ 92 w 104"/>
                <a:gd name="T1" fmla="*/ 0 h 102"/>
                <a:gd name="T2" fmla="*/ 84 w 104"/>
                <a:gd name="T3" fmla="*/ 0 h 102"/>
                <a:gd name="T4" fmla="*/ 84 w 104"/>
                <a:gd name="T5" fmla="*/ 16 h 102"/>
                <a:gd name="T6" fmla="*/ 80 w 104"/>
                <a:gd name="T7" fmla="*/ 20 h 102"/>
                <a:gd name="T8" fmla="*/ 72 w 104"/>
                <a:gd name="T9" fmla="*/ 20 h 102"/>
                <a:gd name="T10" fmla="*/ 68 w 104"/>
                <a:gd name="T11" fmla="*/ 16 h 102"/>
                <a:gd name="T12" fmla="*/ 68 w 104"/>
                <a:gd name="T13" fmla="*/ 0 h 102"/>
                <a:gd name="T14" fmla="*/ 36 w 104"/>
                <a:gd name="T15" fmla="*/ 0 h 102"/>
                <a:gd name="T16" fmla="*/ 36 w 104"/>
                <a:gd name="T17" fmla="*/ 16 h 102"/>
                <a:gd name="T18" fmla="*/ 32 w 104"/>
                <a:gd name="T19" fmla="*/ 20 h 102"/>
                <a:gd name="T20" fmla="*/ 24 w 104"/>
                <a:gd name="T21" fmla="*/ 20 h 102"/>
                <a:gd name="T22" fmla="*/ 20 w 104"/>
                <a:gd name="T23" fmla="*/ 16 h 102"/>
                <a:gd name="T24" fmla="*/ 20 w 104"/>
                <a:gd name="T25" fmla="*/ 0 h 102"/>
                <a:gd name="T26" fmla="*/ 12 w 104"/>
                <a:gd name="T27" fmla="*/ 0 h 102"/>
                <a:gd name="T28" fmla="*/ 0 w 104"/>
                <a:gd name="T29" fmla="*/ 12 h 102"/>
                <a:gd name="T30" fmla="*/ 0 w 104"/>
                <a:gd name="T31" fmla="*/ 20 h 102"/>
                <a:gd name="T32" fmla="*/ 0 w 104"/>
                <a:gd name="T33" fmla="*/ 24 h 102"/>
                <a:gd name="T34" fmla="*/ 0 w 104"/>
                <a:gd name="T35" fmla="*/ 28 h 102"/>
                <a:gd name="T36" fmla="*/ 0 w 104"/>
                <a:gd name="T37" fmla="*/ 91 h 102"/>
                <a:gd name="T38" fmla="*/ 12 w 104"/>
                <a:gd name="T39" fmla="*/ 102 h 102"/>
                <a:gd name="T40" fmla="*/ 92 w 104"/>
                <a:gd name="T41" fmla="*/ 102 h 102"/>
                <a:gd name="T42" fmla="*/ 104 w 104"/>
                <a:gd name="T43" fmla="*/ 91 h 102"/>
                <a:gd name="T44" fmla="*/ 104 w 104"/>
                <a:gd name="T45" fmla="*/ 28 h 102"/>
                <a:gd name="T46" fmla="*/ 104 w 104"/>
                <a:gd name="T47" fmla="*/ 24 h 102"/>
                <a:gd name="T48" fmla="*/ 104 w 104"/>
                <a:gd name="T49" fmla="*/ 20 h 102"/>
                <a:gd name="T50" fmla="*/ 104 w 104"/>
                <a:gd name="T51" fmla="*/ 12 h 102"/>
                <a:gd name="T52" fmla="*/ 92 w 104"/>
                <a:gd name="T53" fmla="*/ 0 h 102"/>
                <a:gd name="T54" fmla="*/ 96 w 104"/>
                <a:gd name="T55" fmla="*/ 91 h 102"/>
                <a:gd name="T56" fmla="*/ 92 w 104"/>
                <a:gd name="T57" fmla="*/ 94 h 102"/>
                <a:gd name="T58" fmla="*/ 12 w 104"/>
                <a:gd name="T59" fmla="*/ 94 h 102"/>
                <a:gd name="T60" fmla="*/ 8 w 104"/>
                <a:gd name="T61" fmla="*/ 91 h 102"/>
                <a:gd name="T62" fmla="*/ 8 w 104"/>
                <a:gd name="T63" fmla="*/ 28 h 102"/>
                <a:gd name="T64" fmla="*/ 96 w 104"/>
                <a:gd name="T65" fmla="*/ 28 h 102"/>
                <a:gd name="T66" fmla="*/ 96 w 104"/>
                <a:gd name="T67" fmla="*/ 9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4" h="102">
                  <a:moveTo>
                    <a:pt x="92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18"/>
                    <a:pt x="82" y="20"/>
                    <a:pt x="80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0" y="20"/>
                    <a:pt x="68" y="18"/>
                    <a:pt x="68" y="16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8"/>
                    <a:pt x="34" y="20"/>
                    <a:pt x="32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2" y="20"/>
                    <a:pt x="20" y="18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7"/>
                    <a:pt x="5" y="102"/>
                    <a:pt x="12" y="102"/>
                  </a:cubicBezTo>
                  <a:cubicBezTo>
                    <a:pt x="92" y="102"/>
                    <a:pt x="92" y="102"/>
                    <a:pt x="92" y="102"/>
                  </a:cubicBezTo>
                  <a:cubicBezTo>
                    <a:pt x="99" y="102"/>
                    <a:pt x="104" y="97"/>
                    <a:pt x="104" y="91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5"/>
                    <a:pt x="99" y="0"/>
                    <a:pt x="92" y="0"/>
                  </a:cubicBezTo>
                  <a:close/>
                  <a:moveTo>
                    <a:pt x="96" y="91"/>
                  </a:moveTo>
                  <a:cubicBezTo>
                    <a:pt x="96" y="92"/>
                    <a:pt x="94" y="94"/>
                    <a:pt x="92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0" y="94"/>
                    <a:pt x="8" y="92"/>
                    <a:pt x="8" y="91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96" y="28"/>
                    <a:pt x="96" y="28"/>
                    <a:pt x="96" y="28"/>
                  </a:cubicBezTo>
                  <a:lnTo>
                    <a:pt x="96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55" name="Freeform 34"/>
            <p:cNvSpPr/>
            <p:nvPr/>
          </p:nvSpPr>
          <p:spPr bwMode="auto">
            <a:xfrm>
              <a:off x="10096500" y="2084388"/>
              <a:ext cx="30163" cy="107950"/>
            </a:xfrm>
            <a:custGeom>
              <a:avLst/>
              <a:gdLst>
                <a:gd name="T0" fmla="*/ 4 w 8"/>
                <a:gd name="T1" fmla="*/ 28 h 28"/>
                <a:gd name="T2" fmla="*/ 8 w 8"/>
                <a:gd name="T3" fmla="*/ 24 h 28"/>
                <a:gd name="T4" fmla="*/ 8 w 8"/>
                <a:gd name="T5" fmla="*/ 4 h 28"/>
                <a:gd name="T6" fmla="*/ 4 w 8"/>
                <a:gd name="T7" fmla="*/ 0 h 28"/>
                <a:gd name="T8" fmla="*/ 0 w 8"/>
                <a:gd name="T9" fmla="*/ 4 h 28"/>
                <a:gd name="T10" fmla="*/ 0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6" y="28"/>
                    <a:pt x="8" y="26"/>
                    <a:pt x="8" y="2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56" name="Freeform 35"/>
            <p:cNvSpPr/>
            <p:nvPr/>
          </p:nvSpPr>
          <p:spPr bwMode="auto">
            <a:xfrm>
              <a:off x="10282238" y="2084388"/>
              <a:ext cx="30163" cy="107950"/>
            </a:xfrm>
            <a:custGeom>
              <a:avLst/>
              <a:gdLst>
                <a:gd name="T0" fmla="*/ 4 w 8"/>
                <a:gd name="T1" fmla="*/ 28 h 28"/>
                <a:gd name="T2" fmla="*/ 8 w 8"/>
                <a:gd name="T3" fmla="*/ 24 h 28"/>
                <a:gd name="T4" fmla="*/ 8 w 8"/>
                <a:gd name="T5" fmla="*/ 4 h 28"/>
                <a:gd name="T6" fmla="*/ 4 w 8"/>
                <a:gd name="T7" fmla="*/ 0 h 28"/>
                <a:gd name="T8" fmla="*/ 0 w 8"/>
                <a:gd name="T9" fmla="*/ 4 h 28"/>
                <a:gd name="T10" fmla="*/ 0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6" y="28"/>
                    <a:pt x="8" y="26"/>
                    <a:pt x="8" y="2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171616" y="4018960"/>
            <a:ext cx="178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89" name="组合 88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95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96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97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98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90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91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2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3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94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 spd="slow" advTm="3068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3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3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3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3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3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3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3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3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3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3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3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3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3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3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3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/>
      <p:bldP spid="237" grpId="0"/>
      <p:bldP spid="239" grpId="0" animBg="1"/>
      <p:bldP spid="7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216208" y="1505940"/>
            <a:ext cx="326243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>
                <a:uFillTx/>
              </a:defRPr>
            </a:pPr>
            <a:r>
              <a:rPr lang="zh-CN" altLang="en-US" sz="6000" b="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Bebas Neue"/>
              </a:rPr>
              <a:t>谢谢观看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445"/>
    </mc:Choice>
    <mc:Fallback>
      <p:transition spd="slow" advTm="34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67" name="组合 66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73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4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5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6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68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69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0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1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2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 rot="10800000">
            <a:off x="5279390" y="6262370"/>
            <a:ext cx="6241415" cy="221615"/>
            <a:chOff x="0" y="-1"/>
            <a:chExt cx="9985800" cy="287760"/>
          </a:xfrm>
        </p:grpSpPr>
        <p:sp>
          <p:nvSpPr>
            <p:cNvPr id="11" name="Shape 5209"/>
            <p:cNvSpPr/>
            <p:nvPr/>
          </p:nvSpPr>
          <p:spPr>
            <a:xfrm>
              <a:off x="0" y="0"/>
              <a:ext cx="2496450" cy="287759"/>
            </a:xfrm>
            <a:prstGeom prst="rect">
              <a:avLst/>
            </a:prstGeom>
            <a:solidFill>
              <a:srgbClr val="0070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2" name="Shape 5209"/>
            <p:cNvSpPr/>
            <p:nvPr/>
          </p:nvSpPr>
          <p:spPr>
            <a:xfrm>
              <a:off x="2496450" y="0"/>
              <a:ext cx="2496450" cy="287759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3" name="Shape 5209"/>
            <p:cNvSpPr/>
            <p:nvPr/>
          </p:nvSpPr>
          <p:spPr>
            <a:xfrm>
              <a:off x="4992900" y="0"/>
              <a:ext cx="2496450" cy="287759"/>
            </a:xfrm>
            <a:prstGeom prst="rect">
              <a:avLst/>
            </a:prstGeom>
            <a:solidFill>
              <a:srgbClr val="66C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4" name="Shape 5209"/>
            <p:cNvSpPr/>
            <p:nvPr/>
          </p:nvSpPr>
          <p:spPr>
            <a:xfrm>
              <a:off x="7489350" y="-1"/>
              <a:ext cx="2496450" cy="287759"/>
            </a:xfrm>
            <a:prstGeom prst="rect">
              <a:avLst/>
            </a:prstGeom>
            <a:solidFill>
              <a:srgbClr val="CCE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4" name="组合 30"/>
          <p:cNvGrpSpPr/>
          <p:nvPr/>
        </p:nvGrpSpPr>
        <p:grpSpPr bwMode="auto">
          <a:xfrm>
            <a:off x="5227955" y="1343343"/>
            <a:ext cx="1416050" cy="1363662"/>
            <a:chOff x="0" y="0"/>
            <a:chExt cx="312738" cy="301626"/>
          </a:xfrm>
          <a:solidFill>
            <a:srgbClr val="66CCFF"/>
          </a:solidFill>
        </p:grpSpPr>
        <p:sp>
          <p:nvSpPr>
            <p:cNvPr id="6147" name="Freeform 252"/>
            <p:cNvSpPr>
              <a:spLocks noChangeArrowheads="1"/>
            </p:cNvSpPr>
            <p:nvPr/>
          </p:nvSpPr>
          <p:spPr bwMode="auto">
            <a:xfrm>
              <a:off x="49213" y="68263"/>
              <a:ext cx="214313" cy="233363"/>
            </a:xfrm>
            <a:custGeom>
              <a:avLst/>
              <a:gdLst>
                <a:gd name="T0" fmla="*/ 0 w 57"/>
                <a:gd name="T1" fmla="*/ 26 h 62"/>
                <a:gd name="T2" fmla="*/ 0 w 57"/>
                <a:gd name="T3" fmla="*/ 59 h 62"/>
                <a:gd name="T4" fmla="*/ 2 w 57"/>
                <a:gd name="T5" fmla="*/ 62 h 62"/>
                <a:gd name="T6" fmla="*/ 4 w 57"/>
                <a:gd name="T7" fmla="*/ 62 h 62"/>
                <a:gd name="T8" fmla="*/ 19 w 57"/>
                <a:gd name="T9" fmla="*/ 62 h 62"/>
                <a:gd name="T10" fmla="*/ 21 w 57"/>
                <a:gd name="T11" fmla="*/ 62 h 62"/>
                <a:gd name="T12" fmla="*/ 21 w 57"/>
                <a:gd name="T13" fmla="*/ 61 h 62"/>
                <a:gd name="T14" fmla="*/ 21 w 57"/>
                <a:gd name="T15" fmla="*/ 45 h 62"/>
                <a:gd name="T16" fmla="*/ 36 w 57"/>
                <a:gd name="T17" fmla="*/ 45 h 62"/>
                <a:gd name="T18" fmla="*/ 36 w 57"/>
                <a:gd name="T19" fmla="*/ 61 h 62"/>
                <a:gd name="T20" fmla="*/ 37 w 57"/>
                <a:gd name="T21" fmla="*/ 62 h 62"/>
                <a:gd name="T22" fmla="*/ 38 w 57"/>
                <a:gd name="T23" fmla="*/ 62 h 62"/>
                <a:gd name="T24" fmla="*/ 53 w 57"/>
                <a:gd name="T25" fmla="*/ 62 h 62"/>
                <a:gd name="T26" fmla="*/ 56 w 57"/>
                <a:gd name="T27" fmla="*/ 62 h 62"/>
                <a:gd name="T28" fmla="*/ 57 w 57"/>
                <a:gd name="T29" fmla="*/ 59 h 62"/>
                <a:gd name="T30" fmla="*/ 57 w 57"/>
                <a:gd name="T31" fmla="*/ 26 h 62"/>
                <a:gd name="T32" fmla="*/ 29 w 57"/>
                <a:gd name="T33" fmla="*/ 0 h 62"/>
                <a:gd name="T34" fmla="*/ 0 w 57"/>
                <a:gd name="T35" fmla="*/ 26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"/>
                <a:gd name="T55" fmla="*/ 0 h 62"/>
                <a:gd name="T56" fmla="*/ 57 w 57"/>
                <a:gd name="T57" fmla="*/ 62 h 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" h="62">
                  <a:moveTo>
                    <a:pt x="0" y="26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61"/>
                    <a:pt x="1" y="62"/>
                    <a:pt x="2" y="62"/>
                  </a:cubicBezTo>
                  <a:cubicBezTo>
                    <a:pt x="3" y="62"/>
                    <a:pt x="3" y="62"/>
                    <a:pt x="4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1" y="62"/>
                  </a:cubicBezTo>
                  <a:cubicBezTo>
                    <a:pt x="21" y="62"/>
                    <a:pt x="21" y="61"/>
                    <a:pt x="21" y="61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7" y="62"/>
                    <a:pt x="37" y="62"/>
                  </a:cubicBezTo>
                  <a:cubicBezTo>
                    <a:pt x="37" y="62"/>
                    <a:pt x="38" y="62"/>
                    <a:pt x="38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2"/>
                    <a:pt x="55" y="62"/>
                    <a:pt x="56" y="62"/>
                  </a:cubicBezTo>
                  <a:cubicBezTo>
                    <a:pt x="56" y="62"/>
                    <a:pt x="57" y="61"/>
                    <a:pt x="57" y="5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12700" cap="flat" cmpd="sng">
              <a:noFill/>
              <a:beve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1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48" name="Freeform 253"/>
            <p:cNvSpPr>
              <a:spLocks noChangeArrowheads="1"/>
            </p:cNvSpPr>
            <p:nvPr/>
          </p:nvSpPr>
          <p:spPr bwMode="auto">
            <a:xfrm>
              <a:off x="0" y="0"/>
              <a:ext cx="312738" cy="169863"/>
            </a:xfrm>
            <a:custGeom>
              <a:avLst/>
              <a:gdLst>
                <a:gd name="T0" fmla="*/ 81 w 83"/>
                <a:gd name="T1" fmla="*/ 35 h 45"/>
                <a:gd name="T2" fmla="*/ 68 w 83"/>
                <a:gd name="T3" fmla="*/ 23 h 45"/>
                <a:gd name="T4" fmla="*/ 68 w 83"/>
                <a:gd name="T5" fmla="*/ 4 h 45"/>
                <a:gd name="T6" fmla="*/ 66 w 83"/>
                <a:gd name="T7" fmla="*/ 2 h 45"/>
                <a:gd name="T8" fmla="*/ 61 w 83"/>
                <a:gd name="T9" fmla="*/ 2 h 45"/>
                <a:gd name="T10" fmla="*/ 59 w 83"/>
                <a:gd name="T11" fmla="*/ 4 h 45"/>
                <a:gd name="T12" fmla="*/ 59 w 83"/>
                <a:gd name="T13" fmla="*/ 15 h 45"/>
                <a:gd name="T14" fmla="*/ 45 w 83"/>
                <a:gd name="T15" fmla="*/ 2 h 45"/>
                <a:gd name="T16" fmla="*/ 38 w 83"/>
                <a:gd name="T17" fmla="*/ 2 h 45"/>
                <a:gd name="T18" fmla="*/ 2 w 83"/>
                <a:gd name="T19" fmla="*/ 35 h 45"/>
                <a:gd name="T20" fmla="*/ 2 w 83"/>
                <a:gd name="T21" fmla="*/ 43 h 45"/>
                <a:gd name="T22" fmla="*/ 6 w 83"/>
                <a:gd name="T23" fmla="*/ 44 h 45"/>
                <a:gd name="T24" fmla="*/ 10 w 83"/>
                <a:gd name="T25" fmla="*/ 43 h 45"/>
                <a:gd name="T26" fmla="*/ 42 w 83"/>
                <a:gd name="T27" fmla="*/ 13 h 45"/>
                <a:gd name="T28" fmla="*/ 74 w 83"/>
                <a:gd name="T29" fmla="*/ 43 h 45"/>
                <a:gd name="T30" fmla="*/ 81 w 83"/>
                <a:gd name="T31" fmla="*/ 43 h 45"/>
                <a:gd name="T32" fmla="*/ 81 w 83"/>
                <a:gd name="T33" fmla="*/ 35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45"/>
                <a:gd name="T53" fmla="*/ 83 w 83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45">
                  <a:moveTo>
                    <a:pt x="81" y="35"/>
                  </a:moveTo>
                  <a:cubicBezTo>
                    <a:pt x="68" y="23"/>
                    <a:pt x="68" y="23"/>
                    <a:pt x="68" y="23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59" y="3"/>
                    <a:pt x="59" y="4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3" y="0"/>
                    <a:pt x="40" y="0"/>
                    <a:pt x="38" y="2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37"/>
                    <a:pt x="0" y="40"/>
                    <a:pt x="2" y="43"/>
                  </a:cubicBezTo>
                  <a:cubicBezTo>
                    <a:pt x="3" y="44"/>
                    <a:pt x="5" y="44"/>
                    <a:pt x="6" y="44"/>
                  </a:cubicBezTo>
                  <a:cubicBezTo>
                    <a:pt x="7" y="44"/>
                    <a:pt x="9" y="44"/>
                    <a:pt x="10" y="4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6" y="45"/>
                    <a:pt x="80" y="45"/>
                    <a:pt x="81" y="43"/>
                  </a:cubicBezTo>
                  <a:cubicBezTo>
                    <a:pt x="83" y="40"/>
                    <a:pt x="83" y="37"/>
                    <a:pt x="81" y="35"/>
                  </a:cubicBezTo>
                  <a:close/>
                </a:path>
              </a:pathLst>
            </a:custGeom>
            <a:grpFill/>
            <a:ln w="12700" cap="flat" cmpd="sng">
              <a:noFill/>
              <a:beve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1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49" name="TextBox 18"/>
          <p:cNvSpPr>
            <a:spLocks noChangeArrowheads="1"/>
          </p:cNvSpPr>
          <p:nvPr/>
        </p:nvSpPr>
        <p:spPr bwMode="auto">
          <a:xfrm>
            <a:off x="4448493" y="2821305"/>
            <a:ext cx="2974975" cy="45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2"/>
                </a:solidFill>
                <a:latin typeface="黑体" panose="02010600030101010101" charset="-122"/>
                <a:ea typeface="黑体" panose="02010600030101010101" charset="-122"/>
                <a:sym typeface="Arial" panose="020B0604020202020204" pitchFamily="34" charset="0"/>
              </a:rPr>
              <a:t>PART  01</a:t>
            </a:r>
          </a:p>
        </p:txBody>
      </p:sp>
      <p:sp>
        <p:nvSpPr>
          <p:cNvPr id="6150" name="文本框 8"/>
          <p:cNvSpPr>
            <a:spLocks noChangeArrowheads="1"/>
          </p:cNvSpPr>
          <p:nvPr/>
        </p:nvSpPr>
        <p:spPr bwMode="auto">
          <a:xfrm>
            <a:off x="4029393" y="3227705"/>
            <a:ext cx="3813175" cy="91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5400">
                <a:solidFill>
                  <a:schemeClr val="bg2"/>
                </a:solidFill>
                <a:latin typeface="黑体" panose="02010600030101010101" charset="-122"/>
                <a:ea typeface="黑体" panose="02010600030101010101" charset="-122"/>
                <a:sym typeface="方正兰亭黑_GBK" pitchFamily="2" charset="-122"/>
              </a:rPr>
              <a:t>添加标题</a:t>
            </a:r>
          </a:p>
        </p:txBody>
      </p:sp>
      <p:sp>
        <p:nvSpPr>
          <p:cNvPr id="6151" name="矩形 51"/>
          <p:cNvSpPr>
            <a:spLocks noChangeArrowheads="1"/>
          </p:cNvSpPr>
          <p:nvPr/>
        </p:nvSpPr>
        <p:spPr bwMode="auto">
          <a:xfrm>
            <a:off x="5002530" y="4272280"/>
            <a:ext cx="1865313" cy="51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2"/>
                </a:solidFill>
                <a:latin typeface="黑体" panose="02010600030101010101" charset="-122"/>
                <a:ea typeface="黑体" panose="02010600030101010101" charset="-122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6152" name="直接连接符 4"/>
          <p:cNvSpPr>
            <a:spLocks noChangeShapeType="1"/>
          </p:cNvSpPr>
          <p:nvPr/>
        </p:nvSpPr>
        <p:spPr bwMode="auto">
          <a:xfrm>
            <a:off x="4626293" y="4231005"/>
            <a:ext cx="2620962" cy="0"/>
          </a:xfrm>
          <a:prstGeom prst="line">
            <a:avLst/>
          </a:prstGeom>
          <a:noFill/>
          <a:ln w="19050">
            <a:solidFill>
              <a:srgbClr val="0099E6"/>
            </a:solidFill>
            <a:beve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>
                                      <p:cBhvr>
                                        <p:cTn id="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3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ldLvl="0" autoUpdateAnimBg="0"/>
      <p:bldP spid="6150" grpId="0" bldLvl="0" autoUpdateAnimBg="0"/>
      <p:bldP spid="6151" grpId="0" bldLvl="0" autoUpdateAnimBg="0"/>
      <p:bldP spid="615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工作经历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Subtitle 4"/>
          <p:cNvSpPr txBox="1"/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1800" marR="0" lvl="0" indent="-4318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35" name="Rectangle 21"/>
          <p:cNvSpPr/>
          <p:nvPr/>
        </p:nvSpPr>
        <p:spPr>
          <a:xfrm>
            <a:off x="576104" y="2088056"/>
            <a:ext cx="2496450" cy="1193557"/>
          </a:xfrm>
          <a:prstGeom prst="rect">
            <a:avLst/>
          </a:prstGeom>
        </p:spPr>
        <p:txBody>
          <a:bodyPr wrap="square" lIns="115214" tIns="57607" rIns="115214" bIns="57607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年设计助理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此处添加详细文本描述，建议与标题相关并符合整体语言风格，语言描述尽量简洁生动。尽量将每页幻灯片</a:t>
            </a:r>
            <a:endParaRPr kumimoji="0" lang="ms-MY" sz="13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65000"/>
                </a:sys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36" name="Rectangle 22"/>
          <p:cNvSpPr/>
          <p:nvPr/>
        </p:nvSpPr>
        <p:spPr>
          <a:xfrm>
            <a:off x="6241124" y="2088056"/>
            <a:ext cx="2496450" cy="1193557"/>
          </a:xfrm>
          <a:prstGeom prst="rect">
            <a:avLst/>
          </a:prstGeom>
        </p:spPr>
        <p:txBody>
          <a:bodyPr wrap="square" lIns="115214" tIns="57607" rIns="115214" bIns="57607">
            <a:spAutoFit/>
          </a:bodyPr>
          <a:lstStyle/>
          <a:p>
            <a:pPr lvl="0" algn="r" defTabSz="914400">
              <a:defRPr/>
            </a:pPr>
            <a:r>
              <a:rPr lang="en-US" altLang="zh-CN" sz="1800" kern="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1800" kern="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年资深设计师</a:t>
            </a:r>
            <a:endParaRPr lang="en-US" altLang="zh-CN" sz="1800" kern="0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 defTabSz="914400">
              <a:defRPr/>
            </a:pPr>
            <a:r>
              <a:rPr kumimoji="0" lang="zh-CN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此处添加详细文本描述，建议与标题相关并符合整体语言风格，语言描述尽量简洁生动。尽量将每页幻灯片</a:t>
            </a:r>
            <a:endParaRPr kumimoji="0" lang="ms-MY" sz="13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65000"/>
                </a:sys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37" name="Rectangle 23"/>
          <p:cNvSpPr/>
          <p:nvPr/>
        </p:nvSpPr>
        <p:spPr>
          <a:xfrm>
            <a:off x="2784501" y="4104111"/>
            <a:ext cx="2496450" cy="1193557"/>
          </a:xfrm>
          <a:prstGeom prst="rect">
            <a:avLst/>
          </a:prstGeom>
        </p:spPr>
        <p:txBody>
          <a:bodyPr wrap="square" lIns="115214" tIns="57607" rIns="115214" bIns="57607">
            <a:spAutoFit/>
          </a:bodyPr>
          <a:lstStyle/>
          <a:p>
            <a:pPr lvl="0" defTabSz="914400">
              <a:defRPr/>
            </a:pPr>
            <a:r>
              <a:rPr lang="en-US" altLang="zh-CN" sz="1800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1800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年设计师</a:t>
            </a:r>
            <a:endParaRPr lang="en-US" altLang="zh-CN" sz="1800" kern="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kumimoji="0" lang="zh-CN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此处添加详细文本描述，建议与标题相关并符合整体语言风格，语言描述尽量简洁生动。尽量将每页幻灯片</a:t>
            </a:r>
            <a:endParaRPr kumimoji="0" lang="ms-MY" sz="13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65000"/>
                </a:sys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38" name="Rectangle 24"/>
          <p:cNvSpPr/>
          <p:nvPr/>
        </p:nvSpPr>
        <p:spPr>
          <a:xfrm>
            <a:off x="8545539" y="4104111"/>
            <a:ext cx="2400432" cy="1193557"/>
          </a:xfrm>
          <a:prstGeom prst="rect">
            <a:avLst/>
          </a:prstGeom>
        </p:spPr>
        <p:txBody>
          <a:bodyPr wrap="square" lIns="115214" tIns="57607" rIns="115214" bIns="57607">
            <a:spAutoFit/>
          </a:bodyPr>
          <a:lstStyle/>
          <a:p>
            <a:pPr lvl="0" defTabSz="914400">
              <a:defRPr/>
            </a:pPr>
            <a:r>
              <a:rPr lang="en-US" altLang="zh-CN" sz="1800" kern="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800" kern="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18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资深设计师</a:t>
            </a:r>
            <a:endParaRPr lang="en-US" altLang="zh-CN" sz="18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此处添加详细文本描述，建议与标题相关并符合整体语言风格，语言描述尽量简洁生动。尽量将每页幻灯片</a:t>
            </a:r>
            <a:endParaRPr kumimoji="0" lang="ms-MY" sz="13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65000"/>
                </a:sys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39" name="Group 47"/>
          <p:cNvGrpSpPr/>
          <p:nvPr/>
        </p:nvGrpSpPr>
        <p:grpSpPr>
          <a:xfrm>
            <a:off x="3134808" y="1758301"/>
            <a:ext cx="2301969" cy="1979546"/>
            <a:chOff x="2487805" y="1395614"/>
            <a:chExt cx="1826859" cy="1571222"/>
          </a:xfrm>
        </p:grpSpPr>
        <p:grpSp>
          <p:nvGrpSpPr>
            <p:cNvPr id="40" name="Group 32"/>
            <p:cNvGrpSpPr/>
            <p:nvPr/>
          </p:nvGrpSpPr>
          <p:grpSpPr>
            <a:xfrm>
              <a:off x="2487805" y="1395614"/>
              <a:ext cx="1826859" cy="1571222"/>
              <a:chOff x="2487805" y="1395614"/>
              <a:chExt cx="1826859" cy="1571222"/>
            </a:xfrm>
          </p:grpSpPr>
          <p:sp>
            <p:nvSpPr>
              <p:cNvPr id="45" name="Oval 9"/>
              <p:cNvSpPr/>
              <p:nvPr/>
            </p:nvSpPr>
            <p:spPr>
              <a:xfrm>
                <a:off x="2667000" y="1395614"/>
                <a:ext cx="1647664" cy="1571222"/>
              </a:xfrm>
              <a:prstGeom prst="ellipse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6" name="Oval 5"/>
              <p:cNvSpPr/>
              <p:nvPr/>
            </p:nvSpPr>
            <p:spPr>
              <a:xfrm>
                <a:off x="2487805" y="1962150"/>
                <a:ext cx="440868" cy="440868"/>
              </a:xfrm>
              <a:prstGeom prst="ellipse">
                <a:avLst/>
              </a:prstGeom>
              <a:solidFill>
                <a:srgbClr val="00B0F0"/>
              </a:solidFill>
              <a:ln w="381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41" name="Group 18"/>
            <p:cNvGrpSpPr/>
            <p:nvPr/>
          </p:nvGrpSpPr>
          <p:grpSpPr>
            <a:xfrm>
              <a:off x="3267428" y="1885950"/>
              <a:ext cx="514414" cy="546866"/>
              <a:chOff x="7534641" y="4005262"/>
              <a:chExt cx="470389" cy="500064"/>
            </a:xfrm>
            <a:solidFill>
              <a:sysClr val="window" lastClr="FFFFFF"/>
            </a:solidFill>
          </p:grpSpPr>
          <p:sp>
            <p:nvSpPr>
              <p:cNvPr id="42" name="AutoShape 56"/>
              <p:cNvSpPr/>
              <p:nvPr/>
            </p:nvSpPr>
            <p:spPr bwMode="auto">
              <a:xfrm>
                <a:off x="7534641" y="4005262"/>
                <a:ext cx="156430" cy="50006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57594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3" name="AutoShape 57"/>
              <p:cNvSpPr/>
              <p:nvPr/>
            </p:nvSpPr>
            <p:spPr bwMode="auto">
              <a:xfrm>
                <a:off x="7848600" y="4005262"/>
                <a:ext cx="156430" cy="50006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57594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4" name="AutoShape 58"/>
              <p:cNvSpPr/>
              <p:nvPr/>
            </p:nvSpPr>
            <p:spPr bwMode="auto">
              <a:xfrm>
                <a:off x="7696200" y="4005262"/>
                <a:ext cx="156432" cy="50006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57594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7" name="Group 48"/>
          <p:cNvGrpSpPr/>
          <p:nvPr/>
        </p:nvGrpSpPr>
        <p:grpSpPr>
          <a:xfrm>
            <a:off x="8833591" y="1608044"/>
            <a:ext cx="2071227" cy="2127517"/>
            <a:chOff x="7010400" y="1276350"/>
            <a:chExt cx="1643740" cy="1688671"/>
          </a:xfrm>
        </p:grpSpPr>
        <p:grpSp>
          <p:nvGrpSpPr>
            <p:cNvPr id="48" name="Group 33"/>
            <p:cNvGrpSpPr/>
            <p:nvPr/>
          </p:nvGrpSpPr>
          <p:grpSpPr>
            <a:xfrm>
              <a:off x="7010400" y="1276350"/>
              <a:ext cx="1643740" cy="1688671"/>
              <a:chOff x="7010400" y="1276350"/>
              <a:chExt cx="1643740" cy="1688671"/>
            </a:xfrm>
          </p:grpSpPr>
          <p:sp>
            <p:nvSpPr>
              <p:cNvPr id="50" name="Oval 16"/>
              <p:cNvSpPr/>
              <p:nvPr/>
            </p:nvSpPr>
            <p:spPr>
              <a:xfrm>
                <a:off x="7010400" y="1393799"/>
                <a:ext cx="1643740" cy="1571222"/>
              </a:xfrm>
              <a:prstGeom prst="ellipse">
                <a:avLst/>
              </a:prstGeom>
              <a:solidFill>
                <a:srgbClr val="CCEC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1" name="Oval 13"/>
              <p:cNvSpPr/>
              <p:nvPr/>
            </p:nvSpPr>
            <p:spPr>
              <a:xfrm>
                <a:off x="7620000" y="1276350"/>
                <a:ext cx="440868" cy="440868"/>
              </a:xfrm>
              <a:prstGeom prst="ellipse">
                <a:avLst/>
              </a:prstGeom>
              <a:solidFill>
                <a:srgbClr val="CCECFF"/>
              </a:solidFill>
              <a:ln w="381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49" name="Freeform 19"/>
            <p:cNvSpPr>
              <a:spLocks noEditPoints="1"/>
            </p:cNvSpPr>
            <p:nvPr/>
          </p:nvSpPr>
          <p:spPr bwMode="auto">
            <a:xfrm>
              <a:off x="7485172" y="1885950"/>
              <a:ext cx="702334" cy="564984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2" name="Group 50"/>
          <p:cNvGrpSpPr/>
          <p:nvPr/>
        </p:nvGrpSpPr>
        <p:grpSpPr>
          <a:xfrm>
            <a:off x="576104" y="3624098"/>
            <a:ext cx="2076171" cy="2187483"/>
            <a:chOff x="457200" y="2876550"/>
            <a:chExt cx="1647664" cy="1736268"/>
          </a:xfrm>
        </p:grpSpPr>
        <p:grpSp>
          <p:nvGrpSpPr>
            <p:cNvPr id="53" name="Group 46"/>
            <p:cNvGrpSpPr/>
            <p:nvPr/>
          </p:nvGrpSpPr>
          <p:grpSpPr>
            <a:xfrm>
              <a:off x="457200" y="2876550"/>
              <a:ext cx="1647664" cy="1736268"/>
              <a:chOff x="457200" y="2876550"/>
              <a:chExt cx="1647664" cy="1736268"/>
            </a:xfrm>
          </p:grpSpPr>
          <p:sp>
            <p:nvSpPr>
              <p:cNvPr id="55" name="Oval 15"/>
              <p:cNvSpPr/>
              <p:nvPr/>
            </p:nvSpPr>
            <p:spPr>
              <a:xfrm>
                <a:off x="457200" y="2876550"/>
                <a:ext cx="1647664" cy="1571222"/>
              </a:xfrm>
              <a:prstGeom prst="ellips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6" name="Oval 12"/>
              <p:cNvSpPr/>
              <p:nvPr/>
            </p:nvSpPr>
            <p:spPr>
              <a:xfrm>
                <a:off x="990600" y="4171950"/>
                <a:ext cx="440868" cy="440868"/>
              </a:xfrm>
              <a:prstGeom prst="ellipse">
                <a:avLst/>
              </a:prstGeom>
              <a:solidFill>
                <a:srgbClr val="0070C0"/>
              </a:solidFill>
              <a:ln w="381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4" name="AutoShape 139"/>
            <p:cNvSpPr/>
            <p:nvPr/>
          </p:nvSpPr>
          <p:spPr bwMode="auto">
            <a:xfrm>
              <a:off x="942993" y="3366152"/>
              <a:ext cx="613664" cy="594784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marL="0" marR="0" lvl="0" indent="0" defTabSz="5759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7" name="Group 49"/>
          <p:cNvGrpSpPr/>
          <p:nvPr/>
        </p:nvGrpSpPr>
        <p:grpSpPr>
          <a:xfrm>
            <a:off x="6145107" y="3624098"/>
            <a:ext cx="2283838" cy="1979546"/>
            <a:chOff x="4876799" y="2876550"/>
            <a:chExt cx="1812469" cy="1571222"/>
          </a:xfrm>
        </p:grpSpPr>
        <p:grpSp>
          <p:nvGrpSpPr>
            <p:cNvPr id="58" name="Group 34"/>
            <p:cNvGrpSpPr/>
            <p:nvPr/>
          </p:nvGrpSpPr>
          <p:grpSpPr>
            <a:xfrm>
              <a:off x="4876799" y="2876550"/>
              <a:ext cx="1812469" cy="1571222"/>
              <a:chOff x="4876799" y="2876550"/>
              <a:chExt cx="1812469" cy="1571222"/>
            </a:xfrm>
          </p:grpSpPr>
          <p:sp>
            <p:nvSpPr>
              <p:cNvPr id="64" name="Oval 17"/>
              <p:cNvSpPr/>
              <p:nvPr/>
            </p:nvSpPr>
            <p:spPr>
              <a:xfrm>
                <a:off x="4876799" y="2876550"/>
                <a:ext cx="1643740" cy="1571222"/>
              </a:xfrm>
              <a:prstGeom prst="ellipse">
                <a:avLst/>
              </a:prstGeom>
              <a:solidFill>
                <a:srgbClr val="66CC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5" name="Oval 11"/>
              <p:cNvSpPr/>
              <p:nvPr/>
            </p:nvSpPr>
            <p:spPr>
              <a:xfrm>
                <a:off x="6248400" y="3425851"/>
                <a:ext cx="440868" cy="440868"/>
              </a:xfrm>
              <a:prstGeom prst="ellipse">
                <a:avLst/>
              </a:prstGeom>
              <a:solidFill>
                <a:srgbClr val="66CCFF"/>
              </a:solidFill>
              <a:ln w="381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59" name="Group 40"/>
            <p:cNvGrpSpPr/>
            <p:nvPr/>
          </p:nvGrpSpPr>
          <p:grpSpPr>
            <a:xfrm>
              <a:off x="5328936" y="3328686"/>
              <a:ext cx="680978" cy="680978"/>
              <a:chOff x="6265334" y="2031421"/>
              <a:chExt cx="366050" cy="366050"/>
            </a:xfrm>
            <a:solidFill>
              <a:sysClr val="window" lastClr="FFFFFF"/>
            </a:solidFill>
          </p:grpSpPr>
          <p:sp>
            <p:nvSpPr>
              <p:cNvPr id="60" name="AutoShape 52"/>
              <p:cNvSpPr/>
              <p:nvPr/>
            </p:nvSpPr>
            <p:spPr bwMode="auto">
              <a:xfrm>
                <a:off x="6265334" y="2031421"/>
                <a:ext cx="366050" cy="366050"/>
              </a:xfrm>
              <a:custGeom>
                <a:avLst/>
                <a:gdLst>
                  <a:gd name="T0" fmla="+- 0 10800 87"/>
                  <a:gd name="T1" fmla="*/ T0 w 21426"/>
                  <a:gd name="T2" fmla="+- 0 10799 73"/>
                  <a:gd name="T3" fmla="*/ 10799 h 21453"/>
                  <a:gd name="T4" fmla="+- 0 10800 87"/>
                  <a:gd name="T5" fmla="*/ T4 w 21426"/>
                  <a:gd name="T6" fmla="+- 0 10799 73"/>
                  <a:gd name="T7" fmla="*/ 10799 h 21453"/>
                  <a:gd name="T8" fmla="+- 0 10800 87"/>
                  <a:gd name="T9" fmla="*/ T8 w 21426"/>
                  <a:gd name="T10" fmla="+- 0 10799 73"/>
                  <a:gd name="T11" fmla="*/ 10799 h 21453"/>
                  <a:gd name="T12" fmla="+- 0 10800 87"/>
                  <a:gd name="T13" fmla="*/ T12 w 21426"/>
                  <a:gd name="T14" fmla="+- 0 10799 73"/>
                  <a:gd name="T15" fmla="*/ 10799 h 2145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26" h="21453">
                    <a:moveTo>
                      <a:pt x="8034" y="20112"/>
                    </a:moveTo>
                    <a:cubicBezTo>
                      <a:pt x="5816" y="17892"/>
                      <a:pt x="3556" y="15628"/>
                      <a:pt x="1338" y="13408"/>
                    </a:cubicBezTo>
                    <a:cubicBezTo>
                      <a:pt x="3241" y="7240"/>
                      <a:pt x="11488" y="7509"/>
                      <a:pt x="13391" y="1341"/>
                    </a:cubicBezTo>
                    <a:cubicBezTo>
                      <a:pt x="15609" y="3560"/>
                      <a:pt x="17869" y="5825"/>
                      <a:pt x="20087" y="8045"/>
                    </a:cubicBezTo>
                    <a:cubicBezTo>
                      <a:pt x="18184" y="14212"/>
                      <a:pt x="9937" y="13944"/>
                      <a:pt x="8034" y="20112"/>
                    </a:cubicBezTo>
                    <a:moveTo>
                      <a:pt x="21034" y="7097"/>
                    </a:moveTo>
                    <a:lnTo>
                      <a:pt x="14338" y="393"/>
                    </a:lnTo>
                    <a:cubicBezTo>
                      <a:pt x="14006" y="60"/>
                      <a:pt x="13525" y="-73"/>
                      <a:pt x="13069" y="39"/>
                    </a:cubicBezTo>
                    <a:cubicBezTo>
                      <a:pt x="12828" y="98"/>
                      <a:pt x="12614" y="222"/>
                      <a:pt x="12444" y="393"/>
                    </a:cubicBezTo>
                    <a:cubicBezTo>
                      <a:pt x="12292" y="545"/>
                      <a:pt x="12177" y="733"/>
                      <a:pt x="12112" y="944"/>
                    </a:cubicBezTo>
                    <a:cubicBezTo>
                      <a:pt x="11808" y="1929"/>
                      <a:pt x="11283" y="2785"/>
                      <a:pt x="10507" y="3562"/>
                    </a:cubicBezTo>
                    <a:cubicBezTo>
                      <a:pt x="9471" y="4598"/>
                      <a:pt x="8121" y="5384"/>
                      <a:pt x="6693" y="6214"/>
                    </a:cubicBezTo>
                    <a:cubicBezTo>
                      <a:pt x="5177" y="7094"/>
                      <a:pt x="3611" y="8006"/>
                      <a:pt x="2328" y="9290"/>
                    </a:cubicBezTo>
                    <a:cubicBezTo>
                      <a:pt x="1237" y="10383"/>
                      <a:pt x="493" y="11600"/>
                      <a:pt x="59" y="13011"/>
                    </a:cubicBezTo>
                    <a:cubicBezTo>
                      <a:pt x="-87" y="13488"/>
                      <a:pt x="40" y="14004"/>
                      <a:pt x="391" y="14356"/>
                    </a:cubicBezTo>
                    <a:lnTo>
                      <a:pt x="7087" y="21060"/>
                    </a:lnTo>
                    <a:cubicBezTo>
                      <a:pt x="7419" y="21393"/>
                      <a:pt x="7900" y="21526"/>
                      <a:pt x="8356" y="21414"/>
                    </a:cubicBezTo>
                    <a:cubicBezTo>
                      <a:pt x="8597" y="21354"/>
                      <a:pt x="8811" y="21231"/>
                      <a:pt x="8981" y="21060"/>
                    </a:cubicBezTo>
                    <a:cubicBezTo>
                      <a:pt x="9133" y="20908"/>
                      <a:pt x="9248" y="20720"/>
                      <a:pt x="9314" y="20508"/>
                    </a:cubicBezTo>
                    <a:cubicBezTo>
                      <a:pt x="9617" y="19523"/>
                      <a:pt x="10142" y="18667"/>
                      <a:pt x="10918" y="17890"/>
                    </a:cubicBezTo>
                    <a:cubicBezTo>
                      <a:pt x="11954" y="16853"/>
                      <a:pt x="13304" y="16069"/>
                      <a:pt x="14733" y="15239"/>
                    </a:cubicBezTo>
                    <a:cubicBezTo>
                      <a:pt x="16248" y="14357"/>
                      <a:pt x="17814" y="13446"/>
                      <a:pt x="19097" y="12162"/>
                    </a:cubicBezTo>
                    <a:cubicBezTo>
                      <a:pt x="20188" y="11070"/>
                      <a:pt x="20932" y="9852"/>
                      <a:pt x="21366" y="8440"/>
                    </a:cubicBezTo>
                    <a:cubicBezTo>
                      <a:pt x="21512" y="7965"/>
                      <a:pt x="21385" y="7448"/>
                      <a:pt x="21034" y="709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57594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1" name="AutoShape 53"/>
              <p:cNvSpPr/>
              <p:nvPr/>
            </p:nvSpPr>
            <p:spPr bwMode="auto">
              <a:xfrm>
                <a:off x="6402994" y="2157192"/>
                <a:ext cx="98865" cy="102619"/>
              </a:xfrm>
              <a:custGeom>
                <a:avLst/>
                <a:gdLst>
                  <a:gd name="T0" fmla="+- 0 10801 59"/>
                  <a:gd name="T1" fmla="*/ T0 w 21484"/>
                  <a:gd name="T2" fmla="+- 0 10799 41"/>
                  <a:gd name="T3" fmla="*/ 10799 h 21516"/>
                  <a:gd name="T4" fmla="+- 0 10801 59"/>
                  <a:gd name="T5" fmla="*/ T4 w 21484"/>
                  <a:gd name="T6" fmla="+- 0 10799 41"/>
                  <a:gd name="T7" fmla="*/ 10799 h 21516"/>
                  <a:gd name="T8" fmla="+- 0 10801 59"/>
                  <a:gd name="T9" fmla="*/ T8 w 21484"/>
                  <a:gd name="T10" fmla="+- 0 10799 41"/>
                  <a:gd name="T11" fmla="*/ 10799 h 21516"/>
                  <a:gd name="T12" fmla="+- 0 10801 59"/>
                  <a:gd name="T13" fmla="*/ T12 w 21484"/>
                  <a:gd name="T14" fmla="+- 0 10799 41"/>
                  <a:gd name="T15" fmla="*/ 10799 h 215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84" h="21516">
                    <a:moveTo>
                      <a:pt x="17511" y="14987"/>
                    </a:moveTo>
                    <a:cubicBezTo>
                      <a:pt x="17287" y="15384"/>
                      <a:pt x="17032" y="15740"/>
                      <a:pt x="16731" y="16049"/>
                    </a:cubicBezTo>
                    <a:cubicBezTo>
                      <a:pt x="15340" y="14692"/>
                      <a:pt x="13947" y="13205"/>
                      <a:pt x="12559" y="11675"/>
                    </a:cubicBezTo>
                    <a:cubicBezTo>
                      <a:pt x="12912" y="11521"/>
                      <a:pt x="13287" y="11362"/>
                      <a:pt x="13689" y="11198"/>
                    </a:cubicBezTo>
                    <a:cubicBezTo>
                      <a:pt x="14092" y="11034"/>
                      <a:pt x="14494" y="10927"/>
                      <a:pt x="14895" y="10861"/>
                    </a:cubicBezTo>
                    <a:cubicBezTo>
                      <a:pt x="15308" y="10801"/>
                      <a:pt x="15715" y="10819"/>
                      <a:pt x="16122" y="10913"/>
                    </a:cubicBezTo>
                    <a:cubicBezTo>
                      <a:pt x="16527" y="11011"/>
                      <a:pt x="16909" y="11222"/>
                      <a:pt x="17262" y="11554"/>
                    </a:cubicBezTo>
                    <a:cubicBezTo>
                      <a:pt x="17612" y="11890"/>
                      <a:pt x="17835" y="12244"/>
                      <a:pt x="17923" y="12620"/>
                    </a:cubicBezTo>
                    <a:cubicBezTo>
                      <a:pt x="18020" y="13004"/>
                      <a:pt x="18025" y="13392"/>
                      <a:pt x="17958" y="13789"/>
                    </a:cubicBezTo>
                    <a:cubicBezTo>
                      <a:pt x="17883" y="14187"/>
                      <a:pt x="17738" y="14585"/>
                      <a:pt x="17511" y="14987"/>
                    </a:cubicBezTo>
                    <a:moveTo>
                      <a:pt x="5799" y="10193"/>
                    </a:moveTo>
                    <a:cubicBezTo>
                      <a:pt x="5096" y="10221"/>
                      <a:pt x="4482" y="9996"/>
                      <a:pt x="3946" y="9496"/>
                    </a:cubicBezTo>
                    <a:cubicBezTo>
                      <a:pt x="3717" y="9285"/>
                      <a:pt x="3558" y="9028"/>
                      <a:pt x="3461" y="8724"/>
                    </a:cubicBezTo>
                    <a:cubicBezTo>
                      <a:pt x="3359" y="8420"/>
                      <a:pt x="3326" y="8088"/>
                      <a:pt x="3366" y="7723"/>
                    </a:cubicBezTo>
                    <a:cubicBezTo>
                      <a:pt x="3397" y="7363"/>
                      <a:pt x="3509" y="6989"/>
                      <a:pt x="3703" y="6610"/>
                    </a:cubicBezTo>
                    <a:cubicBezTo>
                      <a:pt x="3889" y="6231"/>
                      <a:pt x="4160" y="5852"/>
                      <a:pt x="4510" y="5487"/>
                    </a:cubicBezTo>
                    <a:cubicBezTo>
                      <a:pt x="5768" y="6694"/>
                      <a:pt x="7022" y="8018"/>
                      <a:pt x="8282" y="9388"/>
                    </a:cubicBezTo>
                    <a:cubicBezTo>
                      <a:pt x="7330" y="9893"/>
                      <a:pt x="6501" y="10164"/>
                      <a:pt x="5799" y="10193"/>
                    </a:cubicBezTo>
                    <a:moveTo>
                      <a:pt x="19678" y="8570"/>
                    </a:moveTo>
                    <a:cubicBezTo>
                      <a:pt x="18868" y="7915"/>
                      <a:pt x="18055" y="7470"/>
                      <a:pt x="17235" y="7250"/>
                    </a:cubicBezTo>
                    <a:cubicBezTo>
                      <a:pt x="16421" y="7031"/>
                      <a:pt x="15603" y="6942"/>
                      <a:pt x="14779" y="6998"/>
                    </a:cubicBezTo>
                    <a:cubicBezTo>
                      <a:pt x="13964" y="7059"/>
                      <a:pt x="13130" y="7236"/>
                      <a:pt x="12296" y="7545"/>
                    </a:cubicBezTo>
                    <a:cubicBezTo>
                      <a:pt x="11462" y="7859"/>
                      <a:pt x="10625" y="8200"/>
                      <a:pt x="9782" y="8593"/>
                    </a:cubicBezTo>
                    <a:cubicBezTo>
                      <a:pt x="8448" y="7115"/>
                      <a:pt x="7114" y="5658"/>
                      <a:pt x="5778" y="4299"/>
                    </a:cubicBezTo>
                    <a:cubicBezTo>
                      <a:pt x="6382" y="3775"/>
                      <a:pt x="6963" y="3509"/>
                      <a:pt x="7526" y="3490"/>
                    </a:cubicBezTo>
                    <a:cubicBezTo>
                      <a:pt x="8088" y="3467"/>
                      <a:pt x="8631" y="3523"/>
                      <a:pt x="9145" y="3649"/>
                    </a:cubicBezTo>
                    <a:cubicBezTo>
                      <a:pt x="9669" y="3775"/>
                      <a:pt x="10149" y="3883"/>
                      <a:pt x="10590" y="3967"/>
                    </a:cubicBezTo>
                    <a:cubicBezTo>
                      <a:pt x="11038" y="4051"/>
                      <a:pt x="11424" y="3958"/>
                      <a:pt x="11765" y="3682"/>
                    </a:cubicBezTo>
                    <a:cubicBezTo>
                      <a:pt x="12123" y="3382"/>
                      <a:pt x="12321" y="2994"/>
                      <a:pt x="12351" y="2526"/>
                    </a:cubicBezTo>
                    <a:cubicBezTo>
                      <a:pt x="12376" y="2054"/>
                      <a:pt x="12189" y="1596"/>
                      <a:pt x="11782" y="1147"/>
                    </a:cubicBezTo>
                    <a:cubicBezTo>
                      <a:pt x="11258" y="569"/>
                      <a:pt x="10630" y="216"/>
                      <a:pt x="9872" y="85"/>
                    </a:cubicBezTo>
                    <a:cubicBezTo>
                      <a:pt x="9126" y="-41"/>
                      <a:pt x="8358" y="-30"/>
                      <a:pt x="7564" y="136"/>
                    </a:cubicBezTo>
                    <a:cubicBezTo>
                      <a:pt x="6780" y="309"/>
                      <a:pt x="6032" y="595"/>
                      <a:pt x="5324" y="997"/>
                    </a:cubicBezTo>
                    <a:cubicBezTo>
                      <a:pt x="4617" y="1399"/>
                      <a:pt x="4048" y="1811"/>
                      <a:pt x="3626" y="2213"/>
                    </a:cubicBezTo>
                    <a:cubicBezTo>
                      <a:pt x="3464" y="2066"/>
                      <a:pt x="3302" y="1918"/>
                      <a:pt x="3141" y="1773"/>
                    </a:cubicBezTo>
                    <a:cubicBezTo>
                      <a:pt x="2963" y="1614"/>
                      <a:pt x="2739" y="1530"/>
                      <a:pt x="2471" y="1535"/>
                    </a:cubicBezTo>
                    <a:cubicBezTo>
                      <a:pt x="2200" y="1535"/>
                      <a:pt x="1977" y="1647"/>
                      <a:pt x="1793" y="1853"/>
                    </a:cubicBezTo>
                    <a:cubicBezTo>
                      <a:pt x="1615" y="2054"/>
                      <a:pt x="1530" y="2288"/>
                      <a:pt x="1565" y="2536"/>
                    </a:cubicBezTo>
                    <a:cubicBezTo>
                      <a:pt x="1589" y="2793"/>
                      <a:pt x="1696" y="2989"/>
                      <a:pt x="1880" y="3139"/>
                    </a:cubicBezTo>
                    <a:cubicBezTo>
                      <a:pt x="2044" y="3270"/>
                      <a:pt x="2203" y="3401"/>
                      <a:pt x="2364" y="3537"/>
                    </a:cubicBezTo>
                    <a:cubicBezTo>
                      <a:pt x="1731" y="4276"/>
                      <a:pt x="1207" y="5094"/>
                      <a:pt x="795" y="5957"/>
                    </a:cubicBezTo>
                    <a:cubicBezTo>
                      <a:pt x="378" y="6820"/>
                      <a:pt x="130" y="7676"/>
                      <a:pt x="37" y="8509"/>
                    </a:cubicBezTo>
                    <a:cubicBezTo>
                      <a:pt x="-59" y="9346"/>
                      <a:pt x="33" y="10113"/>
                      <a:pt x="298" y="10824"/>
                    </a:cubicBezTo>
                    <a:cubicBezTo>
                      <a:pt x="566" y="11540"/>
                      <a:pt x="1056" y="12148"/>
                      <a:pt x="1774" y="12723"/>
                    </a:cubicBezTo>
                    <a:cubicBezTo>
                      <a:pt x="2942" y="13658"/>
                      <a:pt x="4321" y="14056"/>
                      <a:pt x="5915" y="13967"/>
                    </a:cubicBezTo>
                    <a:cubicBezTo>
                      <a:pt x="7507" y="13874"/>
                      <a:pt x="9223" y="13415"/>
                      <a:pt x="11064" y="12461"/>
                    </a:cubicBezTo>
                    <a:cubicBezTo>
                      <a:pt x="12532" y="14093"/>
                      <a:pt x="14002" y="15716"/>
                      <a:pt x="15470" y="17223"/>
                    </a:cubicBezTo>
                    <a:cubicBezTo>
                      <a:pt x="14849" y="17728"/>
                      <a:pt x="14305" y="18018"/>
                      <a:pt x="13826" y="18111"/>
                    </a:cubicBezTo>
                    <a:cubicBezTo>
                      <a:pt x="13344" y="18210"/>
                      <a:pt x="12917" y="18200"/>
                      <a:pt x="12530" y="18088"/>
                    </a:cubicBezTo>
                    <a:cubicBezTo>
                      <a:pt x="12142" y="17971"/>
                      <a:pt x="11782" y="17803"/>
                      <a:pt x="11455" y="17587"/>
                    </a:cubicBezTo>
                    <a:cubicBezTo>
                      <a:pt x="11125" y="17368"/>
                      <a:pt x="10799" y="17181"/>
                      <a:pt x="10474" y="17026"/>
                    </a:cubicBezTo>
                    <a:cubicBezTo>
                      <a:pt x="10154" y="16872"/>
                      <a:pt x="9823" y="16788"/>
                      <a:pt x="9486" y="16783"/>
                    </a:cubicBezTo>
                    <a:cubicBezTo>
                      <a:pt x="9145" y="16778"/>
                      <a:pt x="8785" y="16937"/>
                      <a:pt x="8388" y="17265"/>
                    </a:cubicBezTo>
                    <a:cubicBezTo>
                      <a:pt x="7981" y="17606"/>
                      <a:pt x="7777" y="18004"/>
                      <a:pt x="7777" y="18453"/>
                    </a:cubicBezTo>
                    <a:cubicBezTo>
                      <a:pt x="7777" y="18897"/>
                      <a:pt x="7991" y="19351"/>
                      <a:pt x="8408" y="19809"/>
                    </a:cubicBezTo>
                    <a:cubicBezTo>
                      <a:pt x="8830" y="20268"/>
                      <a:pt x="9379" y="20651"/>
                      <a:pt x="10042" y="20955"/>
                    </a:cubicBezTo>
                    <a:cubicBezTo>
                      <a:pt x="10708" y="21259"/>
                      <a:pt x="11455" y="21451"/>
                      <a:pt x="12279" y="21502"/>
                    </a:cubicBezTo>
                    <a:cubicBezTo>
                      <a:pt x="13103" y="21559"/>
                      <a:pt x="13970" y="21437"/>
                      <a:pt x="14886" y="21109"/>
                    </a:cubicBezTo>
                    <a:cubicBezTo>
                      <a:pt x="15807" y="20787"/>
                      <a:pt x="16721" y="20202"/>
                      <a:pt x="17617" y="19332"/>
                    </a:cubicBezTo>
                    <a:cubicBezTo>
                      <a:pt x="18051" y="19739"/>
                      <a:pt x="18489" y="20127"/>
                      <a:pt x="18921" y="20501"/>
                    </a:cubicBezTo>
                    <a:cubicBezTo>
                      <a:pt x="19107" y="20656"/>
                      <a:pt x="19328" y="20731"/>
                      <a:pt x="19601" y="20712"/>
                    </a:cubicBezTo>
                    <a:cubicBezTo>
                      <a:pt x="19861" y="20703"/>
                      <a:pt x="20090" y="20586"/>
                      <a:pt x="20269" y="20375"/>
                    </a:cubicBezTo>
                    <a:cubicBezTo>
                      <a:pt x="20455" y="20160"/>
                      <a:pt x="20532" y="19921"/>
                      <a:pt x="20503" y="19674"/>
                    </a:cubicBezTo>
                    <a:cubicBezTo>
                      <a:pt x="20477" y="19421"/>
                      <a:pt x="20371" y="19229"/>
                      <a:pt x="20192" y="19089"/>
                    </a:cubicBezTo>
                    <a:cubicBezTo>
                      <a:pt x="19755" y="18752"/>
                      <a:pt x="19321" y="18397"/>
                      <a:pt x="18884" y="18022"/>
                    </a:cubicBezTo>
                    <a:cubicBezTo>
                      <a:pt x="19626" y="17143"/>
                      <a:pt x="20221" y="16217"/>
                      <a:pt x="20664" y="15300"/>
                    </a:cubicBezTo>
                    <a:cubicBezTo>
                      <a:pt x="21103" y="14379"/>
                      <a:pt x="21367" y="13490"/>
                      <a:pt x="21453" y="12667"/>
                    </a:cubicBezTo>
                    <a:cubicBezTo>
                      <a:pt x="21540" y="11839"/>
                      <a:pt x="21439" y="11091"/>
                      <a:pt x="21159" y="10412"/>
                    </a:cubicBezTo>
                    <a:cubicBezTo>
                      <a:pt x="20880" y="9725"/>
                      <a:pt x="20386" y="9135"/>
                      <a:pt x="19678" y="857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57594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2" name="AutoShape 54"/>
              <p:cNvSpPr/>
              <p:nvPr/>
            </p:nvSpPr>
            <p:spPr bwMode="auto">
              <a:xfrm>
                <a:off x="6391105" y="2282964"/>
                <a:ext cx="55690" cy="58192"/>
              </a:xfrm>
              <a:custGeom>
                <a:avLst/>
                <a:gdLst>
                  <a:gd name="T0" fmla="+- 0 10791 197"/>
                  <a:gd name="T1" fmla="*/ T0 w 21188"/>
                  <a:gd name="T2" fmla="+- 0 10794 193"/>
                  <a:gd name="T3" fmla="*/ 10794 h 21203"/>
                  <a:gd name="T4" fmla="+- 0 10791 197"/>
                  <a:gd name="T5" fmla="*/ T4 w 21188"/>
                  <a:gd name="T6" fmla="+- 0 10794 193"/>
                  <a:gd name="T7" fmla="*/ 10794 h 21203"/>
                  <a:gd name="T8" fmla="+- 0 10791 197"/>
                  <a:gd name="T9" fmla="*/ T8 w 21188"/>
                  <a:gd name="T10" fmla="+- 0 10794 193"/>
                  <a:gd name="T11" fmla="*/ 10794 h 21203"/>
                  <a:gd name="T12" fmla="+- 0 10791 197"/>
                  <a:gd name="T13" fmla="*/ T12 w 21188"/>
                  <a:gd name="T14" fmla="+- 0 10794 193"/>
                  <a:gd name="T15" fmla="*/ 10794 h 21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8" h="21203">
                    <a:moveTo>
                      <a:pt x="17615" y="468"/>
                    </a:moveTo>
                    <a:lnTo>
                      <a:pt x="17606" y="468"/>
                    </a:lnTo>
                    <a:cubicBezTo>
                      <a:pt x="14870" y="2476"/>
                      <a:pt x="12200" y="4590"/>
                      <a:pt x="9727" y="6958"/>
                    </a:cubicBezTo>
                    <a:cubicBezTo>
                      <a:pt x="7348" y="9227"/>
                      <a:pt x="5200" y="11619"/>
                      <a:pt x="3329" y="14060"/>
                    </a:cubicBezTo>
                    <a:lnTo>
                      <a:pt x="341" y="17962"/>
                    </a:lnTo>
                    <a:lnTo>
                      <a:pt x="350" y="17970"/>
                    </a:lnTo>
                    <a:cubicBezTo>
                      <a:pt x="-197" y="18786"/>
                      <a:pt x="-106" y="19880"/>
                      <a:pt x="638" y="20590"/>
                    </a:cubicBezTo>
                    <a:cubicBezTo>
                      <a:pt x="1491" y="21407"/>
                      <a:pt x="2889" y="21407"/>
                      <a:pt x="3746" y="20590"/>
                    </a:cubicBezTo>
                    <a:cubicBezTo>
                      <a:pt x="3877" y="20460"/>
                      <a:pt x="3984" y="20321"/>
                      <a:pt x="4069" y="20174"/>
                    </a:cubicBezTo>
                    <a:lnTo>
                      <a:pt x="6867" y="16517"/>
                    </a:lnTo>
                    <a:cubicBezTo>
                      <a:pt x="8601" y="14255"/>
                      <a:pt x="10606" y="12027"/>
                      <a:pt x="12824" y="9913"/>
                    </a:cubicBezTo>
                    <a:cubicBezTo>
                      <a:pt x="15281" y="7570"/>
                      <a:pt x="17557" y="5758"/>
                      <a:pt x="20329" y="3749"/>
                    </a:cubicBezTo>
                    <a:lnTo>
                      <a:pt x="20321" y="3741"/>
                    </a:lnTo>
                    <a:cubicBezTo>
                      <a:pt x="20400" y="3684"/>
                      <a:pt x="20473" y="3635"/>
                      <a:pt x="20543" y="3570"/>
                    </a:cubicBezTo>
                    <a:cubicBezTo>
                      <a:pt x="21402" y="2753"/>
                      <a:pt x="21402" y="1427"/>
                      <a:pt x="20543" y="606"/>
                    </a:cubicBezTo>
                    <a:cubicBezTo>
                      <a:pt x="19742" y="-161"/>
                      <a:pt x="18472" y="-193"/>
                      <a:pt x="17615" y="46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57594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3" name="AutoShape 55"/>
              <p:cNvSpPr/>
              <p:nvPr/>
            </p:nvSpPr>
            <p:spPr bwMode="auto">
              <a:xfrm>
                <a:off x="6448672" y="2088362"/>
                <a:ext cx="56315" cy="58818"/>
              </a:xfrm>
              <a:custGeom>
                <a:avLst/>
                <a:gdLst>
                  <a:gd name="T0" fmla="+- 0 10803 213"/>
                  <a:gd name="T1" fmla="*/ T0 w 21180"/>
                  <a:gd name="T2" fmla="+- 0 10801 203"/>
                  <a:gd name="T3" fmla="*/ 10801 h 21196"/>
                  <a:gd name="T4" fmla="+- 0 10803 213"/>
                  <a:gd name="T5" fmla="*/ T4 w 21180"/>
                  <a:gd name="T6" fmla="+- 0 10801 203"/>
                  <a:gd name="T7" fmla="*/ 10801 h 21196"/>
                  <a:gd name="T8" fmla="+- 0 10803 213"/>
                  <a:gd name="T9" fmla="*/ T8 w 21180"/>
                  <a:gd name="T10" fmla="+- 0 10801 203"/>
                  <a:gd name="T11" fmla="*/ 10801 h 21196"/>
                  <a:gd name="T12" fmla="+- 0 10803 213"/>
                  <a:gd name="T13" fmla="*/ T12 w 21180"/>
                  <a:gd name="T14" fmla="+- 0 10801 203"/>
                  <a:gd name="T15" fmla="*/ 10801 h 2119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0" h="21196">
                    <a:moveTo>
                      <a:pt x="8372" y="11356"/>
                    </a:moveTo>
                    <a:cubicBezTo>
                      <a:pt x="6122" y="13508"/>
                      <a:pt x="3675" y="15444"/>
                      <a:pt x="1144" y="17292"/>
                    </a:cubicBezTo>
                    <a:cubicBezTo>
                      <a:pt x="963" y="17388"/>
                      <a:pt x="786" y="17493"/>
                      <a:pt x="637" y="17645"/>
                    </a:cubicBezTo>
                    <a:cubicBezTo>
                      <a:pt x="-213" y="18457"/>
                      <a:pt x="-213" y="19774"/>
                      <a:pt x="637" y="20585"/>
                    </a:cubicBezTo>
                    <a:cubicBezTo>
                      <a:pt x="1464" y="21380"/>
                      <a:pt x="2796" y="21397"/>
                      <a:pt x="3652" y="20641"/>
                    </a:cubicBezTo>
                    <a:lnTo>
                      <a:pt x="3665" y="20649"/>
                    </a:lnTo>
                    <a:cubicBezTo>
                      <a:pt x="6364" y="18673"/>
                      <a:pt x="8988" y="16581"/>
                      <a:pt x="11419" y="14263"/>
                    </a:cubicBezTo>
                    <a:cubicBezTo>
                      <a:pt x="13759" y="12030"/>
                      <a:pt x="15873" y="9685"/>
                      <a:pt x="17715" y="7283"/>
                    </a:cubicBezTo>
                    <a:lnTo>
                      <a:pt x="20663" y="3427"/>
                    </a:lnTo>
                    <a:lnTo>
                      <a:pt x="20654" y="3419"/>
                    </a:lnTo>
                    <a:cubicBezTo>
                      <a:pt x="21386" y="2600"/>
                      <a:pt x="21357" y="1379"/>
                      <a:pt x="20541" y="608"/>
                    </a:cubicBezTo>
                    <a:cubicBezTo>
                      <a:pt x="19697" y="-203"/>
                      <a:pt x="18323" y="-203"/>
                      <a:pt x="17468" y="608"/>
                    </a:cubicBezTo>
                    <a:cubicBezTo>
                      <a:pt x="17313" y="760"/>
                      <a:pt x="17197" y="937"/>
                      <a:pt x="17094" y="1114"/>
                    </a:cubicBezTo>
                    <a:lnTo>
                      <a:pt x="14228" y="4857"/>
                    </a:lnTo>
                    <a:cubicBezTo>
                      <a:pt x="12526" y="7090"/>
                      <a:pt x="10552" y="9275"/>
                      <a:pt x="8372" y="1135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57594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67" name="组合 66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73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4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5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6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68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69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0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1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2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 spd="slow" advTm="363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1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5" grpId="0"/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/>
          <p:cNvSpPr txBox="1"/>
          <p:nvPr/>
        </p:nvSpPr>
        <p:spPr>
          <a:xfrm>
            <a:off x="6787496" y="3742888"/>
            <a:ext cx="3900296" cy="954245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字以内，据统计每页幻灯片的最好控制在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分钟之内。</a:t>
            </a:r>
            <a:endParaRPr kumimoji="0" lang="id-ID" altLang="zh-CN" sz="1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782700" y="2357261"/>
            <a:ext cx="1210864" cy="400247"/>
          </a:xfrm>
          <a:prstGeom prst="rect">
            <a:avLst/>
          </a:prstGeom>
          <a:noFill/>
        </p:spPr>
        <p:txBody>
          <a:bodyPr wrap="none" lIns="91577" tIns="45788" rIns="91577" bIns="45788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头脑风暴</a:t>
            </a:r>
            <a:endParaRPr lang="id-ID" sz="2000" dirty="0">
              <a:latin typeface="+mn-ea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180046" y="2894498"/>
            <a:ext cx="2507746" cy="646468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</a:t>
            </a:r>
            <a:endParaRPr kumimoji="0" lang="id-ID" altLang="zh-CN" sz="1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Freeform 21"/>
          <p:cNvSpPr>
            <a:spLocks noEditPoints="1"/>
          </p:cNvSpPr>
          <p:nvPr/>
        </p:nvSpPr>
        <p:spPr bwMode="auto">
          <a:xfrm>
            <a:off x="807805" y="2722030"/>
            <a:ext cx="870362" cy="864654"/>
          </a:xfrm>
          <a:custGeom>
            <a:avLst/>
            <a:gdLst>
              <a:gd name="T0" fmla="*/ 175 w 349"/>
              <a:gd name="T1" fmla="*/ 0 h 349"/>
              <a:gd name="T2" fmla="*/ 0 w 349"/>
              <a:gd name="T3" fmla="*/ 174 h 349"/>
              <a:gd name="T4" fmla="*/ 175 w 349"/>
              <a:gd name="T5" fmla="*/ 349 h 349"/>
              <a:gd name="T6" fmla="*/ 349 w 349"/>
              <a:gd name="T7" fmla="*/ 174 h 349"/>
              <a:gd name="T8" fmla="*/ 175 w 349"/>
              <a:gd name="T9" fmla="*/ 0 h 349"/>
              <a:gd name="T10" fmla="*/ 178 w 349"/>
              <a:gd name="T11" fmla="*/ 289 h 349"/>
              <a:gd name="T12" fmla="*/ 178 w 349"/>
              <a:gd name="T13" fmla="*/ 289 h 349"/>
              <a:gd name="T14" fmla="*/ 178 w 349"/>
              <a:gd name="T15" fmla="*/ 289 h 349"/>
              <a:gd name="T16" fmla="*/ 178 w 349"/>
              <a:gd name="T17" fmla="*/ 289 h 349"/>
              <a:gd name="T18" fmla="*/ 178 w 349"/>
              <a:gd name="T19" fmla="*/ 289 h 349"/>
              <a:gd name="T20" fmla="*/ 72 w 349"/>
              <a:gd name="T21" fmla="*/ 165 h 349"/>
              <a:gd name="T22" fmla="*/ 173 w 349"/>
              <a:gd name="T23" fmla="*/ 151 h 349"/>
              <a:gd name="T24" fmla="*/ 176 w 349"/>
              <a:gd name="T25" fmla="*/ 161 h 349"/>
              <a:gd name="T26" fmla="*/ 178 w 349"/>
              <a:gd name="T27" fmla="*/ 151 h 349"/>
              <a:gd name="T28" fmla="*/ 280 w 349"/>
              <a:gd name="T29" fmla="*/ 162 h 349"/>
              <a:gd name="T30" fmla="*/ 178 w 349"/>
              <a:gd name="T31" fmla="*/ 289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9" h="349">
                <a:moveTo>
                  <a:pt x="175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271"/>
                  <a:pt x="78" y="349"/>
                  <a:pt x="175" y="349"/>
                </a:cubicBezTo>
                <a:cubicBezTo>
                  <a:pt x="271" y="349"/>
                  <a:pt x="349" y="271"/>
                  <a:pt x="349" y="174"/>
                </a:cubicBezTo>
                <a:cubicBezTo>
                  <a:pt x="349" y="78"/>
                  <a:pt x="271" y="0"/>
                  <a:pt x="175" y="0"/>
                </a:cubicBezTo>
                <a:close/>
                <a:moveTo>
                  <a:pt x="178" y="289"/>
                </a:moveTo>
                <a:cubicBezTo>
                  <a:pt x="178" y="289"/>
                  <a:pt x="178" y="289"/>
                  <a:pt x="178" y="289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42" y="257"/>
                  <a:pt x="73" y="220"/>
                  <a:pt x="72" y="165"/>
                </a:cubicBezTo>
                <a:cubicBezTo>
                  <a:pt x="72" y="96"/>
                  <a:pt x="157" y="86"/>
                  <a:pt x="173" y="151"/>
                </a:cubicBezTo>
                <a:cubicBezTo>
                  <a:pt x="176" y="161"/>
                  <a:pt x="176" y="161"/>
                  <a:pt x="176" y="161"/>
                </a:cubicBezTo>
                <a:cubicBezTo>
                  <a:pt x="178" y="151"/>
                  <a:pt x="178" y="151"/>
                  <a:pt x="178" y="151"/>
                </a:cubicBezTo>
                <a:cubicBezTo>
                  <a:pt x="193" y="86"/>
                  <a:pt x="279" y="93"/>
                  <a:pt x="280" y="162"/>
                </a:cubicBezTo>
                <a:cubicBezTo>
                  <a:pt x="280" y="218"/>
                  <a:pt x="212" y="256"/>
                  <a:pt x="178" y="289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577" tIns="45788" rIns="91577" bIns="4578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159" name="Freeform 22"/>
          <p:cNvSpPr>
            <a:spLocks noEditPoints="1"/>
          </p:cNvSpPr>
          <p:nvPr/>
        </p:nvSpPr>
        <p:spPr bwMode="auto">
          <a:xfrm>
            <a:off x="1319299" y="1842346"/>
            <a:ext cx="877236" cy="871484"/>
          </a:xfrm>
          <a:custGeom>
            <a:avLst/>
            <a:gdLst>
              <a:gd name="T0" fmla="*/ 176 w 352"/>
              <a:gd name="T1" fmla="*/ 0 h 352"/>
              <a:gd name="T2" fmla="*/ 0 w 352"/>
              <a:gd name="T3" fmla="*/ 176 h 352"/>
              <a:gd name="T4" fmla="*/ 176 w 352"/>
              <a:gd name="T5" fmla="*/ 352 h 352"/>
              <a:gd name="T6" fmla="*/ 352 w 352"/>
              <a:gd name="T7" fmla="*/ 176 h 352"/>
              <a:gd name="T8" fmla="*/ 176 w 352"/>
              <a:gd name="T9" fmla="*/ 0 h 352"/>
              <a:gd name="T10" fmla="*/ 89 w 352"/>
              <a:gd name="T11" fmla="*/ 90 h 352"/>
              <a:gd name="T12" fmla="*/ 263 w 352"/>
              <a:gd name="T13" fmla="*/ 90 h 352"/>
              <a:gd name="T14" fmla="*/ 276 w 352"/>
              <a:gd name="T15" fmla="*/ 93 h 352"/>
              <a:gd name="T16" fmla="*/ 176 w 352"/>
              <a:gd name="T17" fmla="*/ 182 h 352"/>
              <a:gd name="T18" fmla="*/ 75 w 352"/>
              <a:gd name="T19" fmla="*/ 93 h 352"/>
              <a:gd name="T20" fmla="*/ 89 w 352"/>
              <a:gd name="T21" fmla="*/ 90 h 352"/>
              <a:gd name="T22" fmla="*/ 60 w 352"/>
              <a:gd name="T23" fmla="*/ 235 h 352"/>
              <a:gd name="T24" fmla="*/ 60 w 352"/>
              <a:gd name="T25" fmla="*/ 119 h 352"/>
              <a:gd name="T26" fmla="*/ 65 w 352"/>
              <a:gd name="T27" fmla="*/ 103 h 352"/>
              <a:gd name="T28" fmla="*/ 137 w 352"/>
              <a:gd name="T29" fmla="*/ 167 h 352"/>
              <a:gd name="T30" fmla="*/ 64 w 352"/>
              <a:gd name="T31" fmla="*/ 248 h 352"/>
              <a:gd name="T32" fmla="*/ 60 w 352"/>
              <a:gd name="T33" fmla="*/ 235 h 352"/>
              <a:gd name="T34" fmla="*/ 263 w 352"/>
              <a:gd name="T35" fmla="*/ 263 h 352"/>
              <a:gd name="T36" fmla="*/ 89 w 352"/>
              <a:gd name="T37" fmla="*/ 263 h 352"/>
              <a:gd name="T38" fmla="*/ 74 w 352"/>
              <a:gd name="T39" fmla="*/ 259 h 352"/>
              <a:gd name="T40" fmla="*/ 148 w 352"/>
              <a:gd name="T41" fmla="*/ 176 h 352"/>
              <a:gd name="T42" fmla="*/ 171 w 352"/>
              <a:gd name="T43" fmla="*/ 197 h 352"/>
              <a:gd name="T44" fmla="*/ 176 w 352"/>
              <a:gd name="T45" fmla="*/ 198 h 352"/>
              <a:gd name="T46" fmla="*/ 181 w 352"/>
              <a:gd name="T47" fmla="*/ 197 h 352"/>
              <a:gd name="T48" fmla="*/ 204 w 352"/>
              <a:gd name="T49" fmla="*/ 176 h 352"/>
              <a:gd name="T50" fmla="*/ 278 w 352"/>
              <a:gd name="T51" fmla="*/ 259 h 352"/>
              <a:gd name="T52" fmla="*/ 263 w 352"/>
              <a:gd name="T53" fmla="*/ 263 h 352"/>
              <a:gd name="T54" fmla="*/ 286 w 352"/>
              <a:gd name="T55" fmla="*/ 233 h 352"/>
              <a:gd name="T56" fmla="*/ 283 w 352"/>
              <a:gd name="T57" fmla="*/ 247 h 352"/>
              <a:gd name="T58" fmla="*/ 211 w 352"/>
              <a:gd name="T59" fmla="*/ 167 h 352"/>
              <a:gd name="T60" fmla="*/ 282 w 352"/>
              <a:gd name="T61" fmla="*/ 105 h 352"/>
              <a:gd name="T62" fmla="*/ 286 w 352"/>
              <a:gd name="T63" fmla="*/ 120 h 352"/>
              <a:gd name="T64" fmla="*/ 286 w 352"/>
              <a:gd name="T65" fmla="*/ 233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2" h="352">
                <a:moveTo>
                  <a:pt x="176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3"/>
                  <a:pt x="79" y="352"/>
                  <a:pt x="176" y="352"/>
                </a:cubicBezTo>
                <a:cubicBezTo>
                  <a:pt x="273" y="352"/>
                  <a:pt x="352" y="273"/>
                  <a:pt x="352" y="176"/>
                </a:cubicBezTo>
                <a:cubicBezTo>
                  <a:pt x="352" y="79"/>
                  <a:pt x="273" y="0"/>
                  <a:pt x="176" y="0"/>
                </a:cubicBezTo>
                <a:close/>
                <a:moveTo>
                  <a:pt x="89" y="90"/>
                </a:moveTo>
                <a:cubicBezTo>
                  <a:pt x="263" y="90"/>
                  <a:pt x="263" y="90"/>
                  <a:pt x="263" y="90"/>
                </a:cubicBezTo>
                <a:cubicBezTo>
                  <a:pt x="268" y="90"/>
                  <a:pt x="272" y="91"/>
                  <a:pt x="276" y="93"/>
                </a:cubicBezTo>
                <a:cubicBezTo>
                  <a:pt x="176" y="182"/>
                  <a:pt x="176" y="182"/>
                  <a:pt x="176" y="182"/>
                </a:cubicBezTo>
                <a:cubicBezTo>
                  <a:pt x="75" y="93"/>
                  <a:pt x="75" y="93"/>
                  <a:pt x="75" y="93"/>
                </a:cubicBezTo>
                <a:cubicBezTo>
                  <a:pt x="79" y="91"/>
                  <a:pt x="84" y="90"/>
                  <a:pt x="89" y="90"/>
                </a:cubicBezTo>
                <a:close/>
                <a:moveTo>
                  <a:pt x="60" y="235"/>
                </a:moveTo>
                <a:cubicBezTo>
                  <a:pt x="60" y="119"/>
                  <a:pt x="60" y="119"/>
                  <a:pt x="60" y="119"/>
                </a:cubicBezTo>
                <a:cubicBezTo>
                  <a:pt x="60" y="113"/>
                  <a:pt x="62" y="108"/>
                  <a:pt x="65" y="103"/>
                </a:cubicBezTo>
                <a:cubicBezTo>
                  <a:pt x="137" y="167"/>
                  <a:pt x="137" y="167"/>
                  <a:pt x="137" y="167"/>
                </a:cubicBezTo>
                <a:cubicBezTo>
                  <a:pt x="64" y="248"/>
                  <a:pt x="64" y="248"/>
                  <a:pt x="64" y="248"/>
                </a:cubicBezTo>
                <a:cubicBezTo>
                  <a:pt x="62" y="244"/>
                  <a:pt x="60" y="240"/>
                  <a:pt x="60" y="235"/>
                </a:cubicBezTo>
                <a:close/>
                <a:moveTo>
                  <a:pt x="263" y="263"/>
                </a:moveTo>
                <a:cubicBezTo>
                  <a:pt x="89" y="263"/>
                  <a:pt x="89" y="263"/>
                  <a:pt x="89" y="263"/>
                </a:cubicBezTo>
                <a:cubicBezTo>
                  <a:pt x="83" y="263"/>
                  <a:pt x="78" y="262"/>
                  <a:pt x="74" y="259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71" y="197"/>
                  <a:pt x="171" y="197"/>
                  <a:pt x="171" y="197"/>
                </a:cubicBezTo>
                <a:cubicBezTo>
                  <a:pt x="172" y="198"/>
                  <a:pt x="174" y="198"/>
                  <a:pt x="176" y="198"/>
                </a:cubicBezTo>
                <a:cubicBezTo>
                  <a:pt x="178" y="198"/>
                  <a:pt x="179" y="198"/>
                  <a:pt x="181" y="197"/>
                </a:cubicBezTo>
                <a:cubicBezTo>
                  <a:pt x="204" y="176"/>
                  <a:pt x="204" y="176"/>
                  <a:pt x="204" y="176"/>
                </a:cubicBezTo>
                <a:cubicBezTo>
                  <a:pt x="278" y="259"/>
                  <a:pt x="278" y="259"/>
                  <a:pt x="278" y="259"/>
                </a:cubicBezTo>
                <a:cubicBezTo>
                  <a:pt x="274" y="262"/>
                  <a:pt x="268" y="263"/>
                  <a:pt x="263" y="263"/>
                </a:cubicBezTo>
                <a:close/>
                <a:moveTo>
                  <a:pt x="286" y="233"/>
                </a:moveTo>
                <a:cubicBezTo>
                  <a:pt x="286" y="238"/>
                  <a:pt x="285" y="243"/>
                  <a:pt x="283" y="247"/>
                </a:cubicBezTo>
                <a:cubicBezTo>
                  <a:pt x="211" y="167"/>
                  <a:pt x="211" y="167"/>
                  <a:pt x="211" y="167"/>
                </a:cubicBezTo>
                <a:cubicBezTo>
                  <a:pt x="282" y="105"/>
                  <a:pt x="282" y="105"/>
                  <a:pt x="282" y="105"/>
                </a:cubicBezTo>
                <a:cubicBezTo>
                  <a:pt x="285" y="109"/>
                  <a:pt x="286" y="115"/>
                  <a:pt x="286" y="120"/>
                </a:cubicBezTo>
                <a:lnTo>
                  <a:pt x="286" y="233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txBody>
          <a:bodyPr vert="horz" wrap="square" lIns="91577" tIns="45788" rIns="91577" bIns="4578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160" name="Group 319"/>
          <p:cNvGrpSpPr/>
          <p:nvPr/>
        </p:nvGrpSpPr>
        <p:grpSpPr>
          <a:xfrm>
            <a:off x="1682291" y="3596245"/>
            <a:ext cx="713613" cy="710301"/>
            <a:chOff x="4427538" y="3192463"/>
            <a:chExt cx="823913" cy="825500"/>
          </a:xfrm>
          <a:solidFill>
            <a:schemeClr val="accent2"/>
          </a:solidFill>
        </p:grpSpPr>
        <p:sp>
          <p:nvSpPr>
            <p:cNvPr id="161" name="Oval 23"/>
            <p:cNvSpPr>
              <a:spLocks noChangeArrowheads="1"/>
            </p:cNvSpPr>
            <p:nvPr/>
          </p:nvSpPr>
          <p:spPr bwMode="auto">
            <a:xfrm>
              <a:off x="4813301" y="3825875"/>
              <a:ext cx="57150" cy="571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62" name="Rectangle 24"/>
            <p:cNvSpPr>
              <a:spLocks noChangeArrowheads="1"/>
            </p:cNvSpPr>
            <p:nvPr/>
          </p:nvSpPr>
          <p:spPr bwMode="auto">
            <a:xfrm>
              <a:off x="4784726" y="3352800"/>
              <a:ext cx="1158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63" name="Freeform 25"/>
            <p:cNvSpPr>
              <a:spLocks noEditPoints="1"/>
            </p:cNvSpPr>
            <p:nvPr/>
          </p:nvSpPr>
          <p:spPr bwMode="auto">
            <a:xfrm>
              <a:off x="4427538" y="3192463"/>
              <a:ext cx="823913" cy="825500"/>
            </a:xfrm>
            <a:custGeom>
              <a:avLst/>
              <a:gdLst>
                <a:gd name="T0" fmla="*/ 143 w 286"/>
                <a:gd name="T1" fmla="*/ 0 h 287"/>
                <a:gd name="T2" fmla="*/ 0 w 286"/>
                <a:gd name="T3" fmla="*/ 143 h 287"/>
                <a:gd name="T4" fmla="*/ 143 w 286"/>
                <a:gd name="T5" fmla="*/ 287 h 287"/>
                <a:gd name="T6" fmla="*/ 286 w 286"/>
                <a:gd name="T7" fmla="*/ 143 h 287"/>
                <a:gd name="T8" fmla="*/ 143 w 286"/>
                <a:gd name="T9" fmla="*/ 0 h 287"/>
                <a:gd name="T10" fmla="*/ 201 w 286"/>
                <a:gd name="T11" fmla="*/ 234 h 287"/>
                <a:gd name="T12" fmla="*/ 187 w 286"/>
                <a:gd name="T13" fmla="*/ 248 h 287"/>
                <a:gd name="T14" fmla="*/ 101 w 286"/>
                <a:gd name="T15" fmla="*/ 248 h 287"/>
                <a:gd name="T16" fmla="*/ 87 w 286"/>
                <a:gd name="T17" fmla="*/ 234 h 287"/>
                <a:gd name="T18" fmla="*/ 87 w 286"/>
                <a:gd name="T19" fmla="*/ 60 h 287"/>
                <a:gd name="T20" fmla="*/ 101 w 286"/>
                <a:gd name="T21" fmla="*/ 46 h 287"/>
                <a:gd name="T22" fmla="*/ 187 w 286"/>
                <a:gd name="T23" fmla="*/ 46 h 287"/>
                <a:gd name="T24" fmla="*/ 201 w 286"/>
                <a:gd name="T25" fmla="*/ 60 h 287"/>
                <a:gd name="T26" fmla="*/ 201 w 286"/>
                <a:gd name="T27" fmla="*/ 23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6" h="287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87"/>
                    <a:pt x="143" y="287"/>
                  </a:cubicBezTo>
                  <a:cubicBezTo>
                    <a:pt x="222" y="287"/>
                    <a:pt x="286" y="222"/>
                    <a:pt x="286" y="143"/>
                  </a:cubicBezTo>
                  <a:cubicBezTo>
                    <a:pt x="286" y="64"/>
                    <a:pt x="222" y="0"/>
                    <a:pt x="143" y="0"/>
                  </a:cubicBezTo>
                  <a:close/>
                  <a:moveTo>
                    <a:pt x="201" y="234"/>
                  </a:moveTo>
                  <a:cubicBezTo>
                    <a:pt x="201" y="242"/>
                    <a:pt x="195" y="248"/>
                    <a:pt x="187" y="248"/>
                  </a:cubicBezTo>
                  <a:cubicBezTo>
                    <a:pt x="101" y="248"/>
                    <a:pt x="101" y="248"/>
                    <a:pt x="101" y="248"/>
                  </a:cubicBezTo>
                  <a:cubicBezTo>
                    <a:pt x="93" y="248"/>
                    <a:pt x="87" y="242"/>
                    <a:pt x="87" y="234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52"/>
                    <a:pt x="93" y="46"/>
                    <a:pt x="101" y="46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95" y="46"/>
                    <a:pt x="201" y="52"/>
                    <a:pt x="201" y="60"/>
                  </a:cubicBezTo>
                  <a:lnTo>
                    <a:pt x="201" y="23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64" name="Oval 26"/>
            <p:cNvSpPr>
              <a:spLocks noChangeArrowheads="1"/>
            </p:cNvSpPr>
            <p:nvPr/>
          </p:nvSpPr>
          <p:spPr bwMode="auto">
            <a:xfrm>
              <a:off x="4926013" y="3351213"/>
              <a:ext cx="22225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65" name="Rectangle 27"/>
            <p:cNvSpPr>
              <a:spLocks noChangeArrowheads="1"/>
            </p:cNvSpPr>
            <p:nvPr/>
          </p:nvSpPr>
          <p:spPr bwMode="auto">
            <a:xfrm>
              <a:off x="4710113" y="3397250"/>
              <a:ext cx="265113" cy="4000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166" name="Freeform 28"/>
          <p:cNvSpPr>
            <a:spLocks noEditPoints="1"/>
          </p:cNvSpPr>
          <p:nvPr/>
        </p:nvSpPr>
        <p:spPr bwMode="auto">
          <a:xfrm>
            <a:off x="620809" y="3705521"/>
            <a:ext cx="886861" cy="878314"/>
          </a:xfrm>
          <a:custGeom>
            <a:avLst/>
            <a:gdLst>
              <a:gd name="T0" fmla="*/ 178 w 356"/>
              <a:gd name="T1" fmla="*/ 0 h 355"/>
              <a:gd name="T2" fmla="*/ 0 w 356"/>
              <a:gd name="T3" fmla="*/ 177 h 355"/>
              <a:gd name="T4" fmla="*/ 178 w 356"/>
              <a:gd name="T5" fmla="*/ 355 h 355"/>
              <a:gd name="T6" fmla="*/ 356 w 356"/>
              <a:gd name="T7" fmla="*/ 177 h 355"/>
              <a:gd name="T8" fmla="*/ 178 w 356"/>
              <a:gd name="T9" fmla="*/ 0 h 355"/>
              <a:gd name="T10" fmla="*/ 186 w 356"/>
              <a:gd name="T11" fmla="*/ 124 h 355"/>
              <a:gd name="T12" fmla="*/ 186 w 356"/>
              <a:gd name="T13" fmla="*/ 246 h 355"/>
              <a:gd name="T14" fmla="*/ 140 w 356"/>
              <a:gd name="T15" fmla="*/ 276 h 355"/>
              <a:gd name="T16" fmla="*/ 94 w 356"/>
              <a:gd name="T17" fmla="*/ 246 h 355"/>
              <a:gd name="T18" fmla="*/ 140 w 356"/>
              <a:gd name="T19" fmla="*/ 215 h 355"/>
              <a:gd name="T20" fmla="*/ 170 w 356"/>
              <a:gd name="T21" fmla="*/ 223 h 355"/>
              <a:gd name="T22" fmla="*/ 170 w 356"/>
              <a:gd name="T23" fmla="*/ 78 h 355"/>
              <a:gd name="T24" fmla="*/ 186 w 356"/>
              <a:gd name="T25" fmla="*/ 78 h 355"/>
              <a:gd name="T26" fmla="*/ 262 w 356"/>
              <a:gd name="T27" fmla="*/ 185 h 355"/>
              <a:gd name="T28" fmla="*/ 186 w 356"/>
              <a:gd name="T29" fmla="*/ 12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6" h="355">
                <a:moveTo>
                  <a:pt x="178" y="0"/>
                </a:moveTo>
                <a:cubicBezTo>
                  <a:pt x="80" y="0"/>
                  <a:pt x="0" y="79"/>
                  <a:pt x="0" y="177"/>
                </a:cubicBezTo>
                <a:cubicBezTo>
                  <a:pt x="0" y="275"/>
                  <a:pt x="80" y="355"/>
                  <a:pt x="178" y="355"/>
                </a:cubicBezTo>
                <a:cubicBezTo>
                  <a:pt x="276" y="355"/>
                  <a:pt x="356" y="275"/>
                  <a:pt x="356" y="177"/>
                </a:cubicBezTo>
                <a:cubicBezTo>
                  <a:pt x="356" y="79"/>
                  <a:pt x="276" y="0"/>
                  <a:pt x="178" y="0"/>
                </a:cubicBezTo>
                <a:close/>
                <a:moveTo>
                  <a:pt x="186" y="124"/>
                </a:moveTo>
                <a:cubicBezTo>
                  <a:pt x="186" y="246"/>
                  <a:pt x="186" y="246"/>
                  <a:pt x="186" y="246"/>
                </a:cubicBezTo>
                <a:cubicBezTo>
                  <a:pt x="186" y="262"/>
                  <a:pt x="165" y="276"/>
                  <a:pt x="140" y="276"/>
                </a:cubicBezTo>
                <a:cubicBezTo>
                  <a:pt x="115" y="276"/>
                  <a:pt x="94" y="262"/>
                  <a:pt x="94" y="246"/>
                </a:cubicBezTo>
                <a:cubicBezTo>
                  <a:pt x="94" y="229"/>
                  <a:pt x="115" y="215"/>
                  <a:pt x="140" y="215"/>
                </a:cubicBezTo>
                <a:cubicBezTo>
                  <a:pt x="152" y="215"/>
                  <a:pt x="162" y="218"/>
                  <a:pt x="170" y="223"/>
                </a:cubicBezTo>
                <a:cubicBezTo>
                  <a:pt x="170" y="78"/>
                  <a:pt x="170" y="78"/>
                  <a:pt x="170" y="78"/>
                </a:cubicBezTo>
                <a:cubicBezTo>
                  <a:pt x="186" y="78"/>
                  <a:pt x="186" y="78"/>
                  <a:pt x="186" y="78"/>
                </a:cubicBezTo>
                <a:cubicBezTo>
                  <a:pt x="186" y="78"/>
                  <a:pt x="252" y="78"/>
                  <a:pt x="262" y="185"/>
                </a:cubicBezTo>
                <a:cubicBezTo>
                  <a:pt x="246" y="162"/>
                  <a:pt x="224" y="118"/>
                  <a:pt x="186" y="124"/>
                </a:cubicBezTo>
                <a:close/>
              </a:path>
            </a:pathLst>
          </a:custGeom>
          <a:solidFill>
            <a:srgbClr val="CCECFF"/>
          </a:solidFill>
          <a:ln>
            <a:noFill/>
          </a:ln>
        </p:spPr>
        <p:txBody>
          <a:bodyPr vert="horz" wrap="square" lIns="91577" tIns="45788" rIns="91577" bIns="4578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167" name="Group 326"/>
          <p:cNvGrpSpPr/>
          <p:nvPr/>
        </p:nvGrpSpPr>
        <p:grpSpPr>
          <a:xfrm>
            <a:off x="1625917" y="5417072"/>
            <a:ext cx="886861" cy="883778"/>
            <a:chOff x="4362451" y="5308600"/>
            <a:chExt cx="1023938" cy="1027113"/>
          </a:xfrm>
          <a:solidFill>
            <a:srgbClr val="D8D8D8"/>
          </a:solidFill>
        </p:grpSpPr>
        <p:sp>
          <p:nvSpPr>
            <p:cNvPr id="168" name="Freeform 29"/>
            <p:cNvSpPr>
              <a:spLocks noEditPoints="1"/>
            </p:cNvSpPr>
            <p:nvPr/>
          </p:nvSpPr>
          <p:spPr bwMode="auto">
            <a:xfrm>
              <a:off x="4362451" y="5308600"/>
              <a:ext cx="1023938" cy="1027113"/>
            </a:xfrm>
            <a:custGeom>
              <a:avLst/>
              <a:gdLst>
                <a:gd name="T0" fmla="*/ 178 w 356"/>
                <a:gd name="T1" fmla="*/ 0 h 357"/>
                <a:gd name="T2" fmla="*/ 0 w 356"/>
                <a:gd name="T3" fmla="*/ 179 h 357"/>
                <a:gd name="T4" fmla="*/ 178 w 356"/>
                <a:gd name="T5" fmla="*/ 357 h 357"/>
                <a:gd name="T6" fmla="*/ 356 w 356"/>
                <a:gd name="T7" fmla="*/ 179 h 357"/>
                <a:gd name="T8" fmla="*/ 178 w 356"/>
                <a:gd name="T9" fmla="*/ 0 h 357"/>
                <a:gd name="T10" fmla="*/ 276 w 356"/>
                <a:gd name="T11" fmla="*/ 268 h 357"/>
                <a:gd name="T12" fmla="*/ 80 w 356"/>
                <a:gd name="T13" fmla="*/ 268 h 357"/>
                <a:gd name="T14" fmla="*/ 80 w 356"/>
                <a:gd name="T15" fmla="*/ 190 h 357"/>
                <a:gd name="T16" fmla="*/ 148 w 356"/>
                <a:gd name="T17" fmla="*/ 190 h 357"/>
                <a:gd name="T18" fmla="*/ 148 w 356"/>
                <a:gd name="T19" fmla="*/ 210 h 357"/>
                <a:gd name="T20" fmla="*/ 148 w 356"/>
                <a:gd name="T21" fmla="*/ 224 h 357"/>
                <a:gd name="T22" fmla="*/ 208 w 356"/>
                <a:gd name="T23" fmla="*/ 224 h 357"/>
                <a:gd name="T24" fmla="*/ 208 w 356"/>
                <a:gd name="T25" fmla="*/ 224 h 357"/>
                <a:gd name="T26" fmla="*/ 208 w 356"/>
                <a:gd name="T27" fmla="*/ 210 h 357"/>
                <a:gd name="T28" fmla="*/ 208 w 356"/>
                <a:gd name="T29" fmla="*/ 190 h 357"/>
                <a:gd name="T30" fmla="*/ 276 w 356"/>
                <a:gd name="T31" fmla="*/ 190 h 357"/>
                <a:gd name="T32" fmla="*/ 276 w 356"/>
                <a:gd name="T33" fmla="*/ 268 h 357"/>
                <a:gd name="T34" fmla="*/ 276 w 356"/>
                <a:gd name="T35" fmla="*/ 176 h 357"/>
                <a:gd name="T36" fmla="*/ 194 w 356"/>
                <a:gd name="T37" fmla="*/ 176 h 357"/>
                <a:gd name="T38" fmla="*/ 194 w 356"/>
                <a:gd name="T39" fmla="*/ 176 h 357"/>
                <a:gd name="T40" fmla="*/ 194 w 356"/>
                <a:gd name="T41" fmla="*/ 176 h 357"/>
                <a:gd name="T42" fmla="*/ 194 w 356"/>
                <a:gd name="T43" fmla="*/ 210 h 357"/>
                <a:gd name="T44" fmla="*/ 162 w 356"/>
                <a:gd name="T45" fmla="*/ 210 h 357"/>
                <a:gd name="T46" fmla="*/ 162 w 356"/>
                <a:gd name="T47" fmla="*/ 176 h 357"/>
                <a:gd name="T48" fmla="*/ 162 w 356"/>
                <a:gd name="T49" fmla="*/ 176 h 357"/>
                <a:gd name="T50" fmla="*/ 80 w 356"/>
                <a:gd name="T51" fmla="*/ 176 h 357"/>
                <a:gd name="T52" fmla="*/ 80 w 356"/>
                <a:gd name="T53" fmla="*/ 121 h 357"/>
                <a:gd name="T54" fmla="*/ 139 w 356"/>
                <a:gd name="T55" fmla="*/ 121 h 357"/>
                <a:gd name="T56" fmla="*/ 139 w 356"/>
                <a:gd name="T57" fmla="*/ 121 h 357"/>
                <a:gd name="T58" fmla="*/ 139 w 356"/>
                <a:gd name="T59" fmla="*/ 83 h 357"/>
                <a:gd name="T60" fmla="*/ 217 w 356"/>
                <a:gd name="T61" fmla="*/ 83 h 357"/>
                <a:gd name="T62" fmla="*/ 217 w 356"/>
                <a:gd name="T63" fmla="*/ 121 h 357"/>
                <a:gd name="T64" fmla="*/ 217 w 356"/>
                <a:gd name="T65" fmla="*/ 121 h 357"/>
                <a:gd name="T66" fmla="*/ 276 w 356"/>
                <a:gd name="T67" fmla="*/ 121 h 357"/>
                <a:gd name="T68" fmla="*/ 276 w 356"/>
                <a:gd name="T69" fmla="*/ 17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6" h="357">
                  <a:moveTo>
                    <a:pt x="178" y="0"/>
                  </a:moveTo>
                  <a:cubicBezTo>
                    <a:pt x="79" y="0"/>
                    <a:pt x="0" y="80"/>
                    <a:pt x="0" y="179"/>
                  </a:cubicBezTo>
                  <a:cubicBezTo>
                    <a:pt x="0" y="277"/>
                    <a:pt x="79" y="357"/>
                    <a:pt x="178" y="357"/>
                  </a:cubicBezTo>
                  <a:cubicBezTo>
                    <a:pt x="277" y="357"/>
                    <a:pt x="356" y="277"/>
                    <a:pt x="356" y="179"/>
                  </a:cubicBezTo>
                  <a:cubicBezTo>
                    <a:pt x="356" y="80"/>
                    <a:pt x="277" y="0"/>
                    <a:pt x="178" y="0"/>
                  </a:cubicBezTo>
                  <a:close/>
                  <a:moveTo>
                    <a:pt x="276" y="268"/>
                  </a:moveTo>
                  <a:cubicBezTo>
                    <a:pt x="80" y="268"/>
                    <a:pt x="80" y="268"/>
                    <a:pt x="80" y="268"/>
                  </a:cubicBezTo>
                  <a:cubicBezTo>
                    <a:pt x="80" y="190"/>
                    <a:pt x="80" y="190"/>
                    <a:pt x="80" y="190"/>
                  </a:cubicBezTo>
                  <a:cubicBezTo>
                    <a:pt x="148" y="190"/>
                    <a:pt x="148" y="190"/>
                    <a:pt x="148" y="190"/>
                  </a:cubicBezTo>
                  <a:cubicBezTo>
                    <a:pt x="148" y="210"/>
                    <a:pt x="148" y="210"/>
                    <a:pt x="148" y="210"/>
                  </a:cubicBezTo>
                  <a:cubicBezTo>
                    <a:pt x="148" y="224"/>
                    <a:pt x="148" y="224"/>
                    <a:pt x="148" y="224"/>
                  </a:cubicBezTo>
                  <a:cubicBezTo>
                    <a:pt x="208" y="224"/>
                    <a:pt x="208" y="224"/>
                    <a:pt x="208" y="224"/>
                  </a:cubicBezTo>
                  <a:cubicBezTo>
                    <a:pt x="208" y="224"/>
                    <a:pt x="208" y="224"/>
                    <a:pt x="208" y="224"/>
                  </a:cubicBezTo>
                  <a:cubicBezTo>
                    <a:pt x="208" y="210"/>
                    <a:pt x="208" y="210"/>
                    <a:pt x="208" y="210"/>
                  </a:cubicBezTo>
                  <a:cubicBezTo>
                    <a:pt x="208" y="190"/>
                    <a:pt x="208" y="190"/>
                    <a:pt x="208" y="190"/>
                  </a:cubicBezTo>
                  <a:cubicBezTo>
                    <a:pt x="276" y="190"/>
                    <a:pt x="276" y="190"/>
                    <a:pt x="276" y="190"/>
                  </a:cubicBezTo>
                  <a:lnTo>
                    <a:pt x="276" y="268"/>
                  </a:lnTo>
                  <a:close/>
                  <a:moveTo>
                    <a:pt x="276" y="176"/>
                  </a:moveTo>
                  <a:cubicBezTo>
                    <a:pt x="194" y="176"/>
                    <a:pt x="194" y="176"/>
                    <a:pt x="194" y="176"/>
                  </a:cubicBezTo>
                  <a:cubicBezTo>
                    <a:pt x="194" y="176"/>
                    <a:pt x="194" y="176"/>
                    <a:pt x="194" y="176"/>
                  </a:cubicBezTo>
                  <a:cubicBezTo>
                    <a:pt x="194" y="176"/>
                    <a:pt x="194" y="176"/>
                    <a:pt x="194" y="176"/>
                  </a:cubicBezTo>
                  <a:cubicBezTo>
                    <a:pt x="194" y="210"/>
                    <a:pt x="194" y="210"/>
                    <a:pt x="194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2" y="176"/>
                    <a:pt x="162" y="176"/>
                    <a:pt x="162" y="176"/>
                  </a:cubicBezTo>
                  <a:cubicBezTo>
                    <a:pt x="162" y="176"/>
                    <a:pt x="162" y="176"/>
                    <a:pt x="162" y="176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139" y="121"/>
                    <a:pt x="139" y="121"/>
                    <a:pt x="139" y="121"/>
                  </a:cubicBezTo>
                  <a:cubicBezTo>
                    <a:pt x="139" y="121"/>
                    <a:pt x="139" y="121"/>
                    <a:pt x="139" y="121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217" y="83"/>
                    <a:pt x="217" y="83"/>
                    <a:pt x="217" y="83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76" y="121"/>
                    <a:pt x="276" y="121"/>
                    <a:pt x="276" y="121"/>
                  </a:cubicBezTo>
                  <a:lnTo>
                    <a:pt x="276" y="176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69" name="Freeform 30"/>
            <p:cNvSpPr/>
            <p:nvPr/>
          </p:nvSpPr>
          <p:spPr bwMode="auto">
            <a:xfrm>
              <a:off x="4822826" y="5618163"/>
              <a:ext cx="103188" cy="38100"/>
            </a:xfrm>
            <a:custGeom>
              <a:avLst/>
              <a:gdLst>
                <a:gd name="T0" fmla="*/ 0 w 65"/>
                <a:gd name="T1" fmla="*/ 0 h 24"/>
                <a:gd name="T2" fmla="*/ 0 w 65"/>
                <a:gd name="T3" fmla="*/ 24 h 24"/>
                <a:gd name="T4" fmla="*/ 0 w 65"/>
                <a:gd name="T5" fmla="*/ 24 h 24"/>
                <a:gd name="T6" fmla="*/ 65 w 65"/>
                <a:gd name="T7" fmla="*/ 24 h 24"/>
                <a:gd name="T8" fmla="*/ 65 w 65"/>
                <a:gd name="T9" fmla="*/ 24 h 24"/>
                <a:gd name="T10" fmla="*/ 65 w 65"/>
                <a:gd name="T11" fmla="*/ 0 h 24"/>
                <a:gd name="T12" fmla="*/ 0 w 65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24">
                  <a:moveTo>
                    <a:pt x="0" y="0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65" y="24"/>
                  </a:lnTo>
                  <a:lnTo>
                    <a:pt x="65" y="24"/>
                  </a:lnTo>
                  <a:lnTo>
                    <a:pt x="6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170" name="Freeform 31"/>
          <p:cNvSpPr>
            <a:spLocks noEditPoints="1"/>
          </p:cNvSpPr>
          <p:nvPr/>
        </p:nvSpPr>
        <p:spPr bwMode="auto">
          <a:xfrm>
            <a:off x="2987145" y="3120890"/>
            <a:ext cx="697114" cy="693908"/>
          </a:xfrm>
          <a:custGeom>
            <a:avLst/>
            <a:gdLst>
              <a:gd name="T0" fmla="*/ 140 w 280"/>
              <a:gd name="T1" fmla="*/ 0 h 280"/>
              <a:gd name="T2" fmla="*/ 0 w 280"/>
              <a:gd name="T3" fmla="*/ 140 h 280"/>
              <a:gd name="T4" fmla="*/ 140 w 280"/>
              <a:gd name="T5" fmla="*/ 280 h 280"/>
              <a:gd name="T6" fmla="*/ 280 w 280"/>
              <a:gd name="T7" fmla="*/ 140 h 280"/>
              <a:gd name="T8" fmla="*/ 140 w 280"/>
              <a:gd name="T9" fmla="*/ 0 h 280"/>
              <a:gd name="T10" fmla="*/ 185 w 280"/>
              <a:gd name="T11" fmla="*/ 69 h 280"/>
              <a:gd name="T12" fmla="*/ 211 w 280"/>
              <a:gd name="T13" fmla="*/ 95 h 280"/>
              <a:gd name="T14" fmla="*/ 185 w 280"/>
              <a:gd name="T15" fmla="*/ 122 h 280"/>
              <a:gd name="T16" fmla="*/ 174 w 280"/>
              <a:gd name="T17" fmla="*/ 119 h 280"/>
              <a:gd name="T18" fmla="*/ 158 w 280"/>
              <a:gd name="T19" fmla="*/ 95 h 280"/>
              <a:gd name="T20" fmla="*/ 185 w 280"/>
              <a:gd name="T21" fmla="*/ 69 h 280"/>
              <a:gd name="T22" fmla="*/ 141 w 280"/>
              <a:gd name="T23" fmla="*/ 96 h 280"/>
              <a:gd name="T24" fmla="*/ 167 w 280"/>
              <a:gd name="T25" fmla="*/ 123 h 280"/>
              <a:gd name="T26" fmla="*/ 141 w 280"/>
              <a:gd name="T27" fmla="*/ 149 h 280"/>
              <a:gd name="T28" fmla="*/ 115 w 280"/>
              <a:gd name="T29" fmla="*/ 123 h 280"/>
              <a:gd name="T30" fmla="*/ 141 w 280"/>
              <a:gd name="T31" fmla="*/ 96 h 280"/>
              <a:gd name="T32" fmla="*/ 95 w 280"/>
              <a:gd name="T33" fmla="*/ 69 h 280"/>
              <a:gd name="T34" fmla="*/ 121 w 280"/>
              <a:gd name="T35" fmla="*/ 95 h 280"/>
              <a:gd name="T36" fmla="*/ 121 w 280"/>
              <a:gd name="T37" fmla="*/ 97 h 280"/>
              <a:gd name="T38" fmla="*/ 109 w 280"/>
              <a:gd name="T39" fmla="*/ 118 h 280"/>
              <a:gd name="T40" fmla="*/ 95 w 280"/>
              <a:gd name="T41" fmla="*/ 122 h 280"/>
              <a:gd name="T42" fmla="*/ 68 w 280"/>
              <a:gd name="T43" fmla="*/ 95 h 280"/>
              <a:gd name="T44" fmla="*/ 95 w 280"/>
              <a:gd name="T45" fmla="*/ 69 h 280"/>
              <a:gd name="T46" fmla="*/ 90 w 280"/>
              <a:gd name="T47" fmla="*/ 193 h 280"/>
              <a:gd name="T48" fmla="*/ 52 w 280"/>
              <a:gd name="T49" fmla="*/ 186 h 280"/>
              <a:gd name="T50" fmla="*/ 50 w 280"/>
              <a:gd name="T51" fmla="*/ 185 h 280"/>
              <a:gd name="T52" fmla="*/ 50 w 280"/>
              <a:gd name="T53" fmla="*/ 185 h 280"/>
              <a:gd name="T54" fmla="*/ 50 w 280"/>
              <a:gd name="T55" fmla="*/ 157 h 280"/>
              <a:gd name="T56" fmla="*/ 84 w 280"/>
              <a:gd name="T57" fmla="*/ 124 h 280"/>
              <a:gd name="T58" fmla="*/ 106 w 280"/>
              <a:gd name="T59" fmla="*/ 124 h 280"/>
              <a:gd name="T60" fmla="*/ 108 w 280"/>
              <a:gd name="T61" fmla="*/ 124 h 280"/>
              <a:gd name="T62" fmla="*/ 118 w 280"/>
              <a:gd name="T63" fmla="*/ 146 h 280"/>
              <a:gd name="T64" fmla="*/ 90 w 280"/>
              <a:gd name="T65" fmla="*/ 185 h 280"/>
              <a:gd name="T66" fmla="*/ 90 w 280"/>
              <a:gd name="T67" fmla="*/ 193 h 280"/>
              <a:gd name="T68" fmla="*/ 186 w 280"/>
              <a:gd name="T69" fmla="*/ 212 h 280"/>
              <a:gd name="T70" fmla="*/ 186 w 280"/>
              <a:gd name="T71" fmla="*/ 212 h 280"/>
              <a:gd name="T72" fmla="*/ 184 w 280"/>
              <a:gd name="T73" fmla="*/ 213 h 280"/>
              <a:gd name="T74" fmla="*/ 144 w 280"/>
              <a:gd name="T75" fmla="*/ 220 h 280"/>
              <a:gd name="T76" fmla="*/ 98 w 280"/>
              <a:gd name="T77" fmla="*/ 213 h 280"/>
              <a:gd name="T78" fmla="*/ 96 w 280"/>
              <a:gd name="T79" fmla="*/ 212 h 280"/>
              <a:gd name="T80" fmla="*/ 96 w 280"/>
              <a:gd name="T81" fmla="*/ 212 h 280"/>
              <a:gd name="T82" fmla="*/ 96 w 280"/>
              <a:gd name="T83" fmla="*/ 185 h 280"/>
              <a:gd name="T84" fmla="*/ 130 w 280"/>
              <a:gd name="T85" fmla="*/ 151 h 280"/>
              <a:gd name="T86" fmla="*/ 152 w 280"/>
              <a:gd name="T87" fmla="*/ 151 h 280"/>
              <a:gd name="T88" fmla="*/ 186 w 280"/>
              <a:gd name="T89" fmla="*/ 185 h 280"/>
              <a:gd name="T90" fmla="*/ 186 w 280"/>
              <a:gd name="T91" fmla="*/ 212 h 280"/>
              <a:gd name="T92" fmla="*/ 230 w 280"/>
              <a:gd name="T93" fmla="*/ 185 h 280"/>
              <a:gd name="T94" fmla="*/ 230 w 280"/>
              <a:gd name="T95" fmla="*/ 185 h 280"/>
              <a:gd name="T96" fmla="*/ 228 w 280"/>
              <a:gd name="T97" fmla="*/ 186 h 280"/>
              <a:gd name="T98" fmla="*/ 192 w 280"/>
              <a:gd name="T99" fmla="*/ 193 h 280"/>
              <a:gd name="T100" fmla="*/ 192 w 280"/>
              <a:gd name="T101" fmla="*/ 185 h 280"/>
              <a:gd name="T102" fmla="*/ 164 w 280"/>
              <a:gd name="T103" fmla="*/ 146 h 280"/>
              <a:gd name="T104" fmla="*/ 174 w 280"/>
              <a:gd name="T105" fmla="*/ 124 h 280"/>
              <a:gd name="T106" fmla="*/ 196 w 280"/>
              <a:gd name="T107" fmla="*/ 124 h 280"/>
              <a:gd name="T108" fmla="*/ 230 w 280"/>
              <a:gd name="T109" fmla="*/ 157 h 280"/>
              <a:gd name="T110" fmla="*/ 230 w 280"/>
              <a:gd name="T111" fmla="*/ 185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80" h="280">
                <a:moveTo>
                  <a:pt x="140" y="0"/>
                </a:moveTo>
                <a:cubicBezTo>
                  <a:pt x="62" y="0"/>
                  <a:pt x="0" y="62"/>
                  <a:pt x="0" y="140"/>
                </a:cubicBezTo>
                <a:cubicBezTo>
                  <a:pt x="0" y="217"/>
                  <a:pt x="62" y="280"/>
                  <a:pt x="140" y="280"/>
                </a:cubicBezTo>
                <a:cubicBezTo>
                  <a:pt x="217" y="280"/>
                  <a:pt x="280" y="217"/>
                  <a:pt x="280" y="140"/>
                </a:cubicBezTo>
                <a:cubicBezTo>
                  <a:pt x="280" y="62"/>
                  <a:pt x="217" y="0"/>
                  <a:pt x="140" y="0"/>
                </a:cubicBezTo>
                <a:close/>
                <a:moveTo>
                  <a:pt x="185" y="69"/>
                </a:moveTo>
                <a:cubicBezTo>
                  <a:pt x="199" y="69"/>
                  <a:pt x="211" y="81"/>
                  <a:pt x="211" y="95"/>
                </a:cubicBezTo>
                <a:cubicBezTo>
                  <a:pt x="211" y="110"/>
                  <a:pt x="199" y="122"/>
                  <a:pt x="185" y="122"/>
                </a:cubicBezTo>
                <a:cubicBezTo>
                  <a:pt x="181" y="122"/>
                  <a:pt x="177" y="121"/>
                  <a:pt x="174" y="119"/>
                </a:cubicBezTo>
                <a:cubicBezTo>
                  <a:pt x="173" y="109"/>
                  <a:pt x="167" y="100"/>
                  <a:pt x="158" y="95"/>
                </a:cubicBezTo>
                <a:cubicBezTo>
                  <a:pt x="159" y="81"/>
                  <a:pt x="170" y="69"/>
                  <a:pt x="185" y="69"/>
                </a:cubicBezTo>
                <a:close/>
                <a:moveTo>
                  <a:pt x="141" y="96"/>
                </a:moveTo>
                <a:cubicBezTo>
                  <a:pt x="156" y="96"/>
                  <a:pt x="167" y="108"/>
                  <a:pt x="167" y="123"/>
                </a:cubicBezTo>
                <a:cubicBezTo>
                  <a:pt x="167" y="137"/>
                  <a:pt x="156" y="149"/>
                  <a:pt x="141" y="149"/>
                </a:cubicBezTo>
                <a:cubicBezTo>
                  <a:pt x="127" y="149"/>
                  <a:pt x="115" y="137"/>
                  <a:pt x="115" y="123"/>
                </a:cubicBezTo>
                <a:cubicBezTo>
                  <a:pt x="115" y="108"/>
                  <a:pt x="127" y="96"/>
                  <a:pt x="141" y="96"/>
                </a:cubicBezTo>
                <a:close/>
                <a:moveTo>
                  <a:pt x="95" y="69"/>
                </a:moveTo>
                <a:cubicBezTo>
                  <a:pt x="109" y="69"/>
                  <a:pt x="121" y="81"/>
                  <a:pt x="121" y="95"/>
                </a:cubicBezTo>
                <a:cubicBezTo>
                  <a:pt x="121" y="96"/>
                  <a:pt x="121" y="96"/>
                  <a:pt x="121" y="97"/>
                </a:cubicBezTo>
                <a:cubicBezTo>
                  <a:pt x="115" y="102"/>
                  <a:pt x="110" y="109"/>
                  <a:pt x="109" y="118"/>
                </a:cubicBezTo>
                <a:cubicBezTo>
                  <a:pt x="105" y="120"/>
                  <a:pt x="100" y="122"/>
                  <a:pt x="95" y="122"/>
                </a:cubicBezTo>
                <a:cubicBezTo>
                  <a:pt x="80" y="122"/>
                  <a:pt x="68" y="110"/>
                  <a:pt x="68" y="95"/>
                </a:cubicBezTo>
                <a:cubicBezTo>
                  <a:pt x="68" y="81"/>
                  <a:pt x="80" y="69"/>
                  <a:pt x="95" y="69"/>
                </a:cubicBezTo>
                <a:close/>
                <a:moveTo>
                  <a:pt x="90" y="193"/>
                </a:moveTo>
                <a:cubicBezTo>
                  <a:pt x="79" y="192"/>
                  <a:pt x="66" y="190"/>
                  <a:pt x="52" y="186"/>
                </a:cubicBezTo>
                <a:cubicBezTo>
                  <a:pt x="50" y="185"/>
                  <a:pt x="50" y="185"/>
                  <a:pt x="50" y="185"/>
                </a:cubicBezTo>
                <a:cubicBezTo>
                  <a:pt x="50" y="185"/>
                  <a:pt x="50" y="185"/>
                  <a:pt x="50" y="185"/>
                </a:cubicBezTo>
                <a:cubicBezTo>
                  <a:pt x="50" y="157"/>
                  <a:pt x="50" y="157"/>
                  <a:pt x="50" y="157"/>
                </a:cubicBezTo>
                <a:cubicBezTo>
                  <a:pt x="50" y="139"/>
                  <a:pt x="65" y="124"/>
                  <a:pt x="84" y="124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7" y="124"/>
                  <a:pt x="108" y="124"/>
                  <a:pt x="108" y="124"/>
                </a:cubicBezTo>
                <a:cubicBezTo>
                  <a:pt x="109" y="132"/>
                  <a:pt x="113" y="140"/>
                  <a:pt x="118" y="146"/>
                </a:cubicBezTo>
                <a:cubicBezTo>
                  <a:pt x="102" y="151"/>
                  <a:pt x="90" y="166"/>
                  <a:pt x="90" y="185"/>
                </a:cubicBezTo>
                <a:lnTo>
                  <a:pt x="90" y="193"/>
                </a:lnTo>
                <a:close/>
                <a:moveTo>
                  <a:pt x="186" y="212"/>
                </a:moveTo>
                <a:cubicBezTo>
                  <a:pt x="186" y="212"/>
                  <a:pt x="186" y="212"/>
                  <a:pt x="186" y="212"/>
                </a:cubicBezTo>
                <a:cubicBezTo>
                  <a:pt x="184" y="213"/>
                  <a:pt x="184" y="213"/>
                  <a:pt x="184" y="213"/>
                </a:cubicBezTo>
                <a:cubicBezTo>
                  <a:pt x="183" y="213"/>
                  <a:pt x="169" y="220"/>
                  <a:pt x="144" y="220"/>
                </a:cubicBezTo>
                <a:cubicBezTo>
                  <a:pt x="131" y="220"/>
                  <a:pt x="116" y="218"/>
                  <a:pt x="98" y="213"/>
                </a:cubicBezTo>
                <a:cubicBezTo>
                  <a:pt x="96" y="212"/>
                  <a:pt x="96" y="212"/>
                  <a:pt x="96" y="212"/>
                </a:cubicBezTo>
                <a:cubicBezTo>
                  <a:pt x="96" y="212"/>
                  <a:pt x="96" y="212"/>
                  <a:pt x="96" y="212"/>
                </a:cubicBezTo>
                <a:cubicBezTo>
                  <a:pt x="96" y="185"/>
                  <a:pt x="96" y="185"/>
                  <a:pt x="96" y="185"/>
                </a:cubicBezTo>
                <a:cubicBezTo>
                  <a:pt x="96" y="166"/>
                  <a:pt x="111" y="151"/>
                  <a:pt x="130" y="151"/>
                </a:cubicBezTo>
                <a:cubicBezTo>
                  <a:pt x="152" y="151"/>
                  <a:pt x="152" y="151"/>
                  <a:pt x="152" y="151"/>
                </a:cubicBezTo>
                <a:cubicBezTo>
                  <a:pt x="171" y="151"/>
                  <a:pt x="186" y="166"/>
                  <a:pt x="186" y="185"/>
                </a:cubicBezTo>
                <a:lnTo>
                  <a:pt x="186" y="212"/>
                </a:lnTo>
                <a:close/>
                <a:moveTo>
                  <a:pt x="230" y="185"/>
                </a:moveTo>
                <a:cubicBezTo>
                  <a:pt x="230" y="185"/>
                  <a:pt x="230" y="185"/>
                  <a:pt x="230" y="185"/>
                </a:cubicBezTo>
                <a:cubicBezTo>
                  <a:pt x="228" y="186"/>
                  <a:pt x="228" y="186"/>
                  <a:pt x="228" y="186"/>
                </a:cubicBezTo>
                <a:cubicBezTo>
                  <a:pt x="227" y="186"/>
                  <a:pt x="214" y="192"/>
                  <a:pt x="192" y="193"/>
                </a:cubicBezTo>
                <a:cubicBezTo>
                  <a:pt x="192" y="185"/>
                  <a:pt x="192" y="185"/>
                  <a:pt x="192" y="185"/>
                </a:cubicBezTo>
                <a:cubicBezTo>
                  <a:pt x="192" y="166"/>
                  <a:pt x="180" y="151"/>
                  <a:pt x="164" y="146"/>
                </a:cubicBezTo>
                <a:cubicBezTo>
                  <a:pt x="170" y="140"/>
                  <a:pt x="173" y="132"/>
                  <a:pt x="174" y="124"/>
                </a:cubicBezTo>
                <a:cubicBezTo>
                  <a:pt x="196" y="124"/>
                  <a:pt x="196" y="124"/>
                  <a:pt x="196" y="124"/>
                </a:cubicBezTo>
                <a:cubicBezTo>
                  <a:pt x="215" y="124"/>
                  <a:pt x="230" y="139"/>
                  <a:pt x="230" y="157"/>
                </a:cubicBezTo>
                <a:lnTo>
                  <a:pt x="230" y="185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txBody>
          <a:bodyPr vert="horz" wrap="square" lIns="91577" tIns="45788" rIns="91577" bIns="4578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171" name="Group 330"/>
          <p:cNvGrpSpPr/>
          <p:nvPr/>
        </p:nvGrpSpPr>
        <p:grpSpPr>
          <a:xfrm>
            <a:off x="3517886" y="1384752"/>
            <a:ext cx="864863" cy="859190"/>
            <a:chOff x="6546851" y="622300"/>
            <a:chExt cx="998538" cy="998538"/>
          </a:xfrm>
          <a:solidFill>
            <a:schemeClr val="accent2"/>
          </a:solidFill>
        </p:grpSpPr>
        <p:sp>
          <p:nvSpPr>
            <p:cNvPr id="172" name="Freeform 32"/>
            <p:cNvSpPr>
              <a:spLocks noEditPoints="1"/>
            </p:cNvSpPr>
            <p:nvPr/>
          </p:nvSpPr>
          <p:spPr bwMode="auto">
            <a:xfrm>
              <a:off x="6773863" y="849313"/>
              <a:ext cx="541338" cy="541338"/>
            </a:xfrm>
            <a:custGeom>
              <a:avLst/>
              <a:gdLst>
                <a:gd name="T0" fmla="*/ 94 w 188"/>
                <a:gd name="T1" fmla="*/ 0 h 188"/>
                <a:gd name="T2" fmla="*/ 0 w 188"/>
                <a:gd name="T3" fmla="*/ 94 h 188"/>
                <a:gd name="T4" fmla="*/ 94 w 188"/>
                <a:gd name="T5" fmla="*/ 188 h 188"/>
                <a:gd name="T6" fmla="*/ 188 w 188"/>
                <a:gd name="T7" fmla="*/ 94 h 188"/>
                <a:gd name="T8" fmla="*/ 94 w 188"/>
                <a:gd name="T9" fmla="*/ 0 h 188"/>
                <a:gd name="T10" fmla="*/ 138 w 188"/>
                <a:gd name="T11" fmla="*/ 36 h 188"/>
                <a:gd name="T12" fmla="*/ 152 w 188"/>
                <a:gd name="T13" fmla="*/ 58 h 188"/>
                <a:gd name="T14" fmla="*/ 138 w 188"/>
                <a:gd name="T15" fmla="*/ 80 h 188"/>
                <a:gd name="T16" fmla="*/ 123 w 188"/>
                <a:gd name="T17" fmla="*/ 58 h 188"/>
                <a:gd name="T18" fmla="*/ 138 w 188"/>
                <a:gd name="T19" fmla="*/ 36 h 188"/>
                <a:gd name="T20" fmla="*/ 51 w 188"/>
                <a:gd name="T21" fmla="*/ 36 h 188"/>
                <a:gd name="T22" fmla="*/ 65 w 188"/>
                <a:gd name="T23" fmla="*/ 58 h 188"/>
                <a:gd name="T24" fmla="*/ 51 w 188"/>
                <a:gd name="T25" fmla="*/ 80 h 188"/>
                <a:gd name="T26" fmla="*/ 36 w 188"/>
                <a:gd name="T27" fmla="*/ 58 h 188"/>
                <a:gd name="T28" fmla="*/ 51 w 188"/>
                <a:gd name="T29" fmla="*/ 36 h 188"/>
                <a:gd name="T30" fmla="*/ 94 w 188"/>
                <a:gd name="T31" fmla="*/ 167 h 188"/>
                <a:gd name="T32" fmla="*/ 22 w 188"/>
                <a:gd name="T33" fmla="*/ 95 h 188"/>
                <a:gd name="T34" fmla="*/ 94 w 188"/>
                <a:gd name="T35" fmla="*/ 114 h 188"/>
                <a:gd name="T36" fmla="*/ 167 w 188"/>
                <a:gd name="T37" fmla="*/ 95 h 188"/>
                <a:gd name="T38" fmla="*/ 94 w 188"/>
                <a:gd name="T39" fmla="*/ 16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88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cubicBezTo>
                    <a:pt x="146" y="188"/>
                    <a:pt x="188" y="146"/>
                    <a:pt x="188" y="94"/>
                  </a:cubicBezTo>
                  <a:cubicBezTo>
                    <a:pt x="188" y="42"/>
                    <a:pt x="146" y="0"/>
                    <a:pt x="94" y="0"/>
                  </a:cubicBezTo>
                  <a:close/>
                  <a:moveTo>
                    <a:pt x="138" y="36"/>
                  </a:moveTo>
                  <a:cubicBezTo>
                    <a:pt x="146" y="36"/>
                    <a:pt x="152" y="46"/>
                    <a:pt x="152" y="58"/>
                  </a:cubicBezTo>
                  <a:cubicBezTo>
                    <a:pt x="152" y="70"/>
                    <a:pt x="146" y="80"/>
                    <a:pt x="138" y="80"/>
                  </a:cubicBezTo>
                  <a:cubicBezTo>
                    <a:pt x="130" y="80"/>
                    <a:pt x="123" y="70"/>
                    <a:pt x="123" y="58"/>
                  </a:cubicBezTo>
                  <a:cubicBezTo>
                    <a:pt x="123" y="46"/>
                    <a:pt x="130" y="36"/>
                    <a:pt x="138" y="36"/>
                  </a:cubicBezTo>
                  <a:close/>
                  <a:moveTo>
                    <a:pt x="51" y="36"/>
                  </a:moveTo>
                  <a:cubicBezTo>
                    <a:pt x="59" y="36"/>
                    <a:pt x="65" y="46"/>
                    <a:pt x="65" y="58"/>
                  </a:cubicBezTo>
                  <a:cubicBezTo>
                    <a:pt x="65" y="70"/>
                    <a:pt x="59" y="80"/>
                    <a:pt x="51" y="80"/>
                  </a:cubicBezTo>
                  <a:cubicBezTo>
                    <a:pt x="43" y="80"/>
                    <a:pt x="36" y="70"/>
                    <a:pt x="36" y="58"/>
                  </a:cubicBezTo>
                  <a:cubicBezTo>
                    <a:pt x="36" y="46"/>
                    <a:pt x="43" y="36"/>
                    <a:pt x="51" y="36"/>
                  </a:cubicBezTo>
                  <a:close/>
                  <a:moveTo>
                    <a:pt x="94" y="167"/>
                  </a:moveTo>
                  <a:cubicBezTo>
                    <a:pt x="56" y="167"/>
                    <a:pt x="25" y="135"/>
                    <a:pt x="22" y="95"/>
                  </a:cubicBezTo>
                  <a:cubicBezTo>
                    <a:pt x="43" y="107"/>
                    <a:pt x="68" y="114"/>
                    <a:pt x="94" y="114"/>
                  </a:cubicBezTo>
                  <a:cubicBezTo>
                    <a:pt x="120" y="114"/>
                    <a:pt x="145" y="107"/>
                    <a:pt x="167" y="95"/>
                  </a:cubicBezTo>
                  <a:cubicBezTo>
                    <a:pt x="163" y="135"/>
                    <a:pt x="132" y="167"/>
                    <a:pt x="94" y="16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73" name="Freeform 33"/>
            <p:cNvSpPr>
              <a:spLocks noEditPoints="1"/>
            </p:cNvSpPr>
            <p:nvPr/>
          </p:nvSpPr>
          <p:spPr bwMode="auto">
            <a:xfrm>
              <a:off x="6546851" y="622300"/>
              <a:ext cx="998538" cy="998538"/>
            </a:xfrm>
            <a:custGeom>
              <a:avLst/>
              <a:gdLst>
                <a:gd name="T0" fmla="*/ 173 w 347"/>
                <a:gd name="T1" fmla="*/ 0 h 347"/>
                <a:gd name="T2" fmla="*/ 0 w 347"/>
                <a:gd name="T3" fmla="*/ 173 h 347"/>
                <a:gd name="T4" fmla="*/ 173 w 347"/>
                <a:gd name="T5" fmla="*/ 347 h 347"/>
                <a:gd name="T6" fmla="*/ 347 w 347"/>
                <a:gd name="T7" fmla="*/ 173 h 347"/>
                <a:gd name="T8" fmla="*/ 173 w 347"/>
                <a:gd name="T9" fmla="*/ 0 h 347"/>
                <a:gd name="T10" fmla="*/ 173 w 347"/>
                <a:gd name="T11" fmla="*/ 289 h 347"/>
                <a:gd name="T12" fmla="*/ 57 w 347"/>
                <a:gd name="T13" fmla="*/ 173 h 347"/>
                <a:gd name="T14" fmla="*/ 173 w 347"/>
                <a:gd name="T15" fmla="*/ 57 h 347"/>
                <a:gd name="T16" fmla="*/ 289 w 347"/>
                <a:gd name="T17" fmla="*/ 173 h 347"/>
                <a:gd name="T18" fmla="*/ 173 w 347"/>
                <a:gd name="T19" fmla="*/ 28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69"/>
                    <a:pt x="77" y="347"/>
                    <a:pt x="173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7"/>
                    <a:pt x="269" y="0"/>
                    <a:pt x="173" y="0"/>
                  </a:cubicBezTo>
                  <a:close/>
                  <a:moveTo>
                    <a:pt x="173" y="289"/>
                  </a:moveTo>
                  <a:cubicBezTo>
                    <a:pt x="109" y="289"/>
                    <a:pt x="57" y="237"/>
                    <a:pt x="57" y="173"/>
                  </a:cubicBezTo>
                  <a:cubicBezTo>
                    <a:pt x="57" y="109"/>
                    <a:pt x="109" y="57"/>
                    <a:pt x="173" y="57"/>
                  </a:cubicBezTo>
                  <a:cubicBezTo>
                    <a:pt x="237" y="57"/>
                    <a:pt x="289" y="109"/>
                    <a:pt x="289" y="173"/>
                  </a:cubicBezTo>
                  <a:cubicBezTo>
                    <a:pt x="289" y="237"/>
                    <a:pt x="237" y="289"/>
                    <a:pt x="173" y="289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74" name="Group 333"/>
          <p:cNvGrpSpPr/>
          <p:nvPr/>
        </p:nvGrpSpPr>
        <p:grpSpPr>
          <a:xfrm>
            <a:off x="4149001" y="5411608"/>
            <a:ext cx="877236" cy="871484"/>
            <a:chOff x="7275513" y="5302250"/>
            <a:chExt cx="1012825" cy="1012825"/>
          </a:xfrm>
          <a:solidFill>
            <a:srgbClr val="0070C0"/>
          </a:solidFill>
        </p:grpSpPr>
        <p:sp>
          <p:nvSpPr>
            <p:cNvPr id="175" name="Freeform 34"/>
            <p:cNvSpPr/>
            <p:nvPr/>
          </p:nvSpPr>
          <p:spPr bwMode="auto">
            <a:xfrm>
              <a:off x="7467601" y="5521325"/>
              <a:ext cx="608013" cy="606425"/>
            </a:xfrm>
            <a:custGeom>
              <a:avLst/>
              <a:gdLst>
                <a:gd name="T0" fmla="*/ 189 w 211"/>
                <a:gd name="T1" fmla="*/ 85 h 211"/>
                <a:gd name="T2" fmla="*/ 187 w 211"/>
                <a:gd name="T3" fmla="*/ 64 h 211"/>
                <a:gd name="T4" fmla="*/ 192 w 211"/>
                <a:gd name="T5" fmla="*/ 41 h 211"/>
                <a:gd name="T6" fmla="*/ 179 w 211"/>
                <a:gd name="T7" fmla="*/ 31 h 211"/>
                <a:gd name="T8" fmla="*/ 170 w 211"/>
                <a:gd name="T9" fmla="*/ 36 h 211"/>
                <a:gd name="T10" fmla="*/ 164 w 211"/>
                <a:gd name="T11" fmla="*/ 34 h 211"/>
                <a:gd name="T12" fmla="*/ 155 w 211"/>
                <a:gd name="T13" fmla="*/ 26 h 211"/>
                <a:gd name="T14" fmla="*/ 148 w 211"/>
                <a:gd name="T15" fmla="*/ 20 h 211"/>
                <a:gd name="T16" fmla="*/ 149 w 211"/>
                <a:gd name="T17" fmla="*/ 11 h 211"/>
                <a:gd name="T18" fmla="*/ 125 w 211"/>
                <a:gd name="T19" fmla="*/ 5 h 211"/>
                <a:gd name="T20" fmla="*/ 106 w 211"/>
                <a:gd name="T21" fmla="*/ 1 h 211"/>
                <a:gd name="T22" fmla="*/ 89 w 211"/>
                <a:gd name="T23" fmla="*/ 2 h 211"/>
                <a:gd name="T24" fmla="*/ 88 w 211"/>
                <a:gd name="T25" fmla="*/ 7 h 211"/>
                <a:gd name="T26" fmla="*/ 99 w 211"/>
                <a:gd name="T27" fmla="*/ 3 h 211"/>
                <a:gd name="T28" fmla="*/ 101 w 211"/>
                <a:gd name="T29" fmla="*/ 13 h 211"/>
                <a:gd name="T30" fmla="*/ 83 w 211"/>
                <a:gd name="T31" fmla="*/ 23 h 211"/>
                <a:gd name="T32" fmla="*/ 87 w 211"/>
                <a:gd name="T33" fmla="*/ 31 h 211"/>
                <a:gd name="T34" fmla="*/ 96 w 211"/>
                <a:gd name="T35" fmla="*/ 25 h 211"/>
                <a:gd name="T36" fmla="*/ 108 w 211"/>
                <a:gd name="T37" fmla="*/ 30 h 211"/>
                <a:gd name="T38" fmla="*/ 118 w 211"/>
                <a:gd name="T39" fmla="*/ 29 h 211"/>
                <a:gd name="T40" fmla="*/ 130 w 211"/>
                <a:gd name="T41" fmla="*/ 32 h 211"/>
                <a:gd name="T42" fmla="*/ 128 w 211"/>
                <a:gd name="T43" fmla="*/ 37 h 211"/>
                <a:gd name="T44" fmla="*/ 116 w 211"/>
                <a:gd name="T45" fmla="*/ 43 h 211"/>
                <a:gd name="T46" fmla="*/ 117 w 211"/>
                <a:gd name="T47" fmla="*/ 50 h 211"/>
                <a:gd name="T48" fmla="*/ 113 w 211"/>
                <a:gd name="T49" fmla="*/ 58 h 211"/>
                <a:gd name="T50" fmla="*/ 110 w 211"/>
                <a:gd name="T51" fmla="*/ 91 h 211"/>
                <a:gd name="T52" fmla="*/ 104 w 211"/>
                <a:gd name="T53" fmla="*/ 97 h 211"/>
                <a:gd name="T54" fmla="*/ 88 w 211"/>
                <a:gd name="T55" fmla="*/ 77 h 211"/>
                <a:gd name="T56" fmla="*/ 57 w 211"/>
                <a:gd name="T57" fmla="*/ 83 h 211"/>
                <a:gd name="T58" fmla="*/ 73 w 211"/>
                <a:gd name="T59" fmla="*/ 89 h 211"/>
                <a:gd name="T60" fmla="*/ 75 w 211"/>
                <a:gd name="T61" fmla="*/ 94 h 211"/>
                <a:gd name="T62" fmla="*/ 63 w 211"/>
                <a:gd name="T63" fmla="*/ 97 h 211"/>
                <a:gd name="T64" fmla="*/ 62 w 211"/>
                <a:gd name="T65" fmla="*/ 105 h 211"/>
                <a:gd name="T66" fmla="*/ 70 w 211"/>
                <a:gd name="T67" fmla="*/ 110 h 211"/>
                <a:gd name="T68" fmla="*/ 84 w 211"/>
                <a:gd name="T69" fmla="*/ 107 h 211"/>
                <a:gd name="T70" fmla="*/ 99 w 211"/>
                <a:gd name="T71" fmla="*/ 114 h 211"/>
                <a:gd name="T72" fmla="*/ 116 w 211"/>
                <a:gd name="T73" fmla="*/ 109 h 211"/>
                <a:gd name="T74" fmla="*/ 118 w 211"/>
                <a:gd name="T75" fmla="*/ 131 h 211"/>
                <a:gd name="T76" fmla="*/ 109 w 211"/>
                <a:gd name="T77" fmla="*/ 159 h 211"/>
                <a:gd name="T78" fmla="*/ 90 w 211"/>
                <a:gd name="T79" fmla="*/ 189 h 211"/>
                <a:gd name="T80" fmla="*/ 82 w 211"/>
                <a:gd name="T81" fmla="*/ 197 h 211"/>
                <a:gd name="T82" fmla="*/ 79 w 211"/>
                <a:gd name="T83" fmla="*/ 181 h 211"/>
                <a:gd name="T84" fmla="*/ 78 w 211"/>
                <a:gd name="T85" fmla="*/ 159 h 211"/>
                <a:gd name="T86" fmla="*/ 63 w 211"/>
                <a:gd name="T87" fmla="*/ 132 h 211"/>
                <a:gd name="T88" fmla="*/ 72 w 211"/>
                <a:gd name="T89" fmla="*/ 125 h 211"/>
                <a:gd name="T90" fmla="*/ 60 w 211"/>
                <a:gd name="T91" fmla="*/ 115 h 211"/>
                <a:gd name="T92" fmla="*/ 55 w 211"/>
                <a:gd name="T93" fmla="*/ 102 h 211"/>
                <a:gd name="T94" fmla="*/ 50 w 211"/>
                <a:gd name="T95" fmla="*/ 89 h 211"/>
                <a:gd name="T96" fmla="*/ 38 w 211"/>
                <a:gd name="T97" fmla="*/ 78 h 211"/>
                <a:gd name="T98" fmla="*/ 37 w 211"/>
                <a:gd name="T99" fmla="*/ 91 h 211"/>
                <a:gd name="T100" fmla="*/ 30 w 211"/>
                <a:gd name="T101" fmla="*/ 91 h 211"/>
                <a:gd name="T102" fmla="*/ 32 w 211"/>
                <a:gd name="T103" fmla="*/ 52 h 211"/>
                <a:gd name="T104" fmla="*/ 20 w 211"/>
                <a:gd name="T105" fmla="*/ 148 h 211"/>
                <a:gd name="T106" fmla="*/ 167 w 211"/>
                <a:gd name="T107" fmla="*/ 185 h 211"/>
                <a:gd name="T108" fmla="*/ 160 w 211"/>
                <a:gd name="T109" fmla="*/ 127 h 211"/>
                <a:gd name="T110" fmla="*/ 184 w 211"/>
                <a:gd name="T111" fmla="*/ 133 h 211"/>
                <a:gd name="T112" fmla="*/ 201 w 211"/>
                <a:gd name="T113" fmla="*/ 146 h 211"/>
                <a:gd name="T114" fmla="*/ 206 w 211"/>
                <a:gd name="T115" fmla="*/ 10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1" h="211">
                  <a:moveTo>
                    <a:pt x="196" y="93"/>
                  </a:moveTo>
                  <a:cubicBezTo>
                    <a:pt x="195" y="88"/>
                    <a:pt x="194" y="87"/>
                    <a:pt x="189" y="85"/>
                  </a:cubicBezTo>
                  <a:cubicBezTo>
                    <a:pt x="183" y="84"/>
                    <a:pt x="181" y="81"/>
                    <a:pt x="183" y="76"/>
                  </a:cubicBezTo>
                  <a:cubicBezTo>
                    <a:pt x="184" y="72"/>
                    <a:pt x="186" y="68"/>
                    <a:pt x="187" y="64"/>
                  </a:cubicBezTo>
                  <a:cubicBezTo>
                    <a:pt x="189" y="61"/>
                    <a:pt x="190" y="57"/>
                    <a:pt x="189" y="52"/>
                  </a:cubicBezTo>
                  <a:cubicBezTo>
                    <a:pt x="188" y="48"/>
                    <a:pt x="189" y="44"/>
                    <a:pt x="192" y="41"/>
                  </a:cubicBezTo>
                  <a:cubicBezTo>
                    <a:pt x="189" y="37"/>
                    <a:pt x="186" y="34"/>
                    <a:pt x="182" y="30"/>
                  </a:cubicBezTo>
                  <a:cubicBezTo>
                    <a:pt x="181" y="28"/>
                    <a:pt x="180" y="29"/>
                    <a:pt x="179" y="31"/>
                  </a:cubicBezTo>
                  <a:cubicBezTo>
                    <a:pt x="179" y="32"/>
                    <a:pt x="179" y="33"/>
                    <a:pt x="179" y="33"/>
                  </a:cubicBezTo>
                  <a:cubicBezTo>
                    <a:pt x="178" y="38"/>
                    <a:pt x="174" y="39"/>
                    <a:pt x="170" y="36"/>
                  </a:cubicBezTo>
                  <a:cubicBezTo>
                    <a:pt x="170" y="36"/>
                    <a:pt x="169" y="35"/>
                    <a:pt x="168" y="35"/>
                  </a:cubicBezTo>
                  <a:cubicBezTo>
                    <a:pt x="167" y="34"/>
                    <a:pt x="165" y="34"/>
                    <a:pt x="164" y="34"/>
                  </a:cubicBezTo>
                  <a:cubicBezTo>
                    <a:pt x="160" y="35"/>
                    <a:pt x="159" y="34"/>
                    <a:pt x="159" y="30"/>
                  </a:cubicBezTo>
                  <a:cubicBezTo>
                    <a:pt x="160" y="27"/>
                    <a:pt x="159" y="25"/>
                    <a:pt x="155" y="26"/>
                  </a:cubicBezTo>
                  <a:cubicBezTo>
                    <a:pt x="154" y="26"/>
                    <a:pt x="153" y="26"/>
                    <a:pt x="152" y="26"/>
                  </a:cubicBezTo>
                  <a:cubicBezTo>
                    <a:pt x="149" y="26"/>
                    <a:pt x="147" y="23"/>
                    <a:pt x="148" y="20"/>
                  </a:cubicBezTo>
                  <a:cubicBezTo>
                    <a:pt x="148" y="18"/>
                    <a:pt x="149" y="17"/>
                    <a:pt x="149" y="15"/>
                  </a:cubicBezTo>
                  <a:cubicBezTo>
                    <a:pt x="150" y="14"/>
                    <a:pt x="150" y="12"/>
                    <a:pt x="149" y="11"/>
                  </a:cubicBezTo>
                  <a:cubicBezTo>
                    <a:pt x="147" y="9"/>
                    <a:pt x="144" y="7"/>
                    <a:pt x="141" y="5"/>
                  </a:cubicBezTo>
                  <a:cubicBezTo>
                    <a:pt x="136" y="1"/>
                    <a:pt x="130" y="4"/>
                    <a:pt x="125" y="5"/>
                  </a:cubicBezTo>
                  <a:cubicBezTo>
                    <a:pt x="124" y="9"/>
                    <a:pt x="124" y="10"/>
                    <a:pt x="119" y="9"/>
                  </a:cubicBezTo>
                  <a:cubicBezTo>
                    <a:pt x="114" y="7"/>
                    <a:pt x="110" y="5"/>
                    <a:pt x="106" y="1"/>
                  </a:cubicBezTo>
                  <a:cubicBezTo>
                    <a:pt x="106" y="0"/>
                    <a:pt x="105" y="0"/>
                    <a:pt x="104" y="0"/>
                  </a:cubicBezTo>
                  <a:cubicBezTo>
                    <a:pt x="99" y="1"/>
                    <a:pt x="94" y="1"/>
                    <a:pt x="89" y="2"/>
                  </a:cubicBezTo>
                  <a:cubicBezTo>
                    <a:pt x="88" y="2"/>
                    <a:pt x="87" y="3"/>
                    <a:pt x="87" y="4"/>
                  </a:cubicBezTo>
                  <a:cubicBezTo>
                    <a:pt x="87" y="5"/>
                    <a:pt x="87" y="6"/>
                    <a:pt x="88" y="7"/>
                  </a:cubicBezTo>
                  <a:cubicBezTo>
                    <a:pt x="90" y="7"/>
                    <a:pt x="92" y="7"/>
                    <a:pt x="93" y="6"/>
                  </a:cubicBezTo>
                  <a:cubicBezTo>
                    <a:pt x="95" y="5"/>
                    <a:pt x="97" y="4"/>
                    <a:pt x="99" y="3"/>
                  </a:cubicBezTo>
                  <a:cubicBezTo>
                    <a:pt x="102" y="2"/>
                    <a:pt x="103" y="2"/>
                    <a:pt x="104" y="5"/>
                  </a:cubicBezTo>
                  <a:cubicBezTo>
                    <a:pt x="105" y="8"/>
                    <a:pt x="104" y="11"/>
                    <a:pt x="101" y="13"/>
                  </a:cubicBezTo>
                  <a:cubicBezTo>
                    <a:pt x="98" y="15"/>
                    <a:pt x="94" y="17"/>
                    <a:pt x="90" y="19"/>
                  </a:cubicBezTo>
                  <a:cubicBezTo>
                    <a:pt x="88" y="20"/>
                    <a:pt x="85" y="22"/>
                    <a:pt x="83" y="23"/>
                  </a:cubicBezTo>
                  <a:cubicBezTo>
                    <a:pt x="81" y="25"/>
                    <a:pt x="79" y="27"/>
                    <a:pt x="81" y="30"/>
                  </a:cubicBezTo>
                  <a:cubicBezTo>
                    <a:pt x="82" y="32"/>
                    <a:pt x="85" y="31"/>
                    <a:pt x="87" y="31"/>
                  </a:cubicBezTo>
                  <a:cubicBezTo>
                    <a:pt x="89" y="30"/>
                    <a:pt x="91" y="29"/>
                    <a:pt x="93" y="28"/>
                  </a:cubicBezTo>
                  <a:cubicBezTo>
                    <a:pt x="94" y="27"/>
                    <a:pt x="95" y="26"/>
                    <a:pt x="96" y="25"/>
                  </a:cubicBezTo>
                  <a:cubicBezTo>
                    <a:pt x="98" y="24"/>
                    <a:pt x="99" y="24"/>
                    <a:pt x="100" y="27"/>
                  </a:cubicBezTo>
                  <a:cubicBezTo>
                    <a:pt x="102" y="31"/>
                    <a:pt x="105" y="32"/>
                    <a:pt x="108" y="30"/>
                  </a:cubicBezTo>
                  <a:cubicBezTo>
                    <a:pt x="110" y="29"/>
                    <a:pt x="111" y="27"/>
                    <a:pt x="113" y="26"/>
                  </a:cubicBezTo>
                  <a:cubicBezTo>
                    <a:pt x="116" y="25"/>
                    <a:pt x="118" y="26"/>
                    <a:pt x="118" y="29"/>
                  </a:cubicBezTo>
                  <a:cubicBezTo>
                    <a:pt x="119" y="33"/>
                    <a:pt x="120" y="34"/>
                    <a:pt x="124" y="33"/>
                  </a:cubicBezTo>
                  <a:cubicBezTo>
                    <a:pt x="126" y="33"/>
                    <a:pt x="128" y="33"/>
                    <a:pt x="130" y="32"/>
                  </a:cubicBezTo>
                  <a:cubicBezTo>
                    <a:pt x="130" y="33"/>
                    <a:pt x="131" y="33"/>
                    <a:pt x="131" y="33"/>
                  </a:cubicBezTo>
                  <a:cubicBezTo>
                    <a:pt x="130" y="34"/>
                    <a:pt x="130" y="36"/>
                    <a:pt x="128" y="37"/>
                  </a:cubicBezTo>
                  <a:cubicBezTo>
                    <a:pt x="127" y="39"/>
                    <a:pt x="124" y="40"/>
                    <a:pt x="122" y="41"/>
                  </a:cubicBezTo>
                  <a:cubicBezTo>
                    <a:pt x="119" y="42"/>
                    <a:pt x="116" y="43"/>
                    <a:pt x="116" y="43"/>
                  </a:cubicBezTo>
                  <a:cubicBezTo>
                    <a:pt x="116" y="43"/>
                    <a:pt x="120" y="45"/>
                    <a:pt x="118" y="46"/>
                  </a:cubicBezTo>
                  <a:cubicBezTo>
                    <a:pt x="114" y="47"/>
                    <a:pt x="108" y="53"/>
                    <a:pt x="117" y="50"/>
                  </a:cubicBezTo>
                  <a:cubicBezTo>
                    <a:pt x="118" y="50"/>
                    <a:pt x="120" y="50"/>
                    <a:pt x="122" y="49"/>
                  </a:cubicBezTo>
                  <a:cubicBezTo>
                    <a:pt x="120" y="54"/>
                    <a:pt x="116" y="56"/>
                    <a:pt x="113" y="58"/>
                  </a:cubicBezTo>
                  <a:cubicBezTo>
                    <a:pt x="102" y="64"/>
                    <a:pt x="101" y="79"/>
                    <a:pt x="107" y="86"/>
                  </a:cubicBezTo>
                  <a:cubicBezTo>
                    <a:pt x="108" y="88"/>
                    <a:pt x="109" y="89"/>
                    <a:pt x="110" y="91"/>
                  </a:cubicBezTo>
                  <a:cubicBezTo>
                    <a:pt x="111" y="93"/>
                    <a:pt x="111" y="96"/>
                    <a:pt x="109" y="97"/>
                  </a:cubicBezTo>
                  <a:cubicBezTo>
                    <a:pt x="108" y="98"/>
                    <a:pt x="105" y="97"/>
                    <a:pt x="104" y="97"/>
                  </a:cubicBezTo>
                  <a:cubicBezTo>
                    <a:pt x="101" y="94"/>
                    <a:pt x="98" y="92"/>
                    <a:pt x="96" y="89"/>
                  </a:cubicBezTo>
                  <a:cubicBezTo>
                    <a:pt x="93" y="85"/>
                    <a:pt x="91" y="81"/>
                    <a:pt x="88" y="77"/>
                  </a:cubicBezTo>
                  <a:cubicBezTo>
                    <a:pt x="78" y="66"/>
                    <a:pt x="66" y="68"/>
                    <a:pt x="57" y="77"/>
                  </a:cubicBezTo>
                  <a:cubicBezTo>
                    <a:pt x="54" y="79"/>
                    <a:pt x="55" y="81"/>
                    <a:pt x="57" y="83"/>
                  </a:cubicBezTo>
                  <a:cubicBezTo>
                    <a:pt x="58" y="83"/>
                    <a:pt x="59" y="84"/>
                    <a:pt x="60" y="84"/>
                  </a:cubicBezTo>
                  <a:cubicBezTo>
                    <a:pt x="65" y="86"/>
                    <a:pt x="69" y="88"/>
                    <a:pt x="73" y="89"/>
                  </a:cubicBezTo>
                  <a:cubicBezTo>
                    <a:pt x="74" y="90"/>
                    <a:pt x="75" y="90"/>
                    <a:pt x="76" y="91"/>
                  </a:cubicBezTo>
                  <a:cubicBezTo>
                    <a:pt x="77" y="92"/>
                    <a:pt x="77" y="93"/>
                    <a:pt x="75" y="94"/>
                  </a:cubicBezTo>
                  <a:cubicBezTo>
                    <a:pt x="74" y="95"/>
                    <a:pt x="72" y="95"/>
                    <a:pt x="71" y="95"/>
                  </a:cubicBezTo>
                  <a:cubicBezTo>
                    <a:pt x="68" y="96"/>
                    <a:pt x="65" y="96"/>
                    <a:pt x="63" y="97"/>
                  </a:cubicBezTo>
                  <a:cubicBezTo>
                    <a:pt x="61" y="98"/>
                    <a:pt x="59" y="100"/>
                    <a:pt x="59" y="101"/>
                  </a:cubicBezTo>
                  <a:cubicBezTo>
                    <a:pt x="59" y="102"/>
                    <a:pt x="61" y="104"/>
                    <a:pt x="62" y="105"/>
                  </a:cubicBezTo>
                  <a:cubicBezTo>
                    <a:pt x="63" y="106"/>
                    <a:pt x="64" y="106"/>
                    <a:pt x="65" y="107"/>
                  </a:cubicBezTo>
                  <a:cubicBezTo>
                    <a:pt x="67" y="108"/>
                    <a:pt x="69" y="109"/>
                    <a:pt x="70" y="110"/>
                  </a:cubicBezTo>
                  <a:cubicBezTo>
                    <a:pt x="72" y="113"/>
                    <a:pt x="74" y="113"/>
                    <a:pt x="76" y="112"/>
                  </a:cubicBezTo>
                  <a:cubicBezTo>
                    <a:pt x="79" y="110"/>
                    <a:pt x="81" y="109"/>
                    <a:pt x="84" y="107"/>
                  </a:cubicBezTo>
                  <a:cubicBezTo>
                    <a:pt x="87" y="105"/>
                    <a:pt x="87" y="105"/>
                    <a:pt x="89" y="108"/>
                  </a:cubicBezTo>
                  <a:cubicBezTo>
                    <a:pt x="91" y="112"/>
                    <a:pt x="94" y="115"/>
                    <a:pt x="99" y="114"/>
                  </a:cubicBezTo>
                  <a:cubicBezTo>
                    <a:pt x="102" y="114"/>
                    <a:pt x="106" y="112"/>
                    <a:pt x="109" y="111"/>
                  </a:cubicBezTo>
                  <a:cubicBezTo>
                    <a:pt x="111" y="110"/>
                    <a:pt x="113" y="109"/>
                    <a:pt x="116" y="109"/>
                  </a:cubicBezTo>
                  <a:cubicBezTo>
                    <a:pt x="121" y="108"/>
                    <a:pt x="124" y="112"/>
                    <a:pt x="124" y="118"/>
                  </a:cubicBezTo>
                  <a:cubicBezTo>
                    <a:pt x="125" y="124"/>
                    <a:pt x="122" y="128"/>
                    <a:pt x="118" y="131"/>
                  </a:cubicBezTo>
                  <a:cubicBezTo>
                    <a:pt x="114" y="135"/>
                    <a:pt x="112" y="139"/>
                    <a:pt x="114" y="145"/>
                  </a:cubicBezTo>
                  <a:cubicBezTo>
                    <a:pt x="116" y="150"/>
                    <a:pt x="114" y="155"/>
                    <a:pt x="109" y="159"/>
                  </a:cubicBezTo>
                  <a:cubicBezTo>
                    <a:pt x="106" y="162"/>
                    <a:pt x="103" y="164"/>
                    <a:pt x="99" y="167"/>
                  </a:cubicBezTo>
                  <a:cubicBezTo>
                    <a:pt x="95" y="169"/>
                    <a:pt x="89" y="184"/>
                    <a:pt x="90" y="189"/>
                  </a:cubicBezTo>
                  <a:cubicBezTo>
                    <a:pt x="90" y="190"/>
                    <a:pt x="91" y="191"/>
                    <a:pt x="90" y="192"/>
                  </a:cubicBezTo>
                  <a:cubicBezTo>
                    <a:pt x="90" y="197"/>
                    <a:pt x="87" y="196"/>
                    <a:pt x="82" y="197"/>
                  </a:cubicBezTo>
                  <a:cubicBezTo>
                    <a:pt x="79" y="198"/>
                    <a:pt x="80" y="192"/>
                    <a:pt x="79" y="189"/>
                  </a:cubicBezTo>
                  <a:cubicBezTo>
                    <a:pt x="78" y="186"/>
                    <a:pt x="78" y="183"/>
                    <a:pt x="79" y="181"/>
                  </a:cubicBezTo>
                  <a:cubicBezTo>
                    <a:pt x="79" y="178"/>
                    <a:pt x="81" y="176"/>
                    <a:pt x="81" y="173"/>
                  </a:cubicBezTo>
                  <a:cubicBezTo>
                    <a:pt x="83" y="168"/>
                    <a:pt x="82" y="163"/>
                    <a:pt x="78" y="159"/>
                  </a:cubicBezTo>
                  <a:cubicBezTo>
                    <a:pt x="76" y="158"/>
                    <a:pt x="74" y="156"/>
                    <a:pt x="73" y="154"/>
                  </a:cubicBezTo>
                  <a:cubicBezTo>
                    <a:pt x="66" y="148"/>
                    <a:pt x="63" y="141"/>
                    <a:pt x="63" y="132"/>
                  </a:cubicBezTo>
                  <a:cubicBezTo>
                    <a:pt x="63" y="128"/>
                    <a:pt x="65" y="126"/>
                    <a:pt x="69" y="126"/>
                  </a:cubicBezTo>
                  <a:cubicBezTo>
                    <a:pt x="70" y="126"/>
                    <a:pt x="71" y="125"/>
                    <a:pt x="72" y="125"/>
                  </a:cubicBezTo>
                  <a:cubicBezTo>
                    <a:pt x="71" y="122"/>
                    <a:pt x="70" y="120"/>
                    <a:pt x="66" y="120"/>
                  </a:cubicBezTo>
                  <a:cubicBezTo>
                    <a:pt x="63" y="120"/>
                    <a:pt x="61" y="118"/>
                    <a:pt x="60" y="115"/>
                  </a:cubicBezTo>
                  <a:cubicBezTo>
                    <a:pt x="59" y="114"/>
                    <a:pt x="59" y="112"/>
                    <a:pt x="59" y="111"/>
                  </a:cubicBezTo>
                  <a:cubicBezTo>
                    <a:pt x="57" y="108"/>
                    <a:pt x="57" y="104"/>
                    <a:pt x="55" y="102"/>
                  </a:cubicBezTo>
                  <a:cubicBezTo>
                    <a:pt x="53" y="99"/>
                    <a:pt x="52" y="97"/>
                    <a:pt x="52" y="94"/>
                  </a:cubicBezTo>
                  <a:cubicBezTo>
                    <a:pt x="52" y="92"/>
                    <a:pt x="51" y="91"/>
                    <a:pt x="50" y="89"/>
                  </a:cubicBezTo>
                  <a:cubicBezTo>
                    <a:pt x="47" y="87"/>
                    <a:pt x="45" y="84"/>
                    <a:pt x="42" y="82"/>
                  </a:cubicBezTo>
                  <a:cubicBezTo>
                    <a:pt x="41" y="81"/>
                    <a:pt x="40" y="80"/>
                    <a:pt x="38" y="78"/>
                  </a:cubicBezTo>
                  <a:cubicBezTo>
                    <a:pt x="38" y="81"/>
                    <a:pt x="38" y="83"/>
                    <a:pt x="38" y="84"/>
                  </a:cubicBezTo>
                  <a:cubicBezTo>
                    <a:pt x="38" y="86"/>
                    <a:pt x="38" y="89"/>
                    <a:pt x="37" y="91"/>
                  </a:cubicBezTo>
                  <a:cubicBezTo>
                    <a:pt x="37" y="92"/>
                    <a:pt x="35" y="94"/>
                    <a:pt x="34" y="94"/>
                  </a:cubicBezTo>
                  <a:cubicBezTo>
                    <a:pt x="33" y="94"/>
                    <a:pt x="31" y="92"/>
                    <a:pt x="30" y="91"/>
                  </a:cubicBezTo>
                  <a:cubicBezTo>
                    <a:pt x="30" y="89"/>
                    <a:pt x="30" y="86"/>
                    <a:pt x="30" y="84"/>
                  </a:cubicBezTo>
                  <a:cubicBezTo>
                    <a:pt x="32" y="73"/>
                    <a:pt x="33" y="62"/>
                    <a:pt x="32" y="52"/>
                  </a:cubicBezTo>
                  <a:cubicBezTo>
                    <a:pt x="32" y="48"/>
                    <a:pt x="31" y="44"/>
                    <a:pt x="30" y="39"/>
                  </a:cubicBezTo>
                  <a:cubicBezTo>
                    <a:pt x="10" y="64"/>
                    <a:pt x="0" y="108"/>
                    <a:pt x="20" y="148"/>
                  </a:cubicBezTo>
                  <a:cubicBezTo>
                    <a:pt x="42" y="190"/>
                    <a:pt x="89" y="211"/>
                    <a:pt x="135" y="199"/>
                  </a:cubicBezTo>
                  <a:cubicBezTo>
                    <a:pt x="147" y="196"/>
                    <a:pt x="158" y="191"/>
                    <a:pt x="167" y="185"/>
                  </a:cubicBezTo>
                  <a:cubicBezTo>
                    <a:pt x="162" y="183"/>
                    <a:pt x="155" y="180"/>
                    <a:pt x="154" y="161"/>
                  </a:cubicBezTo>
                  <a:cubicBezTo>
                    <a:pt x="153" y="133"/>
                    <a:pt x="157" y="127"/>
                    <a:pt x="160" y="127"/>
                  </a:cubicBezTo>
                  <a:cubicBezTo>
                    <a:pt x="162" y="127"/>
                    <a:pt x="164" y="126"/>
                    <a:pt x="172" y="134"/>
                  </a:cubicBezTo>
                  <a:cubicBezTo>
                    <a:pt x="179" y="143"/>
                    <a:pt x="183" y="139"/>
                    <a:pt x="184" y="133"/>
                  </a:cubicBezTo>
                  <a:cubicBezTo>
                    <a:pt x="184" y="127"/>
                    <a:pt x="190" y="118"/>
                    <a:pt x="193" y="127"/>
                  </a:cubicBezTo>
                  <a:cubicBezTo>
                    <a:pt x="194" y="133"/>
                    <a:pt x="198" y="141"/>
                    <a:pt x="201" y="146"/>
                  </a:cubicBezTo>
                  <a:cubicBezTo>
                    <a:pt x="207" y="135"/>
                    <a:pt x="210" y="123"/>
                    <a:pt x="211" y="111"/>
                  </a:cubicBezTo>
                  <a:cubicBezTo>
                    <a:pt x="209" y="110"/>
                    <a:pt x="208" y="110"/>
                    <a:pt x="206" y="109"/>
                  </a:cubicBezTo>
                  <a:cubicBezTo>
                    <a:pt x="200" y="106"/>
                    <a:pt x="196" y="101"/>
                    <a:pt x="196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2101" tIns="61050" rIns="122101" bIns="61050" numCol="1" anchor="t" anchorCtr="0" compatLnSpc="1"/>
            <a:lstStyle/>
            <a:p>
              <a:pPr defTabSz="914400"/>
              <a:endParaRPr lang="id-ID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76" name="Freeform 35"/>
            <p:cNvSpPr>
              <a:spLocks noEditPoints="1"/>
            </p:cNvSpPr>
            <p:nvPr/>
          </p:nvSpPr>
          <p:spPr bwMode="auto">
            <a:xfrm>
              <a:off x="7275513" y="5302250"/>
              <a:ext cx="1012825" cy="1012825"/>
            </a:xfrm>
            <a:custGeom>
              <a:avLst/>
              <a:gdLst>
                <a:gd name="T0" fmla="*/ 176 w 352"/>
                <a:gd name="T1" fmla="*/ 0 h 352"/>
                <a:gd name="T2" fmla="*/ 0 w 352"/>
                <a:gd name="T3" fmla="*/ 176 h 352"/>
                <a:gd name="T4" fmla="*/ 176 w 352"/>
                <a:gd name="T5" fmla="*/ 352 h 352"/>
                <a:gd name="T6" fmla="*/ 352 w 352"/>
                <a:gd name="T7" fmla="*/ 176 h 352"/>
                <a:gd name="T8" fmla="*/ 176 w 352"/>
                <a:gd name="T9" fmla="*/ 0 h 352"/>
                <a:gd name="T10" fmla="*/ 258 w 352"/>
                <a:gd name="T11" fmla="*/ 261 h 352"/>
                <a:gd name="T12" fmla="*/ 188 w 352"/>
                <a:gd name="T13" fmla="*/ 294 h 352"/>
                <a:gd name="T14" fmla="*/ 96 w 352"/>
                <a:gd name="T15" fmla="*/ 263 h 352"/>
                <a:gd name="T16" fmla="*/ 59 w 352"/>
                <a:gd name="T17" fmla="*/ 189 h 352"/>
                <a:gd name="T18" fmla="*/ 157 w 352"/>
                <a:gd name="T19" fmla="*/ 60 h 352"/>
                <a:gd name="T20" fmla="*/ 175 w 352"/>
                <a:gd name="T21" fmla="*/ 58 h 352"/>
                <a:gd name="T22" fmla="*/ 176 w 352"/>
                <a:gd name="T23" fmla="*/ 58 h 352"/>
                <a:gd name="T24" fmla="*/ 196 w 352"/>
                <a:gd name="T25" fmla="*/ 60 h 352"/>
                <a:gd name="T26" fmla="*/ 272 w 352"/>
                <a:gd name="T27" fmla="*/ 108 h 352"/>
                <a:gd name="T28" fmla="*/ 293 w 352"/>
                <a:gd name="T29" fmla="*/ 162 h 352"/>
                <a:gd name="T30" fmla="*/ 258 w 352"/>
                <a:gd name="T31" fmla="*/ 26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2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3"/>
                    <a:pt x="79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258" y="261"/>
                  </a:moveTo>
                  <a:cubicBezTo>
                    <a:pt x="238" y="280"/>
                    <a:pt x="215" y="291"/>
                    <a:pt x="188" y="294"/>
                  </a:cubicBezTo>
                  <a:cubicBezTo>
                    <a:pt x="153" y="297"/>
                    <a:pt x="122" y="287"/>
                    <a:pt x="96" y="263"/>
                  </a:cubicBezTo>
                  <a:cubicBezTo>
                    <a:pt x="75" y="243"/>
                    <a:pt x="62" y="218"/>
                    <a:pt x="59" y="189"/>
                  </a:cubicBezTo>
                  <a:cubicBezTo>
                    <a:pt x="52" y="127"/>
                    <a:pt x="96" y="69"/>
                    <a:pt x="157" y="60"/>
                  </a:cubicBezTo>
                  <a:cubicBezTo>
                    <a:pt x="163" y="59"/>
                    <a:pt x="169" y="59"/>
                    <a:pt x="175" y="58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83" y="59"/>
                    <a:pt x="189" y="59"/>
                    <a:pt x="196" y="60"/>
                  </a:cubicBezTo>
                  <a:cubicBezTo>
                    <a:pt x="227" y="66"/>
                    <a:pt x="253" y="82"/>
                    <a:pt x="272" y="108"/>
                  </a:cubicBezTo>
                  <a:cubicBezTo>
                    <a:pt x="283" y="124"/>
                    <a:pt x="291" y="142"/>
                    <a:pt x="293" y="162"/>
                  </a:cubicBezTo>
                  <a:cubicBezTo>
                    <a:pt x="297" y="200"/>
                    <a:pt x="286" y="234"/>
                    <a:pt x="258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2101" tIns="61050" rIns="122101" bIns="61050" numCol="1" anchor="t" anchorCtr="0" compatLnSpc="1"/>
            <a:lstStyle/>
            <a:p>
              <a:pPr defTabSz="914400"/>
              <a:endParaRPr lang="id-ID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77" name="Freeform 36"/>
          <p:cNvSpPr>
            <a:spLocks noEditPoints="1"/>
          </p:cNvSpPr>
          <p:nvPr/>
        </p:nvSpPr>
        <p:spPr bwMode="auto">
          <a:xfrm>
            <a:off x="5048235" y="2670123"/>
            <a:ext cx="889610" cy="881046"/>
          </a:xfrm>
          <a:custGeom>
            <a:avLst/>
            <a:gdLst>
              <a:gd name="T0" fmla="*/ 178 w 357"/>
              <a:gd name="T1" fmla="*/ 0 h 356"/>
              <a:gd name="T2" fmla="*/ 0 w 357"/>
              <a:gd name="T3" fmla="*/ 178 h 356"/>
              <a:gd name="T4" fmla="*/ 178 w 357"/>
              <a:gd name="T5" fmla="*/ 356 h 356"/>
              <a:gd name="T6" fmla="*/ 357 w 357"/>
              <a:gd name="T7" fmla="*/ 178 h 356"/>
              <a:gd name="T8" fmla="*/ 178 w 357"/>
              <a:gd name="T9" fmla="*/ 0 h 356"/>
              <a:gd name="T10" fmla="*/ 220 w 357"/>
              <a:gd name="T11" fmla="*/ 77 h 356"/>
              <a:gd name="T12" fmla="*/ 258 w 357"/>
              <a:gd name="T13" fmla="*/ 77 h 356"/>
              <a:gd name="T14" fmla="*/ 258 w 357"/>
              <a:gd name="T15" fmla="*/ 125 h 356"/>
              <a:gd name="T16" fmla="*/ 220 w 357"/>
              <a:gd name="T17" fmla="*/ 94 h 356"/>
              <a:gd name="T18" fmla="*/ 220 w 357"/>
              <a:gd name="T19" fmla="*/ 77 h 356"/>
              <a:gd name="T20" fmla="*/ 258 w 357"/>
              <a:gd name="T21" fmla="*/ 200 h 356"/>
              <a:gd name="T22" fmla="*/ 258 w 357"/>
              <a:gd name="T23" fmla="*/ 272 h 356"/>
              <a:gd name="T24" fmla="*/ 208 w 357"/>
              <a:gd name="T25" fmla="*/ 272 h 356"/>
              <a:gd name="T26" fmla="*/ 208 w 357"/>
              <a:gd name="T27" fmla="*/ 185 h 356"/>
              <a:gd name="T28" fmla="*/ 149 w 357"/>
              <a:gd name="T29" fmla="*/ 185 h 356"/>
              <a:gd name="T30" fmla="*/ 149 w 357"/>
              <a:gd name="T31" fmla="*/ 272 h 356"/>
              <a:gd name="T32" fmla="*/ 98 w 357"/>
              <a:gd name="T33" fmla="*/ 272 h 356"/>
              <a:gd name="T34" fmla="*/ 98 w 357"/>
              <a:gd name="T35" fmla="*/ 184 h 356"/>
              <a:gd name="T36" fmla="*/ 178 w 357"/>
              <a:gd name="T37" fmla="*/ 118 h 356"/>
              <a:gd name="T38" fmla="*/ 220 w 357"/>
              <a:gd name="T39" fmla="*/ 152 h 356"/>
              <a:gd name="T40" fmla="*/ 258 w 357"/>
              <a:gd name="T41" fmla="*/ 184 h 356"/>
              <a:gd name="T42" fmla="*/ 258 w 357"/>
              <a:gd name="T43" fmla="*/ 200 h 356"/>
              <a:gd name="T44" fmla="*/ 276 w 357"/>
              <a:gd name="T45" fmla="*/ 190 h 356"/>
              <a:gd name="T46" fmla="*/ 258 w 357"/>
              <a:gd name="T47" fmla="*/ 175 h 356"/>
              <a:gd name="T48" fmla="*/ 220 w 357"/>
              <a:gd name="T49" fmla="*/ 144 h 356"/>
              <a:gd name="T50" fmla="*/ 178 w 357"/>
              <a:gd name="T51" fmla="*/ 110 h 356"/>
              <a:gd name="T52" fmla="*/ 98 w 357"/>
              <a:gd name="T53" fmla="*/ 175 h 356"/>
              <a:gd name="T54" fmla="*/ 81 w 357"/>
              <a:gd name="T55" fmla="*/ 190 h 356"/>
              <a:gd name="T56" fmla="*/ 60 w 357"/>
              <a:gd name="T57" fmla="*/ 165 h 356"/>
              <a:gd name="T58" fmla="*/ 178 w 357"/>
              <a:gd name="T59" fmla="*/ 69 h 356"/>
              <a:gd name="T60" fmla="*/ 220 w 357"/>
              <a:gd name="T61" fmla="*/ 102 h 356"/>
              <a:gd name="T62" fmla="*/ 258 w 357"/>
              <a:gd name="T63" fmla="*/ 134 h 356"/>
              <a:gd name="T64" fmla="*/ 296 w 357"/>
              <a:gd name="T65" fmla="*/ 165 h 356"/>
              <a:gd name="T66" fmla="*/ 276 w 357"/>
              <a:gd name="T67" fmla="*/ 19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7" h="356">
                <a:moveTo>
                  <a:pt x="178" y="0"/>
                </a:moveTo>
                <a:cubicBezTo>
                  <a:pt x="80" y="0"/>
                  <a:pt x="0" y="80"/>
                  <a:pt x="0" y="178"/>
                </a:cubicBezTo>
                <a:cubicBezTo>
                  <a:pt x="0" y="277"/>
                  <a:pt x="80" y="356"/>
                  <a:pt x="178" y="356"/>
                </a:cubicBezTo>
                <a:cubicBezTo>
                  <a:pt x="277" y="356"/>
                  <a:pt x="357" y="277"/>
                  <a:pt x="357" y="178"/>
                </a:cubicBezTo>
                <a:cubicBezTo>
                  <a:pt x="357" y="80"/>
                  <a:pt x="277" y="0"/>
                  <a:pt x="178" y="0"/>
                </a:cubicBezTo>
                <a:close/>
                <a:moveTo>
                  <a:pt x="220" y="77"/>
                </a:moveTo>
                <a:cubicBezTo>
                  <a:pt x="258" y="77"/>
                  <a:pt x="258" y="77"/>
                  <a:pt x="258" y="77"/>
                </a:cubicBezTo>
                <a:cubicBezTo>
                  <a:pt x="258" y="125"/>
                  <a:pt x="258" y="125"/>
                  <a:pt x="258" y="125"/>
                </a:cubicBezTo>
                <a:cubicBezTo>
                  <a:pt x="220" y="94"/>
                  <a:pt x="220" y="94"/>
                  <a:pt x="220" y="94"/>
                </a:cubicBezTo>
                <a:lnTo>
                  <a:pt x="220" y="77"/>
                </a:lnTo>
                <a:close/>
                <a:moveTo>
                  <a:pt x="258" y="200"/>
                </a:moveTo>
                <a:cubicBezTo>
                  <a:pt x="258" y="272"/>
                  <a:pt x="258" y="272"/>
                  <a:pt x="258" y="272"/>
                </a:cubicBezTo>
                <a:cubicBezTo>
                  <a:pt x="208" y="272"/>
                  <a:pt x="208" y="272"/>
                  <a:pt x="208" y="272"/>
                </a:cubicBezTo>
                <a:cubicBezTo>
                  <a:pt x="208" y="185"/>
                  <a:pt x="208" y="185"/>
                  <a:pt x="208" y="185"/>
                </a:cubicBezTo>
                <a:cubicBezTo>
                  <a:pt x="149" y="185"/>
                  <a:pt x="149" y="185"/>
                  <a:pt x="149" y="185"/>
                </a:cubicBezTo>
                <a:cubicBezTo>
                  <a:pt x="149" y="272"/>
                  <a:pt x="149" y="272"/>
                  <a:pt x="149" y="272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98" y="184"/>
                  <a:pt x="98" y="184"/>
                  <a:pt x="98" y="184"/>
                </a:cubicBezTo>
                <a:cubicBezTo>
                  <a:pt x="178" y="118"/>
                  <a:pt x="178" y="118"/>
                  <a:pt x="178" y="118"/>
                </a:cubicBezTo>
                <a:cubicBezTo>
                  <a:pt x="220" y="152"/>
                  <a:pt x="220" y="152"/>
                  <a:pt x="220" y="152"/>
                </a:cubicBezTo>
                <a:cubicBezTo>
                  <a:pt x="258" y="184"/>
                  <a:pt x="258" y="184"/>
                  <a:pt x="258" y="184"/>
                </a:cubicBezTo>
                <a:lnTo>
                  <a:pt x="258" y="200"/>
                </a:lnTo>
                <a:close/>
                <a:moveTo>
                  <a:pt x="276" y="190"/>
                </a:moveTo>
                <a:cubicBezTo>
                  <a:pt x="258" y="175"/>
                  <a:pt x="258" y="175"/>
                  <a:pt x="258" y="175"/>
                </a:cubicBezTo>
                <a:cubicBezTo>
                  <a:pt x="220" y="144"/>
                  <a:pt x="220" y="144"/>
                  <a:pt x="220" y="144"/>
                </a:cubicBezTo>
                <a:cubicBezTo>
                  <a:pt x="178" y="110"/>
                  <a:pt x="178" y="110"/>
                  <a:pt x="178" y="110"/>
                </a:cubicBezTo>
                <a:cubicBezTo>
                  <a:pt x="98" y="175"/>
                  <a:pt x="98" y="175"/>
                  <a:pt x="98" y="175"/>
                </a:cubicBezTo>
                <a:cubicBezTo>
                  <a:pt x="81" y="190"/>
                  <a:pt x="81" y="190"/>
                  <a:pt x="81" y="190"/>
                </a:cubicBezTo>
                <a:cubicBezTo>
                  <a:pt x="60" y="165"/>
                  <a:pt x="60" y="165"/>
                  <a:pt x="60" y="165"/>
                </a:cubicBezTo>
                <a:cubicBezTo>
                  <a:pt x="178" y="69"/>
                  <a:pt x="178" y="69"/>
                  <a:pt x="178" y="69"/>
                </a:cubicBezTo>
                <a:cubicBezTo>
                  <a:pt x="220" y="102"/>
                  <a:pt x="220" y="102"/>
                  <a:pt x="220" y="102"/>
                </a:cubicBezTo>
                <a:cubicBezTo>
                  <a:pt x="258" y="134"/>
                  <a:pt x="258" y="134"/>
                  <a:pt x="258" y="134"/>
                </a:cubicBezTo>
                <a:cubicBezTo>
                  <a:pt x="296" y="165"/>
                  <a:pt x="296" y="165"/>
                  <a:pt x="296" y="165"/>
                </a:cubicBezTo>
                <a:lnTo>
                  <a:pt x="276" y="19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577" tIns="45788" rIns="91577" bIns="4578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178" name="Group 337"/>
          <p:cNvGrpSpPr/>
          <p:nvPr/>
        </p:nvGrpSpPr>
        <p:grpSpPr>
          <a:xfrm>
            <a:off x="879304" y="4693111"/>
            <a:ext cx="878610" cy="871484"/>
            <a:chOff x="3500438" y="4467225"/>
            <a:chExt cx="1014413" cy="1012825"/>
          </a:xfrm>
          <a:solidFill>
            <a:schemeClr val="accent3"/>
          </a:solidFill>
        </p:grpSpPr>
        <p:sp>
          <p:nvSpPr>
            <p:cNvPr id="179" name="Oval 37"/>
            <p:cNvSpPr>
              <a:spLocks noChangeArrowheads="1"/>
            </p:cNvSpPr>
            <p:nvPr/>
          </p:nvSpPr>
          <p:spPr bwMode="auto">
            <a:xfrm>
              <a:off x="4008438" y="4845050"/>
              <a:ext cx="79375" cy="82550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0" name="Freeform 38"/>
            <p:cNvSpPr/>
            <p:nvPr/>
          </p:nvSpPr>
          <p:spPr bwMode="auto">
            <a:xfrm>
              <a:off x="4119563" y="4845050"/>
              <a:ext cx="84138" cy="82550"/>
            </a:xfrm>
            <a:custGeom>
              <a:avLst/>
              <a:gdLst>
                <a:gd name="T0" fmla="*/ 14 w 29"/>
                <a:gd name="T1" fmla="*/ 29 h 29"/>
                <a:gd name="T2" fmla="*/ 15 w 29"/>
                <a:gd name="T3" fmla="*/ 29 h 29"/>
                <a:gd name="T4" fmla="*/ 29 w 29"/>
                <a:gd name="T5" fmla="*/ 14 h 29"/>
                <a:gd name="T6" fmla="*/ 15 w 29"/>
                <a:gd name="T7" fmla="*/ 0 h 29"/>
                <a:gd name="T8" fmla="*/ 14 w 29"/>
                <a:gd name="T9" fmla="*/ 0 h 29"/>
                <a:gd name="T10" fmla="*/ 0 w 29"/>
                <a:gd name="T11" fmla="*/ 14 h 29"/>
                <a:gd name="T12" fmla="*/ 14 w 2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14" y="29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23" y="28"/>
                    <a:pt x="29" y="22"/>
                    <a:pt x="29" y="14"/>
                  </a:cubicBezTo>
                  <a:cubicBezTo>
                    <a:pt x="29" y="7"/>
                    <a:pt x="23" y="1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22"/>
                    <a:pt x="7" y="29"/>
                    <a:pt x="14" y="2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1" name="Oval 39"/>
            <p:cNvSpPr>
              <a:spLocks noChangeArrowheads="1"/>
            </p:cNvSpPr>
            <p:nvPr/>
          </p:nvSpPr>
          <p:spPr bwMode="auto">
            <a:xfrm>
              <a:off x="4235451" y="4845050"/>
              <a:ext cx="80963" cy="82550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2" name="Oval 40"/>
            <p:cNvSpPr>
              <a:spLocks noChangeArrowheads="1"/>
            </p:cNvSpPr>
            <p:nvPr/>
          </p:nvSpPr>
          <p:spPr bwMode="auto">
            <a:xfrm>
              <a:off x="3895726" y="4845050"/>
              <a:ext cx="80963" cy="82550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3" name="Freeform 41"/>
            <p:cNvSpPr>
              <a:spLocks noEditPoints="1"/>
            </p:cNvSpPr>
            <p:nvPr/>
          </p:nvSpPr>
          <p:spPr bwMode="auto">
            <a:xfrm>
              <a:off x="3500438" y="4467225"/>
              <a:ext cx="1014413" cy="1012825"/>
            </a:xfrm>
            <a:custGeom>
              <a:avLst/>
              <a:gdLst>
                <a:gd name="T0" fmla="*/ 176 w 352"/>
                <a:gd name="T1" fmla="*/ 0 h 352"/>
                <a:gd name="T2" fmla="*/ 0 w 352"/>
                <a:gd name="T3" fmla="*/ 176 h 352"/>
                <a:gd name="T4" fmla="*/ 176 w 352"/>
                <a:gd name="T5" fmla="*/ 352 h 352"/>
                <a:gd name="T6" fmla="*/ 352 w 352"/>
                <a:gd name="T7" fmla="*/ 176 h 352"/>
                <a:gd name="T8" fmla="*/ 176 w 352"/>
                <a:gd name="T9" fmla="*/ 0 h 352"/>
                <a:gd name="T10" fmla="*/ 230 w 352"/>
                <a:gd name="T11" fmla="*/ 249 h 352"/>
                <a:gd name="T12" fmla="*/ 102 w 352"/>
                <a:gd name="T13" fmla="*/ 249 h 352"/>
                <a:gd name="T14" fmla="*/ 71 w 352"/>
                <a:gd name="T15" fmla="*/ 282 h 352"/>
                <a:gd name="T16" fmla="*/ 71 w 352"/>
                <a:gd name="T17" fmla="*/ 249 h 352"/>
                <a:gd name="T18" fmla="*/ 52 w 352"/>
                <a:gd name="T19" fmla="*/ 249 h 352"/>
                <a:gd name="T20" fmla="*/ 52 w 352"/>
                <a:gd name="T21" fmla="*/ 129 h 352"/>
                <a:gd name="T22" fmla="*/ 108 w 352"/>
                <a:gd name="T23" fmla="*/ 129 h 352"/>
                <a:gd name="T24" fmla="*/ 108 w 352"/>
                <a:gd name="T25" fmla="*/ 206 h 352"/>
                <a:gd name="T26" fmla="*/ 108 w 352"/>
                <a:gd name="T27" fmla="*/ 213 h 352"/>
                <a:gd name="T28" fmla="*/ 114 w 352"/>
                <a:gd name="T29" fmla="*/ 213 h 352"/>
                <a:gd name="T30" fmla="*/ 230 w 352"/>
                <a:gd name="T31" fmla="*/ 213 h 352"/>
                <a:gd name="T32" fmla="*/ 230 w 352"/>
                <a:gd name="T33" fmla="*/ 249 h 352"/>
                <a:gd name="T34" fmla="*/ 299 w 352"/>
                <a:gd name="T35" fmla="*/ 206 h 352"/>
                <a:gd name="T36" fmla="*/ 279 w 352"/>
                <a:gd name="T37" fmla="*/ 206 h 352"/>
                <a:gd name="T38" fmla="*/ 279 w 352"/>
                <a:gd name="T39" fmla="*/ 242 h 352"/>
                <a:gd name="T40" fmla="*/ 247 w 352"/>
                <a:gd name="T41" fmla="*/ 206 h 352"/>
                <a:gd name="T42" fmla="*/ 230 w 352"/>
                <a:gd name="T43" fmla="*/ 206 h 352"/>
                <a:gd name="T44" fmla="*/ 115 w 352"/>
                <a:gd name="T45" fmla="*/ 206 h 352"/>
                <a:gd name="T46" fmla="*/ 115 w 352"/>
                <a:gd name="T47" fmla="*/ 129 h 352"/>
                <a:gd name="T48" fmla="*/ 115 w 352"/>
                <a:gd name="T49" fmla="*/ 82 h 352"/>
                <a:gd name="T50" fmla="*/ 299 w 352"/>
                <a:gd name="T51" fmla="*/ 82 h 352"/>
                <a:gd name="T52" fmla="*/ 299 w 352"/>
                <a:gd name="T53" fmla="*/ 20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2" h="352">
                  <a:moveTo>
                    <a:pt x="176" y="0"/>
                  </a:moveTo>
                  <a:cubicBezTo>
                    <a:pt x="78" y="0"/>
                    <a:pt x="0" y="79"/>
                    <a:pt x="0" y="176"/>
                  </a:cubicBezTo>
                  <a:cubicBezTo>
                    <a:pt x="0" y="273"/>
                    <a:pt x="78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230" y="249"/>
                  </a:moveTo>
                  <a:cubicBezTo>
                    <a:pt x="102" y="249"/>
                    <a:pt x="102" y="249"/>
                    <a:pt x="102" y="249"/>
                  </a:cubicBezTo>
                  <a:cubicBezTo>
                    <a:pt x="71" y="282"/>
                    <a:pt x="71" y="282"/>
                    <a:pt x="71" y="282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52" y="249"/>
                    <a:pt x="52" y="249"/>
                    <a:pt x="52" y="249"/>
                  </a:cubicBezTo>
                  <a:cubicBezTo>
                    <a:pt x="52" y="129"/>
                    <a:pt x="52" y="129"/>
                    <a:pt x="52" y="129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108" y="206"/>
                    <a:pt x="108" y="206"/>
                    <a:pt x="108" y="206"/>
                  </a:cubicBezTo>
                  <a:cubicBezTo>
                    <a:pt x="108" y="213"/>
                    <a:pt x="108" y="213"/>
                    <a:pt x="108" y="213"/>
                  </a:cubicBezTo>
                  <a:cubicBezTo>
                    <a:pt x="114" y="213"/>
                    <a:pt x="114" y="213"/>
                    <a:pt x="114" y="213"/>
                  </a:cubicBezTo>
                  <a:cubicBezTo>
                    <a:pt x="230" y="213"/>
                    <a:pt x="230" y="213"/>
                    <a:pt x="230" y="213"/>
                  </a:cubicBezTo>
                  <a:lnTo>
                    <a:pt x="230" y="249"/>
                  </a:lnTo>
                  <a:close/>
                  <a:moveTo>
                    <a:pt x="299" y="206"/>
                  </a:moveTo>
                  <a:cubicBezTo>
                    <a:pt x="279" y="206"/>
                    <a:pt x="279" y="206"/>
                    <a:pt x="279" y="206"/>
                  </a:cubicBezTo>
                  <a:cubicBezTo>
                    <a:pt x="279" y="242"/>
                    <a:pt x="279" y="242"/>
                    <a:pt x="279" y="242"/>
                  </a:cubicBezTo>
                  <a:cubicBezTo>
                    <a:pt x="247" y="206"/>
                    <a:pt x="247" y="206"/>
                    <a:pt x="247" y="206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115" y="206"/>
                    <a:pt x="115" y="206"/>
                    <a:pt x="115" y="206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15" y="82"/>
                    <a:pt x="115" y="82"/>
                    <a:pt x="115" y="82"/>
                  </a:cubicBezTo>
                  <a:cubicBezTo>
                    <a:pt x="299" y="82"/>
                    <a:pt x="299" y="82"/>
                    <a:pt x="299" y="82"/>
                  </a:cubicBezTo>
                  <a:lnTo>
                    <a:pt x="299" y="206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84" name="Group 343"/>
          <p:cNvGrpSpPr/>
          <p:nvPr/>
        </p:nvGrpSpPr>
        <p:grpSpPr>
          <a:xfrm>
            <a:off x="3061394" y="3937736"/>
            <a:ext cx="592616" cy="592828"/>
            <a:chOff x="6019801" y="3589338"/>
            <a:chExt cx="684213" cy="688975"/>
          </a:xfrm>
          <a:solidFill>
            <a:schemeClr val="accent2"/>
          </a:solidFill>
        </p:grpSpPr>
        <p:sp>
          <p:nvSpPr>
            <p:cNvPr id="185" name="Freeform 42"/>
            <p:cNvSpPr>
              <a:spLocks noEditPoints="1"/>
            </p:cNvSpPr>
            <p:nvPr/>
          </p:nvSpPr>
          <p:spPr bwMode="auto">
            <a:xfrm>
              <a:off x="6169026" y="3857625"/>
              <a:ext cx="236538" cy="234950"/>
            </a:xfrm>
            <a:custGeom>
              <a:avLst/>
              <a:gdLst>
                <a:gd name="T0" fmla="*/ 5 w 82"/>
                <a:gd name="T1" fmla="*/ 60 h 82"/>
                <a:gd name="T2" fmla="*/ 7 w 82"/>
                <a:gd name="T3" fmla="*/ 64 h 82"/>
                <a:gd name="T4" fmla="*/ 9 w 82"/>
                <a:gd name="T5" fmla="*/ 66 h 82"/>
                <a:gd name="T6" fmla="*/ 10 w 82"/>
                <a:gd name="T7" fmla="*/ 68 h 82"/>
                <a:gd name="T8" fmla="*/ 12 w 82"/>
                <a:gd name="T9" fmla="*/ 70 h 82"/>
                <a:gd name="T10" fmla="*/ 15 w 82"/>
                <a:gd name="T11" fmla="*/ 72 h 82"/>
                <a:gd name="T12" fmla="*/ 17 w 82"/>
                <a:gd name="T13" fmla="*/ 74 h 82"/>
                <a:gd name="T14" fmla="*/ 20 w 82"/>
                <a:gd name="T15" fmla="*/ 76 h 82"/>
                <a:gd name="T16" fmla="*/ 29 w 82"/>
                <a:gd name="T17" fmla="*/ 80 h 82"/>
                <a:gd name="T18" fmla="*/ 41 w 82"/>
                <a:gd name="T19" fmla="*/ 82 h 82"/>
                <a:gd name="T20" fmla="*/ 71 w 82"/>
                <a:gd name="T21" fmla="*/ 68 h 82"/>
                <a:gd name="T22" fmla="*/ 75 w 82"/>
                <a:gd name="T23" fmla="*/ 64 h 82"/>
                <a:gd name="T24" fmla="*/ 79 w 82"/>
                <a:gd name="T25" fmla="*/ 55 h 82"/>
                <a:gd name="T26" fmla="*/ 82 w 82"/>
                <a:gd name="T27" fmla="*/ 41 h 82"/>
                <a:gd name="T28" fmla="*/ 82 w 82"/>
                <a:gd name="T29" fmla="*/ 37 h 82"/>
                <a:gd name="T30" fmla="*/ 81 w 82"/>
                <a:gd name="T31" fmla="*/ 33 h 82"/>
                <a:gd name="T32" fmla="*/ 79 w 82"/>
                <a:gd name="T33" fmla="*/ 25 h 82"/>
                <a:gd name="T34" fmla="*/ 77 w 82"/>
                <a:gd name="T35" fmla="*/ 22 h 82"/>
                <a:gd name="T36" fmla="*/ 75 w 82"/>
                <a:gd name="T37" fmla="*/ 18 h 82"/>
                <a:gd name="T38" fmla="*/ 71 w 82"/>
                <a:gd name="T39" fmla="*/ 14 h 82"/>
                <a:gd name="T40" fmla="*/ 41 w 82"/>
                <a:gd name="T41" fmla="*/ 0 h 82"/>
                <a:gd name="T42" fmla="*/ 12 w 82"/>
                <a:gd name="T43" fmla="*/ 13 h 82"/>
                <a:gd name="T44" fmla="*/ 10 w 82"/>
                <a:gd name="T45" fmla="*/ 15 h 82"/>
                <a:gd name="T46" fmla="*/ 7 w 82"/>
                <a:gd name="T47" fmla="*/ 18 h 82"/>
                <a:gd name="T48" fmla="*/ 5 w 82"/>
                <a:gd name="T49" fmla="*/ 22 h 82"/>
                <a:gd name="T50" fmla="*/ 4 w 82"/>
                <a:gd name="T51" fmla="*/ 25 h 82"/>
                <a:gd name="T52" fmla="*/ 1 w 82"/>
                <a:gd name="T53" fmla="*/ 33 h 82"/>
                <a:gd name="T54" fmla="*/ 1 w 82"/>
                <a:gd name="T55" fmla="*/ 37 h 82"/>
                <a:gd name="T56" fmla="*/ 0 w 82"/>
                <a:gd name="T57" fmla="*/ 41 h 82"/>
                <a:gd name="T58" fmla="*/ 3 w 82"/>
                <a:gd name="T59" fmla="*/ 55 h 82"/>
                <a:gd name="T60" fmla="*/ 5 w 82"/>
                <a:gd name="T61" fmla="*/ 60 h 82"/>
                <a:gd name="T62" fmla="*/ 41 w 82"/>
                <a:gd name="T63" fmla="*/ 12 h 82"/>
                <a:gd name="T64" fmla="*/ 70 w 82"/>
                <a:gd name="T65" fmla="*/ 41 h 82"/>
                <a:gd name="T66" fmla="*/ 41 w 82"/>
                <a:gd name="T67" fmla="*/ 70 h 82"/>
                <a:gd name="T68" fmla="*/ 12 w 82"/>
                <a:gd name="T69" fmla="*/ 41 h 82"/>
                <a:gd name="T70" fmla="*/ 41 w 82"/>
                <a:gd name="T71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2" h="82">
                  <a:moveTo>
                    <a:pt x="5" y="60"/>
                  </a:moveTo>
                  <a:cubicBezTo>
                    <a:pt x="6" y="62"/>
                    <a:pt x="7" y="63"/>
                    <a:pt x="7" y="64"/>
                  </a:cubicBezTo>
                  <a:cubicBezTo>
                    <a:pt x="8" y="64"/>
                    <a:pt x="8" y="65"/>
                    <a:pt x="9" y="66"/>
                  </a:cubicBezTo>
                  <a:cubicBezTo>
                    <a:pt x="9" y="66"/>
                    <a:pt x="10" y="67"/>
                    <a:pt x="10" y="68"/>
                  </a:cubicBezTo>
                  <a:cubicBezTo>
                    <a:pt x="11" y="68"/>
                    <a:pt x="12" y="69"/>
                    <a:pt x="12" y="70"/>
                  </a:cubicBezTo>
                  <a:cubicBezTo>
                    <a:pt x="13" y="71"/>
                    <a:pt x="14" y="72"/>
                    <a:pt x="15" y="72"/>
                  </a:cubicBezTo>
                  <a:cubicBezTo>
                    <a:pt x="16" y="73"/>
                    <a:pt x="16" y="73"/>
                    <a:pt x="17" y="74"/>
                  </a:cubicBezTo>
                  <a:cubicBezTo>
                    <a:pt x="18" y="74"/>
                    <a:pt x="19" y="75"/>
                    <a:pt x="20" y="76"/>
                  </a:cubicBezTo>
                  <a:cubicBezTo>
                    <a:pt x="23" y="78"/>
                    <a:pt x="26" y="79"/>
                    <a:pt x="29" y="80"/>
                  </a:cubicBezTo>
                  <a:cubicBezTo>
                    <a:pt x="33" y="81"/>
                    <a:pt x="37" y="82"/>
                    <a:pt x="41" y="82"/>
                  </a:cubicBezTo>
                  <a:cubicBezTo>
                    <a:pt x="53" y="82"/>
                    <a:pt x="64" y="77"/>
                    <a:pt x="71" y="68"/>
                  </a:cubicBezTo>
                  <a:cubicBezTo>
                    <a:pt x="73" y="67"/>
                    <a:pt x="74" y="65"/>
                    <a:pt x="75" y="64"/>
                  </a:cubicBezTo>
                  <a:cubicBezTo>
                    <a:pt x="77" y="61"/>
                    <a:pt x="78" y="58"/>
                    <a:pt x="79" y="55"/>
                  </a:cubicBezTo>
                  <a:cubicBezTo>
                    <a:pt x="81" y="51"/>
                    <a:pt x="82" y="46"/>
                    <a:pt x="82" y="41"/>
                  </a:cubicBezTo>
                  <a:cubicBezTo>
                    <a:pt x="82" y="40"/>
                    <a:pt x="82" y="38"/>
                    <a:pt x="82" y="37"/>
                  </a:cubicBezTo>
                  <a:cubicBezTo>
                    <a:pt x="81" y="36"/>
                    <a:pt x="81" y="34"/>
                    <a:pt x="81" y="33"/>
                  </a:cubicBezTo>
                  <a:cubicBezTo>
                    <a:pt x="80" y="30"/>
                    <a:pt x="80" y="28"/>
                    <a:pt x="79" y="25"/>
                  </a:cubicBezTo>
                  <a:cubicBezTo>
                    <a:pt x="78" y="24"/>
                    <a:pt x="78" y="23"/>
                    <a:pt x="77" y="22"/>
                  </a:cubicBezTo>
                  <a:cubicBezTo>
                    <a:pt x="76" y="20"/>
                    <a:pt x="76" y="19"/>
                    <a:pt x="75" y="18"/>
                  </a:cubicBezTo>
                  <a:cubicBezTo>
                    <a:pt x="74" y="17"/>
                    <a:pt x="73" y="15"/>
                    <a:pt x="71" y="14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30" y="0"/>
                    <a:pt x="19" y="5"/>
                    <a:pt x="12" y="13"/>
                  </a:cubicBezTo>
                  <a:cubicBezTo>
                    <a:pt x="11" y="14"/>
                    <a:pt x="10" y="14"/>
                    <a:pt x="10" y="15"/>
                  </a:cubicBezTo>
                  <a:cubicBezTo>
                    <a:pt x="9" y="16"/>
                    <a:pt x="8" y="17"/>
                    <a:pt x="7" y="18"/>
                  </a:cubicBezTo>
                  <a:cubicBezTo>
                    <a:pt x="7" y="19"/>
                    <a:pt x="6" y="20"/>
                    <a:pt x="5" y="22"/>
                  </a:cubicBezTo>
                  <a:cubicBezTo>
                    <a:pt x="5" y="23"/>
                    <a:pt x="4" y="24"/>
                    <a:pt x="4" y="25"/>
                  </a:cubicBezTo>
                  <a:cubicBezTo>
                    <a:pt x="3" y="28"/>
                    <a:pt x="2" y="30"/>
                    <a:pt x="1" y="33"/>
                  </a:cubicBezTo>
                  <a:cubicBezTo>
                    <a:pt x="1" y="34"/>
                    <a:pt x="1" y="36"/>
                    <a:pt x="1" y="37"/>
                  </a:cubicBezTo>
                  <a:cubicBezTo>
                    <a:pt x="0" y="38"/>
                    <a:pt x="0" y="40"/>
                    <a:pt x="0" y="41"/>
                  </a:cubicBezTo>
                  <a:cubicBezTo>
                    <a:pt x="0" y="46"/>
                    <a:pt x="1" y="51"/>
                    <a:pt x="3" y="55"/>
                  </a:cubicBezTo>
                  <a:cubicBezTo>
                    <a:pt x="4" y="57"/>
                    <a:pt x="4" y="59"/>
                    <a:pt x="5" y="60"/>
                  </a:cubicBezTo>
                  <a:close/>
                  <a:moveTo>
                    <a:pt x="41" y="12"/>
                  </a:moveTo>
                  <a:cubicBezTo>
                    <a:pt x="57" y="12"/>
                    <a:pt x="70" y="25"/>
                    <a:pt x="70" y="41"/>
                  </a:cubicBezTo>
                  <a:cubicBezTo>
                    <a:pt x="70" y="57"/>
                    <a:pt x="57" y="70"/>
                    <a:pt x="41" y="70"/>
                  </a:cubicBezTo>
                  <a:cubicBezTo>
                    <a:pt x="25" y="70"/>
                    <a:pt x="12" y="57"/>
                    <a:pt x="12" y="41"/>
                  </a:cubicBezTo>
                  <a:cubicBezTo>
                    <a:pt x="12" y="25"/>
                    <a:pt x="25" y="12"/>
                    <a:pt x="41" y="1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6" name="Freeform 43"/>
            <p:cNvSpPr>
              <a:spLocks noEditPoints="1"/>
            </p:cNvSpPr>
            <p:nvPr/>
          </p:nvSpPr>
          <p:spPr bwMode="auto">
            <a:xfrm>
              <a:off x="6019801" y="3589338"/>
              <a:ext cx="684213" cy="688975"/>
            </a:xfrm>
            <a:custGeom>
              <a:avLst/>
              <a:gdLst>
                <a:gd name="T0" fmla="*/ 119 w 238"/>
                <a:gd name="T1" fmla="*/ 0 h 239"/>
                <a:gd name="T2" fmla="*/ 0 w 238"/>
                <a:gd name="T3" fmla="*/ 119 h 239"/>
                <a:gd name="T4" fmla="*/ 119 w 238"/>
                <a:gd name="T5" fmla="*/ 239 h 239"/>
                <a:gd name="T6" fmla="*/ 238 w 238"/>
                <a:gd name="T7" fmla="*/ 119 h 239"/>
                <a:gd name="T8" fmla="*/ 119 w 238"/>
                <a:gd name="T9" fmla="*/ 0 h 239"/>
                <a:gd name="T10" fmla="*/ 139 w 238"/>
                <a:gd name="T11" fmla="*/ 66 h 239"/>
                <a:gd name="T12" fmla="*/ 166 w 238"/>
                <a:gd name="T13" fmla="*/ 66 h 239"/>
                <a:gd name="T14" fmla="*/ 166 w 238"/>
                <a:gd name="T15" fmla="*/ 78 h 239"/>
                <a:gd name="T16" fmla="*/ 139 w 238"/>
                <a:gd name="T17" fmla="*/ 78 h 239"/>
                <a:gd name="T18" fmla="*/ 139 w 238"/>
                <a:gd name="T19" fmla="*/ 66 h 239"/>
                <a:gd name="T20" fmla="*/ 182 w 238"/>
                <a:gd name="T21" fmla="*/ 186 h 239"/>
                <a:gd name="T22" fmla="*/ 40 w 238"/>
                <a:gd name="T23" fmla="*/ 186 h 239"/>
                <a:gd name="T24" fmla="*/ 40 w 238"/>
                <a:gd name="T25" fmla="*/ 82 h 239"/>
                <a:gd name="T26" fmla="*/ 182 w 238"/>
                <a:gd name="T27" fmla="*/ 82 h 239"/>
                <a:gd name="T28" fmla="*/ 182 w 238"/>
                <a:gd name="T29" fmla="*/ 18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8" h="239">
                  <a:moveTo>
                    <a:pt x="119" y="0"/>
                  </a:moveTo>
                  <a:cubicBezTo>
                    <a:pt x="53" y="0"/>
                    <a:pt x="0" y="54"/>
                    <a:pt x="0" y="119"/>
                  </a:cubicBezTo>
                  <a:cubicBezTo>
                    <a:pt x="0" y="185"/>
                    <a:pt x="53" y="239"/>
                    <a:pt x="119" y="239"/>
                  </a:cubicBezTo>
                  <a:cubicBezTo>
                    <a:pt x="185" y="239"/>
                    <a:pt x="238" y="185"/>
                    <a:pt x="238" y="119"/>
                  </a:cubicBezTo>
                  <a:cubicBezTo>
                    <a:pt x="238" y="54"/>
                    <a:pt x="185" y="0"/>
                    <a:pt x="119" y="0"/>
                  </a:cubicBezTo>
                  <a:close/>
                  <a:moveTo>
                    <a:pt x="139" y="66"/>
                  </a:moveTo>
                  <a:cubicBezTo>
                    <a:pt x="166" y="66"/>
                    <a:pt x="166" y="66"/>
                    <a:pt x="166" y="66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39" y="78"/>
                    <a:pt x="139" y="78"/>
                    <a:pt x="139" y="78"/>
                  </a:cubicBezTo>
                  <a:lnTo>
                    <a:pt x="139" y="66"/>
                  </a:lnTo>
                  <a:close/>
                  <a:moveTo>
                    <a:pt x="182" y="186"/>
                  </a:moveTo>
                  <a:cubicBezTo>
                    <a:pt x="40" y="186"/>
                    <a:pt x="40" y="186"/>
                    <a:pt x="40" y="18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182" y="82"/>
                    <a:pt x="182" y="82"/>
                    <a:pt x="182" y="82"/>
                  </a:cubicBezTo>
                  <a:lnTo>
                    <a:pt x="182" y="186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87" name="Rectangle 44"/>
            <p:cNvSpPr>
              <a:spLocks noChangeArrowheads="1"/>
            </p:cNvSpPr>
            <p:nvPr/>
          </p:nvSpPr>
          <p:spPr bwMode="auto">
            <a:xfrm>
              <a:off x="6416676" y="3860800"/>
              <a:ext cx="84138" cy="47625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188" name="Freeform 45"/>
          <p:cNvSpPr>
            <a:spLocks noEditPoints="1"/>
          </p:cNvSpPr>
          <p:nvPr/>
        </p:nvSpPr>
        <p:spPr bwMode="auto">
          <a:xfrm>
            <a:off x="2338156" y="1388849"/>
            <a:ext cx="852486" cy="848262"/>
          </a:xfrm>
          <a:custGeom>
            <a:avLst/>
            <a:gdLst>
              <a:gd name="T0" fmla="*/ 0 w 342"/>
              <a:gd name="T1" fmla="*/ 171 h 342"/>
              <a:gd name="T2" fmla="*/ 342 w 342"/>
              <a:gd name="T3" fmla="*/ 171 h 342"/>
              <a:gd name="T4" fmla="*/ 48 w 342"/>
              <a:gd name="T5" fmla="*/ 140 h 342"/>
              <a:gd name="T6" fmla="*/ 108 w 342"/>
              <a:gd name="T7" fmla="*/ 164 h 342"/>
              <a:gd name="T8" fmla="*/ 48 w 342"/>
              <a:gd name="T9" fmla="*/ 140 h 342"/>
              <a:gd name="T10" fmla="*/ 109 w 342"/>
              <a:gd name="T11" fmla="*/ 171 h 342"/>
              <a:gd name="T12" fmla="*/ 66 w 342"/>
              <a:gd name="T13" fmla="*/ 209 h 342"/>
              <a:gd name="T14" fmla="*/ 95 w 342"/>
              <a:gd name="T15" fmla="*/ 283 h 342"/>
              <a:gd name="T16" fmla="*/ 95 w 342"/>
              <a:gd name="T17" fmla="*/ 245 h 342"/>
              <a:gd name="T18" fmla="*/ 95 w 342"/>
              <a:gd name="T19" fmla="*/ 283 h 342"/>
              <a:gd name="T20" fmla="*/ 67 w 342"/>
              <a:gd name="T21" fmla="*/ 216 h 342"/>
              <a:gd name="T22" fmla="*/ 114 w 342"/>
              <a:gd name="T23" fmla="*/ 239 h 342"/>
              <a:gd name="T24" fmla="*/ 169 w 342"/>
              <a:gd name="T25" fmla="*/ 239 h 342"/>
              <a:gd name="T26" fmla="*/ 120 w 342"/>
              <a:gd name="T27" fmla="*/ 216 h 342"/>
              <a:gd name="T28" fmla="*/ 169 w 342"/>
              <a:gd name="T29" fmla="*/ 239 h 342"/>
              <a:gd name="T30" fmla="*/ 119 w 342"/>
              <a:gd name="T31" fmla="*/ 209 h 342"/>
              <a:gd name="T32" fmla="*/ 175 w 342"/>
              <a:gd name="T33" fmla="*/ 171 h 342"/>
              <a:gd name="T34" fmla="*/ 116 w 342"/>
              <a:gd name="T35" fmla="*/ 164 h 342"/>
              <a:gd name="T36" fmla="*/ 177 w 342"/>
              <a:gd name="T37" fmla="*/ 140 h 342"/>
              <a:gd name="T38" fmla="*/ 116 w 342"/>
              <a:gd name="T39" fmla="*/ 164 h 342"/>
              <a:gd name="T40" fmla="*/ 177 w 342"/>
              <a:gd name="T41" fmla="*/ 264 h 342"/>
              <a:gd name="T42" fmla="*/ 215 w 342"/>
              <a:gd name="T43" fmla="*/ 264 h 342"/>
              <a:gd name="T44" fmla="*/ 217 w 342"/>
              <a:gd name="T45" fmla="*/ 239 h 342"/>
              <a:gd name="T46" fmla="*/ 178 w 342"/>
              <a:gd name="T47" fmla="*/ 216 h 342"/>
              <a:gd name="T48" fmla="*/ 217 w 342"/>
              <a:gd name="T49" fmla="*/ 239 h 342"/>
              <a:gd name="T50" fmla="*/ 179 w 342"/>
              <a:gd name="T51" fmla="*/ 209 h 342"/>
              <a:gd name="T52" fmla="*/ 235 w 342"/>
              <a:gd name="T53" fmla="*/ 171 h 342"/>
              <a:gd name="T54" fmla="*/ 283 w 342"/>
              <a:gd name="T55" fmla="*/ 126 h 342"/>
              <a:gd name="T56" fmla="*/ 241 w 342"/>
              <a:gd name="T57" fmla="*/ 149 h 342"/>
              <a:gd name="T58" fmla="*/ 182 w 342"/>
              <a:gd name="T59" fmla="*/ 164 h 342"/>
              <a:gd name="T60" fmla="*/ 220 w 342"/>
              <a:gd name="T61" fmla="*/ 140 h 342"/>
              <a:gd name="T62" fmla="*/ 252 w 342"/>
              <a:gd name="T63" fmla="*/ 107 h 342"/>
              <a:gd name="T64" fmla="*/ 260 w 342"/>
              <a:gd name="T65" fmla="*/ 103 h 342"/>
              <a:gd name="T66" fmla="*/ 283 w 342"/>
              <a:gd name="T67" fmla="*/ 126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42" h="342">
                <a:moveTo>
                  <a:pt x="171" y="0"/>
                </a:moveTo>
                <a:cubicBezTo>
                  <a:pt x="76" y="0"/>
                  <a:pt x="0" y="77"/>
                  <a:pt x="0" y="171"/>
                </a:cubicBezTo>
                <a:cubicBezTo>
                  <a:pt x="0" y="266"/>
                  <a:pt x="76" y="342"/>
                  <a:pt x="171" y="342"/>
                </a:cubicBezTo>
                <a:cubicBezTo>
                  <a:pt x="265" y="342"/>
                  <a:pt x="342" y="266"/>
                  <a:pt x="342" y="171"/>
                </a:cubicBezTo>
                <a:cubicBezTo>
                  <a:pt x="342" y="77"/>
                  <a:pt x="265" y="0"/>
                  <a:pt x="171" y="0"/>
                </a:cubicBezTo>
                <a:close/>
                <a:moveTo>
                  <a:pt x="48" y="140"/>
                </a:moveTo>
                <a:cubicBezTo>
                  <a:pt x="106" y="140"/>
                  <a:pt x="106" y="140"/>
                  <a:pt x="106" y="140"/>
                </a:cubicBezTo>
                <a:cubicBezTo>
                  <a:pt x="108" y="164"/>
                  <a:pt x="108" y="164"/>
                  <a:pt x="108" y="164"/>
                </a:cubicBezTo>
                <a:cubicBezTo>
                  <a:pt x="54" y="164"/>
                  <a:pt x="54" y="164"/>
                  <a:pt x="54" y="164"/>
                </a:cubicBezTo>
                <a:lnTo>
                  <a:pt x="48" y="140"/>
                </a:lnTo>
                <a:close/>
                <a:moveTo>
                  <a:pt x="56" y="171"/>
                </a:moveTo>
                <a:cubicBezTo>
                  <a:pt x="109" y="171"/>
                  <a:pt x="109" y="171"/>
                  <a:pt x="109" y="171"/>
                </a:cubicBezTo>
                <a:cubicBezTo>
                  <a:pt x="112" y="209"/>
                  <a:pt x="112" y="209"/>
                  <a:pt x="112" y="209"/>
                </a:cubicBezTo>
                <a:cubicBezTo>
                  <a:pt x="66" y="209"/>
                  <a:pt x="66" y="209"/>
                  <a:pt x="66" y="209"/>
                </a:cubicBezTo>
                <a:lnTo>
                  <a:pt x="56" y="171"/>
                </a:lnTo>
                <a:close/>
                <a:moveTo>
                  <a:pt x="95" y="283"/>
                </a:moveTo>
                <a:cubicBezTo>
                  <a:pt x="85" y="283"/>
                  <a:pt x="76" y="275"/>
                  <a:pt x="76" y="264"/>
                </a:cubicBezTo>
                <a:cubicBezTo>
                  <a:pt x="76" y="254"/>
                  <a:pt x="85" y="245"/>
                  <a:pt x="95" y="245"/>
                </a:cubicBezTo>
                <a:cubicBezTo>
                  <a:pt x="106" y="245"/>
                  <a:pt x="114" y="254"/>
                  <a:pt x="114" y="264"/>
                </a:cubicBezTo>
                <a:cubicBezTo>
                  <a:pt x="114" y="275"/>
                  <a:pt x="106" y="283"/>
                  <a:pt x="95" y="283"/>
                </a:cubicBezTo>
                <a:close/>
                <a:moveTo>
                  <a:pt x="73" y="239"/>
                </a:moveTo>
                <a:cubicBezTo>
                  <a:pt x="67" y="216"/>
                  <a:pt x="67" y="216"/>
                  <a:pt x="67" y="216"/>
                </a:cubicBezTo>
                <a:cubicBezTo>
                  <a:pt x="113" y="216"/>
                  <a:pt x="113" y="216"/>
                  <a:pt x="113" y="216"/>
                </a:cubicBezTo>
                <a:cubicBezTo>
                  <a:pt x="114" y="239"/>
                  <a:pt x="114" y="239"/>
                  <a:pt x="114" y="239"/>
                </a:cubicBezTo>
                <a:lnTo>
                  <a:pt x="73" y="239"/>
                </a:lnTo>
                <a:close/>
                <a:moveTo>
                  <a:pt x="169" y="239"/>
                </a:moveTo>
                <a:cubicBezTo>
                  <a:pt x="122" y="239"/>
                  <a:pt x="122" y="239"/>
                  <a:pt x="122" y="239"/>
                </a:cubicBezTo>
                <a:cubicBezTo>
                  <a:pt x="120" y="216"/>
                  <a:pt x="120" y="216"/>
                  <a:pt x="120" y="216"/>
                </a:cubicBezTo>
                <a:cubicBezTo>
                  <a:pt x="171" y="216"/>
                  <a:pt x="171" y="216"/>
                  <a:pt x="171" y="216"/>
                </a:cubicBezTo>
                <a:lnTo>
                  <a:pt x="169" y="239"/>
                </a:lnTo>
                <a:close/>
                <a:moveTo>
                  <a:pt x="171" y="209"/>
                </a:moveTo>
                <a:cubicBezTo>
                  <a:pt x="119" y="209"/>
                  <a:pt x="119" y="209"/>
                  <a:pt x="119" y="209"/>
                </a:cubicBezTo>
                <a:cubicBezTo>
                  <a:pt x="116" y="171"/>
                  <a:pt x="116" y="171"/>
                  <a:pt x="116" y="171"/>
                </a:cubicBezTo>
                <a:cubicBezTo>
                  <a:pt x="175" y="171"/>
                  <a:pt x="175" y="171"/>
                  <a:pt x="175" y="171"/>
                </a:cubicBezTo>
                <a:lnTo>
                  <a:pt x="171" y="209"/>
                </a:lnTo>
                <a:close/>
                <a:moveTo>
                  <a:pt x="116" y="164"/>
                </a:moveTo>
                <a:cubicBezTo>
                  <a:pt x="114" y="140"/>
                  <a:pt x="114" y="140"/>
                  <a:pt x="114" y="140"/>
                </a:cubicBezTo>
                <a:cubicBezTo>
                  <a:pt x="177" y="140"/>
                  <a:pt x="177" y="140"/>
                  <a:pt x="177" y="140"/>
                </a:cubicBezTo>
                <a:cubicBezTo>
                  <a:pt x="175" y="164"/>
                  <a:pt x="175" y="164"/>
                  <a:pt x="175" y="164"/>
                </a:cubicBezTo>
                <a:lnTo>
                  <a:pt x="116" y="164"/>
                </a:lnTo>
                <a:close/>
                <a:moveTo>
                  <a:pt x="196" y="283"/>
                </a:moveTo>
                <a:cubicBezTo>
                  <a:pt x="185" y="283"/>
                  <a:pt x="177" y="275"/>
                  <a:pt x="177" y="264"/>
                </a:cubicBezTo>
                <a:cubicBezTo>
                  <a:pt x="177" y="254"/>
                  <a:pt x="185" y="245"/>
                  <a:pt x="196" y="245"/>
                </a:cubicBezTo>
                <a:cubicBezTo>
                  <a:pt x="206" y="245"/>
                  <a:pt x="215" y="254"/>
                  <a:pt x="215" y="264"/>
                </a:cubicBezTo>
                <a:cubicBezTo>
                  <a:pt x="215" y="275"/>
                  <a:pt x="206" y="283"/>
                  <a:pt x="196" y="283"/>
                </a:cubicBezTo>
                <a:close/>
                <a:moveTo>
                  <a:pt x="217" y="239"/>
                </a:moveTo>
                <a:cubicBezTo>
                  <a:pt x="176" y="239"/>
                  <a:pt x="176" y="239"/>
                  <a:pt x="176" y="239"/>
                </a:cubicBezTo>
                <a:cubicBezTo>
                  <a:pt x="178" y="216"/>
                  <a:pt x="178" y="216"/>
                  <a:pt x="178" y="216"/>
                </a:cubicBezTo>
                <a:cubicBezTo>
                  <a:pt x="223" y="216"/>
                  <a:pt x="223" y="216"/>
                  <a:pt x="223" y="216"/>
                </a:cubicBezTo>
                <a:lnTo>
                  <a:pt x="217" y="239"/>
                </a:lnTo>
                <a:close/>
                <a:moveTo>
                  <a:pt x="225" y="209"/>
                </a:moveTo>
                <a:cubicBezTo>
                  <a:pt x="179" y="209"/>
                  <a:pt x="179" y="209"/>
                  <a:pt x="179" y="209"/>
                </a:cubicBezTo>
                <a:cubicBezTo>
                  <a:pt x="182" y="171"/>
                  <a:pt x="182" y="171"/>
                  <a:pt x="182" y="171"/>
                </a:cubicBezTo>
                <a:cubicBezTo>
                  <a:pt x="235" y="171"/>
                  <a:pt x="235" y="171"/>
                  <a:pt x="235" y="171"/>
                </a:cubicBezTo>
                <a:lnTo>
                  <a:pt x="225" y="209"/>
                </a:lnTo>
                <a:close/>
                <a:moveTo>
                  <a:pt x="283" y="126"/>
                </a:moveTo>
                <a:cubicBezTo>
                  <a:pt x="264" y="126"/>
                  <a:pt x="264" y="126"/>
                  <a:pt x="264" y="126"/>
                </a:cubicBezTo>
                <a:cubicBezTo>
                  <a:pt x="256" y="133"/>
                  <a:pt x="249" y="141"/>
                  <a:pt x="241" y="149"/>
                </a:cubicBezTo>
                <a:cubicBezTo>
                  <a:pt x="237" y="164"/>
                  <a:pt x="237" y="164"/>
                  <a:pt x="237" y="164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4" y="140"/>
                  <a:pt x="184" y="140"/>
                  <a:pt x="184" y="140"/>
                </a:cubicBezTo>
                <a:cubicBezTo>
                  <a:pt x="220" y="140"/>
                  <a:pt x="220" y="140"/>
                  <a:pt x="220" y="140"/>
                </a:cubicBezTo>
                <a:cubicBezTo>
                  <a:pt x="221" y="139"/>
                  <a:pt x="221" y="138"/>
                  <a:pt x="222" y="137"/>
                </a:cubicBezTo>
                <a:cubicBezTo>
                  <a:pt x="232" y="127"/>
                  <a:pt x="242" y="117"/>
                  <a:pt x="252" y="107"/>
                </a:cubicBezTo>
                <a:cubicBezTo>
                  <a:pt x="252" y="107"/>
                  <a:pt x="253" y="106"/>
                  <a:pt x="254" y="105"/>
                </a:cubicBezTo>
                <a:cubicBezTo>
                  <a:pt x="256" y="104"/>
                  <a:pt x="258" y="103"/>
                  <a:pt x="260" y="103"/>
                </a:cubicBezTo>
                <a:cubicBezTo>
                  <a:pt x="283" y="103"/>
                  <a:pt x="283" y="103"/>
                  <a:pt x="283" y="103"/>
                </a:cubicBezTo>
                <a:cubicBezTo>
                  <a:pt x="297" y="103"/>
                  <a:pt x="297" y="126"/>
                  <a:pt x="283" y="12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577" tIns="45788" rIns="91577" bIns="4578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189" name="Group 348"/>
          <p:cNvGrpSpPr/>
          <p:nvPr/>
        </p:nvGrpSpPr>
        <p:grpSpPr>
          <a:xfrm>
            <a:off x="4854363" y="4671257"/>
            <a:ext cx="879985" cy="874217"/>
            <a:chOff x="8089901" y="4441825"/>
            <a:chExt cx="1016000" cy="1016000"/>
          </a:xfrm>
          <a:solidFill>
            <a:schemeClr val="accent3"/>
          </a:solidFill>
        </p:grpSpPr>
        <p:sp>
          <p:nvSpPr>
            <p:cNvPr id="190" name="Rectangle 46"/>
            <p:cNvSpPr>
              <a:spLocks noChangeArrowheads="1"/>
            </p:cNvSpPr>
            <p:nvPr/>
          </p:nvSpPr>
          <p:spPr bwMode="auto">
            <a:xfrm>
              <a:off x="8507413" y="4703763"/>
              <a:ext cx="255588" cy="134938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1" name="Freeform 47"/>
            <p:cNvSpPr>
              <a:spLocks noEditPoints="1"/>
            </p:cNvSpPr>
            <p:nvPr/>
          </p:nvSpPr>
          <p:spPr bwMode="auto">
            <a:xfrm>
              <a:off x="8089901" y="4441825"/>
              <a:ext cx="1016000" cy="1016000"/>
            </a:xfrm>
            <a:custGeom>
              <a:avLst/>
              <a:gdLst>
                <a:gd name="T0" fmla="*/ 176 w 353"/>
                <a:gd name="T1" fmla="*/ 0 h 353"/>
                <a:gd name="T2" fmla="*/ 0 w 353"/>
                <a:gd name="T3" fmla="*/ 176 h 353"/>
                <a:gd name="T4" fmla="*/ 176 w 353"/>
                <a:gd name="T5" fmla="*/ 353 h 353"/>
                <a:gd name="T6" fmla="*/ 353 w 353"/>
                <a:gd name="T7" fmla="*/ 176 h 353"/>
                <a:gd name="T8" fmla="*/ 176 w 353"/>
                <a:gd name="T9" fmla="*/ 0 h 353"/>
                <a:gd name="T10" fmla="*/ 271 w 353"/>
                <a:gd name="T11" fmla="*/ 280 h 353"/>
                <a:gd name="T12" fmla="*/ 107 w 353"/>
                <a:gd name="T13" fmla="*/ 280 h 353"/>
                <a:gd name="T14" fmla="*/ 107 w 353"/>
                <a:gd name="T15" fmla="*/ 257 h 353"/>
                <a:gd name="T16" fmla="*/ 98 w 353"/>
                <a:gd name="T17" fmla="*/ 259 h 353"/>
                <a:gd name="T18" fmla="*/ 93 w 353"/>
                <a:gd name="T19" fmla="*/ 278 h 353"/>
                <a:gd name="T20" fmla="*/ 82 w 353"/>
                <a:gd name="T21" fmla="*/ 278 h 353"/>
                <a:gd name="T22" fmla="*/ 89 w 353"/>
                <a:gd name="T23" fmla="*/ 251 h 353"/>
                <a:gd name="T24" fmla="*/ 107 w 353"/>
                <a:gd name="T25" fmla="*/ 245 h 353"/>
                <a:gd name="T26" fmla="*/ 107 w 353"/>
                <a:gd name="T27" fmla="*/ 213 h 353"/>
                <a:gd name="T28" fmla="*/ 98 w 353"/>
                <a:gd name="T29" fmla="*/ 215 h 353"/>
                <a:gd name="T30" fmla="*/ 93 w 353"/>
                <a:gd name="T31" fmla="*/ 234 h 353"/>
                <a:gd name="T32" fmla="*/ 82 w 353"/>
                <a:gd name="T33" fmla="*/ 234 h 353"/>
                <a:gd name="T34" fmla="*/ 89 w 353"/>
                <a:gd name="T35" fmla="*/ 207 h 353"/>
                <a:gd name="T36" fmla="*/ 107 w 353"/>
                <a:gd name="T37" fmla="*/ 201 h 353"/>
                <a:gd name="T38" fmla="*/ 107 w 353"/>
                <a:gd name="T39" fmla="*/ 169 h 353"/>
                <a:gd name="T40" fmla="*/ 98 w 353"/>
                <a:gd name="T41" fmla="*/ 171 h 353"/>
                <a:gd name="T42" fmla="*/ 93 w 353"/>
                <a:gd name="T43" fmla="*/ 190 h 353"/>
                <a:gd name="T44" fmla="*/ 82 w 353"/>
                <a:gd name="T45" fmla="*/ 190 h 353"/>
                <a:gd name="T46" fmla="*/ 89 w 353"/>
                <a:gd name="T47" fmla="*/ 163 h 353"/>
                <a:gd name="T48" fmla="*/ 107 w 353"/>
                <a:gd name="T49" fmla="*/ 157 h 353"/>
                <a:gd name="T50" fmla="*/ 107 w 353"/>
                <a:gd name="T51" fmla="*/ 125 h 353"/>
                <a:gd name="T52" fmla="*/ 98 w 353"/>
                <a:gd name="T53" fmla="*/ 127 h 353"/>
                <a:gd name="T54" fmla="*/ 93 w 353"/>
                <a:gd name="T55" fmla="*/ 146 h 353"/>
                <a:gd name="T56" fmla="*/ 82 w 353"/>
                <a:gd name="T57" fmla="*/ 146 h 353"/>
                <a:gd name="T58" fmla="*/ 89 w 353"/>
                <a:gd name="T59" fmla="*/ 119 h 353"/>
                <a:gd name="T60" fmla="*/ 107 w 353"/>
                <a:gd name="T61" fmla="*/ 113 h 353"/>
                <a:gd name="T62" fmla="*/ 107 w 353"/>
                <a:gd name="T63" fmla="*/ 81 h 353"/>
                <a:gd name="T64" fmla="*/ 98 w 353"/>
                <a:gd name="T65" fmla="*/ 83 h 353"/>
                <a:gd name="T66" fmla="*/ 93 w 353"/>
                <a:gd name="T67" fmla="*/ 102 h 353"/>
                <a:gd name="T68" fmla="*/ 82 w 353"/>
                <a:gd name="T69" fmla="*/ 102 h 353"/>
                <a:gd name="T70" fmla="*/ 89 w 353"/>
                <a:gd name="T71" fmla="*/ 75 h 353"/>
                <a:gd name="T72" fmla="*/ 107 w 353"/>
                <a:gd name="T73" fmla="*/ 69 h 353"/>
                <a:gd name="T74" fmla="*/ 107 w 353"/>
                <a:gd name="T75" fmla="*/ 69 h 353"/>
                <a:gd name="T76" fmla="*/ 271 w 353"/>
                <a:gd name="T77" fmla="*/ 69 h 353"/>
                <a:gd name="T78" fmla="*/ 271 w 353"/>
                <a:gd name="T79" fmla="*/ 28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3" h="353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4"/>
                    <a:pt x="79" y="353"/>
                    <a:pt x="176" y="353"/>
                  </a:cubicBezTo>
                  <a:cubicBezTo>
                    <a:pt x="274" y="353"/>
                    <a:pt x="353" y="274"/>
                    <a:pt x="353" y="176"/>
                  </a:cubicBezTo>
                  <a:cubicBezTo>
                    <a:pt x="353" y="79"/>
                    <a:pt x="274" y="0"/>
                    <a:pt x="176" y="0"/>
                  </a:cubicBezTo>
                  <a:close/>
                  <a:moveTo>
                    <a:pt x="271" y="280"/>
                  </a:moveTo>
                  <a:cubicBezTo>
                    <a:pt x="107" y="280"/>
                    <a:pt x="107" y="280"/>
                    <a:pt x="107" y="280"/>
                  </a:cubicBezTo>
                  <a:cubicBezTo>
                    <a:pt x="107" y="257"/>
                    <a:pt x="107" y="257"/>
                    <a:pt x="107" y="257"/>
                  </a:cubicBezTo>
                  <a:cubicBezTo>
                    <a:pt x="104" y="257"/>
                    <a:pt x="100" y="257"/>
                    <a:pt x="98" y="259"/>
                  </a:cubicBezTo>
                  <a:cubicBezTo>
                    <a:pt x="92" y="263"/>
                    <a:pt x="93" y="272"/>
                    <a:pt x="93" y="278"/>
                  </a:cubicBezTo>
                  <a:cubicBezTo>
                    <a:pt x="94" y="285"/>
                    <a:pt x="82" y="285"/>
                    <a:pt x="82" y="278"/>
                  </a:cubicBezTo>
                  <a:cubicBezTo>
                    <a:pt x="81" y="268"/>
                    <a:pt x="82" y="258"/>
                    <a:pt x="89" y="251"/>
                  </a:cubicBezTo>
                  <a:cubicBezTo>
                    <a:pt x="94" y="247"/>
                    <a:pt x="101" y="245"/>
                    <a:pt x="107" y="245"/>
                  </a:cubicBezTo>
                  <a:cubicBezTo>
                    <a:pt x="107" y="213"/>
                    <a:pt x="107" y="213"/>
                    <a:pt x="107" y="213"/>
                  </a:cubicBezTo>
                  <a:cubicBezTo>
                    <a:pt x="104" y="213"/>
                    <a:pt x="100" y="213"/>
                    <a:pt x="98" y="215"/>
                  </a:cubicBezTo>
                  <a:cubicBezTo>
                    <a:pt x="92" y="219"/>
                    <a:pt x="93" y="228"/>
                    <a:pt x="93" y="234"/>
                  </a:cubicBezTo>
                  <a:cubicBezTo>
                    <a:pt x="94" y="241"/>
                    <a:pt x="82" y="241"/>
                    <a:pt x="82" y="234"/>
                  </a:cubicBezTo>
                  <a:cubicBezTo>
                    <a:pt x="81" y="224"/>
                    <a:pt x="82" y="214"/>
                    <a:pt x="89" y="207"/>
                  </a:cubicBezTo>
                  <a:cubicBezTo>
                    <a:pt x="94" y="202"/>
                    <a:pt x="101" y="201"/>
                    <a:pt x="107" y="201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4" y="169"/>
                    <a:pt x="100" y="169"/>
                    <a:pt x="98" y="171"/>
                  </a:cubicBezTo>
                  <a:cubicBezTo>
                    <a:pt x="92" y="175"/>
                    <a:pt x="93" y="184"/>
                    <a:pt x="93" y="190"/>
                  </a:cubicBezTo>
                  <a:cubicBezTo>
                    <a:pt x="94" y="197"/>
                    <a:pt x="82" y="197"/>
                    <a:pt x="82" y="190"/>
                  </a:cubicBezTo>
                  <a:cubicBezTo>
                    <a:pt x="81" y="180"/>
                    <a:pt x="82" y="170"/>
                    <a:pt x="89" y="163"/>
                  </a:cubicBezTo>
                  <a:cubicBezTo>
                    <a:pt x="94" y="158"/>
                    <a:pt x="101" y="157"/>
                    <a:pt x="107" y="157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04" y="125"/>
                    <a:pt x="100" y="125"/>
                    <a:pt x="98" y="127"/>
                  </a:cubicBezTo>
                  <a:cubicBezTo>
                    <a:pt x="92" y="131"/>
                    <a:pt x="93" y="140"/>
                    <a:pt x="93" y="146"/>
                  </a:cubicBezTo>
                  <a:cubicBezTo>
                    <a:pt x="94" y="153"/>
                    <a:pt x="82" y="153"/>
                    <a:pt x="82" y="146"/>
                  </a:cubicBezTo>
                  <a:cubicBezTo>
                    <a:pt x="81" y="136"/>
                    <a:pt x="82" y="126"/>
                    <a:pt x="89" y="119"/>
                  </a:cubicBezTo>
                  <a:cubicBezTo>
                    <a:pt x="94" y="114"/>
                    <a:pt x="101" y="113"/>
                    <a:pt x="107" y="113"/>
                  </a:cubicBezTo>
                  <a:cubicBezTo>
                    <a:pt x="107" y="81"/>
                    <a:pt x="107" y="81"/>
                    <a:pt x="107" y="81"/>
                  </a:cubicBezTo>
                  <a:cubicBezTo>
                    <a:pt x="104" y="81"/>
                    <a:pt x="100" y="81"/>
                    <a:pt x="98" y="83"/>
                  </a:cubicBezTo>
                  <a:cubicBezTo>
                    <a:pt x="92" y="87"/>
                    <a:pt x="93" y="96"/>
                    <a:pt x="93" y="102"/>
                  </a:cubicBezTo>
                  <a:cubicBezTo>
                    <a:pt x="94" y="109"/>
                    <a:pt x="82" y="109"/>
                    <a:pt x="82" y="102"/>
                  </a:cubicBezTo>
                  <a:cubicBezTo>
                    <a:pt x="81" y="92"/>
                    <a:pt x="82" y="82"/>
                    <a:pt x="89" y="75"/>
                  </a:cubicBezTo>
                  <a:cubicBezTo>
                    <a:pt x="94" y="70"/>
                    <a:pt x="101" y="69"/>
                    <a:pt x="107" y="69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271" y="69"/>
                    <a:pt x="271" y="69"/>
                    <a:pt x="271" y="69"/>
                  </a:cubicBezTo>
                  <a:lnTo>
                    <a:pt x="271" y="280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92" name="Group 351"/>
          <p:cNvGrpSpPr/>
          <p:nvPr/>
        </p:nvGrpSpPr>
        <p:grpSpPr>
          <a:xfrm>
            <a:off x="4011503" y="2731590"/>
            <a:ext cx="714989" cy="708934"/>
            <a:chOff x="7116763" y="2187575"/>
            <a:chExt cx="825500" cy="823913"/>
          </a:xfrm>
          <a:solidFill>
            <a:schemeClr val="accent2"/>
          </a:solidFill>
        </p:grpSpPr>
        <p:sp>
          <p:nvSpPr>
            <p:cNvPr id="193" name="Freeform 48"/>
            <p:cNvSpPr/>
            <p:nvPr/>
          </p:nvSpPr>
          <p:spPr bwMode="auto">
            <a:xfrm>
              <a:off x="7473951" y="2566988"/>
              <a:ext cx="71438" cy="98425"/>
            </a:xfrm>
            <a:custGeom>
              <a:avLst/>
              <a:gdLst>
                <a:gd name="T0" fmla="*/ 0 w 25"/>
                <a:gd name="T1" fmla="*/ 32 h 34"/>
                <a:gd name="T2" fmla="*/ 3 w 25"/>
                <a:gd name="T3" fmla="*/ 34 h 34"/>
                <a:gd name="T4" fmla="*/ 25 w 25"/>
                <a:gd name="T5" fmla="*/ 0 h 34"/>
                <a:gd name="T6" fmla="*/ 13 w 25"/>
                <a:gd name="T7" fmla="*/ 4 h 34"/>
                <a:gd name="T8" fmla="*/ 0 w 25"/>
                <a:gd name="T9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4">
                  <a:moveTo>
                    <a:pt x="0" y="32"/>
                  </a:moveTo>
                  <a:cubicBezTo>
                    <a:pt x="0" y="34"/>
                    <a:pt x="2" y="34"/>
                    <a:pt x="3" y="34"/>
                  </a:cubicBezTo>
                  <a:cubicBezTo>
                    <a:pt x="9" y="34"/>
                    <a:pt x="18" y="28"/>
                    <a:pt x="25" y="0"/>
                  </a:cubicBezTo>
                  <a:cubicBezTo>
                    <a:pt x="20" y="0"/>
                    <a:pt x="15" y="2"/>
                    <a:pt x="13" y="4"/>
                  </a:cubicBezTo>
                  <a:cubicBezTo>
                    <a:pt x="6" y="11"/>
                    <a:pt x="0" y="23"/>
                    <a:pt x="0" y="3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4" name="Freeform 49"/>
            <p:cNvSpPr>
              <a:spLocks noEditPoints="1"/>
            </p:cNvSpPr>
            <p:nvPr/>
          </p:nvSpPr>
          <p:spPr bwMode="auto">
            <a:xfrm>
              <a:off x="7116763" y="2187575"/>
              <a:ext cx="825500" cy="823913"/>
            </a:xfrm>
            <a:custGeom>
              <a:avLst/>
              <a:gdLst>
                <a:gd name="T0" fmla="*/ 143 w 287"/>
                <a:gd name="T1" fmla="*/ 0 h 286"/>
                <a:gd name="T2" fmla="*/ 0 w 287"/>
                <a:gd name="T3" fmla="*/ 143 h 286"/>
                <a:gd name="T4" fmla="*/ 143 w 287"/>
                <a:gd name="T5" fmla="*/ 286 h 286"/>
                <a:gd name="T6" fmla="*/ 287 w 287"/>
                <a:gd name="T7" fmla="*/ 143 h 286"/>
                <a:gd name="T8" fmla="*/ 143 w 287"/>
                <a:gd name="T9" fmla="*/ 0 h 286"/>
                <a:gd name="T10" fmla="*/ 222 w 287"/>
                <a:gd name="T11" fmla="*/ 171 h 286"/>
                <a:gd name="T12" fmla="*/ 180 w 287"/>
                <a:gd name="T13" fmla="*/ 194 h 286"/>
                <a:gd name="T14" fmla="*/ 154 w 287"/>
                <a:gd name="T15" fmla="*/ 184 h 286"/>
                <a:gd name="T16" fmla="*/ 125 w 287"/>
                <a:gd name="T17" fmla="*/ 194 h 286"/>
                <a:gd name="T18" fmla="*/ 91 w 287"/>
                <a:gd name="T19" fmla="*/ 165 h 286"/>
                <a:gd name="T20" fmla="*/ 110 w 287"/>
                <a:gd name="T21" fmla="*/ 120 h 286"/>
                <a:gd name="T22" fmla="*/ 170 w 287"/>
                <a:gd name="T23" fmla="*/ 103 h 286"/>
                <a:gd name="T24" fmla="*/ 180 w 287"/>
                <a:gd name="T25" fmla="*/ 103 h 286"/>
                <a:gd name="T26" fmla="*/ 187 w 287"/>
                <a:gd name="T27" fmla="*/ 104 h 286"/>
                <a:gd name="T28" fmla="*/ 185 w 287"/>
                <a:gd name="T29" fmla="*/ 110 h 286"/>
                <a:gd name="T30" fmla="*/ 178 w 287"/>
                <a:gd name="T31" fmla="*/ 149 h 286"/>
                <a:gd name="T32" fmla="*/ 177 w 287"/>
                <a:gd name="T33" fmla="*/ 151 h 286"/>
                <a:gd name="T34" fmla="*/ 175 w 287"/>
                <a:gd name="T35" fmla="*/ 162 h 286"/>
                <a:gd name="T36" fmla="*/ 181 w 287"/>
                <a:gd name="T37" fmla="*/ 166 h 286"/>
                <a:gd name="T38" fmla="*/ 196 w 287"/>
                <a:gd name="T39" fmla="*/ 154 h 286"/>
                <a:gd name="T40" fmla="*/ 201 w 287"/>
                <a:gd name="T41" fmla="*/ 131 h 286"/>
                <a:gd name="T42" fmla="*/ 186 w 287"/>
                <a:gd name="T43" fmla="*/ 94 h 286"/>
                <a:gd name="T44" fmla="*/ 146 w 287"/>
                <a:gd name="T45" fmla="*/ 80 h 286"/>
                <a:gd name="T46" fmla="*/ 79 w 287"/>
                <a:gd name="T47" fmla="*/ 161 h 286"/>
                <a:gd name="T48" fmla="*/ 94 w 287"/>
                <a:gd name="T49" fmla="*/ 199 h 286"/>
                <a:gd name="T50" fmla="*/ 135 w 287"/>
                <a:gd name="T51" fmla="*/ 213 h 286"/>
                <a:gd name="T52" fmla="*/ 201 w 287"/>
                <a:gd name="T53" fmla="*/ 193 h 286"/>
                <a:gd name="T54" fmla="*/ 206 w 287"/>
                <a:gd name="T55" fmla="*/ 191 h 286"/>
                <a:gd name="T56" fmla="*/ 208 w 287"/>
                <a:gd name="T57" fmla="*/ 196 h 286"/>
                <a:gd name="T58" fmla="*/ 216 w 287"/>
                <a:gd name="T59" fmla="*/ 212 h 286"/>
                <a:gd name="T60" fmla="*/ 218 w 287"/>
                <a:gd name="T61" fmla="*/ 217 h 286"/>
                <a:gd name="T62" fmla="*/ 214 w 287"/>
                <a:gd name="T63" fmla="*/ 219 h 286"/>
                <a:gd name="T64" fmla="*/ 133 w 287"/>
                <a:gd name="T65" fmla="*/ 240 h 286"/>
                <a:gd name="T66" fmla="*/ 74 w 287"/>
                <a:gd name="T67" fmla="*/ 221 h 286"/>
                <a:gd name="T68" fmla="*/ 46 w 287"/>
                <a:gd name="T69" fmla="*/ 160 h 286"/>
                <a:gd name="T70" fmla="*/ 71 w 287"/>
                <a:gd name="T71" fmla="*/ 88 h 286"/>
                <a:gd name="T72" fmla="*/ 148 w 287"/>
                <a:gd name="T73" fmla="*/ 52 h 286"/>
                <a:gd name="T74" fmla="*/ 204 w 287"/>
                <a:gd name="T75" fmla="*/ 70 h 286"/>
                <a:gd name="T76" fmla="*/ 234 w 287"/>
                <a:gd name="T77" fmla="*/ 129 h 286"/>
                <a:gd name="T78" fmla="*/ 222 w 287"/>
                <a:gd name="T79" fmla="*/ 17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86"/>
                    <a:pt x="143" y="286"/>
                  </a:cubicBezTo>
                  <a:cubicBezTo>
                    <a:pt x="223" y="286"/>
                    <a:pt x="287" y="222"/>
                    <a:pt x="287" y="143"/>
                  </a:cubicBezTo>
                  <a:cubicBezTo>
                    <a:pt x="287" y="64"/>
                    <a:pt x="223" y="0"/>
                    <a:pt x="143" y="0"/>
                  </a:cubicBezTo>
                  <a:close/>
                  <a:moveTo>
                    <a:pt x="222" y="171"/>
                  </a:moveTo>
                  <a:cubicBezTo>
                    <a:pt x="212" y="186"/>
                    <a:pt x="198" y="194"/>
                    <a:pt x="180" y="194"/>
                  </a:cubicBezTo>
                  <a:cubicBezTo>
                    <a:pt x="167" y="194"/>
                    <a:pt x="161" y="190"/>
                    <a:pt x="154" y="184"/>
                  </a:cubicBezTo>
                  <a:cubicBezTo>
                    <a:pt x="146" y="190"/>
                    <a:pt x="138" y="194"/>
                    <a:pt x="125" y="194"/>
                  </a:cubicBezTo>
                  <a:cubicBezTo>
                    <a:pt x="105" y="194"/>
                    <a:pt x="91" y="182"/>
                    <a:pt x="91" y="165"/>
                  </a:cubicBezTo>
                  <a:cubicBezTo>
                    <a:pt x="91" y="150"/>
                    <a:pt x="99" y="132"/>
                    <a:pt x="110" y="120"/>
                  </a:cubicBezTo>
                  <a:cubicBezTo>
                    <a:pt x="119" y="110"/>
                    <a:pt x="133" y="103"/>
                    <a:pt x="170" y="103"/>
                  </a:cubicBezTo>
                  <a:cubicBezTo>
                    <a:pt x="173" y="103"/>
                    <a:pt x="177" y="103"/>
                    <a:pt x="180" y="103"/>
                  </a:cubicBezTo>
                  <a:cubicBezTo>
                    <a:pt x="187" y="104"/>
                    <a:pt x="187" y="104"/>
                    <a:pt x="187" y="104"/>
                  </a:cubicBezTo>
                  <a:cubicBezTo>
                    <a:pt x="185" y="110"/>
                    <a:pt x="185" y="110"/>
                    <a:pt x="185" y="110"/>
                  </a:cubicBezTo>
                  <a:cubicBezTo>
                    <a:pt x="178" y="149"/>
                    <a:pt x="178" y="149"/>
                    <a:pt x="178" y="149"/>
                  </a:cubicBezTo>
                  <a:cubicBezTo>
                    <a:pt x="177" y="149"/>
                    <a:pt x="177" y="150"/>
                    <a:pt x="177" y="151"/>
                  </a:cubicBezTo>
                  <a:cubicBezTo>
                    <a:pt x="177" y="154"/>
                    <a:pt x="175" y="159"/>
                    <a:pt x="175" y="162"/>
                  </a:cubicBezTo>
                  <a:cubicBezTo>
                    <a:pt x="175" y="165"/>
                    <a:pt x="177" y="166"/>
                    <a:pt x="181" y="166"/>
                  </a:cubicBezTo>
                  <a:cubicBezTo>
                    <a:pt x="187" y="166"/>
                    <a:pt x="192" y="162"/>
                    <a:pt x="196" y="154"/>
                  </a:cubicBezTo>
                  <a:cubicBezTo>
                    <a:pt x="200" y="146"/>
                    <a:pt x="201" y="136"/>
                    <a:pt x="201" y="131"/>
                  </a:cubicBezTo>
                  <a:cubicBezTo>
                    <a:pt x="201" y="116"/>
                    <a:pt x="196" y="103"/>
                    <a:pt x="186" y="94"/>
                  </a:cubicBezTo>
                  <a:cubicBezTo>
                    <a:pt x="176" y="84"/>
                    <a:pt x="162" y="80"/>
                    <a:pt x="146" y="80"/>
                  </a:cubicBezTo>
                  <a:cubicBezTo>
                    <a:pt x="112" y="80"/>
                    <a:pt x="79" y="107"/>
                    <a:pt x="79" y="161"/>
                  </a:cubicBezTo>
                  <a:cubicBezTo>
                    <a:pt x="79" y="177"/>
                    <a:pt x="84" y="190"/>
                    <a:pt x="94" y="199"/>
                  </a:cubicBezTo>
                  <a:cubicBezTo>
                    <a:pt x="104" y="208"/>
                    <a:pt x="118" y="213"/>
                    <a:pt x="135" y="213"/>
                  </a:cubicBezTo>
                  <a:cubicBezTo>
                    <a:pt x="161" y="213"/>
                    <a:pt x="182" y="203"/>
                    <a:pt x="201" y="193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4" y="219"/>
                    <a:pt x="214" y="219"/>
                    <a:pt x="214" y="219"/>
                  </a:cubicBezTo>
                  <a:cubicBezTo>
                    <a:pt x="189" y="233"/>
                    <a:pt x="161" y="240"/>
                    <a:pt x="133" y="240"/>
                  </a:cubicBezTo>
                  <a:cubicBezTo>
                    <a:pt x="111" y="240"/>
                    <a:pt x="90" y="233"/>
                    <a:pt x="74" y="221"/>
                  </a:cubicBezTo>
                  <a:cubicBezTo>
                    <a:pt x="55" y="207"/>
                    <a:pt x="46" y="186"/>
                    <a:pt x="46" y="160"/>
                  </a:cubicBezTo>
                  <a:cubicBezTo>
                    <a:pt x="46" y="134"/>
                    <a:pt x="55" y="108"/>
                    <a:pt x="71" y="88"/>
                  </a:cubicBezTo>
                  <a:cubicBezTo>
                    <a:pt x="84" y="72"/>
                    <a:pt x="108" y="52"/>
                    <a:pt x="148" y="52"/>
                  </a:cubicBezTo>
                  <a:cubicBezTo>
                    <a:pt x="167" y="52"/>
                    <a:pt x="188" y="59"/>
                    <a:pt x="204" y="70"/>
                  </a:cubicBezTo>
                  <a:cubicBezTo>
                    <a:pt x="217" y="80"/>
                    <a:pt x="234" y="98"/>
                    <a:pt x="234" y="129"/>
                  </a:cubicBezTo>
                  <a:cubicBezTo>
                    <a:pt x="234" y="144"/>
                    <a:pt x="229" y="159"/>
                    <a:pt x="222" y="17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195" name="Freeform 50"/>
          <p:cNvSpPr>
            <a:spLocks noEditPoints="1"/>
          </p:cNvSpPr>
          <p:nvPr/>
        </p:nvSpPr>
        <p:spPr bwMode="auto">
          <a:xfrm>
            <a:off x="2973396" y="2238478"/>
            <a:ext cx="723239" cy="715764"/>
          </a:xfrm>
          <a:custGeom>
            <a:avLst/>
            <a:gdLst>
              <a:gd name="T0" fmla="*/ 145 w 290"/>
              <a:gd name="T1" fmla="*/ 0 h 289"/>
              <a:gd name="T2" fmla="*/ 0 w 290"/>
              <a:gd name="T3" fmla="*/ 144 h 289"/>
              <a:gd name="T4" fmla="*/ 145 w 290"/>
              <a:gd name="T5" fmla="*/ 289 h 289"/>
              <a:gd name="T6" fmla="*/ 290 w 290"/>
              <a:gd name="T7" fmla="*/ 144 h 289"/>
              <a:gd name="T8" fmla="*/ 145 w 290"/>
              <a:gd name="T9" fmla="*/ 0 h 289"/>
              <a:gd name="T10" fmla="*/ 173 w 290"/>
              <a:gd name="T11" fmla="*/ 144 h 289"/>
              <a:gd name="T12" fmla="*/ 173 w 290"/>
              <a:gd name="T13" fmla="*/ 236 h 289"/>
              <a:gd name="T14" fmla="*/ 79 w 290"/>
              <a:gd name="T15" fmla="*/ 197 h 289"/>
              <a:gd name="T16" fmla="*/ 79 w 290"/>
              <a:gd name="T17" fmla="*/ 183 h 289"/>
              <a:gd name="T18" fmla="*/ 46 w 290"/>
              <a:gd name="T19" fmla="*/ 183 h 289"/>
              <a:gd name="T20" fmla="*/ 46 w 290"/>
              <a:gd name="T21" fmla="*/ 106 h 289"/>
              <a:gd name="T22" fmla="*/ 79 w 290"/>
              <a:gd name="T23" fmla="*/ 106 h 289"/>
              <a:gd name="T24" fmla="*/ 79 w 290"/>
              <a:gd name="T25" fmla="*/ 91 h 289"/>
              <a:gd name="T26" fmla="*/ 173 w 290"/>
              <a:gd name="T27" fmla="*/ 53 h 289"/>
              <a:gd name="T28" fmla="*/ 173 w 290"/>
              <a:gd name="T29" fmla="*/ 144 h 289"/>
              <a:gd name="T30" fmla="*/ 182 w 290"/>
              <a:gd name="T31" fmla="*/ 196 h 289"/>
              <a:gd name="T32" fmla="*/ 194 w 290"/>
              <a:gd name="T33" fmla="*/ 144 h 289"/>
              <a:gd name="T34" fmla="*/ 182 w 290"/>
              <a:gd name="T35" fmla="*/ 93 h 289"/>
              <a:gd name="T36" fmla="*/ 197 w 290"/>
              <a:gd name="T37" fmla="*/ 84 h 289"/>
              <a:gd name="T38" fmla="*/ 211 w 290"/>
              <a:gd name="T39" fmla="*/ 144 h 289"/>
              <a:gd name="T40" fmla="*/ 197 w 290"/>
              <a:gd name="T41" fmla="*/ 204 h 289"/>
              <a:gd name="T42" fmla="*/ 182 w 290"/>
              <a:gd name="T43" fmla="*/ 196 h 289"/>
              <a:gd name="T44" fmla="*/ 225 w 290"/>
              <a:gd name="T45" fmla="*/ 225 h 289"/>
              <a:gd name="T46" fmla="*/ 210 w 290"/>
              <a:gd name="T47" fmla="*/ 216 h 289"/>
              <a:gd name="T48" fmla="*/ 227 w 290"/>
              <a:gd name="T49" fmla="*/ 144 h 289"/>
              <a:gd name="T50" fmla="*/ 210 w 290"/>
              <a:gd name="T51" fmla="*/ 72 h 289"/>
              <a:gd name="T52" fmla="*/ 225 w 290"/>
              <a:gd name="T53" fmla="*/ 64 h 289"/>
              <a:gd name="T54" fmla="*/ 244 w 290"/>
              <a:gd name="T55" fmla="*/ 144 h 289"/>
              <a:gd name="T56" fmla="*/ 225 w 290"/>
              <a:gd name="T57" fmla="*/ 225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90" h="289">
                <a:moveTo>
                  <a:pt x="145" y="0"/>
                </a:moveTo>
                <a:cubicBezTo>
                  <a:pt x="65" y="0"/>
                  <a:pt x="0" y="64"/>
                  <a:pt x="0" y="144"/>
                </a:cubicBezTo>
                <a:cubicBezTo>
                  <a:pt x="0" y="224"/>
                  <a:pt x="65" y="289"/>
                  <a:pt x="145" y="289"/>
                </a:cubicBezTo>
                <a:cubicBezTo>
                  <a:pt x="225" y="289"/>
                  <a:pt x="290" y="224"/>
                  <a:pt x="290" y="144"/>
                </a:cubicBezTo>
                <a:cubicBezTo>
                  <a:pt x="290" y="64"/>
                  <a:pt x="225" y="0"/>
                  <a:pt x="145" y="0"/>
                </a:cubicBezTo>
                <a:close/>
                <a:moveTo>
                  <a:pt x="173" y="144"/>
                </a:moveTo>
                <a:cubicBezTo>
                  <a:pt x="173" y="236"/>
                  <a:pt x="173" y="236"/>
                  <a:pt x="173" y="236"/>
                </a:cubicBezTo>
                <a:cubicBezTo>
                  <a:pt x="79" y="197"/>
                  <a:pt x="79" y="197"/>
                  <a:pt x="79" y="197"/>
                </a:cubicBezTo>
                <a:cubicBezTo>
                  <a:pt x="79" y="183"/>
                  <a:pt x="79" y="183"/>
                  <a:pt x="79" y="183"/>
                </a:cubicBezTo>
                <a:cubicBezTo>
                  <a:pt x="46" y="183"/>
                  <a:pt x="46" y="183"/>
                  <a:pt x="46" y="183"/>
                </a:cubicBezTo>
                <a:cubicBezTo>
                  <a:pt x="46" y="106"/>
                  <a:pt x="46" y="106"/>
                  <a:pt x="46" y="106"/>
                </a:cubicBezTo>
                <a:cubicBezTo>
                  <a:pt x="79" y="106"/>
                  <a:pt x="79" y="106"/>
                  <a:pt x="79" y="106"/>
                </a:cubicBezTo>
                <a:cubicBezTo>
                  <a:pt x="79" y="91"/>
                  <a:pt x="79" y="91"/>
                  <a:pt x="79" y="91"/>
                </a:cubicBezTo>
                <a:cubicBezTo>
                  <a:pt x="173" y="53"/>
                  <a:pt x="173" y="53"/>
                  <a:pt x="173" y="53"/>
                </a:cubicBezTo>
                <a:lnTo>
                  <a:pt x="173" y="144"/>
                </a:lnTo>
                <a:close/>
                <a:moveTo>
                  <a:pt x="182" y="196"/>
                </a:moveTo>
                <a:cubicBezTo>
                  <a:pt x="190" y="182"/>
                  <a:pt x="194" y="163"/>
                  <a:pt x="194" y="144"/>
                </a:cubicBezTo>
                <a:cubicBezTo>
                  <a:pt x="194" y="125"/>
                  <a:pt x="190" y="107"/>
                  <a:pt x="182" y="93"/>
                </a:cubicBezTo>
                <a:cubicBezTo>
                  <a:pt x="197" y="84"/>
                  <a:pt x="197" y="84"/>
                  <a:pt x="197" y="84"/>
                </a:cubicBezTo>
                <a:cubicBezTo>
                  <a:pt x="206" y="101"/>
                  <a:pt x="211" y="123"/>
                  <a:pt x="211" y="144"/>
                </a:cubicBezTo>
                <a:cubicBezTo>
                  <a:pt x="211" y="166"/>
                  <a:pt x="206" y="187"/>
                  <a:pt x="197" y="204"/>
                </a:cubicBezTo>
                <a:lnTo>
                  <a:pt x="182" y="196"/>
                </a:lnTo>
                <a:close/>
                <a:moveTo>
                  <a:pt x="225" y="225"/>
                </a:moveTo>
                <a:cubicBezTo>
                  <a:pt x="210" y="216"/>
                  <a:pt x="210" y="216"/>
                  <a:pt x="210" y="216"/>
                </a:cubicBezTo>
                <a:cubicBezTo>
                  <a:pt x="221" y="196"/>
                  <a:pt x="227" y="171"/>
                  <a:pt x="227" y="144"/>
                </a:cubicBezTo>
                <a:cubicBezTo>
                  <a:pt x="227" y="118"/>
                  <a:pt x="221" y="93"/>
                  <a:pt x="210" y="72"/>
                </a:cubicBezTo>
                <a:cubicBezTo>
                  <a:pt x="225" y="64"/>
                  <a:pt x="225" y="64"/>
                  <a:pt x="225" y="64"/>
                </a:cubicBezTo>
                <a:cubicBezTo>
                  <a:pt x="237" y="87"/>
                  <a:pt x="244" y="115"/>
                  <a:pt x="244" y="144"/>
                </a:cubicBezTo>
                <a:cubicBezTo>
                  <a:pt x="244" y="174"/>
                  <a:pt x="237" y="202"/>
                  <a:pt x="225" y="22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577" tIns="45788" rIns="91577" bIns="4578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196" name="Group 355"/>
          <p:cNvGrpSpPr/>
          <p:nvPr/>
        </p:nvGrpSpPr>
        <p:grpSpPr>
          <a:xfrm>
            <a:off x="5185732" y="3708252"/>
            <a:ext cx="879985" cy="871484"/>
            <a:chOff x="8472488" y="3322638"/>
            <a:chExt cx="1016000" cy="1012825"/>
          </a:xfrm>
          <a:solidFill>
            <a:schemeClr val="accent2"/>
          </a:solidFill>
        </p:grpSpPr>
        <p:sp>
          <p:nvSpPr>
            <p:cNvPr id="197" name="Oval 51"/>
            <p:cNvSpPr>
              <a:spLocks noChangeArrowheads="1"/>
            </p:cNvSpPr>
            <p:nvPr/>
          </p:nvSpPr>
          <p:spPr bwMode="auto">
            <a:xfrm>
              <a:off x="9110663" y="3733800"/>
              <a:ext cx="55563" cy="53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98" name="Freeform 52"/>
            <p:cNvSpPr>
              <a:spLocks noEditPoints="1"/>
            </p:cNvSpPr>
            <p:nvPr/>
          </p:nvSpPr>
          <p:spPr bwMode="auto">
            <a:xfrm>
              <a:off x="8472488" y="3322638"/>
              <a:ext cx="1016000" cy="1012825"/>
            </a:xfrm>
            <a:custGeom>
              <a:avLst/>
              <a:gdLst>
                <a:gd name="T0" fmla="*/ 176 w 353"/>
                <a:gd name="T1" fmla="*/ 0 h 352"/>
                <a:gd name="T2" fmla="*/ 0 w 353"/>
                <a:gd name="T3" fmla="*/ 176 h 352"/>
                <a:gd name="T4" fmla="*/ 176 w 353"/>
                <a:gd name="T5" fmla="*/ 352 h 352"/>
                <a:gd name="T6" fmla="*/ 353 w 353"/>
                <a:gd name="T7" fmla="*/ 176 h 352"/>
                <a:gd name="T8" fmla="*/ 176 w 353"/>
                <a:gd name="T9" fmla="*/ 0 h 352"/>
                <a:gd name="T10" fmla="*/ 287 w 353"/>
                <a:gd name="T11" fmla="*/ 162 h 352"/>
                <a:gd name="T12" fmla="*/ 268 w 353"/>
                <a:gd name="T13" fmla="*/ 183 h 352"/>
                <a:gd name="T14" fmla="*/ 160 w 353"/>
                <a:gd name="T15" fmla="*/ 289 h 352"/>
                <a:gd name="T16" fmla="*/ 63 w 353"/>
                <a:gd name="T17" fmla="*/ 191 h 352"/>
                <a:gd name="T18" fmla="*/ 84 w 353"/>
                <a:gd name="T19" fmla="*/ 202 h 352"/>
                <a:gd name="T20" fmla="*/ 140 w 353"/>
                <a:gd name="T21" fmla="*/ 175 h 352"/>
                <a:gd name="T22" fmla="*/ 139 w 353"/>
                <a:gd name="T23" fmla="*/ 164 h 352"/>
                <a:gd name="T24" fmla="*/ 197 w 353"/>
                <a:gd name="T25" fmla="*/ 97 h 352"/>
                <a:gd name="T26" fmla="*/ 259 w 353"/>
                <a:gd name="T27" fmla="*/ 137 h 352"/>
                <a:gd name="T28" fmla="*/ 287 w 353"/>
                <a:gd name="T29" fmla="*/ 150 h 352"/>
                <a:gd name="T30" fmla="*/ 290 w 353"/>
                <a:gd name="T31" fmla="*/ 156 h 352"/>
                <a:gd name="T32" fmla="*/ 287 w 353"/>
                <a:gd name="T33" fmla="*/ 16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4"/>
                    <a:pt x="79" y="352"/>
                    <a:pt x="176" y="352"/>
                  </a:cubicBezTo>
                  <a:cubicBezTo>
                    <a:pt x="274" y="352"/>
                    <a:pt x="353" y="274"/>
                    <a:pt x="353" y="176"/>
                  </a:cubicBezTo>
                  <a:cubicBezTo>
                    <a:pt x="353" y="79"/>
                    <a:pt x="274" y="0"/>
                    <a:pt x="176" y="0"/>
                  </a:cubicBezTo>
                  <a:close/>
                  <a:moveTo>
                    <a:pt x="287" y="162"/>
                  </a:moveTo>
                  <a:cubicBezTo>
                    <a:pt x="268" y="183"/>
                    <a:pt x="268" y="183"/>
                    <a:pt x="268" y="183"/>
                  </a:cubicBezTo>
                  <a:cubicBezTo>
                    <a:pt x="268" y="249"/>
                    <a:pt x="224" y="289"/>
                    <a:pt x="160" y="289"/>
                  </a:cubicBezTo>
                  <a:cubicBezTo>
                    <a:pt x="106" y="289"/>
                    <a:pt x="63" y="231"/>
                    <a:pt x="63" y="191"/>
                  </a:cubicBezTo>
                  <a:cubicBezTo>
                    <a:pt x="63" y="173"/>
                    <a:pt x="70" y="193"/>
                    <a:pt x="84" y="202"/>
                  </a:cubicBezTo>
                  <a:cubicBezTo>
                    <a:pt x="99" y="212"/>
                    <a:pt x="141" y="218"/>
                    <a:pt x="140" y="175"/>
                  </a:cubicBezTo>
                  <a:cubicBezTo>
                    <a:pt x="139" y="171"/>
                    <a:pt x="139" y="167"/>
                    <a:pt x="139" y="164"/>
                  </a:cubicBezTo>
                  <a:cubicBezTo>
                    <a:pt x="139" y="128"/>
                    <a:pt x="161" y="97"/>
                    <a:pt x="197" y="97"/>
                  </a:cubicBezTo>
                  <a:cubicBezTo>
                    <a:pt x="229" y="97"/>
                    <a:pt x="253" y="116"/>
                    <a:pt x="259" y="137"/>
                  </a:cubicBezTo>
                  <a:cubicBezTo>
                    <a:pt x="287" y="150"/>
                    <a:pt x="287" y="150"/>
                    <a:pt x="287" y="150"/>
                  </a:cubicBezTo>
                  <a:cubicBezTo>
                    <a:pt x="289" y="152"/>
                    <a:pt x="290" y="154"/>
                    <a:pt x="290" y="156"/>
                  </a:cubicBezTo>
                  <a:cubicBezTo>
                    <a:pt x="290" y="158"/>
                    <a:pt x="289" y="160"/>
                    <a:pt x="287" y="16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199" name="Freeform 53"/>
          <p:cNvSpPr>
            <a:spLocks noEditPoints="1"/>
          </p:cNvSpPr>
          <p:nvPr/>
        </p:nvSpPr>
        <p:spPr bwMode="auto">
          <a:xfrm>
            <a:off x="4444620" y="1845081"/>
            <a:ext cx="873111" cy="867386"/>
          </a:xfrm>
          <a:custGeom>
            <a:avLst/>
            <a:gdLst>
              <a:gd name="T0" fmla="*/ 175 w 350"/>
              <a:gd name="T1" fmla="*/ 0 h 350"/>
              <a:gd name="T2" fmla="*/ 0 w 350"/>
              <a:gd name="T3" fmla="*/ 175 h 350"/>
              <a:gd name="T4" fmla="*/ 175 w 350"/>
              <a:gd name="T5" fmla="*/ 350 h 350"/>
              <a:gd name="T6" fmla="*/ 350 w 350"/>
              <a:gd name="T7" fmla="*/ 175 h 350"/>
              <a:gd name="T8" fmla="*/ 175 w 350"/>
              <a:gd name="T9" fmla="*/ 0 h 350"/>
              <a:gd name="T10" fmla="*/ 277 w 350"/>
              <a:gd name="T11" fmla="*/ 257 h 350"/>
              <a:gd name="T12" fmla="*/ 268 w 350"/>
              <a:gd name="T13" fmla="*/ 261 h 350"/>
              <a:gd name="T14" fmla="*/ 255 w 350"/>
              <a:gd name="T15" fmla="*/ 264 h 350"/>
              <a:gd name="T16" fmla="*/ 248 w 350"/>
              <a:gd name="T17" fmla="*/ 270 h 350"/>
              <a:gd name="T18" fmla="*/ 230 w 350"/>
              <a:gd name="T19" fmla="*/ 270 h 350"/>
              <a:gd name="T20" fmla="*/ 223 w 350"/>
              <a:gd name="T21" fmla="*/ 264 h 350"/>
              <a:gd name="T22" fmla="*/ 223 w 350"/>
              <a:gd name="T23" fmla="*/ 175 h 350"/>
              <a:gd name="T24" fmla="*/ 230 w 350"/>
              <a:gd name="T25" fmla="*/ 169 h 350"/>
              <a:gd name="T26" fmla="*/ 248 w 350"/>
              <a:gd name="T27" fmla="*/ 169 h 350"/>
              <a:gd name="T28" fmla="*/ 255 w 350"/>
              <a:gd name="T29" fmla="*/ 175 h 350"/>
              <a:gd name="T30" fmla="*/ 262 w 350"/>
              <a:gd name="T31" fmla="*/ 176 h 350"/>
              <a:gd name="T32" fmla="*/ 175 w 350"/>
              <a:gd name="T33" fmla="*/ 96 h 350"/>
              <a:gd name="T34" fmla="*/ 88 w 350"/>
              <a:gd name="T35" fmla="*/ 176 h 350"/>
              <a:gd name="T36" fmla="*/ 95 w 350"/>
              <a:gd name="T37" fmla="*/ 175 h 350"/>
              <a:gd name="T38" fmla="*/ 101 w 350"/>
              <a:gd name="T39" fmla="*/ 169 h 350"/>
              <a:gd name="T40" fmla="*/ 120 w 350"/>
              <a:gd name="T41" fmla="*/ 169 h 350"/>
              <a:gd name="T42" fmla="*/ 126 w 350"/>
              <a:gd name="T43" fmla="*/ 175 h 350"/>
              <a:gd name="T44" fmla="*/ 126 w 350"/>
              <a:gd name="T45" fmla="*/ 264 h 350"/>
              <a:gd name="T46" fmla="*/ 120 w 350"/>
              <a:gd name="T47" fmla="*/ 270 h 350"/>
              <a:gd name="T48" fmla="*/ 101 w 350"/>
              <a:gd name="T49" fmla="*/ 270 h 350"/>
              <a:gd name="T50" fmla="*/ 95 w 350"/>
              <a:gd name="T51" fmla="*/ 264 h 350"/>
              <a:gd name="T52" fmla="*/ 52 w 350"/>
              <a:gd name="T53" fmla="*/ 219 h 350"/>
              <a:gd name="T54" fmla="*/ 71 w 350"/>
              <a:gd name="T55" fmla="*/ 183 h 350"/>
              <a:gd name="T56" fmla="*/ 175 w 350"/>
              <a:gd name="T57" fmla="*/ 80 h 350"/>
              <a:gd name="T58" fmla="*/ 279 w 350"/>
              <a:gd name="T59" fmla="*/ 183 h 350"/>
              <a:gd name="T60" fmla="*/ 298 w 350"/>
              <a:gd name="T61" fmla="*/ 219 h 350"/>
              <a:gd name="T62" fmla="*/ 277 w 350"/>
              <a:gd name="T63" fmla="*/ 257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50" h="350">
                <a:moveTo>
                  <a:pt x="175" y="0"/>
                </a:moveTo>
                <a:cubicBezTo>
                  <a:pt x="78" y="0"/>
                  <a:pt x="0" y="78"/>
                  <a:pt x="0" y="175"/>
                </a:cubicBezTo>
                <a:cubicBezTo>
                  <a:pt x="0" y="272"/>
                  <a:pt x="78" y="350"/>
                  <a:pt x="175" y="350"/>
                </a:cubicBezTo>
                <a:cubicBezTo>
                  <a:pt x="271" y="350"/>
                  <a:pt x="350" y="272"/>
                  <a:pt x="350" y="175"/>
                </a:cubicBezTo>
                <a:cubicBezTo>
                  <a:pt x="350" y="78"/>
                  <a:pt x="271" y="0"/>
                  <a:pt x="175" y="0"/>
                </a:cubicBezTo>
                <a:close/>
                <a:moveTo>
                  <a:pt x="277" y="257"/>
                </a:moveTo>
                <a:cubicBezTo>
                  <a:pt x="268" y="261"/>
                  <a:pt x="268" y="261"/>
                  <a:pt x="268" y="261"/>
                </a:cubicBezTo>
                <a:cubicBezTo>
                  <a:pt x="264" y="263"/>
                  <a:pt x="260" y="264"/>
                  <a:pt x="255" y="264"/>
                </a:cubicBezTo>
                <a:cubicBezTo>
                  <a:pt x="255" y="267"/>
                  <a:pt x="252" y="270"/>
                  <a:pt x="248" y="270"/>
                </a:cubicBezTo>
                <a:cubicBezTo>
                  <a:pt x="230" y="270"/>
                  <a:pt x="230" y="270"/>
                  <a:pt x="230" y="270"/>
                </a:cubicBezTo>
                <a:cubicBezTo>
                  <a:pt x="226" y="270"/>
                  <a:pt x="223" y="267"/>
                  <a:pt x="223" y="264"/>
                </a:cubicBezTo>
                <a:cubicBezTo>
                  <a:pt x="223" y="175"/>
                  <a:pt x="223" y="175"/>
                  <a:pt x="223" y="175"/>
                </a:cubicBezTo>
                <a:cubicBezTo>
                  <a:pt x="223" y="171"/>
                  <a:pt x="226" y="169"/>
                  <a:pt x="230" y="169"/>
                </a:cubicBezTo>
                <a:cubicBezTo>
                  <a:pt x="248" y="169"/>
                  <a:pt x="248" y="169"/>
                  <a:pt x="248" y="169"/>
                </a:cubicBezTo>
                <a:cubicBezTo>
                  <a:pt x="252" y="169"/>
                  <a:pt x="255" y="171"/>
                  <a:pt x="255" y="175"/>
                </a:cubicBezTo>
                <a:cubicBezTo>
                  <a:pt x="257" y="175"/>
                  <a:pt x="259" y="175"/>
                  <a:pt x="262" y="176"/>
                </a:cubicBezTo>
                <a:cubicBezTo>
                  <a:pt x="258" y="131"/>
                  <a:pt x="220" y="96"/>
                  <a:pt x="175" y="96"/>
                </a:cubicBezTo>
                <a:cubicBezTo>
                  <a:pt x="129" y="96"/>
                  <a:pt x="92" y="131"/>
                  <a:pt x="88" y="176"/>
                </a:cubicBezTo>
                <a:cubicBezTo>
                  <a:pt x="90" y="175"/>
                  <a:pt x="92" y="175"/>
                  <a:pt x="95" y="175"/>
                </a:cubicBezTo>
                <a:cubicBezTo>
                  <a:pt x="95" y="171"/>
                  <a:pt x="98" y="169"/>
                  <a:pt x="101" y="169"/>
                </a:cubicBezTo>
                <a:cubicBezTo>
                  <a:pt x="120" y="169"/>
                  <a:pt x="120" y="169"/>
                  <a:pt x="120" y="169"/>
                </a:cubicBezTo>
                <a:cubicBezTo>
                  <a:pt x="123" y="169"/>
                  <a:pt x="126" y="171"/>
                  <a:pt x="126" y="175"/>
                </a:cubicBezTo>
                <a:cubicBezTo>
                  <a:pt x="126" y="264"/>
                  <a:pt x="126" y="264"/>
                  <a:pt x="126" y="264"/>
                </a:cubicBezTo>
                <a:cubicBezTo>
                  <a:pt x="126" y="267"/>
                  <a:pt x="123" y="270"/>
                  <a:pt x="120" y="270"/>
                </a:cubicBezTo>
                <a:cubicBezTo>
                  <a:pt x="101" y="270"/>
                  <a:pt x="101" y="270"/>
                  <a:pt x="101" y="270"/>
                </a:cubicBezTo>
                <a:cubicBezTo>
                  <a:pt x="98" y="270"/>
                  <a:pt x="95" y="267"/>
                  <a:pt x="95" y="264"/>
                </a:cubicBezTo>
                <a:cubicBezTo>
                  <a:pt x="71" y="263"/>
                  <a:pt x="52" y="243"/>
                  <a:pt x="52" y="219"/>
                </a:cubicBezTo>
                <a:cubicBezTo>
                  <a:pt x="52" y="204"/>
                  <a:pt x="59" y="191"/>
                  <a:pt x="71" y="183"/>
                </a:cubicBezTo>
                <a:cubicBezTo>
                  <a:pt x="71" y="126"/>
                  <a:pt x="118" y="80"/>
                  <a:pt x="175" y="80"/>
                </a:cubicBezTo>
                <a:cubicBezTo>
                  <a:pt x="232" y="80"/>
                  <a:pt x="278" y="126"/>
                  <a:pt x="279" y="183"/>
                </a:cubicBezTo>
                <a:cubicBezTo>
                  <a:pt x="290" y="191"/>
                  <a:pt x="298" y="204"/>
                  <a:pt x="298" y="219"/>
                </a:cubicBezTo>
                <a:cubicBezTo>
                  <a:pt x="298" y="235"/>
                  <a:pt x="290" y="249"/>
                  <a:pt x="277" y="257"/>
                </a:cubicBezTo>
                <a:close/>
              </a:path>
            </a:pathLst>
          </a:custGeom>
          <a:solidFill>
            <a:srgbClr val="CCECFF"/>
          </a:solidFill>
          <a:ln>
            <a:noFill/>
          </a:ln>
        </p:spPr>
        <p:txBody>
          <a:bodyPr vert="horz" wrap="square" lIns="91577" tIns="45788" rIns="91577" bIns="4578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00" name="Freeform 54"/>
          <p:cNvSpPr>
            <a:spLocks noEditPoints="1"/>
          </p:cNvSpPr>
          <p:nvPr/>
        </p:nvSpPr>
        <p:spPr bwMode="auto">
          <a:xfrm>
            <a:off x="1951787" y="2707004"/>
            <a:ext cx="720488" cy="715764"/>
          </a:xfrm>
          <a:custGeom>
            <a:avLst/>
            <a:gdLst>
              <a:gd name="T0" fmla="*/ 145 w 289"/>
              <a:gd name="T1" fmla="*/ 0 h 289"/>
              <a:gd name="T2" fmla="*/ 0 w 289"/>
              <a:gd name="T3" fmla="*/ 145 h 289"/>
              <a:gd name="T4" fmla="*/ 145 w 289"/>
              <a:gd name="T5" fmla="*/ 289 h 289"/>
              <a:gd name="T6" fmla="*/ 289 w 289"/>
              <a:gd name="T7" fmla="*/ 145 h 289"/>
              <a:gd name="T8" fmla="*/ 145 w 289"/>
              <a:gd name="T9" fmla="*/ 0 h 289"/>
              <a:gd name="T10" fmla="*/ 145 w 289"/>
              <a:gd name="T11" fmla="*/ 227 h 289"/>
              <a:gd name="T12" fmla="*/ 121 w 289"/>
              <a:gd name="T13" fmla="*/ 204 h 289"/>
              <a:gd name="T14" fmla="*/ 145 w 289"/>
              <a:gd name="T15" fmla="*/ 181 h 289"/>
              <a:gd name="T16" fmla="*/ 168 w 289"/>
              <a:gd name="T17" fmla="*/ 204 h 289"/>
              <a:gd name="T18" fmla="*/ 145 w 289"/>
              <a:gd name="T19" fmla="*/ 227 h 289"/>
              <a:gd name="T20" fmla="*/ 206 w 289"/>
              <a:gd name="T21" fmla="*/ 174 h 289"/>
              <a:gd name="T22" fmla="*/ 185 w 289"/>
              <a:gd name="T23" fmla="*/ 174 h 289"/>
              <a:gd name="T24" fmla="*/ 180 w 289"/>
              <a:gd name="T25" fmla="*/ 168 h 289"/>
              <a:gd name="T26" fmla="*/ 113 w 289"/>
              <a:gd name="T27" fmla="*/ 168 h 289"/>
              <a:gd name="T28" fmla="*/ 105 w 289"/>
              <a:gd name="T29" fmla="*/ 176 h 289"/>
              <a:gd name="T30" fmla="*/ 85 w 289"/>
              <a:gd name="T31" fmla="*/ 176 h 289"/>
              <a:gd name="T32" fmla="*/ 85 w 289"/>
              <a:gd name="T33" fmla="*/ 156 h 289"/>
              <a:gd name="T34" fmla="*/ 89 w 289"/>
              <a:gd name="T35" fmla="*/ 151 h 289"/>
              <a:gd name="T36" fmla="*/ 93 w 289"/>
              <a:gd name="T37" fmla="*/ 148 h 289"/>
              <a:gd name="T38" fmla="*/ 198 w 289"/>
              <a:gd name="T39" fmla="*/ 145 h 289"/>
              <a:gd name="T40" fmla="*/ 198 w 289"/>
              <a:gd name="T41" fmla="*/ 146 h 289"/>
              <a:gd name="T42" fmla="*/ 199 w 289"/>
              <a:gd name="T43" fmla="*/ 147 h 289"/>
              <a:gd name="T44" fmla="*/ 200 w 289"/>
              <a:gd name="T45" fmla="*/ 148 h 289"/>
              <a:gd name="T46" fmla="*/ 206 w 289"/>
              <a:gd name="T47" fmla="*/ 154 h 289"/>
              <a:gd name="T48" fmla="*/ 210 w 289"/>
              <a:gd name="T49" fmla="*/ 164 h 289"/>
              <a:gd name="T50" fmla="*/ 206 w 289"/>
              <a:gd name="T51" fmla="*/ 174 h 289"/>
              <a:gd name="T52" fmla="*/ 240 w 289"/>
              <a:gd name="T53" fmla="*/ 138 h 289"/>
              <a:gd name="T54" fmla="*/ 221 w 289"/>
              <a:gd name="T55" fmla="*/ 138 h 289"/>
              <a:gd name="T56" fmla="*/ 214 w 289"/>
              <a:gd name="T57" fmla="*/ 131 h 289"/>
              <a:gd name="T58" fmla="*/ 76 w 289"/>
              <a:gd name="T59" fmla="*/ 132 h 289"/>
              <a:gd name="T60" fmla="*/ 76 w 289"/>
              <a:gd name="T61" fmla="*/ 132 h 289"/>
              <a:gd name="T62" fmla="*/ 67 w 289"/>
              <a:gd name="T63" fmla="*/ 141 h 289"/>
              <a:gd name="T64" fmla="*/ 49 w 289"/>
              <a:gd name="T65" fmla="*/ 141 h 289"/>
              <a:gd name="T66" fmla="*/ 48 w 289"/>
              <a:gd name="T67" fmla="*/ 122 h 289"/>
              <a:gd name="T68" fmla="*/ 57 w 289"/>
              <a:gd name="T69" fmla="*/ 113 h 289"/>
              <a:gd name="T70" fmla="*/ 58 w 289"/>
              <a:gd name="T71" fmla="*/ 112 h 289"/>
              <a:gd name="T72" fmla="*/ 229 w 289"/>
              <a:gd name="T73" fmla="*/ 109 h 289"/>
              <a:gd name="T74" fmla="*/ 231 w 289"/>
              <a:gd name="T75" fmla="*/ 110 h 289"/>
              <a:gd name="T76" fmla="*/ 235 w 289"/>
              <a:gd name="T77" fmla="*/ 114 h 289"/>
              <a:gd name="T78" fmla="*/ 235 w 289"/>
              <a:gd name="T79" fmla="*/ 114 h 289"/>
              <a:gd name="T80" fmla="*/ 240 w 289"/>
              <a:gd name="T81" fmla="*/ 119 h 289"/>
              <a:gd name="T82" fmla="*/ 240 w 289"/>
              <a:gd name="T83" fmla="*/ 13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9" h="289">
                <a:moveTo>
                  <a:pt x="145" y="0"/>
                </a:moveTo>
                <a:cubicBezTo>
                  <a:pt x="65" y="0"/>
                  <a:pt x="0" y="65"/>
                  <a:pt x="0" y="145"/>
                </a:cubicBezTo>
                <a:cubicBezTo>
                  <a:pt x="0" y="224"/>
                  <a:pt x="65" y="289"/>
                  <a:pt x="145" y="289"/>
                </a:cubicBezTo>
                <a:cubicBezTo>
                  <a:pt x="225" y="289"/>
                  <a:pt x="289" y="224"/>
                  <a:pt x="289" y="145"/>
                </a:cubicBezTo>
                <a:cubicBezTo>
                  <a:pt x="289" y="65"/>
                  <a:pt x="225" y="0"/>
                  <a:pt x="145" y="0"/>
                </a:cubicBezTo>
                <a:close/>
                <a:moveTo>
                  <a:pt x="145" y="227"/>
                </a:moveTo>
                <a:cubicBezTo>
                  <a:pt x="132" y="227"/>
                  <a:pt x="121" y="217"/>
                  <a:pt x="121" y="204"/>
                </a:cubicBezTo>
                <a:cubicBezTo>
                  <a:pt x="121" y="191"/>
                  <a:pt x="132" y="181"/>
                  <a:pt x="145" y="181"/>
                </a:cubicBezTo>
                <a:cubicBezTo>
                  <a:pt x="158" y="181"/>
                  <a:pt x="168" y="191"/>
                  <a:pt x="168" y="204"/>
                </a:cubicBezTo>
                <a:cubicBezTo>
                  <a:pt x="168" y="217"/>
                  <a:pt x="158" y="227"/>
                  <a:pt x="145" y="227"/>
                </a:cubicBezTo>
                <a:close/>
                <a:moveTo>
                  <a:pt x="206" y="174"/>
                </a:moveTo>
                <a:cubicBezTo>
                  <a:pt x="200" y="180"/>
                  <a:pt x="191" y="180"/>
                  <a:pt x="185" y="174"/>
                </a:cubicBezTo>
                <a:cubicBezTo>
                  <a:pt x="180" y="168"/>
                  <a:pt x="180" y="168"/>
                  <a:pt x="180" y="168"/>
                </a:cubicBezTo>
                <a:cubicBezTo>
                  <a:pt x="161" y="150"/>
                  <a:pt x="132" y="150"/>
                  <a:pt x="113" y="168"/>
                </a:cubicBezTo>
                <a:cubicBezTo>
                  <a:pt x="105" y="176"/>
                  <a:pt x="105" y="176"/>
                  <a:pt x="105" y="176"/>
                </a:cubicBezTo>
                <a:cubicBezTo>
                  <a:pt x="100" y="182"/>
                  <a:pt x="90" y="182"/>
                  <a:pt x="85" y="176"/>
                </a:cubicBezTo>
                <a:cubicBezTo>
                  <a:pt x="79" y="171"/>
                  <a:pt x="79" y="161"/>
                  <a:pt x="85" y="156"/>
                </a:cubicBezTo>
                <a:cubicBezTo>
                  <a:pt x="89" y="151"/>
                  <a:pt x="89" y="151"/>
                  <a:pt x="89" y="151"/>
                </a:cubicBezTo>
                <a:cubicBezTo>
                  <a:pt x="93" y="148"/>
                  <a:pt x="93" y="148"/>
                  <a:pt x="93" y="148"/>
                </a:cubicBezTo>
                <a:cubicBezTo>
                  <a:pt x="121" y="119"/>
                  <a:pt x="167" y="118"/>
                  <a:pt x="198" y="145"/>
                </a:cubicBezTo>
                <a:cubicBezTo>
                  <a:pt x="198" y="145"/>
                  <a:pt x="198" y="146"/>
                  <a:pt x="198" y="146"/>
                </a:cubicBezTo>
                <a:cubicBezTo>
                  <a:pt x="199" y="147"/>
                  <a:pt x="199" y="147"/>
                  <a:pt x="199" y="147"/>
                </a:cubicBezTo>
                <a:cubicBezTo>
                  <a:pt x="200" y="147"/>
                  <a:pt x="200" y="147"/>
                  <a:pt x="200" y="148"/>
                </a:cubicBezTo>
                <a:cubicBezTo>
                  <a:pt x="206" y="154"/>
                  <a:pt x="206" y="154"/>
                  <a:pt x="206" y="154"/>
                </a:cubicBezTo>
                <a:cubicBezTo>
                  <a:pt x="209" y="156"/>
                  <a:pt x="210" y="160"/>
                  <a:pt x="210" y="164"/>
                </a:cubicBezTo>
                <a:cubicBezTo>
                  <a:pt x="210" y="168"/>
                  <a:pt x="209" y="171"/>
                  <a:pt x="206" y="174"/>
                </a:cubicBezTo>
                <a:close/>
                <a:moveTo>
                  <a:pt x="240" y="138"/>
                </a:moveTo>
                <a:cubicBezTo>
                  <a:pt x="235" y="143"/>
                  <a:pt x="226" y="143"/>
                  <a:pt x="221" y="138"/>
                </a:cubicBezTo>
                <a:cubicBezTo>
                  <a:pt x="214" y="131"/>
                  <a:pt x="214" y="131"/>
                  <a:pt x="214" y="131"/>
                </a:cubicBezTo>
                <a:cubicBezTo>
                  <a:pt x="176" y="94"/>
                  <a:pt x="115" y="95"/>
                  <a:pt x="76" y="132"/>
                </a:cubicBezTo>
                <a:cubicBezTo>
                  <a:pt x="76" y="132"/>
                  <a:pt x="76" y="132"/>
                  <a:pt x="76" y="132"/>
                </a:cubicBezTo>
                <a:cubicBezTo>
                  <a:pt x="67" y="141"/>
                  <a:pt x="67" y="141"/>
                  <a:pt x="67" y="141"/>
                </a:cubicBezTo>
                <a:cubicBezTo>
                  <a:pt x="62" y="146"/>
                  <a:pt x="54" y="146"/>
                  <a:pt x="49" y="141"/>
                </a:cubicBezTo>
                <a:cubicBezTo>
                  <a:pt x="43" y="135"/>
                  <a:pt x="43" y="127"/>
                  <a:pt x="48" y="122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57" y="113"/>
                  <a:pt x="58" y="113"/>
                  <a:pt x="58" y="112"/>
                </a:cubicBezTo>
                <a:cubicBezTo>
                  <a:pt x="105" y="67"/>
                  <a:pt x="180" y="65"/>
                  <a:pt x="229" y="109"/>
                </a:cubicBezTo>
                <a:cubicBezTo>
                  <a:pt x="230" y="109"/>
                  <a:pt x="231" y="110"/>
                  <a:pt x="231" y="110"/>
                </a:cubicBezTo>
                <a:cubicBezTo>
                  <a:pt x="235" y="114"/>
                  <a:pt x="235" y="114"/>
                  <a:pt x="235" y="114"/>
                </a:cubicBezTo>
                <a:cubicBezTo>
                  <a:pt x="235" y="114"/>
                  <a:pt x="235" y="114"/>
                  <a:pt x="235" y="114"/>
                </a:cubicBezTo>
                <a:cubicBezTo>
                  <a:pt x="240" y="119"/>
                  <a:pt x="240" y="119"/>
                  <a:pt x="240" y="119"/>
                </a:cubicBezTo>
                <a:cubicBezTo>
                  <a:pt x="245" y="124"/>
                  <a:pt x="245" y="133"/>
                  <a:pt x="240" y="13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577" tIns="45788" rIns="91577" bIns="4578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201" name="Group 360"/>
          <p:cNvGrpSpPr/>
          <p:nvPr/>
        </p:nvGrpSpPr>
        <p:grpSpPr>
          <a:xfrm>
            <a:off x="4278248" y="3581219"/>
            <a:ext cx="769988" cy="764939"/>
            <a:chOff x="7424738" y="3175000"/>
            <a:chExt cx="889000" cy="889000"/>
          </a:xfrm>
          <a:solidFill>
            <a:srgbClr val="D8D8D8"/>
          </a:solidFill>
        </p:grpSpPr>
        <p:sp>
          <p:nvSpPr>
            <p:cNvPr id="202" name="Rectangle 55"/>
            <p:cNvSpPr>
              <a:spLocks noChangeArrowheads="1"/>
            </p:cNvSpPr>
            <p:nvPr/>
          </p:nvSpPr>
          <p:spPr bwMode="auto">
            <a:xfrm>
              <a:off x="7612063" y="3603625"/>
              <a:ext cx="74613" cy="317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03" name="Freeform 56"/>
            <p:cNvSpPr/>
            <p:nvPr/>
          </p:nvSpPr>
          <p:spPr bwMode="auto">
            <a:xfrm>
              <a:off x="7675563" y="3738563"/>
              <a:ext cx="76200" cy="76200"/>
            </a:xfrm>
            <a:custGeom>
              <a:avLst/>
              <a:gdLst>
                <a:gd name="T0" fmla="*/ 0 w 48"/>
                <a:gd name="T1" fmla="*/ 33 h 48"/>
                <a:gd name="T2" fmla="*/ 14 w 48"/>
                <a:gd name="T3" fmla="*/ 48 h 48"/>
                <a:gd name="T4" fmla="*/ 48 w 48"/>
                <a:gd name="T5" fmla="*/ 15 h 48"/>
                <a:gd name="T6" fmla="*/ 34 w 48"/>
                <a:gd name="T7" fmla="*/ 0 h 48"/>
                <a:gd name="T8" fmla="*/ 0 w 48"/>
                <a:gd name="T9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0" y="33"/>
                  </a:moveTo>
                  <a:lnTo>
                    <a:pt x="14" y="48"/>
                  </a:lnTo>
                  <a:lnTo>
                    <a:pt x="48" y="15"/>
                  </a:lnTo>
                  <a:lnTo>
                    <a:pt x="34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04" name="Freeform 57"/>
            <p:cNvSpPr/>
            <p:nvPr/>
          </p:nvSpPr>
          <p:spPr bwMode="auto">
            <a:xfrm>
              <a:off x="7675563" y="3425825"/>
              <a:ext cx="76200" cy="77788"/>
            </a:xfrm>
            <a:custGeom>
              <a:avLst/>
              <a:gdLst>
                <a:gd name="T0" fmla="*/ 0 w 48"/>
                <a:gd name="T1" fmla="*/ 14 h 49"/>
                <a:gd name="T2" fmla="*/ 34 w 48"/>
                <a:gd name="T3" fmla="*/ 49 h 49"/>
                <a:gd name="T4" fmla="*/ 48 w 48"/>
                <a:gd name="T5" fmla="*/ 34 h 49"/>
                <a:gd name="T6" fmla="*/ 14 w 48"/>
                <a:gd name="T7" fmla="*/ 0 h 49"/>
                <a:gd name="T8" fmla="*/ 0 w 48"/>
                <a:gd name="T9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9">
                  <a:moveTo>
                    <a:pt x="0" y="14"/>
                  </a:moveTo>
                  <a:lnTo>
                    <a:pt x="34" y="49"/>
                  </a:lnTo>
                  <a:lnTo>
                    <a:pt x="48" y="34"/>
                  </a:lnTo>
                  <a:lnTo>
                    <a:pt x="14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05" name="Rectangle 58"/>
            <p:cNvSpPr>
              <a:spLocks noChangeArrowheads="1"/>
            </p:cNvSpPr>
            <p:nvPr/>
          </p:nvSpPr>
          <p:spPr bwMode="auto">
            <a:xfrm>
              <a:off x="7853363" y="3362325"/>
              <a:ext cx="31750" cy="7461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06" name="Freeform 59"/>
            <p:cNvSpPr/>
            <p:nvPr/>
          </p:nvSpPr>
          <p:spPr bwMode="auto">
            <a:xfrm>
              <a:off x="7988301" y="3425825"/>
              <a:ext cx="74613" cy="77788"/>
            </a:xfrm>
            <a:custGeom>
              <a:avLst/>
              <a:gdLst>
                <a:gd name="T0" fmla="*/ 47 w 47"/>
                <a:gd name="T1" fmla="*/ 14 h 49"/>
                <a:gd name="T2" fmla="*/ 33 w 47"/>
                <a:gd name="T3" fmla="*/ 0 h 49"/>
                <a:gd name="T4" fmla="*/ 0 w 47"/>
                <a:gd name="T5" fmla="*/ 34 h 49"/>
                <a:gd name="T6" fmla="*/ 15 w 47"/>
                <a:gd name="T7" fmla="*/ 49 h 49"/>
                <a:gd name="T8" fmla="*/ 47 w 47"/>
                <a:gd name="T9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9">
                  <a:moveTo>
                    <a:pt x="47" y="14"/>
                  </a:moveTo>
                  <a:lnTo>
                    <a:pt x="33" y="0"/>
                  </a:lnTo>
                  <a:lnTo>
                    <a:pt x="0" y="34"/>
                  </a:lnTo>
                  <a:lnTo>
                    <a:pt x="15" y="49"/>
                  </a:lnTo>
                  <a:lnTo>
                    <a:pt x="47" y="14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07" name="Rectangle 60"/>
            <p:cNvSpPr>
              <a:spLocks noChangeArrowheads="1"/>
            </p:cNvSpPr>
            <p:nvPr/>
          </p:nvSpPr>
          <p:spPr bwMode="auto">
            <a:xfrm>
              <a:off x="8051801" y="3603625"/>
              <a:ext cx="74613" cy="317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08" name="Freeform 61"/>
            <p:cNvSpPr/>
            <p:nvPr/>
          </p:nvSpPr>
          <p:spPr bwMode="auto">
            <a:xfrm>
              <a:off x="7988301" y="3738563"/>
              <a:ext cx="74613" cy="76200"/>
            </a:xfrm>
            <a:custGeom>
              <a:avLst/>
              <a:gdLst>
                <a:gd name="T0" fmla="*/ 0 w 47"/>
                <a:gd name="T1" fmla="*/ 15 h 48"/>
                <a:gd name="T2" fmla="*/ 33 w 47"/>
                <a:gd name="T3" fmla="*/ 48 h 48"/>
                <a:gd name="T4" fmla="*/ 47 w 47"/>
                <a:gd name="T5" fmla="*/ 33 h 48"/>
                <a:gd name="T6" fmla="*/ 15 w 47"/>
                <a:gd name="T7" fmla="*/ 0 h 48"/>
                <a:gd name="T8" fmla="*/ 0 w 47"/>
                <a:gd name="T9" fmla="*/ 1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0" y="15"/>
                  </a:moveTo>
                  <a:lnTo>
                    <a:pt x="33" y="48"/>
                  </a:lnTo>
                  <a:lnTo>
                    <a:pt x="47" y="33"/>
                  </a:lnTo>
                  <a:lnTo>
                    <a:pt x="15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auto">
            <a:xfrm>
              <a:off x="7424738" y="3175000"/>
              <a:ext cx="889000" cy="889000"/>
            </a:xfrm>
            <a:custGeom>
              <a:avLst/>
              <a:gdLst>
                <a:gd name="T0" fmla="*/ 155 w 309"/>
                <a:gd name="T1" fmla="*/ 0 h 309"/>
                <a:gd name="T2" fmla="*/ 0 w 309"/>
                <a:gd name="T3" fmla="*/ 155 h 309"/>
                <a:gd name="T4" fmla="*/ 155 w 309"/>
                <a:gd name="T5" fmla="*/ 309 h 309"/>
                <a:gd name="T6" fmla="*/ 309 w 309"/>
                <a:gd name="T7" fmla="*/ 155 h 309"/>
                <a:gd name="T8" fmla="*/ 155 w 309"/>
                <a:gd name="T9" fmla="*/ 0 h 309"/>
                <a:gd name="T10" fmla="*/ 155 w 309"/>
                <a:gd name="T11" fmla="*/ 253 h 309"/>
                <a:gd name="T12" fmla="*/ 56 w 309"/>
                <a:gd name="T13" fmla="*/ 155 h 309"/>
                <a:gd name="T14" fmla="*/ 155 w 309"/>
                <a:gd name="T15" fmla="*/ 57 h 309"/>
                <a:gd name="T16" fmla="*/ 253 w 309"/>
                <a:gd name="T17" fmla="*/ 155 h 309"/>
                <a:gd name="T18" fmla="*/ 155 w 309"/>
                <a:gd name="T19" fmla="*/ 25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9" h="309">
                  <a:moveTo>
                    <a:pt x="155" y="0"/>
                  </a:moveTo>
                  <a:cubicBezTo>
                    <a:pt x="69" y="0"/>
                    <a:pt x="0" y="70"/>
                    <a:pt x="0" y="155"/>
                  </a:cubicBezTo>
                  <a:cubicBezTo>
                    <a:pt x="0" y="240"/>
                    <a:pt x="69" y="309"/>
                    <a:pt x="155" y="309"/>
                  </a:cubicBezTo>
                  <a:cubicBezTo>
                    <a:pt x="240" y="309"/>
                    <a:pt x="309" y="24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lose/>
                  <a:moveTo>
                    <a:pt x="155" y="253"/>
                  </a:moveTo>
                  <a:cubicBezTo>
                    <a:pt x="100" y="253"/>
                    <a:pt x="56" y="209"/>
                    <a:pt x="56" y="155"/>
                  </a:cubicBezTo>
                  <a:cubicBezTo>
                    <a:pt x="56" y="101"/>
                    <a:pt x="100" y="57"/>
                    <a:pt x="155" y="57"/>
                  </a:cubicBezTo>
                  <a:cubicBezTo>
                    <a:pt x="209" y="57"/>
                    <a:pt x="253" y="101"/>
                    <a:pt x="253" y="155"/>
                  </a:cubicBezTo>
                  <a:cubicBezTo>
                    <a:pt x="253" y="209"/>
                    <a:pt x="209" y="253"/>
                    <a:pt x="155" y="253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10" name="Rectangle 63"/>
            <p:cNvSpPr>
              <a:spLocks noChangeArrowheads="1"/>
            </p:cNvSpPr>
            <p:nvPr/>
          </p:nvSpPr>
          <p:spPr bwMode="auto">
            <a:xfrm>
              <a:off x="7853363" y="3805238"/>
              <a:ext cx="31750" cy="7461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11" name="Freeform 64"/>
            <p:cNvSpPr/>
            <p:nvPr/>
          </p:nvSpPr>
          <p:spPr bwMode="auto">
            <a:xfrm>
              <a:off x="7800976" y="3514725"/>
              <a:ext cx="182563" cy="131763"/>
            </a:xfrm>
            <a:custGeom>
              <a:avLst/>
              <a:gdLst>
                <a:gd name="T0" fmla="*/ 46 w 115"/>
                <a:gd name="T1" fmla="*/ 54 h 83"/>
                <a:gd name="T2" fmla="*/ 15 w 115"/>
                <a:gd name="T3" fmla="*/ 25 h 83"/>
                <a:gd name="T4" fmla="*/ 0 w 115"/>
                <a:gd name="T5" fmla="*/ 40 h 83"/>
                <a:gd name="T6" fmla="*/ 46 w 115"/>
                <a:gd name="T7" fmla="*/ 83 h 83"/>
                <a:gd name="T8" fmla="*/ 115 w 115"/>
                <a:gd name="T9" fmla="*/ 15 h 83"/>
                <a:gd name="T10" fmla="*/ 100 w 115"/>
                <a:gd name="T11" fmla="*/ 0 h 83"/>
                <a:gd name="T12" fmla="*/ 46 w 115"/>
                <a:gd name="T13" fmla="*/ 5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83">
                  <a:moveTo>
                    <a:pt x="46" y="54"/>
                  </a:moveTo>
                  <a:lnTo>
                    <a:pt x="15" y="25"/>
                  </a:lnTo>
                  <a:lnTo>
                    <a:pt x="0" y="40"/>
                  </a:lnTo>
                  <a:lnTo>
                    <a:pt x="46" y="83"/>
                  </a:lnTo>
                  <a:lnTo>
                    <a:pt x="115" y="15"/>
                  </a:lnTo>
                  <a:lnTo>
                    <a:pt x="100" y="0"/>
                  </a:lnTo>
                  <a:lnTo>
                    <a:pt x="46" y="54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12" name="Group 371"/>
          <p:cNvGrpSpPr/>
          <p:nvPr/>
        </p:nvGrpSpPr>
        <p:grpSpPr>
          <a:xfrm>
            <a:off x="3868505" y="4440409"/>
            <a:ext cx="768612" cy="763573"/>
            <a:chOff x="6951663" y="4173538"/>
            <a:chExt cx="887413" cy="887413"/>
          </a:xfrm>
          <a:solidFill>
            <a:srgbClr val="0070C0"/>
          </a:solidFill>
        </p:grpSpPr>
        <p:sp>
          <p:nvSpPr>
            <p:cNvPr id="213" name="Freeform 65"/>
            <p:cNvSpPr/>
            <p:nvPr/>
          </p:nvSpPr>
          <p:spPr bwMode="auto">
            <a:xfrm>
              <a:off x="7597776" y="4640263"/>
              <a:ext cx="77788" cy="114300"/>
            </a:xfrm>
            <a:custGeom>
              <a:avLst/>
              <a:gdLst>
                <a:gd name="T0" fmla="*/ 9 w 27"/>
                <a:gd name="T1" fmla="*/ 0 h 40"/>
                <a:gd name="T2" fmla="*/ 9 w 27"/>
                <a:gd name="T3" fmla="*/ 0 h 40"/>
                <a:gd name="T4" fmla="*/ 0 w 27"/>
                <a:gd name="T5" fmla="*/ 39 h 40"/>
                <a:gd name="T6" fmla="*/ 6 w 27"/>
                <a:gd name="T7" fmla="*/ 40 h 40"/>
                <a:gd name="T8" fmla="*/ 27 w 27"/>
                <a:gd name="T9" fmla="*/ 20 h 40"/>
                <a:gd name="T10" fmla="*/ 9 w 27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14"/>
                    <a:pt x="6" y="27"/>
                    <a:pt x="0" y="39"/>
                  </a:cubicBezTo>
                  <a:cubicBezTo>
                    <a:pt x="2" y="40"/>
                    <a:pt x="4" y="40"/>
                    <a:pt x="6" y="40"/>
                  </a:cubicBezTo>
                  <a:cubicBezTo>
                    <a:pt x="17" y="40"/>
                    <a:pt x="27" y="31"/>
                    <a:pt x="27" y="20"/>
                  </a:cubicBezTo>
                  <a:cubicBezTo>
                    <a:pt x="27" y="10"/>
                    <a:pt x="19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14" name="Freeform 66"/>
            <p:cNvSpPr>
              <a:spLocks noEditPoints="1"/>
            </p:cNvSpPr>
            <p:nvPr/>
          </p:nvSpPr>
          <p:spPr bwMode="auto">
            <a:xfrm>
              <a:off x="6951663" y="4173538"/>
              <a:ext cx="887413" cy="887413"/>
            </a:xfrm>
            <a:custGeom>
              <a:avLst/>
              <a:gdLst>
                <a:gd name="T0" fmla="*/ 154 w 308"/>
                <a:gd name="T1" fmla="*/ 0 h 308"/>
                <a:gd name="T2" fmla="*/ 0 w 308"/>
                <a:gd name="T3" fmla="*/ 154 h 308"/>
                <a:gd name="T4" fmla="*/ 154 w 308"/>
                <a:gd name="T5" fmla="*/ 308 h 308"/>
                <a:gd name="T6" fmla="*/ 308 w 308"/>
                <a:gd name="T7" fmla="*/ 154 h 308"/>
                <a:gd name="T8" fmla="*/ 154 w 308"/>
                <a:gd name="T9" fmla="*/ 0 h 308"/>
                <a:gd name="T10" fmla="*/ 165 w 308"/>
                <a:gd name="T11" fmla="*/ 62 h 308"/>
                <a:gd name="T12" fmla="*/ 174 w 308"/>
                <a:gd name="T13" fmla="*/ 77 h 308"/>
                <a:gd name="T14" fmla="*/ 174 w 308"/>
                <a:gd name="T15" fmla="*/ 90 h 308"/>
                <a:gd name="T16" fmla="*/ 182 w 308"/>
                <a:gd name="T17" fmla="*/ 107 h 308"/>
                <a:gd name="T18" fmla="*/ 169 w 308"/>
                <a:gd name="T19" fmla="*/ 136 h 308"/>
                <a:gd name="T20" fmla="*/ 164 w 308"/>
                <a:gd name="T21" fmla="*/ 120 h 308"/>
                <a:gd name="T22" fmla="*/ 156 w 308"/>
                <a:gd name="T23" fmla="*/ 91 h 308"/>
                <a:gd name="T24" fmla="*/ 165 w 308"/>
                <a:gd name="T25" fmla="*/ 62 h 308"/>
                <a:gd name="T26" fmla="*/ 117 w 308"/>
                <a:gd name="T27" fmla="*/ 62 h 308"/>
                <a:gd name="T28" fmla="*/ 125 w 308"/>
                <a:gd name="T29" fmla="*/ 77 h 308"/>
                <a:gd name="T30" fmla="*/ 126 w 308"/>
                <a:gd name="T31" fmla="*/ 90 h 308"/>
                <a:gd name="T32" fmla="*/ 134 w 308"/>
                <a:gd name="T33" fmla="*/ 107 h 308"/>
                <a:gd name="T34" fmla="*/ 120 w 308"/>
                <a:gd name="T35" fmla="*/ 136 h 308"/>
                <a:gd name="T36" fmla="*/ 116 w 308"/>
                <a:gd name="T37" fmla="*/ 120 h 308"/>
                <a:gd name="T38" fmla="*/ 108 w 308"/>
                <a:gd name="T39" fmla="*/ 91 h 308"/>
                <a:gd name="T40" fmla="*/ 117 w 308"/>
                <a:gd name="T41" fmla="*/ 62 h 308"/>
                <a:gd name="T42" fmla="*/ 230 w 308"/>
                <a:gd name="T43" fmla="*/ 218 h 308"/>
                <a:gd name="T44" fmla="*/ 215 w 308"/>
                <a:gd name="T45" fmla="*/ 215 h 308"/>
                <a:gd name="T46" fmla="*/ 147 w 308"/>
                <a:gd name="T47" fmla="*/ 247 h 308"/>
                <a:gd name="T48" fmla="*/ 62 w 308"/>
                <a:gd name="T49" fmla="*/ 162 h 308"/>
                <a:gd name="T50" fmla="*/ 63 w 308"/>
                <a:gd name="T51" fmla="*/ 146 h 308"/>
                <a:gd name="T52" fmla="*/ 232 w 308"/>
                <a:gd name="T53" fmla="*/ 146 h 308"/>
                <a:gd name="T54" fmla="*/ 232 w 308"/>
                <a:gd name="T55" fmla="*/ 146 h 308"/>
                <a:gd name="T56" fmla="*/ 266 w 308"/>
                <a:gd name="T57" fmla="*/ 182 h 308"/>
                <a:gd name="T58" fmla="*/ 230 w 308"/>
                <a:gd name="T59" fmla="*/ 21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8" h="308">
                  <a:moveTo>
                    <a:pt x="154" y="0"/>
                  </a:moveTo>
                  <a:cubicBezTo>
                    <a:pt x="69" y="0"/>
                    <a:pt x="0" y="69"/>
                    <a:pt x="0" y="154"/>
                  </a:cubicBezTo>
                  <a:cubicBezTo>
                    <a:pt x="0" y="239"/>
                    <a:pt x="69" y="308"/>
                    <a:pt x="154" y="308"/>
                  </a:cubicBezTo>
                  <a:cubicBezTo>
                    <a:pt x="239" y="308"/>
                    <a:pt x="308" y="239"/>
                    <a:pt x="308" y="154"/>
                  </a:cubicBezTo>
                  <a:cubicBezTo>
                    <a:pt x="308" y="69"/>
                    <a:pt x="239" y="0"/>
                    <a:pt x="154" y="0"/>
                  </a:cubicBezTo>
                  <a:close/>
                  <a:moveTo>
                    <a:pt x="165" y="62"/>
                  </a:moveTo>
                  <a:cubicBezTo>
                    <a:pt x="174" y="56"/>
                    <a:pt x="183" y="71"/>
                    <a:pt x="174" y="77"/>
                  </a:cubicBezTo>
                  <a:cubicBezTo>
                    <a:pt x="169" y="79"/>
                    <a:pt x="172" y="86"/>
                    <a:pt x="174" y="90"/>
                  </a:cubicBezTo>
                  <a:cubicBezTo>
                    <a:pt x="177" y="95"/>
                    <a:pt x="181" y="101"/>
                    <a:pt x="182" y="107"/>
                  </a:cubicBezTo>
                  <a:cubicBezTo>
                    <a:pt x="185" y="119"/>
                    <a:pt x="181" y="132"/>
                    <a:pt x="169" y="136"/>
                  </a:cubicBezTo>
                  <a:cubicBezTo>
                    <a:pt x="158" y="140"/>
                    <a:pt x="153" y="123"/>
                    <a:pt x="164" y="120"/>
                  </a:cubicBezTo>
                  <a:cubicBezTo>
                    <a:pt x="172" y="117"/>
                    <a:pt x="157" y="95"/>
                    <a:pt x="156" y="91"/>
                  </a:cubicBezTo>
                  <a:cubicBezTo>
                    <a:pt x="152" y="80"/>
                    <a:pt x="154" y="68"/>
                    <a:pt x="165" y="62"/>
                  </a:cubicBezTo>
                  <a:close/>
                  <a:moveTo>
                    <a:pt x="117" y="62"/>
                  </a:moveTo>
                  <a:cubicBezTo>
                    <a:pt x="126" y="56"/>
                    <a:pt x="135" y="71"/>
                    <a:pt x="125" y="77"/>
                  </a:cubicBezTo>
                  <a:cubicBezTo>
                    <a:pt x="121" y="79"/>
                    <a:pt x="124" y="86"/>
                    <a:pt x="126" y="90"/>
                  </a:cubicBezTo>
                  <a:cubicBezTo>
                    <a:pt x="129" y="95"/>
                    <a:pt x="133" y="101"/>
                    <a:pt x="134" y="107"/>
                  </a:cubicBezTo>
                  <a:cubicBezTo>
                    <a:pt x="137" y="119"/>
                    <a:pt x="133" y="132"/>
                    <a:pt x="120" y="136"/>
                  </a:cubicBezTo>
                  <a:cubicBezTo>
                    <a:pt x="110" y="140"/>
                    <a:pt x="105" y="123"/>
                    <a:pt x="116" y="120"/>
                  </a:cubicBezTo>
                  <a:cubicBezTo>
                    <a:pt x="124" y="117"/>
                    <a:pt x="109" y="95"/>
                    <a:pt x="108" y="91"/>
                  </a:cubicBezTo>
                  <a:cubicBezTo>
                    <a:pt x="104" y="80"/>
                    <a:pt x="106" y="68"/>
                    <a:pt x="117" y="62"/>
                  </a:cubicBezTo>
                  <a:close/>
                  <a:moveTo>
                    <a:pt x="230" y="218"/>
                  </a:moveTo>
                  <a:cubicBezTo>
                    <a:pt x="225" y="218"/>
                    <a:pt x="219" y="217"/>
                    <a:pt x="215" y="215"/>
                  </a:cubicBezTo>
                  <a:cubicBezTo>
                    <a:pt x="199" y="235"/>
                    <a:pt x="175" y="247"/>
                    <a:pt x="147" y="247"/>
                  </a:cubicBezTo>
                  <a:cubicBezTo>
                    <a:pt x="100" y="247"/>
                    <a:pt x="62" y="209"/>
                    <a:pt x="62" y="162"/>
                  </a:cubicBezTo>
                  <a:cubicBezTo>
                    <a:pt x="62" y="156"/>
                    <a:pt x="62" y="151"/>
                    <a:pt x="63" y="146"/>
                  </a:cubicBezTo>
                  <a:cubicBezTo>
                    <a:pt x="232" y="146"/>
                    <a:pt x="232" y="146"/>
                    <a:pt x="232" y="146"/>
                  </a:cubicBezTo>
                  <a:cubicBezTo>
                    <a:pt x="232" y="146"/>
                    <a:pt x="232" y="146"/>
                    <a:pt x="232" y="146"/>
                  </a:cubicBezTo>
                  <a:cubicBezTo>
                    <a:pt x="251" y="147"/>
                    <a:pt x="266" y="162"/>
                    <a:pt x="266" y="182"/>
                  </a:cubicBezTo>
                  <a:cubicBezTo>
                    <a:pt x="266" y="202"/>
                    <a:pt x="250" y="218"/>
                    <a:pt x="230" y="2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15" name="Group 374"/>
          <p:cNvGrpSpPr/>
          <p:nvPr/>
        </p:nvGrpSpPr>
        <p:grpSpPr>
          <a:xfrm>
            <a:off x="2009535" y="4418554"/>
            <a:ext cx="775488" cy="767671"/>
            <a:chOff x="4805363" y="4148138"/>
            <a:chExt cx="895350" cy="892175"/>
          </a:xfrm>
          <a:solidFill>
            <a:srgbClr val="0070C0"/>
          </a:solidFill>
        </p:grpSpPr>
        <p:sp>
          <p:nvSpPr>
            <p:cNvPr id="216" name="Freeform 67"/>
            <p:cNvSpPr/>
            <p:nvPr/>
          </p:nvSpPr>
          <p:spPr bwMode="auto">
            <a:xfrm>
              <a:off x="5332413" y="4371975"/>
              <a:ext cx="103188" cy="66675"/>
            </a:xfrm>
            <a:custGeom>
              <a:avLst/>
              <a:gdLst>
                <a:gd name="T0" fmla="*/ 36 w 36"/>
                <a:gd name="T1" fmla="*/ 2 h 23"/>
                <a:gd name="T2" fmla="*/ 34 w 36"/>
                <a:gd name="T3" fmla="*/ 1 h 23"/>
                <a:gd name="T4" fmla="*/ 0 w 36"/>
                <a:gd name="T5" fmla="*/ 23 h 23"/>
                <a:gd name="T6" fmla="*/ 22 w 36"/>
                <a:gd name="T7" fmla="*/ 15 h 23"/>
                <a:gd name="T8" fmla="*/ 32 w 36"/>
                <a:gd name="T9" fmla="*/ 6 h 23"/>
                <a:gd name="T10" fmla="*/ 36 w 36"/>
                <a:gd name="T11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3">
                  <a:moveTo>
                    <a:pt x="36" y="2"/>
                  </a:moveTo>
                  <a:cubicBezTo>
                    <a:pt x="35" y="2"/>
                    <a:pt x="35" y="1"/>
                    <a:pt x="34" y="1"/>
                  </a:cubicBezTo>
                  <a:cubicBezTo>
                    <a:pt x="19" y="0"/>
                    <a:pt x="5" y="9"/>
                    <a:pt x="0" y="23"/>
                  </a:cubicBezTo>
                  <a:cubicBezTo>
                    <a:pt x="8" y="22"/>
                    <a:pt x="15" y="19"/>
                    <a:pt x="22" y="15"/>
                  </a:cubicBezTo>
                  <a:cubicBezTo>
                    <a:pt x="25" y="12"/>
                    <a:pt x="29" y="10"/>
                    <a:pt x="32" y="6"/>
                  </a:cubicBezTo>
                  <a:cubicBezTo>
                    <a:pt x="32" y="6"/>
                    <a:pt x="35" y="3"/>
                    <a:pt x="36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2101" tIns="61050" rIns="122101" bIns="61050" numCol="1" anchor="t" anchorCtr="0" compatLnSpc="1"/>
            <a:lstStyle/>
            <a:p>
              <a:pPr defTabSz="914400"/>
              <a:endParaRPr lang="id-ID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17" name="Freeform 68"/>
            <p:cNvSpPr/>
            <p:nvPr/>
          </p:nvSpPr>
          <p:spPr bwMode="auto">
            <a:xfrm>
              <a:off x="5067301" y="4371975"/>
              <a:ext cx="103188" cy="66675"/>
            </a:xfrm>
            <a:custGeom>
              <a:avLst/>
              <a:gdLst>
                <a:gd name="T0" fmla="*/ 4 w 36"/>
                <a:gd name="T1" fmla="*/ 6 h 23"/>
                <a:gd name="T2" fmla="*/ 14 w 36"/>
                <a:gd name="T3" fmla="*/ 15 h 23"/>
                <a:gd name="T4" fmla="*/ 36 w 36"/>
                <a:gd name="T5" fmla="*/ 23 h 23"/>
                <a:gd name="T6" fmla="*/ 2 w 36"/>
                <a:gd name="T7" fmla="*/ 1 h 23"/>
                <a:gd name="T8" fmla="*/ 0 w 36"/>
                <a:gd name="T9" fmla="*/ 2 h 23"/>
                <a:gd name="T10" fmla="*/ 4 w 36"/>
                <a:gd name="T1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3">
                  <a:moveTo>
                    <a:pt x="4" y="6"/>
                  </a:moveTo>
                  <a:cubicBezTo>
                    <a:pt x="7" y="10"/>
                    <a:pt x="10" y="12"/>
                    <a:pt x="14" y="15"/>
                  </a:cubicBezTo>
                  <a:cubicBezTo>
                    <a:pt x="21" y="19"/>
                    <a:pt x="28" y="22"/>
                    <a:pt x="36" y="23"/>
                  </a:cubicBezTo>
                  <a:cubicBezTo>
                    <a:pt x="31" y="9"/>
                    <a:pt x="17" y="0"/>
                    <a:pt x="2" y="1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1" y="3"/>
                    <a:pt x="3" y="6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2101" tIns="61050" rIns="122101" bIns="61050" numCol="1" anchor="t" anchorCtr="0" compatLnSpc="1"/>
            <a:lstStyle/>
            <a:p>
              <a:pPr defTabSz="914400"/>
              <a:endParaRPr lang="id-ID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18" name="Freeform 69"/>
            <p:cNvSpPr>
              <a:spLocks noEditPoints="1"/>
            </p:cNvSpPr>
            <p:nvPr/>
          </p:nvSpPr>
          <p:spPr bwMode="auto">
            <a:xfrm>
              <a:off x="4805363" y="4148138"/>
              <a:ext cx="895350" cy="892175"/>
            </a:xfrm>
            <a:custGeom>
              <a:avLst/>
              <a:gdLst>
                <a:gd name="T0" fmla="*/ 155 w 311"/>
                <a:gd name="T1" fmla="*/ 0 h 310"/>
                <a:gd name="T2" fmla="*/ 0 w 311"/>
                <a:gd name="T3" fmla="*/ 155 h 310"/>
                <a:gd name="T4" fmla="*/ 155 w 311"/>
                <a:gd name="T5" fmla="*/ 310 h 310"/>
                <a:gd name="T6" fmla="*/ 311 w 311"/>
                <a:gd name="T7" fmla="*/ 155 h 310"/>
                <a:gd name="T8" fmla="*/ 155 w 311"/>
                <a:gd name="T9" fmla="*/ 0 h 310"/>
                <a:gd name="T10" fmla="*/ 187 w 311"/>
                <a:gd name="T11" fmla="*/ 73 h 310"/>
                <a:gd name="T12" fmla="*/ 208 w 311"/>
                <a:gd name="T13" fmla="*/ 65 h 310"/>
                <a:gd name="T14" fmla="*/ 227 w 311"/>
                <a:gd name="T15" fmla="*/ 67 h 310"/>
                <a:gd name="T16" fmla="*/ 217 w 311"/>
                <a:gd name="T17" fmla="*/ 102 h 310"/>
                <a:gd name="T18" fmla="*/ 208 w 311"/>
                <a:gd name="T19" fmla="*/ 108 h 310"/>
                <a:gd name="T20" fmla="*/ 166 w 311"/>
                <a:gd name="T21" fmla="*/ 108 h 310"/>
                <a:gd name="T22" fmla="*/ 187 w 311"/>
                <a:gd name="T23" fmla="*/ 73 h 310"/>
                <a:gd name="T24" fmla="*/ 148 w 311"/>
                <a:gd name="T25" fmla="*/ 92 h 310"/>
                <a:gd name="T26" fmla="*/ 163 w 311"/>
                <a:gd name="T27" fmla="*/ 92 h 310"/>
                <a:gd name="T28" fmla="*/ 163 w 311"/>
                <a:gd name="T29" fmla="*/ 108 h 310"/>
                <a:gd name="T30" fmla="*/ 148 w 311"/>
                <a:gd name="T31" fmla="*/ 108 h 310"/>
                <a:gd name="T32" fmla="*/ 148 w 311"/>
                <a:gd name="T33" fmla="*/ 92 h 310"/>
                <a:gd name="T34" fmla="*/ 83 w 311"/>
                <a:gd name="T35" fmla="*/ 67 h 310"/>
                <a:gd name="T36" fmla="*/ 102 w 311"/>
                <a:gd name="T37" fmla="*/ 65 h 310"/>
                <a:gd name="T38" fmla="*/ 123 w 311"/>
                <a:gd name="T39" fmla="*/ 73 h 310"/>
                <a:gd name="T40" fmla="*/ 143 w 311"/>
                <a:gd name="T41" fmla="*/ 108 h 310"/>
                <a:gd name="T42" fmla="*/ 102 w 311"/>
                <a:gd name="T43" fmla="*/ 108 h 310"/>
                <a:gd name="T44" fmla="*/ 92 w 311"/>
                <a:gd name="T45" fmla="*/ 102 h 310"/>
                <a:gd name="T46" fmla="*/ 83 w 311"/>
                <a:gd name="T47" fmla="*/ 67 h 310"/>
                <a:gd name="T48" fmla="*/ 238 w 311"/>
                <a:gd name="T49" fmla="*/ 245 h 310"/>
                <a:gd name="T50" fmla="*/ 73 w 311"/>
                <a:gd name="T51" fmla="*/ 245 h 310"/>
                <a:gd name="T52" fmla="*/ 73 w 311"/>
                <a:gd name="T53" fmla="*/ 114 h 310"/>
                <a:gd name="T54" fmla="*/ 116 w 311"/>
                <a:gd name="T55" fmla="*/ 114 h 310"/>
                <a:gd name="T56" fmla="*/ 137 w 311"/>
                <a:gd name="T57" fmla="*/ 114 h 310"/>
                <a:gd name="T58" fmla="*/ 137 w 311"/>
                <a:gd name="T59" fmla="*/ 118 h 310"/>
                <a:gd name="T60" fmla="*/ 137 w 311"/>
                <a:gd name="T61" fmla="*/ 183 h 310"/>
                <a:gd name="T62" fmla="*/ 156 w 311"/>
                <a:gd name="T63" fmla="*/ 167 h 310"/>
                <a:gd name="T64" fmla="*/ 175 w 311"/>
                <a:gd name="T65" fmla="*/ 183 h 310"/>
                <a:gd name="T66" fmla="*/ 175 w 311"/>
                <a:gd name="T67" fmla="*/ 117 h 310"/>
                <a:gd name="T68" fmla="*/ 175 w 311"/>
                <a:gd name="T69" fmla="*/ 114 h 310"/>
                <a:gd name="T70" fmla="*/ 194 w 311"/>
                <a:gd name="T71" fmla="*/ 114 h 310"/>
                <a:gd name="T72" fmla="*/ 238 w 311"/>
                <a:gd name="T73" fmla="*/ 114 h 310"/>
                <a:gd name="T74" fmla="*/ 238 w 311"/>
                <a:gd name="T75" fmla="*/ 24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1" h="310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0"/>
                    <a:pt x="70" y="310"/>
                    <a:pt x="155" y="310"/>
                  </a:cubicBezTo>
                  <a:cubicBezTo>
                    <a:pt x="241" y="310"/>
                    <a:pt x="311" y="240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close/>
                  <a:moveTo>
                    <a:pt x="187" y="73"/>
                  </a:moveTo>
                  <a:cubicBezTo>
                    <a:pt x="193" y="68"/>
                    <a:pt x="200" y="66"/>
                    <a:pt x="208" y="65"/>
                  </a:cubicBezTo>
                  <a:cubicBezTo>
                    <a:pt x="214" y="64"/>
                    <a:pt x="222" y="64"/>
                    <a:pt x="227" y="67"/>
                  </a:cubicBezTo>
                  <a:cubicBezTo>
                    <a:pt x="242" y="78"/>
                    <a:pt x="227" y="94"/>
                    <a:pt x="217" y="102"/>
                  </a:cubicBezTo>
                  <a:cubicBezTo>
                    <a:pt x="214" y="104"/>
                    <a:pt x="211" y="106"/>
                    <a:pt x="208" y="108"/>
                  </a:cubicBezTo>
                  <a:cubicBezTo>
                    <a:pt x="166" y="108"/>
                    <a:pt x="166" y="108"/>
                    <a:pt x="166" y="108"/>
                  </a:cubicBezTo>
                  <a:cubicBezTo>
                    <a:pt x="168" y="94"/>
                    <a:pt x="175" y="80"/>
                    <a:pt x="187" y="73"/>
                  </a:cubicBezTo>
                  <a:close/>
                  <a:moveTo>
                    <a:pt x="148" y="92"/>
                  </a:moveTo>
                  <a:cubicBezTo>
                    <a:pt x="148" y="82"/>
                    <a:pt x="163" y="82"/>
                    <a:pt x="163" y="92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48" y="108"/>
                    <a:pt x="148" y="108"/>
                    <a:pt x="148" y="108"/>
                  </a:cubicBezTo>
                  <a:lnTo>
                    <a:pt x="148" y="92"/>
                  </a:lnTo>
                  <a:close/>
                  <a:moveTo>
                    <a:pt x="83" y="67"/>
                  </a:moveTo>
                  <a:cubicBezTo>
                    <a:pt x="88" y="64"/>
                    <a:pt x="96" y="64"/>
                    <a:pt x="102" y="65"/>
                  </a:cubicBezTo>
                  <a:cubicBezTo>
                    <a:pt x="109" y="66"/>
                    <a:pt x="116" y="68"/>
                    <a:pt x="123" y="73"/>
                  </a:cubicBezTo>
                  <a:cubicBezTo>
                    <a:pt x="135" y="80"/>
                    <a:pt x="142" y="94"/>
                    <a:pt x="143" y="108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9" y="106"/>
                    <a:pt x="96" y="104"/>
                    <a:pt x="92" y="102"/>
                  </a:cubicBezTo>
                  <a:cubicBezTo>
                    <a:pt x="82" y="94"/>
                    <a:pt x="67" y="78"/>
                    <a:pt x="83" y="67"/>
                  </a:cubicBezTo>
                  <a:close/>
                  <a:moveTo>
                    <a:pt x="238" y="245"/>
                  </a:moveTo>
                  <a:cubicBezTo>
                    <a:pt x="73" y="245"/>
                    <a:pt x="73" y="245"/>
                    <a:pt x="73" y="245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37" y="114"/>
                    <a:pt x="137" y="114"/>
                    <a:pt x="137" y="114"/>
                  </a:cubicBezTo>
                  <a:cubicBezTo>
                    <a:pt x="137" y="118"/>
                    <a:pt x="137" y="118"/>
                    <a:pt x="137" y="118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94" y="114"/>
                    <a:pt x="194" y="114"/>
                    <a:pt x="194" y="114"/>
                  </a:cubicBezTo>
                  <a:cubicBezTo>
                    <a:pt x="238" y="114"/>
                    <a:pt x="238" y="114"/>
                    <a:pt x="238" y="114"/>
                  </a:cubicBezTo>
                  <a:lnTo>
                    <a:pt x="238" y="2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2101" tIns="61050" rIns="122101" bIns="61050" numCol="1" anchor="t" anchorCtr="0" compatLnSpc="1"/>
            <a:lstStyle/>
            <a:p>
              <a:pPr defTabSz="914400"/>
              <a:endParaRPr lang="id-ID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19" name="Freeform 145"/>
          <p:cNvSpPr>
            <a:spLocks noEditPoints="1"/>
          </p:cNvSpPr>
          <p:nvPr/>
        </p:nvSpPr>
        <p:spPr bwMode="auto">
          <a:xfrm>
            <a:off x="2475742" y="3953502"/>
            <a:ext cx="352557" cy="277888"/>
          </a:xfrm>
          <a:custGeom>
            <a:avLst/>
            <a:gdLst>
              <a:gd name="T0" fmla="*/ 141 w 141"/>
              <a:gd name="T1" fmla="*/ 41 h 112"/>
              <a:gd name="T2" fmla="*/ 127 w 141"/>
              <a:gd name="T3" fmla="*/ 26 h 112"/>
              <a:gd name="T4" fmla="*/ 114 w 141"/>
              <a:gd name="T5" fmla="*/ 0 h 112"/>
              <a:gd name="T6" fmla="*/ 28 w 141"/>
              <a:gd name="T7" fmla="*/ 0 h 112"/>
              <a:gd name="T8" fmla="*/ 14 w 141"/>
              <a:gd name="T9" fmla="*/ 26 h 112"/>
              <a:gd name="T10" fmla="*/ 0 w 141"/>
              <a:gd name="T11" fmla="*/ 41 h 112"/>
              <a:gd name="T12" fmla="*/ 0 w 141"/>
              <a:gd name="T13" fmla="*/ 86 h 112"/>
              <a:gd name="T14" fmla="*/ 0 w 141"/>
              <a:gd name="T15" fmla="*/ 90 h 112"/>
              <a:gd name="T16" fmla="*/ 0 w 141"/>
              <a:gd name="T17" fmla="*/ 106 h 112"/>
              <a:gd name="T18" fmla="*/ 7 w 141"/>
              <a:gd name="T19" fmla="*/ 112 h 112"/>
              <a:gd name="T20" fmla="*/ 27 w 141"/>
              <a:gd name="T21" fmla="*/ 112 h 112"/>
              <a:gd name="T22" fmla="*/ 34 w 141"/>
              <a:gd name="T23" fmla="*/ 106 h 112"/>
              <a:gd name="T24" fmla="*/ 34 w 141"/>
              <a:gd name="T25" fmla="*/ 90 h 112"/>
              <a:gd name="T26" fmla="*/ 108 w 141"/>
              <a:gd name="T27" fmla="*/ 90 h 112"/>
              <a:gd name="T28" fmla="*/ 108 w 141"/>
              <a:gd name="T29" fmla="*/ 106 h 112"/>
              <a:gd name="T30" fmla="*/ 114 w 141"/>
              <a:gd name="T31" fmla="*/ 112 h 112"/>
              <a:gd name="T32" fmla="*/ 135 w 141"/>
              <a:gd name="T33" fmla="*/ 112 h 112"/>
              <a:gd name="T34" fmla="*/ 141 w 141"/>
              <a:gd name="T35" fmla="*/ 106 h 112"/>
              <a:gd name="T36" fmla="*/ 141 w 141"/>
              <a:gd name="T37" fmla="*/ 90 h 112"/>
              <a:gd name="T38" fmla="*/ 141 w 141"/>
              <a:gd name="T39" fmla="*/ 41 h 112"/>
              <a:gd name="T40" fmla="*/ 35 w 141"/>
              <a:gd name="T41" fmla="*/ 10 h 112"/>
              <a:gd name="T42" fmla="*/ 106 w 141"/>
              <a:gd name="T43" fmla="*/ 10 h 112"/>
              <a:gd name="T44" fmla="*/ 118 w 141"/>
              <a:gd name="T45" fmla="*/ 32 h 112"/>
              <a:gd name="T46" fmla="*/ 24 w 141"/>
              <a:gd name="T47" fmla="*/ 32 h 112"/>
              <a:gd name="T48" fmla="*/ 35 w 141"/>
              <a:gd name="T49" fmla="*/ 10 h 112"/>
              <a:gd name="T50" fmla="*/ 41 w 141"/>
              <a:gd name="T51" fmla="*/ 79 h 112"/>
              <a:gd name="T52" fmla="*/ 13 w 141"/>
              <a:gd name="T53" fmla="*/ 79 h 112"/>
              <a:gd name="T54" fmla="*/ 13 w 141"/>
              <a:gd name="T55" fmla="*/ 64 h 112"/>
              <a:gd name="T56" fmla="*/ 41 w 141"/>
              <a:gd name="T57" fmla="*/ 64 h 112"/>
              <a:gd name="T58" fmla="*/ 41 w 141"/>
              <a:gd name="T59" fmla="*/ 79 h 112"/>
              <a:gd name="T60" fmla="*/ 129 w 141"/>
              <a:gd name="T61" fmla="*/ 79 h 112"/>
              <a:gd name="T62" fmla="*/ 100 w 141"/>
              <a:gd name="T63" fmla="*/ 79 h 112"/>
              <a:gd name="T64" fmla="*/ 100 w 141"/>
              <a:gd name="T65" fmla="*/ 64 h 112"/>
              <a:gd name="T66" fmla="*/ 129 w 141"/>
              <a:gd name="T67" fmla="*/ 64 h 112"/>
              <a:gd name="T68" fmla="*/ 129 w 141"/>
              <a:gd name="T69" fmla="*/ 7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1" h="112">
                <a:moveTo>
                  <a:pt x="141" y="41"/>
                </a:moveTo>
                <a:cubicBezTo>
                  <a:pt x="127" y="26"/>
                  <a:pt x="127" y="26"/>
                  <a:pt x="127" y="26"/>
                </a:cubicBezTo>
                <a:cubicBezTo>
                  <a:pt x="114" y="0"/>
                  <a:pt x="114" y="0"/>
                  <a:pt x="114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4" y="26"/>
                  <a:pt x="14" y="26"/>
                  <a:pt x="14" y="26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10"/>
                  <a:pt x="3" y="112"/>
                  <a:pt x="7" y="112"/>
                </a:cubicBezTo>
                <a:cubicBezTo>
                  <a:pt x="27" y="112"/>
                  <a:pt x="27" y="112"/>
                  <a:pt x="27" y="112"/>
                </a:cubicBezTo>
                <a:cubicBezTo>
                  <a:pt x="31" y="112"/>
                  <a:pt x="34" y="110"/>
                  <a:pt x="34" y="106"/>
                </a:cubicBezTo>
                <a:cubicBezTo>
                  <a:pt x="34" y="90"/>
                  <a:pt x="34" y="90"/>
                  <a:pt x="34" y="90"/>
                </a:cubicBezTo>
                <a:cubicBezTo>
                  <a:pt x="108" y="90"/>
                  <a:pt x="108" y="90"/>
                  <a:pt x="108" y="90"/>
                </a:cubicBezTo>
                <a:cubicBezTo>
                  <a:pt x="108" y="106"/>
                  <a:pt x="108" y="106"/>
                  <a:pt x="108" y="106"/>
                </a:cubicBezTo>
                <a:cubicBezTo>
                  <a:pt x="108" y="110"/>
                  <a:pt x="111" y="112"/>
                  <a:pt x="114" y="112"/>
                </a:cubicBezTo>
                <a:cubicBezTo>
                  <a:pt x="135" y="112"/>
                  <a:pt x="135" y="112"/>
                  <a:pt x="135" y="112"/>
                </a:cubicBezTo>
                <a:cubicBezTo>
                  <a:pt x="138" y="112"/>
                  <a:pt x="141" y="110"/>
                  <a:pt x="141" y="106"/>
                </a:cubicBezTo>
                <a:cubicBezTo>
                  <a:pt x="141" y="90"/>
                  <a:pt x="141" y="90"/>
                  <a:pt x="141" y="90"/>
                </a:cubicBezTo>
                <a:lnTo>
                  <a:pt x="141" y="41"/>
                </a:lnTo>
                <a:close/>
                <a:moveTo>
                  <a:pt x="35" y="10"/>
                </a:moveTo>
                <a:cubicBezTo>
                  <a:pt x="106" y="10"/>
                  <a:pt x="106" y="10"/>
                  <a:pt x="106" y="10"/>
                </a:cubicBezTo>
                <a:cubicBezTo>
                  <a:pt x="118" y="32"/>
                  <a:pt x="118" y="32"/>
                  <a:pt x="118" y="32"/>
                </a:cubicBezTo>
                <a:cubicBezTo>
                  <a:pt x="24" y="32"/>
                  <a:pt x="24" y="32"/>
                  <a:pt x="24" y="32"/>
                </a:cubicBezTo>
                <a:lnTo>
                  <a:pt x="35" y="10"/>
                </a:lnTo>
                <a:close/>
                <a:moveTo>
                  <a:pt x="41" y="79"/>
                </a:moveTo>
                <a:cubicBezTo>
                  <a:pt x="13" y="79"/>
                  <a:pt x="13" y="79"/>
                  <a:pt x="13" y="79"/>
                </a:cubicBezTo>
                <a:cubicBezTo>
                  <a:pt x="13" y="64"/>
                  <a:pt x="13" y="64"/>
                  <a:pt x="13" y="64"/>
                </a:cubicBezTo>
                <a:cubicBezTo>
                  <a:pt x="41" y="64"/>
                  <a:pt x="41" y="64"/>
                  <a:pt x="41" y="64"/>
                </a:cubicBezTo>
                <a:lnTo>
                  <a:pt x="41" y="79"/>
                </a:lnTo>
                <a:close/>
                <a:moveTo>
                  <a:pt x="129" y="79"/>
                </a:moveTo>
                <a:cubicBezTo>
                  <a:pt x="100" y="79"/>
                  <a:pt x="100" y="79"/>
                  <a:pt x="100" y="79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129" y="64"/>
                  <a:pt x="129" y="64"/>
                  <a:pt x="129" y="64"/>
                </a:cubicBezTo>
                <a:lnTo>
                  <a:pt x="129" y="7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577" tIns="45788" rIns="91577" bIns="4578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220" name="Group 379"/>
          <p:cNvGrpSpPr/>
          <p:nvPr/>
        </p:nvGrpSpPr>
        <p:grpSpPr>
          <a:xfrm>
            <a:off x="3862746" y="4045780"/>
            <a:ext cx="376835" cy="243284"/>
            <a:chOff x="7145338" y="3587750"/>
            <a:chExt cx="566738" cy="368300"/>
          </a:xfrm>
          <a:solidFill>
            <a:srgbClr val="0070C0"/>
          </a:solidFill>
        </p:grpSpPr>
        <p:sp>
          <p:nvSpPr>
            <p:cNvPr id="221" name="Freeform 146"/>
            <p:cNvSpPr/>
            <p:nvPr/>
          </p:nvSpPr>
          <p:spPr bwMode="auto">
            <a:xfrm>
              <a:off x="7250113" y="3816350"/>
              <a:ext cx="153988" cy="139700"/>
            </a:xfrm>
            <a:custGeom>
              <a:avLst/>
              <a:gdLst>
                <a:gd name="T0" fmla="*/ 33 w 41"/>
                <a:gd name="T1" fmla="*/ 0 h 37"/>
                <a:gd name="T2" fmla="*/ 15 w 41"/>
                <a:gd name="T3" fmla="*/ 6 h 37"/>
                <a:gd name="T4" fmla="*/ 10 w 41"/>
                <a:gd name="T5" fmla="*/ 5 h 37"/>
                <a:gd name="T6" fmla="*/ 10 w 41"/>
                <a:gd name="T7" fmla="*/ 6 h 37"/>
                <a:gd name="T8" fmla="*/ 6 w 41"/>
                <a:gd name="T9" fmla="*/ 31 h 37"/>
                <a:gd name="T10" fmla="*/ 32 w 41"/>
                <a:gd name="T11" fmla="*/ 28 h 37"/>
                <a:gd name="T12" fmla="*/ 35 w 41"/>
                <a:gd name="T13" fmla="*/ 2 h 37"/>
                <a:gd name="T14" fmla="*/ 33 w 41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7">
                  <a:moveTo>
                    <a:pt x="33" y="0"/>
                  </a:moveTo>
                  <a:cubicBezTo>
                    <a:pt x="28" y="4"/>
                    <a:pt x="22" y="6"/>
                    <a:pt x="15" y="6"/>
                  </a:cubicBezTo>
                  <a:cubicBezTo>
                    <a:pt x="14" y="6"/>
                    <a:pt x="12" y="6"/>
                    <a:pt x="10" y="5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2" y="14"/>
                    <a:pt x="0" y="25"/>
                    <a:pt x="6" y="31"/>
                  </a:cubicBezTo>
                  <a:cubicBezTo>
                    <a:pt x="13" y="37"/>
                    <a:pt x="24" y="36"/>
                    <a:pt x="32" y="28"/>
                  </a:cubicBezTo>
                  <a:cubicBezTo>
                    <a:pt x="40" y="20"/>
                    <a:pt x="41" y="8"/>
                    <a:pt x="35" y="2"/>
                  </a:cubicBezTo>
                  <a:cubicBezTo>
                    <a:pt x="34" y="2"/>
                    <a:pt x="34" y="1"/>
                    <a:pt x="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22" name="Freeform 147"/>
            <p:cNvSpPr/>
            <p:nvPr/>
          </p:nvSpPr>
          <p:spPr bwMode="auto">
            <a:xfrm>
              <a:off x="7145338" y="3587750"/>
              <a:ext cx="266700" cy="236537"/>
            </a:xfrm>
            <a:custGeom>
              <a:avLst/>
              <a:gdLst>
                <a:gd name="T0" fmla="*/ 16 w 71"/>
                <a:gd name="T1" fmla="*/ 51 h 63"/>
                <a:gd name="T2" fmla="*/ 42 w 71"/>
                <a:gd name="T3" fmla="*/ 63 h 63"/>
                <a:gd name="T4" fmla="*/ 43 w 71"/>
                <a:gd name="T5" fmla="*/ 63 h 63"/>
                <a:gd name="T6" fmla="*/ 56 w 71"/>
                <a:gd name="T7" fmla="*/ 60 h 63"/>
                <a:gd name="T8" fmla="*/ 60 w 71"/>
                <a:gd name="T9" fmla="*/ 56 h 63"/>
                <a:gd name="T10" fmla="*/ 55 w 71"/>
                <a:gd name="T11" fmla="*/ 12 h 63"/>
                <a:gd name="T12" fmla="*/ 28 w 71"/>
                <a:gd name="T13" fmla="*/ 0 h 63"/>
                <a:gd name="T14" fmla="*/ 11 w 71"/>
                <a:gd name="T15" fmla="*/ 7 h 63"/>
                <a:gd name="T16" fmla="*/ 16 w 71"/>
                <a:gd name="T17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63">
                  <a:moveTo>
                    <a:pt x="16" y="51"/>
                  </a:moveTo>
                  <a:cubicBezTo>
                    <a:pt x="24" y="58"/>
                    <a:pt x="33" y="63"/>
                    <a:pt x="42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8" y="63"/>
                    <a:pt x="52" y="62"/>
                    <a:pt x="56" y="60"/>
                  </a:cubicBezTo>
                  <a:cubicBezTo>
                    <a:pt x="58" y="59"/>
                    <a:pt x="59" y="58"/>
                    <a:pt x="60" y="56"/>
                  </a:cubicBezTo>
                  <a:cubicBezTo>
                    <a:pt x="71" y="46"/>
                    <a:pt x="69" y="26"/>
                    <a:pt x="55" y="12"/>
                  </a:cubicBezTo>
                  <a:cubicBezTo>
                    <a:pt x="47" y="4"/>
                    <a:pt x="37" y="0"/>
                    <a:pt x="28" y="0"/>
                  </a:cubicBezTo>
                  <a:cubicBezTo>
                    <a:pt x="21" y="0"/>
                    <a:pt x="15" y="2"/>
                    <a:pt x="11" y="7"/>
                  </a:cubicBezTo>
                  <a:cubicBezTo>
                    <a:pt x="0" y="17"/>
                    <a:pt x="3" y="37"/>
                    <a:pt x="16" y="5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23" name="Freeform 148"/>
            <p:cNvSpPr/>
            <p:nvPr/>
          </p:nvSpPr>
          <p:spPr bwMode="auto">
            <a:xfrm>
              <a:off x="7450138" y="3816350"/>
              <a:ext cx="157163" cy="139700"/>
            </a:xfrm>
            <a:custGeom>
              <a:avLst/>
              <a:gdLst>
                <a:gd name="T0" fmla="*/ 35 w 42"/>
                <a:gd name="T1" fmla="*/ 31 h 37"/>
                <a:gd name="T2" fmla="*/ 32 w 42"/>
                <a:gd name="T3" fmla="*/ 6 h 37"/>
                <a:gd name="T4" fmla="*/ 32 w 42"/>
                <a:gd name="T5" fmla="*/ 5 h 37"/>
                <a:gd name="T6" fmla="*/ 26 w 42"/>
                <a:gd name="T7" fmla="*/ 6 h 37"/>
                <a:gd name="T8" fmla="*/ 9 w 42"/>
                <a:gd name="T9" fmla="*/ 0 h 37"/>
                <a:gd name="T10" fmla="*/ 7 w 42"/>
                <a:gd name="T11" fmla="*/ 2 h 37"/>
                <a:gd name="T12" fmla="*/ 10 w 42"/>
                <a:gd name="T13" fmla="*/ 28 h 37"/>
                <a:gd name="T14" fmla="*/ 35 w 42"/>
                <a:gd name="T15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7">
                  <a:moveTo>
                    <a:pt x="35" y="31"/>
                  </a:moveTo>
                  <a:cubicBezTo>
                    <a:pt x="42" y="25"/>
                    <a:pt x="40" y="14"/>
                    <a:pt x="32" y="6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0" y="6"/>
                    <a:pt x="28" y="6"/>
                    <a:pt x="26" y="6"/>
                  </a:cubicBezTo>
                  <a:cubicBezTo>
                    <a:pt x="20" y="6"/>
                    <a:pt x="14" y="4"/>
                    <a:pt x="9" y="0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0" y="8"/>
                    <a:pt x="2" y="20"/>
                    <a:pt x="10" y="28"/>
                  </a:cubicBezTo>
                  <a:cubicBezTo>
                    <a:pt x="18" y="36"/>
                    <a:pt x="29" y="37"/>
                    <a:pt x="35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24" name="Freeform 149"/>
            <p:cNvSpPr/>
            <p:nvPr/>
          </p:nvSpPr>
          <p:spPr bwMode="auto">
            <a:xfrm>
              <a:off x="7445376" y="3587750"/>
              <a:ext cx="266700" cy="236537"/>
            </a:xfrm>
            <a:custGeom>
              <a:avLst/>
              <a:gdLst>
                <a:gd name="T0" fmla="*/ 60 w 71"/>
                <a:gd name="T1" fmla="*/ 7 h 63"/>
                <a:gd name="T2" fmla="*/ 43 w 71"/>
                <a:gd name="T3" fmla="*/ 0 h 63"/>
                <a:gd name="T4" fmla="*/ 16 w 71"/>
                <a:gd name="T5" fmla="*/ 12 h 63"/>
                <a:gd name="T6" fmla="*/ 10 w 71"/>
                <a:gd name="T7" fmla="*/ 56 h 63"/>
                <a:gd name="T8" fmla="*/ 15 w 71"/>
                <a:gd name="T9" fmla="*/ 60 h 63"/>
                <a:gd name="T10" fmla="*/ 27 w 71"/>
                <a:gd name="T11" fmla="*/ 63 h 63"/>
                <a:gd name="T12" fmla="*/ 29 w 71"/>
                <a:gd name="T13" fmla="*/ 63 h 63"/>
                <a:gd name="T14" fmla="*/ 55 w 71"/>
                <a:gd name="T15" fmla="*/ 51 h 63"/>
                <a:gd name="T16" fmla="*/ 60 w 71"/>
                <a:gd name="T17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63">
                  <a:moveTo>
                    <a:pt x="60" y="7"/>
                  </a:moveTo>
                  <a:cubicBezTo>
                    <a:pt x="56" y="2"/>
                    <a:pt x="50" y="0"/>
                    <a:pt x="43" y="0"/>
                  </a:cubicBezTo>
                  <a:cubicBezTo>
                    <a:pt x="34" y="0"/>
                    <a:pt x="24" y="4"/>
                    <a:pt x="16" y="12"/>
                  </a:cubicBezTo>
                  <a:cubicBezTo>
                    <a:pt x="2" y="26"/>
                    <a:pt x="0" y="46"/>
                    <a:pt x="10" y="56"/>
                  </a:cubicBezTo>
                  <a:cubicBezTo>
                    <a:pt x="12" y="58"/>
                    <a:pt x="13" y="59"/>
                    <a:pt x="15" y="60"/>
                  </a:cubicBezTo>
                  <a:cubicBezTo>
                    <a:pt x="18" y="62"/>
                    <a:pt x="23" y="63"/>
                    <a:pt x="27" y="63"/>
                  </a:cubicBezTo>
                  <a:cubicBezTo>
                    <a:pt x="28" y="63"/>
                    <a:pt x="28" y="63"/>
                    <a:pt x="29" y="63"/>
                  </a:cubicBezTo>
                  <a:cubicBezTo>
                    <a:pt x="37" y="63"/>
                    <a:pt x="47" y="58"/>
                    <a:pt x="55" y="51"/>
                  </a:cubicBezTo>
                  <a:cubicBezTo>
                    <a:pt x="68" y="37"/>
                    <a:pt x="71" y="17"/>
                    <a:pt x="60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25" name="Freeform 150"/>
            <p:cNvSpPr/>
            <p:nvPr/>
          </p:nvSpPr>
          <p:spPr bwMode="auto">
            <a:xfrm>
              <a:off x="7381876" y="3606800"/>
              <a:ext cx="93663" cy="333375"/>
            </a:xfrm>
            <a:custGeom>
              <a:avLst/>
              <a:gdLst>
                <a:gd name="T0" fmla="*/ 23 w 25"/>
                <a:gd name="T1" fmla="*/ 4 h 89"/>
                <a:gd name="T2" fmla="*/ 20 w 25"/>
                <a:gd name="T3" fmla="*/ 1 h 89"/>
                <a:gd name="T4" fmla="*/ 14 w 25"/>
                <a:gd name="T5" fmla="*/ 10 h 89"/>
                <a:gd name="T6" fmla="*/ 12 w 25"/>
                <a:gd name="T7" fmla="*/ 10 h 89"/>
                <a:gd name="T8" fmla="*/ 11 w 25"/>
                <a:gd name="T9" fmla="*/ 10 h 89"/>
                <a:gd name="T10" fmla="*/ 5 w 25"/>
                <a:gd name="T11" fmla="*/ 1 h 89"/>
                <a:gd name="T12" fmla="*/ 2 w 25"/>
                <a:gd name="T13" fmla="*/ 4 h 89"/>
                <a:gd name="T14" fmla="*/ 8 w 25"/>
                <a:gd name="T15" fmla="*/ 13 h 89"/>
                <a:gd name="T16" fmla="*/ 7 w 25"/>
                <a:gd name="T17" fmla="*/ 15 h 89"/>
                <a:gd name="T18" fmla="*/ 7 w 25"/>
                <a:gd name="T19" fmla="*/ 27 h 89"/>
                <a:gd name="T20" fmla="*/ 7 w 25"/>
                <a:gd name="T21" fmla="*/ 41 h 89"/>
                <a:gd name="T22" fmla="*/ 7 w 25"/>
                <a:gd name="T23" fmla="*/ 83 h 89"/>
                <a:gd name="T24" fmla="*/ 12 w 25"/>
                <a:gd name="T25" fmla="*/ 89 h 89"/>
                <a:gd name="T26" fmla="*/ 18 w 25"/>
                <a:gd name="T27" fmla="*/ 83 h 89"/>
                <a:gd name="T28" fmla="*/ 18 w 25"/>
                <a:gd name="T29" fmla="*/ 41 h 89"/>
                <a:gd name="T30" fmla="*/ 18 w 25"/>
                <a:gd name="T31" fmla="*/ 27 h 89"/>
                <a:gd name="T32" fmla="*/ 18 w 25"/>
                <a:gd name="T33" fmla="*/ 15 h 89"/>
                <a:gd name="T34" fmla="*/ 17 w 25"/>
                <a:gd name="T35" fmla="*/ 13 h 89"/>
                <a:gd name="T36" fmla="*/ 23 w 25"/>
                <a:gd name="T37" fmla="*/ 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89">
                  <a:moveTo>
                    <a:pt x="23" y="4"/>
                  </a:moveTo>
                  <a:cubicBezTo>
                    <a:pt x="25" y="2"/>
                    <a:pt x="22" y="0"/>
                    <a:pt x="20" y="1"/>
                  </a:cubicBezTo>
                  <a:cubicBezTo>
                    <a:pt x="18" y="4"/>
                    <a:pt x="16" y="7"/>
                    <a:pt x="14" y="10"/>
                  </a:cubicBezTo>
                  <a:cubicBezTo>
                    <a:pt x="14" y="10"/>
                    <a:pt x="13" y="10"/>
                    <a:pt x="12" y="10"/>
                  </a:cubicBezTo>
                  <a:cubicBezTo>
                    <a:pt x="12" y="10"/>
                    <a:pt x="11" y="10"/>
                    <a:pt x="11" y="10"/>
                  </a:cubicBezTo>
                  <a:cubicBezTo>
                    <a:pt x="9" y="7"/>
                    <a:pt x="7" y="4"/>
                    <a:pt x="5" y="1"/>
                  </a:cubicBezTo>
                  <a:cubicBezTo>
                    <a:pt x="3" y="0"/>
                    <a:pt x="0" y="2"/>
                    <a:pt x="2" y="4"/>
                  </a:cubicBezTo>
                  <a:cubicBezTo>
                    <a:pt x="4" y="7"/>
                    <a:pt x="6" y="9"/>
                    <a:pt x="8" y="13"/>
                  </a:cubicBezTo>
                  <a:cubicBezTo>
                    <a:pt x="7" y="13"/>
                    <a:pt x="7" y="14"/>
                    <a:pt x="7" y="1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86"/>
                    <a:pt x="9" y="89"/>
                    <a:pt x="12" y="89"/>
                  </a:cubicBezTo>
                  <a:cubicBezTo>
                    <a:pt x="15" y="89"/>
                    <a:pt x="18" y="86"/>
                    <a:pt x="18" y="83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3"/>
                    <a:pt x="17" y="13"/>
                  </a:cubicBezTo>
                  <a:cubicBezTo>
                    <a:pt x="19" y="9"/>
                    <a:pt x="20" y="7"/>
                    <a:pt x="23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26" name="Group 385"/>
          <p:cNvGrpSpPr/>
          <p:nvPr/>
        </p:nvGrpSpPr>
        <p:grpSpPr>
          <a:xfrm>
            <a:off x="2483130" y="3454348"/>
            <a:ext cx="430669" cy="293619"/>
            <a:chOff x="5070476" y="2692400"/>
            <a:chExt cx="647700" cy="444500"/>
          </a:xfrm>
          <a:solidFill>
            <a:srgbClr val="0070C0"/>
          </a:solidFill>
        </p:grpSpPr>
        <p:sp>
          <p:nvSpPr>
            <p:cNvPr id="227" name="Freeform 151"/>
            <p:cNvSpPr>
              <a:spLocks noEditPoints="1"/>
            </p:cNvSpPr>
            <p:nvPr/>
          </p:nvSpPr>
          <p:spPr bwMode="auto">
            <a:xfrm>
              <a:off x="5070476" y="3076575"/>
              <a:ext cx="647700" cy="60325"/>
            </a:xfrm>
            <a:custGeom>
              <a:avLst/>
              <a:gdLst>
                <a:gd name="T0" fmla="*/ 408 w 408"/>
                <a:gd name="T1" fmla="*/ 0 h 38"/>
                <a:gd name="T2" fmla="*/ 0 w 408"/>
                <a:gd name="T3" fmla="*/ 0 h 38"/>
                <a:gd name="T4" fmla="*/ 0 w 408"/>
                <a:gd name="T5" fmla="*/ 38 h 38"/>
                <a:gd name="T6" fmla="*/ 408 w 408"/>
                <a:gd name="T7" fmla="*/ 38 h 38"/>
                <a:gd name="T8" fmla="*/ 408 w 408"/>
                <a:gd name="T9" fmla="*/ 0 h 38"/>
                <a:gd name="T10" fmla="*/ 389 w 408"/>
                <a:gd name="T11" fmla="*/ 24 h 38"/>
                <a:gd name="T12" fmla="*/ 355 w 408"/>
                <a:gd name="T13" fmla="*/ 24 h 38"/>
                <a:gd name="T14" fmla="*/ 355 w 408"/>
                <a:gd name="T15" fmla="*/ 14 h 38"/>
                <a:gd name="T16" fmla="*/ 389 w 408"/>
                <a:gd name="T17" fmla="*/ 14 h 38"/>
                <a:gd name="T18" fmla="*/ 389 w 408"/>
                <a:gd name="T1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8" h="38">
                  <a:moveTo>
                    <a:pt x="408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408" y="38"/>
                  </a:lnTo>
                  <a:lnTo>
                    <a:pt x="408" y="0"/>
                  </a:lnTo>
                  <a:close/>
                  <a:moveTo>
                    <a:pt x="389" y="24"/>
                  </a:moveTo>
                  <a:lnTo>
                    <a:pt x="355" y="24"/>
                  </a:lnTo>
                  <a:lnTo>
                    <a:pt x="355" y="14"/>
                  </a:lnTo>
                  <a:lnTo>
                    <a:pt x="389" y="14"/>
                  </a:lnTo>
                  <a:lnTo>
                    <a:pt x="38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28" name="Freeform 152"/>
            <p:cNvSpPr>
              <a:spLocks noEditPoints="1"/>
            </p:cNvSpPr>
            <p:nvPr/>
          </p:nvSpPr>
          <p:spPr bwMode="auto">
            <a:xfrm>
              <a:off x="5100638" y="2692400"/>
              <a:ext cx="587375" cy="365125"/>
            </a:xfrm>
            <a:custGeom>
              <a:avLst/>
              <a:gdLst>
                <a:gd name="T0" fmla="*/ 370 w 370"/>
                <a:gd name="T1" fmla="*/ 0 h 230"/>
                <a:gd name="T2" fmla="*/ 0 w 370"/>
                <a:gd name="T3" fmla="*/ 0 h 230"/>
                <a:gd name="T4" fmla="*/ 0 w 370"/>
                <a:gd name="T5" fmla="*/ 230 h 230"/>
                <a:gd name="T6" fmla="*/ 370 w 370"/>
                <a:gd name="T7" fmla="*/ 230 h 230"/>
                <a:gd name="T8" fmla="*/ 370 w 370"/>
                <a:gd name="T9" fmla="*/ 0 h 230"/>
                <a:gd name="T10" fmla="*/ 329 w 370"/>
                <a:gd name="T11" fmla="*/ 197 h 230"/>
                <a:gd name="T12" fmla="*/ 41 w 370"/>
                <a:gd name="T13" fmla="*/ 197 h 230"/>
                <a:gd name="T14" fmla="*/ 41 w 370"/>
                <a:gd name="T15" fmla="*/ 34 h 230"/>
                <a:gd name="T16" fmla="*/ 329 w 370"/>
                <a:gd name="T17" fmla="*/ 34 h 230"/>
                <a:gd name="T18" fmla="*/ 329 w 370"/>
                <a:gd name="T19" fmla="*/ 19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230">
                  <a:moveTo>
                    <a:pt x="370" y="0"/>
                  </a:moveTo>
                  <a:lnTo>
                    <a:pt x="0" y="0"/>
                  </a:lnTo>
                  <a:lnTo>
                    <a:pt x="0" y="230"/>
                  </a:lnTo>
                  <a:lnTo>
                    <a:pt x="370" y="230"/>
                  </a:lnTo>
                  <a:lnTo>
                    <a:pt x="370" y="0"/>
                  </a:lnTo>
                  <a:close/>
                  <a:moveTo>
                    <a:pt x="329" y="197"/>
                  </a:moveTo>
                  <a:lnTo>
                    <a:pt x="41" y="197"/>
                  </a:lnTo>
                  <a:lnTo>
                    <a:pt x="41" y="34"/>
                  </a:lnTo>
                  <a:lnTo>
                    <a:pt x="329" y="34"/>
                  </a:lnTo>
                  <a:lnTo>
                    <a:pt x="329" y="1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229" name="Freeform 153"/>
          <p:cNvSpPr>
            <a:spLocks noEditPoints="1"/>
          </p:cNvSpPr>
          <p:nvPr/>
        </p:nvSpPr>
        <p:spPr bwMode="auto">
          <a:xfrm>
            <a:off x="3627356" y="4343593"/>
            <a:ext cx="297667" cy="322980"/>
          </a:xfrm>
          <a:custGeom>
            <a:avLst/>
            <a:gdLst>
              <a:gd name="T0" fmla="*/ 147 w 282"/>
              <a:gd name="T1" fmla="*/ 0 h 308"/>
              <a:gd name="T2" fmla="*/ 145 w 282"/>
              <a:gd name="T3" fmla="*/ 2 h 308"/>
              <a:gd name="T4" fmla="*/ 3 w 282"/>
              <a:gd name="T5" fmla="*/ 218 h 308"/>
              <a:gd name="T6" fmla="*/ 0 w 282"/>
              <a:gd name="T7" fmla="*/ 218 h 308"/>
              <a:gd name="T8" fmla="*/ 3 w 282"/>
              <a:gd name="T9" fmla="*/ 220 h 308"/>
              <a:gd name="T10" fmla="*/ 133 w 282"/>
              <a:gd name="T11" fmla="*/ 308 h 308"/>
              <a:gd name="T12" fmla="*/ 135 w 282"/>
              <a:gd name="T13" fmla="*/ 308 h 308"/>
              <a:gd name="T14" fmla="*/ 135 w 282"/>
              <a:gd name="T15" fmla="*/ 308 h 308"/>
              <a:gd name="T16" fmla="*/ 280 w 282"/>
              <a:gd name="T17" fmla="*/ 92 h 308"/>
              <a:gd name="T18" fmla="*/ 282 w 282"/>
              <a:gd name="T19" fmla="*/ 90 h 308"/>
              <a:gd name="T20" fmla="*/ 280 w 282"/>
              <a:gd name="T21" fmla="*/ 90 h 308"/>
              <a:gd name="T22" fmla="*/ 249 w 282"/>
              <a:gd name="T23" fmla="*/ 68 h 308"/>
              <a:gd name="T24" fmla="*/ 263 w 282"/>
              <a:gd name="T25" fmla="*/ 47 h 308"/>
              <a:gd name="T26" fmla="*/ 263 w 282"/>
              <a:gd name="T27" fmla="*/ 45 h 308"/>
              <a:gd name="T28" fmla="*/ 263 w 282"/>
              <a:gd name="T29" fmla="*/ 45 h 308"/>
              <a:gd name="T30" fmla="*/ 197 w 282"/>
              <a:gd name="T31" fmla="*/ 0 h 308"/>
              <a:gd name="T32" fmla="*/ 195 w 282"/>
              <a:gd name="T33" fmla="*/ 0 h 308"/>
              <a:gd name="T34" fmla="*/ 195 w 282"/>
              <a:gd name="T35" fmla="*/ 0 h 308"/>
              <a:gd name="T36" fmla="*/ 180 w 282"/>
              <a:gd name="T37" fmla="*/ 24 h 308"/>
              <a:gd name="T38" fmla="*/ 147 w 282"/>
              <a:gd name="T39" fmla="*/ 2 h 308"/>
              <a:gd name="T40" fmla="*/ 147 w 282"/>
              <a:gd name="T41" fmla="*/ 0 h 308"/>
              <a:gd name="T42" fmla="*/ 171 w 282"/>
              <a:gd name="T43" fmla="*/ 211 h 308"/>
              <a:gd name="T44" fmla="*/ 76 w 282"/>
              <a:gd name="T45" fmla="*/ 147 h 308"/>
              <a:gd name="T46" fmla="*/ 109 w 282"/>
              <a:gd name="T47" fmla="*/ 97 h 308"/>
              <a:gd name="T48" fmla="*/ 206 w 282"/>
              <a:gd name="T49" fmla="*/ 161 h 308"/>
              <a:gd name="T50" fmla="*/ 171 w 282"/>
              <a:gd name="T51" fmla="*/ 211 h 308"/>
              <a:gd name="T52" fmla="*/ 128 w 282"/>
              <a:gd name="T53" fmla="*/ 274 h 308"/>
              <a:gd name="T54" fmla="*/ 34 w 282"/>
              <a:gd name="T55" fmla="*/ 211 h 308"/>
              <a:gd name="T56" fmla="*/ 67 w 282"/>
              <a:gd name="T57" fmla="*/ 161 h 308"/>
              <a:gd name="T58" fmla="*/ 164 w 282"/>
              <a:gd name="T59" fmla="*/ 225 h 308"/>
              <a:gd name="T60" fmla="*/ 128 w 282"/>
              <a:gd name="T61" fmla="*/ 274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82" h="308">
                <a:moveTo>
                  <a:pt x="147" y="0"/>
                </a:moveTo>
                <a:lnTo>
                  <a:pt x="145" y="2"/>
                </a:lnTo>
                <a:lnTo>
                  <a:pt x="3" y="218"/>
                </a:lnTo>
                <a:lnTo>
                  <a:pt x="0" y="218"/>
                </a:lnTo>
                <a:lnTo>
                  <a:pt x="3" y="220"/>
                </a:lnTo>
                <a:lnTo>
                  <a:pt x="133" y="308"/>
                </a:lnTo>
                <a:lnTo>
                  <a:pt x="135" y="308"/>
                </a:lnTo>
                <a:lnTo>
                  <a:pt x="135" y="308"/>
                </a:lnTo>
                <a:lnTo>
                  <a:pt x="280" y="92"/>
                </a:lnTo>
                <a:lnTo>
                  <a:pt x="282" y="90"/>
                </a:lnTo>
                <a:lnTo>
                  <a:pt x="280" y="90"/>
                </a:lnTo>
                <a:lnTo>
                  <a:pt x="249" y="68"/>
                </a:lnTo>
                <a:lnTo>
                  <a:pt x="263" y="47"/>
                </a:lnTo>
                <a:lnTo>
                  <a:pt x="263" y="45"/>
                </a:lnTo>
                <a:lnTo>
                  <a:pt x="263" y="45"/>
                </a:lnTo>
                <a:lnTo>
                  <a:pt x="197" y="0"/>
                </a:lnTo>
                <a:lnTo>
                  <a:pt x="195" y="0"/>
                </a:lnTo>
                <a:lnTo>
                  <a:pt x="195" y="0"/>
                </a:lnTo>
                <a:lnTo>
                  <a:pt x="180" y="24"/>
                </a:lnTo>
                <a:lnTo>
                  <a:pt x="147" y="2"/>
                </a:lnTo>
                <a:lnTo>
                  <a:pt x="147" y="0"/>
                </a:lnTo>
                <a:close/>
                <a:moveTo>
                  <a:pt x="171" y="211"/>
                </a:moveTo>
                <a:lnTo>
                  <a:pt x="76" y="147"/>
                </a:lnTo>
                <a:lnTo>
                  <a:pt x="109" y="97"/>
                </a:lnTo>
                <a:lnTo>
                  <a:pt x="206" y="161"/>
                </a:lnTo>
                <a:lnTo>
                  <a:pt x="171" y="211"/>
                </a:lnTo>
                <a:close/>
                <a:moveTo>
                  <a:pt x="128" y="274"/>
                </a:moveTo>
                <a:lnTo>
                  <a:pt x="34" y="211"/>
                </a:lnTo>
                <a:lnTo>
                  <a:pt x="67" y="161"/>
                </a:lnTo>
                <a:lnTo>
                  <a:pt x="164" y="225"/>
                </a:lnTo>
                <a:lnTo>
                  <a:pt x="128" y="274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txBody>
          <a:bodyPr vert="horz" wrap="square" lIns="91577" tIns="45788" rIns="91577" bIns="4578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230" name="Group 389"/>
          <p:cNvGrpSpPr/>
          <p:nvPr/>
        </p:nvGrpSpPr>
        <p:grpSpPr>
          <a:xfrm>
            <a:off x="1544739" y="4368759"/>
            <a:ext cx="311390" cy="312494"/>
            <a:chOff x="3659188" y="4076700"/>
            <a:chExt cx="468313" cy="473075"/>
          </a:xfrm>
          <a:solidFill>
            <a:srgbClr val="0070C0"/>
          </a:solidFill>
        </p:grpSpPr>
        <p:sp>
          <p:nvSpPr>
            <p:cNvPr id="231" name="Freeform 154"/>
            <p:cNvSpPr>
              <a:spLocks noEditPoints="1"/>
            </p:cNvSpPr>
            <p:nvPr/>
          </p:nvSpPr>
          <p:spPr bwMode="auto">
            <a:xfrm>
              <a:off x="3659188" y="4076700"/>
              <a:ext cx="225425" cy="473075"/>
            </a:xfrm>
            <a:custGeom>
              <a:avLst/>
              <a:gdLst>
                <a:gd name="T0" fmla="*/ 1 w 60"/>
                <a:gd name="T1" fmla="*/ 122 h 126"/>
                <a:gd name="T2" fmla="*/ 30 w 60"/>
                <a:gd name="T3" fmla="*/ 108 h 126"/>
                <a:gd name="T4" fmla="*/ 59 w 60"/>
                <a:gd name="T5" fmla="*/ 122 h 126"/>
                <a:gd name="T6" fmla="*/ 60 w 60"/>
                <a:gd name="T7" fmla="*/ 122 h 126"/>
                <a:gd name="T8" fmla="*/ 60 w 60"/>
                <a:gd name="T9" fmla="*/ 27 h 126"/>
                <a:gd name="T10" fmla="*/ 59 w 60"/>
                <a:gd name="T11" fmla="*/ 13 h 126"/>
                <a:gd name="T12" fmla="*/ 30 w 60"/>
                <a:gd name="T13" fmla="*/ 0 h 126"/>
                <a:gd name="T14" fmla="*/ 1 w 60"/>
                <a:gd name="T15" fmla="*/ 13 h 126"/>
                <a:gd name="T16" fmla="*/ 0 w 60"/>
                <a:gd name="T17" fmla="*/ 27 h 126"/>
                <a:gd name="T18" fmla="*/ 0 w 60"/>
                <a:gd name="T19" fmla="*/ 122 h 126"/>
                <a:gd name="T20" fmla="*/ 1 w 60"/>
                <a:gd name="T21" fmla="*/ 122 h 126"/>
                <a:gd name="T22" fmla="*/ 9 w 60"/>
                <a:gd name="T23" fmla="*/ 21 h 126"/>
                <a:gd name="T24" fmla="*/ 30 w 60"/>
                <a:gd name="T25" fmla="*/ 17 h 126"/>
                <a:gd name="T26" fmla="*/ 50 w 60"/>
                <a:gd name="T27" fmla="*/ 21 h 126"/>
                <a:gd name="T28" fmla="*/ 51 w 60"/>
                <a:gd name="T29" fmla="*/ 23 h 126"/>
                <a:gd name="T30" fmla="*/ 50 w 60"/>
                <a:gd name="T31" fmla="*/ 24 h 126"/>
                <a:gd name="T32" fmla="*/ 49 w 60"/>
                <a:gd name="T33" fmla="*/ 24 h 126"/>
                <a:gd name="T34" fmla="*/ 45 w 60"/>
                <a:gd name="T35" fmla="*/ 22 h 126"/>
                <a:gd name="T36" fmla="*/ 30 w 60"/>
                <a:gd name="T37" fmla="*/ 20 h 126"/>
                <a:gd name="T38" fmla="*/ 15 w 60"/>
                <a:gd name="T39" fmla="*/ 22 h 126"/>
                <a:gd name="T40" fmla="*/ 11 w 60"/>
                <a:gd name="T41" fmla="*/ 24 h 126"/>
                <a:gd name="T42" fmla="*/ 9 w 60"/>
                <a:gd name="T43" fmla="*/ 23 h 126"/>
                <a:gd name="T44" fmla="*/ 9 w 60"/>
                <a:gd name="T45" fmla="*/ 21 h 126"/>
                <a:gd name="T46" fmla="*/ 9 w 60"/>
                <a:gd name="T47" fmla="*/ 38 h 126"/>
                <a:gd name="T48" fmla="*/ 30 w 60"/>
                <a:gd name="T49" fmla="*/ 34 h 126"/>
                <a:gd name="T50" fmla="*/ 50 w 60"/>
                <a:gd name="T51" fmla="*/ 38 h 126"/>
                <a:gd name="T52" fmla="*/ 51 w 60"/>
                <a:gd name="T53" fmla="*/ 40 h 126"/>
                <a:gd name="T54" fmla="*/ 50 w 60"/>
                <a:gd name="T55" fmla="*/ 41 h 126"/>
                <a:gd name="T56" fmla="*/ 49 w 60"/>
                <a:gd name="T57" fmla="*/ 41 h 126"/>
                <a:gd name="T58" fmla="*/ 45 w 60"/>
                <a:gd name="T59" fmla="*/ 39 h 126"/>
                <a:gd name="T60" fmla="*/ 30 w 60"/>
                <a:gd name="T61" fmla="*/ 37 h 126"/>
                <a:gd name="T62" fmla="*/ 15 w 60"/>
                <a:gd name="T63" fmla="*/ 39 h 126"/>
                <a:gd name="T64" fmla="*/ 11 w 60"/>
                <a:gd name="T65" fmla="*/ 41 h 126"/>
                <a:gd name="T66" fmla="*/ 9 w 60"/>
                <a:gd name="T67" fmla="*/ 40 h 126"/>
                <a:gd name="T68" fmla="*/ 9 w 60"/>
                <a:gd name="T69" fmla="*/ 38 h 126"/>
                <a:gd name="T70" fmla="*/ 9 w 60"/>
                <a:gd name="T71" fmla="*/ 55 h 126"/>
                <a:gd name="T72" fmla="*/ 30 w 60"/>
                <a:gd name="T73" fmla="*/ 51 h 126"/>
                <a:gd name="T74" fmla="*/ 50 w 60"/>
                <a:gd name="T75" fmla="*/ 55 h 126"/>
                <a:gd name="T76" fmla="*/ 51 w 60"/>
                <a:gd name="T77" fmla="*/ 57 h 126"/>
                <a:gd name="T78" fmla="*/ 50 w 60"/>
                <a:gd name="T79" fmla="*/ 58 h 126"/>
                <a:gd name="T80" fmla="*/ 49 w 60"/>
                <a:gd name="T81" fmla="*/ 58 h 126"/>
                <a:gd name="T82" fmla="*/ 45 w 60"/>
                <a:gd name="T83" fmla="*/ 56 h 126"/>
                <a:gd name="T84" fmla="*/ 30 w 60"/>
                <a:gd name="T85" fmla="*/ 54 h 126"/>
                <a:gd name="T86" fmla="*/ 15 w 60"/>
                <a:gd name="T87" fmla="*/ 56 h 126"/>
                <a:gd name="T88" fmla="*/ 11 w 60"/>
                <a:gd name="T89" fmla="*/ 58 h 126"/>
                <a:gd name="T90" fmla="*/ 9 w 60"/>
                <a:gd name="T91" fmla="*/ 57 h 126"/>
                <a:gd name="T92" fmla="*/ 9 w 60"/>
                <a:gd name="T93" fmla="*/ 5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126">
                  <a:moveTo>
                    <a:pt x="1" y="122"/>
                  </a:moveTo>
                  <a:cubicBezTo>
                    <a:pt x="4" y="111"/>
                    <a:pt x="16" y="108"/>
                    <a:pt x="30" y="108"/>
                  </a:cubicBezTo>
                  <a:cubicBezTo>
                    <a:pt x="44" y="108"/>
                    <a:pt x="55" y="111"/>
                    <a:pt x="59" y="122"/>
                  </a:cubicBezTo>
                  <a:cubicBezTo>
                    <a:pt x="60" y="126"/>
                    <a:pt x="60" y="126"/>
                    <a:pt x="60" y="122"/>
                  </a:cubicBezTo>
                  <a:cubicBezTo>
                    <a:pt x="60" y="102"/>
                    <a:pt x="60" y="47"/>
                    <a:pt x="60" y="27"/>
                  </a:cubicBezTo>
                  <a:cubicBezTo>
                    <a:pt x="60" y="23"/>
                    <a:pt x="60" y="17"/>
                    <a:pt x="59" y="13"/>
                  </a:cubicBezTo>
                  <a:cubicBezTo>
                    <a:pt x="55" y="3"/>
                    <a:pt x="44" y="0"/>
                    <a:pt x="30" y="0"/>
                  </a:cubicBezTo>
                  <a:cubicBezTo>
                    <a:pt x="16" y="0"/>
                    <a:pt x="5" y="3"/>
                    <a:pt x="1" y="13"/>
                  </a:cubicBezTo>
                  <a:cubicBezTo>
                    <a:pt x="0" y="17"/>
                    <a:pt x="0" y="23"/>
                    <a:pt x="0" y="27"/>
                  </a:cubicBezTo>
                  <a:cubicBezTo>
                    <a:pt x="0" y="47"/>
                    <a:pt x="0" y="102"/>
                    <a:pt x="0" y="122"/>
                  </a:cubicBezTo>
                  <a:cubicBezTo>
                    <a:pt x="0" y="126"/>
                    <a:pt x="0" y="126"/>
                    <a:pt x="1" y="122"/>
                  </a:cubicBezTo>
                  <a:moveTo>
                    <a:pt x="9" y="21"/>
                  </a:moveTo>
                  <a:cubicBezTo>
                    <a:pt x="14" y="18"/>
                    <a:pt x="21" y="17"/>
                    <a:pt x="30" y="17"/>
                  </a:cubicBezTo>
                  <a:cubicBezTo>
                    <a:pt x="39" y="17"/>
                    <a:pt x="45" y="18"/>
                    <a:pt x="50" y="21"/>
                  </a:cubicBezTo>
                  <a:cubicBezTo>
                    <a:pt x="51" y="21"/>
                    <a:pt x="52" y="22"/>
                    <a:pt x="51" y="23"/>
                  </a:cubicBezTo>
                  <a:cubicBezTo>
                    <a:pt x="51" y="24"/>
                    <a:pt x="50" y="24"/>
                    <a:pt x="50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8" y="23"/>
                    <a:pt x="46" y="23"/>
                    <a:pt x="45" y="22"/>
                  </a:cubicBezTo>
                  <a:cubicBezTo>
                    <a:pt x="41" y="21"/>
                    <a:pt x="36" y="20"/>
                    <a:pt x="30" y="20"/>
                  </a:cubicBezTo>
                  <a:cubicBezTo>
                    <a:pt x="24" y="20"/>
                    <a:pt x="19" y="21"/>
                    <a:pt x="15" y="22"/>
                  </a:cubicBezTo>
                  <a:cubicBezTo>
                    <a:pt x="14" y="23"/>
                    <a:pt x="12" y="23"/>
                    <a:pt x="11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8" y="22"/>
                    <a:pt x="9" y="21"/>
                    <a:pt x="9" y="21"/>
                  </a:cubicBezTo>
                  <a:moveTo>
                    <a:pt x="9" y="38"/>
                  </a:moveTo>
                  <a:cubicBezTo>
                    <a:pt x="14" y="35"/>
                    <a:pt x="21" y="34"/>
                    <a:pt x="30" y="34"/>
                  </a:cubicBezTo>
                  <a:cubicBezTo>
                    <a:pt x="39" y="34"/>
                    <a:pt x="45" y="35"/>
                    <a:pt x="50" y="38"/>
                  </a:cubicBezTo>
                  <a:cubicBezTo>
                    <a:pt x="51" y="38"/>
                    <a:pt x="52" y="39"/>
                    <a:pt x="51" y="40"/>
                  </a:cubicBezTo>
                  <a:cubicBezTo>
                    <a:pt x="51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0"/>
                    <a:pt x="46" y="40"/>
                    <a:pt x="45" y="39"/>
                  </a:cubicBezTo>
                  <a:cubicBezTo>
                    <a:pt x="41" y="38"/>
                    <a:pt x="36" y="37"/>
                    <a:pt x="30" y="37"/>
                  </a:cubicBezTo>
                  <a:cubicBezTo>
                    <a:pt x="24" y="37"/>
                    <a:pt x="19" y="38"/>
                    <a:pt x="15" y="39"/>
                  </a:cubicBezTo>
                  <a:cubicBezTo>
                    <a:pt x="14" y="40"/>
                    <a:pt x="12" y="40"/>
                    <a:pt x="11" y="41"/>
                  </a:cubicBezTo>
                  <a:cubicBezTo>
                    <a:pt x="10" y="41"/>
                    <a:pt x="9" y="41"/>
                    <a:pt x="9" y="40"/>
                  </a:cubicBezTo>
                  <a:cubicBezTo>
                    <a:pt x="8" y="39"/>
                    <a:pt x="9" y="38"/>
                    <a:pt x="9" y="38"/>
                  </a:cubicBezTo>
                  <a:moveTo>
                    <a:pt x="9" y="55"/>
                  </a:moveTo>
                  <a:cubicBezTo>
                    <a:pt x="14" y="52"/>
                    <a:pt x="21" y="51"/>
                    <a:pt x="30" y="51"/>
                  </a:cubicBezTo>
                  <a:cubicBezTo>
                    <a:pt x="39" y="51"/>
                    <a:pt x="45" y="52"/>
                    <a:pt x="50" y="55"/>
                  </a:cubicBezTo>
                  <a:cubicBezTo>
                    <a:pt x="51" y="55"/>
                    <a:pt x="52" y="56"/>
                    <a:pt x="51" y="57"/>
                  </a:cubicBezTo>
                  <a:cubicBezTo>
                    <a:pt x="51" y="58"/>
                    <a:pt x="50" y="58"/>
                    <a:pt x="50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57"/>
                    <a:pt x="46" y="57"/>
                    <a:pt x="45" y="56"/>
                  </a:cubicBezTo>
                  <a:cubicBezTo>
                    <a:pt x="41" y="55"/>
                    <a:pt x="36" y="54"/>
                    <a:pt x="30" y="54"/>
                  </a:cubicBezTo>
                  <a:cubicBezTo>
                    <a:pt x="24" y="54"/>
                    <a:pt x="19" y="55"/>
                    <a:pt x="15" y="56"/>
                  </a:cubicBezTo>
                  <a:cubicBezTo>
                    <a:pt x="14" y="57"/>
                    <a:pt x="12" y="57"/>
                    <a:pt x="11" y="58"/>
                  </a:cubicBezTo>
                  <a:cubicBezTo>
                    <a:pt x="10" y="58"/>
                    <a:pt x="9" y="58"/>
                    <a:pt x="9" y="57"/>
                  </a:cubicBezTo>
                  <a:cubicBezTo>
                    <a:pt x="8" y="56"/>
                    <a:pt x="9" y="55"/>
                    <a:pt x="9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32" name="Freeform 155"/>
            <p:cNvSpPr>
              <a:spLocks noEditPoints="1"/>
            </p:cNvSpPr>
            <p:nvPr/>
          </p:nvSpPr>
          <p:spPr bwMode="auto">
            <a:xfrm>
              <a:off x="3902076" y="4076700"/>
              <a:ext cx="225425" cy="473075"/>
            </a:xfrm>
            <a:custGeom>
              <a:avLst/>
              <a:gdLst>
                <a:gd name="T0" fmla="*/ 59 w 60"/>
                <a:gd name="T1" fmla="*/ 122 h 126"/>
                <a:gd name="T2" fmla="*/ 60 w 60"/>
                <a:gd name="T3" fmla="*/ 122 h 126"/>
                <a:gd name="T4" fmla="*/ 60 w 60"/>
                <a:gd name="T5" fmla="*/ 27 h 126"/>
                <a:gd name="T6" fmla="*/ 59 w 60"/>
                <a:gd name="T7" fmla="*/ 13 h 126"/>
                <a:gd name="T8" fmla="*/ 30 w 60"/>
                <a:gd name="T9" fmla="*/ 0 h 126"/>
                <a:gd name="T10" fmla="*/ 1 w 60"/>
                <a:gd name="T11" fmla="*/ 13 h 126"/>
                <a:gd name="T12" fmla="*/ 0 w 60"/>
                <a:gd name="T13" fmla="*/ 27 h 126"/>
                <a:gd name="T14" fmla="*/ 0 w 60"/>
                <a:gd name="T15" fmla="*/ 122 h 126"/>
                <a:gd name="T16" fmla="*/ 1 w 60"/>
                <a:gd name="T17" fmla="*/ 122 h 126"/>
                <a:gd name="T18" fmla="*/ 30 w 60"/>
                <a:gd name="T19" fmla="*/ 108 h 126"/>
                <a:gd name="T20" fmla="*/ 59 w 60"/>
                <a:gd name="T21" fmla="*/ 122 h 126"/>
                <a:gd name="T22" fmla="*/ 51 w 60"/>
                <a:gd name="T23" fmla="*/ 57 h 126"/>
                <a:gd name="T24" fmla="*/ 50 w 60"/>
                <a:gd name="T25" fmla="*/ 58 h 126"/>
                <a:gd name="T26" fmla="*/ 49 w 60"/>
                <a:gd name="T27" fmla="*/ 58 h 126"/>
                <a:gd name="T28" fmla="*/ 45 w 60"/>
                <a:gd name="T29" fmla="*/ 56 h 126"/>
                <a:gd name="T30" fmla="*/ 30 w 60"/>
                <a:gd name="T31" fmla="*/ 54 h 126"/>
                <a:gd name="T32" fmla="*/ 15 w 60"/>
                <a:gd name="T33" fmla="*/ 56 h 126"/>
                <a:gd name="T34" fmla="*/ 11 w 60"/>
                <a:gd name="T35" fmla="*/ 58 h 126"/>
                <a:gd name="T36" fmla="*/ 9 w 60"/>
                <a:gd name="T37" fmla="*/ 57 h 126"/>
                <a:gd name="T38" fmla="*/ 10 w 60"/>
                <a:gd name="T39" fmla="*/ 55 h 126"/>
                <a:gd name="T40" fmla="*/ 30 w 60"/>
                <a:gd name="T41" fmla="*/ 51 h 126"/>
                <a:gd name="T42" fmla="*/ 51 w 60"/>
                <a:gd name="T43" fmla="*/ 55 h 126"/>
                <a:gd name="T44" fmla="*/ 51 w 60"/>
                <a:gd name="T45" fmla="*/ 57 h 126"/>
                <a:gd name="T46" fmla="*/ 51 w 60"/>
                <a:gd name="T47" fmla="*/ 40 h 126"/>
                <a:gd name="T48" fmla="*/ 50 w 60"/>
                <a:gd name="T49" fmla="*/ 41 h 126"/>
                <a:gd name="T50" fmla="*/ 49 w 60"/>
                <a:gd name="T51" fmla="*/ 41 h 126"/>
                <a:gd name="T52" fmla="*/ 45 w 60"/>
                <a:gd name="T53" fmla="*/ 39 h 126"/>
                <a:gd name="T54" fmla="*/ 30 w 60"/>
                <a:gd name="T55" fmla="*/ 37 h 126"/>
                <a:gd name="T56" fmla="*/ 15 w 60"/>
                <a:gd name="T57" fmla="*/ 39 h 126"/>
                <a:gd name="T58" fmla="*/ 11 w 60"/>
                <a:gd name="T59" fmla="*/ 41 h 126"/>
                <a:gd name="T60" fmla="*/ 9 w 60"/>
                <a:gd name="T61" fmla="*/ 40 h 126"/>
                <a:gd name="T62" fmla="*/ 10 w 60"/>
                <a:gd name="T63" fmla="*/ 38 h 126"/>
                <a:gd name="T64" fmla="*/ 30 w 60"/>
                <a:gd name="T65" fmla="*/ 34 h 126"/>
                <a:gd name="T66" fmla="*/ 51 w 60"/>
                <a:gd name="T67" fmla="*/ 38 h 126"/>
                <a:gd name="T68" fmla="*/ 51 w 60"/>
                <a:gd name="T69" fmla="*/ 40 h 126"/>
                <a:gd name="T70" fmla="*/ 51 w 60"/>
                <a:gd name="T71" fmla="*/ 23 h 126"/>
                <a:gd name="T72" fmla="*/ 50 w 60"/>
                <a:gd name="T73" fmla="*/ 24 h 126"/>
                <a:gd name="T74" fmla="*/ 49 w 60"/>
                <a:gd name="T75" fmla="*/ 24 h 126"/>
                <a:gd name="T76" fmla="*/ 45 w 60"/>
                <a:gd name="T77" fmla="*/ 22 h 126"/>
                <a:gd name="T78" fmla="*/ 30 w 60"/>
                <a:gd name="T79" fmla="*/ 20 h 126"/>
                <a:gd name="T80" fmla="*/ 15 w 60"/>
                <a:gd name="T81" fmla="*/ 22 h 126"/>
                <a:gd name="T82" fmla="*/ 11 w 60"/>
                <a:gd name="T83" fmla="*/ 24 h 126"/>
                <a:gd name="T84" fmla="*/ 9 w 60"/>
                <a:gd name="T85" fmla="*/ 23 h 126"/>
                <a:gd name="T86" fmla="*/ 10 w 60"/>
                <a:gd name="T87" fmla="*/ 21 h 126"/>
                <a:gd name="T88" fmla="*/ 30 w 60"/>
                <a:gd name="T89" fmla="*/ 17 h 126"/>
                <a:gd name="T90" fmla="*/ 51 w 60"/>
                <a:gd name="T91" fmla="*/ 21 h 126"/>
                <a:gd name="T92" fmla="*/ 51 w 60"/>
                <a:gd name="T93" fmla="*/ 2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126">
                  <a:moveTo>
                    <a:pt x="59" y="122"/>
                  </a:moveTo>
                  <a:cubicBezTo>
                    <a:pt x="60" y="126"/>
                    <a:pt x="60" y="126"/>
                    <a:pt x="60" y="122"/>
                  </a:cubicBezTo>
                  <a:cubicBezTo>
                    <a:pt x="60" y="102"/>
                    <a:pt x="60" y="47"/>
                    <a:pt x="60" y="27"/>
                  </a:cubicBezTo>
                  <a:cubicBezTo>
                    <a:pt x="60" y="23"/>
                    <a:pt x="60" y="17"/>
                    <a:pt x="59" y="13"/>
                  </a:cubicBezTo>
                  <a:cubicBezTo>
                    <a:pt x="55" y="3"/>
                    <a:pt x="44" y="0"/>
                    <a:pt x="30" y="0"/>
                  </a:cubicBezTo>
                  <a:cubicBezTo>
                    <a:pt x="16" y="0"/>
                    <a:pt x="5" y="3"/>
                    <a:pt x="1" y="13"/>
                  </a:cubicBezTo>
                  <a:cubicBezTo>
                    <a:pt x="0" y="17"/>
                    <a:pt x="0" y="23"/>
                    <a:pt x="0" y="27"/>
                  </a:cubicBezTo>
                  <a:cubicBezTo>
                    <a:pt x="0" y="47"/>
                    <a:pt x="0" y="102"/>
                    <a:pt x="0" y="122"/>
                  </a:cubicBezTo>
                  <a:cubicBezTo>
                    <a:pt x="0" y="126"/>
                    <a:pt x="0" y="126"/>
                    <a:pt x="1" y="122"/>
                  </a:cubicBezTo>
                  <a:cubicBezTo>
                    <a:pt x="4" y="111"/>
                    <a:pt x="16" y="108"/>
                    <a:pt x="30" y="108"/>
                  </a:cubicBezTo>
                  <a:cubicBezTo>
                    <a:pt x="44" y="108"/>
                    <a:pt x="56" y="111"/>
                    <a:pt x="59" y="122"/>
                  </a:cubicBezTo>
                  <a:moveTo>
                    <a:pt x="51" y="57"/>
                  </a:moveTo>
                  <a:cubicBezTo>
                    <a:pt x="51" y="58"/>
                    <a:pt x="50" y="58"/>
                    <a:pt x="50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57"/>
                    <a:pt x="46" y="57"/>
                    <a:pt x="45" y="56"/>
                  </a:cubicBezTo>
                  <a:cubicBezTo>
                    <a:pt x="41" y="55"/>
                    <a:pt x="36" y="54"/>
                    <a:pt x="30" y="54"/>
                  </a:cubicBezTo>
                  <a:cubicBezTo>
                    <a:pt x="24" y="54"/>
                    <a:pt x="19" y="55"/>
                    <a:pt x="15" y="56"/>
                  </a:cubicBezTo>
                  <a:cubicBezTo>
                    <a:pt x="14" y="57"/>
                    <a:pt x="12" y="57"/>
                    <a:pt x="11" y="58"/>
                  </a:cubicBezTo>
                  <a:cubicBezTo>
                    <a:pt x="10" y="58"/>
                    <a:pt x="9" y="58"/>
                    <a:pt x="9" y="57"/>
                  </a:cubicBezTo>
                  <a:cubicBezTo>
                    <a:pt x="8" y="56"/>
                    <a:pt x="9" y="55"/>
                    <a:pt x="10" y="55"/>
                  </a:cubicBezTo>
                  <a:cubicBezTo>
                    <a:pt x="15" y="52"/>
                    <a:pt x="21" y="51"/>
                    <a:pt x="30" y="51"/>
                  </a:cubicBezTo>
                  <a:cubicBezTo>
                    <a:pt x="39" y="51"/>
                    <a:pt x="46" y="52"/>
                    <a:pt x="51" y="55"/>
                  </a:cubicBezTo>
                  <a:cubicBezTo>
                    <a:pt x="51" y="55"/>
                    <a:pt x="52" y="56"/>
                    <a:pt x="51" y="57"/>
                  </a:cubicBezTo>
                  <a:moveTo>
                    <a:pt x="51" y="40"/>
                  </a:moveTo>
                  <a:cubicBezTo>
                    <a:pt x="51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0"/>
                    <a:pt x="46" y="40"/>
                    <a:pt x="45" y="39"/>
                  </a:cubicBezTo>
                  <a:cubicBezTo>
                    <a:pt x="41" y="38"/>
                    <a:pt x="36" y="37"/>
                    <a:pt x="30" y="37"/>
                  </a:cubicBezTo>
                  <a:cubicBezTo>
                    <a:pt x="24" y="37"/>
                    <a:pt x="19" y="38"/>
                    <a:pt x="15" y="39"/>
                  </a:cubicBezTo>
                  <a:cubicBezTo>
                    <a:pt x="14" y="40"/>
                    <a:pt x="12" y="40"/>
                    <a:pt x="11" y="41"/>
                  </a:cubicBezTo>
                  <a:cubicBezTo>
                    <a:pt x="10" y="41"/>
                    <a:pt x="9" y="41"/>
                    <a:pt x="9" y="40"/>
                  </a:cubicBezTo>
                  <a:cubicBezTo>
                    <a:pt x="8" y="39"/>
                    <a:pt x="9" y="38"/>
                    <a:pt x="10" y="38"/>
                  </a:cubicBezTo>
                  <a:cubicBezTo>
                    <a:pt x="15" y="35"/>
                    <a:pt x="21" y="34"/>
                    <a:pt x="30" y="34"/>
                  </a:cubicBezTo>
                  <a:cubicBezTo>
                    <a:pt x="39" y="34"/>
                    <a:pt x="46" y="35"/>
                    <a:pt x="51" y="38"/>
                  </a:cubicBezTo>
                  <a:cubicBezTo>
                    <a:pt x="51" y="38"/>
                    <a:pt x="52" y="39"/>
                    <a:pt x="51" y="40"/>
                  </a:cubicBezTo>
                  <a:moveTo>
                    <a:pt x="51" y="23"/>
                  </a:moveTo>
                  <a:cubicBezTo>
                    <a:pt x="51" y="24"/>
                    <a:pt x="50" y="24"/>
                    <a:pt x="50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8" y="23"/>
                    <a:pt x="46" y="23"/>
                    <a:pt x="45" y="22"/>
                  </a:cubicBezTo>
                  <a:cubicBezTo>
                    <a:pt x="41" y="21"/>
                    <a:pt x="36" y="20"/>
                    <a:pt x="30" y="20"/>
                  </a:cubicBezTo>
                  <a:cubicBezTo>
                    <a:pt x="24" y="20"/>
                    <a:pt x="19" y="21"/>
                    <a:pt x="15" y="22"/>
                  </a:cubicBezTo>
                  <a:cubicBezTo>
                    <a:pt x="14" y="23"/>
                    <a:pt x="12" y="23"/>
                    <a:pt x="11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8" y="22"/>
                    <a:pt x="9" y="21"/>
                    <a:pt x="10" y="21"/>
                  </a:cubicBezTo>
                  <a:cubicBezTo>
                    <a:pt x="15" y="18"/>
                    <a:pt x="21" y="17"/>
                    <a:pt x="30" y="17"/>
                  </a:cubicBezTo>
                  <a:cubicBezTo>
                    <a:pt x="39" y="17"/>
                    <a:pt x="46" y="18"/>
                    <a:pt x="51" y="21"/>
                  </a:cubicBezTo>
                  <a:cubicBezTo>
                    <a:pt x="51" y="21"/>
                    <a:pt x="52" y="22"/>
                    <a:pt x="51" y="2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33" name="Group 392"/>
          <p:cNvGrpSpPr/>
          <p:nvPr/>
        </p:nvGrpSpPr>
        <p:grpSpPr>
          <a:xfrm>
            <a:off x="2791357" y="2938418"/>
            <a:ext cx="239611" cy="257966"/>
            <a:chOff x="5534026" y="1911350"/>
            <a:chExt cx="360362" cy="390525"/>
          </a:xfrm>
          <a:solidFill>
            <a:srgbClr val="0070C0"/>
          </a:solidFill>
        </p:grpSpPr>
        <p:sp>
          <p:nvSpPr>
            <p:cNvPr id="234" name="Freeform 156"/>
            <p:cNvSpPr/>
            <p:nvPr/>
          </p:nvSpPr>
          <p:spPr bwMode="auto">
            <a:xfrm>
              <a:off x="5534026" y="1911350"/>
              <a:ext cx="344488" cy="206375"/>
            </a:xfrm>
            <a:custGeom>
              <a:avLst/>
              <a:gdLst>
                <a:gd name="T0" fmla="*/ 26 w 92"/>
                <a:gd name="T1" fmla="*/ 30 h 55"/>
                <a:gd name="T2" fmla="*/ 65 w 92"/>
                <a:gd name="T3" fmla="*/ 25 h 55"/>
                <a:gd name="T4" fmla="*/ 56 w 92"/>
                <a:gd name="T5" fmla="*/ 34 h 55"/>
                <a:gd name="T6" fmla="*/ 59 w 92"/>
                <a:gd name="T7" fmla="*/ 41 h 55"/>
                <a:gd name="T8" fmla="*/ 81 w 92"/>
                <a:gd name="T9" fmla="*/ 41 h 55"/>
                <a:gd name="T10" fmla="*/ 83 w 92"/>
                <a:gd name="T11" fmla="*/ 41 h 55"/>
                <a:gd name="T12" fmla="*/ 85 w 92"/>
                <a:gd name="T13" fmla="*/ 41 h 55"/>
                <a:gd name="T14" fmla="*/ 90 w 92"/>
                <a:gd name="T15" fmla="*/ 41 h 55"/>
                <a:gd name="T16" fmla="*/ 92 w 92"/>
                <a:gd name="T17" fmla="*/ 38 h 55"/>
                <a:gd name="T18" fmla="*/ 92 w 92"/>
                <a:gd name="T19" fmla="*/ 7 h 55"/>
                <a:gd name="T20" fmla="*/ 86 w 92"/>
                <a:gd name="T21" fmla="*/ 5 h 55"/>
                <a:gd name="T22" fmla="*/ 77 w 92"/>
                <a:gd name="T23" fmla="*/ 14 h 55"/>
                <a:gd name="T24" fmla="*/ 14 w 92"/>
                <a:gd name="T25" fmla="*/ 19 h 55"/>
                <a:gd name="T26" fmla="*/ 0 w 92"/>
                <a:gd name="T27" fmla="*/ 55 h 55"/>
                <a:gd name="T28" fmla="*/ 17 w 92"/>
                <a:gd name="T29" fmla="*/ 55 h 55"/>
                <a:gd name="T30" fmla="*/ 26 w 92"/>
                <a:gd name="T31" fmla="*/ 3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55">
                  <a:moveTo>
                    <a:pt x="26" y="30"/>
                  </a:moveTo>
                  <a:cubicBezTo>
                    <a:pt x="36" y="19"/>
                    <a:pt x="53" y="18"/>
                    <a:pt x="65" y="25"/>
                  </a:cubicBezTo>
                  <a:cubicBezTo>
                    <a:pt x="61" y="29"/>
                    <a:pt x="56" y="34"/>
                    <a:pt x="56" y="34"/>
                  </a:cubicBezTo>
                  <a:cubicBezTo>
                    <a:pt x="53" y="38"/>
                    <a:pt x="57" y="41"/>
                    <a:pt x="59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2" y="41"/>
                    <a:pt x="83" y="41"/>
                    <a:pt x="83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1" y="41"/>
                    <a:pt x="92" y="40"/>
                    <a:pt x="92" y="38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5"/>
                    <a:pt x="89" y="2"/>
                    <a:pt x="86" y="5"/>
                  </a:cubicBezTo>
                  <a:cubicBezTo>
                    <a:pt x="86" y="5"/>
                    <a:pt x="80" y="10"/>
                    <a:pt x="77" y="14"/>
                  </a:cubicBezTo>
                  <a:cubicBezTo>
                    <a:pt x="58" y="0"/>
                    <a:pt x="31" y="2"/>
                    <a:pt x="14" y="19"/>
                  </a:cubicBezTo>
                  <a:cubicBezTo>
                    <a:pt x="5" y="29"/>
                    <a:pt x="0" y="42"/>
                    <a:pt x="0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6" y="46"/>
                    <a:pt x="19" y="37"/>
                    <a:pt x="26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35" name="Freeform 157"/>
            <p:cNvSpPr/>
            <p:nvPr/>
          </p:nvSpPr>
          <p:spPr bwMode="auto">
            <a:xfrm>
              <a:off x="5548313" y="2095500"/>
              <a:ext cx="346075" cy="206375"/>
            </a:xfrm>
            <a:custGeom>
              <a:avLst/>
              <a:gdLst>
                <a:gd name="T0" fmla="*/ 75 w 92"/>
                <a:gd name="T1" fmla="*/ 0 h 55"/>
                <a:gd name="T2" fmla="*/ 66 w 92"/>
                <a:gd name="T3" fmla="*/ 25 h 55"/>
                <a:gd name="T4" fmla="*/ 27 w 92"/>
                <a:gd name="T5" fmla="*/ 30 h 55"/>
                <a:gd name="T6" fmla="*/ 36 w 92"/>
                <a:gd name="T7" fmla="*/ 21 h 55"/>
                <a:gd name="T8" fmla="*/ 33 w 92"/>
                <a:gd name="T9" fmla="*/ 14 h 55"/>
                <a:gd name="T10" fmla="*/ 11 w 92"/>
                <a:gd name="T11" fmla="*/ 14 h 55"/>
                <a:gd name="T12" fmla="*/ 8 w 92"/>
                <a:gd name="T13" fmla="*/ 14 h 55"/>
                <a:gd name="T14" fmla="*/ 6 w 92"/>
                <a:gd name="T15" fmla="*/ 14 h 55"/>
                <a:gd name="T16" fmla="*/ 2 w 92"/>
                <a:gd name="T17" fmla="*/ 14 h 55"/>
                <a:gd name="T18" fmla="*/ 0 w 92"/>
                <a:gd name="T19" fmla="*/ 17 h 55"/>
                <a:gd name="T20" fmla="*/ 0 w 92"/>
                <a:gd name="T21" fmla="*/ 48 h 55"/>
                <a:gd name="T22" fmla="*/ 6 w 92"/>
                <a:gd name="T23" fmla="*/ 50 h 55"/>
                <a:gd name="T24" fmla="*/ 15 w 92"/>
                <a:gd name="T25" fmla="*/ 41 h 55"/>
                <a:gd name="T26" fmla="*/ 77 w 92"/>
                <a:gd name="T27" fmla="*/ 36 h 55"/>
                <a:gd name="T28" fmla="*/ 91 w 92"/>
                <a:gd name="T29" fmla="*/ 0 h 55"/>
                <a:gd name="T30" fmla="*/ 75 w 92"/>
                <a:gd name="T3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55">
                  <a:moveTo>
                    <a:pt x="75" y="0"/>
                  </a:moveTo>
                  <a:cubicBezTo>
                    <a:pt x="76" y="9"/>
                    <a:pt x="73" y="18"/>
                    <a:pt x="66" y="25"/>
                  </a:cubicBezTo>
                  <a:cubicBezTo>
                    <a:pt x="55" y="36"/>
                    <a:pt x="39" y="37"/>
                    <a:pt x="27" y="30"/>
                  </a:cubicBezTo>
                  <a:cubicBezTo>
                    <a:pt x="31" y="26"/>
                    <a:pt x="36" y="21"/>
                    <a:pt x="36" y="21"/>
                  </a:cubicBezTo>
                  <a:cubicBezTo>
                    <a:pt x="39" y="17"/>
                    <a:pt x="35" y="14"/>
                    <a:pt x="33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0"/>
                    <a:pt x="3" y="53"/>
                    <a:pt x="6" y="50"/>
                  </a:cubicBezTo>
                  <a:cubicBezTo>
                    <a:pt x="6" y="50"/>
                    <a:pt x="11" y="45"/>
                    <a:pt x="15" y="41"/>
                  </a:cubicBezTo>
                  <a:cubicBezTo>
                    <a:pt x="34" y="55"/>
                    <a:pt x="60" y="53"/>
                    <a:pt x="77" y="36"/>
                  </a:cubicBezTo>
                  <a:cubicBezTo>
                    <a:pt x="87" y="26"/>
                    <a:pt x="92" y="13"/>
                    <a:pt x="91" y="0"/>
                  </a:cubicBezTo>
                  <a:cubicBezTo>
                    <a:pt x="75" y="0"/>
                    <a:pt x="75" y="0"/>
                    <a:pt x="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236" name="Freeform 158"/>
          <p:cNvSpPr>
            <a:spLocks noEditPoints="1"/>
          </p:cNvSpPr>
          <p:nvPr/>
        </p:nvSpPr>
        <p:spPr bwMode="auto">
          <a:xfrm>
            <a:off x="3793079" y="3524607"/>
            <a:ext cx="459170" cy="404774"/>
          </a:xfrm>
          <a:custGeom>
            <a:avLst/>
            <a:gdLst>
              <a:gd name="T0" fmla="*/ 162 w 184"/>
              <a:gd name="T1" fmla="*/ 0 h 163"/>
              <a:gd name="T2" fmla="*/ 21 w 184"/>
              <a:gd name="T3" fmla="*/ 0 h 163"/>
              <a:gd name="T4" fmla="*/ 0 w 184"/>
              <a:gd name="T5" fmla="*/ 21 h 163"/>
              <a:gd name="T6" fmla="*/ 0 w 184"/>
              <a:gd name="T7" fmla="*/ 97 h 163"/>
              <a:gd name="T8" fmla="*/ 21 w 184"/>
              <a:gd name="T9" fmla="*/ 119 h 163"/>
              <a:gd name="T10" fmla="*/ 32 w 184"/>
              <a:gd name="T11" fmla="*/ 119 h 163"/>
              <a:gd name="T12" fmla="*/ 32 w 184"/>
              <a:gd name="T13" fmla="*/ 157 h 163"/>
              <a:gd name="T14" fmla="*/ 34 w 184"/>
              <a:gd name="T15" fmla="*/ 161 h 163"/>
              <a:gd name="T16" fmla="*/ 42 w 184"/>
              <a:gd name="T17" fmla="*/ 161 h 163"/>
              <a:gd name="T18" fmla="*/ 86 w 184"/>
              <a:gd name="T19" fmla="*/ 119 h 163"/>
              <a:gd name="T20" fmla="*/ 162 w 184"/>
              <a:gd name="T21" fmla="*/ 119 h 163"/>
              <a:gd name="T22" fmla="*/ 184 w 184"/>
              <a:gd name="T23" fmla="*/ 97 h 163"/>
              <a:gd name="T24" fmla="*/ 184 w 184"/>
              <a:gd name="T25" fmla="*/ 21 h 163"/>
              <a:gd name="T26" fmla="*/ 162 w 184"/>
              <a:gd name="T27" fmla="*/ 0 h 163"/>
              <a:gd name="T28" fmla="*/ 38 w 184"/>
              <a:gd name="T29" fmla="*/ 32 h 163"/>
              <a:gd name="T30" fmla="*/ 124 w 184"/>
              <a:gd name="T31" fmla="*/ 32 h 163"/>
              <a:gd name="T32" fmla="*/ 130 w 184"/>
              <a:gd name="T33" fmla="*/ 38 h 163"/>
              <a:gd name="T34" fmla="*/ 124 w 184"/>
              <a:gd name="T35" fmla="*/ 43 h 163"/>
              <a:gd name="T36" fmla="*/ 38 w 184"/>
              <a:gd name="T37" fmla="*/ 43 h 163"/>
              <a:gd name="T38" fmla="*/ 32 w 184"/>
              <a:gd name="T39" fmla="*/ 38 h 163"/>
              <a:gd name="T40" fmla="*/ 38 w 184"/>
              <a:gd name="T41" fmla="*/ 32 h 163"/>
              <a:gd name="T42" fmla="*/ 81 w 184"/>
              <a:gd name="T43" fmla="*/ 86 h 163"/>
              <a:gd name="T44" fmla="*/ 38 w 184"/>
              <a:gd name="T45" fmla="*/ 86 h 163"/>
              <a:gd name="T46" fmla="*/ 32 w 184"/>
              <a:gd name="T47" fmla="*/ 81 h 163"/>
              <a:gd name="T48" fmla="*/ 38 w 184"/>
              <a:gd name="T49" fmla="*/ 76 h 163"/>
              <a:gd name="T50" fmla="*/ 81 w 184"/>
              <a:gd name="T51" fmla="*/ 76 h 163"/>
              <a:gd name="T52" fmla="*/ 86 w 184"/>
              <a:gd name="T53" fmla="*/ 81 h 163"/>
              <a:gd name="T54" fmla="*/ 81 w 184"/>
              <a:gd name="T55" fmla="*/ 86 h 163"/>
              <a:gd name="T56" fmla="*/ 146 w 184"/>
              <a:gd name="T57" fmla="*/ 65 h 163"/>
              <a:gd name="T58" fmla="*/ 38 w 184"/>
              <a:gd name="T59" fmla="*/ 65 h 163"/>
              <a:gd name="T60" fmla="*/ 32 w 184"/>
              <a:gd name="T61" fmla="*/ 59 h 163"/>
              <a:gd name="T62" fmla="*/ 38 w 184"/>
              <a:gd name="T63" fmla="*/ 54 h 163"/>
              <a:gd name="T64" fmla="*/ 146 w 184"/>
              <a:gd name="T65" fmla="*/ 54 h 163"/>
              <a:gd name="T66" fmla="*/ 151 w 184"/>
              <a:gd name="T67" fmla="*/ 59 h 163"/>
              <a:gd name="T68" fmla="*/ 146 w 184"/>
              <a:gd name="T69" fmla="*/ 6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" h="163">
                <a:moveTo>
                  <a:pt x="162" y="0"/>
                </a:move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1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9"/>
                  <a:pt x="9" y="119"/>
                  <a:pt x="21" y="119"/>
                </a:cubicBezTo>
                <a:cubicBezTo>
                  <a:pt x="32" y="119"/>
                  <a:pt x="32" y="119"/>
                  <a:pt x="32" y="119"/>
                </a:cubicBezTo>
                <a:cubicBezTo>
                  <a:pt x="32" y="157"/>
                  <a:pt x="32" y="157"/>
                  <a:pt x="32" y="157"/>
                </a:cubicBezTo>
                <a:cubicBezTo>
                  <a:pt x="32" y="158"/>
                  <a:pt x="33" y="160"/>
                  <a:pt x="34" y="161"/>
                </a:cubicBezTo>
                <a:cubicBezTo>
                  <a:pt x="36" y="163"/>
                  <a:pt x="39" y="163"/>
                  <a:pt x="42" y="161"/>
                </a:cubicBezTo>
                <a:cubicBezTo>
                  <a:pt x="86" y="119"/>
                  <a:pt x="86" y="119"/>
                  <a:pt x="86" y="119"/>
                </a:cubicBezTo>
                <a:cubicBezTo>
                  <a:pt x="162" y="119"/>
                  <a:pt x="162" y="119"/>
                  <a:pt x="162" y="119"/>
                </a:cubicBezTo>
                <a:cubicBezTo>
                  <a:pt x="174" y="119"/>
                  <a:pt x="184" y="109"/>
                  <a:pt x="184" y="97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4" y="0"/>
                  <a:pt x="162" y="0"/>
                </a:cubicBezTo>
                <a:moveTo>
                  <a:pt x="38" y="32"/>
                </a:moveTo>
                <a:cubicBezTo>
                  <a:pt x="124" y="32"/>
                  <a:pt x="124" y="32"/>
                  <a:pt x="124" y="32"/>
                </a:cubicBezTo>
                <a:cubicBezTo>
                  <a:pt x="127" y="32"/>
                  <a:pt x="130" y="35"/>
                  <a:pt x="130" y="38"/>
                </a:cubicBezTo>
                <a:cubicBezTo>
                  <a:pt x="130" y="41"/>
                  <a:pt x="127" y="43"/>
                  <a:pt x="124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5" y="43"/>
                  <a:pt x="32" y="41"/>
                  <a:pt x="32" y="38"/>
                </a:cubicBezTo>
                <a:cubicBezTo>
                  <a:pt x="32" y="35"/>
                  <a:pt x="35" y="32"/>
                  <a:pt x="38" y="32"/>
                </a:cubicBezTo>
                <a:moveTo>
                  <a:pt x="81" y="86"/>
                </a:moveTo>
                <a:cubicBezTo>
                  <a:pt x="38" y="86"/>
                  <a:pt x="38" y="86"/>
                  <a:pt x="38" y="86"/>
                </a:cubicBezTo>
                <a:cubicBezTo>
                  <a:pt x="35" y="86"/>
                  <a:pt x="32" y="84"/>
                  <a:pt x="32" y="81"/>
                </a:cubicBezTo>
                <a:cubicBezTo>
                  <a:pt x="32" y="78"/>
                  <a:pt x="35" y="76"/>
                  <a:pt x="38" y="76"/>
                </a:cubicBezTo>
                <a:cubicBezTo>
                  <a:pt x="81" y="76"/>
                  <a:pt x="81" y="76"/>
                  <a:pt x="81" y="76"/>
                </a:cubicBezTo>
                <a:cubicBezTo>
                  <a:pt x="84" y="76"/>
                  <a:pt x="86" y="78"/>
                  <a:pt x="86" y="81"/>
                </a:cubicBezTo>
                <a:cubicBezTo>
                  <a:pt x="86" y="84"/>
                  <a:pt x="84" y="86"/>
                  <a:pt x="81" y="86"/>
                </a:cubicBezTo>
                <a:moveTo>
                  <a:pt x="146" y="65"/>
                </a:moveTo>
                <a:cubicBezTo>
                  <a:pt x="38" y="65"/>
                  <a:pt x="38" y="65"/>
                  <a:pt x="38" y="65"/>
                </a:cubicBezTo>
                <a:cubicBezTo>
                  <a:pt x="35" y="65"/>
                  <a:pt x="32" y="62"/>
                  <a:pt x="32" y="59"/>
                </a:cubicBezTo>
                <a:cubicBezTo>
                  <a:pt x="32" y="56"/>
                  <a:pt x="35" y="54"/>
                  <a:pt x="38" y="54"/>
                </a:cubicBezTo>
                <a:cubicBezTo>
                  <a:pt x="146" y="54"/>
                  <a:pt x="146" y="54"/>
                  <a:pt x="146" y="54"/>
                </a:cubicBezTo>
                <a:cubicBezTo>
                  <a:pt x="149" y="54"/>
                  <a:pt x="151" y="56"/>
                  <a:pt x="151" y="59"/>
                </a:cubicBezTo>
                <a:cubicBezTo>
                  <a:pt x="151" y="62"/>
                  <a:pt x="149" y="65"/>
                  <a:pt x="146" y="65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577" tIns="45788" rIns="91577" bIns="4578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237" name="Group 396"/>
          <p:cNvGrpSpPr/>
          <p:nvPr/>
        </p:nvGrpSpPr>
        <p:grpSpPr>
          <a:xfrm>
            <a:off x="4652302" y="4489354"/>
            <a:ext cx="321946" cy="281035"/>
            <a:chOff x="8332788" y="4259263"/>
            <a:chExt cx="484188" cy="425449"/>
          </a:xfrm>
          <a:solidFill>
            <a:srgbClr val="0070C0"/>
          </a:solidFill>
        </p:grpSpPr>
        <p:sp>
          <p:nvSpPr>
            <p:cNvPr id="238" name="Freeform 159"/>
            <p:cNvSpPr/>
            <p:nvPr/>
          </p:nvSpPr>
          <p:spPr bwMode="auto">
            <a:xfrm>
              <a:off x="8569326" y="4552950"/>
              <a:ext cx="131763" cy="131762"/>
            </a:xfrm>
            <a:custGeom>
              <a:avLst/>
              <a:gdLst>
                <a:gd name="T0" fmla="*/ 13 w 35"/>
                <a:gd name="T1" fmla="*/ 3 h 35"/>
                <a:gd name="T2" fmla="*/ 33 w 35"/>
                <a:gd name="T3" fmla="*/ 13 h 35"/>
                <a:gd name="T4" fmla="*/ 23 w 35"/>
                <a:gd name="T5" fmla="*/ 33 h 35"/>
                <a:gd name="T6" fmla="*/ 3 w 35"/>
                <a:gd name="T7" fmla="*/ 23 h 35"/>
                <a:gd name="T8" fmla="*/ 13 w 35"/>
                <a:gd name="T9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3" y="3"/>
                  </a:moveTo>
                  <a:cubicBezTo>
                    <a:pt x="21" y="0"/>
                    <a:pt x="30" y="5"/>
                    <a:pt x="33" y="13"/>
                  </a:cubicBezTo>
                  <a:cubicBezTo>
                    <a:pt x="35" y="21"/>
                    <a:pt x="31" y="30"/>
                    <a:pt x="23" y="33"/>
                  </a:cubicBezTo>
                  <a:cubicBezTo>
                    <a:pt x="15" y="35"/>
                    <a:pt x="6" y="31"/>
                    <a:pt x="3" y="23"/>
                  </a:cubicBezTo>
                  <a:cubicBezTo>
                    <a:pt x="0" y="15"/>
                    <a:pt x="5" y="6"/>
                    <a:pt x="1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39" name="Freeform 160"/>
            <p:cNvSpPr/>
            <p:nvPr/>
          </p:nvSpPr>
          <p:spPr bwMode="auto">
            <a:xfrm>
              <a:off x="8445501" y="4395788"/>
              <a:ext cx="315913" cy="217487"/>
            </a:xfrm>
            <a:custGeom>
              <a:avLst/>
              <a:gdLst>
                <a:gd name="T0" fmla="*/ 74 w 84"/>
                <a:gd name="T1" fmla="*/ 12 h 58"/>
                <a:gd name="T2" fmla="*/ 73 w 84"/>
                <a:gd name="T3" fmla="*/ 12 h 58"/>
                <a:gd name="T4" fmla="*/ 72 w 84"/>
                <a:gd name="T5" fmla="*/ 11 h 58"/>
                <a:gd name="T6" fmla="*/ 72 w 84"/>
                <a:gd name="T7" fmla="*/ 11 h 58"/>
                <a:gd name="T8" fmla="*/ 6 w 84"/>
                <a:gd name="T9" fmla="*/ 36 h 58"/>
                <a:gd name="T10" fmla="*/ 4 w 84"/>
                <a:gd name="T11" fmla="*/ 38 h 58"/>
                <a:gd name="T12" fmla="*/ 2 w 84"/>
                <a:gd name="T13" fmla="*/ 42 h 58"/>
                <a:gd name="T14" fmla="*/ 7 w 84"/>
                <a:gd name="T15" fmla="*/ 56 h 58"/>
                <a:gd name="T16" fmla="*/ 20 w 84"/>
                <a:gd name="T17" fmla="*/ 51 h 58"/>
                <a:gd name="T18" fmla="*/ 23 w 84"/>
                <a:gd name="T19" fmla="*/ 44 h 58"/>
                <a:gd name="T20" fmla="*/ 65 w 84"/>
                <a:gd name="T21" fmla="*/ 30 h 58"/>
                <a:gd name="T22" fmla="*/ 70 w 84"/>
                <a:gd name="T23" fmla="*/ 32 h 58"/>
                <a:gd name="T24" fmla="*/ 83 w 84"/>
                <a:gd name="T25" fmla="*/ 27 h 58"/>
                <a:gd name="T26" fmla="*/ 84 w 84"/>
                <a:gd name="T27" fmla="*/ 20 h 58"/>
                <a:gd name="T28" fmla="*/ 79 w 84"/>
                <a:gd name="T29" fmla="*/ 14 h 58"/>
                <a:gd name="T30" fmla="*/ 74 w 84"/>
                <a:gd name="T31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4" h="58">
                  <a:moveTo>
                    <a:pt x="74" y="12"/>
                  </a:moveTo>
                  <a:cubicBezTo>
                    <a:pt x="74" y="12"/>
                    <a:pt x="73" y="12"/>
                    <a:pt x="73" y="12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46" y="0"/>
                    <a:pt x="18" y="11"/>
                    <a:pt x="6" y="36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47"/>
                    <a:pt x="2" y="53"/>
                    <a:pt x="7" y="56"/>
                  </a:cubicBezTo>
                  <a:cubicBezTo>
                    <a:pt x="12" y="58"/>
                    <a:pt x="18" y="56"/>
                    <a:pt x="20" y="51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31" y="29"/>
                    <a:pt x="50" y="22"/>
                    <a:pt x="65" y="30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5" y="34"/>
                    <a:pt x="81" y="32"/>
                    <a:pt x="83" y="27"/>
                  </a:cubicBezTo>
                  <a:cubicBezTo>
                    <a:pt x="84" y="25"/>
                    <a:pt x="84" y="22"/>
                    <a:pt x="84" y="20"/>
                  </a:cubicBezTo>
                  <a:cubicBezTo>
                    <a:pt x="83" y="18"/>
                    <a:pt x="81" y="16"/>
                    <a:pt x="79" y="14"/>
                  </a:cubicBezTo>
                  <a:lnTo>
                    <a:pt x="7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40" name="Freeform 161"/>
            <p:cNvSpPr/>
            <p:nvPr/>
          </p:nvSpPr>
          <p:spPr bwMode="auto">
            <a:xfrm>
              <a:off x="8332788" y="4259263"/>
              <a:ext cx="484188" cy="296862"/>
            </a:xfrm>
            <a:custGeom>
              <a:avLst/>
              <a:gdLst>
                <a:gd name="T0" fmla="*/ 123 w 129"/>
                <a:gd name="T1" fmla="*/ 21 h 79"/>
                <a:gd name="T2" fmla="*/ 119 w 129"/>
                <a:gd name="T3" fmla="*/ 19 h 79"/>
                <a:gd name="T4" fmla="*/ 118 w 129"/>
                <a:gd name="T5" fmla="*/ 19 h 79"/>
                <a:gd name="T6" fmla="*/ 115 w 129"/>
                <a:gd name="T7" fmla="*/ 17 h 79"/>
                <a:gd name="T8" fmla="*/ 113 w 129"/>
                <a:gd name="T9" fmla="*/ 17 h 79"/>
                <a:gd name="T10" fmla="*/ 6 w 129"/>
                <a:gd name="T11" fmla="*/ 57 h 79"/>
                <a:gd name="T12" fmla="*/ 5 w 129"/>
                <a:gd name="T13" fmla="*/ 57 h 79"/>
                <a:gd name="T14" fmla="*/ 2 w 129"/>
                <a:gd name="T15" fmla="*/ 65 h 79"/>
                <a:gd name="T16" fmla="*/ 6 w 129"/>
                <a:gd name="T17" fmla="*/ 77 h 79"/>
                <a:gd name="T18" fmla="*/ 18 w 129"/>
                <a:gd name="T19" fmla="*/ 73 h 79"/>
                <a:gd name="T20" fmla="*/ 22 w 129"/>
                <a:gd name="T21" fmla="*/ 65 h 79"/>
                <a:gd name="T22" fmla="*/ 22 w 129"/>
                <a:gd name="T23" fmla="*/ 65 h 79"/>
                <a:gd name="T24" fmla="*/ 109 w 129"/>
                <a:gd name="T25" fmla="*/ 34 h 79"/>
                <a:gd name="T26" fmla="*/ 115 w 129"/>
                <a:gd name="T27" fmla="*/ 37 h 79"/>
                <a:gd name="T28" fmla="*/ 127 w 129"/>
                <a:gd name="T29" fmla="*/ 33 h 79"/>
                <a:gd name="T30" fmla="*/ 123 w 129"/>
                <a:gd name="T31" fmla="*/ 2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79">
                  <a:moveTo>
                    <a:pt x="123" y="21"/>
                  </a:moveTo>
                  <a:cubicBezTo>
                    <a:pt x="119" y="19"/>
                    <a:pt x="119" y="19"/>
                    <a:pt x="119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7"/>
                    <a:pt x="114" y="17"/>
                    <a:pt x="113" y="17"/>
                  </a:cubicBezTo>
                  <a:cubicBezTo>
                    <a:pt x="73" y="0"/>
                    <a:pt x="26" y="18"/>
                    <a:pt x="6" y="57"/>
                  </a:cubicBezTo>
                  <a:cubicBezTo>
                    <a:pt x="6" y="57"/>
                    <a:pt x="6" y="57"/>
                    <a:pt x="5" y="57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0" y="69"/>
                    <a:pt x="2" y="75"/>
                    <a:pt x="6" y="77"/>
                  </a:cubicBezTo>
                  <a:cubicBezTo>
                    <a:pt x="10" y="79"/>
                    <a:pt x="16" y="77"/>
                    <a:pt x="18" y="73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8" y="33"/>
                    <a:pt x="76" y="20"/>
                    <a:pt x="109" y="34"/>
                  </a:cubicBezTo>
                  <a:cubicBezTo>
                    <a:pt x="115" y="37"/>
                    <a:pt x="115" y="37"/>
                    <a:pt x="115" y="37"/>
                  </a:cubicBezTo>
                  <a:cubicBezTo>
                    <a:pt x="119" y="39"/>
                    <a:pt x="125" y="37"/>
                    <a:pt x="127" y="33"/>
                  </a:cubicBezTo>
                  <a:cubicBezTo>
                    <a:pt x="129" y="29"/>
                    <a:pt x="127" y="23"/>
                    <a:pt x="123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241" name="Freeform 162"/>
          <p:cNvSpPr/>
          <p:nvPr/>
        </p:nvSpPr>
        <p:spPr bwMode="auto">
          <a:xfrm>
            <a:off x="4767360" y="3241474"/>
            <a:ext cx="285002" cy="263206"/>
          </a:xfrm>
          <a:custGeom>
            <a:avLst/>
            <a:gdLst>
              <a:gd name="T0" fmla="*/ 107 w 114"/>
              <a:gd name="T1" fmla="*/ 55 h 106"/>
              <a:gd name="T2" fmla="*/ 59 w 114"/>
              <a:gd name="T3" fmla="*/ 38 h 106"/>
              <a:gd name="T4" fmla="*/ 57 w 114"/>
              <a:gd name="T5" fmla="*/ 43 h 106"/>
              <a:gd name="T6" fmla="*/ 56 w 114"/>
              <a:gd name="T7" fmla="*/ 38 h 106"/>
              <a:gd name="T8" fmla="*/ 6 w 114"/>
              <a:gd name="T9" fmla="*/ 34 h 106"/>
              <a:gd name="T10" fmla="*/ 44 w 114"/>
              <a:gd name="T11" fmla="*/ 106 h 106"/>
              <a:gd name="T12" fmla="*/ 44 w 114"/>
              <a:gd name="T13" fmla="*/ 106 h 106"/>
              <a:gd name="T14" fmla="*/ 44 w 114"/>
              <a:gd name="T15" fmla="*/ 106 h 106"/>
              <a:gd name="T16" fmla="*/ 44 w 114"/>
              <a:gd name="T17" fmla="*/ 106 h 106"/>
              <a:gd name="T18" fmla="*/ 44 w 114"/>
              <a:gd name="T19" fmla="*/ 106 h 106"/>
              <a:gd name="T20" fmla="*/ 107 w 114"/>
              <a:gd name="T21" fmla="*/ 5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" h="106">
                <a:moveTo>
                  <a:pt x="107" y="55"/>
                </a:moveTo>
                <a:cubicBezTo>
                  <a:pt x="114" y="21"/>
                  <a:pt x="73" y="8"/>
                  <a:pt x="59" y="38"/>
                </a:cubicBezTo>
                <a:cubicBezTo>
                  <a:pt x="57" y="43"/>
                  <a:pt x="57" y="43"/>
                  <a:pt x="57" y="43"/>
                </a:cubicBezTo>
                <a:cubicBezTo>
                  <a:pt x="56" y="38"/>
                  <a:pt x="56" y="38"/>
                  <a:pt x="56" y="38"/>
                </a:cubicBezTo>
                <a:cubicBezTo>
                  <a:pt x="55" y="5"/>
                  <a:pt x="13" y="0"/>
                  <a:pt x="6" y="34"/>
                </a:cubicBezTo>
                <a:cubicBezTo>
                  <a:pt x="0" y="61"/>
                  <a:pt x="30" y="8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64" y="93"/>
                  <a:pt x="101" y="82"/>
                  <a:pt x="107" y="5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577" tIns="45788" rIns="91577" bIns="4578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42" name="Freeform 163"/>
          <p:cNvSpPr>
            <a:spLocks noEditPoints="1"/>
          </p:cNvSpPr>
          <p:nvPr/>
        </p:nvSpPr>
        <p:spPr bwMode="auto">
          <a:xfrm>
            <a:off x="1808628" y="5050376"/>
            <a:ext cx="339890" cy="286278"/>
          </a:xfrm>
          <a:custGeom>
            <a:avLst/>
            <a:gdLst>
              <a:gd name="T0" fmla="*/ 2 w 136"/>
              <a:gd name="T1" fmla="*/ 32 h 115"/>
              <a:gd name="T2" fmla="*/ 0 w 136"/>
              <a:gd name="T3" fmla="*/ 35 h 115"/>
              <a:gd name="T4" fmla="*/ 2 w 136"/>
              <a:gd name="T5" fmla="*/ 39 h 115"/>
              <a:gd name="T6" fmla="*/ 14 w 136"/>
              <a:gd name="T7" fmla="*/ 51 h 115"/>
              <a:gd name="T8" fmla="*/ 78 w 136"/>
              <a:gd name="T9" fmla="*/ 115 h 115"/>
              <a:gd name="T10" fmla="*/ 136 w 136"/>
              <a:gd name="T11" fmla="*/ 56 h 115"/>
              <a:gd name="T12" fmla="*/ 123 w 136"/>
              <a:gd name="T13" fmla="*/ 63 h 115"/>
              <a:gd name="T14" fmla="*/ 90 w 136"/>
              <a:gd name="T15" fmla="*/ 46 h 115"/>
              <a:gd name="T16" fmla="*/ 90 w 136"/>
              <a:gd name="T17" fmla="*/ 40 h 115"/>
              <a:gd name="T18" fmla="*/ 56 w 136"/>
              <a:gd name="T19" fmla="*/ 0 h 115"/>
              <a:gd name="T20" fmla="*/ 19 w 136"/>
              <a:gd name="T21" fmla="*/ 24 h 115"/>
              <a:gd name="T22" fmla="*/ 2 w 136"/>
              <a:gd name="T23" fmla="*/ 32 h 115"/>
              <a:gd name="T24" fmla="*/ 35 w 136"/>
              <a:gd name="T25" fmla="*/ 39 h 115"/>
              <a:gd name="T26" fmla="*/ 29 w 136"/>
              <a:gd name="T27" fmla="*/ 33 h 115"/>
              <a:gd name="T28" fmla="*/ 35 w 136"/>
              <a:gd name="T29" fmla="*/ 27 h 115"/>
              <a:gd name="T30" fmla="*/ 41 w 136"/>
              <a:gd name="T31" fmla="*/ 33 h 115"/>
              <a:gd name="T32" fmla="*/ 35 w 136"/>
              <a:gd name="T33" fmla="*/ 3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6" h="115">
                <a:moveTo>
                  <a:pt x="2" y="32"/>
                </a:moveTo>
                <a:cubicBezTo>
                  <a:pt x="1" y="33"/>
                  <a:pt x="0" y="34"/>
                  <a:pt x="0" y="35"/>
                </a:cubicBezTo>
                <a:cubicBezTo>
                  <a:pt x="0" y="37"/>
                  <a:pt x="1" y="38"/>
                  <a:pt x="2" y="39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90"/>
                  <a:pt x="40" y="115"/>
                  <a:pt x="78" y="115"/>
                </a:cubicBezTo>
                <a:cubicBezTo>
                  <a:pt x="110" y="115"/>
                  <a:pt x="136" y="80"/>
                  <a:pt x="136" y="56"/>
                </a:cubicBezTo>
                <a:cubicBezTo>
                  <a:pt x="136" y="45"/>
                  <a:pt x="132" y="58"/>
                  <a:pt x="123" y="63"/>
                </a:cubicBezTo>
                <a:cubicBezTo>
                  <a:pt x="114" y="68"/>
                  <a:pt x="89" y="72"/>
                  <a:pt x="90" y="46"/>
                </a:cubicBezTo>
                <a:cubicBezTo>
                  <a:pt x="90" y="44"/>
                  <a:pt x="90" y="42"/>
                  <a:pt x="90" y="40"/>
                </a:cubicBezTo>
                <a:cubicBezTo>
                  <a:pt x="90" y="19"/>
                  <a:pt x="77" y="0"/>
                  <a:pt x="56" y="0"/>
                </a:cubicBezTo>
                <a:cubicBezTo>
                  <a:pt x="36" y="0"/>
                  <a:pt x="22" y="11"/>
                  <a:pt x="19" y="24"/>
                </a:cubicBezTo>
                <a:cubicBezTo>
                  <a:pt x="2" y="32"/>
                  <a:pt x="2" y="32"/>
                  <a:pt x="2" y="32"/>
                </a:cubicBezTo>
                <a:moveTo>
                  <a:pt x="35" y="39"/>
                </a:moveTo>
                <a:cubicBezTo>
                  <a:pt x="32" y="39"/>
                  <a:pt x="29" y="36"/>
                  <a:pt x="29" y="33"/>
                </a:cubicBezTo>
                <a:cubicBezTo>
                  <a:pt x="29" y="30"/>
                  <a:pt x="32" y="27"/>
                  <a:pt x="35" y="27"/>
                </a:cubicBezTo>
                <a:cubicBezTo>
                  <a:pt x="38" y="27"/>
                  <a:pt x="41" y="30"/>
                  <a:pt x="41" y="33"/>
                </a:cubicBezTo>
                <a:cubicBezTo>
                  <a:pt x="41" y="36"/>
                  <a:pt x="38" y="39"/>
                  <a:pt x="35" y="39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577" tIns="45788" rIns="91577" bIns="4578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43" name="Freeform 164"/>
          <p:cNvSpPr>
            <a:spLocks noEditPoints="1"/>
          </p:cNvSpPr>
          <p:nvPr/>
        </p:nvSpPr>
        <p:spPr bwMode="auto">
          <a:xfrm>
            <a:off x="2830407" y="4385537"/>
            <a:ext cx="237501" cy="332417"/>
          </a:xfrm>
          <a:custGeom>
            <a:avLst/>
            <a:gdLst>
              <a:gd name="T0" fmla="*/ 47 w 95"/>
              <a:gd name="T1" fmla="*/ 0 h 134"/>
              <a:gd name="T2" fmla="*/ 0 w 95"/>
              <a:gd name="T3" fmla="*/ 47 h 134"/>
              <a:gd name="T4" fmla="*/ 47 w 95"/>
              <a:gd name="T5" fmla="*/ 134 h 134"/>
              <a:gd name="T6" fmla="*/ 95 w 95"/>
              <a:gd name="T7" fmla="*/ 47 h 134"/>
              <a:gd name="T8" fmla="*/ 47 w 95"/>
              <a:gd name="T9" fmla="*/ 0 h 134"/>
              <a:gd name="T10" fmla="*/ 47 w 95"/>
              <a:gd name="T11" fmla="*/ 55 h 134"/>
              <a:gd name="T12" fmla="*/ 32 w 95"/>
              <a:gd name="T13" fmla="*/ 40 h 134"/>
              <a:gd name="T14" fmla="*/ 47 w 95"/>
              <a:gd name="T15" fmla="*/ 25 h 134"/>
              <a:gd name="T16" fmla="*/ 62 w 95"/>
              <a:gd name="T17" fmla="*/ 40 h 134"/>
              <a:gd name="T18" fmla="*/ 47 w 95"/>
              <a:gd name="T19" fmla="*/ 55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134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73"/>
                  <a:pt x="47" y="134"/>
                  <a:pt x="47" y="134"/>
                </a:cubicBezTo>
                <a:cubicBezTo>
                  <a:pt x="47" y="134"/>
                  <a:pt x="95" y="73"/>
                  <a:pt x="95" y="47"/>
                </a:cubicBezTo>
                <a:cubicBezTo>
                  <a:pt x="95" y="21"/>
                  <a:pt x="73" y="0"/>
                  <a:pt x="47" y="0"/>
                </a:cubicBezTo>
                <a:close/>
                <a:moveTo>
                  <a:pt x="47" y="55"/>
                </a:moveTo>
                <a:cubicBezTo>
                  <a:pt x="39" y="55"/>
                  <a:pt x="32" y="48"/>
                  <a:pt x="32" y="40"/>
                </a:cubicBezTo>
                <a:cubicBezTo>
                  <a:pt x="32" y="32"/>
                  <a:pt x="39" y="25"/>
                  <a:pt x="47" y="25"/>
                </a:cubicBezTo>
                <a:cubicBezTo>
                  <a:pt x="55" y="25"/>
                  <a:pt x="62" y="32"/>
                  <a:pt x="62" y="40"/>
                </a:cubicBezTo>
                <a:cubicBezTo>
                  <a:pt x="62" y="48"/>
                  <a:pt x="55" y="55"/>
                  <a:pt x="47" y="5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577" tIns="45788" rIns="91577" bIns="4578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44" name="Freeform 165"/>
          <p:cNvSpPr>
            <a:spLocks noEditPoints="1"/>
          </p:cNvSpPr>
          <p:nvPr/>
        </p:nvSpPr>
        <p:spPr bwMode="auto">
          <a:xfrm>
            <a:off x="3740301" y="3119833"/>
            <a:ext cx="177334" cy="250622"/>
          </a:xfrm>
          <a:custGeom>
            <a:avLst/>
            <a:gdLst>
              <a:gd name="T0" fmla="*/ 36 w 71"/>
              <a:gd name="T1" fmla="*/ 0 h 101"/>
              <a:gd name="T2" fmla="*/ 0 w 71"/>
              <a:gd name="T3" fmla="*/ 36 h 101"/>
              <a:gd name="T4" fmla="*/ 36 w 71"/>
              <a:gd name="T5" fmla="*/ 101 h 101"/>
              <a:gd name="T6" fmla="*/ 71 w 71"/>
              <a:gd name="T7" fmla="*/ 36 h 101"/>
              <a:gd name="T8" fmla="*/ 36 w 71"/>
              <a:gd name="T9" fmla="*/ 0 h 101"/>
              <a:gd name="T10" fmla="*/ 36 w 71"/>
              <a:gd name="T11" fmla="*/ 41 h 101"/>
              <a:gd name="T12" fmla="*/ 25 w 71"/>
              <a:gd name="T13" fmla="*/ 30 h 101"/>
              <a:gd name="T14" fmla="*/ 36 w 71"/>
              <a:gd name="T15" fmla="*/ 19 h 101"/>
              <a:gd name="T16" fmla="*/ 47 w 71"/>
              <a:gd name="T17" fmla="*/ 30 h 101"/>
              <a:gd name="T18" fmla="*/ 36 w 71"/>
              <a:gd name="T19" fmla="*/ 4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101">
                <a:moveTo>
                  <a:pt x="36" y="0"/>
                </a:moveTo>
                <a:cubicBezTo>
                  <a:pt x="16" y="0"/>
                  <a:pt x="0" y="16"/>
                  <a:pt x="0" y="36"/>
                </a:cubicBezTo>
                <a:cubicBezTo>
                  <a:pt x="0" y="55"/>
                  <a:pt x="36" y="101"/>
                  <a:pt x="36" y="101"/>
                </a:cubicBezTo>
                <a:cubicBezTo>
                  <a:pt x="36" y="101"/>
                  <a:pt x="71" y="55"/>
                  <a:pt x="71" y="36"/>
                </a:cubicBezTo>
                <a:cubicBezTo>
                  <a:pt x="71" y="16"/>
                  <a:pt x="55" y="0"/>
                  <a:pt x="36" y="0"/>
                </a:cubicBezTo>
                <a:close/>
                <a:moveTo>
                  <a:pt x="36" y="41"/>
                </a:moveTo>
                <a:cubicBezTo>
                  <a:pt x="30" y="41"/>
                  <a:pt x="25" y="37"/>
                  <a:pt x="25" y="30"/>
                </a:cubicBezTo>
                <a:cubicBezTo>
                  <a:pt x="25" y="24"/>
                  <a:pt x="30" y="19"/>
                  <a:pt x="36" y="19"/>
                </a:cubicBezTo>
                <a:cubicBezTo>
                  <a:pt x="42" y="19"/>
                  <a:pt x="47" y="24"/>
                  <a:pt x="47" y="30"/>
                </a:cubicBezTo>
                <a:cubicBezTo>
                  <a:pt x="47" y="37"/>
                  <a:pt x="42" y="41"/>
                  <a:pt x="36" y="4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577" tIns="45788" rIns="91577" bIns="4578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245" name="Group 404"/>
          <p:cNvGrpSpPr/>
          <p:nvPr/>
        </p:nvGrpSpPr>
        <p:grpSpPr>
          <a:xfrm>
            <a:off x="3150244" y="2050222"/>
            <a:ext cx="402169" cy="105912"/>
            <a:chOff x="6073776" y="566738"/>
            <a:chExt cx="604838" cy="160337"/>
          </a:xfrm>
          <a:solidFill>
            <a:srgbClr val="66CCFF"/>
          </a:solidFill>
        </p:grpSpPr>
        <p:sp>
          <p:nvSpPr>
            <p:cNvPr id="246" name="Freeform 166"/>
            <p:cNvSpPr/>
            <p:nvPr/>
          </p:nvSpPr>
          <p:spPr bwMode="auto">
            <a:xfrm>
              <a:off x="6073776" y="566738"/>
              <a:ext cx="195263" cy="160337"/>
            </a:xfrm>
            <a:custGeom>
              <a:avLst/>
              <a:gdLst>
                <a:gd name="T0" fmla="*/ 11 w 52"/>
                <a:gd name="T1" fmla="*/ 43 h 43"/>
                <a:gd name="T2" fmla="*/ 0 w 52"/>
                <a:gd name="T3" fmla="*/ 0 h 43"/>
                <a:gd name="T4" fmla="*/ 6 w 52"/>
                <a:gd name="T5" fmla="*/ 0 h 43"/>
                <a:gd name="T6" fmla="*/ 11 w 52"/>
                <a:gd name="T7" fmla="*/ 22 h 43"/>
                <a:gd name="T8" fmla="*/ 14 w 52"/>
                <a:gd name="T9" fmla="*/ 37 h 43"/>
                <a:gd name="T10" fmla="*/ 14 w 52"/>
                <a:gd name="T11" fmla="*/ 37 h 43"/>
                <a:gd name="T12" fmla="*/ 18 w 52"/>
                <a:gd name="T13" fmla="*/ 22 h 43"/>
                <a:gd name="T14" fmla="*/ 23 w 52"/>
                <a:gd name="T15" fmla="*/ 0 h 43"/>
                <a:gd name="T16" fmla="*/ 29 w 52"/>
                <a:gd name="T17" fmla="*/ 0 h 43"/>
                <a:gd name="T18" fmla="*/ 34 w 52"/>
                <a:gd name="T19" fmla="*/ 22 h 43"/>
                <a:gd name="T20" fmla="*/ 37 w 52"/>
                <a:gd name="T21" fmla="*/ 36 h 43"/>
                <a:gd name="T22" fmla="*/ 37 w 52"/>
                <a:gd name="T23" fmla="*/ 36 h 43"/>
                <a:gd name="T24" fmla="*/ 41 w 52"/>
                <a:gd name="T25" fmla="*/ 22 h 43"/>
                <a:gd name="T26" fmla="*/ 46 w 52"/>
                <a:gd name="T27" fmla="*/ 0 h 43"/>
                <a:gd name="T28" fmla="*/ 52 w 52"/>
                <a:gd name="T29" fmla="*/ 0 h 43"/>
                <a:gd name="T30" fmla="*/ 40 w 52"/>
                <a:gd name="T31" fmla="*/ 43 h 43"/>
                <a:gd name="T32" fmla="*/ 34 w 52"/>
                <a:gd name="T33" fmla="*/ 43 h 43"/>
                <a:gd name="T34" fmla="*/ 29 w 52"/>
                <a:gd name="T35" fmla="*/ 21 h 43"/>
                <a:gd name="T36" fmla="*/ 26 w 52"/>
                <a:gd name="T37" fmla="*/ 7 h 43"/>
                <a:gd name="T38" fmla="*/ 26 w 52"/>
                <a:gd name="T39" fmla="*/ 7 h 43"/>
                <a:gd name="T40" fmla="*/ 23 w 52"/>
                <a:gd name="T41" fmla="*/ 21 h 43"/>
                <a:gd name="T42" fmla="*/ 17 w 52"/>
                <a:gd name="T43" fmla="*/ 43 h 43"/>
                <a:gd name="T44" fmla="*/ 11 w 52"/>
                <a:gd name="T4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3">
                  <a:moveTo>
                    <a:pt x="11" y="4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7"/>
                    <a:pt x="13" y="32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2"/>
                    <a:pt x="16" y="27"/>
                    <a:pt x="18" y="2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7"/>
                    <a:pt x="37" y="32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2"/>
                    <a:pt x="39" y="27"/>
                    <a:pt x="41" y="2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15"/>
                    <a:pt x="27" y="11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11"/>
                    <a:pt x="24" y="15"/>
                    <a:pt x="23" y="21"/>
                  </a:cubicBezTo>
                  <a:cubicBezTo>
                    <a:pt x="17" y="43"/>
                    <a:pt x="17" y="43"/>
                    <a:pt x="17" y="43"/>
                  </a:cubicBez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47" name="Freeform 167"/>
            <p:cNvSpPr/>
            <p:nvPr/>
          </p:nvSpPr>
          <p:spPr bwMode="auto">
            <a:xfrm>
              <a:off x="6281738" y="566738"/>
              <a:ext cx="195263" cy="160337"/>
            </a:xfrm>
            <a:custGeom>
              <a:avLst/>
              <a:gdLst>
                <a:gd name="T0" fmla="*/ 10 w 52"/>
                <a:gd name="T1" fmla="*/ 43 h 43"/>
                <a:gd name="T2" fmla="*/ 0 w 52"/>
                <a:gd name="T3" fmla="*/ 0 h 43"/>
                <a:gd name="T4" fmla="*/ 5 w 52"/>
                <a:gd name="T5" fmla="*/ 0 h 43"/>
                <a:gd name="T6" fmla="*/ 10 w 52"/>
                <a:gd name="T7" fmla="*/ 22 h 43"/>
                <a:gd name="T8" fmla="*/ 14 w 52"/>
                <a:gd name="T9" fmla="*/ 37 h 43"/>
                <a:gd name="T10" fmla="*/ 14 w 52"/>
                <a:gd name="T11" fmla="*/ 37 h 43"/>
                <a:gd name="T12" fmla="*/ 17 w 52"/>
                <a:gd name="T13" fmla="*/ 22 h 43"/>
                <a:gd name="T14" fmla="*/ 23 w 52"/>
                <a:gd name="T15" fmla="*/ 0 h 43"/>
                <a:gd name="T16" fmla="*/ 29 w 52"/>
                <a:gd name="T17" fmla="*/ 0 h 43"/>
                <a:gd name="T18" fmla="*/ 34 w 52"/>
                <a:gd name="T19" fmla="*/ 22 h 43"/>
                <a:gd name="T20" fmla="*/ 37 w 52"/>
                <a:gd name="T21" fmla="*/ 36 h 43"/>
                <a:gd name="T22" fmla="*/ 37 w 52"/>
                <a:gd name="T23" fmla="*/ 36 h 43"/>
                <a:gd name="T24" fmla="*/ 40 w 52"/>
                <a:gd name="T25" fmla="*/ 22 h 43"/>
                <a:gd name="T26" fmla="*/ 46 w 52"/>
                <a:gd name="T27" fmla="*/ 0 h 43"/>
                <a:gd name="T28" fmla="*/ 52 w 52"/>
                <a:gd name="T29" fmla="*/ 0 h 43"/>
                <a:gd name="T30" fmla="*/ 40 w 52"/>
                <a:gd name="T31" fmla="*/ 43 h 43"/>
                <a:gd name="T32" fmla="*/ 34 w 52"/>
                <a:gd name="T33" fmla="*/ 43 h 43"/>
                <a:gd name="T34" fmla="*/ 28 w 52"/>
                <a:gd name="T35" fmla="*/ 21 h 43"/>
                <a:gd name="T36" fmla="*/ 26 w 52"/>
                <a:gd name="T37" fmla="*/ 7 h 43"/>
                <a:gd name="T38" fmla="*/ 25 w 52"/>
                <a:gd name="T39" fmla="*/ 7 h 43"/>
                <a:gd name="T40" fmla="*/ 22 w 52"/>
                <a:gd name="T41" fmla="*/ 21 h 43"/>
                <a:gd name="T42" fmla="*/ 16 w 52"/>
                <a:gd name="T43" fmla="*/ 43 h 43"/>
                <a:gd name="T44" fmla="*/ 10 w 52"/>
                <a:gd name="T4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3">
                  <a:moveTo>
                    <a:pt x="10" y="4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2" y="27"/>
                    <a:pt x="13" y="32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2"/>
                    <a:pt x="16" y="27"/>
                    <a:pt x="17" y="2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7"/>
                    <a:pt x="36" y="32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2"/>
                    <a:pt x="39" y="27"/>
                    <a:pt x="40" y="2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15"/>
                    <a:pt x="26" y="11"/>
                    <a:pt x="26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11"/>
                    <a:pt x="24" y="15"/>
                    <a:pt x="22" y="21"/>
                  </a:cubicBezTo>
                  <a:cubicBezTo>
                    <a:pt x="16" y="43"/>
                    <a:pt x="16" y="43"/>
                    <a:pt x="16" y="43"/>
                  </a:cubicBezTo>
                  <a:lnTo>
                    <a:pt x="1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48" name="Freeform 168"/>
            <p:cNvSpPr/>
            <p:nvPr/>
          </p:nvSpPr>
          <p:spPr bwMode="auto">
            <a:xfrm>
              <a:off x="6483351" y="566738"/>
              <a:ext cx="195263" cy="160337"/>
            </a:xfrm>
            <a:custGeom>
              <a:avLst/>
              <a:gdLst>
                <a:gd name="T0" fmla="*/ 11 w 52"/>
                <a:gd name="T1" fmla="*/ 43 h 43"/>
                <a:gd name="T2" fmla="*/ 0 w 52"/>
                <a:gd name="T3" fmla="*/ 0 h 43"/>
                <a:gd name="T4" fmla="*/ 6 w 52"/>
                <a:gd name="T5" fmla="*/ 0 h 43"/>
                <a:gd name="T6" fmla="*/ 11 w 52"/>
                <a:gd name="T7" fmla="*/ 22 h 43"/>
                <a:gd name="T8" fmla="*/ 14 w 52"/>
                <a:gd name="T9" fmla="*/ 37 h 43"/>
                <a:gd name="T10" fmla="*/ 14 w 52"/>
                <a:gd name="T11" fmla="*/ 37 h 43"/>
                <a:gd name="T12" fmla="*/ 18 w 52"/>
                <a:gd name="T13" fmla="*/ 22 h 43"/>
                <a:gd name="T14" fmla="*/ 23 w 52"/>
                <a:gd name="T15" fmla="*/ 0 h 43"/>
                <a:gd name="T16" fmla="*/ 29 w 52"/>
                <a:gd name="T17" fmla="*/ 0 h 43"/>
                <a:gd name="T18" fmla="*/ 34 w 52"/>
                <a:gd name="T19" fmla="*/ 22 h 43"/>
                <a:gd name="T20" fmla="*/ 37 w 52"/>
                <a:gd name="T21" fmla="*/ 36 h 43"/>
                <a:gd name="T22" fmla="*/ 37 w 52"/>
                <a:gd name="T23" fmla="*/ 36 h 43"/>
                <a:gd name="T24" fmla="*/ 41 w 52"/>
                <a:gd name="T25" fmla="*/ 22 h 43"/>
                <a:gd name="T26" fmla="*/ 46 w 52"/>
                <a:gd name="T27" fmla="*/ 0 h 43"/>
                <a:gd name="T28" fmla="*/ 52 w 52"/>
                <a:gd name="T29" fmla="*/ 0 h 43"/>
                <a:gd name="T30" fmla="*/ 40 w 52"/>
                <a:gd name="T31" fmla="*/ 43 h 43"/>
                <a:gd name="T32" fmla="*/ 34 w 52"/>
                <a:gd name="T33" fmla="*/ 43 h 43"/>
                <a:gd name="T34" fmla="*/ 29 w 52"/>
                <a:gd name="T35" fmla="*/ 21 h 43"/>
                <a:gd name="T36" fmla="*/ 26 w 52"/>
                <a:gd name="T37" fmla="*/ 7 h 43"/>
                <a:gd name="T38" fmla="*/ 26 w 52"/>
                <a:gd name="T39" fmla="*/ 7 h 43"/>
                <a:gd name="T40" fmla="*/ 23 w 52"/>
                <a:gd name="T41" fmla="*/ 21 h 43"/>
                <a:gd name="T42" fmla="*/ 17 w 52"/>
                <a:gd name="T43" fmla="*/ 43 h 43"/>
                <a:gd name="T44" fmla="*/ 11 w 52"/>
                <a:gd name="T4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3">
                  <a:moveTo>
                    <a:pt x="11" y="4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7"/>
                    <a:pt x="13" y="32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2"/>
                    <a:pt x="16" y="27"/>
                    <a:pt x="18" y="2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7"/>
                    <a:pt x="37" y="32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2"/>
                    <a:pt x="40" y="27"/>
                    <a:pt x="41" y="2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15"/>
                    <a:pt x="27" y="11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11"/>
                    <a:pt x="24" y="15"/>
                    <a:pt x="23" y="21"/>
                  </a:cubicBezTo>
                  <a:cubicBezTo>
                    <a:pt x="17" y="43"/>
                    <a:pt x="17" y="43"/>
                    <a:pt x="17" y="43"/>
                  </a:cubicBez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49" name="Group 408"/>
          <p:cNvGrpSpPr/>
          <p:nvPr/>
        </p:nvGrpSpPr>
        <p:grpSpPr>
          <a:xfrm>
            <a:off x="2488407" y="5274783"/>
            <a:ext cx="400058" cy="450916"/>
            <a:chOff x="5078413" y="5448300"/>
            <a:chExt cx="601663" cy="682625"/>
          </a:xfrm>
          <a:solidFill>
            <a:schemeClr val="accent2"/>
          </a:solidFill>
        </p:grpSpPr>
        <p:sp>
          <p:nvSpPr>
            <p:cNvPr id="250" name="Freeform 169"/>
            <p:cNvSpPr/>
            <p:nvPr/>
          </p:nvSpPr>
          <p:spPr bwMode="auto">
            <a:xfrm>
              <a:off x="5364163" y="5635625"/>
              <a:ext cx="44450" cy="85725"/>
            </a:xfrm>
            <a:custGeom>
              <a:avLst/>
              <a:gdLst>
                <a:gd name="T0" fmla="*/ 6 w 12"/>
                <a:gd name="T1" fmla="*/ 18 h 23"/>
                <a:gd name="T2" fmla="*/ 1 w 12"/>
                <a:gd name="T3" fmla="*/ 10 h 23"/>
                <a:gd name="T4" fmla="*/ 1 w 12"/>
                <a:gd name="T5" fmla="*/ 16 h 23"/>
                <a:gd name="T6" fmla="*/ 2 w 12"/>
                <a:gd name="T7" fmla="*/ 23 h 23"/>
                <a:gd name="T8" fmla="*/ 6 w 12"/>
                <a:gd name="T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3">
                  <a:moveTo>
                    <a:pt x="6" y="18"/>
                  </a:moveTo>
                  <a:cubicBezTo>
                    <a:pt x="12" y="5"/>
                    <a:pt x="1" y="0"/>
                    <a:pt x="1" y="10"/>
                  </a:cubicBezTo>
                  <a:cubicBezTo>
                    <a:pt x="0" y="12"/>
                    <a:pt x="0" y="14"/>
                    <a:pt x="1" y="16"/>
                  </a:cubicBezTo>
                  <a:cubicBezTo>
                    <a:pt x="1" y="18"/>
                    <a:pt x="1" y="21"/>
                    <a:pt x="2" y="23"/>
                  </a:cubicBezTo>
                  <a:cubicBezTo>
                    <a:pt x="4" y="22"/>
                    <a:pt x="5" y="20"/>
                    <a:pt x="6" y="1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51" name="Freeform 170"/>
            <p:cNvSpPr/>
            <p:nvPr/>
          </p:nvSpPr>
          <p:spPr bwMode="auto">
            <a:xfrm>
              <a:off x="5262563" y="5691188"/>
              <a:ext cx="30163" cy="38100"/>
            </a:xfrm>
            <a:custGeom>
              <a:avLst/>
              <a:gdLst>
                <a:gd name="T0" fmla="*/ 4 w 8"/>
                <a:gd name="T1" fmla="*/ 8 h 10"/>
                <a:gd name="T2" fmla="*/ 8 w 8"/>
                <a:gd name="T3" fmla="*/ 10 h 10"/>
                <a:gd name="T4" fmla="*/ 1 w 8"/>
                <a:gd name="T5" fmla="*/ 0 h 10"/>
                <a:gd name="T6" fmla="*/ 4 w 8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4" y="8"/>
                  </a:moveTo>
                  <a:cubicBezTo>
                    <a:pt x="5" y="9"/>
                    <a:pt x="6" y="9"/>
                    <a:pt x="8" y="10"/>
                  </a:cubicBezTo>
                  <a:cubicBezTo>
                    <a:pt x="6" y="6"/>
                    <a:pt x="4" y="2"/>
                    <a:pt x="1" y="0"/>
                  </a:cubicBezTo>
                  <a:cubicBezTo>
                    <a:pt x="0" y="4"/>
                    <a:pt x="1" y="6"/>
                    <a:pt x="4" y="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52" name="Freeform 171"/>
            <p:cNvSpPr/>
            <p:nvPr/>
          </p:nvSpPr>
          <p:spPr bwMode="auto">
            <a:xfrm>
              <a:off x="5432426" y="5740400"/>
              <a:ext cx="71438" cy="52387"/>
            </a:xfrm>
            <a:custGeom>
              <a:avLst/>
              <a:gdLst>
                <a:gd name="T0" fmla="*/ 6 w 19"/>
                <a:gd name="T1" fmla="*/ 14 h 14"/>
                <a:gd name="T2" fmla="*/ 12 w 19"/>
                <a:gd name="T3" fmla="*/ 12 h 14"/>
                <a:gd name="T4" fmla="*/ 13 w 19"/>
                <a:gd name="T5" fmla="*/ 1 h 14"/>
                <a:gd name="T6" fmla="*/ 0 w 19"/>
                <a:gd name="T7" fmla="*/ 13 h 14"/>
                <a:gd name="T8" fmla="*/ 6 w 19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4">
                  <a:moveTo>
                    <a:pt x="6" y="14"/>
                  </a:moveTo>
                  <a:cubicBezTo>
                    <a:pt x="8" y="14"/>
                    <a:pt x="10" y="13"/>
                    <a:pt x="12" y="12"/>
                  </a:cubicBezTo>
                  <a:cubicBezTo>
                    <a:pt x="19" y="8"/>
                    <a:pt x="19" y="4"/>
                    <a:pt x="13" y="1"/>
                  </a:cubicBezTo>
                  <a:cubicBezTo>
                    <a:pt x="8" y="0"/>
                    <a:pt x="3" y="6"/>
                    <a:pt x="0" y="13"/>
                  </a:cubicBezTo>
                  <a:cubicBezTo>
                    <a:pt x="2" y="14"/>
                    <a:pt x="4" y="14"/>
                    <a:pt x="6" y="1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53" name="Freeform 172"/>
            <p:cNvSpPr/>
            <p:nvPr/>
          </p:nvSpPr>
          <p:spPr bwMode="auto">
            <a:xfrm>
              <a:off x="5326063" y="5751513"/>
              <a:ext cx="87313" cy="214312"/>
            </a:xfrm>
            <a:custGeom>
              <a:avLst/>
              <a:gdLst>
                <a:gd name="T0" fmla="*/ 23 w 23"/>
                <a:gd name="T1" fmla="*/ 13 h 57"/>
                <a:gd name="T2" fmla="*/ 13 w 23"/>
                <a:gd name="T3" fmla="*/ 7 h 57"/>
                <a:gd name="T4" fmla="*/ 9 w 23"/>
                <a:gd name="T5" fmla="*/ 0 h 57"/>
                <a:gd name="T6" fmla="*/ 0 w 23"/>
                <a:gd name="T7" fmla="*/ 2 h 57"/>
                <a:gd name="T8" fmla="*/ 8 w 23"/>
                <a:gd name="T9" fmla="*/ 55 h 57"/>
                <a:gd name="T10" fmla="*/ 7 w 23"/>
                <a:gd name="T11" fmla="*/ 57 h 57"/>
                <a:gd name="T12" fmla="*/ 14 w 23"/>
                <a:gd name="T13" fmla="*/ 57 h 57"/>
                <a:gd name="T14" fmla="*/ 23 w 23"/>
                <a:gd name="T15" fmla="*/ 57 h 57"/>
                <a:gd name="T16" fmla="*/ 23 w 23"/>
                <a:gd name="T17" fmla="*/ 1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7">
                  <a:moveTo>
                    <a:pt x="23" y="13"/>
                  </a:moveTo>
                  <a:cubicBezTo>
                    <a:pt x="19" y="12"/>
                    <a:pt x="15" y="9"/>
                    <a:pt x="13" y="7"/>
                  </a:cubicBezTo>
                  <a:cubicBezTo>
                    <a:pt x="12" y="5"/>
                    <a:pt x="10" y="3"/>
                    <a:pt x="9" y="0"/>
                  </a:cubicBezTo>
                  <a:cubicBezTo>
                    <a:pt x="6" y="1"/>
                    <a:pt x="3" y="2"/>
                    <a:pt x="0" y="2"/>
                  </a:cubicBezTo>
                  <a:cubicBezTo>
                    <a:pt x="5" y="19"/>
                    <a:pt x="6" y="37"/>
                    <a:pt x="8" y="55"/>
                  </a:cubicBezTo>
                  <a:cubicBezTo>
                    <a:pt x="8" y="55"/>
                    <a:pt x="7" y="56"/>
                    <a:pt x="7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18" y="42"/>
                    <a:pt x="18" y="27"/>
                    <a:pt x="23" y="1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54" name="Freeform 173"/>
            <p:cNvSpPr/>
            <p:nvPr/>
          </p:nvSpPr>
          <p:spPr bwMode="auto">
            <a:xfrm>
              <a:off x="5078413" y="5448300"/>
              <a:ext cx="601663" cy="522287"/>
            </a:xfrm>
            <a:custGeom>
              <a:avLst/>
              <a:gdLst>
                <a:gd name="T0" fmla="*/ 121 w 160"/>
                <a:gd name="T1" fmla="*/ 15 h 139"/>
                <a:gd name="T2" fmla="*/ 80 w 160"/>
                <a:gd name="T3" fmla="*/ 0 h 139"/>
                <a:gd name="T4" fmla="*/ 39 w 160"/>
                <a:gd name="T5" fmla="*/ 15 h 139"/>
                <a:gd name="T6" fmla="*/ 32 w 160"/>
                <a:gd name="T7" fmla="*/ 99 h 139"/>
                <a:gd name="T8" fmla="*/ 43 w 160"/>
                <a:gd name="T9" fmla="*/ 128 h 139"/>
                <a:gd name="T10" fmla="*/ 48 w 160"/>
                <a:gd name="T11" fmla="*/ 138 h 139"/>
                <a:gd name="T12" fmla="*/ 68 w 160"/>
                <a:gd name="T13" fmla="*/ 138 h 139"/>
                <a:gd name="T14" fmla="*/ 60 w 160"/>
                <a:gd name="T15" fmla="*/ 84 h 139"/>
                <a:gd name="T16" fmla="*/ 59 w 160"/>
                <a:gd name="T17" fmla="*/ 83 h 139"/>
                <a:gd name="T18" fmla="*/ 51 w 160"/>
                <a:gd name="T19" fmla="*/ 80 h 139"/>
                <a:gd name="T20" fmla="*/ 42 w 160"/>
                <a:gd name="T21" fmla="*/ 66 h 139"/>
                <a:gd name="T22" fmla="*/ 63 w 160"/>
                <a:gd name="T23" fmla="*/ 74 h 139"/>
                <a:gd name="T24" fmla="*/ 64 w 160"/>
                <a:gd name="T25" fmla="*/ 77 h 139"/>
                <a:gd name="T26" fmla="*/ 73 w 160"/>
                <a:gd name="T27" fmla="*/ 76 h 139"/>
                <a:gd name="T28" fmla="*/ 78 w 160"/>
                <a:gd name="T29" fmla="*/ 48 h 139"/>
                <a:gd name="T30" fmla="*/ 89 w 160"/>
                <a:gd name="T31" fmla="*/ 59 h 139"/>
                <a:gd name="T32" fmla="*/ 80 w 160"/>
                <a:gd name="T33" fmla="*/ 77 h 139"/>
                <a:gd name="T34" fmla="*/ 82 w 160"/>
                <a:gd name="T35" fmla="*/ 80 h 139"/>
                <a:gd name="T36" fmla="*/ 91 w 160"/>
                <a:gd name="T37" fmla="*/ 89 h 139"/>
                <a:gd name="T38" fmla="*/ 94 w 160"/>
                <a:gd name="T39" fmla="*/ 83 h 139"/>
                <a:gd name="T40" fmla="*/ 109 w 160"/>
                <a:gd name="T41" fmla="*/ 73 h 139"/>
                <a:gd name="T42" fmla="*/ 117 w 160"/>
                <a:gd name="T43" fmla="*/ 85 h 139"/>
                <a:gd name="T44" fmla="*/ 93 w 160"/>
                <a:gd name="T45" fmla="*/ 96 h 139"/>
                <a:gd name="T46" fmla="*/ 91 w 160"/>
                <a:gd name="T47" fmla="*/ 101 h 139"/>
                <a:gd name="T48" fmla="*/ 95 w 160"/>
                <a:gd name="T49" fmla="*/ 136 h 139"/>
                <a:gd name="T50" fmla="*/ 95 w 160"/>
                <a:gd name="T51" fmla="*/ 138 h 139"/>
                <a:gd name="T52" fmla="*/ 112 w 160"/>
                <a:gd name="T53" fmla="*/ 138 h 139"/>
                <a:gd name="T54" fmla="*/ 117 w 160"/>
                <a:gd name="T55" fmla="*/ 128 h 139"/>
                <a:gd name="T56" fmla="*/ 128 w 160"/>
                <a:gd name="T57" fmla="*/ 99 h 139"/>
                <a:gd name="T58" fmla="*/ 121 w 160"/>
                <a:gd name="T59" fmla="*/ 1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0" h="139">
                  <a:moveTo>
                    <a:pt x="121" y="15"/>
                  </a:moveTo>
                  <a:cubicBezTo>
                    <a:pt x="113" y="8"/>
                    <a:pt x="103" y="0"/>
                    <a:pt x="80" y="0"/>
                  </a:cubicBezTo>
                  <a:cubicBezTo>
                    <a:pt x="57" y="0"/>
                    <a:pt x="47" y="8"/>
                    <a:pt x="39" y="15"/>
                  </a:cubicBezTo>
                  <a:cubicBezTo>
                    <a:pt x="0" y="54"/>
                    <a:pt x="30" y="94"/>
                    <a:pt x="32" y="99"/>
                  </a:cubicBezTo>
                  <a:cubicBezTo>
                    <a:pt x="35" y="103"/>
                    <a:pt x="42" y="118"/>
                    <a:pt x="43" y="128"/>
                  </a:cubicBezTo>
                  <a:cubicBezTo>
                    <a:pt x="44" y="139"/>
                    <a:pt x="48" y="138"/>
                    <a:pt x="48" y="138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7" y="120"/>
                    <a:pt x="66" y="101"/>
                    <a:pt x="60" y="84"/>
                  </a:cubicBezTo>
                  <a:cubicBezTo>
                    <a:pt x="60" y="84"/>
                    <a:pt x="60" y="83"/>
                    <a:pt x="59" y="83"/>
                  </a:cubicBezTo>
                  <a:cubicBezTo>
                    <a:pt x="57" y="82"/>
                    <a:pt x="54" y="81"/>
                    <a:pt x="51" y="80"/>
                  </a:cubicBezTo>
                  <a:cubicBezTo>
                    <a:pt x="47" y="77"/>
                    <a:pt x="40" y="72"/>
                    <a:pt x="42" y="66"/>
                  </a:cubicBezTo>
                  <a:cubicBezTo>
                    <a:pt x="48" y="48"/>
                    <a:pt x="59" y="65"/>
                    <a:pt x="63" y="74"/>
                  </a:cubicBezTo>
                  <a:cubicBezTo>
                    <a:pt x="63" y="75"/>
                    <a:pt x="63" y="76"/>
                    <a:pt x="64" y="77"/>
                  </a:cubicBezTo>
                  <a:cubicBezTo>
                    <a:pt x="67" y="78"/>
                    <a:pt x="70" y="77"/>
                    <a:pt x="73" y="76"/>
                  </a:cubicBezTo>
                  <a:cubicBezTo>
                    <a:pt x="70" y="66"/>
                    <a:pt x="68" y="52"/>
                    <a:pt x="78" y="48"/>
                  </a:cubicBezTo>
                  <a:cubicBezTo>
                    <a:pt x="84" y="46"/>
                    <a:pt x="89" y="54"/>
                    <a:pt x="89" y="59"/>
                  </a:cubicBezTo>
                  <a:cubicBezTo>
                    <a:pt x="89" y="66"/>
                    <a:pt x="85" y="73"/>
                    <a:pt x="80" y="77"/>
                  </a:cubicBezTo>
                  <a:cubicBezTo>
                    <a:pt x="80" y="78"/>
                    <a:pt x="81" y="79"/>
                    <a:pt x="82" y="80"/>
                  </a:cubicBezTo>
                  <a:cubicBezTo>
                    <a:pt x="84" y="84"/>
                    <a:pt x="87" y="87"/>
                    <a:pt x="91" y="89"/>
                  </a:cubicBezTo>
                  <a:cubicBezTo>
                    <a:pt x="92" y="87"/>
                    <a:pt x="93" y="85"/>
                    <a:pt x="94" y="83"/>
                  </a:cubicBezTo>
                  <a:cubicBezTo>
                    <a:pt x="97" y="79"/>
                    <a:pt x="103" y="72"/>
                    <a:pt x="109" y="73"/>
                  </a:cubicBezTo>
                  <a:cubicBezTo>
                    <a:pt x="114" y="74"/>
                    <a:pt x="119" y="80"/>
                    <a:pt x="117" y="85"/>
                  </a:cubicBezTo>
                  <a:cubicBezTo>
                    <a:pt x="114" y="97"/>
                    <a:pt x="103" y="99"/>
                    <a:pt x="93" y="96"/>
                  </a:cubicBezTo>
                  <a:cubicBezTo>
                    <a:pt x="92" y="98"/>
                    <a:pt x="91" y="100"/>
                    <a:pt x="91" y="101"/>
                  </a:cubicBezTo>
                  <a:cubicBezTo>
                    <a:pt x="90" y="113"/>
                    <a:pt x="91" y="125"/>
                    <a:pt x="95" y="136"/>
                  </a:cubicBezTo>
                  <a:cubicBezTo>
                    <a:pt x="95" y="136"/>
                    <a:pt x="95" y="137"/>
                    <a:pt x="9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38"/>
                    <a:pt x="116" y="139"/>
                    <a:pt x="117" y="128"/>
                  </a:cubicBezTo>
                  <a:cubicBezTo>
                    <a:pt x="118" y="118"/>
                    <a:pt x="125" y="103"/>
                    <a:pt x="128" y="99"/>
                  </a:cubicBezTo>
                  <a:cubicBezTo>
                    <a:pt x="130" y="94"/>
                    <a:pt x="160" y="54"/>
                    <a:pt x="121" y="15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55" name="Freeform 174"/>
            <p:cNvSpPr/>
            <p:nvPr/>
          </p:nvSpPr>
          <p:spPr bwMode="auto">
            <a:xfrm>
              <a:off x="5251451" y="5988050"/>
              <a:ext cx="263525" cy="46037"/>
            </a:xfrm>
            <a:custGeom>
              <a:avLst/>
              <a:gdLst>
                <a:gd name="T0" fmla="*/ 64 w 70"/>
                <a:gd name="T1" fmla="*/ 0 h 12"/>
                <a:gd name="T2" fmla="*/ 6 w 70"/>
                <a:gd name="T3" fmla="*/ 0 h 12"/>
                <a:gd name="T4" fmla="*/ 0 w 70"/>
                <a:gd name="T5" fmla="*/ 6 h 12"/>
                <a:gd name="T6" fmla="*/ 6 w 70"/>
                <a:gd name="T7" fmla="*/ 12 h 12"/>
                <a:gd name="T8" fmla="*/ 64 w 70"/>
                <a:gd name="T9" fmla="*/ 12 h 12"/>
                <a:gd name="T10" fmla="*/ 70 w 70"/>
                <a:gd name="T11" fmla="*/ 6 h 12"/>
                <a:gd name="T12" fmla="*/ 64 w 7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2">
                  <a:moveTo>
                    <a:pt x="6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7" y="12"/>
                    <a:pt x="70" y="10"/>
                    <a:pt x="70" y="6"/>
                  </a:cubicBezTo>
                  <a:cubicBezTo>
                    <a:pt x="70" y="3"/>
                    <a:pt x="67" y="0"/>
                    <a:pt x="64" y="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56" name="Freeform 175"/>
            <p:cNvSpPr/>
            <p:nvPr/>
          </p:nvSpPr>
          <p:spPr bwMode="auto">
            <a:xfrm>
              <a:off x="5259388" y="6045200"/>
              <a:ext cx="247650" cy="41275"/>
            </a:xfrm>
            <a:custGeom>
              <a:avLst/>
              <a:gdLst>
                <a:gd name="T0" fmla="*/ 61 w 66"/>
                <a:gd name="T1" fmla="*/ 0 h 11"/>
                <a:gd name="T2" fmla="*/ 6 w 66"/>
                <a:gd name="T3" fmla="*/ 0 h 11"/>
                <a:gd name="T4" fmla="*/ 0 w 66"/>
                <a:gd name="T5" fmla="*/ 6 h 11"/>
                <a:gd name="T6" fmla="*/ 6 w 66"/>
                <a:gd name="T7" fmla="*/ 11 h 11"/>
                <a:gd name="T8" fmla="*/ 61 w 66"/>
                <a:gd name="T9" fmla="*/ 11 h 11"/>
                <a:gd name="T10" fmla="*/ 66 w 66"/>
                <a:gd name="T11" fmla="*/ 6 h 11"/>
                <a:gd name="T12" fmla="*/ 61 w 6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1">
                  <a:moveTo>
                    <a:pt x="6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6" y="9"/>
                    <a:pt x="66" y="6"/>
                  </a:cubicBezTo>
                  <a:cubicBezTo>
                    <a:pt x="66" y="3"/>
                    <a:pt x="64" y="0"/>
                    <a:pt x="61" y="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57" name="Freeform 176"/>
            <p:cNvSpPr/>
            <p:nvPr/>
          </p:nvSpPr>
          <p:spPr bwMode="auto">
            <a:xfrm>
              <a:off x="5314951" y="6097588"/>
              <a:ext cx="136525" cy="33337"/>
            </a:xfrm>
            <a:custGeom>
              <a:avLst/>
              <a:gdLst>
                <a:gd name="T0" fmla="*/ 32 w 36"/>
                <a:gd name="T1" fmla="*/ 0 h 9"/>
                <a:gd name="T2" fmla="*/ 4 w 36"/>
                <a:gd name="T3" fmla="*/ 0 h 9"/>
                <a:gd name="T4" fmla="*/ 0 w 36"/>
                <a:gd name="T5" fmla="*/ 4 h 9"/>
                <a:gd name="T6" fmla="*/ 4 w 36"/>
                <a:gd name="T7" fmla="*/ 9 h 9"/>
                <a:gd name="T8" fmla="*/ 32 w 36"/>
                <a:gd name="T9" fmla="*/ 9 h 9"/>
                <a:gd name="T10" fmla="*/ 36 w 36"/>
                <a:gd name="T11" fmla="*/ 4 h 9"/>
                <a:gd name="T12" fmla="*/ 32 w 36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9">
                  <a:moveTo>
                    <a:pt x="3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4" y="9"/>
                    <a:pt x="36" y="7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258" name="Freeform 177"/>
          <p:cNvSpPr>
            <a:spLocks noEditPoints="1"/>
          </p:cNvSpPr>
          <p:nvPr/>
        </p:nvSpPr>
        <p:spPr bwMode="auto">
          <a:xfrm>
            <a:off x="2610854" y="2466531"/>
            <a:ext cx="272334" cy="352343"/>
          </a:xfrm>
          <a:custGeom>
            <a:avLst/>
            <a:gdLst>
              <a:gd name="T0" fmla="*/ 253 w 258"/>
              <a:gd name="T1" fmla="*/ 303 h 336"/>
              <a:gd name="T2" fmla="*/ 142 w 258"/>
              <a:gd name="T3" fmla="*/ 254 h 336"/>
              <a:gd name="T4" fmla="*/ 232 w 258"/>
              <a:gd name="T5" fmla="*/ 43 h 336"/>
              <a:gd name="T6" fmla="*/ 97 w 258"/>
              <a:gd name="T7" fmla="*/ 235 h 336"/>
              <a:gd name="T8" fmla="*/ 0 w 258"/>
              <a:gd name="T9" fmla="*/ 190 h 336"/>
              <a:gd name="T10" fmla="*/ 258 w 258"/>
              <a:gd name="T11" fmla="*/ 0 h 336"/>
              <a:gd name="T12" fmla="*/ 253 w 258"/>
              <a:gd name="T13" fmla="*/ 303 h 336"/>
              <a:gd name="T14" fmla="*/ 109 w 258"/>
              <a:gd name="T15" fmla="*/ 336 h 336"/>
              <a:gd name="T16" fmla="*/ 92 w 258"/>
              <a:gd name="T17" fmla="*/ 263 h 336"/>
              <a:gd name="T18" fmla="*/ 154 w 258"/>
              <a:gd name="T19" fmla="*/ 287 h 336"/>
              <a:gd name="T20" fmla="*/ 109 w 258"/>
              <a:gd name="T21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8" h="336">
                <a:moveTo>
                  <a:pt x="253" y="303"/>
                </a:moveTo>
                <a:lnTo>
                  <a:pt x="142" y="254"/>
                </a:lnTo>
                <a:lnTo>
                  <a:pt x="232" y="43"/>
                </a:lnTo>
                <a:lnTo>
                  <a:pt x="97" y="235"/>
                </a:lnTo>
                <a:lnTo>
                  <a:pt x="0" y="190"/>
                </a:lnTo>
                <a:lnTo>
                  <a:pt x="258" y="0"/>
                </a:lnTo>
                <a:lnTo>
                  <a:pt x="253" y="303"/>
                </a:lnTo>
                <a:close/>
                <a:moveTo>
                  <a:pt x="109" y="336"/>
                </a:moveTo>
                <a:lnTo>
                  <a:pt x="92" y="263"/>
                </a:lnTo>
                <a:lnTo>
                  <a:pt x="154" y="287"/>
                </a:lnTo>
                <a:lnTo>
                  <a:pt x="109" y="336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91577" tIns="45788" rIns="91577" bIns="4578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259" name="Group 418"/>
          <p:cNvGrpSpPr/>
          <p:nvPr/>
        </p:nvGrpSpPr>
        <p:grpSpPr>
          <a:xfrm>
            <a:off x="4049580" y="2230587"/>
            <a:ext cx="363113" cy="368072"/>
            <a:chOff x="7426326" y="839788"/>
            <a:chExt cx="546100" cy="557212"/>
          </a:xfrm>
          <a:solidFill>
            <a:srgbClr val="0070C0"/>
          </a:solidFill>
        </p:grpSpPr>
        <p:sp>
          <p:nvSpPr>
            <p:cNvPr id="260" name="Freeform 178"/>
            <p:cNvSpPr>
              <a:spLocks noEditPoints="1"/>
            </p:cNvSpPr>
            <p:nvPr/>
          </p:nvSpPr>
          <p:spPr bwMode="auto">
            <a:xfrm>
              <a:off x="7426326" y="1017588"/>
              <a:ext cx="381000" cy="379412"/>
            </a:xfrm>
            <a:custGeom>
              <a:avLst/>
              <a:gdLst>
                <a:gd name="T0" fmla="*/ 15 w 101"/>
                <a:gd name="T1" fmla="*/ 76 h 101"/>
                <a:gd name="T2" fmla="*/ 9 w 101"/>
                <a:gd name="T3" fmla="*/ 81 h 101"/>
                <a:gd name="T4" fmla="*/ 21 w 101"/>
                <a:gd name="T5" fmla="*/ 92 h 101"/>
                <a:gd name="T6" fmla="*/ 26 w 101"/>
                <a:gd name="T7" fmla="*/ 87 h 101"/>
                <a:gd name="T8" fmla="*/ 43 w 101"/>
                <a:gd name="T9" fmla="*/ 93 h 101"/>
                <a:gd name="T10" fmla="*/ 43 w 101"/>
                <a:gd name="T11" fmla="*/ 101 h 101"/>
                <a:gd name="T12" fmla="*/ 59 w 101"/>
                <a:gd name="T13" fmla="*/ 101 h 101"/>
                <a:gd name="T14" fmla="*/ 59 w 101"/>
                <a:gd name="T15" fmla="*/ 93 h 101"/>
                <a:gd name="T16" fmla="*/ 75 w 101"/>
                <a:gd name="T17" fmla="*/ 86 h 101"/>
                <a:gd name="T18" fmla="*/ 81 w 101"/>
                <a:gd name="T19" fmla="*/ 91 h 101"/>
                <a:gd name="T20" fmla="*/ 92 w 101"/>
                <a:gd name="T21" fmla="*/ 80 h 101"/>
                <a:gd name="T22" fmla="*/ 87 w 101"/>
                <a:gd name="T23" fmla="*/ 75 h 101"/>
                <a:gd name="T24" fmla="*/ 93 w 101"/>
                <a:gd name="T25" fmla="*/ 58 h 101"/>
                <a:gd name="T26" fmla="*/ 101 w 101"/>
                <a:gd name="T27" fmla="*/ 58 h 101"/>
                <a:gd name="T28" fmla="*/ 101 w 101"/>
                <a:gd name="T29" fmla="*/ 42 h 101"/>
                <a:gd name="T30" fmla="*/ 93 w 101"/>
                <a:gd name="T31" fmla="*/ 42 h 101"/>
                <a:gd name="T32" fmla="*/ 86 w 101"/>
                <a:gd name="T33" fmla="*/ 25 h 101"/>
                <a:gd name="T34" fmla="*/ 91 w 101"/>
                <a:gd name="T35" fmla="*/ 20 h 101"/>
                <a:gd name="T36" fmla="*/ 80 w 101"/>
                <a:gd name="T37" fmla="*/ 9 h 101"/>
                <a:gd name="T38" fmla="*/ 74 w 101"/>
                <a:gd name="T39" fmla="*/ 14 h 101"/>
                <a:gd name="T40" fmla="*/ 58 w 101"/>
                <a:gd name="T41" fmla="*/ 7 h 101"/>
                <a:gd name="T42" fmla="*/ 57 w 101"/>
                <a:gd name="T43" fmla="*/ 0 h 101"/>
                <a:gd name="T44" fmla="*/ 41 w 101"/>
                <a:gd name="T45" fmla="*/ 0 h 101"/>
                <a:gd name="T46" fmla="*/ 42 w 101"/>
                <a:gd name="T47" fmla="*/ 8 h 101"/>
                <a:gd name="T48" fmla="*/ 25 w 101"/>
                <a:gd name="T49" fmla="*/ 15 h 101"/>
                <a:gd name="T50" fmla="*/ 20 w 101"/>
                <a:gd name="T51" fmla="*/ 10 h 101"/>
                <a:gd name="T52" fmla="*/ 8 w 101"/>
                <a:gd name="T53" fmla="*/ 21 h 101"/>
                <a:gd name="T54" fmla="*/ 14 w 101"/>
                <a:gd name="T55" fmla="*/ 26 h 101"/>
                <a:gd name="T56" fmla="*/ 7 w 101"/>
                <a:gd name="T57" fmla="*/ 43 h 101"/>
                <a:gd name="T58" fmla="*/ 0 w 101"/>
                <a:gd name="T59" fmla="*/ 43 h 101"/>
                <a:gd name="T60" fmla="*/ 0 w 101"/>
                <a:gd name="T61" fmla="*/ 59 h 101"/>
                <a:gd name="T62" fmla="*/ 7 w 101"/>
                <a:gd name="T63" fmla="*/ 59 h 101"/>
                <a:gd name="T64" fmla="*/ 15 w 101"/>
                <a:gd name="T65" fmla="*/ 76 h 101"/>
                <a:gd name="T66" fmla="*/ 50 w 101"/>
                <a:gd name="T67" fmla="*/ 18 h 101"/>
                <a:gd name="T68" fmla="*/ 82 w 101"/>
                <a:gd name="T69" fmla="*/ 50 h 101"/>
                <a:gd name="T70" fmla="*/ 51 w 101"/>
                <a:gd name="T71" fmla="*/ 83 h 101"/>
                <a:gd name="T72" fmla="*/ 18 w 101"/>
                <a:gd name="T73" fmla="*/ 51 h 101"/>
                <a:gd name="T74" fmla="*/ 50 w 101"/>
                <a:gd name="T75" fmla="*/ 1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" h="101">
                  <a:moveTo>
                    <a:pt x="15" y="76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21" y="92"/>
                    <a:pt x="21" y="92"/>
                    <a:pt x="21" y="92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1" y="90"/>
                    <a:pt x="37" y="92"/>
                    <a:pt x="43" y="93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5" y="92"/>
                    <a:pt x="71" y="90"/>
                    <a:pt x="75" y="86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92" y="80"/>
                    <a:pt x="92" y="80"/>
                    <a:pt x="92" y="80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90" y="70"/>
                    <a:pt x="92" y="64"/>
                    <a:pt x="93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93" y="42"/>
                    <a:pt x="93" y="42"/>
                    <a:pt x="93" y="42"/>
                  </a:cubicBezTo>
                  <a:cubicBezTo>
                    <a:pt x="92" y="36"/>
                    <a:pt x="89" y="30"/>
                    <a:pt x="86" y="25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69" y="11"/>
                    <a:pt x="64" y="8"/>
                    <a:pt x="58" y="7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5" y="9"/>
                    <a:pt x="30" y="11"/>
                    <a:pt x="25" y="15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0" y="31"/>
                    <a:pt x="8" y="37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9" y="65"/>
                    <a:pt x="11" y="71"/>
                    <a:pt x="15" y="76"/>
                  </a:cubicBezTo>
                  <a:moveTo>
                    <a:pt x="50" y="18"/>
                  </a:moveTo>
                  <a:cubicBezTo>
                    <a:pt x="68" y="18"/>
                    <a:pt x="82" y="32"/>
                    <a:pt x="82" y="50"/>
                  </a:cubicBezTo>
                  <a:cubicBezTo>
                    <a:pt x="83" y="68"/>
                    <a:pt x="68" y="82"/>
                    <a:pt x="51" y="83"/>
                  </a:cubicBezTo>
                  <a:cubicBezTo>
                    <a:pt x="33" y="83"/>
                    <a:pt x="18" y="69"/>
                    <a:pt x="18" y="51"/>
                  </a:cubicBezTo>
                  <a:cubicBezTo>
                    <a:pt x="18" y="33"/>
                    <a:pt x="32" y="18"/>
                    <a:pt x="50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61" name="Freeform 179"/>
            <p:cNvSpPr>
              <a:spLocks noEditPoints="1"/>
            </p:cNvSpPr>
            <p:nvPr/>
          </p:nvSpPr>
          <p:spPr bwMode="auto">
            <a:xfrm>
              <a:off x="7712076" y="839788"/>
              <a:ext cx="260350" cy="260350"/>
            </a:xfrm>
            <a:custGeom>
              <a:avLst/>
              <a:gdLst>
                <a:gd name="T0" fmla="*/ 64 w 69"/>
                <a:gd name="T1" fmla="*/ 29 h 69"/>
                <a:gd name="T2" fmla="*/ 69 w 69"/>
                <a:gd name="T3" fmla="*/ 26 h 69"/>
                <a:gd name="T4" fmla="*/ 63 w 69"/>
                <a:gd name="T5" fmla="*/ 15 h 69"/>
                <a:gd name="T6" fmla="*/ 59 w 69"/>
                <a:gd name="T7" fmla="*/ 17 h 69"/>
                <a:gd name="T8" fmla="*/ 51 w 69"/>
                <a:gd name="T9" fmla="*/ 10 h 69"/>
                <a:gd name="T10" fmla="*/ 53 w 69"/>
                <a:gd name="T11" fmla="*/ 5 h 69"/>
                <a:gd name="T12" fmla="*/ 41 w 69"/>
                <a:gd name="T13" fmla="*/ 0 h 69"/>
                <a:gd name="T14" fmla="*/ 39 w 69"/>
                <a:gd name="T15" fmla="*/ 5 h 69"/>
                <a:gd name="T16" fmla="*/ 29 w 69"/>
                <a:gd name="T17" fmla="*/ 5 h 69"/>
                <a:gd name="T18" fmla="*/ 27 w 69"/>
                <a:gd name="T19" fmla="*/ 1 h 69"/>
                <a:gd name="T20" fmla="*/ 15 w 69"/>
                <a:gd name="T21" fmla="*/ 6 h 69"/>
                <a:gd name="T22" fmla="*/ 17 w 69"/>
                <a:gd name="T23" fmla="*/ 10 h 69"/>
                <a:gd name="T24" fmla="*/ 10 w 69"/>
                <a:gd name="T25" fmla="*/ 18 h 69"/>
                <a:gd name="T26" fmla="*/ 5 w 69"/>
                <a:gd name="T27" fmla="*/ 16 h 69"/>
                <a:gd name="T28" fmla="*/ 0 w 69"/>
                <a:gd name="T29" fmla="*/ 28 h 69"/>
                <a:gd name="T30" fmla="*/ 5 w 69"/>
                <a:gd name="T31" fmla="*/ 30 h 69"/>
                <a:gd name="T32" fmla="*/ 5 w 69"/>
                <a:gd name="T33" fmla="*/ 40 h 69"/>
                <a:gd name="T34" fmla="*/ 1 w 69"/>
                <a:gd name="T35" fmla="*/ 43 h 69"/>
                <a:gd name="T36" fmla="*/ 6 w 69"/>
                <a:gd name="T37" fmla="*/ 54 h 69"/>
                <a:gd name="T38" fmla="*/ 11 w 69"/>
                <a:gd name="T39" fmla="*/ 52 h 69"/>
                <a:gd name="T40" fmla="*/ 18 w 69"/>
                <a:gd name="T41" fmla="*/ 59 h 69"/>
                <a:gd name="T42" fmla="*/ 16 w 69"/>
                <a:gd name="T43" fmla="*/ 64 h 69"/>
                <a:gd name="T44" fmla="*/ 28 w 69"/>
                <a:gd name="T45" fmla="*/ 69 h 69"/>
                <a:gd name="T46" fmla="*/ 30 w 69"/>
                <a:gd name="T47" fmla="*/ 64 h 69"/>
                <a:gd name="T48" fmla="*/ 41 w 69"/>
                <a:gd name="T49" fmla="*/ 64 h 69"/>
                <a:gd name="T50" fmla="*/ 43 w 69"/>
                <a:gd name="T51" fmla="*/ 68 h 69"/>
                <a:gd name="T52" fmla="*/ 54 w 69"/>
                <a:gd name="T53" fmla="*/ 63 h 69"/>
                <a:gd name="T54" fmla="*/ 52 w 69"/>
                <a:gd name="T55" fmla="*/ 58 h 69"/>
                <a:gd name="T56" fmla="*/ 59 w 69"/>
                <a:gd name="T57" fmla="*/ 51 h 69"/>
                <a:gd name="T58" fmla="*/ 64 w 69"/>
                <a:gd name="T59" fmla="*/ 53 h 69"/>
                <a:gd name="T60" fmla="*/ 69 w 69"/>
                <a:gd name="T61" fmla="*/ 41 h 69"/>
                <a:gd name="T62" fmla="*/ 64 w 69"/>
                <a:gd name="T63" fmla="*/ 39 h 69"/>
                <a:gd name="T64" fmla="*/ 64 w 69"/>
                <a:gd name="T65" fmla="*/ 29 h 69"/>
                <a:gd name="T66" fmla="*/ 43 w 69"/>
                <a:gd name="T67" fmla="*/ 53 h 69"/>
                <a:gd name="T68" fmla="*/ 35 w 69"/>
                <a:gd name="T69" fmla="*/ 54 h 69"/>
                <a:gd name="T70" fmla="*/ 16 w 69"/>
                <a:gd name="T71" fmla="*/ 43 h 69"/>
                <a:gd name="T72" fmla="*/ 26 w 69"/>
                <a:gd name="T73" fmla="*/ 16 h 69"/>
                <a:gd name="T74" fmla="*/ 34 w 69"/>
                <a:gd name="T75" fmla="*/ 14 h 69"/>
                <a:gd name="T76" fmla="*/ 53 w 69"/>
                <a:gd name="T77" fmla="*/ 26 h 69"/>
                <a:gd name="T78" fmla="*/ 43 w 69"/>
                <a:gd name="T79" fmla="*/ 5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69">
                  <a:moveTo>
                    <a:pt x="64" y="29"/>
                  </a:moveTo>
                  <a:cubicBezTo>
                    <a:pt x="69" y="26"/>
                    <a:pt x="69" y="26"/>
                    <a:pt x="69" y="26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7" y="14"/>
                    <a:pt x="54" y="12"/>
                    <a:pt x="51" y="10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6" y="4"/>
                    <a:pt x="32" y="5"/>
                    <a:pt x="29" y="5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4" y="13"/>
                    <a:pt x="12" y="15"/>
                    <a:pt x="10" y="1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3"/>
                    <a:pt x="5" y="37"/>
                    <a:pt x="5" y="40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3" y="55"/>
                    <a:pt x="15" y="57"/>
                    <a:pt x="18" y="59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4" y="64"/>
                    <a:pt x="37" y="64"/>
                    <a:pt x="41" y="64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5" y="56"/>
                    <a:pt x="58" y="54"/>
                    <a:pt x="59" y="51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5" y="35"/>
                    <a:pt x="64" y="32"/>
                    <a:pt x="64" y="29"/>
                  </a:cubicBezTo>
                  <a:moveTo>
                    <a:pt x="43" y="53"/>
                  </a:moveTo>
                  <a:cubicBezTo>
                    <a:pt x="40" y="54"/>
                    <a:pt x="38" y="54"/>
                    <a:pt x="35" y="54"/>
                  </a:cubicBezTo>
                  <a:cubicBezTo>
                    <a:pt x="27" y="55"/>
                    <a:pt x="20" y="50"/>
                    <a:pt x="16" y="43"/>
                  </a:cubicBezTo>
                  <a:cubicBezTo>
                    <a:pt x="12" y="33"/>
                    <a:pt x="16" y="21"/>
                    <a:pt x="26" y="16"/>
                  </a:cubicBezTo>
                  <a:cubicBezTo>
                    <a:pt x="29" y="15"/>
                    <a:pt x="32" y="15"/>
                    <a:pt x="34" y="14"/>
                  </a:cubicBezTo>
                  <a:cubicBezTo>
                    <a:pt x="42" y="14"/>
                    <a:pt x="50" y="19"/>
                    <a:pt x="53" y="26"/>
                  </a:cubicBezTo>
                  <a:cubicBezTo>
                    <a:pt x="57" y="36"/>
                    <a:pt x="53" y="48"/>
                    <a:pt x="43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262" name="Freeform 180"/>
          <p:cNvSpPr/>
          <p:nvPr/>
        </p:nvSpPr>
        <p:spPr bwMode="auto">
          <a:xfrm>
            <a:off x="3910245" y="5289463"/>
            <a:ext cx="274445" cy="321932"/>
          </a:xfrm>
          <a:custGeom>
            <a:avLst/>
            <a:gdLst>
              <a:gd name="T0" fmla="*/ 71 w 110"/>
              <a:gd name="T1" fmla="*/ 112 h 130"/>
              <a:gd name="T2" fmla="*/ 102 w 110"/>
              <a:gd name="T3" fmla="*/ 55 h 130"/>
              <a:gd name="T4" fmla="*/ 91 w 110"/>
              <a:gd name="T5" fmla="*/ 13 h 130"/>
              <a:gd name="T6" fmla="*/ 80 w 110"/>
              <a:gd name="T7" fmla="*/ 7 h 130"/>
              <a:gd name="T8" fmla="*/ 41 w 110"/>
              <a:gd name="T9" fmla="*/ 22 h 130"/>
              <a:gd name="T10" fmla="*/ 7 w 110"/>
              <a:gd name="T11" fmla="*/ 87 h 130"/>
              <a:gd name="T12" fmla="*/ 17 w 110"/>
              <a:gd name="T13" fmla="*/ 123 h 130"/>
              <a:gd name="T14" fmla="*/ 18 w 110"/>
              <a:gd name="T15" fmla="*/ 123 h 130"/>
              <a:gd name="T16" fmla="*/ 54 w 110"/>
              <a:gd name="T17" fmla="*/ 113 h 130"/>
              <a:gd name="T18" fmla="*/ 78 w 110"/>
              <a:gd name="T19" fmla="*/ 68 h 130"/>
              <a:gd name="T20" fmla="*/ 70 w 110"/>
              <a:gd name="T21" fmla="*/ 42 h 130"/>
              <a:gd name="T22" fmla="*/ 69 w 110"/>
              <a:gd name="T23" fmla="*/ 41 h 130"/>
              <a:gd name="T24" fmla="*/ 44 w 110"/>
              <a:gd name="T25" fmla="*/ 50 h 130"/>
              <a:gd name="T26" fmla="*/ 24 w 110"/>
              <a:gd name="T27" fmla="*/ 87 h 130"/>
              <a:gd name="T28" fmla="*/ 33 w 110"/>
              <a:gd name="T29" fmla="*/ 92 h 130"/>
              <a:gd name="T30" fmla="*/ 53 w 110"/>
              <a:gd name="T31" fmla="*/ 54 h 130"/>
              <a:gd name="T32" fmla="*/ 64 w 110"/>
              <a:gd name="T33" fmla="*/ 50 h 130"/>
              <a:gd name="T34" fmla="*/ 66 w 110"/>
              <a:gd name="T35" fmla="*/ 51 h 130"/>
              <a:gd name="T36" fmla="*/ 69 w 110"/>
              <a:gd name="T37" fmla="*/ 63 h 130"/>
              <a:gd name="T38" fmla="*/ 45 w 110"/>
              <a:gd name="T39" fmla="*/ 107 h 130"/>
              <a:gd name="T40" fmla="*/ 23 w 110"/>
              <a:gd name="T41" fmla="*/ 114 h 130"/>
              <a:gd name="T42" fmla="*/ 14 w 110"/>
              <a:gd name="T43" fmla="*/ 103 h 130"/>
              <a:gd name="T44" fmla="*/ 18 w 110"/>
              <a:gd name="T45" fmla="*/ 87 h 130"/>
              <a:gd name="T46" fmla="*/ 50 w 110"/>
              <a:gd name="T47" fmla="*/ 27 h 130"/>
              <a:gd name="T48" fmla="*/ 75 w 110"/>
              <a:gd name="T49" fmla="*/ 16 h 130"/>
              <a:gd name="T50" fmla="*/ 87 w 110"/>
              <a:gd name="T51" fmla="*/ 22 h 130"/>
              <a:gd name="T52" fmla="*/ 93 w 110"/>
              <a:gd name="T53" fmla="*/ 50 h 130"/>
              <a:gd name="T54" fmla="*/ 62 w 110"/>
              <a:gd name="T55" fmla="*/ 108 h 130"/>
              <a:gd name="T56" fmla="*/ 71 w 110"/>
              <a:gd name="T57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0" h="130">
                <a:moveTo>
                  <a:pt x="71" y="112"/>
                </a:moveTo>
                <a:cubicBezTo>
                  <a:pt x="102" y="55"/>
                  <a:pt x="102" y="55"/>
                  <a:pt x="102" y="55"/>
                </a:cubicBezTo>
                <a:cubicBezTo>
                  <a:pt x="110" y="38"/>
                  <a:pt x="106" y="21"/>
                  <a:pt x="91" y="13"/>
                </a:cubicBezTo>
                <a:cubicBezTo>
                  <a:pt x="80" y="7"/>
                  <a:pt x="80" y="7"/>
                  <a:pt x="80" y="7"/>
                </a:cubicBezTo>
                <a:cubicBezTo>
                  <a:pt x="66" y="0"/>
                  <a:pt x="50" y="6"/>
                  <a:pt x="41" y="22"/>
                </a:cubicBezTo>
                <a:cubicBezTo>
                  <a:pt x="7" y="87"/>
                  <a:pt x="7" y="87"/>
                  <a:pt x="7" y="87"/>
                </a:cubicBezTo>
                <a:cubicBezTo>
                  <a:pt x="0" y="100"/>
                  <a:pt x="5" y="116"/>
                  <a:pt x="17" y="123"/>
                </a:cubicBezTo>
                <a:cubicBezTo>
                  <a:pt x="18" y="123"/>
                  <a:pt x="18" y="123"/>
                  <a:pt x="18" y="123"/>
                </a:cubicBezTo>
                <a:cubicBezTo>
                  <a:pt x="31" y="130"/>
                  <a:pt x="47" y="125"/>
                  <a:pt x="54" y="113"/>
                </a:cubicBezTo>
                <a:cubicBezTo>
                  <a:pt x="78" y="68"/>
                  <a:pt x="78" y="68"/>
                  <a:pt x="78" y="68"/>
                </a:cubicBezTo>
                <a:cubicBezTo>
                  <a:pt x="83" y="58"/>
                  <a:pt x="79" y="47"/>
                  <a:pt x="70" y="42"/>
                </a:cubicBezTo>
                <a:cubicBezTo>
                  <a:pt x="69" y="41"/>
                  <a:pt x="69" y="41"/>
                  <a:pt x="69" y="41"/>
                </a:cubicBezTo>
                <a:cubicBezTo>
                  <a:pt x="60" y="36"/>
                  <a:pt x="49" y="40"/>
                  <a:pt x="44" y="50"/>
                </a:cubicBezTo>
                <a:cubicBezTo>
                  <a:pt x="24" y="87"/>
                  <a:pt x="24" y="87"/>
                  <a:pt x="24" y="87"/>
                </a:cubicBezTo>
                <a:cubicBezTo>
                  <a:pt x="33" y="92"/>
                  <a:pt x="33" y="92"/>
                  <a:pt x="33" y="92"/>
                </a:cubicBezTo>
                <a:cubicBezTo>
                  <a:pt x="53" y="54"/>
                  <a:pt x="53" y="54"/>
                  <a:pt x="53" y="54"/>
                </a:cubicBezTo>
                <a:cubicBezTo>
                  <a:pt x="55" y="50"/>
                  <a:pt x="59" y="47"/>
                  <a:pt x="64" y="50"/>
                </a:cubicBezTo>
                <a:cubicBezTo>
                  <a:pt x="66" y="51"/>
                  <a:pt x="66" y="51"/>
                  <a:pt x="66" y="51"/>
                </a:cubicBezTo>
                <a:cubicBezTo>
                  <a:pt x="70" y="53"/>
                  <a:pt x="71" y="58"/>
                  <a:pt x="69" y="63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1" y="115"/>
                  <a:pt x="31" y="119"/>
                  <a:pt x="23" y="114"/>
                </a:cubicBezTo>
                <a:cubicBezTo>
                  <a:pt x="18" y="112"/>
                  <a:pt x="15" y="108"/>
                  <a:pt x="14" y="103"/>
                </a:cubicBezTo>
                <a:cubicBezTo>
                  <a:pt x="13" y="99"/>
                  <a:pt x="14" y="94"/>
                  <a:pt x="18" y="87"/>
                </a:cubicBezTo>
                <a:cubicBezTo>
                  <a:pt x="50" y="27"/>
                  <a:pt x="50" y="27"/>
                  <a:pt x="50" y="27"/>
                </a:cubicBezTo>
                <a:cubicBezTo>
                  <a:pt x="57" y="13"/>
                  <a:pt x="68" y="12"/>
                  <a:pt x="75" y="16"/>
                </a:cubicBezTo>
                <a:cubicBezTo>
                  <a:pt x="87" y="22"/>
                  <a:pt x="87" y="22"/>
                  <a:pt x="87" y="22"/>
                </a:cubicBezTo>
                <a:cubicBezTo>
                  <a:pt x="98" y="28"/>
                  <a:pt x="98" y="40"/>
                  <a:pt x="93" y="50"/>
                </a:cubicBezTo>
                <a:cubicBezTo>
                  <a:pt x="62" y="108"/>
                  <a:pt x="62" y="108"/>
                  <a:pt x="62" y="108"/>
                </a:cubicBezTo>
                <a:lnTo>
                  <a:pt x="71" y="112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91577" tIns="45788" rIns="91577" bIns="4578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263" name="Group 422"/>
          <p:cNvGrpSpPr/>
          <p:nvPr/>
        </p:nvGrpSpPr>
        <p:grpSpPr>
          <a:xfrm>
            <a:off x="1684072" y="3214210"/>
            <a:ext cx="250168" cy="341857"/>
            <a:chOff x="3868738" y="2328863"/>
            <a:chExt cx="376238" cy="517525"/>
          </a:xfrm>
          <a:solidFill>
            <a:srgbClr val="0070C0"/>
          </a:solidFill>
        </p:grpSpPr>
        <p:sp>
          <p:nvSpPr>
            <p:cNvPr id="264" name="Freeform 181"/>
            <p:cNvSpPr/>
            <p:nvPr/>
          </p:nvSpPr>
          <p:spPr bwMode="auto">
            <a:xfrm>
              <a:off x="3868738" y="2328863"/>
              <a:ext cx="180975" cy="517525"/>
            </a:xfrm>
            <a:custGeom>
              <a:avLst/>
              <a:gdLst>
                <a:gd name="T0" fmla="*/ 6 w 48"/>
                <a:gd name="T1" fmla="*/ 16 h 138"/>
                <a:gd name="T2" fmla="*/ 1 w 48"/>
                <a:gd name="T3" fmla="*/ 34 h 138"/>
                <a:gd name="T4" fmla="*/ 4 w 48"/>
                <a:gd name="T5" fmla="*/ 48 h 138"/>
                <a:gd name="T6" fmla="*/ 17 w 48"/>
                <a:gd name="T7" fmla="*/ 63 h 138"/>
                <a:gd name="T8" fmla="*/ 17 w 48"/>
                <a:gd name="T9" fmla="*/ 138 h 138"/>
                <a:gd name="T10" fmla="*/ 30 w 48"/>
                <a:gd name="T11" fmla="*/ 138 h 138"/>
                <a:gd name="T12" fmla="*/ 30 w 48"/>
                <a:gd name="T13" fmla="*/ 63 h 138"/>
                <a:gd name="T14" fmla="*/ 44 w 48"/>
                <a:gd name="T15" fmla="*/ 48 h 138"/>
                <a:gd name="T16" fmla="*/ 47 w 48"/>
                <a:gd name="T17" fmla="*/ 34 h 138"/>
                <a:gd name="T18" fmla="*/ 42 w 48"/>
                <a:gd name="T19" fmla="*/ 16 h 138"/>
                <a:gd name="T20" fmla="*/ 32 w 48"/>
                <a:gd name="T21" fmla="*/ 0 h 138"/>
                <a:gd name="T22" fmla="*/ 35 w 48"/>
                <a:gd name="T23" fmla="*/ 33 h 138"/>
                <a:gd name="T24" fmla="*/ 31 w 48"/>
                <a:gd name="T25" fmla="*/ 33 h 138"/>
                <a:gd name="T26" fmla="*/ 27 w 48"/>
                <a:gd name="T27" fmla="*/ 0 h 138"/>
                <a:gd name="T28" fmla="*/ 24 w 48"/>
                <a:gd name="T29" fmla="*/ 0 h 138"/>
                <a:gd name="T30" fmla="*/ 20 w 48"/>
                <a:gd name="T31" fmla="*/ 0 h 138"/>
                <a:gd name="T32" fmla="*/ 17 w 48"/>
                <a:gd name="T33" fmla="*/ 33 h 138"/>
                <a:gd name="T34" fmla="*/ 13 w 48"/>
                <a:gd name="T35" fmla="*/ 33 h 138"/>
                <a:gd name="T36" fmla="*/ 16 w 48"/>
                <a:gd name="T37" fmla="*/ 0 h 138"/>
                <a:gd name="T38" fmla="*/ 6 w 48"/>
                <a:gd name="T39" fmla="*/ 1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138">
                  <a:moveTo>
                    <a:pt x="6" y="16"/>
                  </a:moveTo>
                  <a:cubicBezTo>
                    <a:pt x="4" y="22"/>
                    <a:pt x="1" y="28"/>
                    <a:pt x="1" y="34"/>
                  </a:cubicBezTo>
                  <a:cubicBezTo>
                    <a:pt x="0" y="39"/>
                    <a:pt x="1" y="43"/>
                    <a:pt x="4" y="48"/>
                  </a:cubicBezTo>
                  <a:cubicBezTo>
                    <a:pt x="7" y="53"/>
                    <a:pt x="12" y="60"/>
                    <a:pt x="17" y="63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36" y="60"/>
                    <a:pt x="41" y="53"/>
                    <a:pt x="44" y="48"/>
                  </a:cubicBezTo>
                  <a:cubicBezTo>
                    <a:pt x="46" y="43"/>
                    <a:pt x="48" y="39"/>
                    <a:pt x="47" y="34"/>
                  </a:cubicBezTo>
                  <a:cubicBezTo>
                    <a:pt x="46" y="28"/>
                    <a:pt x="44" y="22"/>
                    <a:pt x="42" y="16"/>
                  </a:cubicBezTo>
                  <a:cubicBezTo>
                    <a:pt x="41" y="12"/>
                    <a:pt x="37" y="1"/>
                    <a:pt x="32" y="0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"/>
                    <a:pt x="7" y="12"/>
                    <a:pt x="6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65" name="Freeform 182"/>
            <p:cNvSpPr/>
            <p:nvPr/>
          </p:nvSpPr>
          <p:spPr bwMode="auto">
            <a:xfrm>
              <a:off x="4127501" y="2328863"/>
              <a:ext cx="117475" cy="517525"/>
            </a:xfrm>
            <a:custGeom>
              <a:avLst/>
              <a:gdLst>
                <a:gd name="T0" fmla="*/ 0 w 31"/>
                <a:gd name="T1" fmla="*/ 39 h 138"/>
                <a:gd name="T2" fmla="*/ 18 w 31"/>
                <a:gd name="T3" fmla="*/ 77 h 138"/>
                <a:gd name="T4" fmla="*/ 18 w 31"/>
                <a:gd name="T5" fmla="*/ 138 h 138"/>
                <a:gd name="T6" fmla="*/ 31 w 31"/>
                <a:gd name="T7" fmla="*/ 138 h 138"/>
                <a:gd name="T8" fmla="*/ 31 w 31"/>
                <a:gd name="T9" fmla="*/ 0 h 138"/>
                <a:gd name="T10" fmla="*/ 18 w 31"/>
                <a:gd name="T11" fmla="*/ 0 h 138"/>
                <a:gd name="T12" fmla="*/ 0 w 31"/>
                <a:gd name="T13" fmla="*/ 3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38">
                  <a:moveTo>
                    <a:pt x="0" y="39"/>
                  </a:moveTo>
                  <a:cubicBezTo>
                    <a:pt x="0" y="73"/>
                    <a:pt x="14" y="77"/>
                    <a:pt x="18" y="77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0" y="0"/>
                    <a:pt x="0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66" name="Group 425"/>
          <p:cNvGrpSpPr/>
          <p:nvPr/>
        </p:nvGrpSpPr>
        <p:grpSpPr>
          <a:xfrm>
            <a:off x="3730801" y="2613341"/>
            <a:ext cx="324057" cy="312494"/>
            <a:chOff x="6946901" y="1419225"/>
            <a:chExt cx="487363" cy="473075"/>
          </a:xfrm>
          <a:solidFill>
            <a:srgbClr val="0070C0"/>
          </a:solidFill>
        </p:grpSpPr>
        <p:sp>
          <p:nvSpPr>
            <p:cNvPr id="267" name="Freeform 183"/>
            <p:cNvSpPr/>
            <p:nvPr/>
          </p:nvSpPr>
          <p:spPr bwMode="auto">
            <a:xfrm>
              <a:off x="6946901" y="1419225"/>
              <a:ext cx="487363" cy="300037"/>
            </a:xfrm>
            <a:custGeom>
              <a:avLst/>
              <a:gdLst>
                <a:gd name="T0" fmla="*/ 130 w 130"/>
                <a:gd name="T1" fmla="*/ 66 h 80"/>
                <a:gd name="T2" fmla="*/ 116 w 130"/>
                <a:gd name="T3" fmla="*/ 52 h 80"/>
                <a:gd name="T4" fmla="*/ 118 w 130"/>
                <a:gd name="T5" fmla="*/ 40 h 80"/>
                <a:gd name="T6" fmla="*/ 78 w 130"/>
                <a:gd name="T7" fmla="*/ 0 h 80"/>
                <a:gd name="T8" fmla="*/ 38 w 130"/>
                <a:gd name="T9" fmla="*/ 39 h 80"/>
                <a:gd name="T10" fmla="*/ 23 w 130"/>
                <a:gd name="T11" fmla="*/ 34 h 80"/>
                <a:gd name="T12" fmla="*/ 0 w 130"/>
                <a:gd name="T13" fmla="*/ 57 h 80"/>
                <a:gd name="T14" fmla="*/ 23 w 130"/>
                <a:gd name="T15" fmla="*/ 80 h 80"/>
                <a:gd name="T16" fmla="*/ 76 w 130"/>
                <a:gd name="T17" fmla="*/ 80 h 80"/>
                <a:gd name="T18" fmla="*/ 78 w 130"/>
                <a:gd name="T19" fmla="*/ 80 h 80"/>
                <a:gd name="T20" fmla="*/ 116 w 130"/>
                <a:gd name="T21" fmla="*/ 80 h 80"/>
                <a:gd name="T22" fmla="*/ 130 w 130"/>
                <a:gd name="T23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0" h="80">
                  <a:moveTo>
                    <a:pt x="130" y="66"/>
                  </a:moveTo>
                  <a:cubicBezTo>
                    <a:pt x="130" y="58"/>
                    <a:pt x="124" y="52"/>
                    <a:pt x="116" y="52"/>
                  </a:cubicBezTo>
                  <a:cubicBezTo>
                    <a:pt x="118" y="48"/>
                    <a:pt x="118" y="44"/>
                    <a:pt x="118" y="40"/>
                  </a:cubicBezTo>
                  <a:cubicBezTo>
                    <a:pt x="118" y="18"/>
                    <a:pt x="100" y="0"/>
                    <a:pt x="78" y="0"/>
                  </a:cubicBezTo>
                  <a:cubicBezTo>
                    <a:pt x="56" y="0"/>
                    <a:pt x="38" y="18"/>
                    <a:pt x="38" y="39"/>
                  </a:cubicBezTo>
                  <a:cubicBezTo>
                    <a:pt x="34" y="36"/>
                    <a:pt x="29" y="34"/>
                    <a:pt x="23" y="34"/>
                  </a:cubicBezTo>
                  <a:cubicBezTo>
                    <a:pt x="10" y="34"/>
                    <a:pt x="0" y="44"/>
                    <a:pt x="0" y="57"/>
                  </a:cubicBezTo>
                  <a:cubicBezTo>
                    <a:pt x="0" y="70"/>
                    <a:pt x="10" y="80"/>
                    <a:pt x="23" y="80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24" y="80"/>
                    <a:pt x="130" y="74"/>
                    <a:pt x="130" y="6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68" name="Rectangle 184"/>
            <p:cNvSpPr>
              <a:spLocks noChangeArrowheads="1"/>
            </p:cNvSpPr>
            <p:nvPr/>
          </p:nvSpPr>
          <p:spPr bwMode="auto">
            <a:xfrm>
              <a:off x="7016751" y="1749425"/>
              <a:ext cx="42863" cy="904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69" name="Rectangle 185"/>
            <p:cNvSpPr>
              <a:spLocks noChangeArrowheads="1"/>
            </p:cNvSpPr>
            <p:nvPr/>
          </p:nvSpPr>
          <p:spPr bwMode="auto">
            <a:xfrm>
              <a:off x="7118351" y="1798638"/>
              <a:ext cx="41275" cy="936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70" name="Rectangle 186"/>
            <p:cNvSpPr>
              <a:spLocks noChangeArrowheads="1"/>
            </p:cNvSpPr>
            <p:nvPr/>
          </p:nvSpPr>
          <p:spPr bwMode="auto">
            <a:xfrm>
              <a:off x="7219951" y="1749425"/>
              <a:ext cx="41275" cy="904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71" name="Rectangle 187"/>
            <p:cNvSpPr>
              <a:spLocks noChangeArrowheads="1"/>
            </p:cNvSpPr>
            <p:nvPr/>
          </p:nvSpPr>
          <p:spPr bwMode="auto">
            <a:xfrm>
              <a:off x="7321551" y="1798638"/>
              <a:ext cx="46038" cy="936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272" name="Freeform 188"/>
          <p:cNvSpPr/>
          <p:nvPr/>
        </p:nvSpPr>
        <p:spPr bwMode="auto">
          <a:xfrm>
            <a:off x="4811693" y="2814677"/>
            <a:ext cx="257557" cy="210776"/>
          </a:xfrm>
          <a:custGeom>
            <a:avLst/>
            <a:gdLst>
              <a:gd name="T0" fmla="*/ 202 w 244"/>
              <a:gd name="T1" fmla="*/ 0 h 201"/>
              <a:gd name="T2" fmla="*/ 88 w 244"/>
              <a:gd name="T3" fmla="*/ 113 h 201"/>
              <a:gd name="T4" fmla="*/ 45 w 244"/>
              <a:gd name="T5" fmla="*/ 71 h 201"/>
              <a:gd name="T6" fmla="*/ 0 w 244"/>
              <a:gd name="T7" fmla="*/ 116 h 201"/>
              <a:gd name="T8" fmla="*/ 43 w 244"/>
              <a:gd name="T9" fmla="*/ 158 h 201"/>
              <a:gd name="T10" fmla="*/ 88 w 244"/>
              <a:gd name="T11" fmla="*/ 201 h 201"/>
              <a:gd name="T12" fmla="*/ 133 w 244"/>
              <a:gd name="T13" fmla="*/ 158 h 201"/>
              <a:gd name="T14" fmla="*/ 244 w 244"/>
              <a:gd name="T15" fmla="*/ 45 h 201"/>
              <a:gd name="T16" fmla="*/ 202 w 244"/>
              <a:gd name="T17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01">
                <a:moveTo>
                  <a:pt x="202" y="0"/>
                </a:moveTo>
                <a:lnTo>
                  <a:pt x="88" y="113"/>
                </a:lnTo>
                <a:lnTo>
                  <a:pt x="45" y="71"/>
                </a:lnTo>
                <a:lnTo>
                  <a:pt x="0" y="116"/>
                </a:lnTo>
                <a:lnTo>
                  <a:pt x="43" y="158"/>
                </a:lnTo>
                <a:lnTo>
                  <a:pt x="88" y="201"/>
                </a:lnTo>
                <a:lnTo>
                  <a:pt x="133" y="158"/>
                </a:lnTo>
                <a:lnTo>
                  <a:pt x="244" y="45"/>
                </a:lnTo>
                <a:lnTo>
                  <a:pt x="202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577" tIns="45788" rIns="91577" bIns="4578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273" name="Group 432"/>
          <p:cNvGrpSpPr/>
          <p:nvPr/>
        </p:nvGrpSpPr>
        <p:grpSpPr>
          <a:xfrm>
            <a:off x="4972139" y="4229291"/>
            <a:ext cx="230113" cy="270549"/>
            <a:chOff x="8813801" y="3865563"/>
            <a:chExt cx="346075" cy="409574"/>
          </a:xfrm>
          <a:solidFill>
            <a:srgbClr val="0070C0"/>
          </a:solidFill>
        </p:grpSpPr>
        <p:sp>
          <p:nvSpPr>
            <p:cNvPr id="274" name="Freeform 189"/>
            <p:cNvSpPr/>
            <p:nvPr/>
          </p:nvSpPr>
          <p:spPr bwMode="auto">
            <a:xfrm>
              <a:off x="8813801" y="3940175"/>
              <a:ext cx="346075" cy="334962"/>
            </a:xfrm>
            <a:custGeom>
              <a:avLst/>
              <a:gdLst>
                <a:gd name="T0" fmla="*/ 46 w 92"/>
                <a:gd name="T1" fmla="*/ 89 h 89"/>
                <a:gd name="T2" fmla="*/ 92 w 92"/>
                <a:gd name="T3" fmla="*/ 43 h 89"/>
                <a:gd name="T4" fmla="*/ 63 w 92"/>
                <a:gd name="T5" fmla="*/ 0 h 89"/>
                <a:gd name="T6" fmla="*/ 57 w 92"/>
                <a:gd name="T7" fmla="*/ 9 h 89"/>
                <a:gd name="T8" fmla="*/ 82 w 92"/>
                <a:gd name="T9" fmla="*/ 43 h 89"/>
                <a:gd name="T10" fmla="*/ 46 w 92"/>
                <a:gd name="T11" fmla="*/ 79 h 89"/>
                <a:gd name="T12" fmla="*/ 10 w 92"/>
                <a:gd name="T13" fmla="*/ 43 h 89"/>
                <a:gd name="T14" fmla="*/ 35 w 92"/>
                <a:gd name="T15" fmla="*/ 9 h 89"/>
                <a:gd name="T16" fmla="*/ 28 w 92"/>
                <a:gd name="T17" fmla="*/ 0 h 89"/>
                <a:gd name="T18" fmla="*/ 0 w 92"/>
                <a:gd name="T19" fmla="*/ 43 h 89"/>
                <a:gd name="T20" fmla="*/ 46 w 92"/>
                <a:gd name="T2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89">
                  <a:moveTo>
                    <a:pt x="46" y="89"/>
                  </a:moveTo>
                  <a:cubicBezTo>
                    <a:pt x="71" y="89"/>
                    <a:pt x="92" y="68"/>
                    <a:pt x="92" y="43"/>
                  </a:cubicBezTo>
                  <a:cubicBezTo>
                    <a:pt x="92" y="24"/>
                    <a:pt x="80" y="7"/>
                    <a:pt x="63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1" y="13"/>
                    <a:pt x="82" y="27"/>
                    <a:pt x="82" y="43"/>
                  </a:cubicBezTo>
                  <a:cubicBezTo>
                    <a:pt x="82" y="63"/>
                    <a:pt x="66" y="79"/>
                    <a:pt x="46" y="79"/>
                  </a:cubicBezTo>
                  <a:cubicBezTo>
                    <a:pt x="26" y="79"/>
                    <a:pt x="10" y="63"/>
                    <a:pt x="10" y="43"/>
                  </a:cubicBezTo>
                  <a:cubicBezTo>
                    <a:pt x="10" y="27"/>
                    <a:pt x="20" y="13"/>
                    <a:pt x="35" y="9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7"/>
                    <a:pt x="0" y="24"/>
                    <a:pt x="0" y="43"/>
                  </a:cubicBezTo>
                  <a:cubicBezTo>
                    <a:pt x="0" y="68"/>
                    <a:pt x="20" y="89"/>
                    <a:pt x="46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75" name="Freeform 190"/>
            <p:cNvSpPr/>
            <p:nvPr/>
          </p:nvSpPr>
          <p:spPr bwMode="auto">
            <a:xfrm>
              <a:off x="8904288" y="3865563"/>
              <a:ext cx="160338" cy="120650"/>
            </a:xfrm>
            <a:custGeom>
              <a:avLst/>
              <a:gdLst>
                <a:gd name="T0" fmla="*/ 33 w 101"/>
                <a:gd name="T1" fmla="*/ 66 h 76"/>
                <a:gd name="T2" fmla="*/ 40 w 101"/>
                <a:gd name="T3" fmla="*/ 76 h 76"/>
                <a:gd name="T4" fmla="*/ 52 w 101"/>
                <a:gd name="T5" fmla="*/ 76 h 76"/>
                <a:gd name="T6" fmla="*/ 61 w 101"/>
                <a:gd name="T7" fmla="*/ 76 h 76"/>
                <a:gd name="T8" fmla="*/ 71 w 101"/>
                <a:gd name="T9" fmla="*/ 66 h 76"/>
                <a:gd name="T10" fmla="*/ 85 w 101"/>
                <a:gd name="T11" fmla="*/ 45 h 76"/>
                <a:gd name="T12" fmla="*/ 101 w 101"/>
                <a:gd name="T13" fmla="*/ 21 h 76"/>
                <a:gd name="T14" fmla="*/ 85 w 101"/>
                <a:gd name="T15" fmla="*/ 0 h 76"/>
                <a:gd name="T16" fmla="*/ 52 w 101"/>
                <a:gd name="T17" fmla="*/ 0 h 76"/>
                <a:gd name="T18" fmla="*/ 16 w 101"/>
                <a:gd name="T19" fmla="*/ 0 h 76"/>
                <a:gd name="T20" fmla="*/ 0 w 101"/>
                <a:gd name="T21" fmla="*/ 21 h 76"/>
                <a:gd name="T22" fmla="*/ 19 w 101"/>
                <a:gd name="T23" fmla="*/ 45 h 76"/>
                <a:gd name="T24" fmla="*/ 33 w 101"/>
                <a:gd name="T25" fmla="*/ 6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76">
                  <a:moveTo>
                    <a:pt x="33" y="66"/>
                  </a:moveTo>
                  <a:lnTo>
                    <a:pt x="40" y="76"/>
                  </a:lnTo>
                  <a:lnTo>
                    <a:pt x="52" y="76"/>
                  </a:lnTo>
                  <a:lnTo>
                    <a:pt x="61" y="76"/>
                  </a:lnTo>
                  <a:lnTo>
                    <a:pt x="71" y="66"/>
                  </a:lnTo>
                  <a:lnTo>
                    <a:pt x="85" y="45"/>
                  </a:lnTo>
                  <a:lnTo>
                    <a:pt x="101" y="21"/>
                  </a:lnTo>
                  <a:lnTo>
                    <a:pt x="85" y="0"/>
                  </a:lnTo>
                  <a:lnTo>
                    <a:pt x="52" y="0"/>
                  </a:lnTo>
                  <a:lnTo>
                    <a:pt x="16" y="0"/>
                  </a:lnTo>
                  <a:lnTo>
                    <a:pt x="0" y="21"/>
                  </a:lnTo>
                  <a:lnTo>
                    <a:pt x="19" y="45"/>
                  </a:lnTo>
                  <a:lnTo>
                    <a:pt x="33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76" name="Group 435"/>
          <p:cNvGrpSpPr/>
          <p:nvPr/>
        </p:nvGrpSpPr>
        <p:grpSpPr>
          <a:xfrm>
            <a:off x="1784350" y="2754907"/>
            <a:ext cx="197388" cy="325077"/>
            <a:chOff x="4019551" y="1633538"/>
            <a:chExt cx="296862" cy="492124"/>
          </a:xfrm>
          <a:solidFill>
            <a:srgbClr val="0070C0"/>
          </a:solidFill>
        </p:grpSpPr>
        <p:sp>
          <p:nvSpPr>
            <p:cNvPr id="277" name="Freeform 191"/>
            <p:cNvSpPr/>
            <p:nvPr/>
          </p:nvSpPr>
          <p:spPr bwMode="auto">
            <a:xfrm>
              <a:off x="4019551" y="1708150"/>
              <a:ext cx="255588" cy="417512"/>
            </a:xfrm>
            <a:custGeom>
              <a:avLst/>
              <a:gdLst>
                <a:gd name="T0" fmla="*/ 2 w 161"/>
                <a:gd name="T1" fmla="*/ 263 h 263"/>
                <a:gd name="T2" fmla="*/ 45 w 161"/>
                <a:gd name="T3" fmla="*/ 235 h 263"/>
                <a:gd name="T4" fmla="*/ 132 w 161"/>
                <a:gd name="T5" fmla="*/ 71 h 263"/>
                <a:gd name="T6" fmla="*/ 161 w 161"/>
                <a:gd name="T7" fmla="*/ 19 h 263"/>
                <a:gd name="T8" fmla="*/ 151 w 161"/>
                <a:gd name="T9" fmla="*/ 14 h 263"/>
                <a:gd name="T10" fmla="*/ 144 w 161"/>
                <a:gd name="T11" fmla="*/ 12 h 263"/>
                <a:gd name="T12" fmla="*/ 135 w 161"/>
                <a:gd name="T13" fmla="*/ 7 h 263"/>
                <a:gd name="T14" fmla="*/ 116 w 161"/>
                <a:gd name="T15" fmla="*/ 0 h 263"/>
                <a:gd name="T16" fmla="*/ 106 w 161"/>
                <a:gd name="T17" fmla="*/ 17 h 263"/>
                <a:gd name="T18" fmla="*/ 102 w 161"/>
                <a:gd name="T19" fmla="*/ 26 h 263"/>
                <a:gd name="T20" fmla="*/ 97 w 161"/>
                <a:gd name="T21" fmla="*/ 36 h 263"/>
                <a:gd name="T22" fmla="*/ 64 w 161"/>
                <a:gd name="T23" fmla="*/ 95 h 263"/>
                <a:gd name="T24" fmla="*/ 0 w 161"/>
                <a:gd name="T25" fmla="*/ 216 h 263"/>
                <a:gd name="T26" fmla="*/ 2 w 161"/>
                <a:gd name="T2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1" h="263">
                  <a:moveTo>
                    <a:pt x="2" y="263"/>
                  </a:moveTo>
                  <a:lnTo>
                    <a:pt x="45" y="235"/>
                  </a:lnTo>
                  <a:lnTo>
                    <a:pt x="132" y="71"/>
                  </a:lnTo>
                  <a:lnTo>
                    <a:pt x="161" y="19"/>
                  </a:lnTo>
                  <a:lnTo>
                    <a:pt x="151" y="14"/>
                  </a:lnTo>
                  <a:lnTo>
                    <a:pt x="144" y="12"/>
                  </a:lnTo>
                  <a:lnTo>
                    <a:pt x="135" y="7"/>
                  </a:lnTo>
                  <a:lnTo>
                    <a:pt x="116" y="0"/>
                  </a:lnTo>
                  <a:lnTo>
                    <a:pt x="106" y="17"/>
                  </a:lnTo>
                  <a:lnTo>
                    <a:pt x="102" y="26"/>
                  </a:lnTo>
                  <a:lnTo>
                    <a:pt x="97" y="36"/>
                  </a:lnTo>
                  <a:lnTo>
                    <a:pt x="64" y="95"/>
                  </a:lnTo>
                  <a:lnTo>
                    <a:pt x="0" y="216"/>
                  </a:lnTo>
                  <a:lnTo>
                    <a:pt x="2" y="2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78" name="Freeform 192"/>
            <p:cNvSpPr/>
            <p:nvPr/>
          </p:nvSpPr>
          <p:spPr bwMode="auto">
            <a:xfrm>
              <a:off x="4214813" y="1633538"/>
              <a:ext cx="101600" cy="82550"/>
            </a:xfrm>
            <a:custGeom>
              <a:avLst/>
              <a:gdLst>
                <a:gd name="T0" fmla="*/ 19 w 64"/>
                <a:gd name="T1" fmla="*/ 0 h 52"/>
                <a:gd name="T2" fmla="*/ 0 w 64"/>
                <a:gd name="T3" fmla="*/ 33 h 52"/>
                <a:gd name="T4" fmla="*/ 33 w 64"/>
                <a:gd name="T5" fmla="*/ 47 h 52"/>
                <a:gd name="T6" fmla="*/ 42 w 64"/>
                <a:gd name="T7" fmla="*/ 52 h 52"/>
                <a:gd name="T8" fmla="*/ 45 w 64"/>
                <a:gd name="T9" fmla="*/ 52 h 52"/>
                <a:gd name="T10" fmla="*/ 47 w 64"/>
                <a:gd name="T11" fmla="*/ 50 h 52"/>
                <a:gd name="T12" fmla="*/ 52 w 64"/>
                <a:gd name="T13" fmla="*/ 40 h 52"/>
                <a:gd name="T14" fmla="*/ 64 w 64"/>
                <a:gd name="T15" fmla="*/ 19 h 52"/>
                <a:gd name="T16" fmla="*/ 19 w 64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52">
                  <a:moveTo>
                    <a:pt x="19" y="0"/>
                  </a:moveTo>
                  <a:lnTo>
                    <a:pt x="0" y="33"/>
                  </a:lnTo>
                  <a:lnTo>
                    <a:pt x="33" y="47"/>
                  </a:lnTo>
                  <a:lnTo>
                    <a:pt x="42" y="52"/>
                  </a:lnTo>
                  <a:lnTo>
                    <a:pt x="45" y="52"/>
                  </a:lnTo>
                  <a:lnTo>
                    <a:pt x="47" y="50"/>
                  </a:lnTo>
                  <a:lnTo>
                    <a:pt x="52" y="40"/>
                  </a:lnTo>
                  <a:lnTo>
                    <a:pt x="64" y="19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279" name="Freeform 193"/>
          <p:cNvSpPr>
            <a:spLocks noEditPoints="1"/>
          </p:cNvSpPr>
          <p:nvPr/>
        </p:nvSpPr>
        <p:spPr bwMode="auto">
          <a:xfrm>
            <a:off x="4531969" y="5013673"/>
            <a:ext cx="277612" cy="272647"/>
          </a:xfrm>
          <a:custGeom>
            <a:avLst/>
            <a:gdLst>
              <a:gd name="T0" fmla="*/ 75 w 111"/>
              <a:gd name="T1" fmla="*/ 0 h 110"/>
              <a:gd name="T2" fmla="*/ 80 w 111"/>
              <a:gd name="T3" fmla="*/ 0 h 110"/>
              <a:gd name="T4" fmla="*/ 97 w 111"/>
              <a:gd name="T5" fmla="*/ 43 h 110"/>
              <a:gd name="T6" fmla="*/ 66 w 111"/>
              <a:gd name="T7" fmla="*/ 49 h 110"/>
              <a:gd name="T8" fmla="*/ 59 w 111"/>
              <a:gd name="T9" fmla="*/ 55 h 110"/>
              <a:gd name="T10" fmla="*/ 39 w 111"/>
              <a:gd name="T11" fmla="*/ 75 h 110"/>
              <a:gd name="T12" fmla="*/ 48 w 111"/>
              <a:gd name="T13" fmla="*/ 85 h 110"/>
              <a:gd name="T14" fmla="*/ 44 w 111"/>
              <a:gd name="T15" fmla="*/ 91 h 110"/>
              <a:gd name="T16" fmla="*/ 39 w 111"/>
              <a:gd name="T17" fmla="*/ 94 h 110"/>
              <a:gd name="T18" fmla="*/ 29 w 111"/>
              <a:gd name="T19" fmla="*/ 85 h 110"/>
              <a:gd name="T20" fmla="*/ 23 w 111"/>
              <a:gd name="T21" fmla="*/ 90 h 110"/>
              <a:gd name="T22" fmla="*/ 32 w 111"/>
              <a:gd name="T23" fmla="*/ 101 h 110"/>
              <a:gd name="T24" fmla="*/ 29 w 111"/>
              <a:gd name="T25" fmla="*/ 106 h 110"/>
              <a:gd name="T26" fmla="*/ 23 w 111"/>
              <a:gd name="T27" fmla="*/ 110 h 110"/>
              <a:gd name="T28" fmla="*/ 15 w 111"/>
              <a:gd name="T29" fmla="*/ 103 h 110"/>
              <a:gd name="T30" fmla="*/ 13 w 111"/>
              <a:gd name="T31" fmla="*/ 101 h 110"/>
              <a:gd name="T32" fmla="*/ 9 w 111"/>
              <a:gd name="T33" fmla="*/ 103 h 110"/>
              <a:gd name="T34" fmla="*/ 0 w 111"/>
              <a:gd name="T35" fmla="*/ 97 h 110"/>
              <a:gd name="T36" fmla="*/ 0 w 111"/>
              <a:gd name="T37" fmla="*/ 95 h 110"/>
              <a:gd name="T38" fmla="*/ 8 w 111"/>
              <a:gd name="T39" fmla="*/ 85 h 110"/>
              <a:gd name="T40" fmla="*/ 55 w 111"/>
              <a:gd name="T41" fmla="*/ 38 h 110"/>
              <a:gd name="T42" fmla="*/ 52 w 111"/>
              <a:gd name="T43" fmla="*/ 28 h 110"/>
              <a:gd name="T44" fmla="*/ 75 w 111"/>
              <a:gd name="T45" fmla="*/ 0 h 110"/>
              <a:gd name="T46" fmla="*/ 67 w 111"/>
              <a:gd name="T47" fmla="*/ 26 h 110"/>
              <a:gd name="T48" fmla="*/ 88 w 111"/>
              <a:gd name="T49" fmla="*/ 31 h 110"/>
              <a:gd name="T50" fmla="*/ 76 w 111"/>
              <a:gd name="T51" fmla="*/ 15 h 110"/>
              <a:gd name="T52" fmla="*/ 67 w 111"/>
              <a:gd name="T53" fmla="*/ 2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1" h="110">
                <a:moveTo>
                  <a:pt x="75" y="0"/>
                </a:moveTo>
                <a:cubicBezTo>
                  <a:pt x="77" y="0"/>
                  <a:pt x="79" y="0"/>
                  <a:pt x="80" y="0"/>
                </a:cubicBezTo>
                <a:cubicBezTo>
                  <a:pt x="100" y="1"/>
                  <a:pt x="111" y="28"/>
                  <a:pt x="97" y="43"/>
                </a:cubicBezTo>
                <a:cubicBezTo>
                  <a:pt x="91" y="50"/>
                  <a:pt x="77" y="55"/>
                  <a:pt x="66" y="49"/>
                </a:cubicBezTo>
                <a:cubicBezTo>
                  <a:pt x="63" y="50"/>
                  <a:pt x="61" y="52"/>
                  <a:pt x="59" y="55"/>
                </a:cubicBezTo>
                <a:cubicBezTo>
                  <a:pt x="53" y="61"/>
                  <a:pt x="46" y="68"/>
                  <a:pt x="39" y="75"/>
                </a:cubicBezTo>
                <a:cubicBezTo>
                  <a:pt x="40" y="78"/>
                  <a:pt x="48" y="81"/>
                  <a:pt x="48" y="85"/>
                </a:cubicBezTo>
                <a:cubicBezTo>
                  <a:pt x="48" y="88"/>
                  <a:pt x="44" y="91"/>
                  <a:pt x="44" y="91"/>
                </a:cubicBezTo>
                <a:cubicBezTo>
                  <a:pt x="44" y="91"/>
                  <a:pt x="41" y="94"/>
                  <a:pt x="39" y="94"/>
                </a:cubicBezTo>
                <a:cubicBezTo>
                  <a:pt x="35" y="94"/>
                  <a:pt x="32" y="87"/>
                  <a:pt x="29" y="85"/>
                </a:cubicBezTo>
                <a:cubicBezTo>
                  <a:pt x="27" y="87"/>
                  <a:pt x="25" y="89"/>
                  <a:pt x="23" y="90"/>
                </a:cubicBezTo>
                <a:cubicBezTo>
                  <a:pt x="25" y="94"/>
                  <a:pt x="32" y="96"/>
                  <a:pt x="32" y="101"/>
                </a:cubicBezTo>
                <a:cubicBezTo>
                  <a:pt x="32" y="103"/>
                  <a:pt x="29" y="106"/>
                  <a:pt x="29" y="106"/>
                </a:cubicBezTo>
                <a:cubicBezTo>
                  <a:pt x="29" y="106"/>
                  <a:pt x="26" y="110"/>
                  <a:pt x="23" y="110"/>
                </a:cubicBezTo>
                <a:cubicBezTo>
                  <a:pt x="20" y="110"/>
                  <a:pt x="15" y="103"/>
                  <a:pt x="15" y="103"/>
                </a:cubicBezTo>
                <a:cubicBezTo>
                  <a:pt x="13" y="101"/>
                  <a:pt x="13" y="101"/>
                  <a:pt x="13" y="101"/>
                </a:cubicBezTo>
                <a:cubicBezTo>
                  <a:pt x="13" y="101"/>
                  <a:pt x="10" y="103"/>
                  <a:pt x="9" y="103"/>
                </a:cubicBezTo>
                <a:cubicBezTo>
                  <a:pt x="4" y="104"/>
                  <a:pt x="1" y="100"/>
                  <a:pt x="0" y="97"/>
                </a:cubicBezTo>
                <a:cubicBezTo>
                  <a:pt x="0" y="96"/>
                  <a:pt x="0" y="95"/>
                  <a:pt x="0" y="95"/>
                </a:cubicBezTo>
                <a:cubicBezTo>
                  <a:pt x="2" y="91"/>
                  <a:pt x="5" y="88"/>
                  <a:pt x="8" y="85"/>
                </a:cubicBezTo>
                <a:cubicBezTo>
                  <a:pt x="24" y="69"/>
                  <a:pt x="40" y="53"/>
                  <a:pt x="55" y="38"/>
                </a:cubicBezTo>
                <a:cubicBezTo>
                  <a:pt x="54" y="35"/>
                  <a:pt x="53" y="32"/>
                  <a:pt x="52" y="28"/>
                </a:cubicBezTo>
                <a:cubicBezTo>
                  <a:pt x="51" y="12"/>
                  <a:pt x="62" y="3"/>
                  <a:pt x="75" y="0"/>
                </a:cubicBezTo>
                <a:close/>
                <a:moveTo>
                  <a:pt x="67" y="26"/>
                </a:moveTo>
                <a:cubicBezTo>
                  <a:pt x="67" y="38"/>
                  <a:pt x="83" y="40"/>
                  <a:pt x="88" y="31"/>
                </a:cubicBezTo>
                <a:cubicBezTo>
                  <a:pt x="92" y="22"/>
                  <a:pt x="84" y="14"/>
                  <a:pt x="76" y="15"/>
                </a:cubicBezTo>
                <a:cubicBezTo>
                  <a:pt x="71" y="16"/>
                  <a:pt x="67" y="20"/>
                  <a:pt x="67" y="2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577" tIns="45788" rIns="91577" bIns="4578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80" name="Freeform 194"/>
          <p:cNvSpPr>
            <a:spLocks noEditPoints="1"/>
          </p:cNvSpPr>
          <p:nvPr/>
        </p:nvSpPr>
        <p:spPr bwMode="auto">
          <a:xfrm>
            <a:off x="1386404" y="3621083"/>
            <a:ext cx="317723" cy="250622"/>
          </a:xfrm>
          <a:custGeom>
            <a:avLst/>
            <a:gdLst>
              <a:gd name="T0" fmla="*/ 110 w 127"/>
              <a:gd name="T1" fmla="*/ 9 h 101"/>
              <a:gd name="T2" fmla="*/ 107 w 127"/>
              <a:gd name="T3" fmla="*/ 7 h 101"/>
              <a:gd name="T4" fmla="*/ 57 w 127"/>
              <a:gd name="T5" fmla="*/ 0 h 101"/>
              <a:gd name="T6" fmla="*/ 18 w 127"/>
              <a:gd name="T7" fmla="*/ 15 h 101"/>
              <a:gd name="T8" fmla="*/ 18 w 127"/>
              <a:gd name="T9" fmla="*/ 15 h 101"/>
              <a:gd name="T10" fmla="*/ 17 w 127"/>
              <a:gd name="T11" fmla="*/ 16 h 101"/>
              <a:gd name="T12" fmla="*/ 0 w 127"/>
              <a:gd name="T13" fmla="*/ 38 h 101"/>
              <a:gd name="T14" fmla="*/ 2 w 127"/>
              <a:gd name="T15" fmla="*/ 43 h 101"/>
              <a:gd name="T16" fmla="*/ 16 w 127"/>
              <a:gd name="T17" fmla="*/ 82 h 101"/>
              <a:gd name="T18" fmla="*/ 71 w 127"/>
              <a:gd name="T19" fmla="*/ 101 h 101"/>
              <a:gd name="T20" fmla="*/ 72 w 127"/>
              <a:gd name="T21" fmla="*/ 101 h 101"/>
              <a:gd name="T22" fmla="*/ 72 w 127"/>
              <a:gd name="T23" fmla="*/ 101 h 101"/>
              <a:gd name="T24" fmla="*/ 73 w 127"/>
              <a:gd name="T25" fmla="*/ 101 h 101"/>
              <a:gd name="T26" fmla="*/ 112 w 127"/>
              <a:gd name="T27" fmla="*/ 77 h 101"/>
              <a:gd name="T28" fmla="*/ 125 w 127"/>
              <a:gd name="T29" fmla="*/ 36 h 101"/>
              <a:gd name="T30" fmla="*/ 126 w 127"/>
              <a:gd name="T31" fmla="*/ 31 h 101"/>
              <a:gd name="T32" fmla="*/ 21 w 127"/>
              <a:gd name="T33" fmla="*/ 21 h 101"/>
              <a:gd name="T34" fmla="*/ 53 w 127"/>
              <a:gd name="T35" fmla="*/ 50 h 101"/>
              <a:gd name="T36" fmla="*/ 68 w 127"/>
              <a:gd name="T37" fmla="*/ 93 h 101"/>
              <a:gd name="T38" fmla="*/ 23 w 127"/>
              <a:gd name="T39" fmla="*/ 48 h 101"/>
              <a:gd name="T40" fmla="*/ 54 w 127"/>
              <a:gd name="T41" fmla="*/ 56 h 101"/>
              <a:gd name="T42" fmla="*/ 68 w 127"/>
              <a:gd name="T43" fmla="*/ 38 h 101"/>
              <a:gd name="T44" fmla="*/ 71 w 127"/>
              <a:gd name="T45" fmla="*/ 24 h 101"/>
              <a:gd name="T46" fmla="*/ 58 w 127"/>
              <a:gd name="T47" fmla="*/ 7 h 101"/>
              <a:gd name="T48" fmla="*/ 71 w 127"/>
              <a:gd name="T49" fmla="*/ 24 h 101"/>
              <a:gd name="T50" fmla="*/ 75 w 127"/>
              <a:gd name="T51" fmla="*/ 42 h 101"/>
              <a:gd name="T52" fmla="*/ 82 w 127"/>
              <a:gd name="T53" fmla="*/ 55 h 101"/>
              <a:gd name="T54" fmla="*/ 85 w 127"/>
              <a:gd name="T55" fmla="*/ 55 h 101"/>
              <a:gd name="T56" fmla="*/ 106 w 127"/>
              <a:gd name="T57" fmla="*/ 75 h 101"/>
              <a:gd name="T58" fmla="*/ 75 w 127"/>
              <a:gd name="T59" fmla="*/ 92 h 101"/>
              <a:gd name="T60" fmla="*/ 76 w 127"/>
              <a:gd name="T61" fmla="*/ 29 h 101"/>
              <a:gd name="T62" fmla="*/ 118 w 127"/>
              <a:gd name="T63" fmla="*/ 3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01">
                <a:moveTo>
                  <a:pt x="126" y="31"/>
                </a:moveTo>
                <a:cubicBezTo>
                  <a:pt x="110" y="9"/>
                  <a:pt x="110" y="9"/>
                  <a:pt x="110" y="9"/>
                </a:cubicBezTo>
                <a:cubicBezTo>
                  <a:pt x="109" y="8"/>
                  <a:pt x="108" y="7"/>
                  <a:pt x="107" y="7"/>
                </a:cubicBezTo>
                <a:cubicBezTo>
                  <a:pt x="107" y="7"/>
                  <a:pt x="107" y="7"/>
                  <a:pt x="107" y="7"/>
                </a:cubicBezTo>
                <a:cubicBezTo>
                  <a:pt x="59" y="0"/>
                  <a:pt x="59" y="0"/>
                  <a:pt x="59" y="0"/>
                </a:cubicBezTo>
                <a:cubicBezTo>
                  <a:pt x="58" y="0"/>
                  <a:pt x="57" y="0"/>
                  <a:pt x="57" y="0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0" y="40"/>
                  <a:pt x="0" y="41"/>
                </a:cubicBezTo>
                <a:cubicBezTo>
                  <a:pt x="0" y="42"/>
                  <a:pt x="1" y="43"/>
                  <a:pt x="2" y="43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82"/>
                  <a:pt x="16" y="82"/>
                  <a:pt x="16" y="82"/>
                </a:cubicBezTo>
                <a:cubicBezTo>
                  <a:pt x="16" y="83"/>
                  <a:pt x="17" y="85"/>
                  <a:pt x="19" y="85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110" y="80"/>
                  <a:pt x="110" y="80"/>
                  <a:pt x="110" y="80"/>
                </a:cubicBezTo>
                <a:cubicBezTo>
                  <a:pt x="111" y="79"/>
                  <a:pt x="112" y="78"/>
                  <a:pt x="112" y="77"/>
                </a:cubicBezTo>
                <a:cubicBezTo>
                  <a:pt x="112" y="42"/>
                  <a:pt x="112" y="42"/>
                  <a:pt x="112" y="42"/>
                </a:cubicBezTo>
                <a:cubicBezTo>
                  <a:pt x="125" y="36"/>
                  <a:pt x="125" y="36"/>
                  <a:pt x="125" y="36"/>
                </a:cubicBezTo>
                <a:cubicBezTo>
                  <a:pt x="126" y="36"/>
                  <a:pt x="126" y="35"/>
                  <a:pt x="126" y="34"/>
                </a:cubicBezTo>
                <a:cubicBezTo>
                  <a:pt x="127" y="33"/>
                  <a:pt x="126" y="32"/>
                  <a:pt x="126" y="31"/>
                </a:cubicBezTo>
                <a:close/>
                <a:moveTo>
                  <a:pt x="8" y="38"/>
                </a:moveTo>
                <a:cubicBezTo>
                  <a:pt x="21" y="21"/>
                  <a:pt x="21" y="21"/>
                  <a:pt x="21" y="21"/>
                </a:cubicBezTo>
                <a:cubicBezTo>
                  <a:pt x="66" y="30"/>
                  <a:pt x="66" y="30"/>
                  <a:pt x="66" y="30"/>
                </a:cubicBezTo>
                <a:cubicBezTo>
                  <a:pt x="53" y="50"/>
                  <a:pt x="53" y="50"/>
                  <a:pt x="53" y="50"/>
                </a:cubicBezTo>
                <a:lnTo>
                  <a:pt x="8" y="38"/>
                </a:lnTo>
                <a:close/>
                <a:moveTo>
                  <a:pt x="68" y="93"/>
                </a:moveTo>
                <a:cubicBezTo>
                  <a:pt x="23" y="80"/>
                  <a:pt x="23" y="80"/>
                  <a:pt x="23" y="80"/>
                </a:cubicBezTo>
                <a:cubicBezTo>
                  <a:pt x="23" y="48"/>
                  <a:pt x="23" y="48"/>
                  <a:pt x="23" y="48"/>
                </a:cubicBezTo>
                <a:cubicBezTo>
                  <a:pt x="53" y="56"/>
                  <a:pt x="53" y="56"/>
                  <a:pt x="53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5" y="56"/>
                  <a:pt x="56" y="56"/>
                  <a:pt x="57" y="55"/>
                </a:cubicBezTo>
                <a:cubicBezTo>
                  <a:pt x="68" y="38"/>
                  <a:pt x="68" y="38"/>
                  <a:pt x="68" y="38"/>
                </a:cubicBezTo>
                <a:lnTo>
                  <a:pt x="68" y="93"/>
                </a:lnTo>
                <a:close/>
                <a:moveTo>
                  <a:pt x="71" y="24"/>
                </a:moveTo>
                <a:cubicBezTo>
                  <a:pt x="31" y="17"/>
                  <a:pt x="31" y="17"/>
                  <a:pt x="3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96" y="12"/>
                  <a:pt x="96" y="12"/>
                  <a:pt x="96" y="12"/>
                </a:cubicBezTo>
                <a:lnTo>
                  <a:pt x="71" y="24"/>
                </a:lnTo>
                <a:close/>
                <a:moveTo>
                  <a:pt x="75" y="92"/>
                </a:moveTo>
                <a:cubicBezTo>
                  <a:pt x="75" y="42"/>
                  <a:pt x="75" y="42"/>
                  <a:pt x="75" y="42"/>
                </a:cubicBezTo>
                <a:cubicBezTo>
                  <a:pt x="80" y="54"/>
                  <a:pt x="80" y="54"/>
                  <a:pt x="80" y="54"/>
                </a:cubicBezTo>
                <a:cubicBezTo>
                  <a:pt x="81" y="54"/>
                  <a:pt x="81" y="55"/>
                  <a:pt x="82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4" y="55"/>
                  <a:pt x="84" y="55"/>
                  <a:pt x="85" y="55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75"/>
                  <a:pt x="106" y="75"/>
                  <a:pt x="106" y="75"/>
                </a:cubicBezTo>
                <a:cubicBezTo>
                  <a:pt x="106" y="75"/>
                  <a:pt x="106" y="75"/>
                  <a:pt x="106" y="75"/>
                </a:cubicBezTo>
                <a:lnTo>
                  <a:pt x="75" y="92"/>
                </a:lnTo>
                <a:close/>
                <a:moveTo>
                  <a:pt x="85" y="48"/>
                </a:moveTo>
                <a:cubicBezTo>
                  <a:pt x="76" y="29"/>
                  <a:pt x="76" y="29"/>
                  <a:pt x="76" y="29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18" y="32"/>
                  <a:pt x="118" y="32"/>
                  <a:pt x="118" y="32"/>
                </a:cubicBezTo>
                <a:lnTo>
                  <a:pt x="85" y="48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91577" tIns="45788" rIns="91577" bIns="4578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281" name="Group 440"/>
          <p:cNvGrpSpPr/>
          <p:nvPr/>
        </p:nvGrpSpPr>
        <p:grpSpPr>
          <a:xfrm>
            <a:off x="2270962" y="2255755"/>
            <a:ext cx="319835" cy="319834"/>
            <a:chOff x="4751388" y="877888"/>
            <a:chExt cx="481013" cy="484187"/>
          </a:xfrm>
          <a:solidFill>
            <a:srgbClr val="0070C0"/>
          </a:solidFill>
        </p:grpSpPr>
        <p:sp>
          <p:nvSpPr>
            <p:cNvPr id="282" name="Oval 195"/>
            <p:cNvSpPr>
              <a:spLocks noChangeArrowheads="1"/>
            </p:cNvSpPr>
            <p:nvPr/>
          </p:nvSpPr>
          <p:spPr bwMode="auto">
            <a:xfrm>
              <a:off x="4830763" y="960438"/>
              <a:ext cx="323850" cy="3190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83" name="Rectangle 196"/>
            <p:cNvSpPr>
              <a:spLocks noChangeArrowheads="1"/>
            </p:cNvSpPr>
            <p:nvPr/>
          </p:nvSpPr>
          <p:spPr bwMode="auto">
            <a:xfrm>
              <a:off x="4973638" y="877888"/>
              <a:ext cx="41275" cy="60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84" name="Rectangle 197"/>
            <p:cNvSpPr>
              <a:spLocks noChangeArrowheads="1"/>
            </p:cNvSpPr>
            <p:nvPr/>
          </p:nvSpPr>
          <p:spPr bwMode="auto">
            <a:xfrm>
              <a:off x="5176838" y="1100138"/>
              <a:ext cx="55563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85" name="Rectangle 198"/>
            <p:cNvSpPr>
              <a:spLocks noChangeArrowheads="1"/>
            </p:cNvSpPr>
            <p:nvPr/>
          </p:nvSpPr>
          <p:spPr bwMode="auto">
            <a:xfrm>
              <a:off x="4973638" y="1303338"/>
              <a:ext cx="41275" cy="58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86" name="Rectangle 199"/>
            <p:cNvSpPr>
              <a:spLocks noChangeArrowheads="1"/>
            </p:cNvSpPr>
            <p:nvPr/>
          </p:nvSpPr>
          <p:spPr bwMode="auto">
            <a:xfrm>
              <a:off x="4751388" y="1100138"/>
              <a:ext cx="57150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87" name="Freeform 200"/>
            <p:cNvSpPr/>
            <p:nvPr/>
          </p:nvSpPr>
          <p:spPr bwMode="auto">
            <a:xfrm>
              <a:off x="5108576" y="935038"/>
              <a:ext cx="68263" cy="71437"/>
            </a:xfrm>
            <a:custGeom>
              <a:avLst/>
              <a:gdLst>
                <a:gd name="T0" fmla="*/ 43 w 43"/>
                <a:gd name="T1" fmla="*/ 18 h 45"/>
                <a:gd name="T2" fmla="*/ 19 w 43"/>
                <a:gd name="T3" fmla="*/ 45 h 45"/>
                <a:gd name="T4" fmla="*/ 0 w 43"/>
                <a:gd name="T5" fmla="*/ 26 h 45"/>
                <a:gd name="T6" fmla="*/ 26 w 43"/>
                <a:gd name="T7" fmla="*/ 0 h 45"/>
                <a:gd name="T8" fmla="*/ 43 w 43"/>
                <a:gd name="T9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5">
                  <a:moveTo>
                    <a:pt x="43" y="18"/>
                  </a:moveTo>
                  <a:lnTo>
                    <a:pt x="19" y="45"/>
                  </a:lnTo>
                  <a:lnTo>
                    <a:pt x="0" y="26"/>
                  </a:lnTo>
                  <a:lnTo>
                    <a:pt x="26" y="0"/>
                  </a:lnTo>
                  <a:lnTo>
                    <a:pt x="4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88" name="Freeform 201"/>
            <p:cNvSpPr/>
            <p:nvPr/>
          </p:nvSpPr>
          <p:spPr bwMode="auto">
            <a:xfrm>
              <a:off x="5108576" y="1235075"/>
              <a:ext cx="68263" cy="71437"/>
            </a:xfrm>
            <a:custGeom>
              <a:avLst/>
              <a:gdLst>
                <a:gd name="T0" fmla="*/ 19 w 43"/>
                <a:gd name="T1" fmla="*/ 0 h 45"/>
                <a:gd name="T2" fmla="*/ 43 w 43"/>
                <a:gd name="T3" fmla="*/ 26 h 45"/>
                <a:gd name="T4" fmla="*/ 26 w 43"/>
                <a:gd name="T5" fmla="*/ 45 h 45"/>
                <a:gd name="T6" fmla="*/ 0 w 43"/>
                <a:gd name="T7" fmla="*/ 19 h 45"/>
                <a:gd name="T8" fmla="*/ 19 w 43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5">
                  <a:moveTo>
                    <a:pt x="19" y="0"/>
                  </a:moveTo>
                  <a:lnTo>
                    <a:pt x="43" y="26"/>
                  </a:lnTo>
                  <a:lnTo>
                    <a:pt x="26" y="45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89" name="Freeform 202"/>
            <p:cNvSpPr/>
            <p:nvPr/>
          </p:nvSpPr>
          <p:spPr bwMode="auto">
            <a:xfrm>
              <a:off x="4808538" y="1235075"/>
              <a:ext cx="66675" cy="71437"/>
            </a:xfrm>
            <a:custGeom>
              <a:avLst/>
              <a:gdLst>
                <a:gd name="T0" fmla="*/ 26 w 42"/>
                <a:gd name="T1" fmla="*/ 0 h 45"/>
                <a:gd name="T2" fmla="*/ 42 w 42"/>
                <a:gd name="T3" fmla="*/ 19 h 45"/>
                <a:gd name="T4" fmla="*/ 19 w 42"/>
                <a:gd name="T5" fmla="*/ 45 h 45"/>
                <a:gd name="T6" fmla="*/ 0 w 42"/>
                <a:gd name="T7" fmla="*/ 26 h 45"/>
                <a:gd name="T8" fmla="*/ 26 w 42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5">
                  <a:moveTo>
                    <a:pt x="26" y="0"/>
                  </a:moveTo>
                  <a:lnTo>
                    <a:pt x="42" y="19"/>
                  </a:lnTo>
                  <a:lnTo>
                    <a:pt x="19" y="45"/>
                  </a:lnTo>
                  <a:lnTo>
                    <a:pt x="0" y="26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90" name="Freeform 203"/>
            <p:cNvSpPr/>
            <p:nvPr/>
          </p:nvSpPr>
          <p:spPr bwMode="auto">
            <a:xfrm>
              <a:off x="4808538" y="935038"/>
              <a:ext cx="66675" cy="71437"/>
            </a:xfrm>
            <a:custGeom>
              <a:avLst/>
              <a:gdLst>
                <a:gd name="T0" fmla="*/ 42 w 42"/>
                <a:gd name="T1" fmla="*/ 26 h 45"/>
                <a:gd name="T2" fmla="*/ 26 w 42"/>
                <a:gd name="T3" fmla="*/ 45 h 45"/>
                <a:gd name="T4" fmla="*/ 0 w 42"/>
                <a:gd name="T5" fmla="*/ 18 h 45"/>
                <a:gd name="T6" fmla="*/ 19 w 42"/>
                <a:gd name="T7" fmla="*/ 0 h 45"/>
                <a:gd name="T8" fmla="*/ 42 w 42"/>
                <a:gd name="T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5">
                  <a:moveTo>
                    <a:pt x="42" y="26"/>
                  </a:moveTo>
                  <a:lnTo>
                    <a:pt x="26" y="45"/>
                  </a:lnTo>
                  <a:lnTo>
                    <a:pt x="0" y="18"/>
                  </a:lnTo>
                  <a:lnTo>
                    <a:pt x="19" y="0"/>
                  </a:ln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91" name="Freeform 204"/>
            <p:cNvSpPr/>
            <p:nvPr/>
          </p:nvSpPr>
          <p:spPr bwMode="auto">
            <a:xfrm>
              <a:off x="5045076" y="889000"/>
              <a:ext cx="60325" cy="68262"/>
            </a:xfrm>
            <a:custGeom>
              <a:avLst/>
              <a:gdLst>
                <a:gd name="T0" fmla="*/ 38 w 38"/>
                <a:gd name="T1" fmla="*/ 10 h 43"/>
                <a:gd name="T2" fmla="*/ 24 w 38"/>
                <a:gd name="T3" fmla="*/ 43 h 43"/>
                <a:gd name="T4" fmla="*/ 0 w 38"/>
                <a:gd name="T5" fmla="*/ 33 h 43"/>
                <a:gd name="T6" fmla="*/ 12 w 38"/>
                <a:gd name="T7" fmla="*/ 0 h 43"/>
                <a:gd name="T8" fmla="*/ 38 w 38"/>
                <a:gd name="T9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3">
                  <a:moveTo>
                    <a:pt x="38" y="10"/>
                  </a:moveTo>
                  <a:lnTo>
                    <a:pt x="24" y="43"/>
                  </a:lnTo>
                  <a:lnTo>
                    <a:pt x="0" y="33"/>
                  </a:lnTo>
                  <a:lnTo>
                    <a:pt x="12" y="0"/>
                  </a:lnTo>
                  <a:lnTo>
                    <a:pt x="3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92" name="Freeform 205"/>
            <p:cNvSpPr/>
            <p:nvPr/>
          </p:nvSpPr>
          <p:spPr bwMode="auto">
            <a:xfrm>
              <a:off x="5154613" y="1171575"/>
              <a:ext cx="71438" cy="60325"/>
            </a:xfrm>
            <a:custGeom>
              <a:avLst/>
              <a:gdLst>
                <a:gd name="T0" fmla="*/ 9 w 45"/>
                <a:gd name="T1" fmla="*/ 0 h 38"/>
                <a:gd name="T2" fmla="*/ 45 w 45"/>
                <a:gd name="T3" fmla="*/ 14 h 38"/>
                <a:gd name="T4" fmla="*/ 33 w 45"/>
                <a:gd name="T5" fmla="*/ 38 h 38"/>
                <a:gd name="T6" fmla="*/ 0 w 45"/>
                <a:gd name="T7" fmla="*/ 23 h 38"/>
                <a:gd name="T8" fmla="*/ 9 w 45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8">
                  <a:moveTo>
                    <a:pt x="9" y="0"/>
                  </a:moveTo>
                  <a:lnTo>
                    <a:pt x="45" y="14"/>
                  </a:lnTo>
                  <a:lnTo>
                    <a:pt x="33" y="38"/>
                  </a:lnTo>
                  <a:lnTo>
                    <a:pt x="0" y="2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93" name="Freeform 206"/>
            <p:cNvSpPr/>
            <p:nvPr/>
          </p:nvSpPr>
          <p:spPr bwMode="auto">
            <a:xfrm>
              <a:off x="4883151" y="1284288"/>
              <a:ext cx="60325" cy="66675"/>
            </a:xfrm>
            <a:custGeom>
              <a:avLst/>
              <a:gdLst>
                <a:gd name="T0" fmla="*/ 38 w 38"/>
                <a:gd name="T1" fmla="*/ 9 h 42"/>
                <a:gd name="T2" fmla="*/ 24 w 38"/>
                <a:gd name="T3" fmla="*/ 42 h 42"/>
                <a:gd name="T4" fmla="*/ 0 w 38"/>
                <a:gd name="T5" fmla="*/ 33 h 42"/>
                <a:gd name="T6" fmla="*/ 14 w 38"/>
                <a:gd name="T7" fmla="*/ 0 h 42"/>
                <a:gd name="T8" fmla="*/ 38 w 38"/>
                <a:gd name="T9" fmla="*/ 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2">
                  <a:moveTo>
                    <a:pt x="38" y="9"/>
                  </a:moveTo>
                  <a:lnTo>
                    <a:pt x="24" y="42"/>
                  </a:lnTo>
                  <a:lnTo>
                    <a:pt x="0" y="33"/>
                  </a:lnTo>
                  <a:lnTo>
                    <a:pt x="14" y="0"/>
                  </a:lnTo>
                  <a:lnTo>
                    <a:pt x="3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94" name="Freeform 207"/>
            <p:cNvSpPr/>
            <p:nvPr/>
          </p:nvSpPr>
          <p:spPr bwMode="auto">
            <a:xfrm>
              <a:off x="4762501" y="1009650"/>
              <a:ext cx="68263" cy="60325"/>
            </a:xfrm>
            <a:custGeom>
              <a:avLst/>
              <a:gdLst>
                <a:gd name="T0" fmla="*/ 34 w 43"/>
                <a:gd name="T1" fmla="*/ 38 h 38"/>
                <a:gd name="T2" fmla="*/ 0 w 43"/>
                <a:gd name="T3" fmla="*/ 24 h 38"/>
                <a:gd name="T4" fmla="*/ 10 w 43"/>
                <a:gd name="T5" fmla="*/ 0 h 38"/>
                <a:gd name="T6" fmla="*/ 43 w 43"/>
                <a:gd name="T7" fmla="*/ 14 h 38"/>
                <a:gd name="T8" fmla="*/ 34 w 43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34" y="38"/>
                  </a:moveTo>
                  <a:lnTo>
                    <a:pt x="0" y="24"/>
                  </a:lnTo>
                  <a:lnTo>
                    <a:pt x="10" y="0"/>
                  </a:lnTo>
                  <a:lnTo>
                    <a:pt x="43" y="14"/>
                  </a:lnTo>
                  <a:lnTo>
                    <a:pt x="34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95" name="Freeform 208"/>
            <p:cNvSpPr/>
            <p:nvPr/>
          </p:nvSpPr>
          <p:spPr bwMode="auto">
            <a:xfrm>
              <a:off x="5154613" y="1009650"/>
              <a:ext cx="66675" cy="60325"/>
            </a:xfrm>
            <a:custGeom>
              <a:avLst/>
              <a:gdLst>
                <a:gd name="T0" fmla="*/ 0 w 42"/>
                <a:gd name="T1" fmla="*/ 14 h 38"/>
                <a:gd name="T2" fmla="*/ 33 w 42"/>
                <a:gd name="T3" fmla="*/ 0 h 38"/>
                <a:gd name="T4" fmla="*/ 42 w 42"/>
                <a:gd name="T5" fmla="*/ 24 h 38"/>
                <a:gd name="T6" fmla="*/ 9 w 42"/>
                <a:gd name="T7" fmla="*/ 38 h 38"/>
                <a:gd name="T8" fmla="*/ 0 w 42"/>
                <a:gd name="T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8">
                  <a:moveTo>
                    <a:pt x="0" y="14"/>
                  </a:moveTo>
                  <a:lnTo>
                    <a:pt x="33" y="0"/>
                  </a:lnTo>
                  <a:lnTo>
                    <a:pt x="42" y="24"/>
                  </a:lnTo>
                  <a:lnTo>
                    <a:pt x="9" y="38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96" name="Freeform 209"/>
            <p:cNvSpPr/>
            <p:nvPr/>
          </p:nvSpPr>
          <p:spPr bwMode="auto">
            <a:xfrm>
              <a:off x="5045076" y="1279525"/>
              <a:ext cx="60325" cy="71437"/>
            </a:xfrm>
            <a:custGeom>
              <a:avLst/>
              <a:gdLst>
                <a:gd name="T0" fmla="*/ 38 w 38"/>
                <a:gd name="T1" fmla="*/ 33 h 45"/>
                <a:gd name="T2" fmla="*/ 14 w 38"/>
                <a:gd name="T3" fmla="*/ 45 h 45"/>
                <a:gd name="T4" fmla="*/ 0 w 38"/>
                <a:gd name="T5" fmla="*/ 12 h 45"/>
                <a:gd name="T6" fmla="*/ 24 w 38"/>
                <a:gd name="T7" fmla="*/ 0 h 45"/>
                <a:gd name="T8" fmla="*/ 38 w 38"/>
                <a:gd name="T9" fmla="*/ 3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5">
                  <a:moveTo>
                    <a:pt x="38" y="33"/>
                  </a:moveTo>
                  <a:lnTo>
                    <a:pt x="14" y="45"/>
                  </a:lnTo>
                  <a:lnTo>
                    <a:pt x="0" y="12"/>
                  </a:lnTo>
                  <a:lnTo>
                    <a:pt x="24" y="0"/>
                  </a:ln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97" name="Freeform 210"/>
            <p:cNvSpPr/>
            <p:nvPr/>
          </p:nvSpPr>
          <p:spPr bwMode="auto">
            <a:xfrm>
              <a:off x="4762501" y="1171575"/>
              <a:ext cx="68263" cy="60325"/>
            </a:xfrm>
            <a:custGeom>
              <a:avLst/>
              <a:gdLst>
                <a:gd name="T0" fmla="*/ 43 w 43"/>
                <a:gd name="T1" fmla="*/ 23 h 38"/>
                <a:gd name="T2" fmla="*/ 10 w 43"/>
                <a:gd name="T3" fmla="*/ 38 h 38"/>
                <a:gd name="T4" fmla="*/ 0 w 43"/>
                <a:gd name="T5" fmla="*/ 14 h 38"/>
                <a:gd name="T6" fmla="*/ 34 w 43"/>
                <a:gd name="T7" fmla="*/ 0 h 38"/>
                <a:gd name="T8" fmla="*/ 43 w 43"/>
                <a:gd name="T9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43" y="23"/>
                  </a:moveTo>
                  <a:lnTo>
                    <a:pt x="10" y="38"/>
                  </a:lnTo>
                  <a:lnTo>
                    <a:pt x="0" y="14"/>
                  </a:lnTo>
                  <a:lnTo>
                    <a:pt x="34" y="0"/>
                  </a:lnTo>
                  <a:lnTo>
                    <a:pt x="43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298" name="Freeform 211"/>
            <p:cNvSpPr/>
            <p:nvPr/>
          </p:nvSpPr>
          <p:spPr bwMode="auto">
            <a:xfrm>
              <a:off x="4879976" y="889000"/>
              <a:ext cx="60325" cy="68262"/>
            </a:xfrm>
            <a:custGeom>
              <a:avLst/>
              <a:gdLst>
                <a:gd name="T0" fmla="*/ 38 w 38"/>
                <a:gd name="T1" fmla="*/ 33 h 43"/>
                <a:gd name="T2" fmla="*/ 14 w 38"/>
                <a:gd name="T3" fmla="*/ 43 h 43"/>
                <a:gd name="T4" fmla="*/ 0 w 38"/>
                <a:gd name="T5" fmla="*/ 10 h 43"/>
                <a:gd name="T6" fmla="*/ 23 w 38"/>
                <a:gd name="T7" fmla="*/ 0 h 43"/>
                <a:gd name="T8" fmla="*/ 38 w 38"/>
                <a:gd name="T9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3">
                  <a:moveTo>
                    <a:pt x="38" y="33"/>
                  </a:moveTo>
                  <a:lnTo>
                    <a:pt x="14" y="43"/>
                  </a:lnTo>
                  <a:lnTo>
                    <a:pt x="0" y="10"/>
                  </a:lnTo>
                  <a:lnTo>
                    <a:pt x="23" y="0"/>
                  </a:ln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299" name="Freeform 212"/>
          <p:cNvSpPr/>
          <p:nvPr/>
        </p:nvSpPr>
        <p:spPr bwMode="auto">
          <a:xfrm>
            <a:off x="5154751" y="3524606"/>
            <a:ext cx="74944" cy="76551"/>
          </a:xfrm>
          <a:custGeom>
            <a:avLst/>
            <a:gdLst>
              <a:gd name="T0" fmla="*/ 27 w 30"/>
              <a:gd name="T1" fmla="*/ 25 h 31"/>
              <a:gd name="T2" fmla="*/ 7 w 30"/>
              <a:gd name="T3" fmla="*/ 1 h 31"/>
              <a:gd name="T4" fmla="*/ 7 w 30"/>
              <a:gd name="T5" fmla="*/ 12 h 31"/>
              <a:gd name="T6" fmla="*/ 17 w 30"/>
              <a:gd name="T7" fmla="*/ 22 h 31"/>
              <a:gd name="T8" fmla="*/ 27 w 30"/>
              <a:gd name="T9" fmla="*/ 2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31">
                <a:moveTo>
                  <a:pt x="27" y="25"/>
                </a:moveTo>
                <a:cubicBezTo>
                  <a:pt x="30" y="12"/>
                  <a:pt x="20" y="0"/>
                  <a:pt x="7" y="1"/>
                </a:cubicBezTo>
                <a:cubicBezTo>
                  <a:pt x="0" y="2"/>
                  <a:pt x="0" y="12"/>
                  <a:pt x="7" y="12"/>
                </a:cubicBezTo>
                <a:cubicBezTo>
                  <a:pt x="13" y="11"/>
                  <a:pt x="18" y="15"/>
                  <a:pt x="17" y="22"/>
                </a:cubicBezTo>
                <a:cubicBezTo>
                  <a:pt x="16" y="29"/>
                  <a:pt x="26" y="31"/>
                  <a:pt x="27" y="25"/>
                </a:cubicBez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91577" tIns="45788" rIns="91577" bIns="4578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300" name="Freeform 213"/>
          <p:cNvSpPr/>
          <p:nvPr/>
        </p:nvSpPr>
        <p:spPr bwMode="auto">
          <a:xfrm>
            <a:off x="5087195" y="3595916"/>
            <a:ext cx="269167" cy="216019"/>
          </a:xfrm>
          <a:custGeom>
            <a:avLst/>
            <a:gdLst>
              <a:gd name="T0" fmla="*/ 3 w 108"/>
              <a:gd name="T1" fmla="*/ 15 h 87"/>
              <a:gd name="T2" fmla="*/ 2 w 108"/>
              <a:gd name="T3" fmla="*/ 41 h 87"/>
              <a:gd name="T4" fmla="*/ 31 w 108"/>
              <a:gd name="T5" fmla="*/ 87 h 87"/>
              <a:gd name="T6" fmla="*/ 35 w 108"/>
              <a:gd name="T7" fmla="*/ 87 h 87"/>
              <a:gd name="T8" fmla="*/ 50 w 108"/>
              <a:gd name="T9" fmla="*/ 82 h 87"/>
              <a:gd name="T10" fmla="*/ 64 w 108"/>
              <a:gd name="T11" fmla="*/ 87 h 87"/>
              <a:gd name="T12" fmla="*/ 94 w 108"/>
              <a:gd name="T13" fmla="*/ 10 h 87"/>
              <a:gd name="T14" fmla="*/ 91 w 108"/>
              <a:gd name="T15" fmla="*/ 7 h 87"/>
              <a:gd name="T16" fmla="*/ 70 w 108"/>
              <a:gd name="T17" fmla="*/ 0 h 87"/>
              <a:gd name="T18" fmla="*/ 50 w 108"/>
              <a:gd name="T19" fmla="*/ 4 h 87"/>
              <a:gd name="T20" fmla="*/ 50 w 108"/>
              <a:gd name="T21" fmla="*/ 4 h 87"/>
              <a:gd name="T22" fmla="*/ 45 w 108"/>
              <a:gd name="T23" fmla="*/ 2 h 87"/>
              <a:gd name="T24" fmla="*/ 31 w 108"/>
              <a:gd name="T25" fmla="*/ 0 h 87"/>
              <a:gd name="T26" fmla="*/ 30 w 108"/>
              <a:gd name="T27" fmla="*/ 0 h 87"/>
              <a:gd name="T28" fmla="*/ 3 w 108"/>
              <a:gd name="T29" fmla="*/ 15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" h="87">
                <a:moveTo>
                  <a:pt x="3" y="15"/>
                </a:moveTo>
                <a:cubicBezTo>
                  <a:pt x="0" y="23"/>
                  <a:pt x="1" y="33"/>
                  <a:pt x="2" y="41"/>
                </a:cubicBezTo>
                <a:cubicBezTo>
                  <a:pt x="5" y="57"/>
                  <a:pt x="13" y="82"/>
                  <a:pt x="31" y="87"/>
                </a:cubicBezTo>
                <a:cubicBezTo>
                  <a:pt x="32" y="87"/>
                  <a:pt x="34" y="87"/>
                  <a:pt x="35" y="87"/>
                </a:cubicBezTo>
                <a:cubicBezTo>
                  <a:pt x="40" y="87"/>
                  <a:pt x="45" y="85"/>
                  <a:pt x="50" y="82"/>
                </a:cubicBezTo>
                <a:cubicBezTo>
                  <a:pt x="54" y="86"/>
                  <a:pt x="59" y="87"/>
                  <a:pt x="64" y="87"/>
                </a:cubicBezTo>
                <a:cubicBezTo>
                  <a:pt x="90" y="87"/>
                  <a:pt x="108" y="29"/>
                  <a:pt x="94" y="10"/>
                </a:cubicBezTo>
                <a:cubicBezTo>
                  <a:pt x="93" y="9"/>
                  <a:pt x="92" y="8"/>
                  <a:pt x="91" y="7"/>
                </a:cubicBezTo>
                <a:cubicBezTo>
                  <a:pt x="86" y="2"/>
                  <a:pt x="78" y="0"/>
                  <a:pt x="70" y="0"/>
                </a:cubicBezTo>
                <a:cubicBezTo>
                  <a:pt x="63" y="0"/>
                  <a:pt x="55" y="2"/>
                  <a:pt x="50" y="4"/>
                </a:cubicBezTo>
                <a:cubicBezTo>
                  <a:pt x="50" y="4"/>
                  <a:pt x="50" y="4"/>
                  <a:pt x="50" y="4"/>
                </a:cubicBezTo>
                <a:cubicBezTo>
                  <a:pt x="49" y="4"/>
                  <a:pt x="45" y="3"/>
                  <a:pt x="45" y="2"/>
                </a:cubicBezTo>
                <a:cubicBezTo>
                  <a:pt x="40" y="1"/>
                  <a:pt x="36" y="0"/>
                  <a:pt x="31" y="0"/>
                </a:cubicBezTo>
                <a:cubicBezTo>
                  <a:pt x="31" y="0"/>
                  <a:pt x="30" y="0"/>
                  <a:pt x="30" y="0"/>
                </a:cubicBezTo>
                <a:cubicBezTo>
                  <a:pt x="19" y="0"/>
                  <a:pt x="7" y="4"/>
                  <a:pt x="3" y="15"/>
                </a:cubicBezTo>
              </a:path>
            </a:pathLst>
          </a:custGeom>
          <a:solidFill>
            <a:srgbClr val="66CCFF"/>
          </a:solidFill>
          <a:ln>
            <a:noFill/>
          </a:ln>
        </p:spPr>
        <p:txBody>
          <a:bodyPr vert="horz" wrap="square" lIns="91577" tIns="45788" rIns="91577" bIns="4578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301" name="Freeform 6"/>
          <p:cNvSpPr>
            <a:spLocks noEditPoints="1"/>
          </p:cNvSpPr>
          <p:nvPr/>
        </p:nvSpPr>
        <p:spPr bwMode="auto">
          <a:xfrm>
            <a:off x="2513822" y="4680247"/>
            <a:ext cx="1749589" cy="1852354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122101" tIns="61050" rIns="122101" bIns="6105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302" name="Group 462"/>
          <p:cNvGrpSpPr/>
          <p:nvPr/>
        </p:nvGrpSpPr>
        <p:grpSpPr>
          <a:xfrm>
            <a:off x="7169316" y="2829061"/>
            <a:ext cx="771135" cy="766079"/>
            <a:chOff x="1588" y="-9525"/>
            <a:chExt cx="4102099" cy="4102101"/>
          </a:xfrm>
          <a:solidFill>
            <a:srgbClr val="0070C0"/>
          </a:solidFill>
        </p:grpSpPr>
        <p:sp>
          <p:nvSpPr>
            <p:cNvPr id="303" name="Freeform 27"/>
            <p:cNvSpPr>
              <a:spLocks noEditPoints="1"/>
            </p:cNvSpPr>
            <p:nvPr/>
          </p:nvSpPr>
          <p:spPr bwMode="auto">
            <a:xfrm>
              <a:off x="1588" y="260351"/>
              <a:ext cx="3832225" cy="3832225"/>
            </a:xfrm>
            <a:custGeom>
              <a:avLst/>
              <a:gdLst>
                <a:gd name="T0" fmla="*/ 974 w 1019"/>
                <a:gd name="T1" fmla="*/ 679 h 1019"/>
                <a:gd name="T2" fmla="*/ 770 w 1019"/>
                <a:gd name="T3" fmla="*/ 679 h 1019"/>
                <a:gd name="T4" fmla="*/ 770 w 1019"/>
                <a:gd name="T5" fmla="*/ 354 h 1019"/>
                <a:gd name="T6" fmla="*/ 665 w 1019"/>
                <a:gd name="T7" fmla="*/ 249 h 1019"/>
                <a:gd name="T8" fmla="*/ 339 w 1019"/>
                <a:gd name="T9" fmla="*/ 249 h 1019"/>
                <a:gd name="T10" fmla="*/ 339 w 1019"/>
                <a:gd name="T11" fmla="*/ 45 h 1019"/>
                <a:gd name="T12" fmla="*/ 294 w 1019"/>
                <a:gd name="T13" fmla="*/ 0 h 1019"/>
                <a:gd name="T14" fmla="*/ 249 w 1019"/>
                <a:gd name="T15" fmla="*/ 45 h 1019"/>
                <a:gd name="T16" fmla="*/ 249 w 1019"/>
                <a:gd name="T17" fmla="*/ 249 h 1019"/>
                <a:gd name="T18" fmla="*/ 45 w 1019"/>
                <a:gd name="T19" fmla="*/ 249 h 1019"/>
                <a:gd name="T20" fmla="*/ 0 w 1019"/>
                <a:gd name="T21" fmla="*/ 294 h 1019"/>
                <a:gd name="T22" fmla="*/ 45 w 1019"/>
                <a:gd name="T23" fmla="*/ 339 h 1019"/>
                <a:gd name="T24" fmla="*/ 249 w 1019"/>
                <a:gd name="T25" fmla="*/ 339 h 1019"/>
                <a:gd name="T26" fmla="*/ 249 w 1019"/>
                <a:gd name="T27" fmla="*/ 665 h 1019"/>
                <a:gd name="T28" fmla="*/ 354 w 1019"/>
                <a:gd name="T29" fmla="*/ 770 h 1019"/>
                <a:gd name="T30" fmla="*/ 679 w 1019"/>
                <a:gd name="T31" fmla="*/ 770 h 1019"/>
                <a:gd name="T32" fmla="*/ 679 w 1019"/>
                <a:gd name="T33" fmla="*/ 973 h 1019"/>
                <a:gd name="T34" fmla="*/ 725 w 1019"/>
                <a:gd name="T35" fmla="*/ 1019 h 1019"/>
                <a:gd name="T36" fmla="*/ 770 w 1019"/>
                <a:gd name="T37" fmla="*/ 973 h 1019"/>
                <a:gd name="T38" fmla="*/ 770 w 1019"/>
                <a:gd name="T39" fmla="*/ 770 h 1019"/>
                <a:gd name="T40" fmla="*/ 974 w 1019"/>
                <a:gd name="T41" fmla="*/ 770 h 1019"/>
                <a:gd name="T42" fmla="*/ 1019 w 1019"/>
                <a:gd name="T43" fmla="*/ 724 h 1019"/>
                <a:gd name="T44" fmla="*/ 974 w 1019"/>
                <a:gd name="T45" fmla="*/ 679 h 1019"/>
                <a:gd name="T46" fmla="*/ 354 w 1019"/>
                <a:gd name="T47" fmla="*/ 679 h 1019"/>
                <a:gd name="T48" fmla="*/ 339 w 1019"/>
                <a:gd name="T49" fmla="*/ 665 h 1019"/>
                <a:gd name="T50" fmla="*/ 339 w 1019"/>
                <a:gd name="T51" fmla="*/ 339 h 1019"/>
                <a:gd name="T52" fmla="*/ 665 w 1019"/>
                <a:gd name="T53" fmla="*/ 339 h 1019"/>
                <a:gd name="T54" fmla="*/ 679 w 1019"/>
                <a:gd name="T55" fmla="*/ 354 h 1019"/>
                <a:gd name="T56" fmla="*/ 679 w 1019"/>
                <a:gd name="T57" fmla="*/ 679 h 1019"/>
                <a:gd name="T58" fmla="*/ 354 w 1019"/>
                <a:gd name="T59" fmla="*/ 679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9" h="1019">
                  <a:moveTo>
                    <a:pt x="974" y="679"/>
                  </a:moveTo>
                  <a:cubicBezTo>
                    <a:pt x="770" y="679"/>
                    <a:pt x="770" y="679"/>
                    <a:pt x="770" y="679"/>
                  </a:cubicBezTo>
                  <a:cubicBezTo>
                    <a:pt x="770" y="354"/>
                    <a:pt x="770" y="354"/>
                    <a:pt x="770" y="354"/>
                  </a:cubicBezTo>
                  <a:cubicBezTo>
                    <a:pt x="770" y="296"/>
                    <a:pt x="723" y="249"/>
                    <a:pt x="665" y="249"/>
                  </a:cubicBezTo>
                  <a:cubicBezTo>
                    <a:pt x="339" y="249"/>
                    <a:pt x="339" y="249"/>
                    <a:pt x="339" y="249"/>
                  </a:cubicBezTo>
                  <a:cubicBezTo>
                    <a:pt x="339" y="45"/>
                    <a:pt x="339" y="45"/>
                    <a:pt x="339" y="45"/>
                  </a:cubicBezTo>
                  <a:cubicBezTo>
                    <a:pt x="339" y="20"/>
                    <a:pt x="319" y="0"/>
                    <a:pt x="294" y="0"/>
                  </a:cubicBezTo>
                  <a:cubicBezTo>
                    <a:pt x="269" y="0"/>
                    <a:pt x="249" y="20"/>
                    <a:pt x="249" y="45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45" y="249"/>
                    <a:pt x="45" y="249"/>
                    <a:pt x="45" y="249"/>
                  </a:cubicBezTo>
                  <a:cubicBezTo>
                    <a:pt x="20" y="249"/>
                    <a:pt x="0" y="269"/>
                    <a:pt x="0" y="294"/>
                  </a:cubicBezTo>
                  <a:cubicBezTo>
                    <a:pt x="0" y="319"/>
                    <a:pt x="20" y="339"/>
                    <a:pt x="45" y="339"/>
                  </a:cubicBezTo>
                  <a:cubicBezTo>
                    <a:pt x="249" y="339"/>
                    <a:pt x="249" y="339"/>
                    <a:pt x="249" y="339"/>
                  </a:cubicBezTo>
                  <a:cubicBezTo>
                    <a:pt x="249" y="665"/>
                    <a:pt x="249" y="665"/>
                    <a:pt x="249" y="665"/>
                  </a:cubicBezTo>
                  <a:cubicBezTo>
                    <a:pt x="249" y="722"/>
                    <a:pt x="296" y="770"/>
                    <a:pt x="354" y="770"/>
                  </a:cubicBezTo>
                  <a:cubicBezTo>
                    <a:pt x="679" y="770"/>
                    <a:pt x="679" y="770"/>
                    <a:pt x="679" y="770"/>
                  </a:cubicBezTo>
                  <a:cubicBezTo>
                    <a:pt x="679" y="973"/>
                    <a:pt x="679" y="973"/>
                    <a:pt x="679" y="973"/>
                  </a:cubicBezTo>
                  <a:cubicBezTo>
                    <a:pt x="679" y="998"/>
                    <a:pt x="700" y="1019"/>
                    <a:pt x="725" y="1019"/>
                  </a:cubicBezTo>
                  <a:cubicBezTo>
                    <a:pt x="750" y="1019"/>
                    <a:pt x="770" y="998"/>
                    <a:pt x="770" y="973"/>
                  </a:cubicBezTo>
                  <a:cubicBezTo>
                    <a:pt x="770" y="770"/>
                    <a:pt x="770" y="770"/>
                    <a:pt x="770" y="770"/>
                  </a:cubicBezTo>
                  <a:cubicBezTo>
                    <a:pt x="974" y="770"/>
                    <a:pt x="974" y="770"/>
                    <a:pt x="974" y="770"/>
                  </a:cubicBezTo>
                  <a:cubicBezTo>
                    <a:pt x="999" y="770"/>
                    <a:pt x="1019" y="749"/>
                    <a:pt x="1019" y="724"/>
                  </a:cubicBezTo>
                  <a:cubicBezTo>
                    <a:pt x="1019" y="699"/>
                    <a:pt x="999" y="679"/>
                    <a:pt x="974" y="679"/>
                  </a:cubicBezTo>
                  <a:close/>
                  <a:moveTo>
                    <a:pt x="354" y="679"/>
                  </a:moveTo>
                  <a:cubicBezTo>
                    <a:pt x="346" y="679"/>
                    <a:pt x="339" y="673"/>
                    <a:pt x="339" y="665"/>
                  </a:cubicBezTo>
                  <a:cubicBezTo>
                    <a:pt x="339" y="339"/>
                    <a:pt x="339" y="339"/>
                    <a:pt x="339" y="339"/>
                  </a:cubicBezTo>
                  <a:cubicBezTo>
                    <a:pt x="665" y="339"/>
                    <a:pt x="665" y="339"/>
                    <a:pt x="665" y="339"/>
                  </a:cubicBezTo>
                  <a:cubicBezTo>
                    <a:pt x="673" y="339"/>
                    <a:pt x="679" y="346"/>
                    <a:pt x="679" y="354"/>
                  </a:cubicBezTo>
                  <a:cubicBezTo>
                    <a:pt x="679" y="679"/>
                    <a:pt x="679" y="679"/>
                    <a:pt x="679" y="679"/>
                  </a:cubicBezTo>
                  <a:lnTo>
                    <a:pt x="354" y="6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304" name="Freeform 28"/>
            <p:cNvSpPr/>
            <p:nvPr/>
          </p:nvSpPr>
          <p:spPr bwMode="auto">
            <a:xfrm>
              <a:off x="1347788" y="2201863"/>
              <a:ext cx="541337" cy="527050"/>
            </a:xfrm>
            <a:custGeom>
              <a:avLst/>
              <a:gdLst>
                <a:gd name="T0" fmla="*/ 63 w 144"/>
                <a:gd name="T1" fmla="*/ 18 h 140"/>
                <a:gd name="T2" fmla="*/ 17 w 144"/>
                <a:gd name="T3" fmla="*/ 63 h 140"/>
                <a:gd name="T4" fmla="*/ 17 w 144"/>
                <a:gd name="T5" fmla="*/ 127 h 140"/>
                <a:gd name="T6" fmla="*/ 49 w 144"/>
                <a:gd name="T7" fmla="*/ 140 h 140"/>
                <a:gd name="T8" fmla="*/ 81 w 144"/>
                <a:gd name="T9" fmla="*/ 127 h 140"/>
                <a:gd name="T10" fmla="*/ 127 w 144"/>
                <a:gd name="T11" fmla="*/ 82 h 140"/>
                <a:gd name="T12" fmla="*/ 127 w 144"/>
                <a:gd name="T13" fmla="*/ 18 h 140"/>
                <a:gd name="T14" fmla="*/ 63 w 144"/>
                <a:gd name="T15" fmla="*/ 1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140">
                  <a:moveTo>
                    <a:pt x="63" y="18"/>
                  </a:moveTo>
                  <a:cubicBezTo>
                    <a:pt x="17" y="63"/>
                    <a:pt x="17" y="63"/>
                    <a:pt x="17" y="63"/>
                  </a:cubicBezTo>
                  <a:cubicBezTo>
                    <a:pt x="0" y="81"/>
                    <a:pt x="0" y="109"/>
                    <a:pt x="17" y="127"/>
                  </a:cubicBezTo>
                  <a:cubicBezTo>
                    <a:pt x="26" y="136"/>
                    <a:pt x="38" y="140"/>
                    <a:pt x="49" y="140"/>
                  </a:cubicBezTo>
                  <a:cubicBezTo>
                    <a:pt x="61" y="140"/>
                    <a:pt x="73" y="136"/>
                    <a:pt x="81" y="127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44" y="64"/>
                    <a:pt x="144" y="36"/>
                    <a:pt x="127" y="18"/>
                  </a:cubicBezTo>
                  <a:cubicBezTo>
                    <a:pt x="109" y="0"/>
                    <a:pt x="80" y="0"/>
                    <a:pt x="6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305" name="Freeform 29"/>
            <p:cNvSpPr/>
            <p:nvPr/>
          </p:nvSpPr>
          <p:spPr bwMode="auto">
            <a:xfrm>
              <a:off x="2889250" y="617538"/>
              <a:ext cx="582612" cy="568325"/>
            </a:xfrm>
            <a:custGeom>
              <a:avLst/>
              <a:gdLst>
                <a:gd name="T0" fmla="*/ 50 w 155"/>
                <a:gd name="T1" fmla="*/ 151 h 151"/>
                <a:gd name="T2" fmla="*/ 82 w 155"/>
                <a:gd name="T3" fmla="*/ 138 h 151"/>
                <a:gd name="T4" fmla="*/ 138 w 155"/>
                <a:gd name="T5" fmla="*/ 82 h 151"/>
                <a:gd name="T6" fmla="*/ 138 w 155"/>
                <a:gd name="T7" fmla="*/ 18 h 151"/>
                <a:gd name="T8" fmla="*/ 74 w 155"/>
                <a:gd name="T9" fmla="*/ 18 h 151"/>
                <a:gd name="T10" fmla="*/ 18 w 155"/>
                <a:gd name="T11" fmla="*/ 74 h 151"/>
                <a:gd name="T12" fmla="*/ 18 w 155"/>
                <a:gd name="T13" fmla="*/ 138 h 151"/>
                <a:gd name="T14" fmla="*/ 50 w 155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5" h="151">
                  <a:moveTo>
                    <a:pt x="50" y="151"/>
                  </a:moveTo>
                  <a:cubicBezTo>
                    <a:pt x="61" y="151"/>
                    <a:pt x="73" y="147"/>
                    <a:pt x="82" y="138"/>
                  </a:cubicBezTo>
                  <a:cubicBezTo>
                    <a:pt x="138" y="82"/>
                    <a:pt x="138" y="82"/>
                    <a:pt x="138" y="82"/>
                  </a:cubicBezTo>
                  <a:cubicBezTo>
                    <a:pt x="155" y="64"/>
                    <a:pt x="155" y="36"/>
                    <a:pt x="138" y="18"/>
                  </a:cubicBezTo>
                  <a:cubicBezTo>
                    <a:pt x="120" y="0"/>
                    <a:pt x="91" y="0"/>
                    <a:pt x="74" y="18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0" y="92"/>
                    <a:pt x="0" y="120"/>
                    <a:pt x="18" y="138"/>
                  </a:cubicBezTo>
                  <a:cubicBezTo>
                    <a:pt x="26" y="147"/>
                    <a:pt x="38" y="151"/>
                    <a:pt x="5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306" name="Freeform 30"/>
            <p:cNvSpPr/>
            <p:nvPr/>
          </p:nvSpPr>
          <p:spPr bwMode="auto">
            <a:xfrm>
              <a:off x="1908175" y="1622426"/>
              <a:ext cx="563562" cy="546100"/>
            </a:xfrm>
            <a:custGeom>
              <a:avLst/>
              <a:gdLst>
                <a:gd name="T0" fmla="*/ 68 w 150"/>
                <a:gd name="T1" fmla="*/ 17 h 145"/>
                <a:gd name="T2" fmla="*/ 18 w 150"/>
                <a:gd name="T3" fmla="*/ 68 h 145"/>
                <a:gd name="T4" fmla="*/ 18 w 150"/>
                <a:gd name="T5" fmla="*/ 132 h 145"/>
                <a:gd name="T6" fmla="*/ 50 w 150"/>
                <a:gd name="T7" fmla="*/ 145 h 145"/>
                <a:gd name="T8" fmla="*/ 82 w 150"/>
                <a:gd name="T9" fmla="*/ 132 h 145"/>
                <a:gd name="T10" fmla="*/ 132 w 150"/>
                <a:gd name="T11" fmla="*/ 81 h 145"/>
                <a:gd name="T12" fmla="*/ 132 w 150"/>
                <a:gd name="T13" fmla="*/ 17 h 145"/>
                <a:gd name="T14" fmla="*/ 68 w 150"/>
                <a:gd name="T15" fmla="*/ 1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" h="145">
                  <a:moveTo>
                    <a:pt x="68" y="17"/>
                  </a:moveTo>
                  <a:cubicBezTo>
                    <a:pt x="18" y="68"/>
                    <a:pt x="18" y="68"/>
                    <a:pt x="18" y="68"/>
                  </a:cubicBezTo>
                  <a:cubicBezTo>
                    <a:pt x="0" y="86"/>
                    <a:pt x="0" y="114"/>
                    <a:pt x="18" y="132"/>
                  </a:cubicBezTo>
                  <a:cubicBezTo>
                    <a:pt x="26" y="141"/>
                    <a:pt x="38" y="145"/>
                    <a:pt x="50" y="145"/>
                  </a:cubicBezTo>
                  <a:cubicBezTo>
                    <a:pt x="61" y="145"/>
                    <a:pt x="73" y="141"/>
                    <a:pt x="82" y="132"/>
                  </a:cubicBezTo>
                  <a:cubicBezTo>
                    <a:pt x="132" y="81"/>
                    <a:pt x="132" y="81"/>
                    <a:pt x="132" y="81"/>
                  </a:cubicBezTo>
                  <a:cubicBezTo>
                    <a:pt x="150" y="64"/>
                    <a:pt x="150" y="35"/>
                    <a:pt x="132" y="17"/>
                  </a:cubicBezTo>
                  <a:cubicBezTo>
                    <a:pt x="115" y="0"/>
                    <a:pt x="86" y="0"/>
                    <a:pt x="6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307" name="Freeform 31"/>
            <p:cNvSpPr/>
            <p:nvPr/>
          </p:nvSpPr>
          <p:spPr bwMode="auto">
            <a:xfrm>
              <a:off x="3521075" y="-9525"/>
              <a:ext cx="582612" cy="563563"/>
            </a:xfrm>
            <a:custGeom>
              <a:avLst/>
              <a:gdLst>
                <a:gd name="T0" fmla="*/ 137 w 155"/>
                <a:gd name="T1" fmla="*/ 17 h 150"/>
                <a:gd name="T2" fmla="*/ 73 w 155"/>
                <a:gd name="T3" fmla="*/ 17 h 150"/>
                <a:gd name="T4" fmla="*/ 17 w 155"/>
                <a:gd name="T5" fmla="*/ 73 h 150"/>
                <a:gd name="T6" fmla="*/ 17 w 155"/>
                <a:gd name="T7" fmla="*/ 137 h 150"/>
                <a:gd name="T8" fmla="*/ 49 w 155"/>
                <a:gd name="T9" fmla="*/ 150 h 150"/>
                <a:gd name="T10" fmla="*/ 81 w 155"/>
                <a:gd name="T11" fmla="*/ 137 h 150"/>
                <a:gd name="T12" fmla="*/ 137 w 155"/>
                <a:gd name="T13" fmla="*/ 81 h 150"/>
                <a:gd name="T14" fmla="*/ 137 w 155"/>
                <a:gd name="T15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5" h="150">
                  <a:moveTo>
                    <a:pt x="137" y="17"/>
                  </a:moveTo>
                  <a:cubicBezTo>
                    <a:pt x="120" y="0"/>
                    <a:pt x="91" y="0"/>
                    <a:pt x="73" y="17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0" y="91"/>
                    <a:pt x="0" y="120"/>
                    <a:pt x="17" y="137"/>
                  </a:cubicBezTo>
                  <a:cubicBezTo>
                    <a:pt x="26" y="146"/>
                    <a:pt x="38" y="150"/>
                    <a:pt x="49" y="150"/>
                  </a:cubicBezTo>
                  <a:cubicBezTo>
                    <a:pt x="61" y="150"/>
                    <a:pt x="73" y="146"/>
                    <a:pt x="81" y="137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55" y="64"/>
                    <a:pt x="155" y="35"/>
                    <a:pt x="13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308" name="Title 1"/>
          <p:cNvSpPr txBox="1"/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工作经历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09" name="Subtitle 4"/>
          <p:cNvSpPr txBox="1"/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1800" marR="0" lvl="0" indent="-4318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310" name="组合 309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311" name="组合 310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317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18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30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31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312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313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314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315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316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 spd="slow" advTm="3824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3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3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3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3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3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3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3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3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3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3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3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3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3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3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3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3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3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3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3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000"/>
                            </p:stCondLst>
                            <p:childTnLst>
                              <p:par>
                                <p:cTn id="19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3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3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3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3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3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3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3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3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3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3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3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3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3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3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3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3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3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3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3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3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3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3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3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3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3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3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3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3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3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3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3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3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3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3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3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4000"/>
                            </p:stCondLst>
                            <p:childTnLst>
                              <p:par>
                                <p:cTn id="2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3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3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3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3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4500"/>
                            </p:stCondLst>
                            <p:childTnLst>
                              <p:par>
                                <p:cTn id="2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3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156" grpId="0"/>
      <p:bldP spid="157" grpId="0"/>
      <p:bldP spid="158" grpId="0" animBg="1"/>
      <p:bldP spid="159" grpId="0" animBg="1"/>
      <p:bldP spid="166" grpId="0" animBg="1"/>
      <p:bldP spid="170" grpId="0" animBg="1"/>
      <p:bldP spid="177" grpId="0" animBg="1"/>
      <p:bldP spid="188" grpId="0" animBg="1"/>
      <p:bldP spid="195" grpId="0" animBg="1"/>
      <p:bldP spid="199" grpId="0" animBg="1"/>
      <p:bldP spid="200" grpId="0" animBg="1"/>
      <p:bldP spid="219" grpId="0" animBg="1"/>
      <p:bldP spid="229" grpId="0" animBg="1"/>
      <p:bldP spid="236" grpId="0" animBg="1"/>
      <p:bldP spid="241" grpId="0" animBg="1"/>
      <p:bldP spid="242" grpId="0" animBg="1"/>
      <p:bldP spid="243" grpId="0" animBg="1"/>
      <p:bldP spid="244" grpId="0" animBg="1"/>
      <p:bldP spid="258" grpId="0" animBg="1"/>
      <p:bldP spid="262" grpId="0" animBg="1"/>
      <p:bldP spid="272" grpId="0" animBg="1"/>
      <p:bldP spid="279" grpId="0" animBg="1"/>
      <p:bldP spid="280" grpId="0" animBg="1"/>
      <p:bldP spid="299" grpId="0" animBg="1"/>
      <p:bldP spid="300" grpId="0" animBg="1"/>
      <p:bldP spid="301" grpId="0" animBg="1"/>
      <p:bldP spid="308" grpId="0"/>
      <p:bldP spid="3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kumimoji="0" lang="zh-CN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求职意向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Subtitle 4"/>
          <p:cNvSpPr txBox="1"/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1800" marR="0" lvl="0" indent="-4318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255" name="Group 3760"/>
          <p:cNvGrpSpPr/>
          <p:nvPr/>
        </p:nvGrpSpPr>
        <p:grpSpPr>
          <a:xfrm>
            <a:off x="5005347" y="4369252"/>
            <a:ext cx="6063493" cy="1791384"/>
            <a:chOff x="0" y="0"/>
            <a:chExt cx="6063491" cy="1791382"/>
          </a:xfrm>
        </p:grpSpPr>
        <p:sp>
          <p:nvSpPr>
            <p:cNvPr id="256" name="Shape 3753"/>
            <p:cNvSpPr/>
            <p:nvPr/>
          </p:nvSpPr>
          <p:spPr>
            <a:xfrm>
              <a:off x="318" y="111123"/>
              <a:ext cx="6059825" cy="1680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46" extrusionOk="0">
                  <a:moveTo>
                    <a:pt x="10843" y="20925"/>
                  </a:moveTo>
                  <a:cubicBezTo>
                    <a:pt x="10499" y="21382"/>
                    <a:pt x="9851" y="21473"/>
                    <a:pt x="9405" y="21169"/>
                  </a:cubicBezTo>
                  <a:cubicBezTo>
                    <a:pt x="393" y="14871"/>
                    <a:pt x="393" y="14871"/>
                    <a:pt x="393" y="14871"/>
                  </a:cubicBezTo>
                  <a:cubicBezTo>
                    <a:pt x="-53" y="14537"/>
                    <a:pt x="-129" y="13928"/>
                    <a:pt x="216" y="13502"/>
                  </a:cubicBezTo>
                  <a:cubicBezTo>
                    <a:pt x="10499" y="421"/>
                    <a:pt x="10499" y="421"/>
                    <a:pt x="10499" y="421"/>
                  </a:cubicBezTo>
                  <a:cubicBezTo>
                    <a:pt x="10843" y="-36"/>
                    <a:pt x="11483" y="-127"/>
                    <a:pt x="11929" y="177"/>
                  </a:cubicBezTo>
                  <a:cubicBezTo>
                    <a:pt x="20949" y="6079"/>
                    <a:pt x="20949" y="6079"/>
                    <a:pt x="20949" y="6079"/>
                  </a:cubicBezTo>
                  <a:cubicBezTo>
                    <a:pt x="21395" y="6383"/>
                    <a:pt x="21471" y="6992"/>
                    <a:pt x="21126" y="7448"/>
                  </a:cubicBezTo>
                  <a:lnTo>
                    <a:pt x="10843" y="20925"/>
                  </a:lnTo>
                  <a:close/>
                </a:path>
              </a:pathLst>
            </a:custGeom>
            <a:solidFill>
              <a:srgbClr val="C0C0C0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57" name="Shape 3754"/>
            <p:cNvSpPr/>
            <p:nvPr/>
          </p:nvSpPr>
          <p:spPr>
            <a:xfrm>
              <a:off x="0" y="572916"/>
              <a:ext cx="6063492" cy="1207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583" y="1371"/>
                    <a:pt x="21583" y="1371"/>
                    <a:pt x="21583" y="1371"/>
                  </a:cubicBezTo>
                  <a:cubicBezTo>
                    <a:pt x="20970" y="2786"/>
                    <a:pt x="20970" y="2786"/>
                    <a:pt x="20970" y="2786"/>
                  </a:cubicBezTo>
                  <a:cubicBezTo>
                    <a:pt x="10094" y="21600"/>
                    <a:pt x="10094" y="21600"/>
                    <a:pt x="10094" y="21600"/>
                  </a:cubicBezTo>
                  <a:cubicBezTo>
                    <a:pt x="102" y="12171"/>
                    <a:pt x="102" y="12171"/>
                    <a:pt x="102" y="12171"/>
                  </a:cubicBezTo>
                  <a:cubicBezTo>
                    <a:pt x="0" y="11486"/>
                    <a:pt x="0" y="11486"/>
                    <a:pt x="0" y="11486"/>
                  </a:cubicBezTo>
                  <a:cubicBezTo>
                    <a:pt x="0" y="11486"/>
                    <a:pt x="9" y="9643"/>
                    <a:pt x="17" y="9643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C0C0C0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58" name="Shape 3755"/>
            <p:cNvSpPr/>
            <p:nvPr/>
          </p:nvSpPr>
          <p:spPr>
            <a:xfrm>
              <a:off x="2339" y="0"/>
              <a:ext cx="6059824" cy="1682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31" extrusionOk="0">
                  <a:moveTo>
                    <a:pt x="10843" y="20926"/>
                  </a:moveTo>
                  <a:cubicBezTo>
                    <a:pt x="10499" y="21351"/>
                    <a:pt x="9859" y="21473"/>
                    <a:pt x="9413" y="21139"/>
                  </a:cubicBezTo>
                  <a:cubicBezTo>
                    <a:pt x="393" y="14850"/>
                    <a:pt x="393" y="14850"/>
                    <a:pt x="393" y="14850"/>
                  </a:cubicBezTo>
                  <a:cubicBezTo>
                    <a:pt x="-53" y="14546"/>
                    <a:pt x="-129" y="13908"/>
                    <a:pt x="216" y="13483"/>
                  </a:cubicBezTo>
                  <a:cubicBezTo>
                    <a:pt x="10499" y="420"/>
                    <a:pt x="10499" y="420"/>
                    <a:pt x="10499" y="420"/>
                  </a:cubicBezTo>
                  <a:cubicBezTo>
                    <a:pt x="10852" y="-36"/>
                    <a:pt x="11491" y="-127"/>
                    <a:pt x="11937" y="177"/>
                  </a:cubicBezTo>
                  <a:cubicBezTo>
                    <a:pt x="20949" y="6496"/>
                    <a:pt x="20949" y="6496"/>
                    <a:pt x="20949" y="6496"/>
                  </a:cubicBezTo>
                  <a:cubicBezTo>
                    <a:pt x="21395" y="6800"/>
                    <a:pt x="21471" y="7407"/>
                    <a:pt x="21126" y="7863"/>
                  </a:cubicBezTo>
                  <a:lnTo>
                    <a:pt x="10843" y="20926"/>
                  </a:lnTo>
                  <a:close/>
                </a:path>
              </a:pathLst>
            </a:custGeom>
            <a:solidFill>
              <a:srgbClr val="F5F5F5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59" name="Shape 3756"/>
            <p:cNvSpPr/>
            <p:nvPr/>
          </p:nvSpPr>
          <p:spPr>
            <a:xfrm>
              <a:off x="393994" y="64762"/>
              <a:ext cx="5420978" cy="1504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05"/>
                  </a:moveTo>
                  <a:lnTo>
                    <a:pt x="11327" y="0"/>
                  </a:lnTo>
                  <a:lnTo>
                    <a:pt x="21600" y="7181"/>
                  </a:lnTo>
                  <a:lnTo>
                    <a:pt x="10261" y="21600"/>
                  </a:lnTo>
                  <a:lnTo>
                    <a:pt x="0" y="1440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60" name="Shape 3757"/>
            <p:cNvSpPr/>
            <p:nvPr/>
          </p:nvSpPr>
          <p:spPr>
            <a:xfrm>
              <a:off x="2969110" y="64762"/>
              <a:ext cx="2845862" cy="1504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7181"/>
                  </a:lnTo>
                  <a:lnTo>
                    <a:pt x="2032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alpha val="26000"/>
              </a:schemeClr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61" name="Shape 3758"/>
            <p:cNvSpPr/>
            <p:nvPr/>
          </p:nvSpPr>
          <p:spPr>
            <a:xfrm>
              <a:off x="1408231" y="1335594"/>
              <a:ext cx="254681" cy="67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74" h="19017" extrusionOk="0">
                  <a:moveTo>
                    <a:pt x="3647" y="17104"/>
                  </a:moveTo>
                  <a:cubicBezTo>
                    <a:pt x="7967" y="20479"/>
                    <a:pt x="13907" y="19129"/>
                    <a:pt x="17147" y="15079"/>
                  </a:cubicBezTo>
                  <a:cubicBezTo>
                    <a:pt x="20387" y="11029"/>
                    <a:pt x="19667" y="4954"/>
                    <a:pt x="15527" y="1579"/>
                  </a:cubicBezTo>
                  <a:cubicBezTo>
                    <a:pt x="11387" y="-1121"/>
                    <a:pt x="5267" y="-446"/>
                    <a:pt x="2027" y="4279"/>
                  </a:cubicBezTo>
                  <a:cubicBezTo>
                    <a:pt x="-1213" y="8329"/>
                    <a:pt x="-493" y="14404"/>
                    <a:pt x="3647" y="17104"/>
                  </a:cubicBezTo>
                  <a:close/>
                </a:path>
              </a:pathLst>
            </a:custGeom>
            <a:solidFill>
              <a:srgbClr val="808183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62" name="Shape 3759"/>
            <p:cNvSpPr/>
            <p:nvPr/>
          </p:nvSpPr>
          <p:spPr>
            <a:xfrm>
              <a:off x="4370285" y="246606"/>
              <a:ext cx="442559" cy="89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267" extrusionOk="0">
                  <a:moveTo>
                    <a:pt x="430" y="2274"/>
                  </a:moveTo>
                  <a:cubicBezTo>
                    <a:pt x="-29" y="2274"/>
                    <a:pt x="-144" y="1137"/>
                    <a:pt x="201" y="568"/>
                  </a:cubicBezTo>
                  <a:lnTo>
                    <a:pt x="201" y="568"/>
                  </a:lnTo>
                  <a:cubicBezTo>
                    <a:pt x="545" y="0"/>
                    <a:pt x="1235" y="0"/>
                    <a:pt x="1694" y="0"/>
                  </a:cubicBezTo>
                  <a:cubicBezTo>
                    <a:pt x="20882" y="18758"/>
                    <a:pt x="20882" y="18758"/>
                    <a:pt x="20882" y="18758"/>
                  </a:cubicBezTo>
                  <a:cubicBezTo>
                    <a:pt x="21341" y="19326"/>
                    <a:pt x="21456" y="19895"/>
                    <a:pt x="21111" y="20463"/>
                  </a:cubicBezTo>
                  <a:lnTo>
                    <a:pt x="21111" y="20463"/>
                  </a:lnTo>
                  <a:cubicBezTo>
                    <a:pt x="20767" y="21032"/>
                    <a:pt x="20077" y="21600"/>
                    <a:pt x="19618" y="21032"/>
                  </a:cubicBezTo>
                  <a:lnTo>
                    <a:pt x="430" y="2274"/>
                  </a:lnTo>
                  <a:close/>
                </a:path>
              </a:pathLst>
            </a:custGeom>
            <a:solidFill>
              <a:srgbClr val="808183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494679" y="2533952"/>
            <a:ext cx="1176243" cy="920187"/>
            <a:chOff x="7494679" y="2533952"/>
            <a:chExt cx="1176243" cy="920187"/>
          </a:xfrm>
        </p:grpSpPr>
        <p:sp>
          <p:nvSpPr>
            <p:cNvPr id="266" name="Shape 3764"/>
            <p:cNvSpPr/>
            <p:nvPr/>
          </p:nvSpPr>
          <p:spPr>
            <a:xfrm>
              <a:off x="7494679" y="2533952"/>
              <a:ext cx="1176243" cy="920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479" extrusionOk="0">
                  <a:moveTo>
                    <a:pt x="13069" y="21479"/>
                  </a:moveTo>
                  <a:lnTo>
                    <a:pt x="10401" y="18393"/>
                  </a:lnTo>
                  <a:cubicBezTo>
                    <a:pt x="4515" y="18269"/>
                    <a:pt x="-140" y="14052"/>
                    <a:pt x="3" y="8974"/>
                  </a:cubicBezTo>
                  <a:cubicBezTo>
                    <a:pt x="146" y="3896"/>
                    <a:pt x="5034" y="-121"/>
                    <a:pt x="10919" y="3"/>
                  </a:cubicBezTo>
                  <a:cubicBezTo>
                    <a:pt x="16805" y="126"/>
                    <a:pt x="21460" y="4343"/>
                    <a:pt x="21317" y="9421"/>
                  </a:cubicBezTo>
                  <a:cubicBezTo>
                    <a:pt x="21211" y="13170"/>
                    <a:pt x="18479" y="16487"/>
                    <a:pt x="14412" y="17807"/>
                  </a:cubicBezTo>
                  <a:close/>
                </a:path>
              </a:pathLst>
            </a:custGeom>
            <a:solidFill>
              <a:srgbClr val="66CCFF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75" name="Shape 3773"/>
            <p:cNvSpPr/>
            <p:nvPr/>
          </p:nvSpPr>
          <p:spPr>
            <a:xfrm>
              <a:off x="7850231" y="2707015"/>
              <a:ext cx="465138" cy="466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77" y="0"/>
                    <a:pt x="0" y="4877"/>
                    <a:pt x="0" y="10800"/>
                  </a:cubicBezTo>
                  <a:cubicBezTo>
                    <a:pt x="0" y="16723"/>
                    <a:pt x="4877" y="21600"/>
                    <a:pt x="10800" y="21600"/>
                  </a:cubicBezTo>
                  <a:cubicBezTo>
                    <a:pt x="16723" y="21600"/>
                    <a:pt x="21600" y="16723"/>
                    <a:pt x="21600" y="10800"/>
                  </a:cubicBezTo>
                  <a:cubicBezTo>
                    <a:pt x="21600" y="4877"/>
                    <a:pt x="16723" y="0"/>
                    <a:pt x="10800" y="0"/>
                  </a:cubicBezTo>
                  <a:close/>
                  <a:moveTo>
                    <a:pt x="20206" y="10452"/>
                  </a:moveTo>
                  <a:cubicBezTo>
                    <a:pt x="16026" y="10452"/>
                    <a:pt x="16026" y="10452"/>
                    <a:pt x="16026" y="10452"/>
                  </a:cubicBezTo>
                  <a:cubicBezTo>
                    <a:pt x="16026" y="8884"/>
                    <a:pt x="15677" y="7490"/>
                    <a:pt x="15155" y="6097"/>
                  </a:cubicBezTo>
                  <a:cubicBezTo>
                    <a:pt x="16200" y="5748"/>
                    <a:pt x="17071" y="5226"/>
                    <a:pt x="17768" y="4529"/>
                  </a:cubicBezTo>
                  <a:cubicBezTo>
                    <a:pt x="19161" y="6097"/>
                    <a:pt x="20032" y="8187"/>
                    <a:pt x="20206" y="10452"/>
                  </a:cubicBezTo>
                  <a:close/>
                  <a:moveTo>
                    <a:pt x="10452" y="20206"/>
                  </a:moveTo>
                  <a:cubicBezTo>
                    <a:pt x="9232" y="19161"/>
                    <a:pt x="8361" y="17942"/>
                    <a:pt x="7490" y="16548"/>
                  </a:cubicBezTo>
                  <a:cubicBezTo>
                    <a:pt x="8535" y="16200"/>
                    <a:pt x="9406" y="16026"/>
                    <a:pt x="10452" y="16026"/>
                  </a:cubicBezTo>
                  <a:cubicBezTo>
                    <a:pt x="10452" y="20206"/>
                    <a:pt x="10452" y="20206"/>
                    <a:pt x="10452" y="20206"/>
                  </a:cubicBezTo>
                  <a:cubicBezTo>
                    <a:pt x="10452" y="20206"/>
                    <a:pt x="10452" y="20206"/>
                    <a:pt x="10452" y="20206"/>
                  </a:cubicBezTo>
                  <a:close/>
                  <a:moveTo>
                    <a:pt x="11148" y="1394"/>
                  </a:moveTo>
                  <a:cubicBezTo>
                    <a:pt x="12542" y="2439"/>
                    <a:pt x="13587" y="4006"/>
                    <a:pt x="14284" y="5748"/>
                  </a:cubicBezTo>
                  <a:cubicBezTo>
                    <a:pt x="13239" y="6097"/>
                    <a:pt x="12194" y="6271"/>
                    <a:pt x="11148" y="6271"/>
                  </a:cubicBezTo>
                  <a:cubicBezTo>
                    <a:pt x="11148" y="1394"/>
                    <a:pt x="11148" y="1394"/>
                    <a:pt x="11148" y="1394"/>
                  </a:cubicBezTo>
                  <a:cubicBezTo>
                    <a:pt x="11148" y="1394"/>
                    <a:pt x="11148" y="1394"/>
                    <a:pt x="11148" y="1394"/>
                  </a:cubicBezTo>
                  <a:close/>
                  <a:moveTo>
                    <a:pt x="12368" y="1568"/>
                  </a:moveTo>
                  <a:cubicBezTo>
                    <a:pt x="14284" y="1916"/>
                    <a:pt x="16026" y="2787"/>
                    <a:pt x="17419" y="4006"/>
                  </a:cubicBezTo>
                  <a:cubicBezTo>
                    <a:pt x="16548" y="4529"/>
                    <a:pt x="15852" y="5052"/>
                    <a:pt x="14981" y="5400"/>
                  </a:cubicBezTo>
                  <a:cubicBezTo>
                    <a:pt x="14284" y="4006"/>
                    <a:pt x="13413" y="2613"/>
                    <a:pt x="12368" y="1568"/>
                  </a:cubicBezTo>
                  <a:close/>
                  <a:moveTo>
                    <a:pt x="10452" y="1394"/>
                  </a:moveTo>
                  <a:cubicBezTo>
                    <a:pt x="10452" y="6271"/>
                    <a:pt x="10452" y="6271"/>
                    <a:pt x="10452" y="6271"/>
                  </a:cubicBezTo>
                  <a:cubicBezTo>
                    <a:pt x="9406" y="6271"/>
                    <a:pt x="8361" y="6097"/>
                    <a:pt x="7316" y="5748"/>
                  </a:cubicBezTo>
                  <a:cubicBezTo>
                    <a:pt x="8013" y="4006"/>
                    <a:pt x="9058" y="2439"/>
                    <a:pt x="10452" y="1394"/>
                  </a:cubicBezTo>
                  <a:cubicBezTo>
                    <a:pt x="10452" y="1394"/>
                    <a:pt x="10452" y="1394"/>
                    <a:pt x="10452" y="1394"/>
                  </a:cubicBezTo>
                  <a:close/>
                  <a:moveTo>
                    <a:pt x="6619" y="5400"/>
                  </a:moveTo>
                  <a:cubicBezTo>
                    <a:pt x="5748" y="5052"/>
                    <a:pt x="5052" y="4529"/>
                    <a:pt x="4181" y="4006"/>
                  </a:cubicBezTo>
                  <a:cubicBezTo>
                    <a:pt x="5574" y="2787"/>
                    <a:pt x="7316" y="1916"/>
                    <a:pt x="9232" y="1568"/>
                  </a:cubicBezTo>
                  <a:cubicBezTo>
                    <a:pt x="8187" y="2613"/>
                    <a:pt x="7316" y="4006"/>
                    <a:pt x="6619" y="5400"/>
                  </a:cubicBezTo>
                  <a:close/>
                  <a:moveTo>
                    <a:pt x="6968" y="6271"/>
                  </a:moveTo>
                  <a:cubicBezTo>
                    <a:pt x="8187" y="6619"/>
                    <a:pt x="9232" y="6968"/>
                    <a:pt x="10452" y="6968"/>
                  </a:cubicBezTo>
                  <a:cubicBezTo>
                    <a:pt x="10452" y="10452"/>
                    <a:pt x="10452" y="10452"/>
                    <a:pt x="10452" y="10452"/>
                  </a:cubicBezTo>
                  <a:cubicBezTo>
                    <a:pt x="6271" y="10452"/>
                    <a:pt x="6271" y="10452"/>
                    <a:pt x="6271" y="10452"/>
                  </a:cubicBezTo>
                  <a:cubicBezTo>
                    <a:pt x="6271" y="9058"/>
                    <a:pt x="6619" y="7665"/>
                    <a:pt x="6968" y="6271"/>
                  </a:cubicBezTo>
                  <a:close/>
                  <a:moveTo>
                    <a:pt x="10452" y="11148"/>
                  </a:moveTo>
                  <a:cubicBezTo>
                    <a:pt x="10452" y="15329"/>
                    <a:pt x="10452" y="15329"/>
                    <a:pt x="10452" y="15329"/>
                  </a:cubicBezTo>
                  <a:cubicBezTo>
                    <a:pt x="9406" y="15329"/>
                    <a:pt x="8361" y="15503"/>
                    <a:pt x="7316" y="15852"/>
                  </a:cubicBezTo>
                  <a:cubicBezTo>
                    <a:pt x="6619" y="14458"/>
                    <a:pt x="6271" y="12890"/>
                    <a:pt x="6271" y="11148"/>
                  </a:cubicBezTo>
                  <a:lnTo>
                    <a:pt x="10452" y="11148"/>
                  </a:lnTo>
                  <a:close/>
                  <a:moveTo>
                    <a:pt x="9232" y="20032"/>
                  </a:moveTo>
                  <a:cubicBezTo>
                    <a:pt x="7490" y="19858"/>
                    <a:pt x="5923" y="18987"/>
                    <a:pt x="4703" y="17942"/>
                  </a:cubicBezTo>
                  <a:cubicBezTo>
                    <a:pt x="5400" y="17419"/>
                    <a:pt x="6097" y="17071"/>
                    <a:pt x="6968" y="16723"/>
                  </a:cubicBezTo>
                  <a:cubicBezTo>
                    <a:pt x="7490" y="17942"/>
                    <a:pt x="8361" y="19161"/>
                    <a:pt x="9232" y="20032"/>
                  </a:cubicBezTo>
                  <a:close/>
                  <a:moveTo>
                    <a:pt x="11148" y="20206"/>
                  </a:moveTo>
                  <a:cubicBezTo>
                    <a:pt x="11148" y="16026"/>
                    <a:pt x="11148" y="16026"/>
                    <a:pt x="11148" y="16026"/>
                  </a:cubicBezTo>
                  <a:cubicBezTo>
                    <a:pt x="12194" y="16026"/>
                    <a:pt x="13065" y="16200"/>
                    <a:pt x="14110" y="16548"/>
                  </a:cubicBezTo>
                  <a:cubicBezTo>
                    <a:pt x="13239" y="17942"/>
                    <a:pt x="12368" y="19161"/>
                    <a:pt x="11148" y="20206"/>
                  </a:cubicBezTo>
                  <a:cubicBezTo>
                    <a:pt x="11148" y="20206"/>
                    <a:pt x="11148" y="20206"/>
                    <a:pt x="11148" y="20206"/>
                  </a:cubicBezTo>
                  <a:close/>
                  <a:moveTo>
                    <a:pt x="14632" y="16723"/>
                  </a:moveTo>
                  <a:cubicBezTo>
                    <a:pt x="15503" y="17071"/>
                    <a:pt x="16200" y="17419"/>
                    <a:pt x="16897" y="17942"/>
                  </a:cubicBezTo>
                  <a:cubicBezTo>
                    <a:pt x="15677" y="18987"/>
                    <a:pt x="14110" y="19858"/>
                    <a:pt x="12368" y="20032"/>
                  </a:cubicBezTo>
                  <a:cubicBezTo>
                    <a:pt x="13239" y="19161"/>
                    <a:pt x="14110" y="17942"/>
                    <a:pt x="14632" y="16723"/>
                  </a:cubicBezTo>
                  <a:close/>
                  <a:moveTo>
                    <a:pt x="14284" y="15852"/>
                  </a:moveTo>
                  <a:cubicBezTo>
                    <a:pt x="13239" y="15503"/>
                    <a:pt x="12194" y="15329"/>
                    <a:pt x="11148" y="15329"/>
                  </a:cubicBezTo>
                  <a:cubicBezTo>
                    <a:pt x="11148" y="11148"/>
                    <a:pt x="11148" y="11148"/>
                    <a:pt x="11148" y="11148"/>
                  </a:cubicBezTo>
                  <a:cubicBezTo>
                    <a:pt x="15329" y="11148"/>
                    <a:pt x="15329" y="11148"/>
                    <a:pt x="15329" y="11148"/>
                  </a:cubicBezTo>
                  <a:cubicBezTo>
                    <a:pt x="15329" y="12890"/>
                    <a:pt x="14981" y="14458"/>
                    <a:pt x="14284" y="15852"/>
                  </a:cubicBezTo>
                  <a:close/>
                  <a:moveTo>
                    <a:pt x="11148" y="10452"/>
                  </a:moveTo>
                  <a:cubicBezTo>
                    <a:pt x="11148" y="6968"/>
                    <a:pt x="11148" y="6968"/>
                    <a:pt x="11148" y="6968"/>
                  </a:cubicBezTo>
                  <a:cubicBezTo>
                    <a:pt x="12368" y="6968"/>
                    <a:pt x="13413" y="6619"/>
                    <a:pt x="14632" y="6271"/>
                  </a:cubicBezTo>
                  <a:cubicBezTo>
                    <a:pt x="14981" y="7665"/>
                    <a:pt x="15329" y="9058"/>
                    <a:pt x="15329" y="10452"/>
                  </a:cubicBezTo>
                  <a:lnTo>
                    <a:pt x="11148" y="10452"/>
                  </a:lnTo>
                  <a:close/>
                  <a:moveTo>
                    <a:pt x="3832" y="4529"/>
                  </a:moveTo>
                  <a:cubicBezTo>
                    <a:pt x="4529" y="5226"/>
                    <a:pt x="5400" y="5748"/>
                    <a:pt x="6445" y="6097"/>
                  </a:cubicBezTo>
                  <a:cubicBezTo>
                    <a:pt x="5923" y="7490"/>
                    <a:pt x="5574" y="8884"/>
                    <a:pt x="5574" y="10452"/>
                  </a:cubicBezTo>
                  <a:cubicBezTo>
                    <a:pt x="1394" y="10452"/>
                    <a:pt x="1394" y="10452"/>
                    <a:pt x="1394" y="10452"/>
                  </a:cubicBezTo>
                  <a:cubicBezTo>
                    <a:pt x="1568" y="8187"/>
                    <a:pt x="2439" y="6097"/>
                    <a:pt x="3832" y="4529"/>
                  </a:cubicBezTo>
                  <a:close/>
                  <a:moveTo>
                    <a:pt x="1394" y="11148"/>
                  </a:moveTo>
                  <a:cubicBezTo>
                    <a:pt x="5574" y="11148"/>
                    <a:pt x="5574" y="11148"/>
                    <a:pt x="5574" y="11148"/>
                  </a:cubicBezTo>
                  <a:cubicBezTo>
                    <a:pt x="5574" y="12890"/>
                    <a:pt x="5923" y="14632"/>
                    <a:pt x="6619" y="16200"/>
                  </a:cubicBezTo>
                  <a:cubicBezTo>
                    <a:pt x="5748" y="16548"/>
                    <a:pt x="4877" y="16897"/>
                    <a:pt x="4181" y="17419"/>
                  </a:cubicBezTo>
                  <a:cubicBezTo>
                    <a:pt x="2613" y="15852"/>
                    <a:pt x="1568" y="13587"/>
                    <a:pt x="1394" y="11148"/>
                  </a:cubicBezTo>
                  <a:close/>
                  <a:moveTo>
                    <a:pt x="17419" y="17419"/>
                  </a:moveTo>
                  <a:cubicBezTo>
                    <a:pt x="16723" y="16897"/>
                    <a:pt x="15852" y="16548"/>
                    <a:pt x="14981" y="16200"/>
                  </a:cubicBezTo>
                  <a:cubicBezTo>
                    <a:pt x="15677" y="14632"/>
                    <a:pt x="16026" y="12890"/>
                    <a:pt x="16026" y="11148"/>
                  </a:cubicBezTo>
                  <a:cubicBezTo>
                    <a:pt x="20206" y="11148"/>
                    <a:pt x="20206" y="11148"/>
                    <a:pt x="20206" y="11148"/>
                  </a:cubicBezTo>
                  <a:cubicBezTo>
                    <a:pt x="20032" y="13587"/>
                    <a:pt x="18987" y="15852"/>
                    <a:pt x="17419" y="17419"/>
                  </a:cubicBezTo>
                  <a:close/>
                </a:path>
              </a:pathLst>
            </a:custGeom>
            <a:solidFill>
              <a:srgbClr val="FFFFFF"/>
            </a:solidFill>
            <a:ln>
              <a:round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77692" y="4157733"/>
            <a:ext cx="995155" cy="766872"/>
            <a:chOff x="6477692" y="4157733"/>
            <a:chExt cx="995155" cy="766872"/>
          </a:xfrm>
        </p:grpSpPr>
        <p:sp>
          <p:nvSpPr>
            <p:cNvPr id="272" name="Shape 3770"/>
            <p:cNvSpPr/>
            <p:nvPr/>
          </p:nvSpPr>
          <p:spPr>
            <a:xfrm>
              <a:off x="6477692" y="4157733"/>
              <a:ext cx="995155" cy="766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70" h="20458" extrusionOk="0">
                  <a:moveTo>
                    <a:pt x="17437" y="20458"/>
                  </a:moveTo>
                  <a:lnTo>
                    <a:pt x="13136" y="17249"/>
                  </a:lnTo>
                  <a:cubicBezTo>
                    <a:pt x="8059" y="18931"/>
                    <a:pt x="2444" y="16553"/>
                    <a:pt x="594" y="11939"/>
                  </a:cubicBezTo>
                  <a:cubicBezTo>
                    <a:pt x="-1256" y="7324"/>
                    <a:pt x="1360" y="2221"/>
                    <a:pt x="6437" y="539"/>
                  </a:cubicBezTo>
                  <a:cubicBezTo>
                    <a:pt x="11514" y="-1142"/>
                    <a:pt x="17129" y="1236"/>
                    <a:pt x="18979" y="5850"/>
                  </a:cubicBezTo>
                  <a:cubicBezTo>
                    <a:pt x="20344" y="9256"/>
                    <a:pt x="19298" y="13074"/>
                    <a:pt x="16335" y="15501"/>
                  </a:cubicBezTo>
                  <a:close/>
                </a:path>
              </a:pathLst>
            </a:custGeom>
            <a:solidFill>
              <a:srgbClr val="66CCFF"/>
            </a:solidFill>
            <a:ln w="12700">
              <a:miter lim="400000"/>
            </a:ln>
            <a:effectLst>
              <a:outerShdw blurRad="152400" dist="317500" dir="5400000" rotWithShape="0">
                <a:srgbClr val="000000">
                  <a:alpha val="15000"/>
                </a:srgbClr>
              </a:outerShdw>
            </a:effectLst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276" name="Group 3776"/>
            <p:cNvGrpSpPr/>
            <p:nvPr/>
          </p:nvGrpSpPr>
          <p:grpSpPr>
            <a:xfrm>
              <a:off x="6736368" y="4318965"/>
              <a:ext cx="482601" cy="392114"/>
              <a:chOff x="0" y="0"/>
              <a:chExt cx="482600" cy="392113"/>
            </a:xfrm>
          </p:grpSpPr>
          <p:sp>
            <p:nvSpPr>
              <p:cNvPr id="277" name="Shape 3774"/>
              <p:cNvSpPr/>
              <p:nvPr/>
            </p:nvSpPr>
            <p:spPr>
              <a:xfrm>
                <a:off x="331787" y="120650"/>
                <a:ext cx="90488" cy="120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900" y="1350"/>
                    </a:moveTo>
                    <a:cubicBezTo>
                      <a:pt x="9900" y="675"/>
                      <a:pt x="8100" y="0"/>
                      <a:pt x="7200" y="0"/>
                    </a:cubicBezTo>
                    <a:cubicBezTo>
                      <a:pt x="3600" y="0"/>
                      <a:pt x="3600" y="0"/>
                      <a:pt x="3600" y="0"/>
                    </a:cubicBezTo>
                    <a:cubicBezTo>
                      <a:pt x="1800" y="0"/>
                      <a:pt x="0" y="1350"/>
                      <a:pt x="0" y="2700"/>
                    </a:cubicBezTo>
                    <a:cubicBezTo>
                      <a:pt x="0" y="18900"/>
                      <a:pt x="0" y="18900"/>
                      <a:pt x="0" y="18900"/>
                    </a:cubicBezTo>
                    <a:cubicBezTo>
                      <a:pt x="0" y="20250"/>
                      <a:pt x="1800" y="21600"/>
                      <a:pt x="3600" y="21600"/>
                    </a:cubicBezTo>
                    <a:cubicBezTo>
                      <a:pt x="18000" y="21600"/>
                      <a:pt x="18000" y="21600"/>
                      <a:pt x="18000" y="21600"/>
                    </a:cubicBezTo>
                    <a:cubicBezTo>
                      <a:pt x="19800" y="21600"/>
                      <a:pt x="21600" y="20250"/>
                      <a:pt x="21600" y="18900"/>
                    </a:cubicBezTo>
                    <a:cubicBezTo>
                      <a:pt x="21600" y="14850"/>
                      <a:pt x="21600" y="14850"/>
                      <a:pt x="21600" y="14850"/>
                    </a:cubicBezTo>
                    <a:cubicBezTo>
                      <a:pt x="21600" y="14175"/>
                      <a:pt x="21600" y="13500"/>
                      <a:pt x="20700" y="13500"/>
                    </a:cubicBezTo>
                    <a:lnTo>
                      <a:pt x="9900" y="1350"/>
                    </a:lnTo>
                    <a:close/>
                    <a:moveTo>
                      <a:pt x="18000" y="18900"/>
                    </a:moveTo>
                    <a:cubicBezTo>
                      <a:pt x="3600" y="18900"/>
                      <a:pt x="3600" y="18900"/>
                      <a:pt x="3600" y="18900"/>
                    </a:cubicBezTo>
                    <a:cubicBezTo>
                      <a:pt x="3600" y="2700"/>
                      <a:pt x="3600" y="2700"/>
                      <a:pt x="3600" y="2700"/>
                    </a:cubicBezTo>
                    <a:cubicBezTo>
                      <a:pt x="7200" y="2700"/>
                      <a:pt x="7200" y="2700"/>
                      <a:pt x="7200" y="2700"/>
                    </a:cubicBezTo>
                    <a:cubicBezTo>
                      <a:pt x="18000" y="14850"/>
                      <a:pt x="18000" y="14850"/>
                      <a:pt x="18000" y="14850"/>
                    </a:cubicBezTo>
                    <a:lnTo>
                      <a:pt x="18000" y="189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78" name="Shape 3775"/>
              <p:cNvSpPr/>
              <p:nvPr/>
            </p:nvSpPr>
            <p:spPr>
              <a:xfrm>
                <a:off x="0" y="0"/>
                <a:ext cx="482600" cy="392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63" y="10177"/>
                    </a:moveTo>
                    <a:cubicBezTo>
                      <a:pt x="18563" y="5192"/>
                      <a:pt x="18563" y="5192"/>
                      <a:pt x="18563" y="5192"/>
                    </a:cubicBezTo>
                    <a:cubicBezTo>
                      <a:pt x="18225" y="4569"/>
                      <a:pt x="17550" y="4154"/>
                      <a:pt x="16875" y="4154"/>
                    </a:cubicBezTo>
                    <a:cubicBezTo>
                      <a:pt x="14175" y="4154"/>
                      <a:pt x="14175" y="4154"/>
                      <a:pt x="14175" y="4154"/>
                    </a:cubicBezTo>
                    <a:cubicBezTo>
                      <a:pt x="14175" y="2492"/>
                      <a:pt x="14175" y="2492"/>
                      <a:pt x="14175" y="2492"/>
                    </a:cubicBezTo>
                    <a:cubicBezTo>
                      <a:pt x="14175" y="1038"/>
                      <a:pt x="13331" y="0"/>
                      <a:pt x="12150" y="0"/>
                    </a:cubicBezTo>
                    <a:cubicBezTo>
                      <a:pt x="2025" y="0"/>
                      <a:pt x="2025" y="0"/>
                      <a:pt x="2025" y="0"/>
                    </a:cubicBezTo>
                    <a:cubicBezTo>
                      <a:pt x="844" y="0"/>
                      <a:pt x="0" y="1038"/>
                      <a:pt x="0" y="2492"/>
                    </a:cubicBezTo>
                    <a:cubicBezTo>
                      <a:pt x="0" y="11631"/>
                      <a:pt x="0" y="11631"/>
                      <a:pt x="0" y="11631"/>
                    </a:cubicBezTo>
                    <a:cubicBezTo>
                      <a:pt x="0" y="13085"/>
                      <a:pt x="844" y="14123"/>
                      <a:pt x="2025" y="14123"/>
                    </a:cubicBezTo>
                    <a:cubicBezTo>
                      <a:pt x="2025" y="14123"/>
                      <a:pt x="2025" y="14123"/>
                      <a:pt x="2025" y="14123"/>
                    </a:cubicBezTo>
                    <a:cubicBezTo>
                      <a:pt x="2025" y="16615"/>
                      <a:pt x="2025" y="16615"/>
                      <a:pt x="2025" y="16615"/>
                    </a:cubicBezTo>
                    <a:cubicBezTo>
                      <a:pt x="2025" y="18069"/>
                      <a:pt x="2869" y="19108"/>
                      <a:pt x="4050" y="19108"/>
                    </a:cubicBezTo>
                    <a:cubicBezTo>
                      <a:pt x="4894" y="19108"/>
                      <a:pt x="4894" y="19108"/>
                      <a:pt x="4894" y="19108"/>
                    </a:cubicBezTo>
                    <a:cubicBezTo>
                      <a:pt x="5062" y="20562"/>
                      <a:pt x="6244" y="21600"/>
                      <a:pt x="7425" y="21600"/>
                    </a:cubicBezTo>
                    <a:cubicBezTo>
                      <a:pt x="8606" y="21600"/>
                      <a:pt x="9787" y="20562"/>
                      <a:pt x="9956" y="19108"/>
                    </a:cubicBezTo>
                    <a:cubicBezTo>
                      <a:pt x="13669" y="19108"/>
                      <a:pt x="13669" y="19108"/>
                      <a:pt x="13669" y="19108"/>
                    </a:cubicBezTo>
                    <a:cubicBezTo>
                      <a:pt x="13838" y="20562"/>
                      <a:pt x="15019" y="21600"/>
                      <a:pt x="16200" y="21600"/>
                    </a:cubicBezTo>
                    <a:cubicBezTo>
                      <a:pt x="17381" y="21600"/>
                      <a:pt x="18563" y="20562"/>
                      <a:pt x="18731" y="19108"/>
                    </a:cubicBezTo>
                    <a:cubicBezTo>
                      <a:pt x="19575" y="19108"/>
                      <a:pt x="19575" y="19108"/>
                      <a:pt x="19575" y="19108"/>
                    </a:cubicBezTo>
                    <a:cubicBezTo>
                      <a:pt x="20756" y="19108"/>
                      <a:pt x="21600" y="18069"/>
                      <a:pt x="21600" y="16615"/>
                    </a:cubicBezTo>
                    <a:cubicBezTo>
                      <a:pt x="21600" y="11631"/>
                      <a:pt x="21600" y="11631"/>
                      <a:pt x="21600" y="11631"/>
                    </a:cubicBezTo>
                    <a:cubicBezTo>
                      <a:pt x="21600" y="11215"/>
                      <a:pt x="21431" y="10592"/>
                      <a:pt x="21263" y="10177"/>
                    </a:cubicBezTo>
                    <a:close/>
                    <a:moveTo>
                      <a:pt x="2025" y="12462"/>
                    </a:moveTo>
                    <a:cubicBezTo>
                      <a:pt x="1687" y="12462"/>
                      <a:pt x="1350" y="12046"/>
                      <a:pt x="1350" y="11631"/>
                    </a:cubicBezTo>
                    <a:cubicBezTo>
                      <a:pt x="1350" y="2492"/>
                      <a:pt x="1350" y="2492"/>
                      <a:pt x="1350" y="2492"/>
                    </a:cubicBezTo>
                    <a:cubicBezTo>
                      <a:pt x="1350" y="2077"/>
                      <a:pt x="1687" y="1662"/>
                      <a:pt x="2025" y="1662"/>
                    </a:cubicBezTo>
                    <a:cubicBezTo>
                      <a:pt x="12150" y="1662"/>
                      <a:pt x="12150" y="1662"/>
                      <a:pt x="12150" y="1662"/>
                    </a:cubicBezTo>
                    <a:cubicBezTo>
                      <a:pt x="12488" y="1662"/>
                      <a:pt x="12825" y="2077"/>
                      <a:pt x="12825" y="2492"/>
                    </a:cubicBezTo>
                    <a:cubicBezTo>
                      <a:pt x="12825" y="4154"/>
                      <a:pt x="12825" y="4154"/>
                      <a:pt x="12825" y="4154"/>
                    </a:cubicBezTo>
                    <a:cubicBezTo>
                      <a:pt x="12825" y="5815"/>
                      <a:pt x="12825" y="5815"/>
                      <a:pt x="12825" y="5815"/>
                    </a:cubicBezTo>
                    <a:cubicBezTo>
                      <a:pt x="12825" y="11631"/>
                      <a:pt x="12825" y="11631"/>
                      <a:pt x="12825" y="11631"/>
                    </a:cubicBezTo>
                    <a:cubicBezTo>
                      <a:pt x="12825" y="12046"/>
                      <a:pt x="12488" y="12462"/>
                      <a:pt x="12150" y="12462"/>
                    </a:cubicBezTo>
                    <a:lnTo>
                      <a:pt x="2025" y="12462"/>
                    </a:lnTo>
                    <a:close/>
                    <a:moveTo>
                      <a:pt x="7425" y="19938"/>
                    </a:moveTo>
                    <a:cubicBezTo>
                      <a:pt x="6750" y="19938"/>
                      <a:pt x="6075" y="19108"/>
                      <a:pt x="6075" y="18277"/>
                    </a:cubicBezTo>
                    <a:cubicBezTo>
                      <a:pt x="6075" y="17446"/>
                      <a:pt x="6750" y="16615"/>
                      <a:pt x="7425" y="16615"/>
                    </a:cubicBezTo>
                    <a:cubicBezTo>
                      <a:pt x="8100" y="16615"/>
                      <a:pt x="8775" y="17446"/>
                      <a:pt x="8775" y="18277"/>
                    </a:cubicBezTo>
                    <a:cubicBezTo>
                      <a:pt x="8775" y="19108"/>
                      <a:pt x="8100" y="19938"/>
                      <a:pt x="7425" y="19938"/>
                    </a:cubicBezTo>
                    <a:close/>
                    <a:moveTo>
                      <a:pt x="16200" y="19938"/>
                    </a:moveTo>
                    <a:cubicBezTo>
                      <a:pt x="15525" y="19938"/>
                      <a:pt x="14850" y="19108"/>
                      <a:pt x="14850" y="18277"/>
                    </a:cubicBezTo>
                    <a:cubicBezTo>
                      <a:pt x="14850" y="17446"/>
                      <a:pt x="15525" y="16615"/>
                      <a:pt x="16200" y="16615"/>
                    </a:cubicBezTo>
                    <a:cubicBezTo>
                      <a:pt x="16875" y="16615"/>
                      <a:pt x="17550" y="17446"/>
                      <a:pt x="17550" y="18277"/>
                    </a:cubicBezTo>
                    <a:cubicBezTo>
                      <a:pt x="17550" y="19108"/>
                      <a:pt x="16875" y="19938"/>
                      <a:pt x="16200" y="19938"/>
                    </a:cubicBezTo>
                    <a:close/>
                    <a:moveTo>
                      <a:pt x="20250" y="16615"/>
                    </a:moveTo>
                    <a:cubicBezTo>
                      <a:pt x="20250" y="17031"/>
                      <a:pt x="19913" y="17446"/>
                      <a:pt x="19575" y="17446"/>
                    </a:cubicBezTo>
                    <a:cubicBezTo>
                      <a:pt x="18731" y="17446"/>
                      <a:pt x="18731" y="17446"/>
                      <a:pt x="18731" y="17446"/>
                    </a:cubicBezTo>
                    <a:cubicBezTo>
                      <a:pt x="18563" y="15992"/>
                      <a:pt x="17381" y="14954"/>
                      <a:pt x="16200" y="14954"/>
                    </a:cubicBezTo>
                    <a:cubicBezTo>
                      <a:pt x="15019" y="14954"/>
                      <a:pt x="13838" y="15992"/>
                      <a:pt x="13669" y="17446"/>
                    </a:cubicBezTo>
                    <a:cubicBezTo>
                      <a:pt x="9956" y="17446"/>
                      <a:pt x="9956" y="17446"/>
                      <a:pt x="9956" y="17446"/>
                    </a:cubicBezTo>
                    <a:cubicBezTo>
                      <a:pt x="9787" y="15992"/>
                      <a:pt x="8606" y="14954"/>
                      <a:pt x="7425" y="14954"/>
                    </a:cubicBezTo>
                    <a:cubicBezTo>
                      <a:pt x="6244" y="14954"/>
                      <a:pt x="5062" y="15992"/>
                      <a:pt x="4894" y="17446"/>
                    </a:cubicBezTo>
                    <a:cubicBezTo>
                      <a:pt x="4050" y="17446"/>
                      <a:pt x="4050" y="17446"/>
                      <a:pt x="4050" y="17446"/>
                    </a:cubicBezTo>
                    <a:cubicBezTo>
                      <a:pt x="3712" y="17446"/>
                      <a:pt x="3375" y="17031"/>
                      <a:pt x="3375" y="16615"/>
                    </a:cubicBezTo>
                    <a:cubicBezTo>
                      <a:pt x="3375" y="14123"/>
                      <a:pt x="3375" y="14123"/>
                      <a:pt x="3375" y="14123"/>
                    </a:cubicBezTo>
                    <a:cubicBezTo>
                      <a:pt x="12150" y="14123"/>
                      <a:pt x="12150" y="14123"/>
                      <a:pt x="12150" y="14123"/>
                    </a:cubicBezTo>
                    <a:cubicBezTo>
                      <a:pt x="13331" y="14123"/>
                      <a:pt x="14175" y="13085"/>
                      <a:pt x="14175" y="11631"/>
                    </a:cubicBezTo>
                    <a:cubicBezTo>
                      <a:pt x="14175" y="5815"/>
                      <a:pt x="14175" y="5815"/>
                      <a:pt x="14175" y="5815"/>
                    </a:cubicBezTo>
                    <a:cubicBezTo>
                      <a:pt x="16875" y="5815"/>
                      <a:pt x="16875" y="5815"/>
                      <a:pt x="16875" y="5815"/>
                    </a:cubicBezTo>
                    <a:cubicBezTo>
                      <a:pt x="17044" y="5815"/>
                      <a:pt x="17381" y="6023"/>
                      <a:pt x="17381" y="6231"/>
                    </a:cubicBezTo>
                    <a:cubicBezTo>
                      <a:pt x="20081" y="11215"/>
                      <a:pt x="20081" y="11215"/>
                      <a:pt x="20081" y="11215"/>
                    </a:cubicBezTo>
                    <a:cubicBezTo>
                      <a:pt x="20250" y="11215"/>
                      <a:pt x="20250" y="11423"/>
                      <a:pt x="20250" y="11631"/>
                    </a:cubicBezTo>
                    <a:lnTo>
                      <a:pt x="20250" y="1661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6318243" y="1605367"/>
            <a:ext cx="1340070" cy="1123896"/>
            <a:chOff x="6318243" y="1605367"/>
            <a:chExt cx="1340070" cy="1123896"/>
          </a:xfrm>
        </p:grpSpPr>
        <p:sp>
          <p:nvSpPr>
            <p:cNvPr id="269" name="Shape 3767"/>
            <p:cNvSpPr/>
            <p:nvPr/>
          </p:nvSpPr>
          <p:spPr>
            <a:xfrm>
              <a:off x="6318243" y="1605367"/>
              <a:ext cx="1340070" cy="112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5" h="21157" extrusionOk="0">
                  <a:moveTo>
                    <a:pt x="11604" y="21157"/>
                  </a:moveTo>
                  <a:lnTo>
                    <a:pt x="9184" y="16854"/>
                  </a:lnTo>
                  <a:cubicBezTo>
                    <a:pt x="3548" y="16364"/>
                    <a:pt x="-538" y="12204"/>
                    <a:pt x="57" y="7563"/>
                  </a:cubicBezTo>
                  <a:cubicBezTo>
                    <a:pt x="652" y="2922"/>
                    <a:pt x="5704" y="-443"/>
                    <a:pt x="11340" y="47"/>
                  </a:cubicBezTo>
                  <a:cubicBezTo>
                    <a:pt x="16976" y="537"/>
                    <a:pt x="21062" y="4697"/>
                    <a:pt x="20467" y="9338"/>
                  </a:cubicBezTo>
                  <a:cubicBezTo>
                    <a:pt x="20027" y="12764"/>
                    <a:pt x="17107" y="15627"/>
                    <a:pt x="13086" y="16575"/>
                  </a:cubicBezTo>
                  <a:close/>
                </a:path>
              </a:pathLst>
            </a:custGeom>
            <a:solidFill>
              <a:srgbClr val="00B0F0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279" name="Group 3786"/>
            <p:cNvGrpSpPr/>
            <p:nvPr/>
          </p:nvGrpSpPr>
          <p:grpSpPr>
            <a:xfrm>
              <a:off x="6726733" y="1751802"/>
              <a:ext cx="482153" cy="482153"/>
              <a:chOff x="0" y="0"/>
              <a:chExt cx="482151" cy="482151"/>
            </a:xfrm>
          </p:grpSpPr>
          <p:sp>
            <p:nvSpPr>
              <p:cNvPr id="280" name="Shape 3777"/>
              <p:cNvSpPr/>
              <p:nvPr/>
            </p:nvSpPr>
            <p:spPr>
              <a:xfrm>
                <a:off x="-1" y="-1"/>
                <a:ext cx="482153" cy="48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960" h="18960" extrusionOk="0">
                    <a:moveTo>
                      <a:pt x="13031" y="751"/>
                    </a:moveTo>
                    <a:cubicBezTo>
                      <a:pt x="8148" y="-1320"/>
                      <a:pt x="2675" y="1047"/>
                      <a:pt x="751" y="5929"/>
                    </a:cubicBezTo>
                    <a:cubicBezTo>
                      <a:pt x="-1320" y="10812"/>
                      <a:pt x="1047" y="16285"/>
                      <a:pt x="5929" y="18209"/>
                    </a:cubicBezTo>
                    <a:cubicBezTo>
                      <a:pt x="10812" y="20280"/>
                      <a:pt x="16285" y="17913"/>
                      <a:pt x="18209" y="13031"/>
                    </a:cubicBezTo>
                    <a:cubicBezTo>
                      <a:pt x="20280" y="8148"/>
                      <a:pt x="17913" y="2675"/>
                      <a:pt x="13031" y="751"/>
                    </a:cubicBezTo>
                    <a:close/>
                    <a:moveTo>
                      <a:pt x="6373" y="17173"/>
                    </a:moveTo>
                    <a:cubicBezTo>
                      <a:pt x="2231" y="15546"/>
                      <a:pt x="159" y="10664"/>
                      <a:pt x="1787" y="6373"/>
                    </a:cubicBezTo>
                    <a:cubicBezTo>
                      <a:pt x="3562" y="2231"/>
                      <a:pt x="8296" y="159"/>
                      <a:pt x="12587" y="1787"/>
                    </a:cubicBezTo>
                    <a:cubicBezTo>
                      <a:pt x="16877" y="3562"/>
                      <a:pt x="18801" y="8296"/>
                      <a:pt x="17173" y="12587"/>
                    </a:cubicBezTo>
                    <a:cubicBezTo>
                      <a:pt x="15546" y="16877"/>
                      <a:pt x="10664" y="18801"/>
                      <a:pt x="6373" y="171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81" name="Shape 3778"/>
              <p:cNvSpPr/>
              <p:nvPr/>
            </p:nvSpPr>
            <p:spPr>
              <a:xfrm>
                <a:off x="212240" y="212347"/>
                <a:ext cx="57672" cy="59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683" h="18683" extrusionOk="0">
                    <a:moveTo>
                      <a:pt x="12942" y="942"/>
                    </a:moveTo>
                    <a:cubicBezTo>
                      <a:pt x="8142" y="-1458"/>
                      <a:pt x="2142" y="942"/>
                      <a:pt x="942" y="5742"/>
                    </a:cubicBezTo>
                    <a:cubicBezTo>
                      <a:pt x="-1458" y="10542"/>
                      <a:pt x="942" y="16542"/>
                      <a:pt x="5742" y="17742"/>
                    </a:cubicBezTo>
                    <a:cubicBezTo>
                      <a:pt x="10542" y="20142"/>
                      <a:pt x="16542" y="17742"/>
                      <a:pt x="17742" y="12942"/>
                    </a:cubicBezTo>
                    <a:cubicBezTo>
                      <a:pt x="20142" y="8142"/>
                      <a:pt x="17742" y="2142"/>
                      <a:pt x="12942" y="942"/>
                    </a:cubicBezTo>
                    <a:close/>
                    <a:moveTo>
                      <a:pt x="8142" y="14142"/>
                    </a:moveTo>
                    <a:cubicBezTo>
                      <a:pt x="4542" y="12942"/>
                      <a:pt x="3342" y="10542"/>
                      <a:pt x="4542" y="8142"/>
                    </a:cubicBezTo>
                    <a:cubicBezTo>
                      <a:pt x="5742" y="4542"/>
                      <a:pt x="8142" y="3342"/>
                      <a:pt x="11742" y="4542"/>
                    </a:cubicBezTo>
                    <a:cubicBezTo>
                      <a:pt x="14142" y="5742"/>
                      <a:pt x="15342" y="8142"/>
                      <a:pt x="14142" y="11742"/>
                    </a:cubicBezTo>
                    <a:cubicBezTo>
                      <a:pt x="12942" y="14142"/>
                      <a:pt x="10542" y="15342"/>
                      <a:pt x="8142" y="141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82" name="Shape 3779"/>
              <p:cNvSpPr/>
              <p:nvPr/>
            </p:nvSpPr>
            <p:spPr>
              <a:xfrm>
                <a:off x="151637" y="151635"/>
                <a:ext cx="178879" cy="1788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15" h="19015" extrusionOk="0">
                    <a:moveTo>
                      <a:pt x="13107" y="707"/>
                    </a:moveTo>
                    <a:cubicBezTo>
                      <a:pt x="8307" y="-1293"/>
                      <a:pt x="2707" y="1107"/>
                      <a:pt x="707" y="5907"/>
                    </a:cubicBezTo>
                    <a:cubicBezTo>
                      <a:pt x="-1293" y="10707"/>
                      <a:pt x="1107" y="16307"/>
                      <a:pt x="5907" y="18307"/>
                    </a:cubicBezTo>
                    <a:cubicBezTo>
                      <a:pt x="10707" y="20307"/>
                      <a:pt x="16307" y="17907"/>
                      <a:pt x="18307" y="13107"/>
                    </a:cubicBezTo>
                    <a:cubicBezTo>
                      <a:pt x="20307" y="8307"/>
                      <a:pt x="17907" y="2707"/>
                      <a:pt x="13107" y="707"/>
                    </a:cubicBezTo>
                    <a:close/>
                    <a:moveTo>
                      <a:pt x="7107" y="15507"/>
                    </a:moveTo>
                    <a:cubicBezTo>
                      <a:pt x="3907" y="14307"/>
                      <a:pt x="2307" y="10307"/>
                      <a:pt x="3507" y="7107"/>
                    </a:cubicBezTo>
                    <a:cubicBezTo>
                      <a:pt x="4707" y="3907"/>
                      <a:pt x="8707" y="2307"/>
                      <a:pt x="11907" y="3507"/>
                    </a:cubicBezTo>
                    <a:cubicBezTo>
                      <a:pt x="15107" y="4707"/>
                      <a:pt x="16707" y="8707"/>
                      <a:pt x="15507" y="11907"/>
                    </a:cubicBezTo>
                    <a:cubicBezTo>
                      <a:pt x="14307" y="15107"/>
                      <a:pt x="10307" y="16707"/>
                      <a:pt x="7107" y="155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83" name="Shape 3780"/>
              <p:cNvSpPr/>
              <p:nvPr/>
            </p:nvSpPr>
            <p:spPr>
              <a:xfrm>
                <a:off x="279175" y="276000"/>
                <a:ext cx="74613" cy="756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97" extrusionOk="0">
                    <a:moveTo>
                      <a:pt x="21600" y="3086"/>
                    </a:moveTo>
                    <a:cubicBezTo>
                      <a:pt x="21600" y="2057"/>
                      <a:pt x="21600" y="1029"/>
                      <a:pt x="20520" y="0"/>
                    </a:cubicBezTo>
                    <a:cubicBezTo>
                      <a:pt x="19440" y="0"/>
                      <a:pt x="17280" y="0"/>
                      <a:pt x="17280" y="1029"/>
                    </a:cubicBezTo>
                    <a:lnTo>
                      <a:pt x="17280" y="1029"/>
                    </a:lnTo>
                    <a:cubicBezTo>
                      <a:pt x="14040" y="9257"/>
                      <a:pt x="8640" y="14400"/>
                      <a:pt x="1080" y="17486"/>
                    </a:cubicBezTo>
                    <a:cubicBezTo>
                      <a:pt x="0" y="17486"/>
                      <a:pt x="0" y="18514"/>
                      <a:pt x="0" y="19543"/>
                    </a:cubicBezTo>
                    <a:cubicBezTo>
                      <a:pt x="0" y="20571"/>
                      <a:pt x="2160" y="21600"/>
                      <a:pt x="3240" y="20571"/>
                    </a:cubicBezTo>
                    <a:lnTo>
                      <a:pt x="3240" y="20571"/>
                    </a:lnTo>
                    <a:cubicBezTo>
                      <a:pt x="10800" y="17486"/>
                      <a:pt x="17280" y="11314"/>
                      <a:pt x="21600" y="30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84" name="Shape 3781"/>
              <p:cNvSpPr/>
              <p:nvPr/>
            </p:nvSpPr>
            <p:spPr>
              <a:xfrm>
                <a:off x="301400" y="298225"/>
                <a:ext cx="109538" cy="1105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78" extrusionOk="0">
                    <a:moveTo>
                      <a:pt x="20110" y="0"/>
                    </a:moveTo>
                    <a:cubicBezTo>
                      <a:pt x="19366" y="0"/>
                      <a:pt x="18621" y="0"/>
                      <a:pt x="18621" y="720"/>
                    </a:cubicBezTo>
                    <a:cubicBezTo>
                      <a:pt x="14897" y="9360"/>
                      <a:pt x="8938" y="15120"/>
                      <a:pt x="745" y="18000"/>
                    </a:cubicBezTo>
                    <a:cubicBezTo>
                      <a:pt x="0" y="18720"/>
                      <a:pt x="0" y="19440"/>
                      <a:pt x="0" y="20160"/>
                    </a:cubicBezTo>
                    <a:cubicBezTo>
                      <a:pt x="745" y="20880"/>
                      <a:pt x="1490" y="21600"/>
                      <a:pt x="2234" y="20880"/>
                    </a:cubicBezTo>
                    <a:lnTo>
                      <a:pt x="2234" y="20880"/>
                    </a:lnTo>
                    <a:cubicBezTo>
                      <a:pt x="10428" y="17280"/>
                      <a:pt x="17876" y="10800"/>
                      <a:pt x="21600" y="2160"/>
                    </a:cubicBezTo>
                    <a:cubicBezTo>
                      <a:pt x="21600" y="1440"/>
                      <a:pt x="20855" y="720"/>
                      <a:pt x="201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85" name="Shape 3782"/>
              <p:cNvSpPr/>
              <p:nvPr/>
            </p:nvSpPr>
            <p:spPr>
              <a:xfrm>
                <a:off x="290288" y="287113"/>
                <a:ext cx="91468" cy="93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4" h="21600" extrusionOk="0">
                    <a:moveTo>
                      <a:pt x="19872" y="0"/>
                    </a:moveTo>
                    <a:cubicBezTo>
                      <a:pt x="19008" y="0"/>
                      <a:pt x="18144" y="0"/>
                      <a:pt x="17280" y="864"/>
                    </a:cubicBezTo>
                    <a:cubicBezTo>
                      <a:pt x="14688" y="9504"/>
                      <a:pt x="8640" y="14688"/>
                      <a:pt x="864" y="18144"/>
                    </a:cubicBezTo>
                    <a:lnTo>
                      <a:pt x="864" y="18144"/>
                    </a:lnTo>
                    <a:cubicBezTo>
                      <a:pt x="0" y="19008"/>
                      <a:pt x="0" y="19872"/>
                      <a:pt x="0" y="20736"/>
                    </a:cubicBezTo>
                    <a:cubicBezTo>
                      <a:pt x="864" y="21600"/>
                      <a:pt x="1728" y="21600"/>
                      <a:pt x="2592" y="21600"/>
                    </a:cubicBezTo>
                    <a:lnTo>
                      <a:pt x="2592" y="21600"/>
                    </a:lnTo>
                    <a:cubicBezTo>
                      <a:pt x="10368" y="18144"/>
                      <a:pt x="17280" y="11232"/>
                      <a:pt x="20736" y="2592"/>
                    </a:cubicBezTo>
                    <a:cubicBezTo>
                      <a:pt x="21600" y="1728"/>
                      <a:pt x="20736" y="864"/>
                      <a:pt x="198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86" name="Shape 3783"/>
              <p:cNvSpPr/>
              <p:nvPr/>
            </p:nvSpPr>
            <p:spPr>
              <a:xfrm>
                <a:off x="128363" y="130577"/>
                <a:ext cx="74613" cy="7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97" extrusionOk="0">
                    <a:moveTo>
                      <a:pt x="21600" y="1454"/>
                    </a:moveTo>
                    <a:cubicBezTo>
                      <a:pt x="21600" y="426"/>
                      <a:pt x="19440" y="-603"/>
                      <a:pt x="18360" y="426"/>
                    </a:cubicBezTo>
                    <a:lnTo>
                      <a:pt x="18360" y="426"/>
                    </a:lnTo>
                    <a:cubicBezTo>
                      <a:pt x="10800" y="3511"/>
                      <a:pt x="4320" y="9683"/>
                      <a:pt x="0" y="17911"/>
                    </a:cubicBezTo>
                    <a:lnTo>
                      <a:pt x="0" y="17911"/>
                    </a:lnTo>
                    <a:cubicBezTo>
                      <a:pt x="0" y="18940"/>
                      <a:pt x="0" y="19968"/>
                      <a:pt x="1080" y="20997"/>
                    </a:cubicBezTo>
                    <a:cubicBezTo>
                      <a:pt x="2160" y="20997"/>
                      <a:pt x="4320" y="20997"/>
                      <a:pt x="4320" y="19968"/>
                    </a:cubicBezTo>
                    <a:lnTo>
                      <a:pt x="4320" y="19968"/>
                    </a:lnTo>
                    <a:cubicBezTo>
                      <a:pt x="7560" y="11740"/>
                      <a:pt x="12960" y="6597"/>
                      <a:pt x="20520" y="3511"/>
                    </a:cubicBezTo>
                    <a:cubicBezTo>
                      <a:pt x="21600" y="3511"/>
                      <a:pt x="21600" y="2483"/>
                      <a:pt x="21600" y="14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87" name="Shape 3784"/>
              <p:cNvSpPr/>
              <p:nvPr/>
            </p:nvSpPr>
            <p:spPr>
              <a:xfrm>
                <a:off x="71213" y="75001"/>
                <a:ext cx="109538" cy="1105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78" extrusionOk="0">
                    <a:moveTo>
                      <a:pt x="21600" y="1018"/>
                    </a:moveTo>
                    <a:cubicBezTo>
                      <a:pt x="20855" y="298"/>
                      <a:pt x="20110" y="-422"/>
                      <a:pt x="19366" y="298"/>
                    </a:cubicBezTo>
                    <a:lnTo>
                      <a:pt x="19366" y="298"/>
                    </a:lnTo>
                    <a:cubicBezTo>
                      <a:pt x="11172" y="3898"/>
                      <a:pt x="3724" y="10378"/>
                      <a:pt x="0" y="19018"/>
                    </a:cubicBezTo>
                    <a:cubicBezTo>
                      <a:pt x="0" y="19738"/>
                      <a:pt x="745" y="20458"/>
                      <a:pt x="1490" y="21178"/>
                    </a:cubicBezTo>
                    <a:cubicBezTo>
                      <a:pt x="2234" y="21178"/>
                      <a:pt x="2979" y="21178"/>
                      <a:pt x="2979" y="20458"/>
                    </a:cubicBezTo>
                    <a:cubicBezTo>
                      <a:pt x="6703" y="11818"/>
                      <a:pt x="12662" y="6058"/>
                      <a:pt x="20855" y="3178"/>
                    </a:cubicBezTo>
                    <a:cubicBezTo>
                      <a:pt x="21600" y="2458"/>
                      <a:pt x="21600" y="1738"/>
                      <a:pt x="21600" y="10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88" name="Shape 3785"/>
              <p:cNvSpPr/>
              <p:nvPr/>
            </p:nvSpPr>
            <p:spPr>
              <a:xfrm>
                <a:off x="100395" y="102963"/>
                <a:ext cx="91468" cy="93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4" h="21600" extrusionOk="0">
                    <a:moveTo>
                      <a:pt x="20230" y="3456"/>
                    </a:moveTo>
                    <a:cubicBezTo>
                      <a:pt x="21094" y="2592"/>
                      <a:pt x="21094" y="1728"/>
                      <a:pt x="21094" y="864"/>
                    </a:cubicBezTo>
                    <a:cubicBezTo>
                      <a:pt x="20230" y="0"/>
                      <a:pt x="19366" y="0"/>
                      <a:pt x="18502" y="0"/>
                    </a:cubicBezTo>
                    <a:lnTo>
                      <a:pt x="18502" y="0"/>
                    </a:lnTo>
                    <a:cubicBezTo>
                      <a:pt x="10726" y="3456"/>
                      <a:pt x="3814" y="10368"/>
                      <a:pt x="358" y="19008"/>
                    </a:cubicBezTo>
                    <a:cubicBezTo>
                      <a:pt x="-506" y="19872"/>
                      <a:pt x="358" y="20736"/>
                      <a:pt x="1222" y="21600"/>
                    </a:cubicBezTo>
                    <a:cubicBezTo>
                      <a:pt x="2086" y="21600"/>
                      <a:pt x="2950" y="21600"/>
                      <a:pt x="3814" y="20736"/>
                    </a:cubicBezTo>
                    <a:cubicBezTo>
                      <a:pt x="6406" y="12096"/>
                      <a:pt x="12454" y="6912"/>
                      <a:pt x="20230" y="34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7494528" y="3523105"/>
            <a:ext cx="1766836" cy="1331622"/>
            <a:chOff x="7494528" y="3523105"/>
            <a:chExt cx="1766836" cy="1331622"/>
          </a:xfrm>
        </p:grpSpPr>
        <p:sp>
          <p:nvSpPr>
            <p:cNvPr id="263" name="Shape 3761"/>
            <p:cNvSpPr/>
            <p:nvPr/>
          </p:nvSpPr>
          <p:spPr>
            <a:xfrm>
              <a:off x="7494528" y="3523105"/>
              <a:ext cx="1766836" cy="1331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12" h="20317" extrusionOk="0">
                  <a:moveTo>
                    <a:pt x="5517" y="20317"/>
                  </a:moveTo>
                  <a:lnTo>
                    <a:pt x="4810" y="16894"/>
                  </a:lnTo>
                  <a:cubicBezTo>
                    <a:pt x="262" y="14444"/>
                    <a:pt x="-1344" y="8937"/>
                    <a:pt x="1222" y="4594"/>
                  </a:cubicBezTo>
                  <a:cubicBezTo>
                    <a:pt x="3788" y="251"/>
                    <a:pt x="9555" y="-1283"/>
                    <a:pt x="14102" y="1168"/>
                  </a:cubicBezTo>
                  <a:cubicBezTo>
                    <a:pt x="18650" y="3618"/>
                    <a:pt x="20256" y="9125"/>
                    <a:pt x="17690" y="13468"/>
                  </a:cubicBezTo>
                  <a:cubicBezTo>
                    <a:pt x="15796" y="16673"/>
                    <a:pt x="12054" y="18460"/>
                    <a:pt x="8233" y="17984"/>
                  </a:cubicBezTo>
                  <a:close/>
                </a:path>
              </a:pathLst>
            </a:custGeom>
            <a:solidFill>
              <a:srgbClr val="00B0F0"/>
            </a:solidFill>
            <a:ln w="12700">
              <a:miter lim="400000"/>
            </a:ln>
            <a:effectLst>
              <a:outerShdw blurRad="152400" dist="317500" dir="5400000" rotWithShape="0">
                <a:srgbClr val="000000">
                  <a:alpha val="15000"/>
                </a:srgbClr>
              </a:outerShdw>
            </a:effectLst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289" name="Group 3789"/>
            <p:cNvGrpSpPr/>
            <p:nvPr/>
          </p:nvGrpSpPr>
          <p:grpSpPr>
            <a:xfrm>
              <a:off x="8175619" y="3898882"/>
              <a:ext cx="480291" cy="466726"/>
              <a:chOff x="0" y="0"/>
              <a:chExt cx="480290" cy="466725"/>
            </a:xfrm>
          </p:grpSpPr>
          <p:sp>
            <p:nvSpPr>
              <p:cNvPr id="290" name="Shape 3787"/>
              <p:cNvSpPr/>
              <p:nvPr/>
            </p:nvSpPr>
            <p:spPr>
              <a:xfrm>
                <a:off x="239711" y="255588"/>
                <a:ext cx="60327" cy="603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91" name="Shape 3788"/>
              <p:cNvSpPr/>
              <p:nvPr/>
            </p:nvSpPr>
            <p:spPr>
              <a:xfrm>
                <a:off x="0" y="0"/>
                <a:ext cx="480291" cy="466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5" h="21600" extrusionOk="0">
                    <a:moveTo>
                      <a:pt x="18982" y="8361"/>
                    </a:moveTo>
                    <a:cubicBezTo>
                      <a:pt x="18982" y="8361"/>
                      <a:pt x="18982" y="8361"/>
                      <a:pt x="18982" y="8361"/>
                    </a:cubicBezTo>
                    <a:cubicBezTo>
                      <a:pt x="18982" y="4181"/>
                      <a:pt x="18982" y="4181"/>
                      <a:pt x="18982" y="4181"/>
                    </a:cubicBezTo>
                    <a:cubicBezTo>
                      <a:pt x="18982" y="3832"/>
                      <a:pt x="18982" y="3832"/>
                      <a:pt x="18982" y="3832"/>
                    </a:cubicBezTo>
                    <a:cubicBezTo>
                      <a:pt x="18982" y="2090"/>
                      <a:pt x="18982" y="2090"/>
                      <a:pt x="18982" y="2090"/>
                    </a:cubicBezTo>
                    <a:cubicBezTo>
                      <a:pt x="18982" y="871"/>
                      <a:pt x="18164" y="0"/>
                      <a:pt x="17018" y="0"/>
                    </a:cubicBezTo>
                    <a:cubicBezTo>
                      <a:pt x="14400" y="0"/>
                      <a:pt x="14400" y="0"/>
                      <a:pt x="14400" y="0"/>
                    </a:cubicBezTo>
                    <a:cubicBezTo>
                      <a:pt x="3600" y="0"/>
                      <a:pt x="3600" y="0"/>
                      <a:pt x="3600" y="0"/>
                    </a:cubicBezTo>
                    <a:cubicBezTo>
                      <a:pt x="1636" y="0"/>
                      <a:pt x="0" y="1742"/>
                      <a:pt x="0" y="3832"/>
                    </a:cubicBezTo>
                    <a:cubicBezTo>
                      <a:pt x="0" y="17768"/>
                      <a:pt x="0" y="17768"/>
                      <a:pt x="0" y="17768"/>
                    </a:cubicBezTo>
                    <a:cubicBezTo>
                      <a:pt x="0" y="19858"/>
                      <a:pt x="1636" y="21600"/>
                      <a:pt x="3600" y="21600"/>
                    </a:cubicBezTo>
                    <a:cubicBezTo>
                      <a:pt x="15382" y="21600"/>
                      <a:pt x="15382" y="21600"/>
                      <a:pt x="15382" y="21600"/>
                    </a:cubicBezTo>
                    <a:cubicBezTo>
                      <a:pt x="17345" y="21600"/>
                      <a:pt x="18982" y="19858"/>
                      <a:pt x="18982" y="17768"/>
                    </a:cubicBezTo>
                    <a:cubicBezTo>
                      <a:pt x="18982" y="16723"/>
                      <a:pt x="18982" y="16723"/>
                      <a:pt x="18982" y="16723"/>
                    </a:cubicBezTo>
                    <a:cubicBezTo>
                      <a:pt x="18982" y="16723"/>
                      <a:pt x="18982" y="16723"/>
                      <a:pt x="18982" y="16723"/>
                    </a:cubicBezTo>
                    <a:cubicBezTo>
                      <a:pt x="21600" y="14632"/>
                      <a:pt x="21600" y="10452"/>
                      <a:pt x="18982" y="8361"/>
                    </a:cubicBezTo>
                    <a:close/>
                    <a:moveTo>
                      <a:pt x="3600" y="1394"/>
                    </a:moveTo>
                    <a:cubicBezTo>
                      <a:pt x="14400" y="1394"/>
                      <a:pt x="14400" y="1394"/>
                      <a:pt x="14400" y="1394"/>
                    </a:cubicBezTo>
                    <a:cubicBezTo>
                      <a:pt x="17018" y="1394"/>
                      <a:pt x="17018" y="1394"/>
                      <a:pt x="17018" y="1394"/>
                    </a:cubicBezTo>
                    <a:cubicBezTo>
                      <a:pt x="17345" y="1394"/>
                      <a:pt x="17673" y="1742"/>
                      <a:pt x="17673" y="2090"/>
                    </a:cubicBezTo>
                    <a:cubicBezTo>
                      <a:pt x="17673" y="3832"/>
                      <a:pt x="17673" y="3832"/>
                      <a:pt x="17673" y="3832"/>
                    </a:cubicBezTo>
                    <a:cubicBezTo>
                      <a:pt x="17673" y="4181"/>
                      <a:pt x="17673" y="4181"/>
                      <a:pt x="17673" y="4181"/>
                    </a:cubicBezTo>
                    <a:cubicBezTo>
                      <a:pt x="17673" y="6445"/>
                      <a:pt x="17673" y="6445"/>
                      <a:pt x="17673" y="6445"/>
                    </a:cubicBezTo>
                    <a:cubicBezTo>
                      <a:pt x="17509" y="6271"/>
                      <a:pt x="17182" y="6271"/>
                      <a:pt x="17018" y="6271"/>
                    </a:cubicBezTo>
                    <a:cubicBezTo>
                      <a:pt x="17018" y="6271"/>
                      <a:pt x="17018" y="6271"/>
                      <a:pt x="17018" y="6271"/>
                    </a:cubicBezTo>
                    <a:cubicBezTo>
                      <a:pt x="17018" y="5574"/>
                      <a:pt x="17018" y="5574"/>
                      <a:pt x="17018" y="5574"/>
                    </a:cubicBezTo>
                    <a:cubicBezTo>
                      <a:pt x="17018" y="4181"/>
                      <a:pt x="17018" y="4181"/>
                      <a:pt x="17018" y="4181"/>
                    </a:cubicBezTo>
                    <a:cubicBezTo>
                      <a:pt x="17018" y="2787"/>
                      <a:pt x="17018" y="2787"/>
                      <a:pt x="17018" y="2787"/>
                    </a:cubicBezTo>
                    <a:cubicBezTo>
                      <a:pt x="17018" y="2439"/>
                      <a:pt x="16691" y="2090"/>
                      <a:pt x="16364" y="2090"/>
                    </a:cubicBezTo>
                    <a:cubicBezTo>
                      <a:pt x="2618" y="2090"/>
                      <a:pt x="2618" y="2090"/>
                      <a:pt x="2618" y="2090"/>
                    </a:cubicBezTo>
                    <a:cubicBezTo>
                      <a:pt x="2291" y="2090"/>
                      <a:pt x="1964" y="2439"/>
                      <a:pt x="1964" y="2787"/>
                    </a:cubicBezTo>
                    <a:cubicBezTo>
                      <a:pt x="1964" y="4181"/>
                      <a:pt x="1964" y="4181"/>
                      <a:pt x="1964" y="4181"/>
                    </a:cubicBezTo>
                    <a:cubicBezTo>
                      <a:pt x="1964" y="5574"/>
                      <a:pt x="1964" y="5574"/>
                      <a:pt x="1964" y="5574"/>
                    </a:cubicBezTo>
                    <a:cubicBezTo>
                      <a:pt x="1636" y="5052"/>
                      <a:pt x="1309" y="4529"/>
                      <a:pt x="1309" y="3832"/>
                    </a:cubicBezTo>
                    <a:cubicBezTo>
                      <a:pt x="1309" y="2439"/>
                      <a:pt x="2291" y="1394"/>
                      <a:pt x="3600" y="1394"/>
                    </a:cubicBezTo>
                    <a:close/>
                    <a:moveTo>
                      <a:pt x="16364" y="3484"/>
                    </a:moveTo>
                    <a:cubicBezTo>
                      <a:pt x="2618" y="3484"/>
                      <a:pt x="2618" y="3484"/>
                      <a:pt x="2618" y="3484"/>
                    </a:cubicBezTo>
                    <a:cubicBezTo>
                      <a:pt x="2618" y="2787"/>
                      <a:pt x="2618" y="2787"/>
                      <a:pt x="2618" y="2787"/>
                    </a:cubicBezTo>
                    <a:cubicBezTo>
                      <a:pt x="16364" y="2787"/>
                      <a:pt x="16364" y="2787"/>
                      <a:pt x="16364" y="2787"/>
                    </a:cubicBezTo>
                    <a:lnTo>
                      <a:pt x="16364" y="3484"/>
                    </a:lnTo>
                    <a:close/>
                    <a:moveTo>
                      <a:pt x="16364" y="4181"/>
                    </a:moveTo>
                    <a:cubicBezTo>
                      <a:pt x="16364" y="4877"/>
                      <a:pt x="16364" y="4877"/>
                      <a:pt x="16364" y="4877"/>
                    </a:cubicBezTo>
                    <a:cubicBezTo>
                      <a:pt x="2618" y="4877"/>
                      <a:pt x="2618" y="4877"/>
                      <a:pt x="2618" y="4877"/>
                    </a:cubicBezTo>
                    <a:cubicBezTo>
                      <a:pt x="2618" y="4181"/>
                      <a:pt x="2618" y="4181"/>
                      <a:pt x="2618" y="4181"/>
                    </a:cubicBezTo>
                    <a:lnTo>
                      <a:pt x="16364" y="4181"/>
                    </a:lnTo>
                    <a:close/>
                    <a:moveTo>
                      <a:pt x="16364" y="5574"/>
                    </a:moveTo>
                    <a:cubicBezTo>
                      <a:pt x="16364" y="6271"/>
                      <a:pt x="16364" y="6271"/>
                      <a:pt x="16364" y="6271"/>
                    </a:cubicBezTo>
                    <a:cubicBezTo>
                      <a:pt x="14400" y="6271"/>
                      <a:pt x="14400" y="6271"/>
                      <a:pt x="14400" y="6271"/>
                    </a:cubicBezTo>
                    <a:cubicBezTo>
                      <a:pt x="3600" y="6271"/>
                      <a:pt x="3600" y="6271"/>
                      <a:pt x="3600" y="6271"/>
                    </a:cubicBezTo>
                    <a:cubicBezTo>
                      <a:pt x="3273" y="6271"/>
                      <a:pt x="2945" y="6097"/>
                      <a:pt x="2618" y="6097"/>
                    </a:cubicBezTo>
                    <a:cubicBezTo>
                      <a:pt x="2618" y="5574"/>
                      <a:pt x="2618" y="5574"/>
                      <a:pt x="2618" y="5574"/>
                    </a:cubicBezTo>
                    <a:lnTo>
                      <a:pt x="16364" y="5574"/>
                    </a:lnTo>
                    <a:close/>
                    <a:moveTo>
                      <a:pt x="17673" y="17768"/>
                    </a:moveTo>
                    <a:cubicBezTo>
                      <a:pt x="17673" y="19161"/>
                      <a:pt x="16691" y="20206"/>
                      <a:pt x="15382" y="20206"/>
                    </a:cubicBezTo>
                    <a:cubicBezTo>
                      <a:pt x="3600" y="20206"/>
                      <a:pt x="3600" y="20206"/>
                      <a:pt x="3600" y="20206"/>
                    </a:cubicBezTo>
                    <a:cubicBezTo>
                      <a:pt x="2291" y="20206"/>
                      <a:pt x="1309" y="19161"/>
                      <a:pt x="1309" y="17768"/>
                    </a:cubicBezTo>
                    <a:cubicBezTo>
                      <a:pt x="1309" y="6794"/>
                      <a:pt x="1309" y="6794"/>
                      <a:pt x="1309" y="6794"/>
                    </a:cubicBezTo>
                    <a:cubicBezTo>
                      <a:pt x="1964" y="7316"/>
                      <a:pt x="2782" y="7665"/>
                      <a:pt x="3600" y="7665"/>
                    </a:cubicBezTo>
                    <a:cubicBezTo>
                      <a:pt x="14400" y="7665"/>
                      <a:pt x="14400" y="7665"/>
                      <a:pt x="14400" y="7665"/>
                    </a:cubicBezTo>
                    <a:cubicBezTo>
                      <a:pt x="17018" y="7665"/>
                      <a:pt x="17018" y="7665"/>
                      <a:pt x="17018" y="7665"/>
                    </a:cubicBezTo>
                    <a:cubicBezTo>
                      <a:pt x="17345" y="7665"/>
                      <a:pt x="17673" y="8013"/>
                      <a:pt x="17673" y="8361"/>
                    </a:cubicBezTo>
                    <a:cubicBezTo>
                      <a:pt x="17673" y="9755"/>
                      <a:pt x="17673" y="9755"/>
                      <a:pt x="17673" y="9755"/>
                    </a:cubicBezTo>
                    <a:cubicBezTo>
                      <a:pt x="11782" y="9755"/>
                      <a:pt x="11782" y="9755"/>
                      <a:pt x="11782" y="9755"/>
                    </a:cubicBezTo>
                    <a:cubicBezTo>
                      <a:pt x="9982" y="9755"/>
                      <a:pt x="8509" y="11323"/>
                      <a:pt x="8509" y="13239"/>
                    </a:cubicBezTo>
                    <a:cubicBezTo>
                      <a:pt x="8509" y="15155"/>
                      <a:pt x="9982" y="16723"/>
                      <a:pt x="11782" y="16723"/>
                    </a:cubicBezTo>
                    <a:cubicBezTo>
                      <a:pt x="17673" y="16723"/>
                      <a:pt x="17673" y="16723"/>
                      <a:pt x="17673" y="16723"/>
                    </a:cubicBezTo>
                    <a:lnTo>
                      <a:pt x="17673" y="17768"/>
                    </a:lnTo>
                    <a:close/>
                    <a:moveTo>
                      <a:pt x="18491" y="15329"/>
                    </a:moveTo>
                    <a:cubicBezTo>
                      <a:pt x="11782" y="15329"/>
                      <a:pt x="11782" y="15329"/>
                      <a:pt x="11782" y="15329"/>
                    </a:cubicBezTo>
                    <a:cubicBezTo>
                      <a:pt x="10636" y="15329"/>
                      <a:pt x="9818" y="14458"/>
                      <a:pt x="9818" y="13239"/>
                    </a:cubicBezTo>
                    <a:cubicBezTo>
                      <a:pt x="9818" y="12019"/>
                      <a:pt x="10636" y="11148"/>
                      <a:pt x="11782" y="11148"/>
                    </a:cubicBezTo>
                    <a:cubicBezTo>
                      <a:pt x="17673" y="11148"/>
                      <a:pt x="17673" y="11148"/>
                      <a:pt x="17673" y="11148"/>
                    </a:cubicBezTo>
                    <a:cubicBezTo>
                      <a:pt x="18000" y="11148"/>
                      <a:pt x="18491" y="10974"/>
                      <a:pt x="18655" y="10626"/>
                    </a:cubicBezTo>
                    <a:cubicBezTo>
                      <a:pt x="18818" y="10452"/>
                      <a:pt x="18818" y="10452"/>
                      <a:pt x="18818" y="10277"/>
                    </a:cubicBezTo>
                    <a:cubicBezTo>
                      <a:pt x="18818" y="10277"/>
                      <a:pt x="18982" y="10277"/>
                      <a:pt x="18982" y="10277"/>
                    </a:cubicBezTo>
                    <a:cubicBezTo>
                      <a:pt x="19309" y="10800"/>
                      <a:pt x="19636" y="11671"/>
                      <a:pt x="19636" y="12542"/>
                    </a:cubicBezTo>
                    <a:cubicBezTo>
                      <a:pt x="19636" y="13587"/>
                      <a:pt x="19309" y="14632"/>
                      <a:pt x="18491" y="153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9471015" y="1614613"/>
            <a:ext cx="995154" cy="766873"/>
            <a:chOff x="9471015" y="1614613"/>
            <a:chExt cx="995154" cy="766873"/>
          </a:xfrm>
        </p:grpSpPr>
        <p:sp>
          <p:nvSpPr>
            <p:cNvPr id="267" name="Shape 3765"/>
            <p:cNvSpPr/>
            <p:nvPr/>
          </p:nvSpPr>
          <p:spPr>
            <a:xfrm>
              <a:off x="9471015" y="1614613"/>
              <a:ext cx="995154" cy="766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70" h="20458" extrusionOk="0">
                  <a:moveTo>
                    <a:pt x="17437" y="20458"/>
                  </a:moveTo>
                  <a:lnTo>
                    <a:pt x="13136" y="17249"/>
                  </a:lnTo>
                  <a:cubicBezTo>
                    <a:pt x="8059" y="18931"/>
                    <a:pt x="2444" y="16553"/>
                    <a:pt x="594" y="11939"/>
                  </a:cubicBezTo>
                  <a:cubicBezTo>
                    <a:pt x="-1256" y="7324"/>
                    <a:pt x="1360" y="2221"/>
                    <a:pt x="6437" y="539"/>
                  </a:cubicBezTo>
                  <a:cubicBezTo>
                    <a:pt x="11514" y="-1142"/>
                    <a:pt x="17129" y="1236"/>
                    <a:pt x="18979" y="5850"/>
                  </a:cubicBezTo>
                  <a:cubicBezTo>
                    <a:pt x="20344" y="9256"/>
                    <a:pt x="19298" y="13074"/>
                    <a:pt x="16335" y="15501"/>
                  </a:cubicBezTo>
                  <a:close/>
                </a:path>
              </a:pathLst>
            </a:custGeom>
            <a:solidFill>
              <a:srgbClr val="66CCFF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92" name="Shape 3790"/>
            <p:cNvSpPr/>
            <p:nvPr/>
          </p:nvSpPr>
          <p:spPr>
            <a:xfrm>
              <a:off x="9728143" y="1689119"/>
              <a:ext cx="481013" cy="482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75" y="0"/>
                  </a:moveTo>
                  <a:cubicBezTo>
                    <a:pt x="15525" y="0"/>
                    <a:pt x="14344" y="1012"/>
                    <a:pt x="13669" y="2362"/>
                  </a:cubicBezTo>
                  <a:cubicBezTo>
                    <a:pt x="13669" y="2362"/>
                    <a:pt x="13669" y="2362"/>
                    <a:pt x="13669" y="2362"/>
                  </a:cubicBezTo>
                  <a:cubicBezTo>
                    <a:pt x="12487" y="4556"/>
                    <a:pt x="10800" y="6075"/>
                    <a:pt x="8944" y="6075"/>
                  </a:cubicBezTo>
                  <a:cubicBezTo>
                    <a:pt x="8437" y="6075"/>
                    <a:pt x="8437" y="6075"/>
                    <a:pt x="8437" y="6075"/>
                  </a:cubicBezTo>
                  <a:cubicBezTo>
                    <a:pt x="5569" y="6075"/>
                    <a:pt x="5569" y="6075"/>
                    <a:pt x="5569" y="6075"/>
                  </a:cubicBezTo>
                  <a:cubicBezTo>
                    <a:pt x="2700" y="6075"/>
                    <a:pt x="2700" y="6075"/>
                    <a:pt x="2700" y="6075"/>
                  </a:cubicBezTo>
                  <a:cubicBezTo>
                    <a:pt x="1181" y="6075"/>
                    <a:pt x="0" y="7594"/>
                    <a:pt x="0" y="9450"/>
                  </a:cubicBezTo>
                  <a:cubicBezTo>
                    <a:pt x="0" y="11306"/>
                    <a:pt x="1181" y="12825"/>
                    <a:pt x="2700" y="12825"/>
                  </a:cubicBezTo>
                  <a:cubicBezTo>
                    <a:pt x="3375" y="12825"/>
                    <a:pt x="4050" y="13500"/>
                    <a:pt x="4050" y="14175"/>
                  </a:cubicBezTo>
                  <a:cubicBezTo>
                    <a:pt x="4050" y="20250"/>
                    <a:pt x="4050" y="20250"/>
                    <a:pt x="4050" y="20250"/>
                  </a:cubicBezTo>
                  <a:cubicBezTo>
                    <a:pt x="4050" y="20925"/>
                    <a:pt x="4725" y="21600"/>
                    <a:pt x="5400" y="21600"/>
                  </a:cubicBezTo>
                  <a:cubicBezTo>
                    <a:pt x="8100" y="21600"/>
                    <a:pt x="8100" y="21600"/>
                    <a:pt x="8100" y="21600"/>
                  </a:cubicBezTo>
                  <a:cubicBezTo>
                    <a:pt x="8775" y="21600"/>
                    <a:pt x="9450" y="20925"/>
                    <a:pt x="9450" y="20250"/>
                  </a:cubicBezTo>
                  <a:cubicBezTo>
                    <a:pt x="9450" y="19575"/>
                    <a:pt x="9450" y="19575"/>
                    <a:pt x="9450" y="19575"/>
                  </a:cubicBezTo>
                  <a:cubicBezTo>
                    <a:pt x="9450" y="18900"/>
                    <a:pt x="8775" y="18563"/>
                    <a:pt x="8775" y="18225"/>
                  </a:cubicBezTo>
                  <a:cubicBezTo>
                    <a:pt x="8775" y="13500"/>
                    <a:pt x="8775" y="13500"/>
                    <a:pt x="8775" y="13500"/>
                  </a:cubicBezTo>
                  <a:cubicBezTo>
                    <a:pt x="8775" y="13500"/>
                    <a:pt x="8775" y="13500"/>
                    <a:pt x="8775" y="13500"/>
                  </a:cubicBezTo>
                  <a:cubicBezTo>
                    <a:pt x="8775" y="13331"/>
                    <a:pt x="8775" y="13331"/>
                    <a:pt x="8944" y="13163"/>
                  </a:cubicBezTo>
                  <a:cubicBezTo>
                    <a:pt x="8944" y="13163"/>
                    <a:pt x="8944" y="13163"/>
                    <a:pt x="8944" y="13163"/>
                  </a:cubicBezTo>
                  <a:cubicBezTo>
                    <a:pt x="8944" y="12994"/>
                    <a:pt x="8944" y="12994"/>
                    <a:pt x="9112" y="12994"/>
                  </a:cubicBezTo>
                  <a:cubicBezTo>
                    <a:pt x="9112" y="12994"/>
                    <a:pt x="9112" y="12994"/>
                    <a:pt x="9112" y="12994"/>
                  </a:cubicBezTo>
                  <a:cubicBezTo>
                    <a:pt x="9112" y="12994"/>
                    <a:pt x="9112" y="12994"/>
                    <a:pt x="9112" y="12994"/>
                  </a:cubicBezTo>
                  <a:cubicBezTo>
                    <a:pt x="9112" y="12825"/>
                    <a:pt x="9281" y="12825"/>
                    <a:pt x="9281" y="12825"/>
                  </a:cubicBezTo>
                  <a:cubicBezTo>
                    <a:pt x="10969" y="12994"/>
                    <a:pt x="12487" y="14344"/>
                    <a:pt x="13669" y="16538"/>
                  </a:cubicBezTo>
                  <a:cubicBezTo>
                    <a:pt x="13669" y="16538"/>
                    <a:pt x="13669" y="16538"/>
                    <a:pt x="13669" y="16538"/>
                  </a:cubicBezTo>
                  <a:cubicBezTo>
                    <a:pt x="14344" y="17888"/>
                    <a:pt x="15525" y="18900"/>
                    <a:pt x="16875" y="18900"/>
                  </a:cubicBezTo>
                  <a:cubicBezTo>
                    <a:pt x="19913" y="18900"/>
                    <a:pt x="21600" y="14175"/>
                    <a:pt x="21600" y="9450"/>
                  </a:cubicBezTo>
                  <a:cubicBezTo>
                    <a:pt x="21600" y="4725"/>
                    <a:pt x="19913" y="0"/>
                    <a:pt x="16875" y="0"/>
                  </a:cubicBezTo>
                  <a:close/>
                  <a:moveTo>
                    <a:pt x="13500" y="9450"/>
                  </a:moveTo>
                  <a:cubicBezTo>
                    <a:pt x="13500" y="8775"/>
                    <a:pt x="13500" y="8100"/>
                    <a:pt x="13669" y="7425"/>
                  </a:cubicBezTo>
                  <a:cubicBezTo>
                    <a:pt x="15525" y="7425"/>
                    <a:pt x="15525" y="7425"/>
                    <a:pt x="15525" y="7425"/>
                  </a:cubicBezTo>
                  <a:cubicBezTo>
                    <a:pt x="16200" y="7425"/>
                    <a:pt x="16875" y="8269"/>
                    <a:pt x="16875" y="9450"/>
                  </a:cubicBezTo>
                  <a:cubicBezTo>
                    <a:pt x="16875" y="10631"/>
                    <a:pt x="16200" y="11475"/>
                    <a:pt x="15525" y="11475"/>
                  </a:cubicBezTo>
                  <a:cubicBezTo>
                    <a:pt x="13669" y="11475"/>
                    <a:pt x="13669" y="11475"/>
                    <a:pt x="13669" y="11475"/>
                  </a:cubicBezTo>
                  <a:cubicBezTo>
                    <a:pt x="13500" y="10800"/>
                    <a:pt x="13500" y="10125"/>
                    <a:pt x="13500" y="9450"/>
                  </a:cubicBezTo>
                  <a:close/>
                  <a:moveTo>
                    <a:pt x="1350" y="9450"/>
                  </a:moveTo>
                  <a:cubicBezTo>
                    <a:pt x="1350" y="8269"/>
                    <a:pt x="2025" y="7425"/>
                    <a:pt x="2700" y="7425"/>
                  </a:cubicBezTo>
                  <a:cubicBezTo>
                    <a:pt x="7425" y="7425"/>
                    <a:pt x="7425" y="7425"/>
                    <a:pt x="7425" y="7425"/>
                  </a:cubicBezTo>
                  <a:cubicBezTo>
                    <a:pt x="7088" y="7931"/>
                    <a:pt x="6750" y="8606"/>
                    <a:pt x="6750" y="9450"/>
                  </a:cubicBezTo>
                  <a:cubicBezTo>
                    <a:pt x="6750" y="10294"/>
                    <a:pt x="7088" y="10969"/>
                    <a:pt x="7425" y="11475"/>
                  </a:cubicBezTo>
                  <a:cubicBezTo>
                    <a:pt x="2700" y="11475"/>
                    <a:pt x="2700" y="11475"/>
                    <a:pt x="2700" y="11475"/>
                  </a:cubicBezTo>
                  <a:cubicBezTo>
                    <a:pt x="2025" y="11475"/>
                    <a:pt x="1350" y="10631"/>
                    <a:pt x="1350" y="9450"/>
                  </a:cubicBezTo>
                  <a:close/>
                  <a:moveTo>
                    <a:pt x="8100" y="20250"/>
                  </a:moveTo>
                  <a:cubicBezTo>
                    <a:pt x="5400" y="20250"/>
                    <a:pt x="5400" y="20250"/>
                    <a:pt x="5400" y="20250"/>
                  </a:cubicBezTo>
                  <a:cubicBezTo>
                    <a:pt x="5400" y="14175"/>
                    <a:pt x="5400" y="14175"/>
                    <a:pt x="5400" y="14175"/>
                  </a:cubicBezTo>
                  <a:cubicBezTo>
                    <a:pt x="5400" y="13669"/>
                    <a:pt x="5231" y="13163"/>
                    <a:pt x="5062" y="12825"/>
                  </a:cubicBezTo>
                  <a:cubicBezTo>
                    <a:pt x="5569" y="12825"/>
                    <a:pt x="5569" y="12825"/>
                    <a:pt x="5569" y="12825"/>
                  </a:cubicBezTo>
                  <a:cubicBezTo>
                    <a:pt x="5569" y="12825"/>
                    <a:pt x="5569" y="12825"/>
                    <a:pt x="5569" y="12825"/>
                  </a:cubicBezTo>
                  <a:cubicBezTo>
                    <a:pt x="7594" y="12825"/>
                    <a:pt x="7594" y="12825"/>
                    <a:pt x="7594" y="12825"/>
                  </a:cubicBezTo>
                  <a:cubicBezTo>
                    <a:pt x="7425" y="12994"/>
                    <a:pt x="7425" y="13331"/>
                    <a:pt x="7425" y="13500"/>
                  </a:cubicBezTo>
                  <a:cubicBezTo>
                    <a:pt x="7425" y="18225"/>
                    <a:pt x="7425" y="18225"/>
                    <a:pt x="7425" y="18225"/>
                  </a:cubicBezTo>
                  <a:cubicBezTo>
                    <a:pt x="7425" y="18900"/>
                    <a:pt x="7762" y="19238"/>
                    <a:pt x="7931" y="19575"/>
                  </a:cubicBezTo>
                  <a:cubicBezTo>
                    <a:pt x="8100" y="19575"/>
                    <a:pt x="8100" y="19575"/>
                    <a:pt x="8100" y="19744"/>
                  </a:cubicBezTo>
                  <a:lnTo>
                    <a:pt x="8100" y="20250"/>
                  </a:lnTo>
                  <a:close/>
                  <a:moveTo>
                    <a:pt x="8944" y="11475"/>
                  </a:moveTo>
                  <a:cubicBezTo>
                    <a:pt x="8775" y="11475"/>
                    <a:pt x="8775" y="11475"/>
                    <a:pt x="8775" y="11475"/>
                  </a:cubicBezTo>
                  <a:cubicBezTo>
                    <a:pt x="8775" y="11475"/>
                    <a:pt x="8775" y="11475"/>
                    <a:pt x="8775" y="11475"/>
                  </a:cubicBezTo>
                  <a:cubicBezTo>
                    <a:pt x="8100" y="11475"/>
                    <a:pt x="7425" y="10631"/>
                    <a:pt x="7425" y="9450"/>
                  </a:cubicBezTo>
                  <a:cubicBezTo>
                    <a:pt x="7425" y="8269"/>
                    <a:pt x="8100" y="7425"/>
                    <a:pt x="8775" y="7425"/>
                  </a:cubicBezTo>
                  <a:cubicBezTo>
                    <a:pt x="8944" y="7425"/>
                    <a:pt x="8944" y="7425"/>
                    <a:pt x="8944" y="7425"/>
                  </a:cubicBezTo>
                  <a:cubicBezTo>
                    <a:pt x="10125" y="7425"/>
                    <a:pt x="11475" y="6919"/>
                    <a:pt x="12487" y="6075"/>
                  </a:cubicBezTo>
                  <a:cubicBezTo>
                    <a:pt x="12319" y="7087"/>
                    <a:pt x="12150" y="8269"/>
                    <a:pt x="12150" y="9450"/>
                  </a:cubicBezTo>
                  <a:cubicBezTo>
                    <a:pt x="12150" y="10631"/>
                    <a:pt x="12319" y="11813"/>
                    <a:pt x="12487" y="12825"/>
                  </a:cubicBezTo>
                  <a:cubicBezTo>
                    <a:pt x="11475" y="11981"/>
                    <a:pt x="10125" y="11475"/>
                    <a:pt x="8944" y="11475"/>
                  </a:cubicBezTo>
                  <a:close/>
                  <a:moveTo>
                    <a:pt x="16875" y="17550"/>
                  </a:moveTo>
                  <a:cubicBezTo>
                    <a:pt x="15525" y="17550"/>
                    <a:pt x="14344" y="15694"/>
                    <a:pt x="13837" y="12825"/>
                  </a:cubicBezTo>
                  <a:cubicBezTo>
                    <a:pt x="15525" y="12825"/>
                    <a:pt x="15525" y="12825"/>
                    <a:pt x="15525" y="12825"/>
                  </a:cubicBezTo>
                  <a:cubicBezTo>
                    <a:pt x="17044" y="12825"/>
                    <a:pt x="18225" y="11306"/>
                    <a:pt x="18225" y="9450"/>
                  </a:cubicBezTo>
                  <a:cubicBezTo>
                    <a:pt x="18225" y="7594"/>
                    <a:pt x="17044" y="6075"/>
                    <a:pt x="15525" y="6075"/>
                  </a:cubicBezTo>
                  <a:cubicBezTo>
                    <a:pt x="13837" y="6075"/>
                    <a:pt x="13837" y="6075"/>
                    <a:pt x="13837" y="6075"/>
                  </a:cubicBezTo>
                  <a:cubicBezTo>
                    <a:pt x="14344" y="3206"/>
                    <a:pt x="15525" y="1350"/>
                    <a:pt x="16875" y="1350"/>
                  </a:cubicBezTo>
                  <a:cubicBezTo>
                    <a:pt x="18731" y="1350"/>
                    <a:pt x="20250" y="4894"/>
                    <a:pt x="20250" y="9450"/>
                  </a:cubicBezTo>
                  <a:cubicBezTo>
                    <a:pt x="20250" y="14006"/>
                    <a:pt x="18731" y="17550"/>
                    <a:pt x="16875" y="17550"/>
                  </a:cubicBezTo>
                  <a:close/>
                </a:path>
              </a:pathLst>
            </a:custGeom>
            <a:solidFill>
              <a:srgbClr val="FFFFFF"/>
            </a:solidFill>
            <a:ln>
              <a:round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968949" y="2281334"/>
            <a:ext cx="1289053" cy="1038792"/>
            <a:chOff x="4968949" y="2281334"/>
            <a:chExt cx="1289053" cy="1038792"/>
          </a:xfrm>
        </p:grpSpPr>
        <p:sp>
          <p:nvSpPr>
            <p:cNvPr id="268" name="Shape 3766"/>
            <p:cNvSpPr/>
            <p:nvPr/>
          </p:nvSpPr>
          <p:spPr>
            <a:xfrm>
              <a:off x="4968949" y="2281334"/>
              <a:ext cx="1289053" cy="1038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9" h="21273" extrusionOk="0">
                  <a:moveTo>
                    <a:pt x="12183" y="21273"/>
                  </a:moveTo>
                  <a:lnTo>
                    <a:pt x="9668" y="17664"/>
                  </a:lnTo>
                  <a:cubicBezTo>
                    <a:pt x="3931" y="17313"/>
                    <a:pt x="-385" y="13080"/>
                    <a:pt x="28" y="8209"/>
                  </a:cubicBezTo>
                  <a:cubicBezTo>
                    <a:pt x="440" y="3338"/>
                    <a:pt x="5425" y="-327"/>
                    <a:pt x="11162" y="23"/>
                  </a:cubicBezTo>
                  <a:cubicBezTo>
                    <a:pt x="16899" y="374"/>
                    <a:pt x="21215" y="4607"/>
                    <a:pt x="20802" y="9478"/>
                  </a:cubicBezTo>
                  <a:cubicBezTo>
                    <a:pt x="20498" y="13073"/>
                    <a:pt x="17654" y="16152"/>
                    <a:pt x="13614" y="17259"/>
                  </a:cubicBezTo>
                  <a:close/>
                </a:path>
              </a:pathLst>
            </a:custGeom>
            <a:solidFill>
              <a:srgbClr val="66CCFF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93" name="Shape 3791"/>
            <p:cNvSpPr/>
            <p:nvPr/>
          </p:nvSpPr>
          <p:spPr>
            <a:xfrm>
              <a:off x="5292915" y="2476442"/>
              <a:ext cx="482349" cy="482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600" extrusionOk="0">
                  <a:moveTo>
                    <a:pt x="20946" y="337"/>
                  </a:moveTo>
                  <a:cubicBezTo>
                    <a:pt x="20778" y="169"/>
                    <a:pt x="20443" y="0"/>
                    <a:pt x="20108" y="0"/>
                  </a:cubicBezTo>
                  <a:cubicBezTo>
                    <a:pt x="20108" y="0"/>
                    <a:pt x="19941" y="0"/>
                    <a:pt x="19941" y="0"/>
                  </a:cubicBezTo>
                  <a:cubicBezTo>
                    <a:pt x="8555" y="2025"/>
                    <a:pt x="8555" y="2025"/>
                    <a:pt x="8555" y="2025"/>
                  </a:cubicBezTo>
                  <a:cubicBezTo>
                    <a:pt x="7885" y="2194"/>
                    <a:pt x="7383" y="2700"/>
                    <a:pt x="7383" y="3375"/>
                  </a:cubicBezTo>
                  <a:cubicBezTo>
                    <a:pt x="7383" y="4725"/>
                    <a:pt x="7383" y="4725"/>
                    <a:pt x="7383" y="4725"/>
                  </a:cubicBezTo>
                  <a:cubicBezTo>
                    <a:pt x="7383" y="5400"/>
                    <a:pt x="7383" y="5400"/>
                    <a:pt x="7383" y="5400"/>
                  </a:cubicBezTo>
                  <a:cubicBezTo>
                    <a:pt x="7383" y="15019"/>
                    <a:pt x="7383" y="15019"/>
                    <a:pt x="7383" y="15019"/>
                  </a:cubicBezTo>
                  <a:cubicBezTo>
                    <a:pt x="6713" y="14513"/>
                    <a:pt x="5876" y="14175"/>
                    <a:pt x="4871" y="14175"/>
                  </a:cubicBezTo>
                  <a:cubicBezTo>
                    <a:pt x="4201" y="14175"/>
                    <a:pt x="3699" y="14344"/>
                    <a:pt x="3197" y="14513"/>
                  </a:cubicBezTo>
                  <a:cubicBezTo>
                    <a:pt x="1857" y="14850"/>
                    <a:pt x="853" y="15694"/>
                    <a:pt x="350" y="16875"/>
                  </a:cubicBezTo>
                  <a:cubicBezTo>
                    <a:pt x="15" y="17550"/>
                    <a:pt x="-152" y="18563"/>
                    <a:pt x="183" y="19406"/>
                  </a:cubicBezTo>
                  <a:cubicBezTo>
                    <a:pt x="685" y="20756"/>
                    <a:pt x="2192" y="21600"/>
                    <a:pt x="3867" y="21600"/>
                  </a:cubicBezTo>
                  <a:cubicBezTo>
                    <a:pt x="4536" y="21600"/>
                    <a:pt x="5039" y="21431"/>
                    <a:pt x="5541" y="21263"/>
                  </a:cubicBezTo>
                  <a:cubicBezTo>
                    <a:pt x="6881" y="20925"/>
                    <a:pt x="7885" y="20081"/>
                    <a:pt x="8388" y="18900"/>
                  </a:cubicBezTo>
                  <a:cubicBezTo>
                    <a:pt x="8555" y="18563"/>
                    <a:pt x="8722" y="18056"/>
                    <a:pt x="8722" y="17550"/>
                  </a:cubicBezTo>
                  <a:cubicBezTo>
                    <a:pt x="8722" y="17550"/>
                    <a:pt x="8722" y="17550"/>
                    <a:pt x="8722" y="17550"/>
                  </a:cubicBezTo>
                  <a:cubicBezTo>
                    <a:pt x="8722" y="6750"/>
                    <a:pt x="8722" y="6750"/>
                    <a:pt x="8722" y="6750"/>
                  </a:cubicBezTo>
                  <a:cubicBezTo>
                    <a:pt x="8722" y="6750"/>
                    <a:pt x="8890" y="6750"/>
                    <a:pt x="8890" y="6750"/>
                  </a:cubicBezTo>
                  <a:cubicBezTo>
                    <a:pt x="20108" y="4725"/>
                    <a:pt x="20108" y="4725"/>
                    <a:pt x="20108" y="4725"/>
                  </a:cubicBezTo>
                  <a:cubicBezTo>
                    <a:pt x="20108" y="12994"/>
                    <a:pt x="20108" y="12994"/>
                    <a:pt x="20108" y="12994"/>
                  </a:cubicBezTo>
                  <a:cubicBezTo>
                    <a:pt x="19439" y="12488"/>
                    <a:pt x="18601" y="12150"/>
                    <a:pt x="17597" y="12150"/>
                  </a:cubicBezTo>
                  <a:cubicBezTo>
                    <a:pt x="16927" y="12150"/>
                    <a:pt x="16425" y="12319"/>
                    <a:pt x="15922" y="12488"/>
                  </a:cubicBezTo>
                  <a:cubicBezTo>
                    <a:pt x="14583" y="12825"/>
                    <a:pt x="13578" y="13669"/>
                    <a:pt x="13076" y="14850"/>
                  </a:cubicBezTo>
                  <a:cubicBezTo>
                    <a:pt x="12741" y="15525"/>
                    <a:pt x="12574" y="16538"/>
                    <a:pt x="12908" y="17381"/>
                  </a:cubicBezTo>
                  <a:cubicBezTo>
                    <a:pt x="13411" y="18731"/>
                    <a:pt x="14918" y="19575"/>
                    <a:pt x="16592" y="19575"/>
                  </a:cubicBezTo>
                  <a:cubicBezTo>
                    <a:pt x="17262" y="19575"/>
                    <a:pt x="17764" y="19406"/>
                    <a:pt x="18267" y="19238"/>
                  </a:cubicBezTo>
                  <a:cubicBezTo>
                    <a:pt x="19606" y="18900"/>
                    <a:pt x="20611" y="18056"/>
                    <a:pt x="21113" y="16875"/>
                  </a:cubicBezTo>
                  <a:cubicBezTo>
                    <a:pt x="21281" y="16538"/>
                    <a:pt x="21448" y="16031"/>
                    <a:pt x="21448" y="15525"/>
                  </a:cubicBezTo>
                  <a:cubicBezTo>
                    <a:pt x="21448" y="15525"/>
                    <a:pt x="21448" y="15525"/>
                    <a:pt x="21448" y="15525"/>
                  </a:cubicBezTo>
                  <a:cubicBezTo>
                    <a:pt x="21448" y="3375"/>
                    <a:pt x="21448" y="3375"/>
                    <a:pt x="21448" y="3375"/>
                  </a:cubicBezTo>
                  <a:cubicBezTo>
                    <a:pt x="21448" y="2700"/>
                    <a:pt x="21448" y="2700"/>
                    <a:pt x="21448" y="2700"/>
                  </a:cubicBezTo>
                  <a:cubicBezTo>
                    <a:pt x="21448" y="1350"/>
                    <a:pt x="21448" y="1350"/>
                    <a:pt x="21448" y="1350"/>
                  </a:cubicBezTo>
                  <a:cubicBezTo>
                    <a:pt x="21448" y="1012"/>
                    <a:pt x="21281" y="506"/>
                    <a:pt x="20946" y="337"/>
                  </a:cubicBezTo>
                  <a:close/>
                  <a:moveTo>
                    <a:pt x="5206" y="20081"/>
                  </a:moveTo>
                  <a:cubicBezTo>
                    <a:pt x="3532" y="20588"/>
                    <a:pt x="1857" y="20081"/>
                    <a:pt x="1522" y="18900"/>
                  </a:cubicBezTo>
                  <a:cubicBezTo>
                    <a:pt x="1020" y="17719"/>
                    <a:pt x="2025" y="16200"/>
                    <a:pt x="3532" y="15694"/>
                  </a:cubicBezTo>
                  <a:cubicBezTo>
                    <a:pt x="5206" y="15188"/>
                    <a:pt x="6881" y="15694"/>
                    <a:pt x="7215" y="16875"/>
                  </a:cubicBezTo>
                  <a:cubicBezTo>
                    <a:pt x="7718" y="18056"/>
                    <a:pt x="6713" y="19575"/>
                    <a:pt x="5206" y="20081"/>
                  </a:cubicBezTo>
                  <a:close/>
                  <a:moveTo>
                    <a:pt x="17932" y="18056"/>
                  </a:moveTo>
                  <a:cubicBezTo>
                    <a:pt x="16257" y="18563"/>
                    <a:pt x="14583" y="18056"/>
                    <a:pt x="14081" y="16875"/>
                  </a:cubicBezTo>
                  <a:cubicBezTo>
                    <a:pt x="13746" y="15694"/>
                    <a:pt x="14583" y="14175"/>
                    <a:pt x="16257" y="13669"/>
                  </a:cubicBezTo>
                  <a:cubicBezTo>
                    <a:pt x="17932" y="13163"/>
                    <a:pt x="19606" y="13669"/>
                    <a:pt x="19941" y="14850"/>
                  </a:cubicBezTo>
                  <a:cubicBezTo>
                    <a:pt x="20443" y="16031"/>
                    <a:pt x="19439" y="17550"/>
                    <a:pt x="17932" y="18056"/>
                  </a:cubicBezTo>
                  <a:close/>
                  <a:moveTo>
                    <a:pt x="20108" y="3375"/>
                  </a:moveTo>
                  <a:cubicBezTo>
                    <a:pt x="8722" y="5400"/>
                    <a:pt x="8722" y="5400"/>
                    <a:pt x="8722" y="5400"/>
                  </a:cubicBezTo>
                  <a:cubicBezTo>
                    <a:pt x="8722" y="4725"/>
                    <a:pt x="8722" y="4725"/>
                    <a:pt x="8722" y="4725"/>
                  </a:cubicBezTo>
                  <a:cubicBezTo>
                    <a:pt x="8722" y="3375"/>
                    <a:pt x="8722" y="3375"/>
                    <a:pt x="8722" y="3375"/>
                  </a:cubicBezTo>
                  <a:cubicBezTo>
                    <a:pt x="20108" y="1350"/>
                    <a:pt x="20108" y="1350"/>
                    <a:pt x="20108" y="1350"/>
                  </a:cubicBezTo>
                  <a:cubicBezTo>
                    <a:pt x="20108" y="2700"/>
                    <a:pt x="20108" y="2700"/>
                    <a:pt x="20108" y="2700"/>
                  </a:cubicBezTo>
                  <a:lnTo>
                    <a:pt x="20108" y="3375"/>
                  </a:lnTo>
                  <a:close/>
                </a:path>
              </a:pathLst>
            </a:custGeom>
            <a:solidFill>
              <a:srgbClr val="FFFFFF"/>
            </a:solidFill>
            <a:ln>
              <a:round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456063" y="599797"/>
            <a:ext cx="995255" cy="775268"/>
            <a:chOff x="7456063" y="599797"/>
            <a:chExt cx="995255" cy="775268"/>
          </a:xfrm>
        </p:grpSpPr>
        <p:sp>
          <p:nvSpPr>
            <p:cNvPr id="274" name="Shape 3772"/>
            <p:cNvSpPr/>
            <p:nvPr/>
          </p:nvSpPr>
          <p:spPr>
            <a:xfrm>
              <a:off x="7456063" y="599797"/>
              <a:ext cx="995255" cy="775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4" h="20602" extrusionOk="0">
                  <a:moveTo>
                    <a:pt x="8613" y="20602"/>
                  </a:moveTo>
                  <a:lnTo>
                    <a:pt x="7054" y="17381"/>
                  </a:lnTo>
                  <a:cubicBezTo>
                    <a:pt x="1899" y="16043"/>
                    <a:pt x="-1093" y="11144"/>
                    <a:pt x="372" y="6439"/>
                  </a:cubicBezTo>
                  <a:cubicBezTo>
                    <a:pt x="1837" y="1733"/>
                    <a:pt x="7204" y="-998"/>
                    <a:pt x="12360" y="339"/>
                  </a:cubicBezTo>
                  <a:cubicBezTo>
                    <a:pt x="17515" y="1676"/>
                    <a:pt x="20507" y="6575"/>
                    <a:pt x="19042" y="11281"/>
                  </a:cubicBezTo>
                  <a:cubicBezTo>
                    <a:pt x="17961" y="14754"/>
                    <a:pt x="14678" y="17281"/>
                    <a:pt x="10744" y="17667"/>
                  </a:cubicBezTo>
                  <a:close/>
                </a:path>
              </a:pathLst>
            </a:custGeom>
            <a:solidFill>
              <a:srgbClr val="0070C0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294" name="Group 3796"/>
            <p:cNvGrpSpPr/>
            <p:nvPr/>
          </p:nvGrpSpPr>
          <p:grpSpPr>
            <a:xfrm>
              <a:off x="7724599" y="678632"/>
              <a:ext cx="422276" cy="482601"/>
              <a:chOff x="0" y="0"/>
              <a:chExt cx="422275" cy="482600"/>
            </a:xfrm>
          </p:grpSpPr>
          <p:sp>
            <p:nvSpPr>
              <p:cNvPr id="295" name="Shape 3792"/>
              <p:cNvSpPr/>
              <p:nvPr/>
            </p:nvSpPr>
            <p:spPr>
              <a:xfrm>
                <a:off x="0" y="0"/>
                <a:ext cx="422275" cy="482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5593" y="0"/>
                      <a:pt x="0" y="1350"/>
                      <a:pt x="0" y="4387"/>
                    </a:cubicBezTo>
                    <a:cubicBezTo>
                      <a:pt x="0" y="17213"/>
                      <a:pt x="0" y="17213"/>
                      <a:pt x="0" y="17213"/>
                    </a:cubicBezTo>
                    <a:cubicBezTo>
                      <a:pt x="0" y="20250"/>
                      <a:pt x="5593" y="21600"/>
                      <a:pt x="10800" y="21600"/>
                    </a:cubicBezTo>
                    <a:cubicBezTo>
                      <a:pt x="16007" y="21600"/>
                      <a:pt x="21600" y="20250"/>
                      <a:pt x="21600" y="17213"/>
                    </a:cubicBezTo>
                    <a:cubicBezTo>
                      <a:pt x="21600" y="4387"/>
                      <a:pt x="21600" y="4387"/>
                      <a:pt x="21600" y="4387"/>
                    </a:cubicBezTo>
                    <a:cubicBezTo>
                      <a:pt x="21600" y="1350"/>
                      <a:pt x="16007" y="0"/>
                      <a:pt x="10800" y="0"/>
                    </a:cubicBezTo>
                    <a:close/>
                    <a:moveTo>
                      <a:pt x="20057" y="17213"/>
                    </a:moveTo>
                    <a:cubicBezTo>
                      <a:pt x="20057" y="18900"/>
                      <a:pt x="16007" y="20250"/>
                      <a:pt x="10800" y="20250"/>
                    </a:cubicBezTo>
                    <a:cubicBezTo>
                      <a:pt x="5593" y="20250"/>
                      <a:pt x="1543" y="18900"/>
                      <a:pt x="1543" y="17213"/>
                    </a:cubicBezTo>
                    <a:cubicBezTo>
                      <a:pt x="1543" y="14681"/>
                      <a:pt x="1543" y="14681"/>
                      <a:pt x="1543" y="14681"/>
                    </a:cubicBezTo>
                    <a:cubicBezTo>
                      <a:pt x="3086" y="16200"/>
                      <a:pt x="6943" y="16875"/>
                      <a:pt x="10800" y="16875"/>
                    </a:cubicBezTo>
                    <a:cubicBezTo>
                      <a:pt x="14657" y="16875"/>
                      <a:pt x="18514" y="16200"/>
                      <a:pt x="20057" y="14681"/>
                    </a:cubicBezTo>
                    <a:lnTo>
                      <a:pt x="20057" y="17213"/>
                    </a:lnTo>
                    <a:close/>
                    <a:moveTo>
                      <a:pt x="20057" y="13163"/>
                    </a:moveTo>
                    <a:cubicBezTo>
                      <a:pt x="20057" y="13163"/>
                      <a:pt x="20057" y="13163"/>
                      <a:pt x="20057" y="13163"/>
                    </a:cubicBezTo>
                    <a:cubicBezTo>
                      <a:pt x="20057" y="13163"/>
                      <a:pt x="20057" y="13163"/>
                      <a:pt x="20057" y="13163"/>
                    </a:cubicBezTo>
                    <a:cubicBezTo>
                      <a:pt x="20057" y="14850"/>
                      <a:pt x="16007" y="16200"/>
                      <a:pt x="10800" y="16200"/>
                    </a:cubicBezTo>
                    <a:cubicBezTo>
                      <a:pt x="5593" y="16200"/>
                      <a:pt x="1543" y="14850"/>
                      <a:pt x="1543" y="13163"/>
                    </a:cubicBezTo>
                    <a:cubicBezTo>
                      <a:pt x="1543" y="13163"/>
                      <a:pt x="1543" y="13163"/>
                      <a:pt x="1543" y="13163"/>
                    </a:cubicBezTo>
                    <a:cubicBezTo>
                      <a:pt x="1543" y="13163"/>
                      <a:pt x="1543" y="13163"/>
                      <a:pt x="1543" y="13163"/>
                    </a:cubicBezTo>
                    <a:cubicBezTo>
                      <a:pt x="1543" y="10631"/>
                      <a:pt x="1543" y="10631"/>
                      <a:pt x="1543" y="10631"/>
                    </a:cubicBezTo>
                    <a:cubicBezTo>
                      <a:pt x="3086" y="12150"/>
                      <a:pt x="6943" y="12825"/>
                      <a:pt x="10800" y="12825"/>
                    </a:cubicBezTo>
                    <a:cubicBezTo>
                      <a:pt x="14657" y="12825"/>
                      <a:pt x="18514" y="12150"/>
                      <a:pt x="20057" y="10631"/>
                    </a:cubicBezTo>
                    <a:lnTo>
                      <a:pt x="20057" y="13163"/>
                    </a:lnTo>
                    <a:close/>
                    <a:moveTo>
                      <a:pt x="20057" y="9112"/>
                    </a:moveTo>
                    <a:cubicBezTo>
                      <a:pt x="20057" y="9112"/>
                      <a:pt x="20057" y="9112"/>
                      <a:pt x="20057" y="9112"/>
                    </a:cubicBezTo>
                    <a:cubicBezTo>
                      <a:pt x="20057" y="9112"/>
                      <a:pt x="20057" y="9112"/>
                      <a:pt x="20057" y="9112"/>
                    </a:cubicBezTo>
                    <a:cubicBezTo>
                      <a:pt x="20057" y="10800"/>
                      <a:pt x="16007" y="12150"/>
                      <a:pt x="10800" y="12150"/>
                    </a:cubicBezTo>
                    <a:cubicBezTo>
                      <a:pt x="5593" y="12150"/>
                      <a:pt x="1543" y="10800"/>
                      <a:pt x="1543" y="9112"/>
                    </a:cubicBezTo>
                    <a:cubicBezTo>
                      <a:pt x="1543" y="9112"/>
                      <a:pt x="1543" y="9112"/>
                      <a:pt x="1543" y="9112"/>
                    </a:cubicBezTo>
                    <a:cubicBezTo>
                      <a:pt x="1543" y="9112"/>
                      <a:pt x="1543" y="9112"/>
                      <a:pt x="1543" y="9112"/>
                    </a:cubicBezTo>
                    <a:cubicBezTo>
                      <a:pt x="1543" y="6750"/>
                      <a:pt x="1543" y="6750"/>
                      <a:pt x="1543" y="6750"/>
                    </a:cubicBezTo>
                    <a:cubicBezTo>
                      <a:pt x="3471" y="8100"/>
                      <a:pt x="7329" y="8775"/>
                      <a:pt x="10800" y="8775"/>
                    </a:cubicBezTo>
                    <a:cubicBezTo>
                      <a:pt x="14271" y="8775"/>
                      <a:pt x="18129" y="8100"/>
                      <a:pt x="20057" y="6750"/>
                    </a:cubicBezTo>
                    <a:lnTo>
                      <a:pt x="20057" y="9112"/>
                    </a:lnTo>
                    <a:close/>
                    <a:moveTo>
                      <a:pt x="10800" y="7425"/>
                    </a:moveTo>
                    <a:cubicBezTo>
                      <a:pt x="5593" y="7425"/>
                      <a:pt x="1543" y="6075"/>
                      <a:pt x="1543" y="4387"/>
                    </a:cubicBezTo>
                    <a:cubicBezTo>
                      <a:pt x="1543" y="2700"/>
                      <a:pt x="5593" y="1350"/>
                      <a:pt x="10800" y="1350"/>
                    </a:cubicBezTo>
                    <a:cubicBezTo>
                      <a:pt x="16007" y="1350"/>
                      <a:pt x="20057" y="2700"/>
                      <a:pt x="20057" y="4387"/>
                    </a:cubicBezTo>
                    <a:cubicBezTo>
                      <a:pt x="20057" y="6075"/>
                      <a:pt x="16007" y="7425"/>
                      <a:pt x="10800" y="74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96" name="Shape 3793"/>
              <p:cNvSpPr/>
              <p:nvPr/>
            </p:nvSpPr>
            <p:spPr>
              <a:xfrm>
                <a:off x="331787" y="376237"/>
                <a:ext cx="30163" cy="30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97" name="Shape 3794"/>
              <p:cNvSpPr/>
              <p:nvPr/>
            </p:nvSpPr>
            <p:spPr>
              <a:xfrm>
                <a:off x="331787" y="285750"/>
                <a:ext cx="30163" cy="30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98" name="Shape 3795"/>
              <p:cNvSpPr/>
              <p:nvPr/>
            </p:nvSpPr>
            <p:spPr>
              <a:xfrm>
                <a:off x="331787" y="195262"/>
                <a:ext cx="30163" cy="30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9323559" y="3778892"/>
            <a:ext cx="995255" cy="775267"/>
            <a:chOff x="9323559" y="3778892"/>
            <a:chExt cx="995255" cy="775267"/>
          </a:xfrm>
        </p:grpSpPr>
        <p:sp>
          <p:nvSpPr>
            <p:cNvPr id="271" name="Shape 3769"/>
            <p:cNvSpPr/>
            <p:nvPr/>
          </p:nvSpPr>
          <p:spPr>
            <a:xfrm>
              <a:off x="9323559" y="3778892"/>
              <a:ext cx="995255" cy="775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4" h="20602" extrusionOk="0">
                  <a:moveTo>
                    <a:pt x="8613" y="20602"/>
                  </a:moveTo>
                  <a:lnTo>
                    <a:pt x="7054" y="17381"/>
                  </a:lnTo>
                  <a:cubicBezTo>
                    <a:pt x="1899" y="16043"/>
                    <a:pt x="-1093" y="11144"/>
                    <a:pt x="372" y="6439"/>
                  </a:cubicBezTo>
                  <a:cubicBezTo>
                    <a:pt x="1837" y="1733"/>
                    <a:pt x="7204" y="-998"/>
                    <a:pt x="12360" y="339"/>
                  </a:cubicBezTo>
                  <a:cubicBezTo>
                    <a:pt x="17515" y="1676"/>
                    <a:pt x="20507" y="6575"/>
                    <a:pt x="19042" y="11281"/>
                  </a:cubicBezTo>
                  <a:cubicBezTo>
                    <a:pt x="17961" y="14754"/>
                    <a:pt x="14678" y="17281"/>
                    <a:pt x="10744" y="17667"/>
                  </a:cubicBezTo>
                  <a:close/>
                </a:path>
              </a:pathLst>
            </a:custGeom>
            <a:solidFill>
              <a:srgbClr val="66CCFF"/>
            </a:solidFill>
            <a:ln w="12700">
              <a:miter lim="400000"/>
            </a:ln>
            <a:effectLst>
              <a:outerShdw blurRad="152400" dist="317500" dir="5400000" rotWithShape="0">
                <a:srgbClr val="000000">
                  <a:alpha val="15000"/>
                </a:srgbClr>
              </a:outerShdw>
            </a:effectLst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299" name="Group 3801"/>
            <p:cNvGrpSpPr/>
            <p:nvPr/>
          </p:nvGrpSpPr>
          <p:grpSpPr>
            <a:xfrm>
              <a:off x="9596064" y="3878677"/>
              <a:ext cx="484380" cy="482601"/>
              <a:chOff x="0" y="0"/>
              <a:chExt cx="484378" cy="482600"/>
            </a:xfrm>
          </p:grpSpPr>
          <p:sp>
            <p:nvSpPr>
              <p:cNvPr id="300" name="Shape 3797"/>
              <p:cNvSpPr/>
              <p:nvPr/>
            </p:nvSpPr>
            <p:spPr>
              <a:xfrm>
                <a:off x="-1" y="0"/>
                <a:ext cx="484380" cy="482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8" h="21600" extrusionOk="0">
                    <a:moveTo>
                      <a:pt x="21001" y="7087"/>
                    </a:moveTo>
                    <a:cubicBezTo>
                      <a:pt x="14354" y="337"/>
                      <a:pt x="14354" y="337"/>
                      <a:pt x="14354" y="337"/>
                    </a:cubicBezTo>
                    <a:cubicBezTo>
                      <a:pt x="14022" y="0"/>
                      <a:pt x="13524" y="0"/>
                      <a:pt x="13025" y="0"/>
                    </a:cubicBezTo>
                    <a:cubicBezTo>
                      <a:pt x="12859" y="169"/>
                      <a:pt x="12527" y="169"/>
                      <a:pt x="12361" y="337"/>
                    </a:cubicBezTo>
                    <a:cubicBezTo>
                      <a:pt x="12194" y="506"/>
                      <a:pt x="12194" y="675"/>
                      <a:pt x="12028" y="1012"/>
                    </a:cubicBezTo>
                    <a:cubicBezTo>
                      <a:pt x="11862" y="2025"/>
                      <a:pt x="11197" y="2869"/>
                      <a:pt x="10533" y="3544"/>
                    </a:cubicBezTo>
                    <a:cubicBezTo>
                      <a:pt x="9536" y="4556"/>
                      <a:pt x="8207" y="5400"/>
                      <a:pt x="6711" y="6244"/>
                    </a:cubicBezTo>
                    <a:cubicBezTo>
                      <a:pt x="5216" y="7087"/>
                      <a:pt x="3721" y="8100"/>
                      <a:pt x="2391" y="9281"/>
                    </a:cubicBezTo>
                    <a:cubicBezTo>
                      <a:pt x="1228" y="10462"/>
                      <a:pt x="564" y="11644"/>
                      <a:pt x="65" y="13163"/>
                    </a:cubicBezTo>
                    <a:cubicBezTo>
                      <a:pt x="-101" y="13500"/>
                      <a:pt x="65" y="14175"/>
                      <a:pt x="397" y="14513"/>
                    </a:cubicBezTo>
                    <a:cubicBezTo>
                      <a:pt x="7044" y="21263"/>
                      <a:pt x="7044" y="21263"/>
                      <a:pt x="7044" y="21263"/>
                    </a:cubicBezTo>
                    <a:cubicBezTo>
                      <a:pt x="7376" y="21600"/>
                      <a:pt x="7874" y="21600"/>
                      <a:pt x="8373" y="21600"/>
                    </a:cubicBezTo>
                    <a:cubicBezTo>
                      <a:pt x="8539" y="21431"/>
                      <a:pt x="8871" y="21431"/>
                      <a:pt x="9037" y="21263"/>
                    </a:cubicBezTo>
                    <a:cubicBezTo>
                      <a:pt x="9204" y="21094"/>
                      <a:pt x="9204" y="20925"/>
                      <a:pt x="9370" y="20588"/>
                    </a:cubicBezTo>
                    <a:cubicBezTo>
                      <a:pt x="9536" y="19575"/>
                      <a:pt x="10201" y="18731"/>
                      <a:pt x="10865" y="18056"/>
                    </a:cubicBezTo>
                    <a:cubicBezTo>
                      <a:pt x="11862" y="17044"/>
                      <a:pt x="13191" y="16200"/>
                      <a:pt x="14687" y="15356"/>
                    </a:cubicBezTo>
                    <a:cubicBezTo>
                      <a:pt x="16182" y="14513"/>
                      <a:pt x="17677" y="13500"/>
                      <a:pt x="19007" y="12319"/>
                    </a:cubicBezTo>
                    <a:cubicBezTo>
                      <a:pt x="20170" y="11138"/>
                      <a:pt x="20834" y="9956"/>
                      <a:pt x="21333" y="8437"/>
                    </a:cubicBezTo>
                    <a:cubicBezTo>
                      <a:pt x="21499" y="8100"/>
                      <a:pt x="21333" y="7425"/>
                      <a:pt x="21001" y="7087"/>
                    </a:cubicBezTo>
                    <a:close/>
                    <a:moveTo>
                      <a:pt x="8041" y="20250"/>
                    </a:moveTo>
                    <a:cubicBezTo>
                      <a:pt x="5881" y="18056"/>
                      <a:pt x="3554" y="15694"/>
                      <a:pt x="1394" y="13500"/>
                    </a:cubicBezTo>
                    <a:cubicBezTo>
                      <a:pt x="3222" y="7256"/>
                      <a:pt x="11530" y="7594"/>
                      <a:pt x="13357" y="1350"/>
                    </a:cubicBezTo>
                    <a:cubicBezTo>
                      <a:pt x="15517" y="3544"/>
                      <a:pt x="17844" y="5906"/>
                      <a:pt x="20004" y="8100"/>
                    </a:cubicBezTo>
                    <a:cubicBezTo>
                      <a:pt x="18176" y="14344"/>
                      <a:pt x="9868" y="14006"/>
                      <a:pt x="8041" y="202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01" name="Shape 3798"/>
              <p:cNvSpPr/>
              <p:nvPr/>
            </p:nvSpPr>
            <p:spPr>
              <a:xfrm>
                <a:off x="177604" y="169862"/>
                <a:ext cx="129672" cy="1349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7" h="21600" extrusionOk="0">
                    <a:moveTo>
                      <a:pt x="19406" y="9000"/>
                    </a:moveTo>
                    <a:cubicBezTo>
                      <a:pt x="18788" y="8400"/>
                      <a:pt x="18171" y="7800"/>
                      <a:pt x="16937" y="7200"/>
                    </a:cubicBezTo>
                    <a:cubicBezTo>
                      <a:pt x="16320" y="7200"/>
                      <a:pt x="15703" y="7200"/>
                      <a:pt x="14468" y="7200"/>
                    </a:cubicBezTo>
                    <a:cubicBezTo>
                      <a:pt x="13851" y="7200"/>
                      <a:pt x="13234" y="7200"/>
                      <a:pt x="12000" y="7800"/>
                    </a:cubicBezTo>
                    <a:cubicBezTo>
                      <a:pt x="11383" y="7800"/>
                      <a:pt x="10766" y="8400"/>
                      <a:pt x="9531" y="9000"/>
                    </a:cubicBezTo>
                    <a:cubicBezTo>
                      <a:pt x="8297" y="7200"/>
                      <a:pt x="7063" y="6000"/>
                      <a:pt x="5828" y="4200"/>
                    </a:cubicBezTo>
                    <a:cubicBezTo>
                      <a:pt x="6446" y="4200"/>
                      <a:pt x="7063" y="3600"/>
                      <a:pt x="7680" y="3600"/>
                    </a:cubicBezTo>
                    <a:cubicBezTo>
                      <a:pt x="8297" y="3600"/>
                      <a:pt x="8297" y="3600"/>
                      <a:pt x="8914" y="3600"/>
                    </a:cubicBezTo>
                    <a:cubicBezTo>
                      <a:pt x="9531" y="4200"/>
                      <a:pt x="10148" y="4200"/>
                      <a:pt x="10766" y="4200"/>
                    </a:cubicBezTo>
                    <a:cubicBezTo>
                      <a:pt x="10766" y="4200"/>
                      <a:pt x="11383" y="4200"/>
                      <a:pt x="11383" y="3600"/>
                    </a:cubicBezTo>
                    <a:cubicBezTo>
                      <a:pt x="12000" y="3600"/>
                      <a:pt x="12000" y="3000"/>
                      <a:pt x="12000" y="3000"/>
                    </a:cubicBezTo>
                    <a:cubicBezTo>
                      <a:pt x="12000" y="2400"/>
                      <a:pt x="12000" y="1800"/>
                      <a:pt x="12000" y="1200"/>
                    </a:cubicBezTo>
                    <a:cubicBezTo>
                      <a:pt x="11383" y="600"/>
                      <a:pt x="10766" y="600"/>
                      <a:pt x="9531" y="0"/>
                    </a:cubicBezTo>
                    <a:cubicBezTo>
                      <a:pt x="8914" y="0"/>
                      <a:pt x="8297" y="0"/>
                      <a:pt x="7680" y="600"/>
                    </a:cubicBezTo>
                    <a:cubicBezTo>
                      <a:pt x="6446" y="600"/>
                      <a:pt x="5828" y="600"/>
                      <a:pt x="5211" y="1200"/>
                    </a:cubicBezTo>
                    <a:cubicBezTo>
                      <a:pt x="4594" y="1800"/>
                      <a:pt x="3977" y="1800"/>
                      <a:pt x="3360" y="2400"/>
                    </a:cubicBezTo>
                    <a:cubicBezTo>
                      <a:pt x="3360" y="2400"/>
                      <a:pt x="3360" y="1800"/>
                      <a:pt x="3360" y="1800"/>
                    </a:cubicBezTo>
                    <a:cubicBezTo>
                      <a:pt x="2743" y="1800"/>
                      <a:pt x="2743" y="1800"/>
                      <a:pt x="2743" y="1800"/>
                    </a:cubicBezTo>
                    <a:cubicBezTo>
                      <a:pt x="2126" y="1800"/>
                      <a:pt x="2126" y="1800"/>
                      <a:pt x="1508" y="1800"/>
                    </a:cubicBezTo>
                    <a:cubicBezTo>
                      <a:pt x="1508" y="2400"/>
                      <a:pt x="1508" y="2400"/>
                      <a:pt x="1508" y="3000"/>
                    </a:cubicBezTo>
                    <a:cubicBezTo>
                      <a:pt x="1508" y="3000"/>
                      <a:pt x="1508" y="3000"/>
                      <a:pt x="2126" y="3600"/>
                    </a:cubicBezTo>
                    <a:cubicBezTo>
                      <a:pt x="2126" y="3600"/>
                      <a:pt x="2126" y="3600"/>
                      <a:pt x="2126" y="3600"/>
                    </a:cubicBezTo>
                    <a:cubicBezTo>
                      <a:pt x="1508" y="4200"/>
                      <a:pt x="891" y="5400"/>
                      <a:pt x="891" y="6000"/>
                    </a:cubicBezTo>
                    <a:cubicBezTo>
                      <a:pt x="274" y="7200"/>
                      <a:pt x="274" y="7800"/>
                      <a:pt x="274" y="9000"/>
                    </a:cubicBezTo>
                    <a:cubicBezTo>
                      <a:pt x="-343" y="9600"/>
                      <a:pt x="274" y="10200"/>
                      <a:pt x="274" y="10800"/>
                    </a:cubicBezTo>
                    <a:cubicBezTo>
                      <a:pt x="274" y="12000"/>
                      <a:pt x="891" y="12600"/>
                      <a:pt x="1508" y="13200"/>
                    </a:cubicBezTo>
                    <a:cubicBezTo>
                      <a:pt x="2743" y="13800"/>
                      <a:pt x="4594" y="14400"/>
                      <a:pt x="5828" y="14400"/>
                    </a:cubicBezTo>
                    <a:cubicBezTo>
                      <a:pt x="7680" y="13800"/>
                      <a:pt x="8914" y="13800"/>
                      <a:pt x="10766" y="12600"/>
                    </a:cubicBezTo>
                    <a:cubicBezTo>
                      <a:pt x="12617" y="14400"/>
                      <a:pt x="13851" y="16200"/>
                      <a:pt x="15086" y="17400"/>
                    </a:cubicBezTo>
                    <a:cubicBezTo>
                      <a:pt x="14468" y="18000"/>
                      <a:pt x="14468" y="18000"/>
                      <a:pt x="13851" y="18600"/>
                    </a:cubicBezTo>
                    <a:cubicBezTo>
                      <a:pt x="13234" y="18600"/>
                      <a:pt x="12617" y="18600"/>
                      <a:pt x="12617" y="18600"/>
                    </a:cubicBezTo>
                    <a:cubicBezTo>
                      <a:pt x="12000" y="18000"/>
                      <a:pt x="12000" y="18000"/>
                      <a:pt x="11383" y="18000"/>
                    </a:cubicBezTo>
                    <a:cubicBezTo>
                      <a:pt x="10766" y="17400"/>
                      <a:pt x="10766" y="17400"/>
                      <a:pt x="10148" y="17400"/>
                    </a:cubicBezTo>
                    <a:cubicBezTo>
                      <a:pt x="10148" y="16800"/>
                      <a:pt x="9531" y="16800"/>
                      <a:pt x="9531" y="16800"/>
                    </a:cubicBezTo>
                    <a:cubicBezTo>
                      <a:pt x="8914" y="16800"/>
                      <a:pt x="8914" y="17400"/>
                      <a:pt x="8297" y="17400"/>
                    </a:cubicBezTo>
                    <a:cubicBezTo>
                      <a:pt x="7680" y="18000"/>
                      <a:pt x="7680" y="18000"/>
                      <a:pt x="7680" y="18600"/>
                    </a:cubicBezTo>
                    <a:cubicBezTo>
                      <a:pt x="7680" y="19200"/>
                      <a:pt x="7680" y="19800"/>
                      <a:pt x="8297" y="19800"/>
                    </a:cubicBezTo>
                    <a:cubicBezTo>
                      <a:pt x="8914" y="20400"/>
                      <a:pt x="9531" y="21000"/>
                      <a:pt x="10148" y="21000"/>
                    </a:cubicBezTo>
                    <a:cubicBezTo>
                      <a:pt x="10766" y="21600"/>
                      <a:pt x="11383" y="21600"/>
                      <a:pt x="12000" y="21600"/>
                    </a:cubicBezTo>
                    <a:cubicBezTo>
                      <a:pt x="13234" y="21600"/>
                      <a:pt x="13851" y="21600"/>
                      <a:pt x="15086" y="21600"/>
                    </a:cubicBezTo>
                    <a:cubicBezTo>
                      <a:pt x="15703" y="21000"/>
                      <a:pt x="16320" y="20400"/>
                      <a:pt x="17554" y="19800"/>
                    </a:cubicBezTo>
                    <a:cubicBezTo>
                      <a:pt x="18171" y="19800"/>
                      <a:pt x="18171" y="20400"/>
                      <a:pt x="18788" y="21000"/>
                    </a:cubicBezTo>
                    <a:cubicBezTo>
                      <a:pt x="18788" y="21000"/>
                      <a:pt x="19406" y="21000"/>
                      <a:pt x="19406" y="21000"/>
                    </a:cubicBezTo>
                    <a:cubicBezTo>
                      <a:pt x="20023" y="21000"/>
                      <a:pt x="20023" y="21000"/>
                      <a:pt x="20023" y="20400"/>
                    </a:cubicBezTo>
                    <a:cubicBezTo>
                      <a:pt x="20023" y="20400"/>
                      <a:pt x="20640" y="20400"/>
                      <a:pt x="20640" y="19800"/>
                    </a:cubicBezTo>
                    <a:cubicBezTo>
                      <a:pt x="20640" y="19800"/>
                      <a:pt x="20023" y="19200"/>
                      <a:pt x="20023" y="19200"/>
                    </a:cubicBezTo>
                    <a:cubicBezTo>
                      <a:pt x="19406" y="19200"/>
                      <a:pt x="19406" y="18600"/>
                      <a:pt x="18788" y="18000"/>
                    </a:cubicBezTo>
                    <a:cubicBezTo>
                      <a:pt x="19406" y="17400"/>
                      <a:pt x="20023" y="16200"/>
                      <a:pt x="20640" y="15600"/>
                    </a:cubicBezTo>
                    <a:cubicBezTo>
                      <a:pt x="21257" y="14400"/>
                      <a:pt x="21257" y="13800"/>
                      <a:pt x="21257" y="12600"/>
                    </a:cubicBezTo>
                    <a:cubicBezTo>
                      <a:pt x="21257" y="12000"/>
                      <a:pt x="21257" y="11400"/>
                      <a:pt x="21257" y="10800"/>
                    </a:cubicBezTo>
                    <a:cubicBezTo>
                      <a:pt x="20640" y="10200"/>
                      <a:pt x="20023" y="9600"/>
                      <a:pt x="19406" y="9000"/>
                    </a:cubicBezTo>
                    <a:close/>
                    <a:moveTo>
                      <a:pt x="5828" y="10200"/>
                    </a:moveTo>
                    <a:cubicBezTo>
                      <a:pt x="5211" y="10200"/>
                      <a:pt x="4594" y="10200"/>
                      <a:pt x="3977" y="9600"/>
                    </a:cubicBezTo>
                    <a:cubicBezTo>
                      <a:pt x="3977" y="9600"/>
                      <a:pt x="3360" y="9000"/>
                      <a:pt x="3360" y="9000"/>
                    </a:cubicBezTo>
                    <a:cubicBezTo>
                      <a:pt x="3360" y="8400"/>
                      <a:pt x="3360" y="8400"/>
                      <a:pt x="3360" y="7800"/>
                    </a:cubicBezTo>
                    <a:cubicBezTo>
                      <a:pt x="3360" y="7800"/>
                      <a:pt x="3360" y="7200"/>
                      <a:pt x="3977" y="6600"/>
                    </a:cubicBezTo>
                    <a:cubicBezTo>
                      <a:pt x="3977" y="6600"/>
                      <a:pt x="3977" y="6000"/>
                      <a:pt x="4594" y="5400"/>
                    </a:cubicBezTo>
                    <a:cubicBezTo>
                      <a:pt x="5828" y="6600"/>
                      <a:pt x="7063" y="8400"/>
                      <a:pt x="8297" y="9600"/>
                    </a:cubicBezTo>
                    <a:cubicBezTo>
                      <a:pt x="7063" y="10200"/>
                      <a:pt x="6446" y="10200"/>
                      <a:pt x="5828" y="10200"/>
                    </a:cubicBezTo>
                    <a:close/>
                    <a:moveTo>
                      <a:pt x="17554" y="15000"/>
                    </a:moveTo>
                    <a:cubicBezTo>
                      <a:pt x="16937" y="15600"/>
                      <a:pt x="16937" y="16200"/>
                      <a:pt x="16320" y="16200"/>
                    </a:cubicBezTo>
                    <a:cubicBezTo>
                      <a:pt x="15086" y="15000"/>
                      <a:pt x="13851" y="13200"/>
                      <a:pt x="12617" y="12000"/>
                    </a:cubicBezTo>
                    <a:cubicBezTo>
                      <a:pt x="12617" y="12000"/>
                      <a:pt x="13234" y="11400"/>
                      <a:pt x="13851" y="11400"/>
                    </a:cubicBezTo>
                    <a:cubicBezTo>
                      <a:pt x="13851" y="11400"/>
                      <a:pt x="14468" y="11400"/>
                      <a:pt x="15086" y="10800"/>
                    </a:cubicBezTo>
                    <a:cubicBezTo>
                      <a:pt x="15086" y="10800"/>
                      <a:pt x="15703" y="10800"/>
                      <a:pt x="16320" y="11400"/>
                    </a:cubicBezTo>
                    <a:cubicBezTo>
                      <a:pt x="16320" y="11400"/>
                      <a:pt x="16937" y="11400"/>
                      <a:pt x="16937" y="12000"/>
                    </a:cubicBezTo>
                    <a:cubicBezTo>
                      <a:pt x="17554" y="12000"/>
                      <a:pt x="17554" y="12600"/>
                      <a:pt x="17554" y="12600"/>
                    </a:cubicBezTo>
                    <a:cubicBezTo>
                      <a:pt x="18171" y="13200"/>
                      <a:pt x="18171" y="13800"/>
                      <a:pt x="17554" y="13800"/>
                    </a:cubicBezTo>
                    <a:cubicBezTo>
                      <a:pt x="17554" y="14400"/>
                      <a:pt x="17554" y="15000"/>
                      <a:pt x="17554" y="15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02" name="Shape 3799"/>
              <p:cNvSpPr/>
              <p:nvPr/>
            </p:nvSpPr>
            <p:spPr>
              <a:xfrm>
                <a:off x="164400" y="332732"/>
                <a:ext cx="71438" cy="77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086" extrusionOk="0">
                    <a:moveTo>
                      <a:pt x="18189" y="772"/>
                    </a:moveTo>
                    <a:lnTo>
                      <a:pt x="18189" y="772"/>
                    </a:lnTo>
                    <a:cubicBezTo>
                      <a:pt x="14779" y="2829"/>
                      <a:pt x="12505" y="4886"/>
                      <a:pt x="10232" y="6943"/>
                    </a:cubicBezTo>
                    <a:cubicBezTo>
                      <a:pt x="6821" y="9000"/>
                      <a:pt x="5684" y="11057"/>
                      <a:pt x="3411" y="14143"/>
                    </a:cubicBezTo>
                    <a:cubicBezTo>
                      <a:pt x="0" y="17229"/>
                      <a:pt x="0" y="17229"/>
                      <a:pt x="0" y="17229"/>
                    </a:cubicBezTo>
                    <a:lnTo>
                      <a:pt x="0" y="17229"/>
                    </a:lnTo>
                    <a:cubicBezTo>
                      <a:pt x="0" y="18257"/>
                      <a:pt x="0" y="19286"/>
                      <a:pt x="0" y="20314"/>
                    </a:cubicBezTo>
                    <a:cubicBezTo>
                      <a:pt x="1137" y="21343"/>
                      <a:pt x="2274" y="21343"/>
                      <a:pt x="3411" y="20314"/>
                    </a:cubicBezTo>
                    <a:lnTo>
                      <a:pt x="3411" y="20314"/>
                    </a:lnTo>
                    <a:cubicBezTo>
                      <a:pt x="6821" y="16200"/>
                      <a:pt x="6821" y="16200"/>
                      <a:pt x="6821" y="16200"/>
                    </a:cubicBezTo>
                    <a:cubicBezTo>
                      <a:pt x="9095" y="14143"/>
                      <a:pt x="10232" y="12086"/>
                      <a:pt x="12505" y="10029"/>
                    </a:cubicBezTo>
                    <a:cubicBezTo>
                      <a:pt x="15916" y="7972"/>
                      <a:pt x="18189" y="5914"/>
                      <a:pt x="20463" y="3857"/>
                    </a:cubicBezTo>
                    <a:lnTo>
                      <a:pt x="20463" y="3857"/>
                    </a:lnTo>
                    <a:cubicBezTo>
                      <a:pt x="20463" y="3857"/>
                      <a:pt x="20463" y="3857"/>
                      <a:pt x="21600" y="3857"/>
                    </a:cubicBezTo>
                    <a:cubicBezTo>
                      <a:pt x="21600" y="2829"/>
                      <a:pt x="21600" y="1800"/>
                      <a:pt x="21600" y="772"/>
                    </a:cubicBezTo>
                    <a:cubicBezTo>
                      <a:pt x="20463" y="-257"/>
                      <a:pt x="19326" y="-257"/>
                      <a:pt x="18189" y="7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03" name="Shape 3800"/>
              <p:cNvSpPr/>
              <p:nvPr/>
            </p:nvSpPr>
            <p:spPr>
              <a:xfrm>
                <a:off x="250125" y="76200"/>
                <a:ext cx="73681" cy="768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343" extrusionOk="0">
                    <a:moveTo>
                      <a:pt x="8640" y="11314"/>
                    </a:moveTo>
                    <a:cubicBezTo>
                      <a:pt x="5400" y="13371"/>
                      <a:pt x="3240" y="15429"/>
                      <a:pt x="1080" y="17486"/>
                    </a:cubicBezTo>
                    <a:lnTo>
                      <a:pt x="0" y="17486"/>
                    </a:lnTo>
                    <a:cubicBezTo>
                      <a:pt x="0" y="18514"/>
                      <a:pt x="0" y="19543"/>
                      <a:pt x="0" y="20571"/>
                    </a:cubicBezTo>
                    <a:cubicBezTo>
                      <a:pt x="1080" y="21600"/>
                      <a:pt x="2160" y="21600"/>
                      <a:pt x="3240" y="20571"/>
                    </a:cubicBezTo>
                    <a:lnTo>
                      <a:pt x="3240" y="20571"/>
                    </a:lnTo>
                    <a:cubicBezTo>
                      <a:pt x="6480" y="18514"/>
                      <a:pt x="8640" y="16457"/>
                      <a:pt x="10800" y="14400"/>
                    </a:cubicBezTo>
                    <a:cubicBezTo>
                      <a:pt x="14040" y="12343"/>
                      <a:pt x="15120" y="9257"/>
                      <a:pt x="17280" y="7200"/>
                    </a:cubicBezTo>
                    <a:cubicBezTo>
                      <a:pt x="20520" y="3086"/>
                      <a:pt x="20520" y="3086"/>
                      <a:pt x="20520" y="3086"/>
                    </a:cubicBezTo>
                    <a:lnTo>
                      <a:pt x="20520" y="3086"/>
                    </a:lnTo>
                    <a:cubicBezTo>
                      <a:pt x="21600" y="2057"/>
                      <a:pt x="21600" y="1029"/>
                      <a:pt x="20520" y="0"/>
                    </a:cubicBezTo>
                    <a:cubicBezTo>
                      <a:pt x="19440" y="0"/>
                      <a:pt x="18360" y="0"/>
                      <a:pt x="17280" y="0"/>
                    </a:cubicBezTo>
                    <a:cubicBezTo>
                      <a:pt x="17280" y="1029"/>
                      <a:pt x="17280" y="1029"/>
                      <a:pt x="17280" y="1029"/>
                    </a:cubicBezTo>
                    <a:cubicBezTo>
                      <a:pt x="14040" y="5143"/>
                      <a:pt x="14040" y="5143"/>
                      <a:pt x="14040" y="5143"/>
                    </a:cubicBezTo>
                    <a:cubicBezTo>
                      <a:pt x="11880" y="7200"/>
                      <a:pt x="10800" y="9257"/>
                      <a:pt x="8640" y="113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051960" y="3110874"/>
            <a:ext cx="1339829" cy="1009862"/>
            <a:chOff x="6051960" y="3110874"/>
            <a:chExt cx="1339829" cy="1009862"/>
          </a:xfrm>
        </p:grpSpPr>
        <p:sp>
          <p:nvSpPr>
            <p:cNvPr id="264" name="Shape 3762"/>
            <p:cNvSpPr/>
            <p:nvPr/>
          </p:nvSpPr>
          <p:spPr>
            <a:xfrm>
              <a:off x="6051960" y="3110874"/>
              <a:ext cx="1339829" cy="1009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4" h="20759" extrusionOk="0">
                  <a:moveTo>
                    <a:pt x="15286" y="20759"/>
                  </a:moveTo>
                  <a:lnTo>
                    <a:pt x="12072" y="18260"/>
                  </a:lnTo>
                  <a:cubicBezTo>
                    <a:pt x="6648" y="19296"/>
                    <a:pt x="1338" y="16092"/>
                    <a:pt x="212" y="11104"/>
                  </a:cubicBezTo>
                  <a:cubicBezTo>
                    <a:pt x="-915" y="6115"/>
                    <a:pt x="2569" y="1231"/>
                    <a:pt x="7993" y="195"/>
                  </a:cubicBezTo>
                  <a:cubicBezTo>
                    <a:pt x="13417" y="-841"/>
                    <a:pt x="18727" y="2363"/>
                    <a:pt x="19854" y="7352"/>
                  </a:cubicBezTo>
                  <a:cubicBezTo>
                    <a:pt x="20685" y="11033"/>
                    <a:pt x="19003" y="14811"/>
                    <a:pt x="15603" y="16899"/>
                  </a:cubicBezTo>
                  <a:close/>
                </a:path>
              </a:pathLst>
            </a:custGeom>
            <a:solidFill>
              <a:srgbClr val="0070C0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304" name="Group 3811"/>
            <p:cNvGrpSpPr/>
            <p:nvPr/>
          </p:nvGrpSpPr>
          <p:grpSpPr>
            <a:xfrm>
              <a:off x="6566713" y="3316230"/>
              <a:ext cx="331788" cy="482601"/>
              <a:chOff x="0" y="0"/>
              <a:chExt cx="331787" cy="482600"/>
            </a:xfrm>
          </p:grpSpPr>
          <p:sp>
            <p:nvSpPr>
              <p:cNvPr id="305" name="Shape 3802"/>
              <p:cNvSpPr/>
              <p:nvPr/>
            </p:nvSpPr>
            <p:spPr>
              <a:xfrm>
                <a:off x="134937" y="136524"/>
                <a:ext cx="30163" cy="30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06" name="Shape 3803"/>
              <p:cNvSpPr/>
              <p:nvPr/>
            </p:nvSpPr>
            <p:spPr>
              <a:xfrm>
                <a:off x="134937" y="317499"/>
                <a:ext cx="30163" cy="28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07" name="Shape 3804"/>
              <p:cNvSpPr/>
              <p:nvPr/>
            </p:nvSpPr>
            <p:spPr>
              <a:xfrm>
                <a:off x="44450" y="227012"/>
                <a:ext cx="30162" cy="30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08" name="Shape 3805"/>
              <p:cNvSpPr/>
              <p:nvPr/>
            </p:nvSpPr>
            <p:spPr>
              <a:xfrm>
                <a:off x="225425" y="227012"/>
                <a:ext cx="30162" cy="30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09" name="Shape 3806"/>
              <p:cNvSpPr/>
              <p:nvPr/>
            </p:nvSpPr>
            <p:spPr>
              <a:xfrm>
                <a:off x="72380" y="291455"/>
                <a:ext cx="28277" cy="28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50" h="20250" extrusionOk="0">
                    <a:moveTo>
                      <a:pt x="2025" y="2025"/>
                    </a:moveTo>
                    <a:cubicBezTo>
                      <a:pt x="-675" y="7425"/>
                      <a:pt x="-675" y="12825"/>
                      <a:pt x="2025" y="18225"/>
                    </a:cubicBezTo>
                    <a:cubicBezTo>
                      <a:pt x="7425" y="20925"/>
                      <a:pt x="12825" y="20925"/>
                      <a:pt x="18225" y="18225"/>
                    </a:cubicBezTo>
                    <a:cubicBezTo>
                      <a:pt x="20925" y="12825"/>
                      <a:pt x="20925" y="7425"/>
                      <a:pt x="18225" y="2025"/>
                    </a:cubicBezTo>
                    <a:cubicBezTo>
                      <a:pt x="12825" y="-675"/>
                      <a:pt x="7425" y="-675"/>
                      <a:pt x="2025" y="20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10" name="Shape 3807"/>
              <p:cNvSpPr/>
              <p:nvPr/>
            </p:nvSpPr>
            <p:spPr>
              <a:xfrm>
                <a:off x="72380" y="162867"/>
                <a:ext cx="28277" cy="28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50" h="20250" extrusionOk="0">
                    <a:moveTo>
                      <a:pt x="2025" y="2025"/>
                    </a:moveTo>
                    <a:cubicBezTo>
                      <a:pt x="-675" y="7425"/>
                      <a:pt x="-675" y="12825"/>
                      <a:pt x="2025" y="18225"/>
                    </a:cubicBezTo>
                    <a:cubicBezTo>
                      <a:pt x="7425" y="20925"/>
                      <a:pt x="12825" y="20925"/>
                      <a:pt x="18225" y="18225"/>
                    </a:cubicBezTo>
                    <a:cubicBezTo>
                      <a:pt x="20925" y="12825"/>
                      <a:pt x="20925" y="7425"/>
                      <a:pt x="18225" y="2025"/>
                    </a:cubicBezTo>
                    <a:cubicBezTo>
                      <a:pt x="12825" y="-675"/>
                      <a:pt x="7425" y="-675"/>
                      <a:pt x="2025" y="20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11" name="Shape 3808"/>
              <p:cNvSpPr/>
              <p:nvPr/>
            </p:nvSpPr>
            <p:spPr>
              <a:xfrm>
                <a:off x="200967" y="291455"/>
                <a:ext cx="28278" cy="28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50" h="20250" extrusionOk="0">
                    <a:moveTo>
                      <a:pt x="2025" y="2025"/>
                    </a:moveTo>
                    <a:cubicBezTo>
                      <a:pt x="-675" y="7425"/>
                      <a:pt x="-675" y="12825"/>
                      <a:pt x="2025" y="18225"/>
                    </a:cubicBezTo>
                    <a:cubicBezTo>
                      <a:pt x="7425" y="20925"/>
                      <a:pt x="12825" y="20925"/>
                      <a:pt x="18225" y="18225"/>
                    </a:cubicBezTo>
                    <a:cubicBezTo>
                      <a:pt x="20925" y="12825"/>
                      <a:pt x="20925" y="7425"/>
                      <a:pt x="18225" y="2025"/>
                    </a:cubicBezTo>
                    <a:cubicBezTo>
                      <a:pt x="12825" y="-675"/>
                      <a:pt x="7425" y="-675"/>
                      <a:pt x="2025" y="20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12" name="Shape 3809"/>
              <p:cNvSpPr/>
              <p:nvPr/>
            </p:nvSpPr>
            <p:spPr>
              <a:xfrm>
                <a:off x="0" y="0"/>
                <a:ext cx="331788" cy="482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9450"/>
                    </a:moveTo>
                    <a:cubicBezTo>
                      <a:pt x="19636" y="9450"/>
                      <a:pt x="19391" y="9450"/>
                      <a:pt x="19391" y="9450"/>
                    </a:cubicBezTo>
                    <a:cubicBezTo>
                      <a:pt x="19145" y="8269"/>
                      <a:pt x="18409" y="7256"/>
                      <a:pt x="17182" y="6412"/>
                    </a:cubicBezTo>
                    <a:cubicBezTo>
                      <a:pt x="15709" y="1181"/>
                      <a:pt x="15709" y="1181"/>
                      <a:pt x="15709" y="1181"/>
                    </a:cubicBezTo>
                    <a:cubicBezTo>
                      <a:pt x="15709" y="506"/>
                      <a:pt x="14727" y="0"/>
                      <a:pt x="13745" y="0"/>
                    </a:cubicBezTo>
                    <a:cubicBezTo>
                      <a:pt x="5891" y="0"/>
                      <a:pt x="5891" y="0"/>
                      <a:pt x="5891" y="0"/>
                    </a:cubicBezTo>
                    <a:cubicBezTo>
                      <a:pt x="5155" y="0"/>
                      <a:pt x="4173" y="506"/>
                      <a:pt x="4173" y="1181"/>
                    </a:cubicBezTo>
                    <a:cubicBezTo>
                      <a:pt x="2700" y="6244"/>
                      <a:pt x="2700" y="6244"/>
                      <a:pt x="2700" y="6244"/>
                    </a:cubicBezTo>
                    <a:cubicBezTo>
                      <a:pt x="982" y="7425"/>
                      <a:pt x="0" y="8944"/>
                      <a:pt x="0" y="10800"/>
                    </a:cubicBezTo>
                    <a:cubicBezTo>
                      <a:pt x="0" y="12488"/>
                      <a:pt x="982" y="14175"/>
                      <a:pt x="2455" y="15356"/>
                    </a:cubicBezTo>
                    <a:cubicBezTo>
                      <a:pt x="3927" y="20419"/>
                      <a:pt x="3927" y="20419"/>
                      <a:pt x="3927" y="20419"/>
                    </a:cubicBezTo>
                    <a:cubicBezTo>
                      <a:pt x="4173" y="21094"/>
                      <a:pt x="4909" y="21600"/>
                      <a:pt x="5891" y="21600"/>
                    </a:cubicBezTo>
                    <a:cubicBezTo>
                      <a:pt x="13745" y="21600"/>
                      <a:pt x="13745" y="21600"/>
                      <a:pt x="13745" y="21600"/>
                    </a:cubicBezTo>
                    <a:cubicBezTo>
                      <a:pt x="14727" y="21600"/>
                      <a:pt x="15464" y="21094"/>
                      <a:pt x="15709" y="20419"/>
                    </a:cubicBezTo>
                    <a:cubicBezTo>
                      <a:pt x="17182" y="15356"/>
                      <a:pt x="17182" y="15356"/>
                      <a:pt x="17182" y="15356"/>
                    </a:cubicBezTo>
                    <a:cubicBezTo>
                      <a:pt x="18164" y="14344"/>
                      <a:pt x="19145" y="13331"/>
                      <a:pt x="19391" y="12150"/>
                    </a:cubicBezTo>
                    <a:cubicBezTo>
                      <a:pt x="19391" y="12150"/>
                      <a:pt x="19636" y="12150"/>
                      <a:pt x="19636" y="12150"/>
                    </a:cubicBezTo>
                    <a:cubicBezTo>
                      <a:pt x="20618" y="12150"/>
                      <a:pt x="21600" y="11475"/>
                      <a:pt x="21600" y="10800"/>
                    </a:cubicBezTo>
                    <a:cubicBezTo>
                      <a:pt x="21600" y="10125"/>
                      <a:pt x="20618" y="9450"/>
                      <a:pt x="19636" y="9450"/>
                    </a:cubicBezTo>
                    <a:close/>
                    <a:moveTo>
                      <a:pt x="5891" y="1350"/>
                    </a:moveTo>
                    <a:cubicBezTo>
                      <a:pt x="13745" y="1350"/>
                      <a:pt x="13745" y="1350"/>
                      <a:pt x="13745" y="1350"/>
                    </a:cubicBezTo>
                    <a:cubicBezTo>
                      <a:pt x="14727" y="5062"/>
                      <a:pt x="14727" y="5062"/>
                      <a:pt x="14727" y="5062"/>
                    </a:cubicBezTo>
                    <a:cubicBezTo>
                      <a:pt x="13500" y="4387"/>
                      <a:pt x="11782" y="4050"/>
                      <a:pt x="9818" y="4050"/>
                    </a:cubicBezTo>
                    <a:cubicBezTo>
                      <a:pt x="8100" y="4050"/>
                      <a:pt x="6382" y="4387"/>
                      <a:pt x="4909" y="5062"/>
                    </a:cubicBezTo>
                    <a:lnTo>
                      <a:pt x="5891" y="1350"/>
                    </a:lnTo>
                    <a:close/>
                    <a:moveTo>
                      <a:pt x="13745" y="20250"/>
                    </a:moveTo>
                    <a:cubicBezTo>
                      <a:pt x="5891" y="20250"/>
                      <a:pt x="5891" y="20250"/>
                      <a:pt x="5891" y="20250"/>
                    </a:cubicBezTo>
                    <a:cubicBezTo>
                      <a:pt x="4909" y="16538"/>
                      <a:pt x="4909" y="16538"/>
                      <a:pt x="4909" y="16538"/>
                    </a:cubicBezTo>
                    <a:cubicBezTo>
                      <a:pt x="6382" y="17213"/>
                      <a:pt x="8100" y="17550"/>
                      <a:pt x="9818" y="17550"/>
                    </a:cubicBezTo>
                    <a:cubicBezTo>
                      <a:pt x="11536" y="17550"/>
                      <a:pt x="13255" y="17213"/>
                      <a:pt x="14727" y="16538"/>
                    </a:cubicBezTo>
                    <a:lnTo>
                      <a:pt x="13745" y="20250"/>
                    </a:lnTo>
                    <a:close/>
                    <a:moveTo>
                      <a:pt x="9818" y="16200"/>
                    </a:moveTo>
                    <a:cubicBezTo>
                      <a:pt x="5400" y="16200"/>
                      <a:pt x="1964" y="13838"/>
                      <a:pt x="1964" y="10800"/>
                    </a:cubicBezTo>
                    <a:cubicBezTo>
                      <a:pt x="1964" y="7762"/>
                      <a:pt x="5400" y="5400"/>
                      <a:pt x="9818" y="5400"/>
                    </a:cubicBezTo>
                    <a:cubicBezTo>
                      <a:pt x="14236" y="5400"/>
                      <a:pt x="17673" y="7762"/>
                      <a:pt x="17673" y="10800"/>
                    </a:cubicBezTo>
                    <a:cubicBezTo>
                      <a:pt x="17673" y="13838"/>
                      <a:pt x="14236" y="16200"/>
                      <a:pt x="9818" y="162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13" name="Shape 3810"/>
              <p:cNvSpPr/>
              <p:nvPr/>
            </p:nvSpPr>
            <p:spPr>
              <a:xfrm>
                <a:off x="134937" y="166687"/>
                <a:ext cx="90488" cy="904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0700" y="0"/>
                      <a:pt x="20700" y="0"/>
                      <a:pt x="19800" y="0"/>
                    </a:cubicBezTo>
                    <a:cubicBezTo>
                      <a:pt x="900" y="15300"/>
                      <a:pt x="900" y="15300"/>
                      <a:pt x="900" y="15300"/>
                    </a:cubicBezTo>
                    <a:cubicBezTo>
                      <a:pt x="0" y="16200"/>
                      <a:pt x="0" y="17100"/>
                      <a:pt x="0" y="18000"/>
                    </a:cubicBezTo>
                    <a:cubicBezTo>
                      <a:pt x="0" y="18900"/>
                      <a:pt x="0" y="19800"/>
                      <a:pt x="900" y="20700"/>
                    </a:cubicBezTo>
                    <a:cubicBezTo>
                      <a:pt x="1800" y="21600"/>
                      <a:pt x="2700" y="21600"/>
                      <a:pt x="3600" y="21600"/>
                    </a:cubicBezTo>
                    <a:cubicBezTo>
                      <a:pt x="4500" y="21600"/>
                      <a:pt x="5400" y="21600"/>
                      <a:pt x="6300" y="20700"/>
                    </a:cubicBezTo>
                    <a:cubicBezTo>
                      <a:pt x="12600" y="12600"/>
                      <a:pt x="12600" y="12600"/>
                      <a:pt x="12600" y="12600"/>
                    </a:cubicBezTo>
                    <a:cubicBezTo>
                      <a:pt x="21600" y="1800"/>
                      <a:pt x="21600" y="1800"/>
                      <a:pt x="21600" y="1800"/>
                    </a:cubicBezTo>
                    <a:cubicBezTo>
                      <a:pt x="21600" y="900"/>
                      <a:pt x="21600" y="900"/>
                      <a:pt x="216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8035474" y="1438475"/>
            <a:ext cx="1176444" cy="886658"/>
            <a:chOff x="8035474" y="1438475"/>
            <a:chExt cx="1176444" cy="886658"/>
          </a:xfrm>
        </p:grpSpPr>
        <p:sp>
          <p:nvSpPr>
            <p:cNvPr id="270" name="Shape 3768"/>
            <p:cNvSpPr/>
            <p:nvPr/>
          </p:nvSpPr>
          <p:spPr>
            <a:xfrm>
              <a:off x="8035474" y="1438475"/>
              <a:ext cx="1176444" cy="886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12" h="20317" extrusionOk="0">
                  <a:moveTo>
                    <a:pt x="5517" y="20317"/>
                  </a:moveTo>
                  <a:lnTo>
                    <a:pt x="4810" y="16894"/>
                  </a:lnTo>
                  <a:cubicBezTo>
                    <a:pt x="262" y="14444"/>
                    <a:pt x="-1344" y="8937"/>
                    <a:pt x="1222" y="4594"/>
                  </a:cubicBezTo>
                  <a:cubicBezTo>
                    <a:pt x="3788" y="251"/>
                    <a:pt x="9555" y="-1283"/>
                    <a:pt x="14102" y="1168"/>
                  </a:cubicBezTo>
                  <a:cubicBezTo>
                    <a:pt x="18650" y="3618"/>
                    <a:pt x="20256" y="9125"/>
                    <a:pt x="17690" y="13468"/>
                  </a:cubicBezTo>
                  <a:cubicBezTo>
                    <a:pt x="15796" y="16673"/>
                    <a:pt x="12054" y="18460"/>
                    <a:pt x="8233" y="17984"/>
                  </a:cubicBezTo>
                  <a:close/>
                </a:path>
              </a:pathLst>
            </a:custGeom>
            <a:solidFill>
              <a:srgbClr val="0070C0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314" name="Group 3821"/>
            <p:cNvGrpSpPr/>
            <p:nvPr/>
          </p:nvGrpSpPr>
          <p:grpSpPr>
            <a:xfrm>
              <a:off x="8382394" y="1590694"/>
              <a:ext cx="482601" cy="452439"/>
              <a:chOff x="0" y="0"/>
              <a:chExt cx="482600" cy="452437"/>
            </a:xfrm>
          </p:grpSpPr>
          <p:sp>
            <p:nvSpPr>
              <p:cNvPr id="315" name="Shape 3812"/>
              <p:cNvSpPr/>
              <p:nvPr/>
            </p:nvSpPr>
            <p:spPr>
              <a:xfrm>
                <a:off x="0" y="0"/>
                <a:ext cx="482600" cy="4524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63" y="4680"/>
                    </a:moveTo>
                    <a:cubicBezTo>
                      <a:pt x="17213" y="360"/>
                      <a:pt x="17213" y="360"/>
                      <a:pt x="17213" y="360"/>
                    </a:cubicBezTo>
                    <a:cubicBezTo>
                      <a:pt x="16875" y="180"/>
                      <a:pt x="16538" y="0"/>
                      <a:pt x="16200" y="0"/>
                    </a:cubicBezTo>
                    <a:cubicBezTo>
                      <a:pt x="2025" y="0"/>
                      <a:pt x="2025" y="0"/>
                      <a:pt x="2025" y="0"/>
                    </a:cubicBezTo>
                    <a:cubicBezTo>
                      <a:pt x="844" y="0"/>
                      <a:pt x="0" y="900"/>
                      <a:pt x="0" y="2160"/>
                    </a:cubicBezTo>
                    <a:cubicBezTo>
                      <a:pt x="0" y="19440"/>
                      <a:pt x="0" y="19440"/>
                      <a:pt x="0" y="19440"/>
                    </a:cubicBezTo>
                    <a:cubicBezTo>
                      <a:pt x="0" y="20700"/>
                      <a:pt x="844" y="21600"/>
                      <a:pt x="2025" y="21600"/>
                    </a:cubicBezTo>
                    <a:cubicBezTo>
                      <a:pt x="19575" y="21600"/>
                      <a:pt x="19575" y="21600"/>
                      <a:pt x="19575" y="21600"/>
                    </a:cubicBezTo>
                    <a:cubicBezTo>
                      <a:pt x="20756" y="21600"/>
                      <a:pt x="21600" y="20700"/>
                      <a:pt x="21600" y="19440"/>
                    </a:cubicBezTo>
                    <a:cubicBezTo>
                      <a:pt x="21600" y="5760"/>
                      <a:pt x="21600" y="5760"/>
                      <a:pt x="21600" y="5760"/>
                    </a:cubicBezTo>
                    <a:cubicBezTo>
                      <a:pt x="21600" y="5400"/>
                      <a:pt x="21431" y="5040"/>
                      <a:pt x="21263" y="4680"/>
                    </a:cubicBezTo>
                    <a:close/>
                    <a:moveTo>
                      <a:pt x="20250" y="19440"/>
                    </a:moveTo>
                    <a:cubicBezTo>
                      <a:pt x="20250" y="19800"/>
                      <a:pt x="19913" y="20160"/>
                      <a:pt x="19575" y="20160"/>
                    </a:cubicBezTo>
                    <a:cubicBezTo>
                      <a:pt x="2025" y="20160"/>
                      <a:pt x="2025" y="20160"/>
                      <a:pt x="2025" y="20160"/>
                    </a:cubicBezTo>
                    <a:cubicBezTo>
                      <a:pt x="1687" y="20160"/>
                      <a:pt x="1350" y="19800"/>
                      <a:pt x="1350" y="19440"/>
                    </a:cubicBezTo>
                    <a:cubicBezTo>
                      <a:pt x="1350" y="2160"/>
                      <a:pt x="1350" y="2160"/>
                      <a:pt x="1350" y="2160"/>
                    </a:cubicBezTo>
                    <a:cubicBezTo>
                      <a:pt x="1350" y="1800"/>
                      <a:pt x="1687" y="1440"/>
                      <a:pt x="2025" y="1440"/>
                    </a:cubicBezTo>
                    <a:cubicBezTo>
                      <a:pt x="15525" y="1440"/>
                      <a:pt x="15525" y="1440"/>
                      <a:pt x="15525" y="1440"/>
                    </a:cubicBezTo>
                    <a:cubicBezTo>
                      <a:pt x="15525" y="4320"/>
                      <a:pt x="15525" y="4320"/>
                      <a:pt x="15525" y="4320"/>
                    </a:cubicBezTo>
                    <a:cubicBezTo>
                      <a:pt x="15525" y="4320"/>
                      <a:pt x="15525" y="4320"/>
                      <a:pt x="15525" y="4320"/>
                    </a:cubicBezTo>
                    <a:cubicBezTo>
                      <a:pt x="15525" y="5580"/>
                      <a:pt x="16369" y="6480"/>
                      <a:pt x="17550" y="6480"/>
                    </a:cubicBezTo>
                    <a:cubicBezTo>
                      <a:pt x="18225" y="6480"/>
                      <a:pt x="18225" y="6480"/>
                      <a:pt x="18225" y="6480"/>
                    </a:cubicBezTo>
                    <a:cubicBezTo>
                      <a:pt x="20250" y="6480"/>
                      <a:pt x="20250" y="6480"/>
                      <a:pt x="20250" y="6480"/>
                    </a:cubicBezTo>
                    <a:lnTo>
                      <a:pt x="20250" y="19440"/>
                    </a:lnTo>
                    <a:close/>
                    <a:moveTo>
                      <a:pt x="18225" y="5760"/>
                    </a:moveTo>
                    <a:cubicBezTo>
                      <a:pt x="17550" y="5760"/>
                      <a:pt x="17550" y="5760"/>
                      <a:pt x="17550" y="5760"/>
                    </a:cubicBezTo>
                    <a:cubicBezTo>
                      <a:pt x="16875" y="5760"/>
                      <a:pt x="16200" y="5040"/>
                      <a:pt x="16200" y="4320"/>
                    </a:cubicBezTo>
                    <a:cubicBezTo>
                      <a:pt x="16200" y="4320"/>
                      <a:pt x="16200" y="4320"/>
                      <a:pt x="16200" y="4320"/>
                    </a:cubicBezTo>
                    <a:cubicBezTo>
                      <a:pt x="16200" y="1440"/>
                      <a:pt x="16200" y="1440"/>
                      <a:pt x="16200" y="1440"/>
                    </a:cubicBezTo>
                    <a:cubicBezTo>
                      <a:pt x="20250" y="5760"/>
                      <a:pt x="20250" y="5760"/>
                      <a:pt x="20250" y="5760"/>
                    </a:cubicBezTo>
                    <a:lnTo>
                      <a:pt x="18225" y="576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16" name="Shape 3813"/>
              <p:cNvSpPr/>
              <p:nvPr/>
            </p:nvSpPr>
            <p:spPr>
              <a:xfrm>
                <a:off x="225425" y="90487"/>
                <a:ext cx="90488" cy="158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" y="21600"/>
                    </a:moveTo>
                    <a:cubicBezTo>
                      <a:pt x="19800" y="21600"/>
                      <a:pt x="19800" y="21600"/>
                      <a:pt x="19800" y="21600"/>
                    </a:cubicBezTo>
                    <a:cubicBezTo>
                      <a:pt x="20700" y="21600"/>
                      <a:pt x="21600" y="16200"/>
                      <a:pt x="21600" y="10800"/>
                    </a:cubicBezTo>
                    <a:cubicBezTo>
                      <a:pt x="21600" y="5400"/>
                      <a:pt x="20700" y="0"/>
                      <a:pt x="19800" y="0"/>
                    </a:cubicBezTo>
                    <a:cubicBezTo>
                      <a:pt x="1800" y="0"/>
                      <a:pt x="1800" y="0"/>
                      <a:pt x="1800" y="0"/>
                    </a:cubicBezTo>
                    <a:cubicBezTo>
                      <a:pt x="900" y="0"/>
                      <a:pt x="0" y="5400"/>
                      <a:pt x="0" y="10800"/>
                    </a:cubicBezTo>
                    <a:cubicBezTo>
                      <a:pt x="0" y="16200"/>
                      <a:pt x="900" y="21600"/>
                      <a:pt x="18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17" name="Shape 3814"/>
              <p:cNvSpPr/>
              <p:nvPr/>
            </p:nvSpPr>
            <p:spPr>
              <a:xfrm>
                <a:off x="225425" y="136525"/>
                <a:ext cx="90488" cy="14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" y="21600"/>
                    </a:moveTo>
                    <a:cubicBezTo>
                      <a:pt x="19800" y="21600"/>
                      <a:pt x="19800" y="21600"/>
                      <a:pt x="19800" y="21600"/>
                    </a:cubicBezTo>
                    <a:cubicBezTo>
                      <a:pt x="20700" y="21600"/>
                      <a:pt x="21600" y="16200"/>
                      <a:pt x="21600" y="10800"/>
                    </a:cubicBezTo>
                    <a:cubicBezTo>
                      <a:pt x="21600" y="5400"/>
                      <a:pt x="20700" y="0"/>
                      <a:pt x="19800" y="0"/>
                    </a:cubicBezTo>
                    <a:cubicBezTo>
                      <a:pt x="1800" y="0"/>
                      <a:pt x="1800" y="0"/>
                      <a:pt x="1800" y="0"/>
                    </a:cubicBezTo>
                    <a:cubicBezTo>
                      <a:pt x="900" y="0"/>
                      <a:pt x="0" y="5400"/>
                      <a:pt x="0" y="10800"/>
                    </a:cubicBezTo>
                    <a:cubicBezTo>
                      <a:pt x="0" y="16200"/>
                      <a:pt x="900" y="21600"/>
                      <a:pt x="18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18" name="Shape 3815"/>
              <p:cNvSpPr/>
              <p:nvPr/>
            </p:nvSpPr>
            <p:spPr>
              <a:xfrm>
                <a:off x="225425" y="180975"/>
                <a:ext cx="196850" cy="158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16200"/>
                      <a:pt x="415" y="21600"/>
                      <a:pt x="831" y="21600"/>
                    </a:cubicBezTo>
                    <a:cubicBezTo>
                      <a:pt x="20769" y="21600"/>
                      <a:pt x="20769" y="21600"/>
                      <a:pt x="20769" y="21600"/>
                    </a:cubicBezTo>
                    <a:cubicBezTo>
                      <a:pt x="21185" y="21600"/>
                      <a:pt x="21600" y="16200"/>
                      <a:pt x="21600" y="10800"/>
                    </a:cubicBezTo>
                    <a:cubicBezTo>
                      <a:pt x="21600" y="5400"/>
                      <a:pt x="21185" y="0"/>
                      <a:pt x="20769" y="0"/>
                    </a:cubicBezTo>
                    <a:cubicBezTo>
                      <a:pt x="831" y="0"/>
                      <a:pt x="831" y="0"/>
                      <a:pt x="831" y="0"/>
                    </a:cubicBezTo>
                    <a:cubicBezTo>
                      <a:pt x="415" y="0"/>
                      <a:pt x="0" y="5400"/>
                      <a:pt x="0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19" name="Shape 3816"/>
              <p:cNvSpPr/>
              <p:nvPr/>
            </p:nvSpPr>
            <p:spPr>
              <a:xfrm>
                <a:off x="60325" y="271462"/>
                <a:ext cx="361950" cy="158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50" y="0"/>
                    </a:moveTo>
                    <a:cubicBezTo>
                      <a:pt x="450" y="0"/>
                      <a:pt x="450" y="0"/>
                      <a:pt x="450" y="0"/>
                    </a:cubicBezTo>
                    <a:cubicBezTo>
                      <a:pt x="225" y="0"/>
                      <a:pt x="0" y="5400"/>
                      <a:pt x="0" y="10800"/>
                    </a:cubicBezTo>
                    <a:cubicBezTo>
                      <a:pt x="0" y="16200"/>
                      <a:pt x="225" y="21600"/>
                      <a:pt x="450" y="21600"/>
                    </a:cubicBezTo>
                    <a:cubicBezTo>
                      <a:pt x="21150" y="21600"/>
                      <a:pt x="21150" y="21600"/>
                      <a:pt x="21150" y="21600"/>
                    </a:cubicBezTo>
                    <a:cubicBezTo>
                      <a:pt x="21375" y="21600"/>
                      <a:pt x="21600" y="16200"/>
                      <a:pt x="21600" y="10800"/>
                    </a:cubicBezTo>
                    <a:cubicBezTo>
                      <a:pt x="21600" y="5400"/>
                      <a:pt x="21375" y="0"/>
                      <a:pt x="211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20" name="Shape 3817"/>
              <p:cNvSpPr/>
              <p:nvPr/>
            </p:nvSpPr>
            <p:spPr>
              <a:xfrm>
                <a:off x="60325" y="317500"/>
                <a:ext cx="361950" cy="14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50" y="0"/>
                    </a:moveTo>
                    <a:cubicBezTo>
                      <a:pt x="450" y="0"/>
                      <a:pt x="450" y="0"/>
                      <a:pt x="450" y="0"/>
                    </a:cubicBezTo>
                    <a:cubicBezTo>
                      <a:pt x="225" y="0"/>
                      <a:pt x="0" y="5400"/>
                      <a:pt x="0" y="10800"/>
                    </a:cubicBezTo>
                    <a:cubicBezTo>
                      <a:pt x="0" y="16200"/>
                      <a:pt x="225" y="21600"/>
                      <a:pt x="450" y="21600"/>
                    </a:cubicBezTo>
                    <a:cubicBezTo>
                      <a:pt x="21150" y="21600"/>
                      <a:pt x="21150" y="21600"/>
                      <a:pt x="21150" y="21600"/>
                    </a:cubicBezTo>
                    <a:cubicBezTo>
                      <a:pt x="21375" y="21600"/>
                      <a:pt x="21600" y="16200"/>
                      <a:pt x="21600" y="10800"/>
                    </a:cubicBezTo>
                    <a:cubicBezTo>
                      <a:pt x="21600" y="5400"/>
                      <a:pt x="21375" y="0"/>
                      <a:pt x="211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21" name="Shape 3818"/>
              <p:cNvSpPr/>
              <p:nvPr/>
            </p:nvSpPr>
            <p:spPr>
              <a:xfrm>
                <a:off x="60325" y="361950"/>
                <a:ext cx="361950" cy="14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50" y="0"/>
                    </a:moveTo>
                    <a:cubicBezTo>
                      <a:pt x="450" y="0"/>
                      <a:pt x="450" y="0"/>
                      <a:pt x="450" y="0"/>
                    </a:cubicBezTo>
                    <a:cubicBezTo>
                      <a:pt x="225" y="0"/>
                      <a:pt x="0" y="5400"/>
                      <a:pt x="0" y="10800"/>
                    </a:cubicBezTo>
                    <a:cubicBezTo>
                      <a:pt x="0" y="16200"/>
                      <a:pt x="225" y="21600"/>
                      <a:pt x="450" y="21600"/>
                    </a:cubicBezTo>
                    <a:cubicBezTo>
                      <a:pt x="21150" y="21600"/>
                      <a:pt x="21150" y="21600"/>
                      <a:pt x="21150" y="21600"/>
                    </a:cubicBezTo>
                    <a:cubicBezTo>
                      <a:pt x="21375" y="21600"/>
                      <a:pt x="21600" y="16200"/>
                      <a:pt x="21600" y="10800"/>
                    </a:cubicBezTo>
                    <a:cubicBezTo>
                      <a:pt x="21600" y="5400"/>
                      <a:pt x="21375" y="0"/>
                      <a:pt x="211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22" name="Shape 3819"/>
              <p:cNvSpPr/>
              <p:nvPr/>
            </p:nvSpPr>
            <p:spPr>
              <a:xfrm>
                <a:off x="60325" y="227012"/>
                <a:ext cx="361950" cy="14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50" y="0"/>
                    </a:moveTo>
                    <a:cubicBezTo>
                      <a:pt x="450" y="0"/>
                      <a:pt x="450" y="0"/>
                      <a:pt x="450" y="0"/>
                    </a:cubicBezTo>
                    <a:cubicBezTo>
                      <a:pt x="225" y="0"/>
                      <a:pt x="0" y="5400"/>
                      <a:pt x="0" y="10800"/>
                    </a:cubicBezTo>
                    <a:cubicBezTo>
                      <a:pt x="0" y="16200"/>
                      <a:pt x="225" y="21600"/>
                      <a:pt x="450" y="21600"/>
                    </a:cubicBezTo>
                    <a:cubicBezTo>
                      <a:pt x="21150" y="21600"/>
                      <a:pt x="21150" y="21600"/>
                      <a:pt x="21150" y="21600"/>
                    </a:cubicBezTo>
                    <a:cubicBezTo>
                      <a:pt x="21375" y="21600"/>
                      <a:pt x="21600" y="16200"/>
                      <a:pt x="21600" y="10800"/>
                    </a:cubicBezTo>
                    <a:cubicBezTo>
                      <a:pt x="21600" y="5400"/>
                      <a:pt x="21375" y="0"/>
                      <a:pt x="211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23" name="Shape 3820"/>
              <p:cNvSpPr/>
              <p:nvPr/>
            </p:nvSpPr>
            <p:spPr>
              <a:xfrm>
                <a:off x="60325" y="76200"/>
                <a:ext cx="134937" cy="120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00" y="21600"/>
                    </a:moveTo>
                    <a:cubicBezTo>
                      <a:pt x="19200" y="21600"/>
                      <a:pt x="19200" y="21600"/>
                      <a:pt x="19200" y="21600"/>
                    </a:cubicBezTo>
                    <a:cubicBezTo>
                      <a:pt x="20400" y="21600"/>
                      <a:pt x="21600" y="20250"/>
                      <a:pt x="21600" y="18900"/>
                    </a:cubicBezTo>
                    <a:cubicBezTo>
                      <a:pt x="21600" y="2700"/>
                      <a:pt x="21600" y="2700"/>
                      <a:pt x="21600" y="2700"/>
                    </a:cubicBezTo>
                    <a:cubicBezTo>
                      <a:pt x="21600" y="1350"/>
                      <a:pt x="20400" y="0"/>
                      <a:pt x="19200" y="0"/>
                    </a:cubicBezTo>
                    <a:cubicBezTo>
                      <a:pt x="2400" y="0"/>
                      <a:pt x="2400" y="0"/>
                      <a:pt x="2400" y="0"/>
                    </a:cubicBezTo>
                    <a:cubicBezTo>
                      <a:pt x="1200" y="0"/>
                      <a:pt x="0" y="1350"/>
                      <a:pt x="0" y="2700"/>
                    </a:cubicBezTo>
                    <a:cubicBezTo>
                      <a:pt x="0" y="18900"/>
                      <a:pt x="0" y="18900"/>
                      <a:pt x="0" y="18900"/>
                    </a:cubicBezTo>
                    <a:cubicBezTo>
                      <a:pt x="0" y="20250"/>
                      <a:pt x="1200" y="21600"/>
                      <a:pt x="2400" y="21600"/>
                    </a:cubicBezTo>
                    <a:close/>
                    <a:moveTo>
                      <a:pt x="4800" y="5400"/>
                    </a:moveTo>
                    <a:cubicBezTo>
                      <a:pt x="16800" y="5400"/>
                      <a:pt x="16800" y="5400"/>
                      <a:pt x="16800" y="5400"/>
                    </a:cubicBezTo>
                    <a:cubicBezTo>
                      <a:pt x="16800" y="16200"/>
                      <a:pt x="16800" y="16200"/>
                      <a:pt x="16800" y="16200"/>
                    </a:cubicBezTo>
                    <a:cubicBezTo>
                      <a:pt x="4800" y="16200"/>
                      <a:pt x="4800" y="16200"/>
                      <a:pt x="4800" y="16200"/>
                    </a:cubicBezTo>
                    <a:lnTo>
                      <a:pt x="4800" y="54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8907892" y="411135"/>
            <a:ext cx="1340025" cy="1068684"/>
            <a:chOff x="8907892" y="411135"/>
            <a:chExt cx="1340025" cy="1068684"/>
          </a:xfrm>
        </p:grpSpPr>
        <p:sp>
          <p:nvSpPr>
            <p:cNvPr id="273" name="Shape 3771"/>
            <p:cNvSpPr/>
            <p:nvPr/>
          </p:nvSpPr>
          <p:spPr>
            <a:xfrm>
              <a:off x="8907892" y="411135"/>
              <a:ext cx="1340025" cy="1068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9" h="20474" extrusionOk="0">
                  <a:moveTo>
                    <a:pt x="7248" y="20474"/>
                  </a:moveTo>
                  <a:lnTo>
                    <a:pt x="6144" y="16632"/>
                  </a:lnTo>
                  <a:cubicBezTo>
                    <a:pt x="1218" y="14938"/>
                    <a:pt x="-1250" y="9968"/>
                    <a:pt x="631" y="5533"/>
                  </a:cubicBezTo>
                  <a:cubicBezTo>
                    <a:pt x="2513" y="1097"/>
                    <a:pt x="8031" y="-1126"/>
                    <a:pt x="12956" y="568"/>
                  </a:cubicBezTo>
                  <a:cubicBezTo>
                    <a:pt x="17882" y="2263"/>
                    <a:pt x="20350" y="7232"/>
                    <a:pt x="18469" y="11668"/>
                  </a:cubicBezTo>
                  <a:cubicBezTo>
                    <a:pt x="17080" y="14942"/>
                    <a:pt x="13624" y="17130"/>
                    <a:pt x="9733" y="17197"/>
                  </a:cubicBezTo>
                  <a:close/>
                </a:path>
              </a:pathLst>
            </a:custGeom>
            <a:solidFill>
              <a:srgbClr val="00B0F0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324" name="Group 3825"/>
            <p:cNvGrpSpPr/>
            <p:nvPr/>
          </p:nvGrpSpPr>
          <p:grpSpPr>
            <a:xfrm>
              <a:off x="9352478" y="628372"/>
              <a:ext cx="450851" cy="482601"/>
              <a:chOff x="0" y="0"/>
              <a:chExt cx="450850" cy="482600"/>
            </a:xfrm>
          </p:grpSpPr>
          <p:sp>
            <p:nvSpPr>
              <p:cNvPr id="325" name="Shape 3822"/>
              <p:cNvSpPr/>
              <p:nvPr/>
            </p:nvSpPr>
            <p:spPr>
              <a:xfrm>
                <a:off x="0" y="0"/>
                <a:ext cx="450850" cy="482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0"/>
                    </a:moveTo>
                    <a:cubicBezTo>
                      <a:pt x="2880" y="0"/>
                      <a:pt x="2880" y="0"/>
                      <a:pt x="2880" y="0"/>
                    </a:cubicBezTo>
                    <a:cubicBezTo>
                      <a:pt x="1260" y="0"/>
                      <a:pt x="0" y="1181"/>
                      <a:pt x="0" y="2700"/>
                    </a:cubicBezTo>
                    <a:cubicBezTo>
                      <a:pt x="0" y="18900"/>
                      <a:pt x="0" y="18900"/>
                      <a:pt x="0" y="18900"/>
                    </a:cubicBezTo>
                    <a:cubicBezTo>
                      <a:pt x="0" y="20419"/>
                      <a:pt x="1260" y="21600"/>
                      <a:pt x="2880" y="21600"/>
                    </a:cubicBezTo>
                    <a:cubicBezTo>
                      <a:pt x="18720" y="21600"/>
                      <a:pt x="18720" y="21600"/>
                      <a:pt x="18720" y="21600"/>
                    </a:cubicBezTo>
                    <a:cubicBezTo>
                      <a:pt x="20340" y="21600"/>
                      <a:pt x="21600" y="20419"/>
                      <a:pt x="21600" y="18900"/>
                    </a:cubicBezTo>
                    <a:cubicBezTo>
                      <a:pt x="21600" y="2700"/>
                      <a:pt x="21600" y="2700"/>
                      <a:pt x="21600" y="2700"/>
                    </a:cubicBezTo>
                    <a:cubicBezTo>
                      <a:pt x="21600" y="1181"/>
                      <a:pt x="20340" y="0"/>
                      <a:pt x="18720" y="0"/>
                    </a:cubicBezTo>
                    <a:close/>
                    <a:moveTo>
                      <a:pt x="20160" y="18900"/>
                    </a:moveTo>
                    <a:cubicBezTo>
                      <a:pt x="20160" y="19575"/>
                      <a:pt x="19440" y="20250"/>
                      <a:pt x="18720" y="20250"/>
                    </a:cubicBezTo>
                    <a:cubicBezTo>
                      <a:pt x="2880" y="20250"/>
                      <a:pt x="2880" y="20250"/>
                      <a:pt x="2880" y="20250"/>
                    </a:cubicBezTo>
                    <a:cubicBezTo>
                      <a:pt x="2160" y="20250"/>
                      <a:pt x="1440" y="19575"/>
                      <a:pt x="1440" y="18900"/>
                    </a:cubicBezTo>
                    <a:cubicBezTo>
                      <a:pt x="1440" y="2700"/>
                      <a:pt x="1440" y="2700"/>
                      <a:pt x="1440" y="2700"/>
                    </a:cubicBezTo>
                    <a:cubicBezTo>
                      <a:pt x="1440" y="2025"/>
                      <a:pt x="2160" y="1350"/>
                      <a:pt x="2880" y="1350"/>
                    </a:cubicBezTo>
                    <a:cubicBezTo>
                      <a:pt x="18720" y="1350"/>
                      <a:pt x="18720" y="1350"/>
                      <a:pt x="18720" y="1350"/>
                    </a:cubicBezTo>
                    <a:cubicBezTo>
                      <a:pt x="19440" y="1350"/>
                      <a:pt x="20160" y="2025"/>
                      <a:pt x="20160" y="2700"/>
                    </a:cubicBezTo>
                    <a:lnTo>
                      <a:pt x="20160" y="189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26" name="Shape 3823"/>
              <p:cNvSpPr/>
              <p:nvPr/>
            </p:nvSpPr>
            <p:spPr>
              <a:xfrm>
                <a:off x="60325" y="60325"/>
                <a:ext cx="330200" cy="301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0"/>
                    </a:moveTo>
                    <a:cubicBezTo>
                      <a:pt x="982" y="0"/>
                      <a:pt x="982" y="0"/>
                      <a:pt x="982" y="0"/>
                    </a:cubicBezTo>
                    <a:cubicBezTo>
                      <a:pt x="491" y="0"/>
                      <a:pt x="0" y="540"/>
                      <a:pt x="0" y="1080"/>
                    </a:cubicBezTo>
                    <a:cubicBezTo>
                      <a:pt x="0" y="20520"/>
                      <a:pt x="0" y="20520"/>
                      <a:pt x="0" y="20520"/>
                    </a:cubicBezTo>
                    <a:cubicBezTo>
                      <a:pt x="0" y="21060"/>
                      <a:pt x="491" y="21600"/>
                      <a:pt x="982" y="21600"/>
                    </a:cubicBezTo>
                    <a:cubicBezTo>
                      <a:pt x="20618" y="21600"/>
                      <a:pt x="20618" y="21600"/>
                      <a:pt x="20618" y="21600"/>
                    </a:cubicBezTo>
                    <a:cubicBezTo>
                      <a:pt x="21109" y="21600"/>
                      <a:pt x="21600" y="21060"/>
                      <a:pt x="21600" y="20520"/>
                    </a:cubicBezTo>
                    <a:cubicBezTo>
                      <a:pt x="21600" y="1080"/>
                      <a:pt x="21600" y="1080"/>
                      <a:pt x="21600" y="1080"/>
                    </a:cubicBezTo>
                    <a:cubicBezTo>
                      <a:pt x="21600" y="540"/>
                      <a:pt x="21109" y="0"/>
                      <a:pt x="20618" y="0"/>
                    </a:cubicBezTo>
                    <a:close/>
                    <a:moveTo>
                      <a:pt x="20618" y="1080"/>
                    </a:moveTo>
                    <a:cubicBezTo>
                      <a:pt x="20618" y="15930"/>
                      <a:pt x="20618" y="15930"/>
                      <a:pt x="20618" y="15930"/>
                    </a:cubicBezTo>
                    <a:cubicBezTo>
                      <a:pt x="17427" y="12150"/>
                      <a:pt x="17427" y="12150"/>
                      <a:pt x="17427" y="12150"/>
                    </a:cubicBezTo>
                    <a:cubicBezTo>
                      <a:pt x="17182" y="11880"/>
                      <a:pt x="16936" y="11880"/>
                      <a:pt x="16691" y="11880"/>
                    </a:cubicBezTo>
                    <a:cubicBezTo>
                      <a:pt x="16445" y="11880"/>
                      <a:pt x="16200" y="11880"/>
                      <a:pt x="15955" y="12150"/>
                    </a:cubicBezTo>
                    <a:cubicBezTo>
                      <a:pt x="13500" y="15390"/>
                      <a:pt x="13500" y="15390"/>
                      <a:pt x="13500" y="15390"/>
                    </a:cubicBezTo>
                    <a:cubicBezTo>
                      <a:pt x="5645" y="5670"/>
                      <a:pt x="5645" y="5670"/>
                      <a:pt x="5645" y="5670"/>
                    </a:cubicBezTo>
                    <a:cubicBezTo>
                      <a:pt x="5400" y="5400"/>
                      <a:pt x="5155" y="5400"/>
                      <a:pt x="4909" y="5400"/>
                    </a:cubicBezTo>
                    <a:cubicBezTo>
                      <a:pt x="4664" y="5400"/>
                      <a:pt x="4418" y="5400"/>
                      <a:pt x="4173" y="5670"/>
                    </a:cubicBezTo>
                    <a:cubicBezTo>
                      <a:pt x="982" y="9720"/>
                      <a:pt x="982" y="9720"/>
                      <a:pt x="982" y="9720"/>
                    </a:cubicBezTo>
                    <a:cubicBezTo>
                      <a:pt x="982" y="1080"/>
                      <a:pt x="982" y="1080"/>
                      <a:pt x="982" y="1080"/>
                    </a:cubicBezTo>
                    <a:lnTo>
                      <a:pt x="20618" y="1080"/>
                    </a:lnTo>
                    <a:close/>
                    <a:moveTo>
                      <a:pt x="982" y="11340"/>
                    </a:moveTo>
                    <a:cubicBezTo>
                      <a:pt x="4909" y="6480"/>
                      <a:pt x="4909" y="6480"/>
                      <a:pt x="4909" y="6480"/>
                    </a:cubicBezTo>
                    <a:cubicBezTo>
                      <a:pt x="12764" y="16470"/>
                      <a:pt x="12764" y="16470"/>
                      <a:pt x="12764" y="16470"/>
                    </a:cubicBezTo>
                    <a:cubicBezTo>
                      <a:pt x="13500" y="17010"/>
                      <a:pt x="13500" y="17010"/>
                      <a:pt x="13500" y="17010"/>
                    </a:cubicBezTo>
                    <a:cubicBezTo>
                      <a:pt x="16200" y="20520"/>
                      <a:pt x="16200" y="20520"/>
                      <a:pt x="16200" y="20520"/>
                    </a:cubicBezTo>
                    <a:cubicBezTo>
                      <a:pt x="982" y="20520"/>
                      <a:pt x="982" y="20520"/>
                      <a:pt x="982" y="20520"/>
                    </a:cubicBezTo>
                    <a:lnTo>
                      <a:pt x="982" y="11340"/>
                    </a:lnTo>
                    <a:close/>
                    <a:moveTo>
                      <a:pt x="17427" y="20520"/>
                    </a:moveTo>
                    <a:cubicBezTo>
                      <a:pt x="13991" y="16200"/>
                      <a:pt x="13991" y="16200"/>
                      <a:pt x="13991" y="16200"/>
                    </a:cubicBezTo>
                    <a:cubicBezTo>
                      <a:pt x="16691" y="12960"/>
                      <a:pt x="16691" y="12960"/>
                      <a:pt x="16691" y="12960"/>
                    </a:cubicBezTo>
                    <a:cubicBezTo>
                      <a:pt x="20618" y="17820"/>
                      <a:pt x="20618" y="17820"/>
                      <a:pt x="20618" y="17820"/>
                    </a:cubicBezTo>
                    <a:cubicBezTo>
                      <a:pt x="20618" y="20520"/>
                      <a:pt x="20618" y="20520"/>
                      <a:pt x="20618" y="20520"/>
                    </a:cubicBezTo>
                    <a:lnTo>
                      <a:pt x="17427" y="2052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27" name="Shape 3824"/>
              <p:cNvSpPr/>
              <p:nvPr/>
            </p:nvSpPr>
            <p:spPr>
              <a:xfrm>
                <a:off x="241300" y="106362"/>
                <a:ext cx="88900" cy="904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17100" y="21600"/>
                      <a:pt x="21600" y="17100"/>
                      <a:pt x="21600" y="10800"/>
                    </a:cubicBezTo>
                    <a:cubicBezTo>
                      <a:pt x="21600" y="4500"/>
                      <a:pt x="17100" y="0"/>
                      <a:pt x="10800" y="0"/>
                    </a:cubicBezTo>
                    <a:cubicBezTo>
                      <a:pt x="4500" y="0"/>
                      <a:pt x="0" y="4500"/>
                      <a:pt x="0" y="10800"/>
                    </a:cubicBezTo>
                    <a:cubicBezTo>
                      <a:pt x="0" y="17100"/>
                      <a:pt x="4500" y="21600"/>
                      <a:pt x="10800" y="21600"/>
                    </a:cubicBezTo>
                    <a:close/>
                    <a:moveTo>
                      <a:pt x="10800" y="3600"/>
                    </a:moveTo>
                    <a:cubicBezTo>
                      <a:pt x="14400" y="3600"/>
                      <a:pt x="18000" y="7200"/>
                      <a:pt x="18000" y="10800"/>
                    </a:cubicBezTo>
                    <a:cubicBezTo>
                      <a:pt x="18000" y="14400"/>
                      <a:pt x="14400" y="18000"/>
                      <a:pt x="10800" y="18000"/>
                    </a:cubicBezTo>
                    <a:cubicBezTo>
                      <a:pt x="7200" y="18000"/>
                      <a:pt x="3600" y="14400"/>
                      <a:pt x="3600" y="10800"/>
                    </a:cubicBezTo>
                    <a:cubicBezTo>
                      <a:pt x="3600" y="7200"/>
                      <a:pt x="7200" y="3600"/>
                      <a:pt x="10800" y="3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8915764" y="2437098"/>
            <a:ext cx="1541347" cy="1111361"/>
            <a:chOff x="8915764" y="2437098"/>
            <a:chExt cx="1541347" cy="1111361"/>
          </a:xfrm>
        </p:grpSpPr>
        <p:sp>
          <p:nvSpPr>
            <p:cNvPr id="265" name="Shape 3763"/>
            <p:cNvSpPr/>
            <p:nvPr/>
          </p:nvSpPr>
          <p:spPr>
            <a:xfrm>
              <a:off x="8915764" y="2437098"/>
              <a:ext cx="1541347" cy="1111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7" h="20761" extrusionOk="0">
                  <a:moveTo>
                    <a:pt x="14755" y="20761"/>
                  </a:moveTo>
                  <a:lnTo>
                    <a:pt x="11988" y="19113"/>
                  </a:lnTo>
                  <a:cubicBezTo>
                    <a:pt x="6534" y="20132"/>
                    <a:pt x="1250" y="16719"/>
                    <a:pt x="188" y="11491"/>
                  </a:cubicBezTo>
                  <a:cubicBezTo>
                    <a:pt x="-875" y="6262"/>
                    <a:pt x="2685" y="1198"/>
                    <a:pt x="8140" y="180"/>
                  </a:cubicBezTo>
                  <a:cubicBezTo>
                    <a:pt x="13595" y="-839"/>
                    <a:pt x="18878" y="2574"/>
                    <a:pt x="19941" y="7802"/>
                  </a:cubicBezTo>
                  <a:cubicBezTo>
                    <a:pt x="20725" y="11661"/>
                    <a:pt x="18987" y="15590"/>
                    <a:pt x="15548" y="17733"/>
                  </a:cubicBezTo>
                  <a:close/>
                </a:path>
              </a:pathLst>
            </a:custGeom>
            <a:solidFill>
              <a:srgbClr val="0070C0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328" name="Group 3828"/>
            <p:cNvGrpSpPr/>
            <p:nvPr/>
          </p:nvGrpSpPr>
          <p:grpSpPr>
            <a:xfrm>
              <a:off x="9460832" y="2686693"/>
              <a:ext cx="481013" cy="482601"/>
              <a:chOff x="0" y="0"/>
              <a:chExt cx="481012" cy="482600"/>
            </a:xfrm>
          </p:grpSpPr>
          <p:sp>
            <p:nvSpPr>
              <p:cNvPr id="329" name="Shape 3826"/>
              <p:cNvSpPr/>
              <p:nvPr/>
            </p:nvSpPr>
            <p:spPr>
              <a:xfrm>
                <a:off x="0" y="0"/>
                <a:ext cx="481013" cy="482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744" y="7087"/>
                    </a:moveTo>
                    <a:cubicBezTo>
                      <a:pt x="18900" y="6919"/>
                      <a:pt x="16875" y="6919"/>
                      <a:pt x="14006" y="6750"/>
                    </a:cubicBezTo>
                    <a:cubicBezTo>
                      <a:pt x="14175" y="6075"/>
                      <a:pt x="14175" y="5569"/>
                      <a:pt x="14175" y="4556"/>
                    </a:cubicBezTo>
                    <a:cubicBezTo>
                      <a:pt x="14175" y="2194"/>
                      <a:pt x="12319" y="0"/>
                      <a:pt x="10800" y="0"/>
                    </a:cubicBezTo>
                    <a:cubicBezTo>
                      <a:pt x="9619" y="0"/>
                      <a:pt x="8775" y="844"/>
                      <a:pt x="8775" y="2025"/>
                    </a:cubicBezTo>
                    <a:cubicBezTo>
                      <a:pt x="8775" y="3375"/>
                      <a:pt x="8269" y="5737"/>
                      <a:pt x="6075" y="6919"/>
                    </a:cubicBezTo>
                    <a:cubicBezTo>
                      <a:pt x="5906" y="6919"/>
                      <a:pt x="5400" y="7256"/>
                      <a:pt x="5400" y="7256"/>
                    </a:cubicBezTo>
                    <a:cubicBezTo>
                      <a:pt x="5400" y="7256"/>
                      <a:pt x="5400" y="7256"/>
                      <a:pt x="5400" y="7256"/>
                    </a:cubicBezTo>
                    <a:cubicBezTo>
                      <a:pt x="5062" y="6919"/>
                      <a:pt x="4556" y="6750"/>
                      <a:pt x="4050" y="6750"/>
                    </a:cubicBezTo>
                    <a:cubicBezTo>
                      <a:pt x="2025" y="6750"/>
                      <a:pt x="2025" y="6750"/>
                      <a:pt x="2025" y="6750"/>
                    </a:cubicBezTo>
                    <a:cubicBezTo>
                      <a:pt x="844" y="6750"/>
                      <a:pt x="0" y="7594"/>
                      <a:pt x="0" y="8775"/>
                    </a:cubicBezTo>
                    <a:cubicBezTo>
                      <a:pt x="0" y="19575"/>
                      <a:pt x="0" y="19575"/>
                      <a:pt x="0" y="19575"/>
                    </a:cubicBezTo>
                    <a:cubicBezTo>
                      <a:pt x="0" y="20756"/>
                      <a:pt x="844" y="21600"/>
                      <a:pt x="2025" y="21600"/>
                    </a:cubicBezTo>
                    <a:cubicBezTo>
                      <a:pt x="4050" y="21600"/>
                      <a:pt x="4050" y="21600"/>
                      <a:pt x="4050" y="21600"/>
                    </a:cubicBezTo>
                    <a:cubicBezTo>
                      <a:pt x="4894" y="21600"/>
                      <a:pt x="5569" y="21094"/>
                      <a:pt x="5906" y="20419"/>
                    </a:cubicBezTo>
                    <a:cubicBezTo>
                      <a:pt x="5906" y="20419"/>
                      <a:pt x="5906" y="20419"/>
                      <a:pt x="5906" y="20419"/>
                    </a:cubicBezTo>
                    <a:cubicBezTo>
                      <a:pt x="5906" y="20419"/>
                      <a:pt x="5906" y="20419"/>
                      <a:pt x="6075" y="20419"/>
                    </a:cubicBezTo>
                    <a:cubicBezTo>
                      <a:pt x="6075" y="20419"/>
                      <a:pt x="6075" y="20419"/>
                      <a:pt x="6075" y="20419"/>
                    </a:cubicBezTo>
                    <a:cubicBezTo>
                      <a:pt x="6412" y="20588"/>
                      <a:pt x="7256" y="20756"/>
                      <a:pt x="8775" y="21094"/>
                    </a:cubicBezTo>
                    <a:cubicBezTo>
                      <a:pt x="9112" y="21263"/>
                      <a:pt x="10969" y="21600"/>
                      <a:pt x="12825" y="21600"/>
                    </a:cubicBezTo>
                    <a:cubicBezTo>
                      <a:pt x="16537" y="21600"/>
                      <a:pt x="16537" y="21600"/>
                      <a:pt x="16537" y="21600"/>
                    </a:cubicBezTo>
                    <a:cubicBezTo>
                      <a:pt x="17719" y="21600"/>
                      <a:pt x="18394" y="21094"/>
                      <a:pt x="18900" y="20250"/>
                    </a:cubicBezTo>
                    <a:cubicBezTo>
                      <a:pt x="18900" y="20250"/>
                      <a:pt x="19069" y="19913"/>
                      <a:pt x="19237" y="19575"/>
                    </a:cubicBezTo>
                    <a:cubicBezTo>
                      <a:pt x="19406" y="19238"/>
                      <a:pt x="19406" y="18900"/>
                      <a:pt x="19237" y="18394"/>
                    </a:cubicBezTo>
                    <a:cubicBezTo>
                      <a:pt x="19913" y="17888"/>
                      <a:pt x="20250" y="17213"/>
                      <a:pt x="20419" y="16706"/>
                    </a:cubicBezTo>
                    <a:cubicBezTo>
                      <a:pt x="20587" y="15863"/>
                      <a:pt x="20587" y="15188"/>
                      <a:pt x="20419" y="14850"/>
                    </a:cubicBezTo>
                    <a:cubicBezTo>
                      <a:pt x="20756" y="14344"/>
                      <a:pt x="21094" y="13838"/>
                      <a:pt x="21262" y="12994"/>
                    </a:cubicBezTo>
                    <a:cubicBezTo>
                      <a:pt x="21431" y="12319"/>
                      <a:pt x="21262" y="11813"/>
                      <a:pt x="20925" y="11306"/>
                    </a:cubicBezTo>
                    <a:cubicBezTo>
                      <a:pt x="21431" y="10969"/>
                      <a:pt x="21600" y="10294"/>
                      <a:pt x="21600" y="9787"/>
                    </a:cubicBezTo>
                    <a:cubicBezTo>
                      <a:pt x="21600" y="9787"/>
                      <a:pt x="21600" y="9787"/>
                      <a:pt x="21600" y="9787"/>
                    </a:cubicBezTo>
                    <a:cubicBezTo>
                      <a:pt x="21600" y="9619"/>
                      <a:pt x="21600" y="9619"/>
                      <a:pt x="21600" y="9450"/>
                    </a:cubicBezTo>
                    <a:cubicBezTo>
                      <a:pt x="21600" y="8606"/>
                      <a:pt x="21094" y="7425"/>
                      <a:pt x="19744" y="7087"/>
                    </a:cubicBezTo>
                    <a:close/>
                    <a:moveTo>
                      <a:pt x="4725" y="19575"/>
                    </a:moveTo>
                    <a:cubicBezTo>
                      <a:pt x="4725" y="19913"/>
                      <a:pt x="4388" y="20250"/>
                      <a:pt x="4050" y="20250"/>
                    </a:cubicBezTo>
                    <a:cubicBezTo>
                      <a:pt x="2025" y="20250"/>
                      <a:pt x="2025" y="20250"/>
                      <a:pt x="2025" y="20250"/>
                    </a:cubicBezTo>
                    <a:cubicBezTo>
                      <a:pt x="1688" y="20250"/>
                      <a:pt x="1350" y="19913"/>
                      <a:pt x="1350" y="19575"/>
                    </a:cubicBezTo>
                    <a:cubicBezTo>
                      <a:pt x="1350" y="8775"/>
                      <a:pt x="1350" y="8775"/>
                      <a:pt x="1350" y="8775"/>
                    </a:cubicBezTo>
                    <a:cubicBezTo>
                      <a:pt x="1350" y="8437"/>
                      <a:pt x="1688" y="8100"/>
                      <a:pt x="2025" y="8100"/>
                    </a:cubicBezTo>
                    <a:cubicBezTo>
                      <a:pt x="4050" y="8100"/>
                      <a:pt x="4050" y="8100"/>
                      <a:pt x="4050" y="8100"/>
                    </a:cubicBezTo>
                    <a:cubicBezTo>
                      <a:pt x="4388" y="8100"/>
                      <a:pt x="4725" y="8437"/>
                      <a:pt x="4725" y="8775"/>
                    </a:cubicBezTo>
                    <a:lnTo>
                      <a:pt x="4725" y="19575"/>
                    </a:lnTo>
                    <a:close/>
                    <a:moveTo>
                      <a:pt x="20250" y="9787"/>
                    </a:moveTo>
                    <a:cubicBezTo>
                      <a:pt x="20250" y="10125"/>
                      <a:pt x="20081" y="10800"/>
                      <a:pt x="18900" y="10800"/>
                    </a:cubicBezTo>
                    <a:cubicBezTo>
                      <a:pt x="17887" y="10800"/>
                      <a:pt x="17550" y="10800"/>
                      <a:pt x="17550" y="10800"/>
                    </a:cubicBezTo>
                    <a:cubicBezTo>
                      <a:pt x="17381" y="10800"/>
                      <a:pt x="17212" y="10969"/>
                      <a:pt x="17212" y="11138"/>
                    </a:cubicBezTo>
                    <a:cubicBezTo>
                      <a:pt x="17212" y="11306"/>
                      <a:pt x="17381" y="11475"/>
                      <a:pt x="17550" y="11475"/>
                    </a:cubicBezTo>
                    <a:cubicBezTo>
                      <a:pt x="17550" y="11475"/>
                      <a:pt x="17887" y="11475"/>
                      <a:pt x="18900" y="11475"/>
                    </a:cubicBezTo>
                    <a:cubicBezTo>
                      <a:pt x="19913" y="11475"/>
                      <a:pt x="20081" y="12319"/>
                      <a:pt x="19913" y="12656"/>
                    </a:cubicBezTo>
                    <a:cubicBezTo>
                      <a:pt x="19913" y="13163"/>
                      <a:pt x="19575" y="14175"/>
                      <a:pt x="18562" y="14175"/>
                    </a:cubicBezTo>
                    <a:cubicBezTo>
                      <a:pt x="17381" y="14175"/>
                      <a:pt x="16875" y="14175"/>
                      <a:pt x="16875" y="14175"/>
                    </a:cubicBezTo>
                    <a:cubicBezTo>
                      <a:pt x="16706" y="14175"/>
                      <a:pt x="16537" y="14344"/>
                      <a:pt x="16537" y="14513"/>
                    </a:cubicBezTo>
                    <a:cubicBezTo>
                      <a:pt x="16537" y="14681"/>
                      <a:pt x="16706" y="14850"/>
                      <a:pt x="16875" y="14850"/>
                    </a:cubicBezTo>
                    <a:cubicBezTo>
                      <a:pt x="16875" y="14850"/>
                      <a:pt x="17719" y="14850"/>
                      <a:pt x="18225" y="14850"/>
                    </a:cubicBezTo>
                    <a:cubicBezTo>
                      <a:pt x="19406" y="14850"/>
                      <a:pt x="19237" y="15694"/>
                      <a:pt x="19069" y="16200"/>
                    </a:cubicBezTo>
                    <a:cubicBezTo>
                      <a:pt x="18900" y="16875"/>
                      <a:pt x="18731" y="17550"/>
                      <a:pt x="17381" y="17550"/>
                    </a:cubicBezTo>
                    <a:cubicBezTo>
                      <a:pt x="16875" y="17550"/>
                      <a:pt x="16200" y="17550"/>
                      <a:pt x="16200" y="17550"/>
                    </a:cubicBezTo>
                    <a:cubicBezTo>
                      <a:pt x="16031" y="17550"/>
                      <a:pt x="15862" y="17719"/>
                      <a:pt x="15862" y="17888"/>
                    </a:cubicBezTo>
                    <a:cubicBezTo>
                      <a:pt x="15862" y="18056"/>
                      <a:pt x="16031" y="18225"/>
                      <a:pt x="16200" y="18225"/>
                    </a:cubicBezTo>
                    <a:cubicBezTo>
                      <a:pt x="16200" y="18225"/>
                      <a:pt x="16706" y="18225"/>
                      <a:pt x="17212" y="18225"/>
                    </a:cubicBezTo>
                    <a:cubicBezTo>
                      <a:pt x="18056" y="18225"/>
                      <a:pt x="18056" y="18900"/>
                      <a:pt x="17887" y="19238"/>
                    </a:cubicBezTo>
                    <a:cubicBezTo>
                      <a:pt x="17887" y="19406"/>
                      <a:pt x="17719" y="19575"/>
                      <a:pt x="17719" y="19744"/>
                    </a:cubicBezTo>
                    <a:cubicBezTo>
                      <a:pt x="17550" y="20081"/>
                      <a:pt x="17212" y="20250"/>
                      <a:pt x="16537" y="20250"/>
                    </a:cubicBezTo>
                    <a:cubicBezTo>
                      <a:pt x="12825" y="20250"/>
                      <a:pt x="12825" y="20250"/>
                      <a:pt x="12825" y="20250"/>
                    </a:cubicBezTo>
                    <a:cubicBezTo>
                      <a:pt x="10969" y="20250"/>
                      <a:pt x="9112" y="19913"/>
                      <a:pt x="9112" y="19744"/>
                    </a:cubicBezTo>
                    <a:cubicBezTo>
                      <a:pt x="6244" y="19238"/>
                      <a:pt x="6075" y="19069"/>
                      <a:pt x="5906" y="19069"/>
                    </a:cubicBezTo>
                    <a:cubicBezTo>
                      <a:pt x="5906" y="19069"/>
                      <a:pt x="5400" y="18900"/>
                      <a:pt x="5400" y="18563"/>
                    </a:cubicBezTo>
                    <a:cubicBezTo>
                      <a:pt x="5400" y="9112"/>
                      <a:pt x="5400" y="9112"/>
                      <a:pt x="5400" y="9112"/>
                    </a:cubicBezTo>
                    <a:cubicBezTo>
                      <a:pt x="5400" y="8775"/>
                      <a:pt x="5569" y="8606"/>
                      <a:pt x="5906" y="8437"/>
                    </a:cubicBezTo>
                    <a:cubicBezTo>
                      <a:pt x="5906" y="8437"/>
                      <a:pt x="6075" y="8437"/>
                      <a:pt x="6075" y="8437"/>
                    </a:cubicBezTo>
                    <a:cubicBezTo>
                      <a:pt x="9112" y="7087"/>
                      <a:pt x="10125" y="4387"/>
                      <a:pt x="10125" y="2025"/>
                    </a:cubicBezTo>
                    <a:cubicBezTo>
                      <a:pt x="10125" y="1687"/>
                      <a:pt x="10462" y="1350"/>
                      <a:pt x="10800" y="1350"/>
                    </a:cubicBezTo>
                    <a:cubicBezTo>
                      <a:pt x="11475" y="1350"/>
                      <a:pt x="12825" y="2700"/>
                      <a:pt x="12825" y="4556"/>
                    </a:cubicBezTo>
                    <a:cubicBezTo>
                      <a:pt x="12825" y="6075"/>
                      <a:pt x="12656" y="6412"/>
                      <a:pt x="12150" y="8100"/>
                    </a:cubicBezTo>
                    <a:cubicBezTo>
                      <a:pt x="18900" y="8100"/>
                      <a:pt x="18900" y="8269"/>
                      <a:pt x="19406" y="8437"/>
                    </a:cubicBezTo>
                    <a:cubicBezTo>
                      <a:pt x="20250" y="8606"/>
                      <a:pt x="20250" y="9112"/>
                      <a:pt x="20250" y="9450"/>
                    </a:cubicBezTo>
                    <a:cubicBezTo>
                      <a:pt x="20250" y="9619"/>
                      <a:pt x="20250" y="9619"/>
                      <a:pt x="20250" y="97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30" name="Shape 3827"/>
              <p:cNvSpPr/>
              <p:nvPr/>
            </p:nvSpPr>
            <p:spPr>
              <a:xfrm>
                <a:off x="44450" y="392112"/>
                <a:ext cx="44451" cy="444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5400" y="0"/>
                      <a:pt x="0" y="5400"/>
                      <a:pt x="0" y="10800"/>
                    </a:cubicBezTo>
                    <a:cubicBezTo>
                      <a:pt x="0" y="16200"/>
                      <a:pt x="5400" y="21600"/>
                      <a:pt x="10800" y="21600"/>
                    </a:cubicBezTo>
                    <a:cubicBezTo>
                      <a:pt x="16200" y="21600"/>
                      <a:pt x="21600" y="16200"/>
                      <a:pt x="21600" y="10800"/>
                    </a:cubicBezTo>
                    <a:cubicBezTo>
                      <a:pt x="21600" y="5400"/>
                      <a:pt x="16200" y="0"/>
                      <a:pt x="10800" y="0"/>
                    </a:cubicBezTo>
                    <a:close/>
                    <a:moveTo>
                      <a:pt x="10800" y="14400"/>
                    </a:moveTo>
                    <a:cubicBezTo>
                      <a:pt x="9000" y="14400"/>
                      <a:pt x="7200" y="12600"/>
                      <a:pt x="7200" y="10800"/>
                    </a:cubicBezTo>
                    <a:cubicBezTo>
                      <a:pt x="7200" y="9000"/>
                      <a:pt x="9000" y="7200"/>
                      <a:pt x="10800" y="7200"/>
                    </a:cubicBezTo>
                    <a:cubicBezTo>
                      <a:pt x="12600" y="7200"/>
                      <a:pt x="14400" y="9000"/>
                      <a:pt x="14400" y="10800"/>
                    </a:cubicBezTo>
                    <a:cubicBezTo>
                      <a:pt x="14400" y="12600"/>
                      <a:pt x="12600" y="14400"/>
                      <a:pt x="10800" y="144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</p:grpSp>
      <p:sp>
        <p:nvSpPr>
          <p:cNvPr id="331" name="Shape 3829"/>
          <p:cNvSpPr/>
          <p:nvPr/>
        </p:nvSpPr>
        <p:spPr>
          <a:xfrm>
            <a:off x="606502" y="3142565"/>
            <a:ext cx="2539157" cy="261610"/>
          </a:xfrm>
          <a:prstGeom prst="rect">
            <a:avLst/>
          </a:prstGeom>
          <a:ln w="12700">
            <a:round/>
          </a:ln>
        </p:spPr>
        <p:txBody>
          <a:bodyPr wrap="none" lIns="38100" tIns="38100" rIns="38100" bIns="38100">
            <a:spAutoFit/>
          </a:bodyPr>
          <a:lstStyle>
            <a:lvl1pPr>
              <a:buClr>
                <a:srgbClr val="B5B5B5"/>
              </a:buClr>
              <a:buFont typeface="ArialUnicodeMS"/>
              <a:defRPr sz="1200">
                <a:solidFill>
                  <a:srgbClr val="B5B5B5"/>
                </a:solidFill>
                <a:uFill>
                  <a:solidFill>
                    <a:srgbClr val="B5B5B5"/>
                  </a:solidFill>
                </a:uFill>
                <a:latin typeface="ArialUnicodeMS"/>
                <a:ea typeface="ArialUnicodeMS"/>
                <a:cs typeface="ArialUnicodeMS"/>
                <a:sym typeface="ArialUnicodeMS"/>
              </a:defRPr>
            </a:lvl1pPr>
          </a:lstStyle>
          <a:p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单击此处添加副标题或详细文本描述</a:t>
            </a:r>
          </a:p>
        </p:txBody>
      </p:sp>
      <p:sp>
        <p:nvSpPr>
          <p:cNvPr id="332" name="Shape 3830"/>
          <p:cNvSpPr/>
          <p:nvPr/>
        </p:nvSpPr>
        <p:spPr>
          <a:xfrm>
            <a:off x="599099" y="2707628"/>
            <a:ext cx="2539157" cy="446276"/>
          </a:xfrm>
          <a:prstGeom prst="rect">
            <a:avLst/>
          </a:prstGeom>
          <a:ln w="12700">
            <a:round/>
          </a:ln>
        </p:spPr>
        <p:txBody>
          <a:bodyPr wrap="none" lIns="38100" tIns="38100" rIns="38100" bIns="38100">
            <a:spAutoFit/>
          </a:bodyPr>
          <a:lstStyle>
            <a:lvl1pPr>
              <a:buClr>
                <a:srgbClr val="929292"/>
              </a:buClr>
              <a:buFont typeface="ArialUnicodeMS"/>
              <a:defRPr sz="24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  <a:latin typeface="ArialUnicodeMS"/>
                <a:ea typeface="ArialUnicodeMS"/>
                <a:cs typeface="ArialUnicodeMS"/>
                <a:sym typeface="ArialUnicodeM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dirty="0" smtClean="0">
                <a:solidFill>
                  <a:schemeClr val="bg2"/>
                </a:solidFill>
                <a:uFill>
                  <a:solidFill>
                    <a:srgbClr val="929292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sz="2400" dirty="0">
              <a:solidFill>
                <a:schemeClr val="bg2"/>
              </a:solidFill>
              <a:uFill>
                <a:solidFill>
                  <a:srgbClr val="929292"/>
                </a:solidFill>
              </a:uFill>
              <a:latin typeface="+mn-ea"/>
              <a:ea typeface="+mn-ea"/>
            </a:endParaRPr>
          </a:p>
        </p:txBody>
      </p:sp>
      <p:sp>
        <p:nvSpPr>
          <p:cNvPr id="333" name="Shape 3831"/>
          <p:cNvSpPr/>
          <p:nvPr/>
        </p:nvSpPr>
        <p:spPr>
          <a:xfrm>
            <a:off x="629968" y="3500077"/>
            <a:ext cx="4000501" cy="1000274"/>
          </a:xfrm>
          <a:prstGeom prst="rect">
            <a:avLst/>
          </a:prstGeom>
          <a:ln w="12700">
            <a:round/>
          </a:ln>
        </p:spPr>
        <p:txBody>
          <a:bodyPr lIns="38100" tIns="38100" rIns="38100" bIns="38100">
            <a:spAutoFit/>
          </a:bodyPr>
          <a:lstStyle/>
          <a:p>
            <a:pPr lvl="0" algn="just" defTabSz="913765">
              <a:buClr>
                <a:srgbClr val="B5B5B5"/>
              </a:buClr>
              <a:buFont typeface="ArialUnicodeMS"/>
              <a:defRPr>
                <a:uFillTx/>
              </a:defRPr>
            </a:pPr>
            <a:r>
              <a:rPr lang="zh-CN" altLang="en-US" sz="1200" dirty="0" smtClean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ArialUnicodeMS"/>
                <a:sym typeface="ArialUnicodeMS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 dirty="0" smtClean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ArialUnicodeMS"/>
                <a:sym typeface="ArialUnicodeMS"/>
              </a:rPr>
              <a:t>200</a:t>
            </a:r>
            <a:r>
              <a:rPr lang="zh-CN" altLang="en-US" sz="1200" dirty="0" smtClean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ArialUnicodeMS"/>
                <a:sym typeface="ArialUnicodeMS"/>
              </a:rPr>
              <a:t>字以内此处添加详细文本描述，建议与标题相关并符合整体语言风格，语言描述尽量简洁生动</a:t>
            </a:r>
            <a:r>
              <a:rPr lang="zh-CN" altLang="en-US" sz="1200" dirty="0" smtClean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ArialUnicodeMS"/>
                <a:sym typeface="ArialUnicodeMS"/>
              </a:rPr>
              <a:t>。亮亮图文旗舰店</a:t>
            </a:r>
            <a:r>
              <a:rPr lang="en-US" altLang="zh-CN" sz="1200" dirty="0" smtClean="0">
                <a:solidFill>
                  <a:schemeClr val="bg2"/>
                </a:solidFill>
                <a:uFill>
                  <a:solidFill>
                    <a:srgbClr val="B5B5B5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ArialUnicodeMS"/>
                <a:sym typeface="ArialUnicodeMS"/>
              </a:rPr>
              <a:t>https://liangliangtuwen.tmall.com</a:t>
            </a:r>
            <a:endParaRPr sz="1200" dirty="0">
              <a:solidFill>
                <a:schemeClr val="bg2"/>
              </a:solidFill>
              <a:uFill>
                <a:solidFill>
                  <a:srgbClr val="299883"/>
                </a:solidFill>
              </a:uFill>
              <a:latin typeface="+mn-ea"/>
              <a:cs typeface="ArialUnicodeMS"/>
              <a:sym typeface="ArialUnicodeMS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107" name="组合 106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3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14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15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16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108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109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10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11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12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 spd="slow" advTm="3335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3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3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31" grpId="0" animBg="1"/>
      <p:bldP spid="332" grpId="0" animBg="1"/>
      <p:bldP spid="3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组合 2047"/>
          <p:cNvGrpSpPr/>
          <p:nvPr/>
        </p:nvGrpSpPr>
        <p:grpSpPr>
          <a:xfrm>
            <a:off x="1032363" y="-18083"/>
            <a:ext cx="9331681" cy="6000243"/>
            <a:chOff x="1032363" y="-18083"/>
            <a:chExt cx="9331681" cy="6000243"/>
          </a:xfrm>
          <a:solidFill>
            <a:schemeClr val="bg2"/>
          </a:solidFill>
        </p:grpSpPr>
        <p:grpSp>
          <p:nvGrpSpPr>
            <p:cNvPr id="239" name="Group 185"/>
            <p:cNvGrpSpPr/>
            <p:nvPr/>
          </p:nvGrpSpPr>
          <p:grpSpPr>
            <a:xfrm>
              <a:off x="1032363" y="1032026"/>
              <a:ext cx="9331681" cy="4950134"/>
              <a:chOff x="1163638" y="768350"/>
              <a:chExt cx="9874250" cy="5238750"/>
            </a:xfrm>
            <a:grpFill/>
          </p:grpSpPr>
          <p:sp>
            <p:nvSpPr>
              <p:cNvPr id="240" name="Freeform 5"/>
              <p:cNvSpPr>
                <a:spLocks noEditPoints="1"/>
              </p:cNvSpPr>
              <p:nvPr/>
            </p:nvSpPr>
            <p:spPr bwMode="auto">
              <a:xfrm>
                <a:off x="4071938" y="3135313"/>
                <a:ext cx="1227138" cy="1227138"/>
              </a:xfrm>
              <a:custGeom>
                <a:avLst/>
                <a:gdLst>
                  <a:gd name="T0" fmla="*/ 0 w 376"/>
                  <a:gd name="T1" fmla="*/ 188 h 376"/>
                  <a:gd name="T2" fmla="*/ 188 w 376"/>
                  <a:gd name="T3" fmla="*/ 0 h 376"/>
                  <a:gd name="T4" fmla="*/ 376 w 376"/>
                  <a:gd name="T5" fmla="*/ 188 h 376"/>
                  <a:gd name="T6" fmla="*/ 188 w 376"/>
                  <a:gd name="T7" fmla="*/ 376 h 376"/>
                  <a:gd name="T8" fmla="*/ 0 w 376"/>
                  <a:gd name="T9" fmla="*/ 188 h 376"/>
                  <a:gd name="T10" fmla="*/ 354 w 376"/>
                  <a:gd name="T11" fmla="*/ 188 h 376"/>
                  <a:gd name="T12" fmla="*/ 188 w 376"/>
                  <a:gd name="T13" fmla="*/ 22 h 376"/>
                  <a:gd name="T14" fmla="*/ 22 w 376"/>
                  <a:gd name="T15" fmla="*/ 188 h 376"/>
                  <a:gd name="T16" fmla="*/ 188 w 376"/>
                  <a:gd name="T17" fmla="*/ 354 h 376"/>
                  <a:gd name="T18" fmla="*/ 354 w 376"/>
                  <a:gd name="T19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6" h="376">
                    <a:moveTo>
                      <a:pt x="0" y="188"/>
                    </a:moveTo>
                    <a:cubicBezTo>
                      <a:pt x="0" y="84"/>
                      <a:pt x="84" y="0"/>
                      <a:pt x="188" y="0"/>
                    </a:cubicBezTo>
                    <a:cubicBezTo>
                      <a:pt x="292" y="0"/>
                      <a:pt x="376" y="84"/>
                      <a:pt x="376" y="188"/>
                    </a:cubicBezTo>
                    <a:cubicBezTo>
                      <a:pt x="376" y="292"/>
                      <a:pt x="292" y="376"/>
                      <a:pt x="188" y="376"/>
                    </a:cubicBezTo>
                    <a:cubicBezTo>
                      <a:pt x="84" y="376"/>
                      <a:pt x="0" y="292"/>
                      <a:pt x="0" y="188"/>
                    </a:cubicBezTo>
                    <a:close/>
                    <a:moveTo>
                      <a:pt x="354" y="188"/>
                    </a:moveTo>
                    <a:cubicBezTo>
                      <a:pt x="354" y="96"/>
                      <a:pt x="280" y="22"/>
                      <a:pt x="188" y="22"/>
                    </a:cubicBezTo>
                    <a:cubicBezTo>
                      <a:pt x="96" y="22"/>
                      <a:pt x="22" y="96"/>
                      <a:pt x="22" y="188"/>
                    </a:cubicBezTo>
                    <a:cubicBezTo>
                      <a:pt x="22" y="280"/>
                      <a:pt x="96" y="354"/>
                      <a:pt x="188" y="354"/>
                    </a:cubicBezTo>
                    <a:cubicBezTo>
                      <a:pt x="280" y="354"/>
                      <a:pt x="354" y="280"/>
                      <a:pt x="354" y="18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Freeform 6"/>
              <p:cNvSpPr>
                <a:spLocks noEditPoints="1"/>
              </p:cNvSpPr>
              <p:nvPr/>
            </p:nvSpPr>
            <p:spPr bwMode="auto">
              <a:xfrm>
                <a:off x="7688263" y="3017838"/>
                <a:ext cx="1100138" cy="1098550"/>
              </a:xfrm>
              <a:custGeom>
                <a:avLst/>
                <a:gdLst>
                  <a:gd name="T0" fmla="*/ 0 w 337"/>
                  <a:gd name="T1" fmla="*/ 169 h 337"/>
                  <a:gd name="T2" fmla="*/ 169 w 337"/>
                  <a:gd name="T3" fmla="*/ 0 h 337"/>
                  <a:gd name="T4" fmla="*/ 337 w 337"/>
                  <a:gd name="T5" fmla="*/ 169 h 337"/>
                  <a:gd name="T6" fmla="*/ 169 w 337"/>
                  <a:gd name="T7" fmla="*/ 337 h 337"/>
                  <a:gd name="T8" fmla="*/ 0 w 337"/>
                  <a:gd name="T9" fmla="*/ 169 h 337"/>
                  <a:gd name="T10" fmla="*/ 317 w 337"/>
                  <a:gd name="T11" fmla="*/ 169 h 337"/>
                  <a:gd name="T12" fmla="*/ 169 w 337"/>
                  <a:gd name="T13" fmla="*/ 20 h 337"/>
                  <a:gd name="T14" fmla="*/ 20 w 337"/>
                  <a:gd name="T15" fmla="*/ 169 h 337"/>
                  <a:gd name="T16" fmla="*/ 169 w 337"/>
                  <a:gd name="T17" fmla="*/ 318 h 337"/>
                  <a:gd name="T18" fmla="*/ 317 w 337"/>
                  <a:gd name="T19" fmla="*/ 169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7" h="337">
                    <a:moveTo>
                      <a:pt x="0" y="169"/>
                    </a:moveTo>
                    <a:cubicBezTo>
                      <a:pt x="0" y="76"/>
                      <a:pt x="76" y="0"/>
                      <a:pt x="169" y="0"/>
                    </a:cubicBezTo>
                    <a:cubicBezTo>
                      <a:pt x="262" y="0"/>
                      <a:pt x="337" y="76"/>
                      <a:pt x="337" y="169"/>
                    </a:cubicBezTo>
                    <a:cubicBezTo>
                      <a:pt x="337" y="262"/>
                      <a:pt x="262" y="337"/>
                      <a:pt x="169" y="337"/>
                    </a:cubicBezTo>
                    <a:cubicBezTo>
                      <a:pt x="76" y="337"/>
                      <a:pt x="0" y="262"/>
                      <a:pt x="0" y="169"/>
                    </a:cubicBezTo>
                    <a:close/>
                    <a:moveTo>
                      <a:pt x="317" y="169"/>
                    </a:moveTo>
                    <a:cubicBezTo>
                      <a:pt x="317" y="87"/>
                      <a:pt x="251" y="20"/>
                      <a:pt x="169" y="20"/>
                    </a:cubicBezTo>
                    <a:cubicBezTo>
                      <a:pt x="87" y="20"/>
                      <a:pt x="20" y="87"/>
                      <a:pt x="20" y="169"/>
                    </a:cubicBezTo>
                    <a:cubicBezTo>
                      <a:pt x="20" y="251"/>
                      <a:pt x="87" y="318"/>
                      <a:pt x="169" y="318"/>
                    </a:cubicBezTo>
                    <a:cubicBezTo>
                      <a:pt x="251" y="318"/>
                      <a:pt x="317" y="251"/>
                      <a:pt x="317" y="16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Freeform 7"/>
              <p:cNvSpPr>
                <a:spLocks noEditPoints="1"/>
              </p:cNvSpPr>
              <p:nvPr/>
            </p:nvSpPr>
            <p:spPr bwMode="auto">
              <a:xfrm>
                <a:off x="8164513" y="4430713"/>
                <a:ext cx="906463" cy="906463"/>
              </a:xfrm>
              <a:custGeom>
                <a:avLst/>
                <a:gdLst>
                  <a:gd name="T0" fmla="*/ 0 w 278"/>
                  <a:gd name="T1" fmla="*/ 139 h 278"/>
                  <a:gd name="T2" fmla="*/ 139 w 278"/>
                  <a:gd name="T3" fmla="*/ 0 h 278"/>
                  <a:gd name="T4" fmla="*/ 278 w 278"/>
                  <a:gd name="T5" fmla="*/ 139 h 278"/>
                  <a:gd name="T6" fmla="*/ 139 w 278"/>
                  <a:gd name="T7" fmla="*/ 278 h 278"/>
                  <a:gd name="T8" fmla="*/ 0 w 278"/>
                  <a:gd name="T9" fmla="*/ 139 h 278"/>
                  <a:gd name="T10" fmla="*/ 262 w 278"/>
                  <a:gd name="T11" fmla="*/ 139 h 278"/>
                  <a:gd name="T12" fmla="*/ 139 w 278"/>
                  <a:gd name="T13" fmla="*/ 17 h 278"/>
                  <a:gd name="T14" fmla="*/ 17 w 278"/>
                  <a:gd name="T15" fmla="*/ 139 h 278"/>
                  <a:gd name="T16" fmla="*/ 139 w 278"/>
                  <a:gd name="T17" fmla="*/ 262 h 278"/>
                  <a:gd name="T18" fmla="*/ 262 w 278"/>
                  <a:gd name="T19" fmla="*/ 139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8" h="278">
                    <a:moveTo>
                      <a:pt x="0" y="139"/>
                    </a:moveTo>
                    <a:cubicBezTo>
                      <a:pt x="0" y="63"/>
                      <a:pt x="63" y="0"/>
                      <a:pt x="139" y="0"/>
                    </a:cubicBezTo>
                    <a:cubicBezTo>
                      <a:pt x="216" y="0"/>
                      <a:pt x="278" y="63"/>
                      <a:pt x="278" y="139"/>
                    </a:cubicBezTo>
                    <a:cubicBezTo>
                      <a:pt x="278" y="216"/>
                      <a:pt x="216" y="278"/>
                      <a:pt x="139" y="278"/>
                    </a:cubicBezTo>
                    <a:cubicBezTo>
                      <a:pt x="63" y="278"/>
                      <a:pt x="0" y="216"/>
                      <a:pt x="0" y="139"/>
                    </a:cubicBezTo>
                    <a:close/>
                    <a:moveTo>
                      <a:pt x="262" y="139"/>
                    </a:moveTo>
                    <a:cubicBezTo>
                      <a:pt x="262" y="72"/>
                      <a:pt x="207" y="17"/>
                      <a:pt x="139" y="17"/>
                    </a:cubicBezTo>
                    <a:cubicBezTo>
                      <a:pt x="72" y="17"/>
                      <a:pt x="17" y="72"/>
                      <a:pt x="17" y="139"/>
                    </a:cubicBezTo>
                    <a:cubicBezTo>
                      <a:pt x="17" y="207"/>
                      <a:pt x="72" y="262"/>
                      <a:pt x="139" y="262"/>
                    </a:cubicBezTo>
                    <a:cubicBezTo>
                      <a:pt x="207" y="262"/>
                      <a:pt x="262" y="207"/>
                      <a:pt x="262" y="1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3" name="Freeform 8"/>
              <p:cNvSpPr>
                <a:spLocks noEditPoints="1"/>
              </p:cNvSpPr>
              <p:nvPr/>
            </p:nvSpPr>
            <p:spPr bwMode="auto">
              <a:xfrm>
                <a:off x="2589213" y="4841875"/>
                <a:ext cx="338138" cy="339725"/>
              </a:xfrm>
              <a:custGeom>
                <a:avLst/>
                <a:gdLst>
                  <a:gd name="T0" fmla="*/ 0 w 104"/>
                  <a:gd name="T1" fmla="*/ 52 h 104"/>
                  <a:gd name="T2" fmla="*/ 52 w 104"/>
                  <a:gd name="T3" fmla="*/ 0 h 104"/>
                  <a:gd name="T4" fmla="*/ 104 w 104"/>
                  <a:gd name="T5" fmla="*/ 52 h 104"/>
                  <a:gd name="T6" fmla="*/ 52 w 104"/>
                  <a:gd name="T7" fmla="*/ 104 h 104"/>
                  <a:gd name="T8" fmla="*/ 0 w 104"/>
                  <a:gd name="T9" fmla="*/ 52 h 104"/>
                  <a:gd name="T10" fmla="*/ 98 w 104"/>
                  <a:gd name="T11" fmla="*/ 52 h 104"/>
                  <a:gd name="T12" fmla="*/ 52 w 104"/>
                  <a:gd name="T13" fmla="*/ 6 h 104"/>
                  <a:gd name="T14" fmla="*/ 6 w 104"/>
                  <a:gd name="T15" fmla="*/ 52 h 104"/>
                  <a:gd name="T16" fmla="*/ 52 w 104"/>
                  <a:gd name="T17" fmla="*/ 98 h 104"/>
                  <a:gd name="T18" fmla="*/ 98 w 104"/>
                  <a:gd name="T19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4">
                    <a:moveTo>
                      <a:pt x="0" y="52"/>
                    </a:moveTo>
                    <a:cubicBezTo>
                      <a:pt x="0" y="23"/>
                      <a:pt x="23" y="0"/>
                      <a:pt x="52" y="0"/>
                    </a:cubicBezTo>
                    <a:cubicBezTo>
                      <a:pt x="80" y="0"/>
                      <a:pt x="104" y="23"/>
                      <a:pt x="104" y="52"/>
                    </a:cubicBezTo>
                    <a:cubicBezTo>
                      <a:pt x="104" y="81"/>
                      <a:pt x="80" y="104"/>
                      <a:pt x="52" y="104"/>
                    </a:cubicBezTo>
                    <a:cubicBezTo>
                      <a:pt x="23" y="104"/>
                      <a:pt x="0" y="81"/>
                      <a:pt x="0" y="52"/>
                    </a:cubicBezTo>
                    <a:close/>
                    <a:moveTo>
                      <a:pt x="98" y="52"/>
                    </a:moveTo>
                    <a:cubicBezTo>
                      <a:pt x="98" y="26"/>
                      <a:pt x="77" y="6"/>
                      <a:pt x="52" y="6"/>
                    </a:cubicBezTo>
                    <a:cubicBezTo>
                      <a:pt x="26" y="6"/>
                      <a:pt x="6" y="26"/>
                      <a:pt x="6" y="52"/>
                    </a:cubicBezTo>
                    <a:cubicBezTo>
                      <a:pt x="6" y="77"/>
                      <a:pt x="26" y="98"/>
                      <a:pt x="52" y="98"/>
                    </a:cubicBezTo>
                    <a:cubicBezTo>
                      <a:pt x="77" y="98"/>
                      <a:pt x="98" y="77"/>
                      <a:pt x="98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Freeform 9"/>
              <p:cNvSpPr>
                <a:spLocks noEditPoints="1"/>
              </p:cNvSpPr>
              <p:nvPr/>
            </p:nvSpPr>
            <p:spPr bwMode="auto">
              <a:xfrm>
                <a:off x="3286126" y="5145088"/>
                <a:ext cx="339725" cy="339725"/>
              </a:xfrm>
              <a:custGeom>
                <a:avLst/>
                <a:gdLst>
                  <a:gd name="T0" fmla="*/ 0 w 104"/>
                  <a:gd name="T1" fmla="*/ 52 h 104"/>
                  <a:gd name="T2" fmla="*/ 52 w 104"/>
                  <a:gd name="T3" fmla="*/ 0 h 104"/>
                  <a:gd name="T4" fmla="*/ 104 w 104"/>
                  <a:gd name="T5" fmla="*/ 52 h 104"/>
                  <a:gd name="T6" fmla="*/ 52 w 104"/>
                  <a:gd name="T7" fmla="*/ 104 h 104"/>
                  <a:gd name="T8" fmla="*/ 0 w 104"/>
                  <a:gd name="T9" fmla="*/ 52 h 104"/>
                  <a:gd name="T10" fmla="*/ 98 w 104"/>
                  <a:gd name="T11" fmla="*/ 52 h 104"/>
                  <a:gd name="T12" fmla="*/ 52 w 104"/>
                  <a:gd name="T13" fmla="*/ 6 h 104"/>
                  <a:gd name="T14" fmla="*/ 6 w 104"/>
                  <a:gd name="T15" fmla="*/ 52 h 104"/>
                  <a:gd name="T16" fmla="*/ 52 w 104"/>
                  <a:gd name="T17" fmla="*/ 98 h 104"/>
                  <a:gd name="T18" fmla="*/ 98 w 104"/>
                  <a:gd name="T19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4">
                    <a:moveTo>
                      <a:pt x="0" y="52"/>
                    </a:moveTo>
                    <a:cubicBezTo>
                      <a:pt x="0" y="23"/>
                      <a:pt x="23" y="0"/>
                      <a:pt x="52" y="0"/>
                    </a:cubicBezTo>
                    <a:cubicBezTo>
                      <a:pt x="80" y="0"/>
                      <a:pt x="104" y="23"/>
                      <a:pt x="104" y="52"/>
                    </a:cubicBezTo>
                    <a:cubicBezTo>
                      <a:pt x="104" y="80"/>
                      <a:pt x="80" y="104"/>
                      <a:pt x="52" y="104"/>
                    </a:cubicBezTo>
                    <a:cubicBezTo>
                      <a:pt x="23" y="104"/>
                      <a:pt x="0" y="80"/>
                      <a:pt x="0" y="52"/>
                    </a:cubicBezTo>
                    <a:close/>
                    <a:moveTo>
                      <a:pt x="98" y="52"/>
                    </a:moveTo>
                    <a:cubicBezTo>
                      <a:pt x="98" y="26"/>
                      <a:pt x="77" y="6"/>
                      <a:pt x="52" y="6"/>
                    </a:cubicBezTo>
                    <a:cubicBezTo>
                      <a:pt x="26" y="6"/>
                      <a:pt x="6" y="26"/>
                      <a:pt x="6" y="52"/>
                    </a:cubicBezTo>
                    <a:cubicBezTo>
                      <a:pt x="6" y="77"/>
                      <a:pt x="26" y="98"/>
                      <a:pt x="52" y="98"/>
                    </a:cubicBezTo>
                    <a:cubicBezTo>
                      <a:pt x="77" y="98"/>
                      <a:pt x="98" y="77"/>
                      <a:pt x="98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Freeform 10"/>
              <p:cNvSpPr>
                <a:spLocks noEditPoints="1"/>
              </p:cNvSpPr>
              <p:nvPr/>
            </p:nvSpPr>
            <p:spPr bwMode="auto">
              <a:xfrm>
                <a:off x="5067301" y="4629150"/>
                <a:ext cx="338138" cy="339725"/>
              </a:xfrm>
              <a:custGeom>
                <a:avLst/>
                <a:gdLst>
                  <a:gd name="T0" fmla="*/ 0 w 104"/>
                  <a:gd name="T1" fmla="*/ 52 h 104"/>
                  <a:gd name="T2" fmla="*/ 52 w 104"/>
                  <a:gd name="T3" fmla="*/ 0 h 104"/>
                  <a:gd name="T4" fmla="*/ 104 w 104"/>
                  <a:gd name="T5" fmla="*/ 52 h 104"/>
                  <a:gd name="T6" fmla="*/ 52 w 104"/>
                  <a:gd name="T7" fmla="*/ 104 h 104"/>
                  <a:gd name="T8" fmla="*/ 0 w 104"/>
                  <a:gd name="T9" fmla="*/ 52 h 104"/>
                  <a:gd name="T10" fmla="*/ 98 w 104"/>
                  <a:gd name="T11" fmla="*/ 52 h 104"/>
                  <a:gd name="T12" fmla="*/ 52 w 104"/>
                  <a:gd name="T13" fmla="*/ 6 h 104"/>
                  <a:gd name="T14" fmla="*/ 6 w 104"/>
                  <a:gd name="T15" fmla="*/ 52 h 104"/>
                  <a:gd name="T16" fmla="*/ 52 w 104"/>
                  <a:gd name="T17" fmla="*/ 98 h 104"/>
                  <a:gd name="T18" fmla="*/ 98 w 104"/>
                  <a:gd name="T19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4">
                    <a:moveTo>
                      <a:pt x="0" y="52"/>
                    </a:moveTo>
                    <a:cubicBezTo>
                      <a:pt x="0" y="23"/>
                      <a:pt x="23" y="0"/>
                      <a:pt x="52" y="0"/>
                    </a:cubicBezTo>
                    <a:cubicBezTo>
                      <a:pt x="81" y="0"/>
                      <a:pt x="104" y="23"/>
                      <a:pt x="104" y="52"/>
                    </a:cubicBezTo>
                    <a:cubicBezTo>
                      <a:pt x="104" y="81"/>
                      <a:pt x="81" y="104"/>
                      <a:pt x="52" y="104"/>
                    </a:cubicBezTo>
                    <a:cubicBezTo>
                      <a:pt x="23" y="104"/>
                      <a:pt x="0" y="81"/>
                      <a:pt x="0" y="52"/>
                    </a:cubicBezTo>
                    <a:close/>
                    <a:moveTo>
                      <a:pt x="98" y="52"/>
                    </a:moveTo>
                    <a:cubicBezTo>
                      <a:pt x="98" y="27"/>
                      <a:pt x="77" y="6"/>
                      <a:pt x="52" y="6"/>
                    </a:cubicBezTo>
                    <a:cubicBezTo>
                      <a:pt x="27" y="6"/>
                      <a:pt x="6" y="27"/>
                      <a:pt x="6" y="52"/>
                    </a:cubicBezTo>
                    <a:cubicBezTo>
                      <a:pt x="6" y="77"/>
                      <a:pt x="27" y="98"/>
                      <a:pt x="52" y="98"/>
                    </a:cubicBezTo>
                    <a:cubicBezTo>
                      <a:pt x="77" y="98"/>
                      <a:pt x="98" y="77"/>
                      <a:pt x="98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Freeform 11"/>
              <p:cNvSpPr>
                <a:spLocks noEditPoints="1"/>
              </p:cNvSpPr>
              <p:nvPr/>
            </p:nvSpPr>
            <p:spPr bwMode="auto">
              <a:xfrm>
                <a:off x="7743826" y="5583238"/>
                <a:ext cx="339725" cy="338138"/>
              </a:xfrm>
              <a:custGeom>
                <a:avLst/>
                <a:gdLst>
                  <a:gd name="T0" fmla="*/ 0 w 104"/>
                  <a:gd name="T1" fmla="*/ 52 h 104"/>
                  <a:gd name="T2" fmla="*/ 52 w 104"/>
                  <a:gd name="T3" fmla="*/ 0 h 104"/>
                  <a:gd name="T4" fmla="*/ 104 w 104"/>
                  <a:gd name="T5" fmla="*/ 52 h 104"/>
                  <a:gd name="T6" fmla="*/ 52 w 104"/>
                  <a:gd name="T7" fmla="*/ 104 h 104"/>
                  <a:gd name="T8" fmla="*/ 0 w 104"/>
                  <a:gd name="T9" fmla="*/ 52 h 104"/>
                  <a:gd name="T10" fmla="*/ 98 w 104"/>
                  <a:gd name="T11" fmla="*/ 52 h 104"/>
                  <a:gd name="T12" fmla="*/ 52 w 104"/>
                  <a:gd name="T13" fmla="*/ 6 h 104"/>
                  <a:gd name="T14" fmla="*/ 6 w 104"/>
                  <a:gd name="T15" fmla="*/ 52 h 104"/>
                  <a:gd name="T16" fmla="*/ 52 w 104"/>
                  <a:gd name="T17" fmla="*/ 98 h 104"/>
                  <a:gd name="T18" fmla="*/ 98 w 104"/>
                  <a:gd name="T19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4">
                    <a:moveTo>
                      <a:pt x="0" y="52"/>
                    </a:moveTo>
                    <a:cubicBezTo>
                      <a:pt x="0" y="23"/>
                      <a:pt x="23" y="0"/>
                      <a:pt x="52" y="0"/>
                    </a:cubicBezTo>
                    <a:cubicBezTo>
                      <a:pt x="80" y="0"/>
                      <a:pt x="104" y="23"/>
                      <a:pt x="104" y="52"/>
                    </a:cubicBezTo>
                    <a:cubicBezTo>
                      <a:pt x="104" y="80"/>
                      <a:pt x="80" y="104"/>
                      <a:pt x="52" y="104"/>
                    </a:cubicBezTo>
                    <a:cubicBezTo>
                      <a:pt x="23" y="104"/>
                      <a:pt x="0" y="80"/>
                      <a:pt x="0" y="52"/>
                    </a:cubicBezTo>
                    <a:close/>
                    <a:moveTo>
                      <a:pt x="98" y="52"/>
                    </a:moveTo>
                    <a:cubicBezTo>
                      <a:pt x="98" y="26"/>
                      <a:pt x="77" y="6"/>
                      <a:pt x="52" y="6"/>
                    </a:cubicBezTo>
                    <a:cubicBezTo>
                      <a:pt x="26" y="6"/>
                      <a:pt x="6" y="26"/>
                      <a:pt x="6" y="52"/>
                    </a:cubicBezTo>
                    <a:cubicBezTo>
                      <a:pt x="6" y="77"/>
                      <a:pt x="26" y="98"/>
                      <a:pt x="52" y="98"/>
                    </a:cubicBezTo>
                    <a:cubicBezTo>
                      <a:pt x="77" y="98"/>
                      <a:pt x="98" y="77"/>
                      <a:pt x="98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Freeform 12"/>
              <p:cNvSpPr>
                <a:spLocks noEditPoints="1"/>
              </p:cNvSpPr>
              <p:nvPr/>
            </p:nvSpPr>
            <p:spPr bwMode="auto">
              <a:xfrm>
                <a:off x="3867151" y="2713038"/>
                <a:ext cx="342900" cy="339725"/>
              </a:xfrm>
              <a:custGeom>
                <a:avLst/>
                <a:gdLst>
                  <a:gd name="T0" fmla="*/ 0 w 105"/>
                  <a:gd name="T1" fmla="*/ 52 h 104"/>
                  <a:gd name="T2" fmla="*/ 53 w 105"/>
                  <a:gd name="T3" fmla="*/ 0 h 104"/>
                  <a:gd name="T4" fmla="*/ 105 w 105"/>
                  <a:gd name="T5" fmla="*/ 52 h 104"/>
                  <a:gd name="T6" fmla="*/ 53 w 105"/>
                  <a:gd name="T7" fmla="*/ 104 h 104"/>
                  <a:gd name="T8" fmla="*/ 0 w 105"/>
                  <a:gd name="T9" fmla="*/ 52 h 104"/>
                  <a:gd name="T10" fmla="*/ 98 w 105"/>
                  <a:gd name="T11" fmla="*/ 52 h 104"/>
                  <a:gd name="T12" fmla="*/ 53 w 105"/>
                  <a:gd name="T13" fmla="*/ 6 h 104"/>
                  <a:gd name="T14" fmla="*/ 7 w 105"/>
                  <a:gd name="T15" fmla="*/ 52 h 104"/>
                  <a:gd name="T16" fmla="*/ 53 w 105"/>
                  <a:gd name="T17" fmla="*/ 98 h 104"/>
                  <a:gd name="T18" fmla="*/ 98 w 105"/>
                  <a:gd name="T19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" h="104">
                    <a:moveTo>
                      <a:pt x="0" y="52"/>
                    </a:moveTo>
                    <a:cubicBezTo>
                      <a:pt x="0" y="23"/>
                      <a:pt x="24" y="0"/>
                      <a:pt x="53" y="0"/>
                    </a:cubicBezTo>
                    <a:cubicBezTo>
                      <a:pt x="81" y="0"/>
                      <a:pt x="105" y="23"/>
                      <a:pt x="105" y="52"/>
                    </a:cubicBezTo>
                    <a:cubicBezTo>
                      <a:pt x="105" y="81"/>
                      <a:pt x="81" y="104"/>
                      <a:pt x="53" y="104"/>
                    </a:cubicBezTo>
                    <a:cubicBezTo>
                      <a:pt x="24" y="104"/>
                      <a:pt x="0" y="81"/>
                      <a:pt x="0" y="52"/>
                    </a:cubicBezTo>
                    <a:close/>
                    <a:moveTo>
                      <a:pt x="98" y="52"/>
                    </a:moveTo>
                    <a:cubicBezTo>
                      <a:pt x="98" y="27"/>
                      <a:pt x="78" y="6"/>
                      <a:pt x="53" y="6"/>
                    </a:cubicBezTo>
                    <a:cubicBezTo>
                      <a:pt x="27" y="6"/>
                      <a:pt x="7" y="27"/>
                      <a:pt x="7" y="52"/>
                    </a:cubicBezTo>
                    <a:cubicBezTo>
                      <a:pt x="7" y="77"/>
                      <a:pt x="27" y="98"/>
                      <a:pt x="53" y="98"/>
                    </a:cubicBezTo>
                    <a:cubicBezTo>
                      <a:pt x="78" y="98"/>
                      <a:pt x="98" y="77"/>
                      <a:pt x="98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Freeform 13"/>
              <p:cNvSpPr>
                <a:spLocks noEditPoints="1"/>
              </p:cNvSpPr>
              <p:nvPr/>
            </p:nvSpPr>
            <p:spPr bwMode="auto">
              <a:xfrm>
                <a:off x="4675188" y="5487988"/>
                <a:ext cx="339725" cy="342900"/>
              </a:xfrm>
              <a:custGeom>
                <a:avLst/>
                <a:gdLst>
                  <a:gd name="T0" fmla="*/ 0 w 104"/>
                  <a:gd name="T1" fmla="*/ 52 h 105"/>
                  <a:gd name="T2" fmla="*/ 52 w 104"/>
                  <a:gd name="T3" fmla="*/ 0 h 105"/>
                  <a:gd name="T4" fmla="*/ 104 w 104"/>
                  <a:gd name="T5" fmla="*/ 52 h 105"/>
                  <a:gd name="T6" fmla="*/ 52 w 104"/>
                  <a:gd name="T7" fmla="*/ 105 h 105"/>
                  <a:gd name="T8" fmla="*/ 0 w 104"/>
                  <a:gd name="T9" fmla="*/ 52 h 105"/>
                  <a:gd name="T10" fmla="*/ 98 w 104"/>
                  <a:gd name="T11" fmla="*/ 52 h 105"/>
                  <a:gd name="T12" fmla="*/ 52 w 104"/>
                  <a:gd name="T13" fmla="*/ 6 h 105"/>
                  <a:gd name="T14" fmla="*/ 6 w 104"/>
                  <a:gd name="T15" fmla="*/ 52 h 105"/>
                  <a:gd name="T16" fmla="*/ 52 w 104"/>
                  <a:gd name="T17" fmla="*/ 98 h 105"/>
                  <a:gd name="T18" fmla="*/ 98 w 104"/>
                  <a:gd name="T19" fmla="*/ 5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5">
                    <a:moveTo>
                      <a:pt x="0" y="52"/>
                    </a:moveTo>
                    <a:cubicBezTo>
                      <a:pt x="0" y="24"/>
                      <a:pt x="24" y="0"/>
                      <a:pt x="52" y="0"/>
                    </a:cubicBezTo>
                    <a:cubicBezTo>
                      <a:pt x="81" y="0"/>
                      <a:pt x="104" y="24"/>
                      <a:pt x="104" y="52"/>
                    </a:cubicBezTo>
                    <a:cubicBezTo>
                      <a:pt x="104" y="81"/>
                      <a:pt x="81" y="105"/>
                      <a:pt x="52" y="105"/>
                    </a:cubicBezTo>
                    <a:cubicBezTo>
                      <a:pt x="24" y="105"/>
                      <a:pt x="0" y="81"/>
                      <a:pt x="0" y="52"/>
                    </a:cubicBezTo>
                    <a:close/>
                    <a:moveTo>
                      <a:pt x="98" y="52"/>
                    </a:moveTo>
                    <a:cubicBezTo>
                      <a:pt x="98" y="27"/>
                      <a:pt x="78" y="6"/>
                      <a:pt x="52" y="6"/>
                    </a:cubicBezTo>
                    <a:cubicBezTo>
                      <a:pt x="27" y="6"/>
                      <a:pt x="6" y="27"/>
                      <a:pt x="6" y="52"/>
                    </a:cubicBezTo>
                    <a:cubicBezTo>
                      <a:pt x="6" y="78"/>
                      <a:pt x="27" y="98"/>
                      <a:pt x="52" y="98"/>
                    </a:cubicBezTo>
                    <a:cubicBezTo>
                      <a:pt x="78" y="98"/>
                      <a:pt x="98" y="78"/>
                      <a:pt x="98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9" name="Freeform 14"/>
              <p:cNvSpPr>
                <a:spLocks noEditPoints="1"/>
              </p:cNvSpPr>
              <p:nvPr/>
            </p:nvSpPr>
            <p:spPr bwMode="auto">
              <a:xfrm>
                <a:off x="6877051" y="5246688"/>
                <a:ext cx="339725" cy="339725"/>
              </a:xfrm>
              <a:custGeom>
                <a:avLst/>
                <a:gdLst>
                  <a:gd name="T0" fmla="*/ 0 w 104"/>
                  <a:gd name="T1" fmla="*/ 52 h 104"/>
                  <a:gd name="T2" fmla="*/ 52 w 104"/>
                  <a:gd name="T3" fmla="*/ 0 h 104"/>
                  <a:gd name="T4" fmla="*/ 104 w 104"/>
                  <a:gd name="T5" fmla="*/ 52 h 104"/>
                  <a:gd name="T6" fmla="*/ 52 w 104"/>
                  <a:gd name="T7" fmla="*/ 104 h 104"/>
                  <a:gd name="T8" fmla="*/ 0 w 104"/>
                  <a:gd name="T9" fmla="*/ 52 h 104"/>
                  <a:gd name="T10" fmla="*/ 98 w 104"/>
                  <a:gd name="T11" fmla="*/ 52 h 104"/>
                  <a:gd name="T12" fmla="*/ 52 w 104"/>
                  <a:gd name="T13" fmla="*/ 6 h 104"/>
                  <a:gd name="T14" fmla="*/ 6 w 104"/>
                  <a:gd name="T15" fmla="*/ 52 h 104"/>
                  <a:gd name="T16" fmla="*/ 52 w 104"/>
                  <a:gd name="T17" fmla="*/ 98 h 104"/>
                  <a:gd name="T18" fmla="*/ 98 w 104"/>
                  <a:gd name="T19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4">
                    <a:moveTo>
                      <a:pt x="0" y="52"/>
                    </a:moveTo>
                    <a:cubicBezTo>
                      <a:pt x="0" y="23"/>
                      <a:pt x="23" y="0"/>
                      <a:pt x="52" y="0"/>
                    </a:cubicBezTo>
                    <a:cubicBezTo>
                      <a:pt x="80" y="0"/>
                      <a:pt x="104" y="23"/>
                      <a:pt x="104" y="52"/>
                    </a:cubicBezTo>
                    <a:cubicBezTo>
                      <a:pt x="104" y="80"/>
                      <a:pt x="80" y="104"/>
                      <a:pt x="52" y="104"/>
                    </a:cubicBezTo>
                    <a:cubicBezTo>
                      <a:pt x="23" y="104"/>
                      <a:pt x="0" y="80"/>
                      <a:pt x="0" y="52"/>
                    </a:cubicBezTo>
                    <a:close/>
                    <a:moveTo>
                      <a:pt x="98" y="52"/>
                    </a:moveTo>
                    <a:cubicBezTo>
                      <a:pt x="98" y="26"/>
                      <a:pt x="77" y="6"/>
                      <a:pt x="52" y="6"/>
                    </a:cubicBezTo>
                    <a:cubicBezTo>
                      <a:pt x="26" y="6"/>
                      <a:pt x="6" y="26"/>
                      <a:pt x="6" y="52"/>
                    </a:cubicBezTo>
                    <a:cubicBezTo>
                      <a:pt x="6" y="77"/>
                      <a:pt x="26" y="98"/>
                      <a:pt x="52" y="98"/>
                    </a:cubicBezTo>
                    <a:cubicBezTo>
                      <a:pt x="77" y="98"/>
                      <a:pt x="98" y="77"/>
                      <a:pt x="98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Freeform 15"/>
              <p:cNvSpPr>
                <a:spLocks noEditPoints="1"/>
              </p:cNvSpPr>
              <p:nvPr/>
            </p:nvSpPr>
            <p:spPr bwMode="auto">
              <a:xfrm>
                <a:off x="8931276" y="3983038"/>
                <a:ext cx="339725" cy="339725"/>
              </a:xfrm>
              <a:custGeom>
                <a:avLst/>
                <a:gdLst>
                  <a:gd name="T0" fmla="*/ 0 w 104"/>
                  <a:gd name="T1" fmla="*/ 52 h 104"/>
                  <a:gd name="T2" fmla="*/ 52 w 104"/>
                  <a:gd name="T3" fmla="*/ 0 h 104"/>
                  <a:gd name="T4" fmla="*/ 104 w 104"/>
                  <a:gd name="T5" fmla="*/ 52 h 104"/>
                  <a:gd name="T6" fmla="*/ 52 w 104"/>
                  <a:gd name="T7" fmla="*/ 104 h 104"/>
                  <a:gd name="T8" fmla="*/ 0 w 104"/>
                  <a:gd name="T9" fmla="*/ 52 h 104"/>
                  <a:gd name="T10" fmla="*/ 98 w 104"/>
                  <a:gd name="T11" fmla="*/ 52 h 104"/>
                  <a:gd name="T12" fmla="*/ 52 w 104"/>
                  <a:gd name="T13" fmla="*/ 6 h 104"/>
                  <a:gd name="T14" fmla="*/ 6 w 104"/>
                  <a:gd name="T15" fmla="*/ 52 h 104"/>
                  <a:gd name="T16" fmla="*/ 52 w 104"/>
                  <a:gd name="T17" fmla="*/ 98 h 104"/>
                  <a:gd name="T18" fmla="*/ 98 w 104"/>
                  <a:gd name="T19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4">
                    <a:moveTo>
                      <a:pt x="0" y="52"/>
                    </a:moveTo>
                    <a:cubicBezTo>
                      <a:pt x="0" y="24"/>
                      <a:pt x="23" y="0"/>
                      <a:pt x="52" y="0"/>
                    </a:cubicBezTo>
                    <a:cubicBezTo>
                      <a:pt x="81" y="0"/>
                      <a:pt x="104" y="24"/>
                      <a:pt x="104" y="52"/>
                    </a:cubicBezTo>
                    <a:cubicBezTo>
                      <a:pt x="104" y="81"/>
                      <a:pt x="81" y="104"/>
                      <a:pt x="52" y="104"/>
                    </a:cubicBezTo>
                    <a:cubicBezTo>
                      <a:pt x="23" y="104"/>
                      <a:pt x="0" y="81"/>
                      <a:pt x="0" y="52"/>
                    </a:cubicBezTo>
                    <a:close/>
                    <a:moveTo>
                      <a:pt x="98" y="52"/>
                    </a:moveTo>
                    <a:cubicBezTo>
                      <a:pt x="98" y="27"/>
                      <a:pt x="77" y="6"/>
                      <a:pt x="52" y="6"/>
                    </a:cubicBezTo>
                    <a:cubicBezTo>
                      <a:pt x="27" y="6"/>
                      <a:pt x="6" y="27"/>
                      <a:pt x="6" y="52"/>
                    </a:cubicBezTo>
                    <a:cubicBezTo>
                      <a:pt x="6" y="78"/>
                      <a:pt x="27" y="98"/>
                      <a:pt x="52" y="98"/>
                    </a:cubicBezTo>
                    <a:cubicBezTo>
                      <a:pt x="77" y="98"/>
                      <a:pt x="98" y="78"/>
                      <a:pt x="98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Freeform 16"/>
              <p:cNvSpPr>
                <a:spLocks noEditPoints="1"/>
              </p:cNvSpPr>
              <p:nvPr/>
            </p:nvSpPr>
            <p:spPr bwMode="auto">
              <a:xfrm>
                <a:off x="7032626" y="2498725"/>
                <a:ext cx="209550" cy="207963"/>
              </a:xfrm>
              <a:custGeom>
                <a:avLst/>
                <a:gdLst>
                  <a:gd name="T0" fmla="*/ 0 w 64"/>
                  <a:gd name="T1" fmla="*/ 32 h 64"/>
                  <a:gd name="T2" fmla="*/ 32 w 64"/>
                  <a:gd name="T3" fmla="*/ 0 h 64"/>
                  <a:gd name="T4" fmla="*/ 64 w 64"/>
                  <a:gd name="T5" fmla="*/ 32 h 64"/>
                  <a:gd name="T6" fmla="*/ 32 w 64"/>
                  <a:gd name="T7" fmla="*/ 64 h 64"/>
                  <a:gd name="T8" fmla="*/ 0 w 64"/>
                  <a:gd name="T9" fmla="*/ 32 h 64"/>
                  <a:gd name="T10" fmla="*/ 56 w 64"/>
                  <a:gd name="T11" fmla="*/ 32 h 64"/>
                  <a:gd name="T12" fmla="*/ 32 w 64"/>
                  <a:gd name="T13" fmla="*/ 8 h 64"/>
                  <a:gd name="T14" fmla="*/ 8 w 64"/>
                  <a:gd name="T15" fmla="*/ 32 h 64"/>
                  <a:gd name="T16" fmla="*/ 32 w 64"/>
                  <a:gd name="T17" fmla="*/ 56 h 64"/>
                  <a:gd name="T18" fmla="*/ 56 w 64"/>
                  <a:gd name="T19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64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cubicBezTo>
                      <a:pt x="64" y="50"/>
                      <a:pt x="50" y="64"/>
                      <a:pt x="32" y="64"/>
                    </a:cubicBezTo>
                    <a:cubicBezTo>
                      <a:pt x="14" y="64"/>
                      <a:pt x="0" y="50"/>
                      <a:pt x="0" y="32"/>
                    </a:cubicBezTo>
                    <a:close/>
                    <a:moveTo>
                      <a:pt x="56" y="32"/>
                    </a:moveTo>
                    <a:cubicBezTo>
                      <a:pt x="56" y="19"/>
                      <a:pt x="45" y="8"/>
                      <a:pt x="32" y="8"/>
                    </a:cubicBezTo>
                    <a:cubicBezTo>
                      <a:pt x="19" y="8"/>
                      <a:pt x="8" y="19"/>
                      <a:pt x="8" y="32"/>
                    </a:cubicBezTo>
                    <a:cubicBezTo>
                      <a:pt x="8" y="45"/>
                      <a:pt x="19" y="56"/>
                      <a:pt x="32" y="56"/>
                    </a:cubicBezTo>
                    <a:cubicBezTo>
                      <a:pt x="45" y="56"/>
                      <a:pt x="56" y="45"/>
                      <a:pt x="56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Freeform 17"/>
              <p:cNvSpPr>
                <a:spLocks noEditPoints="1"/>
              </p:cNvSpPr>
              <p:nvPr/>
            </p:nvSpPr>
            <p:spPr bwMode="auto">
              <a:xfrm>
                <a:off x="4257676" y="4802188"/>
                <a:ext cx="212725" cy="212725"/>
              </a:xfrm>
              <a:custGeom>
                <a:avLst/>
                <a:gdLst>
                  <a:gd name="T0" fmla="*/ 0 w 65"/>
                  <a:gd name="T1" fmla="*/ 33 h 65"/>
                  <a:gd name="T2" fmla="*/ 33 w 65"/>
                  <a:gd name="T3" fmla="*/ 0 h 65"/>
                  <a:gd name="T4" fmla="*/ 65 w 65"/>
                  <a:gd name="T5" fmla="*/ 33 h 65"/>
                  <a:gd name="T6" fmla="*/ 33 w 65"/>
                  <a:gd name="T7" fmla="*/ 65 h 65"/>
                  <a:gd name="T8" fmla="*/ 0 w 65"/>
                  <a:gd name="T9" fmla="*/ 33 h 65"/>
                  <a:gd name="T10" fmla="*/ 56 w 65"/>
                  <a:gd name="T11" fmla="*/ 33 h 65"/>
                  <a:gd name="T12" fmla="*/ 33 w 65"/>
                  <a:gd name="T13" fmla="*/ 9 h 65"/>
                  <a:gd name="T14" fmla="*/ 9 w 65"/>
                  <a:gd name="T15" fmla="*/ 33 h 65"/>
                  <a:gd name="T16" fmla="*/ 33 w 65"/>
                  <a:gd name="T17" fmla="*/ 57 h 65"/>
                  <a:gd name="T18" fmla="*/ 56 w 65"/>
                  <a:gd name="T19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5">
                    <a:moveTo>
                      <a:pt x="0" y="33"/>
                    </a:moveTo>
                    <a:cubicBezTo>
                      <a:pt x="0" y="15"/>
                      <a:pt x="15" y="0"/>
                      <a:pt x="33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51"/>
                      <a:pt x="50" y="65"/>
                      <a:pt x="33" y="65"/>
                    </a:cubicBezTo>
                    <a:cubicBezTo>
                      <a:pt x="15" y="65"/>
                      <a:pt x="0" y="51"/>
                      <a:pt x="0" y="33"/>
                    </a:cubicBezTo>
                    <a:close/>
                    <a:moveTo>
                      <a:pt x="56" y="33"/>
                    </a:moveTo>
                    <a:cubicBezTo>
                      <a:pt x="56" y="20"/>
                      <a:pt x="46" y="9"/>
                      <a:pt x="33" y="9"/>
                    </a:cubicBezTo>
                    <a:cubicBezTo>
                      <a:pt x="19" y="9"/>
                      <a:pt x="9" y="20"/>
                      <a:pt x="9" y="33"/>
                    </a:cubicBezTo>
                    <a:cubicBezTo>
                      <a:pt x="9" y="46"/>
                      <a:pt x="19" y="57"/>
                      <a:pt x="33" y="57"/>
                    </a:cubicBezTo>
                    <a:cubicBezTo>
                      <a:pt x="46" y="57"/>
                      <a:pt x="56" y="46"/>
                      <a:pt x="56" y="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" name="Freeform 18"/>
              <p:cNvSpPr>
                <a:spLocks noEditPoints="1"/>
              </p:cNvSpPr>
              <p:nvPr/>
            </p:nvSpPr>
            <p:spPr bwMode="auto">
              <a:xfrm>
                <a:off x="4956176" y="2165350"/>
                <a:ext cx="212725" cy="212725"/>
              </a:xfrm>
              <a:custGeom>
                <a:avLst/>
                <a:gdLst>
                  <a:gd name="T0" fmla="*/ 0 w 65"/>
                  <a:gd name="T1" fmla="*/ 33 h 65"/>
                  <a:gd name="T2" fmla="*/ 33 w 65"/>
                  <a:gd name="T3" fmla="*/ 0 h 65"/>
                  <a:gd name="T4" fmla="*/ 65 w 65"/>
                  <a:gd name="T5" fmla="*/ 33 h 65"/>
                  <a:gd name="T6" fmla="*/ 33 w 65"/>
                  <a:gd name="T7" fmla="*/ 65 h 65"/>
                  <a:gd name="T8" fmla="*/ 0 w 65"/>
                  <a:gd name="T9" fmla="*/ 33 h 65"/>
                  <a:gd name="T10" fmla="*/ 56 w 65"/>
                  <a:gd name="T11" fmla="*/ 33 h 65"/>
                  <a:gd name="T12" fmla="*/ 33 w 65"/>
                  <a:gd name="T13" fmla="*/ 9 h 65"/>
                  <a:gd name="T14" fmla="*/ 9 w 65"/>
                  <a:gd name="T15" fmla="*/ 33 h 65"/>
                  <a:gd name="T16" fmla="*/ 33 w 65"/>
                  <a:gd name="T17" fmla="*/ 57 h 65"/>
                  <a:gd name="T18" fmla="*/ 56 w 65"/>
                  <a:gd name="T19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5">
                    <a:moveTo>
                      <a:pt x="0" y="33"/>
                    </a:moveTo>
                    <a:cubicBezTo>
                      <a:pt x="0" y="15"/>
                      <a:pt x="15" y="0"/>
                      <a:pt x="33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51"/>
                      <a:pt x="50" y="65"/>
                      <a:pt x="33" y="65"/>
                    </a:cubicBezTo>
                    <a:cubicBezTo>
                      <a:pt x="15" y="65"/>
                      <a:pt x="0" y="51"/>
                      <a:pt x="0" y="33"/>
                    </a:cubicBezTo>
                    <a:close/>
                    <a:moveTo>
                      <a:pt x="56" y="33"/>
                    </a:moveTo>
                    <a:cubicBezTo>
                      <a:pt x="56" y="20"/>
                      <a:pt x="46" y="9"/>
                      <a:pt x="33" y="9"/>
                    </a:cubicBezTo>
                    <a:cubicBezTo>
                      <a:pt x="19" y="9"/>
                      <a:pt x="9" y="20"/>
                      <a:pt x="9" y="33"/>
                    </a:cubicBezTo>
                    <a:cubicBezTo>
                      <a:pt x="9" y="46"/>
                      <a:pt x="19" y="57"/>
                      <a:pt x="33" y="57"/>
                    </a:cubicBezTo>
                    <a:cubicBezTo>
                      <a:pt x="46" y="57"/>
                      <a:pt x="56" y="46"/>
                      <a:pt x="56" y="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Freeform 19"/>
              <p:cNvSpPr>
                <a:spLocks noEditPoints="1"/>
              </p:cNvSpPr>
              <p:nvPr/>
            </p:nvSpPr>
            <p:spPr bwMode="auto">
              <a:xfrm>
                <a:off x="7150101" y="1809750"/>
                <a:ext cx="212725" cy="207963"/>
              </a:xfrm>
              <a:custGeom>
                <a:avLst/>
                <a:gdLst>
                  <a:gd name="T0" fmla="*/ 0 w 65"/>
                  <a:gd name="T1" fmla="*/ 32 h 64"/>
                  <a:gd name="T2" fmla="*/ 32 w 65"/>
                  <a:gd name="T3" fmla="*/ 0 h 64"/>
                  <a:gd name="T4" fmla="*/ 65 w 65"/>
                  <a:gd name="T5" fmla="*/ 32 h 64"/>
                  <a:gd name="T6" fmla="*/ 32 w 65"/>
                  <a:gd name="T7" fmla="*/ 64 h 64"/>
                  <a:gd name="T8" fmla="*/ 0 w 65"/>
                  <a:gd name="T9" fmla="*/ 32 h 64"/>
                  <a:gd name="T10" fmla="*/ 56 w 65"/>
                  <a:gd name="T11" fmla="*/ 32 h 64"/>
                  <a:gd name="T12" fmla="*/ 32 w 65"/>
                  <a:gd name="T13" fmla="*/ 8 h 64"/>
                  <a:gd name="T14" fmla="*/ 9 w 65"/>
                  <a:gd name="T15" fmla="*/ 32 h 64"/>
                  <a:gd name="T16" fmla="*/ 32 w 65"/>
                  <a:gd name="T17" fmla="*/ 56 h 64"/>
                  <a:gd name="T18" fmla="*/ 56 w 65"/>
                  <a:gd name="T19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4">
                    <a:moveTo>
                      <a:pt x="0" y="32"/>
                    </a:moveTo>
                    <a:cubicBezTo>
                      <a:pt x="0" y="14"/>
                      <a:pt x="15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50"/>
                      <a:pt x="50" y="64"/>
                      <a:pt x="32" y="64"/>
                    </a:cubicBezTo>
                    <a:cubicBezTo>
                      <a:pt x="15" y="64"/>
                      <a:pt x="0" y="50"/>
                      <a:pt x="0" y="32"/>
                    </a:cubicBezTo>
                    <a:close/>
                    <a:moveTo>
                      <a:pt x="56" y="32"/>
                    </a:moveTo>
                    <a:cubicBezTo>
                      <a:pt x="56" y="19"/>
                      <a:pt x="46" y="8"/>
                      <a:pt x="32" y="8"/>
                    </a:cubicBezTo>
                    <a:cubicBezTo>
                      <a:pt x="19" y="8"/>
                      <a:pt x="9" y="19"/>
                      <a:pt x="9" y="32"/>
                    </a:cubicBezTo>
                    <a:cubicBezTo>
                      <a:pt x="9" y="45"/>
                      <a:pt x="19" y="56"/>
                      <a:pt x="32" y="56"/>
                    </a:cubicBezTo>
                    <a:cubicBezTo>
                      <a:pt x="46" y="56"/>
                      <a:pt x="56" y="45"/>
                      <a:pt x="56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5" name="Freeform 20"/>
              <p:cNvSpPr>
                <a:spLocks noEditPoints="1"/>
              </p:cNvSpPr>
              <p:nvPr/>
            </p:nvSpPr>
            <p:spPr bwMode="auto">
              <a:xfrm>
                <a:off x="5268913" y="5797550"/>
                <a:ext cx="212725" cy="209550"/>
              </a:xfrm>
              <a:custGeom>
                <a:avLst/>
                <a:gdLst>
                  <a:gd name="T0" fmla="*/ 0 w 65"/>
                  <a:gd name="T1" fmla="*/ 32 h 64"/>
                  <a:gd name="T2" fmla="*/ 32 w 65"/>
                  <a:gd name="T3" fmla="*/ 0 h 64"/>
                  <a:gd name="T4" fmla="*/ 65 w 65"/>
                  <a:gd name="T5" fmla="*/ 32 h 64"/>
                  <a:gd name="T6" fmla="*/ 32 w 65"/>
                  <a:gd name="T7" fmla="*/ 64 h 64"/>
                  <a:gd name="T8" fmla="*/ 0 w 65"/>
                  <a:gd name="T9" fmla="*/ 32 h 64"/>
                  <a:gd name="T10" fmla="*/ 56 w 65"/>
                  <a:gd name="T11" fmla="*/ 32 h 64"/>
                  <a:gd name="T12" fmla="*/ 32 w 65"/>
                  <a:gd name="T13" fmla="*/ 8 h 64"/>
                  <a:gd name="T14" fmla="*/ 8 w 65"/>
                  <a:gd name="T15" fmla="*/ 32 h 64"/>
                  <a:gd name="T16" fmla="*/ 32 w 65"/>
                  <a:gd name="T17" fmla="*/ 56 h 64"/>
                  <a:gd name="T18" fmla="*/ 56 w 65"/>
                  <a:gd name="T19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4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50"/>
                      <a:pt x="50" y="64"/>
                      <a:pt x="32" y="64"/>
                    </a:cubicBezTo>
                    <a:cubicBezTo>
                      <a:pt x="14" y="64"/>
                      <a:pt x="0" y="50"/>
                      <a:pt x="0" y="32"/>
                    </a:cubicBezTo>
                    <a:close/>
                    <a:moveTo>
                      <a:pt x="56" y="32"/>
                    </a:moveTo>
                    <a:cubicBezTo>
                      <a:pt x="56" y="19"/>
                      <a:pt x="45" y="8"/>
                      <a:pt x="32" y="8"/>
                    </a:cubicBezTo>
                    <a:cubicBezTo>
                      <a:pt x="19" y="8"/>
                      <a:pt x="8" y="19"/>
                      <a:pt x="8" y="32"/>
                    </a:cubicBezTo>
                    <a:cubicBezTo>
                      <a:pt x="8" y="45"/>
                      <a:pt x="19" y="56"/>
                      <a:pt x="32" y="56"/>
                    </a:cubicBezTo>
                    <a:cubicBezTo>
                      <a:pt x="45" y="56"/>
                      <a:pt x="56" y="45"/>
                      <a:pt x="56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Freeform 21"/>
              <p:cNvSpPr>
                <a:spLocks noEditPoints="1"/>
              </p:cNvSpPr>
              <p:nvPr/>
            </p:nvSpPr>
            <p:spPr bwMode="auto">
              <a:xfrm>
                <a:off x="7140576" y="5753100"/>
                <a:ext cx="212725" cy="207963"/>
              </a:xfrm>
              <a:custGeom>
                <a:avLst/>
                <a:gdLst>
                  <a:gd name="T0" fmla="*/ 0 w 65"/>
                  <a:gd name="T1" fmla="*/ 32 h 64"/>
                  <a:gd name="T2" fmla="*/ 33 w 65"/>
                  <a:gd name="T3" fmla="*/ 0 h 64"/>
                  <a:gd name="T4" fmla="*/ 65 w 65"/>
                  <a:gd name="T5" fmla="*/ 32 h 64"/>
                  <a:gd name="T6" fmla="*/ 33 w 65"/>
                  <a:gd name="T7" fmla="*/ 64 h 64"/>
                  <a:gd name="T8" fmla="*/ 0 w 65"/>
                  <a:gd name="T9" fmla="*/ 32 h 64"/>
                  <a:gd name="T10" fmla="*/ 57 w 65"/>
                  <a:gd name="T11" fmla="*/ 32 h 64"/>
                  <a:gd name="T12" fmla="*/ 33 w 65"/>
                  <a:gd name="T13" fmla="*/ 8 h 64"/>
                  <a:gd name="T14" fmla="*/ 9 w 65"/>
                  <a:gd name="T15" fmla="*/ 32 h 64"/>
                  <a:gd name="T16" fmla="*/ 33 w 65"/>
                  <a:gd name="T17" fmla="*/ 56 h 64"/>
                  <a:gd name="T18" fmla="*/ 57 w 65"/>
                  <a:gd name="T19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4">
                    <a:moveTo>
                      <a:pt x="0" y="32"/>
                    </a:moveTo>
                    <a:cubicBezTo>
                      <a:pt x="0" y="14"/>
                      <a:pt x="15" y="0"/>
                      <a:pt x="33" y="0"/>
                    </a:cubicBezTo>
                    <a:cubicBezTo>
                      <a:pt x="51" y="0"/>
                      <a:pt x="65" y="14"/>
                      <a:pt x="65" y="32"/>
                    </a:cubicBezTo>
                    <a:cubicBezTo>
                      <a:pt x="65" y="50"/>
                      <a:pt x="51" y="64"/>
                      <a:pt x="33" y="64"/>
                    </a:cubicBezTo>
                    <a:cubicBezTo>
                      <a:pt x="15" y="64"/>
                      <a:pt x="0" y="50"/>
                      <a:pt x="0" y="32"/>
                    </a:cubicBezTo>
                    <a:close/>
                    <a:moveTo>
                      <a:pt x="57" y="32"/>
                    </a:moveTo>
                    <a:cubicBezTo>
                      <a:pt x="57" y="19"/>
                      <a:pt x="46" y="8"/>
                      <a:pt x="33" y="8"/>
                    </a:cubicBezTo>
                    <a:cubicBezTo>
                      <a:pt x="19" y="8"/>
                      <a:pt x="9" y="19"/>
                      <a:pt x="9" y="32"/>
                    </a:cubicBezTo>
                    <a:cubicBezTo>
                      <a:pt x="9" y="45"/>
                      <a:pt x="19" y="56"/>
                      <a:pt x="33" y="56"/>
                    </a:cubicBezTo>
                    <a:cubicBezTo>
                      <a:pt x="46" y="56"/>
                      <a:pt x="57" y="45"/>
                      <a:pt x="57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Freeform 22"/>
              <p:cNvSpPr>
                <a:spLocks noEditPoints="1"/>
              </p:cNvSpPr>
              <p:nvPr/>
            </p:nvSpPr>
            <p:spPr bwMode="auto">
              <a:xfrm>
                <a:off x="3130551" y="1744663"/>
                <a:ext cx="211138" cy="211138"/>
              </a:xfrm>
              <a:custGeom>
                <a:avLst/>
                <a:gdLst>
                  <a:gd name="T0" fmla="*/ 0 w 65"/>
                  <a:gd name="T1" fmla="*/ 32 h 65"/>
                  <a:gd name="T2" fmla="*/ 32 w 65"/>
                  <a:gd name="T3" fmla="*/ 0 h 65"/>
                  <a:gd name="T4" fmla="*/ 65 w 65"/>
                  <a:gd name="T5" fmla="*/ 32 h 65"/>
                  <a:gd name="T6" fmla="*/ 32 w 65"/>
                  <a:gd name="T7" fmla="*/ 65 h 65"/>
                  <a:gd name="T8" fmla="*/ 0 w 65"/>
                  <a:gd name="T9" fmla="*/ 32 h 65"/>
                  <a:gd name="T10" fmla="*/ 56 w 65"/>
                  <a:gd name="T11" fmla="*/ 32 h 65"/>
                  <a:gd name="T12" fmla="*/ 32 w 65"/>
                  <a:gd name="T13" fmla="*/ 8 h 65"/>
                  <a:gd name="T14" fmla="*/ 8 w 65"/>
                  <a:gd name="T15" fmla="*/ 32 h 65"/>
                  <a:gd name="T16" fmla="*/ 32 w 65"/>
                  <a:gd name="T17" fmla="*/ 56 h 65"/>
                  <a:gd name="T18" fmla="*/ 56 w 65"/>
                  <a:gd name="T19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5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5" y="14"/>
                      <a:pt x="65" y="32"/>
                    </a:cubicBezTo>
                    <a:cubicBezTo>
                      <a:pt x="65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  <a:close/>
                    <a:moveTo>
                      <a:pt x="56" y="32"/>
                    </a:moveTo>
                    <a:cubicBezTo>
                      <a:pt x="56" y="19"/>
                      <a:pt x="45" y="8"/>
                      <a:pt x="32" y="8"/>
                    </a:cubicBezTo>
                    <a:cubicBezTo>
                      <a:pt x="19" y="8"/>
                      <a:pt x="8" y="19"/>
                      <a:pt x="8" y="32"/>
                    </a:cubicBezTo>
                    <a:cubicBezTo>
                      <a:pt x="8" y="45"/>
                      <a:pt x="19" y="56"/>
                      <a:pt x="32" y="56"/>
                    </a:cubicBezTo>
                    <a:cubicBezTo>
                      <a:pt x="45" y="56"/>
                      <a:pt x="56" y="45"/>
                      <a:pt x="56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" name="Freeform 23"/>
              <p:cNvSpPr>
                <a:spLocks noEditPoints="1"/>
              </p:cNvSpPr>
              <p:nvPr/>
            </p:nvSpPr>
            <p:spPr bwMode="auto">
              <a:xfrm>
                <a:off x="9117013" y="5227638"/>
                <a:ext cx="209550" cy="211138"/>
              </a:xfrm>
              <a:custGeom>
                <a:avLst/>
                <a:gdLst>
                  <a:gd name="T0" fmla="*/ 0 w 64"/>
                  <a:gd name="T1" fmla="*/ 32 h 65"/>
                  <a:gd name="T2" fmla="*/ 32 w 64"/>
                  <a:gd name="T3" fmla="*/ 0 h 65"/>
                  <a:gd name="T4" fmla="*/ 64 w 64"/>
                  <a:gd name="T5" fmla="*/ 32 h 65"/>
                  <a:gd name="T6" fmla="*/ 32 w 64"/>
                  <a:gd name="T7" fmla="*/ 65 h 65"/>
                  <a:gd name="T8" fmla="*/ 0 w 64"/>
                  <a:gd name="T9" fmla="*/ 32 h 65"/>
                  <a:gd name="T10" fmla="*/ 56 w 64"/>
                  <a:gd name="T11" fmla="*/ 32 h 65"/>
                  <a:gd name="T12" fmla="*/ 32 w 64"/>
                  <a:gd name="T13" fmla="*/ 8 h 65"/>
                  <a:gd name="T14" fmla="*/ 8 w 64"/>
                  <a:gd name="T15" fmla="*/ 32 h 65"/>
                  <a:gd name="T16" fmla="*/ 32 w 64"/>
                  <a:gd name="T17" fmla="*/ 56 h 65"/>
                  <a:gd name="T18" fmla="*/ 56 w 64"/>
                  <a:gd name="T19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65">
                    <a:moveTo>
                      <a:pt x="0" y="32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4" y="15"/>
                      <a:pt x="64" y="32"/>
                    </a:cubicBezTo>
                    <a:cubicBezTo>
                      <a:pt x="64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  <a:close/>
                    <a:moveTo>
                      <a:pt x="56" y="32"/>
                    </a:moveTo>
                    <a:cubicBezTo>
                      <a:pt x="56" y="19"/>
                      <a:pt x="45" y="8"/>
                      <a:pt x="32" y="8"/>
                    </a:cubicBezTo>
                    <a:cubicBezTo>
                      <a:pt x="19" y="8"/>
                      <a:pt x="8" y="19"/>
                      <a:pt x="8" y="32"/>
                    </a:cubicBezTo>
                    <a:cubicBezTo>
                      <a:pt x="8" y="46"/>
                      <a:pt x="19" y="56"/>
                      <a:pt x="32" y="56"/>
                    </a:cubicBezTo>
                    <a:cubicBezTo>
                      <a:pt x="45" y="56"/>
                      <a:pt x="56" y="46"/>
                      <a:pt x="56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Freeform 24"/>
              <p:cNvSpPr>
                <a:spLocks noEditPoints="1"/>
              </p:cNvSpPr>
              <p:nvPr/>
            </p:nvSpPr>
            <p:spPr bwMode="auto">
              <a:xfrm>
                <a:off x="7721601" y="4300538"/>
                <a:ext cx="207963" cy="207963"/>
              </a:xfrm>
              <a:custGeom>
                <a:avLst/>
                <a:gdLst>
                  <a:gd name="T0" fmla="*/ 0 w 64"/>
                  <a:gd name="T1" fmla="*/ 32 h 64"/>
                  <a:gd name="T2" fmla="*/ 32 w 64"/>
                  <a:gd name="T3" fmla="*/ 0 h 64"/>
                  <a:gd name="T4" fmla="*/ 64 w 64"/>
                  <a:gd name="T5" fmla="*/ 32 h 64"/>
                  <a:gd name="T6" fmla="*/ 32 w 64"/>
                  <a:gd name="T7" fmla="*/ 64 h 64"/>
                  <a:gd name="T8" fmla="*/ 0 w 64"/>
                  <a:gd name="T9" fmla="*/ 32 h 64"/>
                  <a:gd name="T10" fmla="*/ 56 w 64"/>
                  <a:gd name="T11" fmla="*/ 32 h 64"/>
                  <a:gd name="T12" fmla="*/ 32 w 64"/>
                  <a:gd name="T13" fmla="*/ 8 h 64"/>
                  <a:gd name="T14" fmla="*/ 8 w 64"/>
                  <a:gd name="T15" fmla="*/ 32 h 64"/>
                  <a:gd name="T16" fmla="*/ 32 w 64"/>
                  <a:gd name="T17" fmla="*/ 56 h 64"/>
                  <a:gd name="T18" fmla="*/ 56 w 64"/>
                  <a:gd name="T19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64">
                    <a:moveTo>
                      <a:pt x="0" y="32"/>
                    </a:move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cubicBezTo>
                      <a:pt x="64" y="50"/>
                      <a:pt x="50" y="64"/>
                      <a:pt x="32" y="64"/>
                    </a:cubicBezTo>
                    <a:cubicBezTo>
                      <a:pt x="14" y="64"/>
                      <a:pt x="0" y="50"/>
                      <a:pt x="0" y="32"/>
                    </a:cubicBezTo>
                    <a:close/>
                    <a:moveTo>
                      <a:pt x="56" y="32"/>
                    </a:moveTo>
                    <a:cubicBezTo>
                      <a:pt x="56" y="19"/>
                      <a:pt x="45" y="8"/>
                      <a:pt x="32" y="8"/>
                    </a:cubicBezTo>
                    <a:cubicBezTo>
                      <a:pt x="19" y="8"/>
                      <a:pt x="8" y="19"/>
                      <a:pt x="8" y="32"/>
                    </a:cubicBezTo>
                    <a:cubicBezTo>
                      <a:pt x="8" y="45"/>
                      <a:pt x="19" y="56"/>
                      <a:pt x="32" y="56"/>
                    </a:cubicBezTo>
                    <a:cubicBezTo>
                      <a:pt x="45" y="56"/>
                      <a:pt x="56" y="45"/>
                      <a:pt x="56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" name="Freeform 25"/>
              <p:cNvSpPr>
                <a:spLocks noEditPoints="1"/>
              </p:cNvSpPr>
              <p:nvPr/>
            </p:nvSpPr>
            <p:spPr bwMode="auto">
              <a:xfrm>
                <a:off x="6140451" y="5530850"/>
                <a:ext cx="211138" cy="211138"/>
              </a:xfrm>
              <a:custGeom>
                <a:avLst/>
                <a:gdLst>
                  <a:gd name="T0" fmla="*/ 0 w 65"/>
                  <a:gd name="T1" fmla="*/ 32 h 65"/>
                  <a:gd name="T2" fmla="*/ 33 w 65"/>
                  <a:gd name="T3" fmla="*/ 0 h 65"/>
                  <a:gd name="T4" fmla="*/ 65 w 65"/>
                  <a:gd name="T5" fmla="*/ 32 h 65"/>
                  <a:gd name="T6" fmla="*/ 33 w 65"/>
                  <a:gd name="T7" fmla="*/ 65 h 65"/>
                  <a:gd name="T8" fmla="*/ 0 w 65"/>
                  <a:gd name="T9" fmla="*/ 32 h 65"/>
                  <a:gd name="T10" fmla="*/ 57 w 65"/>
                  <a:gd name="T11" fmla="*/ 32 h 65"/>
                  <a:gd name="T12" fmla="*/ 33 w 65"/>
                  <a:gd name="T13" fmla="*/ 8 h 65"/>
                  <a:gd name="T14" fmla="*/ 9 w 65"/>
                  <a:gd name="T15" fmla="*/ 32 h 65"/>
                  <a:gd name="T16" fmla="*/ 33 w 65"/>
                  <a:gd name="T17" fmla="*/ 56 h 65"/>
                  <a:gd name="T18" fmla="*/ 57 w 65"/>
                  <a:gd name="T19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5">
                    <a:moveTo>
                      <a:pt x="0" y="32"/>
                    </a:moveTo>
                    <a:cubicBezTo>
                      <a:pt x="0" y="14"/>
                      <a:pt x="15" y="0"/>
                      <a:pt x="33" y="0"/>
                    </a:cubicBezTo>
                    <a:cubicBezTo>
                      <a:pt x="51" y="0"/>
                      <a:pt x="65" y="14"/>
                      <a:pt x="65" y="32"/>
                    </a:cubicBezTo>
                    <a:cubicBezTo>
                      <a:pt x="65" y="50"/>
                      <a:pt x="51" y="65"/>
                      <a:pt x="33" y="65"/>
                    </a:cubicBezTo>
                    <a:cubicBezTo>
                      <a:pt x="15" y="65"/>
                      <a:pt x="0" y="50"/>
                      <a:pt x="0" y="32"/>
                    </a:cubicBezTo>
                    <a:close/>
                    <a:moveTo>
                      <a:pt x="57" y="32"/>
                    </a:moveTo>
                    <a:cubicBezTo>
                      <a:pt x="57" y="19"/>
                      <a:pt x="46" y="8"/>
                      <a:pt x="33" y="8"/>
                    </a:cubicBezTo>
                    <a:cubicBezTo>
                      <a:pt x="20" y="8"/>
                      <a:pt x="9" y="19"/>
                      <a:pt x="9" y="32"/>
                    </a:cubicBezTo>
                    <a:cubicBezTo>
                      <a:pt x="9" y="45"/>
                      <a:pt x="20" y="56"/>
                      <a:pt x="33" y="56"/>
                    </a:cubicBezTo>
                    <a:cubicBezTo>
                      <a:pt x="46" y="56"/>
                      <a:pt x="57" y="45"/>
                      <a:pt x="57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" name="Freeform 26"/>
              <p:cNvSpPr/>
              <p:nvPr/>
            </p:nvSpPr>
            <p:spPr bwMode="auto">
              <a:xfrm>
                <a:off x="4454526" y="4799013"/>
                <a:ext cx="625475" cy="120650"/>
              </a:xfrm>
              <a:custGeom>
                <a:avLst/>
                <a:gdLst>
                  <a:gd name="T0" fmla="*/ 0 w 394"/>
                  <a:gd name="T1" fmla="*/ 64 h 76"/>
                  <a:gd name="T2" fmla="*/ 392 w 394"/>
                  <a:gd name="T3" fmla="*/ 0 h 76"/>
                  <a:gd name="T4" fmla="*/ 394 w 394"/>
                  <a:gd name="T5" fmla="*/ 12 h 76"/>
                  <a:gd name="T6" fmla="*/ 2 w 394"/>
                  <a:gd name="T7" fmla="*/ 76 h 76"/>
                  <a:gd name="T8" fmla="*/ 0 w 394"/>
                  <a:gd name="T9" fmla="*/ 6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4" h="76">
                    <a:moveTo>
                      <a:pt x="0" y="64"/>
                    </a:moveTo>
                    <a:lnTo>
                      <a:pt x="392" y="0"/>
                    </a:lnTo>
                    <a:lnTo>
                      <a:pt x="394" y="12"/>
                    </a:lnTo>
                    <a:lnTo>
                      <a:pt x="2" y="76"/>
                    </a:lnTo>
                    <a:lnTo>
                      <a:pt x="0" y="6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Freeform 27"/>
              <p:cNvSpPr/>
              <p:nvPr/>
            </p:nvSpPr>
            <p:spPr bwMode="auto">
              <a:xfrm>
                <a:off x="5340351" y="4903788"/>
                <a:ext cx="847725" cy="692150"/>
              </a:xfrm>
              <a:custGeom>
                <a:avLst/>
                <a:gdLst>
                  <a:gd name="T0" fmla="*/ 0 w 260"/>
                  <a:gd name="T1" fmla="*/ 5 h 212"/>
                  <a:gd name="T2" fmla="*/ 1 w 260"/>
                  <a:gd name="T3" fmla="*/ 2 h 212"/>
                  <a:gd name="T4" fmla="*/ 7 w 260"/>
                  <a:gd name="T5" fmla="*/ 1 h 212"/>
                  <a:gd name="T6" fmla="*/ 258 w 260"/>
                  <a:gd name="T7" fmla="*/ 204 h 212"/>
                  <a:gd name="T8" fmla="*/ 259 w 260"/>
                  <a:gd name="T9" fmla="*/ 210 h 212"/>
                  <a:gd name="T10" fmla="*/ 253 w 260"/>
                  <a:gd name="T11" fmla="*/ 211 h 212"/>
                  <a:gd name="T12" fmla="*/ 2 w 260"/>
                  <a:gd name="T13" fmla="*/ 8 h 212"/>
                  <a:gd name="T14" fmla="*/ 0 w 260"/>
                  <a:gd name="T15" fmla="*/ 5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0" h="212">
                    <a:moveTo>
                      <a:pt x="0" y="5"/>
                    </a:moveTo>
                    <a:cubicBezTo>
                      <a:pt x="0" y="4"/>
                      <a:pt x="1" y="3"/>
                      <a:pt x="1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258" y="204"/>
                      <a:pt x="258" y="204"/>
                      <a:pt x="258" y="204"/>
                    </a:cubicBezTo>
                    <a:cubicBezTo>
                      <a:pt x="260" y="206"/>
                      <a:pt x="260" y="208"/>
                      <a:pt x="259" y="210"/>
                    </a:cubicBezTo>
                    <a:cubicBezTo>
                      <a:pt x="257" y="212"/>
                      <a:pt x="254" y="212"/>
                      <a:pt x="253" y="211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0" y="6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3" name="Freeform 28"/>
              <p:cNvSpPr/>
              <p:nvPr/>
            </p:nvSpPr>
            <p:spPr bwMode="auto">
              <a:xfrm>
                <a:off x="4910138" y="4940300"/>
                <a:ext cx="280988" cy="593725"/>
              </a:xfrm>
              <a:custGeom>
                <a:avLst/>
                <a:gdLst>
                  <a:gd name="T0" fmla="*/ 0 w 86"/>
                  <a:gd name="T1" fmla="*/ 177 h 182"/>
                  <a:gd name="T2" fmla="*/ 0 w 86"/>
                  <a:gd name="T3" fmla="*/ 175 h 182"/>
                  <a:gd name="T4" fmla="*/ 77 w 86"/>
                  <a:gd name="T5" fmla="*/ 4 h 182"/>
                  <a:gd name="T6" fmla="*/ 83 w 86"/>
                  <a:gd name="T7" fmla="*/ 1 h 182"/>
                  <a:gd name="T8" fmla="*/ 85 w 86"/>
                  <a:gd name="T9" fmla="*/ 7 h 182"/>
                  <a:gd name="T10" fmla="*/ 8 w 86"/>
                  <a:gd name="T11" fmla="*/ 178 h 182"/>
                  <a:gd name="T12" fmla="*/ 3 w 86"/>
                  <a:gd name="T13" fmla="*/ 181 h 182"/>
                  <a:gd name="T14" fmla="*/ 0 w 86"/>
                  <a:gd name="T15" fmla="*/ 17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82">
                    <a:moveTo>
                      <a:pt x="0" y="177"/>
                    </a:moveTo>
                    <a:cubicBezTo>
                      <a:pt x="0" y="176"/>
                      <a:pt x="0" y="175"/>
                      <a:pt x="0" y="175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8" y="1"/>
                      <a:pt x="80" y="0"/>
                      <a:pt x="83" y="1"/>
                    </a:cubicBezTo>
                    <a:cubicBezTo>
                      <a:pt x="85" y="2"/>
                      <a:pt x="86" y="5"/>
                      <a:pt x="85" y="7"/>
                    </a:cubicBezTo>
                    <a:cubicBezTo>
                      <a:pt x="8" y="178"/>
                      <a:pt x="8" y="178"/>
                      <a:pt x="8" y="178"/>
                    </a:cubicBezTo>
                    <a:cubicBezTo>
                      <a:pt x="7" y="181"/>
                      <a:pt x="5" y="182"/>
                      <a:pt x="3" y="181"/>
                    </a:cubicBezTo>
                    <a:cubicBezTo>
                      <a:pt x="1" y="180"/>
                      <a:pt x="0" y="178"/>
                      <a:pt x="0" y="17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4" name="Freeform 29"/>
              <p:cNvSpPr/>
              <p:nvPr/>
            </p:nvSpPr>
            <p:spPr bwMode="auto">
              <a:xfrm>
                <a:off x="4405313" y="4975225"/>
                <a:ext cx="371475" cy="555625"/>
              </a:xfrm>
              <a:custGeom>
                <a:avLst/>
                <a:gdLst>
                  <a:gd name="T0" fmla="*/ 0 w 114"/>
                  <a:gd name="T1" fmla="*/ 5 h 170"/>
                  <a:gd name="T2" fmla="*/ 2 w 114"/>
                  <a:gd name="T3" fmla="*/ 2 h 170"/>
                  <a:gd name="T4" fmla="*/ 8 w 114"/>
                  <a:gd name="T5" fmla="*/ 3 h 170"/>
                  <a:gd name="T6" fmla="*/ 113 w 114"/>
                  <a:gd name="T7" fmla="*/ 163 h 170"/>
                  <a:gd name="T8" fmla="*/ 112 w 114"/>
                  <a:gd name="T9" fmla="*/ 168 h 170"/>
                  <a:gd name="T10" fmla="*/ 106 w 114"/>
                  <a:gd name="T11" fmla="*/ 167 h 170"/>
                  <a:gd name="T12" fmla="*/ 1 w 114"/>
                  <a:gd name="T13" fmla="*/ 7 h 170"/>
                  <a:gd name="T14" fmla="*/ 0 w 114"/>
                  <a:gd name="T15" fmla="*/ 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4" h="170">
                    <a:moveTo>
                      <a:pt x="0" y="5"/>
                    </a:moveTo>
                    <a:cubicBezTo>
                      <a:pt x="0" y="4"/>
                      <a:pt x="1" y="2"/>
                      <a:pt x="2" y="2"/>
                    </a:cubicBezTo>
                    <a:cubicBezTo>
                      <a:pt x="4" y="0"/>
                      <a:pt x="7" y="1"/>
                      <a:pt x="8" y="3"/>
                    </a:cubicBezTo>
                    <a:cubicBezTo>
                      <a:pt x="113" y="163"/>
                      <a:pt x="113" y="163"/>
                      <a:pt x="113" y="163"/>
                    </a:cubicBezTo>
                    <a:cubicBezTo>
                      <a:pt x="114" y="165"/>
                      <a:pt x="113" y="167"/>
                      <a:pt x="112" y="168"/>
                    </a:cubicBezTo>
                    <a:cubicBezTo>
                      <a:pt x="110" y="170"/>
                      <a:pt x="107" y="169"/>
                      <a:pt x="106" y="16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6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Oval 30"/>
              <p:cNvSpPr>
                <a:spLocks noChangeArrowheads="1"/>
              </p:cNvSpPr>
              <p:nvPr/>
            </p:nvSpPr>
            <p:spPr bwMode="auto">
              <a:xfrm>
                <a:off x="8726488" y="2622550"/>
                <a:ext cx="146050" cy="146050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Oval 31"/>
              <p:cNvSpPr>
                <a:spLocks noChangeArrowheads="1"/>
              </p:cNvSpPr>
              <p:nvPr/>
            </p:nvSpPr>
            <p:spPr bwMode="auto">
              <a:xfrm>
                <a:off x="6045201" y="4597400"/>
                <a:ext cx="147638" cy="146050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" name="Oval 32"/>
              <p:cNvSpPr>
                <a:spLocks noChangeArrowheads="1"/>
              </p:cNvSpPr>
              <p:nvPr/>
            </p:nvSpPr>
            <p:spPr bwMode="auto">
              <a:xfrm>
                <a:off x="5383213" y="2546350"/>
                <a:ext cx="147638" cy="147638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" name="Oval 33"/>
              <p:cNvSpPr>
                <a:spLocks noChangeArrowheads="1"/>
              </p:cNvSpPr>
              <p:nvPr/>
            </p:nvSpPr>
            <p:spPr bwMode="auto">
              <a:xfrm>
                <a:off x="4210051" y="5726113"/>
                <a:ext cx="146050" cy="150813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9" name="Oval 34"/>
              <p:cNvSpPr>
                <a:spLocks noChangeArrowheads="1"/>
              </p:cNvSpPr>
              <p:nvPr/>
            </p:nvSpPr>
            <p:spPr bwMode="auto">
              <a:xfrm>
                <a:off x="2905126" y="5497513"/>
                <a:ext cx="146050" cy="147638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Oval 35"/>
              <p:cNvSpPr>
                <a:spLocks noChangeArrowheads="1"/>
              </p:cNvSpPr>
              <p:nvPr/>
            </p:nvSpPr>
            <p:spPr bwMode="auto">
              <a:xfrm>
                <a:off x="7724776" y="5011738"/>
                <a:ext cx="146050" cy="146050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Oval 36"/>
              <p:cNvSpPr>
                <a:spLocks noChangeArrowheads="1"/>
              </p:cNvSpPr>
              <p:nvPr/>
            </p:nvSpPr>
            <p:spPr bwMode="auto">
              <a:xfrm>
                <a:off x="8993188" y="5827713"/>
                <a:ext cx="146050" cy="146050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2" name="Freeform 37"/>
              <p:cNvSpPr/>
              <p:nvPr/>
            </p:nvSpPr>
            <p:spPr bwMode="auto">
              <a:xfrm>
                <a:off x="8726488" y="2860675"/>
                <a:ext cx="765175" cy="544513"/>
              </a:xfrm>
              <a:custGeom>
                <a:avLst/>
                <a:gdLst>
                  <a:gd name="T0" fmla="*/ 0 w 482"/>
                  <a:gd name="T1" fmla="*/ 337 h 343"/>
                  <a:gd name="T2" fmla="*/ 470 w 482"/>
                  <a:gd name="T3" fmla="*/ 0 h 343"/>
                  <a:gd name="T4" fmla="*/ 482 w 482"/>
                  <a:gd name="T5" fmla="*/ 6 h 343"/>
                  <a:gd name="T6" fmla="*/ 10 w 482"/>
                  <a:gd name="T7" fmla="*/ 343 h 343"/>
                  <a:gd name="T8" fmla="*/ 0 w 482"/>
                  <a:gd name="T9" fmla="*/ 3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2" h="343">
                    <a:moveTo>
                      <a:pt x="0" y="337"/>
                    </a:moveTo>
                    <a:lnTo>
                      <a:pt x="470" y="0"/>
                    </a:lnTo>
                    <a:lnTo>
                      <a:pt x="482" y="6"/>
                    </a:lnTo>
                    <a:lnTo>
                      <a:pt x="10" y="343"/>
                    </a:lnTo>
                    <a:lnTo>
                      <a:pt x="0" y="33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3" name="Freeform 38"/>
              <p:cNvSpPr/>
              <p:nvPr/>
            </p:nvSpPr>
            <p:spPr bwMode="auto">
              <a:xfrm>
                <a:off x="4278313" y="5689600"/>
                <a:ext cx="400050" cy="122238"/>
              </a:xfrm>
              <a:custGeom>
                <a:avLst/>
                <a:gdLst>
                  <a:gd name="T0" fmla="*/ 0 w 252"/>
                  <a:gd name="T1" fmla="*/ 64 h 77"/>
                  <a:gd name="T2" fmla="*/ 250 w 252"/>
                  <a:gd name="T3" fmla="*/ 0 h 77"/>
                  <a:gd name="T4" fmla="*/ 252 w 252"/>
                  <a:gd name="T5" fmla="*/ 13 h 77"/>
                  <a:gd name="T6" fmla="*/ 4 w 252"/>
                  <a:gd name="T7" fmla="*/ 77 h 77"/>
                  <a:gd name="T8" fmla="*/ 0 w 252"/>
                  <a:gd name="T9" fmla="*/ 6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77">
                    <a:moveTo>
                      <a:pt x="0" y="64"/>
                    </a:moveTo>
                    <a:lnTo>
                      <a:pt x="250" y="0"/>
                    </a:lnTo>
                    <a:lnTo>
                      <a:pt x="252" y="13"/>
                    </a:lnTo>
                    <a:lnTo>
                      <a:pt x="4" y="77"/>
                    </a:lnTo>
                    <a:lnTo>
                      <a:pt x="0" y="6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4" name="Freeform 39"/>
              <p:cNvSpPr/>
              <p:nvPr/>
            </p:nvSpPr>
            <p:spPr bwMode="auto">
              <a:xfrm>
                <a:off x="2973388" y="5395913"/>
                <a:ext cx="339725" cy="184150"/>
              </a:xfrm>
              <a:custGeom>
                <a:avLst/>
                <a:gdLst>
                  <a:gd name="T0" fmla="*/ 0 w 214"/>
                  <a:gd name="T1" fmla="*/ 105 h 116"/>
                  <a:gd name="T2" fmla="*/ 208 w 214"/>
                  <a:gd name="T3" fmla="*/ 0 h 116"/>
                  <a:gd name="T4" fmla="*/ 214 w 214"/>
                  <a:gd name="T5" fmla="*/ 11 h 116"/>
                  <a:gd name="T6" fmla="*/ 6 w 214"/>
                  <a:gd name="T7" fmla="*/ 116 h 116"/>
                  <a:gd name="T8" fmla="*/ 0 w 214"/>
                  <a:gd name="T9" fmla="*/ 10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4" h="116">
                    <a:moveTo>
                      <a:pt x="0" y="105"/>
                    </a:moveTo>
                    <a:lnTo>
                      <a:pt x="208" y="0"/>
                    </a:lnTo>
                    <a:lnTo>
                      <a:pt x="214" y="11"/>
                    </a:lnTo>
                    <a:lnTo>
                      <a:pt x="6" y="116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5" name="Freeform 40"/>
              <p:cNvSpPr/>
              <p:nvPr/>
            </p:nvSpPr>
            <p:spPr bwMode="auto">
              <a:xfrm>
                <a:off x="5281613" y="4946650"/>
                <a:ext cx="101600" cy="874713"/>
              </a:xfrm>
              <a:custGeom>
                <a:avLst/>
                <a:gdLst>
                  <a:gd name="T0" fmla="*/ 0 w 31"/>
                  <a:gd name="T1" fmla="*/ 3 h 268"/>
                  <a:gd name="T2" fmla="*/ 3 w 31"/>
                  <a:gd name="T3" fmla="*/ 0 h 268"/>
                  <a:gd name="T4" fmla="*/ 6 w 31"/>
                  <a:gd name="T5" fmla="*/ 3 h 268"/>
                  <a:gd name="T6" fmla="*/ 31 w 31"/>
                  <a:gd name="T7" fmla="*/ 265 h 268"/>
                  <a:gd name="T8" fmla="*/ 29 w 31"/>
                  <a:gd name="T9" fmla="*/ 268 h 268"/>
                  <a:gd name="T10" fmla="*/ 25 w 31"/>
                  <a:gd name="T11" fmla="*/ 265 h 268"/>
                  <a:gd name="T12" fmla="*/ 0 w 31"/>
                  <a:gd name="T13" fmla="*/ 3 h 268"/>
                  <a:gd name="T14" fmla="*/ 0 w 31"/>
                  <a:gd name="T15" fmla="*/ 3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68">
                    <a:moveTo>
                      <a:pt x="0" y="3"/>
                    </a:move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6" y="1"/>
                      <a:pt x="6" y="3"/>
                    </a:cubicBezTo>
                    <a:cubicBezTo>
                      <a:pt x="31" y="265"/>
                      <a:pt x="31" y="265"/>
                      <a:pt x="31" y="265"/>
                    </a:cubicBezTo>
                    <a:cubicBezTo>
                      <a:pt x="31" y="266"/>
                      <a:pt x="30" y="267"/>
                      <a:pt x="29" y="268"/>
                    </a:cubicBezTo>
                    <a:cubicBezTo>
                      <a:pt x="27" y="268"/>
                      <a:pt x="26" y="267"/>
                      <a:pt x="25" y="26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6" name="Freeform 41"/>
              <p:cNvSpPr/>
              <p:nvPr/>
            </p:nvSpPr>
            <p:spPr bwMode="auto">
              <a:xfrm>
                <a:off x="4968876" y="5735638"/>
                <a:ext cx="312738" cy="130175"/>
              </a:xfrm>
              <a:custGeom>
                <a:avLst/>
                <a:gdLst>
                  <a:gd name="T0" fmla="*/ 0 w 96"/>
                  <a:gd name="T1" fmla="*/ 3 h 40"/>
                  <a:gd name="T2" fmla="*/ 1 w 96"/>
                  <a:gd name="T3" fmla="*/ 2 h 40"/>
                  <a:gd name="T4" fmla="*/ 4 w 96"/>
                  <a:gd name="T5" fmla="*/ 0 h 40"/>
                  <a:gd name="T6" fmla="*/ 94 w 96"/>
                  <a:gd name="T7" fmla="*/ 34 h 40"/>
                  <a:gd name="T8" fmla="*/ 96 w 96"/>
                  <a:gd name="T9" fmla="*/ 38 h 40"/>
                  <a:gd name="T10" fmla="*/ 92 w 96"/>
                  <a:gd name="T11" fmla="*/ 40 h 40"/>
                  <a:gd name="T12" fmla="*/ 2 w 96"/>
                  <a:gd name="T13" fmla="*/ 6 h 40"/>
                  <a:gd name="T14" fmla="*/ 0 w 96"/>
                  <a:gd name="T15" fmla="*/ 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" h="40">
                    <a:moveTo>
                      <a:pt x="0" y="3"/>
                    </a:moveTo>
                    <a:cubicBezTo>
                      <a:pt x="0" y="3"/>
                      <a:pt x="0" y="2"/>
                      <a:pt x="1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6" y="35"/>
                      <a:pt x="96" y="36"/>
                      <a:pt x="96" y="38"/>
                    </a:cubicBezTo>
                    <a:cubicBezTo>
                      <a:pt x="95" y="39"/>
                      <a:pt x="94" y="40"/>
                      <a:pt x="92" y="40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4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7" name="Freeform 42"/>
              <p:cNvSpPr/>
              <p:nvPr/>
            </p:nvSpPr>
            <p:spPr bwMode="auto">
              <a:xfrm>
                <a:off x="7081838" y="5559425"/>
                <a:ext cx="141288" cy="225425"/>
              </a:xfrm>
              <a:custGeom>
                <a:avLst/>
                <a:gdLst>
                  <a:gd name="T0" fmla="*/ 0 w 43"/>
                  <a:gd name="T1" fmla="*/ 4 h 69"/>
                  <a:gd name="T2" fmla="*/ 1 w 43"/>
                  <a:gd name="T3" fmla="*/ 1 h 69"/>
                  <a:gd name="T4" fmla="*/ 5 w 43"/>
                  <a:gd name="T5" fmla="*/ 2 h 69"/>
                  <a:gd name="T6" fmla="*/ 42 w 43"/>
                  <a:gd name="T7" fmla="*/ 64 h 69"/>
                  <a:gd name="T8" fmla="*/ 41 w 43"/>
                  <a:gd name="T9" fmla="*/ 68 h 69"/>
                  <a:gd name="T10" fmla="*/ 37 w 43"/>
                  <a:gd name="T11" fmla="*/ 67 h 69"/>
                  <a:gd name="T12" fmla="*/ 0 w 43"/>
                  <a:gd name="T13" fmla="*/ 5 h 69"/>
                  <a:gd name="T14" fmla="*/ 0 w 43"/>
                  <a:gd name="T15" fmla="*/ 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69">
                    <a:moveTo>
                      <a:pt x="0" y="4"/>
                    </a:moveTo>
                    <a:cubicBezTo>
                      <a:pt x="0" y="3"/>
                      <a:pt x="0" y="2"/>
                      <a:pt x="1" y="1"/>
                    </a:cubicBezTo>
                    <a:cubicBezTo>
                      <a:pt x="3" y="0"/>
                      <a:pt x="4" y="1"/>
                      <a:pt x="5" y="2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43" y="65"/>
                      <a:pt x="42" y="67"/>
                      <a:pt x="41" y="68"/>
                    </a:cubicBezTo>
                    <a:cubicBezTo>
                      <a:pt x="40" y="69"/>
                      <a:pt x="38" y="68"/>
                      <a:pt x="37" y="6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4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8" name="Freeform 43"/>
              <p:cNvSpPr/>
              <p:nvPr/>
            </p:nvSpPr>
            <p:spPr bwMode="auto">
              <a:xfrm>
                <a:off x="2895601" y="5064125"/>
                <a:ext cx="414338" cy="185738"/>
              </a:xfrm>
              <a:custGeom>
                <a:avLst/>
                <a:gdLst>
                  <a:gd name="T0" fmla="*/ 0 w 127"/>
                  <a:gd name="T1" fmla="*/ 4 h 57"/>
                  <a:gd name="T2" fmla="*/ 0 w 127"/>
                  <a:gd name="T3" fmla="*/ 2 h 57"/>
                  <a:gd name="T4" fmla="*/ 4 w 127"/>
                  <a:gd name="T5" fmla="*/ 1 h 57"/>
                  <a:gd name="T6" fmla="*/ 125 w 127"/>
                  <a:gd name="T7" fmla="*/ 52 h 57"/>
                  <a:gd name="T8" fmla="*/ 126 w 127"/>
                  <a:gd name="T9" fmla="*/ 55 h 57"/>
                  <a:gd name="T10" fmla="*/ 123 w 127"/>
                  <a:gd name="T11" fmla="*/ 57 h 57"/>
                  <a:gd name="T12" fmla="*/ 2 w 127"/>
                  <a:gd name="T13" fmla="*/ 6 h 57"/>
                  <a:gd name="T14" fmla="*/ 0 w 127"/>
                  <a:gd name="T15" fmla="*/ 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57">
                    <a:moveTo>
                      <a:pt x="0" y="4"/>
                    </a:moveTo>
                    <a:cubicBezTo>
                      <a:pt x="0" y="3"/>
                      <a:pt x="0" y="3"/>
                      <a:pt x="0" y="2"/>
                    </a:cubicBezTo>
                    <a:cubicBezTo>
                      <a:pt x="1" y="1"/>
                      <a:pt x="2" y="0"/>
                      <a:pt x="4" y="1"/>
                    </a:cubicBezTo>
                    <a:cubicBezTo>
                      <a:pt x="125" y="52"/>
                      <a:pt x="125" y="52"/>
                      <a:pt x="125" y="52"/>
                    </a:cubicBezTo>
                    <a:cubicBezTo>
                      <a:pt x="126" y="52"/>
                      <a:pt x="127" y="54"/>
                      <a:pt x="126" y="55"/>
                    </a:cubicBezTo>
                    <a:cubicBezTo>
                      <a:pt x="126" y="57"/>
                      <a:pt x="124" y="57"/>
                      <a:pt x="123" y="5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9" name="Freeform 44"/>
              <p:cNvSpPr/>
              <p:nvPr/>
            </p:nvSpPr>
            <p:spPr bwMode="auto">
              <a:xfrm>
                <a:off x="3603626" y="4956175"/>
                <a:ext cx="687388" cy="287338"/>
              </a:xfrm>
              <a:custGeom>
                <a:avLst/>
                <a:gdLst>
                  <a:gd name="T0" fmla="*/ 0 w 211"/>
                  <a:gd name="T1" fmla="*/ 84 h 88"/>
                  <a:gd name="T2" fmla="*/ 2 w 211"/>
                  <a:gd name="T3" fmla="*/ 82 h 88"/>
                  <a:gd name="T4" fmla="*/ 207 w 211"/>
                  <a:gd name="T5" fmla="*/ 0 h 88"/>
                  <a:gd name="T6" fmla="*/ 211 w 211"/>
                  <a:gd name="T7" fmla="*/ 2 h 88"/>
                  <a:gd name="T8" fmla="*/ 209 w 211"/>
                  <a:gd name="T9" fmla="*/ 5 h 88"/>
                  <a:gd name="T10" fmla="*/ 4 w 211"/>
                  <a:gd name="T11" fmla="*/ 87 h 88"/>
                  <a:gd name="T12" fmla="*/ 0 w 211"/>
                  <a:gd name="T13" fmla="*/ 85 h 88"/>
                  <a:gd name="T14" fmla="*/ 0 w 211"/>
                  <a:gd name="T15" fmla="*/ 8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1" h="88">
                    <a:moveTo>
                      <a:pt x="0" y="84"/>
                    </a:moveTo>
                    <a:cubicBezTo>
                      <a:pt x="0" y="83"/>
                      <a:pt x="0" y="82"/>
                      <a:pt x="2" y="82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09" y="0"/>
                      <a:pt x="210" y="0"/>
                      <a:pt x="211" y="2"/>
                    </a:cubicBezTo>
                    <a:cubicBezTo>
                      <a:pt x="211" y="3"/>
                      <a:pt x="211" y="5"/>
                      <a:pt x="209" y="5"/>
                    </a:cubicBezTo>
                    <a:cubicBezTo>
                      <a:pt x="4" y="87"/>
                      <a:pt x="4" y="87"/>
                      <a:pt x="4" y="87"/>
                    </a:cubicBezTo>
                    <a:cubicBezTo>
                      <a:pt x="2" y="88"/>
                      <a:pt x="1" y="87"/>
                      <a:pt x="0" y="85"/>
                    </a:cubicBezTo>
                    <a:cubicBezTo>
                      <a:pt x="0" y="85"/>
                      <a:pt x="0" y="85"/>
                      <a:pt x="0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0" name="Freeform 45"/>
              <p:cNvSpPr/>
              <p:nvPr/>
            </p:nvSpPr>
            <p:spPr bwMode="auto">
              <a:xfrm>
                <a:off x="5392738" y="4662488"/>
                <a:ext cx="733425" cy="120650"/>
              </a:xfrm>
              <a:custGeom>
                <a:avLst/>
                <a:gdLst>
                  <a:gd name="T0" fmla="*/ 0 w 225"/>
                  <a:gd name="T1" fmla="*/ 34 h 37"/>
                  <a:gd name="T2" fmla="*/ 2 w 225"/>
                  <a:gd name="T3" fmla="*/ 31 h 37"/>
                  <a:gd name="T4" fmla="*/ 222 w 225"/>
                  <a:gd name="T5" fmla="*/ 0 h 37"/>
                  <a:gd name="T6" fmla="*/ 225 w 225"/>
                  <a:gd name="T7" fmla="*/ 2 h 37"/>
                  <a:gd name="T8" fmla="*/ 223 w 225"/>
                  <a:gd name="T9" fmla="*/ 5 h 37"/>
                  <a:gd name="T10" fmla="*/ 3 w 225"/>
                  <a:gd name="T11" fmla="*/ 36 h 37"/>
                  <a:gd name="T12" fmla="*/ 0 w 225"/>
                  <a:gd name="T13" fmla="*/ 34 h 37"/>
                  <a:gd name="T14" fmla="*/ 0 w 225"/>
                  <a:gd name="T15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37">
                    <a:moveTo>
                      <a:pt x="0" y="34"/>
                    </a:moveTo>
                    <a:cubicBezTo>
                      <a:pt x="0" y="32"/>
                      <a:pt x="1" y="31"/>
                      <a:pt x="2" y="31"/>
                    </a:cubicBezTo>
                    <a:cubicBezTo>
                      <a:pt x="222" y="0"/>
                      <a:pt x="222" y="0"/>
                      <a:pt x="222" y="0"/>
                    </a:cubicBezTo>
                    <a:cubicBezTo>
                      <a:pt x="223" y="0"/>
                      <a:pt x="225" y="1"/>
                      <a:pt x="225" y="2"/>
                    </a:cubicBezTo>
                    <a:cubicBezTo>
                      <a:pt x="225" y="4"/>
                      <a:pt x="224" y="5"/>
                      <a:pt x="223" y="5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2" y="37"/>
                      <a:pt x="0" y="36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1" name="Freeform 46"/>
              <p:cNvSpPr/>
              <p:nvPr/>
            </p:nvSpPr>
            <p:spPr bwMode="auto">
              <a:xfrm>
                <a:off x="6126163" y="4697413"/>
                <a:ext cx="800100" cy="617538"/>
              </a:xfrm>
              <a:custGeom>
                <a:avLst/>
                <a:gdLst>
                  <a:gd name="T0" fmla="*/ 0 w 245"/>
                  <a:gd name="T1" fmla="*/ 3 h 189"/>
                  <a:gd name="T2" fmla="*/ 1 w 245"/>
                  <a:gd name="T3" fmla="*/ 1 h 189"/>
                  <a:gd name="T4" fmla="*/ 5 w 245"/>
                  <a:gd name="T5" fmla="*/ 1 h 189"/>
                  <a:gd name="T6" fmla="*/ 244 w 245"/>
                  <a:gd name="T7" fmla="*/ 184 h 189"/>
                  <a:gd name="T8" fmla="*/ 245 w 245"/>
                  <a:gd name="T9" fmla="*/ 188 h 189"/>
                  <a:gd name="T10" fmla="*/ 241 w 245"/>
                  <a:gd name="T11" fmla="*/ 188 h 189"/>
                  <a:gd name="T12" fmla="*/ 1 w 245"/>
                  <a:gd name="T13" fmla="*/ 5 h 189"/>
                  <a:gd name="T14" fmla="*/ 0 w 245"/>
                  <a:gd name="T15" fmla="*/ 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5" h="189">
                    <a:moveTo>
                      <a:pt x="0" y="3"/>
                    </a:move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5" y="1"/>
                    </a:cubicBezTo>
                    <a:cubicBezTo>
                      <a:pt x="244" y="184"/>
                      <a:pt x="244" y="184"/>
                      <a:pt x="244" y="184"/>
                    </a:cubicBezTo>
                    <a:cubicBezTo>
                      <a:pt x="245" y="185"/>
                      <a:pt x="245" y="186"/>
                      <a:pt x="245" y="188"/>
                    </a:cubicBezTo>
                    <a:cubicBezTo>
                      <a:pt x="244" y="189"/>
                      <a:pt x="242" y="189"/>
                      <a:pt x="241" y="188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4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2" name="Freeform 47"/>
              <p:cNvSpPr/>
              <p:nvPr/>
            </p:nvSpPr>
            <p:spPr bwMode="auto">
              <a:xfrm>
                <a:off x="6329363" y="5451475"/>
                <a:ext cx="550863" cy="147638"/>
              </a:xfrm>
              <a:custGeom>
                <a:avLst/>
                <a:gdLst>
                  <a:gd name="T0" fmla="*/ 0 w 169"/>
                  <a:gd name="T1" fmla="*/ 42 h 45"/>
                  <a:gd name="T2" fmla="*/ 2 w 169"/>
                  <a:gd name="T3" fmla="*/ 39 h 45"/>
                  <a:gd name="T4" fmla="*/ 166 w 169"/>
                  <a:gd name="T5" fmla="*/ 0 h 45"/>
                  <a:gd name="T6" fmla="*/ 169 w 169"/>
                  <a:gd name="T7" fmla="*/ 2 h 45"/>
                  <a:gd name="T8" fmla="*/ 167 w 169"/>
                  <a:gd name="T9" fmla="*/ 6 h 45"/>
                  <a:gd name="T10" fmla="*/ 4 w 169"/>
                  <a:gd name="T11" fmla="*/ 45 h 45"/>
                  <a:gd name="T12" fmla="*/ 0 w 169"/>
                  <a:gd name="T13" fmla="*/ 43 h 45"/>
                  <a:gd name="T14" fmla="*/ 0 w 169"/>
                  <a:gd name="T15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45">
                    <a:moveTo>
                      <a:pt x="0" y="42"/>
                    </a:moveTo>
                    <a:cubicBezTo>
                      <a:pt x="0" y="41"/>
                      <a:pt x="1" y="40"/>
                      <a:pt x="2" y="39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67" y="0"/>
                      <a:pt x="169" y="1"/>
                      <a:pt x="169" y="2"/>
                    </a:cubicBezTo>
                    <a:cubicBezTo>
                      <a:pt x="169" y="4"/>
                      <a:pt x="168" y="5"/>
                      <a:pt x="167" y="6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2" y="45"/>
                      <a:pt x="1" y="44"/>
                      <a:pt x="0" y="43"/>
                    </a:cubicBezTo>
                    <a:cubicBezTo>
                      <a:pt x="0" y="43"/>
                      <a:pt x="0" y="42"/>
                      <a:pt x="0" y="4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3" name="Freeform 48"/>
              <p:cNvSpPr/>
              <p:nvPr/>
            </p:nvSpPr>
            <p:spPr bwMode="auto">
              <a:xfrm>
                <a:off x="7789863" y="5148263"/>
                <a:ext cx="133350" cy="444500"/>
              </a:xfrm>
              <a:custGeom>
                <a:avLst/>
                <a:gdLst>
                  <a:gd name="T0" fmla="*/ 0 w 41"/>
                  <a:gd name="T1" fmla="*/ 3 h 136"/>
                  <a:gd name="T2" fmla="*/ 2 w 41"/>
                  <a:gd name="T3" fmla="*/ 0 h 136"/>
                  <a:gd name="T4" fmla="*/ 5 w 41"/>
                  <a:gd name="T5" fmla="*/ 2 h 136"/>
                  <a:gd name="T6" fmla="*/ 40 w 41"/>
                  <a:gd name="T7" fmla="*/ 132 h 136"/>
                  <a:gd name="T8" fmla="*/ 39 w 41"/>
                  <a:gd name="T9" fmla="*/ 135 h 136"/>
                  <a:gd name="T10" fmla="*/ 35 w 41"/>
                  <a:gd name="T11" fmla="*/ 133 h 136"/>
                  <a:gd name="T12" fmla="*/ 0 w 41"/>
                  <a:gd name="T13" fmla="*/ 4 h 136"/>
                  <a:gd name="T14" fmla="*/ 0 w 41"/>
                  <a:gd name="T15" fmla="*/ 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136">
                    <a:moveTo>
                      <a:pt x="0" y="3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5" y="1"/>
                      <a:pt x="5" y="2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1" y="133"/>
                      <a:pt x="40" y="135"/>
                      <a:pt x="39" y="135"/>
                    </a:cubicBezTo>
                    <a:cubicBezTo>
                      <a:pt x="37" y="136"/>
                      <a:pt x="35" y="135"/>
                      <a:pt x="35" y="13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4" name="Freeform 49"/>
              <p:cNvSpPr>
                <a:spLocks noEditPoints="1"/>
              </p:cNvSpPr>
              <p:nvPr/>
            </p:nvSpPr>
            <p:spPr bwMode="auto">
              <a:xfrm>
                <a:off x="2790826" y="2520950"/>
                <a:ext cx="900113" cy="901700"/>
              </a:xfrm>
              <a:custGeom>
                <a:avLst/>
                <a:gdLst>
                  <a:gd name="T0" fmla="*/ 0 w 276"/>
                  <a:gd name="T1" fmla="*/ 138 h 276"/>
                  <a:gd name="T2" fmla="*/ 138 w 276"/>
                  <a:gd name="T3" fmla="*/ 0 h 276"/>
                  <a:gd name="T4" fmla="*/ 276 w 276"/>
                  <a:gd name="T5" fmla="*/ 138 h 276"/>
                  <a:gd name="T6" fmla="*/ 138 w 276"/>
                  <a:gd name="T7" fmla="*/ 276 h 276"/>
                  <a:gd name="T8" fmla="*/ 0 w 276"/>
                  <a:gd name="T9" fmla="*/ 138 h 276"/>
                  <a:gd name="T10" fmla="*/ 259 w 276"/>
                  <a:gd name="T11" fmla="*/ 138 h 276"/>
                  <a:gd name="T12" fmla="*/ 138 w 276"/>
                  <a:gd name="T13" fmla="*/ 16 h 276"/>
                  <a:gd name="T14" fmla="*/ 16 w 276"/>
                  <a:gd name="T15" fmla="*/ 138 h 276"/>
                  <a:gd name="T16" fmla="*/ 138 w 276"/>
                  <a:gd name="T17" fmla="*/ 259 h 276"/>
                  <a:gd name="T18" fmla="*/ 259 w 276"/>
                  <a:gd name="T19" fmla="*/ 13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6" h="276">
                    <a:moveTo>
                      <a:pt x="0" y="138"/>
                    </a:moveTo>
                    <a:cubicBezTo>
                      <a:pt x="0" y="62"/>
                      <a:pt x="62" y="0"/>
                      <a:pt x="138" y="0"/>
                    </a:cubicBezTo>
                    <a:cubicBezTo>
                      <a:pt x="214" y="0"/>
                      <a:pt x="276" y="62"/>
                      <a:pt x="276" y="138"/>
                    </a:cubicBezTo>
                    <a:cubicBezTo>
                      <a:pt x="276" y="214"/>
                      <a:pt x="214" y="276"/>
                      <a:pt x="138" y="276"/>
                    </a:cubicBezTo>
                    <a:cubicBezTo>
                      <a:pt x="62" y="276"/>
                      <a:pt x="0" y="214"/>
                      <a:pt x="0" y="138"/>
                    </a:cubicBezTo>
                    <a:close/>
                    <a:moveTo>
                      <a:pt x="259" y="138"/>
                    </a:moveTo>
                    <a:cubicBezTo>
                      <a:pt x="259" y="71"/>
                      <a:pt x="205" y="16"/>
                      <a:pt x="138" y="16"/>
                    </a:cubicBezTo>
                    <a:cubicBezTo>
                      <a:pt x="71" y="16"/>
                      <a:pt x="16" y="71"/>
                      <a:pt x="16" y="138"/>
                    </a:cubicBezTo>
                    <a:cubicBezTo>
                      <a:pt x="16" y="205"/>
                      <a:pt x="71" y="259"/>
                      <a:pt x="138" y="259"/>
                    </a:cubicBezTo>
                    <a:cubicBezTo>
                      <a:pt x="205" y="259"/>
                      <a:pt x="259" y="205"/>
                      <a:pt x="259" y="1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5" name="Freeform 50"/>
              <p:cNvSpPr>
                <a:spLocks noEditPoints="1"/>
              </p:cNvSpPr>
              <p:nvPr/>
            </p:nvSpPr>
            <p:spPr bwMode="auto">
              <a:xfrm>
                <a:off x="3409951" y="5219700"/>
                <a:ext cx="92075" cy="92075"/>
              </a:xfrm>
              <a:custGeom>
                <a:avLst/>
                <a:gdLst>
                  <a:gd name="T0" fmla="*/ 28 w 28"/>
                  <a:gd name="T1" fmla="*/ 14 h 28"/>
                  <a:gd name="T2" fmla="*/ 14 w 28"/>
                  <a:gd name="T3" fmla="*/ 0 h 28"/>
                  <a:gd name="T4" fmla="*/ 0 w 28"/>
                  <a:gd name="T5" fmla="*/ 14 h 28"/>
                  <a:gd name="T6" fmla="*/ 14 w 28"/>
                  <a:gd name="T7" fmla="*/ 28 h 28"/>
                  <a:gd name="T8" fmla="*/ 28 w 28"/>
                  <a:gd name="T9" fmla="*/ 14 h 28"/>
                  <a:gd name="T10" fmla="*/ 3 w 28"/>
                  <a:gd name="T11" fmla="*/ 14 h 28"/>
                  <a:gd name="T12" fmla="*/ 6 w 28"/>
                  <a:gd name="T13" fmla="*/ 7 h 28"/>
                  <a:gd name="T14" fmla="*/ 24 w 28"/>
                  <a:gd name="T15" fmla="*/ 14 h 28"/>
                  <a:gd name="T16" fmla="*/ 14 w 28"/>
                  <a:gd name="T17" fmla="*/ 25 h 28"/>
                  <a:gd name="T18" fmla="*/ 3 w 28"/>
                  <a:gd name="T1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8">
                    <a:moveTo>
                      <a:pt x="28" y="14"/>
                    </a:move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ubicBezTo>
                      <a:pt x="22" y="28"/>
                      <a:pt x="28" y="22"/>
                      <a:pt x="28" y="14"/>
                    </a:cubicBezTo>
                    <a:close/>
                    <a:moveTo>
                      <a:pt x="3" y="14"/>
                    </a:moveTo>
                    <a:cubicBezTo>
                      <a:pt x="3" y="14"/>
                      <a:pt x="3" y="10"/>
                      <a:pt x="6" y="7"/>
                    </a:cubicBezTo>
                    <a:cubicBezTo>
                      <a:pt x="8" y="9"/>
                      <a:pt x="14" y="14"/>
                      <a:pt x="24" y="14"/>
                    </a:cubicBezTo>
                    <a:cubicBezTo>
                      <a:pt x="24" y="20"/>
                      <a:pt x="20" y="25"/>
                      <a:pt x="14" y="25"/>
                    </a:cubicBezTo>
                    <a:cubicBezTo>
                      <a:pt x="8" y="25"/>
                      <a:pt x="3" y="20"/>
                      <a:pt x="3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6" name="Freeform 51"/>
              <p:cNvSpPr/>
              <p:nvPr/>
            </p:nvSpPr>
            <p:spPr bwMode="auto">
              <a:xfrm>
                <a:off x="3375026" y="5321300"/>
                <a:ext cx="158750" cy="88900"/>
              </a:xfrm>
              <a:custGeom>
                <a:avLst/>
                <a:gdLst>
                  <a:gd name="T0" fmla="*/ 0 w 49"/>
                  <a:gd name="T1" fmla="*/ 8 h 27"/>
                  <a:gd name="T2" fmla="*/ 0 w 49"/>
                  <a:gd name="T3" fmla="*/ 14 h 27"/>
                  <a:gd name="T4" fmla="*/ 0 w 49"/>
                  <a:gd name="T5" fmla="*/ 23 h 27"/>
                  <a:gd name="T6" fmla="*/ 5 w 49"/>
                  <a:gd name="T7" fmla="*/ 27 h 27"/>
                  <a:gd name="T8" fmla="*/ 45 w 49"/>
                  <a:gd name="T9" fmla="*/ 27 h 27"/>
                  <a:gd name="T10" fmla="*/ 49 w 49"/>
                  <a:gd name="T11" fmla="*/ 23 h 27"/>
                  <a:gd name="T12" fmla="*/ 49 w 49"/>
                  <a:gd name="T13" fmla="*/ 14 h 27"/>
                  <a:gd name="T14" fmla="*/ 49 w 49"/>
                  <a:gd name="T15" fmla="*/ 8 h 27"/>
                  <a:gd name="T16" fmla="*/ 41 w 49"/>
                  <a:gd name="T17" fmla="*/ 0 h 27"/>
                  <a:gd name="T18" fmla="*/ 34 w 49"/>
                  <a:gd name="T19" fmla="*/ 0 h 27"/>
                  <a:gd name="T20" fmla="*/ 32 w 49"/>
                  <a:gd name="T21" fmla="*/ 1 h 27"/>
                  <a:gd name="T22" fmla="*/ 25 w 49"/>
                  <a:gd name="T23" fmla="*/ 11 h 27"/>
                  <a:gd name="T24" fmla="*/ 24 w 49"/>
                  <a:gd name="T25" fmla="*/ 11 h 27"/>
                  <a:gd name="T26" fmla="*/ 17 w 49"/>
                  <a:gd name="T27" fmla="*/ 1 h 27"/>
                  <a:gd name="T28" fmla="*/ 16 w 49"/>
                  <a:gd name="T29" fmla="*/ 0 h 27"/>
                  <a:gd name="T30" fmla="*/ 9 w 49"/>
                  <a:gd name="T31" fmla="*/ 0 h 27"/>
                  <a:gd name="T32" fmla="*/ 0 w 49"/>
                  <a:gd name="T33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27">
                    <a:moveTo>
                      <a:pt x="0" y="8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2" y="27"/>
                      <a:pt x="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7" y="27"/>
                      <a:pt x="49" y="25"/>
                      <a:pt x="49" y="23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4"/>
                      <a:pt x="45" y="0"/>
                      <a:pt x="4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1"/>
                      <a:pt x="25" y="11"/>
                      <a:pt x="24" y="1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6" y="0"/>
                      <a:pt x="16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7" name="Freeform 52"/>
              <p:cNvSpPr>
                <a:spLocks noEditPoints="1"/>
              </p:cNvSpPr>
              <p:nvPr/>
            </p:nvSpPr>
            <p:spPr bwMode="auto">
              <a:xfrm>
                <a:off x="4340226" y="4860925"/>
                <a:ext cx="49213" cy="49213"/>
              </a:xfrm>
              <a:custGeom>
                <a:avLst/>
                <a:gdLst>
                  <a:gd name="T0" fmla="*/ 15 w 15"/>
                  <a:gd name="T1" fmla="*/ 7 h 15"/>
                  <a:gd name="T2" fmla="*/ 8 w 15"/>
                  <a:gd name="T3" fmla="*/ 0 h 15"/>
                  <a:gd name="T4" fmla="*/ 0 w 15"/>
                  <a:gd name="T5" fmla="*/ 7 h 15"/>
                  <a:gd name="T6" fmla="*/ 8 w 15"/>
                  <a:gd name="T7" fmla="*/ 15 h 15"/>
                  <a:gd name="T8" fmla="*/ 15 w 15"/>
                  <a:gd name="T9" fmla="*/ 7 h 15"/>
                  <a:gd name="T10" fmla="*/ 2 w 15"/>
                  <a:gd name="T11" fmla="*/ 7 h 15"/>
                  <a:gd name="T12" fmla="*/ 3 w 15"/>
                  <a:gd name="T13" fmla="*/ 4 h 15"/>
                  <a:gd name="T14" fmla="*/ 13 w 15"/>
                  <a:gd name="T15" fmla="*/ 7 h 15"/>
                  <a:gd name="T16" fmla="*/ 8 w 15"/>
                  <a:gd name="T17" fmla="*/ 13 h 15"/>
                  <a:gd name="T18" fmla="*/ 2 w 15"/>
                  <a:gd name="T1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5">
                    <a:moveTo>
                      <a:pt x="15" y="7"/>
                    </a:moveTo>
                    <a:cubicBezTo>
                      <a:pt x="15" y="3"/>
                      <a:pt x="12" y="0"/>
                      <a:pt x="8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lose/>
                    <a:moveTo>
                      <a:pt x="2" y="7"/>
                    </a:moveTo>
                    <a:cubicBezTo>
                      <a:pt x="2" y="7"/>
                      <a:pt x="2" y="5"/>
                      <a:pt x="3" y="4"/>
                    </a:cubicBezTo>
                    <a:cubicBezTo>
                      <a:pt x="4" y="5"/>
                      <a:pt x="8" y="7"/>
                      <a:pt x="13" y="7"/>
                    </a:cubicBezTo>
                    <a:cubicBezTo>
                      <a:pt x="13" y="10"/>
                      <a:pt x="11" y="13"/>
                      <a:pt x="8" y="13"/>
                    </a:cubicBezTo>
                    <a:cubicBezTo>
                      <a:pt x="4" y="13"/>
                      <a:pt x="2" y="10"/>
                      <a:pt x="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8" name="Freeform 53"/>
              <p:cNvSpPr/>
              <p:nvPr/>
            </p:nvSpPr>
            <p:spPr bwMode="auto">
              <a:xfrm>
                <a:off x="4322763" y="4913313"/>
                <a:ext cx="82550" cy="46038"/>
              </a:xfrm>
              <a:custGeom>
                <a:avLst/>
                <a:gdLst>
                  <a:gd name="T0" fmla="*/ 0 w 25"/>
                  <a:gd name="T1" fmla="*/ 4 h 14"/>
                  <a:gd name="T2" fmla="*/ 0 w 25"/>
                  <a:gd name="T3" fmla="*/ 8 h 14"/>
                  <a:gd name="T4" fmla="*/ 0 w 25"/>
                  <a:gd name="T5" fmla="*/ 12 h 14"/>
                  <a:gd name="T6" fmla="*/ 2 w 25"/>
                  <a:gd name="T7" fmla="*/ 14 h 14"/>
                  <a:gd name="T8" fmla="*/ 23 w 25"/>
                  <a:gd name="T9" fmla="*/ 14 h 14"/>
                  <a:gd name="T10" fmla="*/ 25 w 25"/>
                  <a:gd name="T11" fmla="*/ 12 h 14"/>
                  <a:gd name="T12" fmla="*/ 25 w 25"/>
                  <a:gd name="T13" fmla="*/ 8 h 14"/>
                  <a:gd name="T14" fmla="*/ 25 w 25"/>
                  <a:gd name="T15" fmla="*/ 4 h 14"/>
                  <a:gd name="T16" fmla="*/ 21 w 25"/>
                  <a:gd name="T17" fmla="*/ 0 h 14"/>
                  <a:gd name="T18" fmla="*/ 17 w 25"/>
                  <a:gd name="T19" fmla="*/ 0 h 14"/>
                  <a:gd name="T20" fmla="*/ 16 w 25"/>
                  <a:gd name="T21" fmla="*/ 0 h 14"/>
                  <a:gd name="T22" fmla="*/ 13 w 25"/>
                  <a:gd name="T23" fmla="*/ 6 h 14"/>
                  <a:gd name="T24" fmla="*/ 12 w 25"/>
                  <a:gd name="T25" fmla="*/ 6 h 14"/>
                  <a:gd name="T26" fmla="*/ 9 w 25"/>
                  <a:gd name="T27" fmla="*/ 0 h 14"/>
                  <a:gd name="T28" fmla="*/ 8 w 25"/>
                  <a:gd name="T29" fmla="*/ 0 h 14"/>
                  <a:gd name="T30" fmla="*/ 4 w 25"/>
                  <a:gd name="T31" fmla="*/ 0 h 14"/>
                  <a:gd name="T32" fmla="*/ 0 w 25"/>
                  <a:gd name="T33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4">
                    <a:moveTo>
                      <a:pt x="0" y="4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4"/>
                      <a:pt x="2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5" y="13"/>
                      <a:pt x="25" y="12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2"/>
                      <a:pt x="23" y="0"/>
                      <a:pt x="2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2" y="6"/>
                      <a:pt x="12" y="6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9" name="Freeform 54"/>
              <p:cNvSpPr>
                <a:spLocks noEditPoints="1"/>
              </p:cNvSpPr>
              <p:nvPr/>
            </p:nvSpPr>
            <p:spPr bwMode="auto">
              <a:xfrm>
                <a:off x="5360988" y="5853113"/>
                <a:ext cx="44450" cy="49213"/>
              </a:xfrm>
              <a:custGeom>
                <a:avLst/>
                <a:gdLst>
                  <a:gd name="T0" fmla="*/ 14 w 14"/>
                  <a:gd name="T1" fmla="*/ 7 h 15"/>
                  <a:gd name="T2" fmla="*/ 7 w 14"/>
                  <a:gd name="T3" fmla="*/ 0 h 15"/>
                  <a:gd name="T4" fmla="*/ 0 w 14"/>
                  <a:gd name="T5" fmla="*/ 7 h 15"/>
                  <a:gd name="T6" fmla="*/ 7 w 14"/>
                  <a:gd name="T7" fmla="*/ 15 h 15"/>
                  <a:gd name="T8" fmla="*/ 14 w 14"/>
                  <a:gd name="T9" fmla="*/ 7 h 15"/>
                  <a:gd name="T10" fmla="*/ 2 w 14"/>
                  <a:gd name="T11" fmla="*/ 7 h 15"/>
                  <a:gd name="T12" fmla="*/ 3 w 14"/>
                  <a:gd name="T13" fmla="*/ 4 h 15"/>
                  <a:gd name="T14" fmla="*/ 13 w 14"/>
                  <a:gd name="T15" fmla="*/ 7 h 15"/>
                  <a:gd name="T16" fmla="*/ 7 w 14"/>
                  <a:gd name="T17" fmla="*/ 13 h 15"/>
                  <a:gd name="T18" fmla="*/ 2 w 14"/>
                  <a:gd name="T1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14" y="7"/>
                    </a:move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7"/>
                    </a:cubicBezTo>
                    <a:close/>
                    <a:moveTo>
                      <a:pt x="2" y="7"/>
                    </a:moveTo>
                    <a:cubicBezTo>
                      <a:pt x="2" y="7"/>
                      <a:pt x="1" y="5"/>
                      <a:pt x="3" y="4"/>
                    </a:cubicBezTo>
                    <a:cubicBezTo>
                      <a:pt x="4" y="5"/>
                      <a:pt x="7" y="7"/>
                      <a:pt x="13" y="7"/>
                    </a:cubicBezTo>
                    <a:cubicBezTo>
                      <a:pt x="13" y="11"/>
                      <a:pt x="10" y="13"/>
                      <a:pt x="7" y="13"/>
                    </a:cubicBezTo>
                    <a:cubicBezTo>
                      <a:pt x="4" y="13"/>
                      <a:pt x="2" y="11"/>
                      <a:pt x="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0" name="Freeform 55"/>
              <p:cNvSpPr/>
              <p:nvPr/>
            </p:nvSpPr>
            <p:spPr bwMode="auto">
              <a:xfrm>
                <a:off x="5340351" y="5905500"/>
                <a:ext cx="85725" cy="46038"/>
              </a:xfrm>
              <a:custGeom>
                <a:avLst/>
                <a:gdLst>
                  <a:gd name="T0" fmla="*/ 0 w 26"/>
                  <a:gd name="T1" fmla="*/ 4 h 14"/>
                  <a:gd name="T2" fmla="*/ 0 w 26"/>
                  <a:gd name="T3" fmla="*/ 8 h 14"/>
                  <a:gd name="T4" fmla="*/ 0 w 26"/>
                  <a:gd name="T5" fmla="*/ 12 h 14"/>
                  <a:gd name="T6" fmla="*/ 3 w 26"/>
                  <a:gd name="T7" fmla="*/ 14 h 14"/>
                  <a:gd name="T8" fmla="*/ 24 w 26"/>
                  <a:gd name="T9" fmla="*/ 14 h 14"/>
                  <a:gd name="T10" fmla="*/ 26 w 26"/>
                  <a:gd name="T11" fmla="*/ 12 h 14"/>
                  <a:gd name="T12" fmla="*/ 26 w 26"/>
                  <a:gd name="T13" fmla="*/ 8 h 14"/>
                  <a:gd name="T14" fmla="*/ 26 w 26"/>
                  <a:gd name="T15" fmla="*/ 4 h 14"/>
                  <a:gd name="T16" fmla="*/ 21 w 26"/>
                  <a:gd name="T17" fmla="*/ 0 h 14"/>
                  <a:gd name="T18" fmla="*/ 18 w 26"/>
                  <a:gd name="T19" fmla="*/ 0 h 14"/>
                  <a:gd name="T20" fmla="*/ 17 w 26"/>
                  <a:gd name="T21" fmla="*/ 1 h 14"/>
                  <a:gd name="T22" fmla="*/ 13 w 26"/>
                  <a:gd name="T23" fmla="*/ 6 h 14"/>
                  <a:gd name="T24" fmla="*/ 13 w 26"/>
                  <a:gd name="T25" fmla="*/ 6 h 14"/>
                  <a:gd name="T26" fmla="*/ 9 w 26"/>
                  <a:gd name="T27" fmla="*/ 1 h 14"/>
                  <a:gd name="T28" fmla="*/ 8 w 26"/>
                  <a:gd name="T29" fmla="*/ 0 h 14"/>
                  <a:gd name="T30" fmla="*/ 5 w 26"/>
                  <a:gd name="T31" fmla="*/ 0 h 14"/>
                  <a:gd name="T32" fmla="*/ 0 w 26"/>
                  <a:gd name="T33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14">
                    <a:moveTo>
                      <a:pt x="0" y="4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4"/>
                      <a:pt x="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5" y="14"/>
                      <a:pt x="26" y="13"/>
                      <a:pt x="26" y="12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"/>
                      <a:pt x="24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7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1" name="Freeform 56"/>
              <p:cNvSpPr>
                <a:spLocks noEditPoints="1"/>
              </p:cNvSpPr>
              <p:nvPr/>
            </p:nvSpPr>
            <p:spPr bwMode="auto">
              <a:xfrm>
                <a:off x="6221413" y="5586413"/>
                <a:ext cx="49213" cy="49213"/>
              </a:xfrm>
              <a:custGeom>
                <a:avLst/>
                <a:gdLst>
                  <a:gd name="T0" fmla="*/ 15 w 15"/>
                  <a:gd name="T1" fmla="*/ 8 h 15"/>
                  <a:gd name="T2" fmla="*/ 8 w 15"/>
                  <a:gd name="T3" fmla="*/ 0 h 15"/>
                  <a:gd name="T4" fmla="*/ 0 w 15"/>
                  <a:gd name="T5" fmla="*/ 8 h 15"/>
                  <a:gd name="T6" fmla="*/ 8 w 15"/>
                  <a:gd name="T7" fmla="*/ 15 h 15"/>
                  <a:gd name="T8" fmla="*/ 15 w 15"/>
                  <a:gd name="T9" fmla="*/ 8 h 15"/>
                  <a:gd name="T10" fmla="*/ 2 w 15"/>
                  <a:gd name="T11" fmla="*/ 8 h 15"/>
                  <a:gd name="T12" fmla="*/ 4 w 15"/>
                  <a:gd name="T13" fmla="*/ 4 h 15"/>
                  <a:gd name="T14" fmla="*/ 13 w 15"/>
                  <a:gd name="T15" fmla="*/ 8 h 15"/>
                  <a:gd name="T16" fmla="*/ 8 w 15"/>
                  <a:gd name="T17" fmla="*/ 13 h 15"/>
                  <a:gd name="T18" fmla="*/ 2 w 15"/>
                  <a:gd name="T1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close/>
                    <a:moveTo>
                      <a:pt x="2" y="8"/>
                    </a:moveTo>
                    <a:cubicBezTo>
                      <a:pt x="2" y="8"/>
                      <a:pt x="2" y="6"/>
                      <a:pt x="4" y="4"/>
                    </a:cubicBezTo>
                    <a:cubicBezTo>
                      <a:pt x="5" y="5"/>
                      <a:pt x="8" y="8"/>
                      <a:pt x="13" y="8"/>
                    </a:cubicBezTo>
                    <a:cubicBezTo>
                      <a:pt x="13" y="11"/>
                      <a:pt x="11" y="13"/>
                      <a:pt x="8" y="13"/>
                    </a:cubicBezTo>
                    <a:cubicBezTo>
                      <a:pt x="5" y="13"/>
                      <a:pt x="2" y="11"/>
                      <a:pt x="2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2" name="Freeform 57"/>
              <p:cNvSpPr/>
              <p:nvPr/>
            </p:nvSpPr>
            <p:spPr bwMode="auto">
              <a:xfrm>
                <a:off x="6205538" y="5638800"/>
                <a:ext cx="80963" cy="44450"/>
              </a:xfrm>
              <a:custGeom>
                <a:avLst/>
                <a:gdLst>
                  <a:gd name="T0" fmla="*/ 0 w 25"/>
                  <a:gd name="T1" fmla="*/ 5 h 14"/>
                  <a:gd name="T2" fmla="*/ 0 w 25"/>
                  <a:gd name="T3" fmla="*/ 8 h 14"/>
                  <a:gd name="T4" fmla="*/ 0 w 25"/>
                  <a:gd name="T5" fmla="*/ 12 h 14"/>
                  <a:gd name="T6" fmla="*/ 2 w 25"/>
                  <a:gd name="T7" fmla="*/ 14 h 14"/>
                  <a:gd name="T8" fmla="*/ 23 w 25"/>
                  <a:gd name="T9" fmla="*/ 14 h 14"/>
                  <a:gd name="T10" fmla="*/ 25 w 25"/>
                  <a:gd name="T11" fmla="*/ 12 h 14"/>
                  <a:gd name="T12" fmla="*/ 25 w 25"/>
                  <a:gd name="T13" fmla="*/ 8 h 14"/>
                  <a:gd name="T14" fmla="*/ 25 w 25"/>
                  <a:gd name="T15" fmla="*/ 5 h 14"/>
                  <a:gd name="T16" fmla="*/ 21 w 25"/>
                  <a:gd name="T17" fmla="*/ 1 h 14"/>
                  <a:gd name="T18" fmla="*/ 17 w 25"/>
                  <a:gd name="T19" fmla="*/ 1 h 14"/>
                  <a:gd name="T20" fmla="*/ 17 w 25"/>
                  <a:gd name="T21" fmla="*/ 1 h 14"/>
                  <a:gd name="T22" fmla="*/ 13 w 25"/>
                  <a:gd name="T23" fmla="*/ 6 h 14"/>
                  <a:gd name="T24" fmla="*/ 12 w 25"/>
                  <a:gd name="T25" fmla="*/ 6 h 14"/>
                  <a:gd name="T26" fmla="*/ 9 w 25"/>
                  <a:gd name="T27" fmla="*/ 1 h 14"/>
                  <a:gd name="T28" fmla="*/ 8 w 25"/>
                  <a:gd name="T29" fmla="*/ 0 h 14"/>
                  <a:gd name="T30" fmla="*/ 4 w 25"/>
                  <a:gd name="T31" fmla="*/ 0 h 14"/>
                  <a:gd name="T32" fmla="*/ 0 w 25"/>
                  <a:gd name="T33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4">
                    <a:moveTo>
                      <a:pt x="0" y="5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4"/>
                      <a:pt x="2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5" y="13"/>
                      <a:pt x="25" y="12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2"/>
                      <a:pt x="24" y="1"/>
                      <a:pt x="21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3" name="Freeform 58"/>
              <p:cNvSpPr>
                <a:spLocks noEditPoints="1"/>
              </p:cNvSpPr>
              <p:nvPr/>
            </p:nvSpPr>
            <p:spPr bwMode="auto">
              <a:xfrm>
                <a:off x="7802563" y="4356100"/>
                <a:ext cx="46038" cy="47625"/>
              </a:xfrm>
              <a:custGeom>
                <a:avLst/>
                <a:gdLst>
                  <a:gd name="T0" fmla="*/ 14 w 14"/>
                  <a:gd name="T1" fmla="*/ 7 h 15"/>
                  <a:gd name="T2" fmla="*/ 7 w 14"/>
                  <a:gd name="T3" fmla="*/ 0 h 15"/>
                  <a:gd name="T4" fmla="*/ 0 w 14"/>
                  <a:gd name="T5" fmla="*/ 7 h 15"/>
                  <a:gd name="T6" fmla="*/ 7 w 14"/>
                  <a:gd name="T7" fmla="*/ 15 h 15"/>
                  <a:gd name="T8" fmla="*/ 14 w 14"/>
                  <a:gd name="T9" fmla="*/ 7 h 15"/>
                  <a:gd name="T10" fmla="*/ 2 w 14"/>
                  <a:gd name="T11" fmla="*/ 8 h 15"/>
                  <a:gd name="T12" fmla="*/ 3 w 14"/>
                  <a:gd name="T13" fmla="*/ 4 h 15"/>
                  <a:gd name="T14" fmla="*/ 13 w 14"/>
                  <a:gd name="T15" fmla="*/ 8 h 15"/>
                  <a:gd name="T16" fmla="*/ 7 w 14"/>
                  <a:gd name="T17" fmla="*/ 13 h 15"/>
                  <a:gd name="T18" fmla="*/ 2 w 14"/>
                  <a:gd name="T1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14" y="7"/>
                    </a:move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7"/>
                    </a:cubicBezTo>
                    <a:close/>
                    <a:moveTo>
                      <a:pt x="2" y="8"/>
                    </a:moveTo>
                    <a:cubicBezTo>
                      <a:pt x="2" y="8"/>
                      <a:pt x="1" y="5"/>
                      <a:pt x="3" y="4"/>
                    </a:cubicBezTo>
                    <a:cubicBezTo>
                      <a:pt x="4" y="5"/>
                      <a:pt x="7" y="8"/>
                      <a:pt x="13" y="8"/>
                    </a:cubicBezTo>
                    <a:cubicBezTo>
                      <a:pt x="13" y="11"/>
                      <a:pt x="10" y="13"/>
                      <a:pt x="7" y="13"/>
                    </a:cubicBezTo>
                    <a:cubicBezTo>
                      <a:pt x="4" y="13"/>
                      <a:pt x="2" y="11"/>
                      <a:pt x="2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4" name="Freeform 59"/>
              <p:cNvSpPr/>
              <p:nvPr/>
            </p:nvSpPr>
            <p:spPr bwMode="auto">
              <a:xfrm>
                <a:off x="7783513" y="4406900"/>
                <a:ext cx="84138" cy="46038"/>
              </a:xfrm>
              <a:custGeom>
                <a:avLst/>
                <a:gdLst>
                  <a:gd name="T0" fmla="*/ 0 w 26"/>
                  <a:gd name="T1" fmla="*/ 4 h 14"/>
                  <a:gd name="T2" fmla="*/ 0 w 26"/>
                  <a:gd name="T3" fmla="*/ 8 h 14"/>
                  <a:gd name="T4" fmla="*/ 0 w 26"/>
                  <a:gd name="T5" fmla="*/ 12 h 14"/>
                  <a:gd name="T6" fmla="*/ 3 w 26"/>
                  <a:gd name="T7" fmla="*/ 14 h 14"/>
                  <a:gd name="T8" fmla="*/ 24 w 26"/>
                  <a:gd name="T9" fmla="*/ 14 h 14"/>
                  <a:gd name="T10" fmla="*/ 26 w 26"/>
                  <a:gd name="T11" fmla="*/ 12 h 14"/>
                  <a:gd name="T12" fmla="*/ 26 w 26"/>
                  <a:gd name="T13" fmla="*/ 8 h 14"/>
                  <a:gd name="T14" fmla="*/ 26 w 26"/>
                  <a:gd name="T15" fmla="*/ 4 h 14"/>
                  <a:gd name="T16" fmla="*/ 21 w 26"/>
                  <a:gd name="T17" fmla="*/ 0 h 14"/>
                  <a:gd name="T18" fmla="*/ 18 w 26"/>
                  <a:gd name="T19" fmla="*/ 0 h 14"/>
                  <a:gd name="T20" fmla="*/ 17 w 26"/>
                  <a:gd name="T21" fmla="*/ 1 h 14"/>
                  <a:gd name="T22" fmla="*/ 13 w 26"/>
                  <a:gd name="T23" fmla="*/ 6 h 14"/>
                  <a:gd name="T24" fmla="*/ 13 w 26"/>
                  <a:gd name="T25" fmla="*/ 6 h 14"/>
                  <a:gd name="T26" fmla="*/ 9 w 26"/>
                  <a:gd name="T27" fmla="*/ 1 h 14"/>
                  <a:gd name="T28" fmla="*/ 8 w 26"/>
                  <a:gd name="T29" fmla="*/ 0 h 14"/>
                  <a:gd name="T30" fmla="*/ 5 w 26"/>
                  <a:gd name="T31" fmla="*/ 0 h 14"/>
                  <a:gd name="T32" fmla="*/ 0 w 26"/>
                  <a:gd name="T33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14">
                    <a:moveTo>
                      <a:pt x="0" y="4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4"/>
                      <a:pt x="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5" y="14"/>
                      <a:pt x="26" y="13"/>
                      <a:pt x="26" y="12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"/>
                      <a:pt x="24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7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5" name="Freeform 60"/>
              <p:cNvSpPr>
                <a:spLocks noEditPoints="1"/>
              </p:cNvSpPr>
              <p:nvPr/>
            </p:nvSpPr>
            <p:spPr bwMode="auto">
              <a:xfrm>
                <a:off x="4795838" y="5565775"/>
                <a:ext cx="92075" cy="92075"/>
              </a:xfrm>
              <a:custGeom>
                <a:avLst/>
                <a:gdLst>
                  <a:gd name="T0" fmla="*/ 28 w 28"/>
                  <a:gd name="T1" fmla="*/ 14 h 28"/>
                  <a:gd name="T2" fmla="*/ 14 w 28"/>
                  <a:gd name="T3" fmla="*/ 0 h 28"/>
                  <a:gd name="T4" fmla="*/ 0 w 28"/>
                  <a:gd name="T5" fmla="*/ 14 h 28"/>
                  <a:gd name="T6" fmla="*/ 14 w 28"/>
                  <a:gd name="T7" fmla="*/ 28 h 28"/>
                  <a:gd name="T8" fmla="*/ 28 w 28"/>
                  <a:gd name="T9" fmla="*/ 14 h 28"/>
                  <a:gd name="T10" fmla="*/ 4 w 28"/>
                  <a:gd name="T11" fmla="*/ 14 h 28"/>
                  <a:gd name="T12" fmla="*/ 6 w 28"/>
                  <a:gd name="T13" fmla="*/ 7 h 28"/>
                  <a:gd name="T14" fmla="*/ 25 w 28"/>
                  <a:gd name="T15" fmla="*/ 14 h 28"/>
                  <a:gd name="T16" fmla="*/ 14 w 28"/>
                  <a:gd name="T17" fmla="*/ 25 h 28"/>
                  <a:gd name="T18" fmla="*/ 4 w 28"/>
                  <a:gd name="T1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8">
                    <a:moveTo>
                      <a:pt x="28" y="14"/>
                    </a:move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ubicBezTo>
                      <a:pt x="22" y="28"/>
                      <a:pt x="28" y="22"/>
                      <a:pt x="28" y="14"/>
                    </a:cubicBezTo>
                    <a:close/>
                    <a:moveTo>
                      <a:pt x="4" y="14"/>
                    </a:moveTo>
                    <a:cubicBezTo>
                      <a:pt x="4" y="14"/>
                      <a:pt x="3" y="10"/>
                      <a:pt x="6" y="7"/>
                    </a:cubicBezTo>
                    <a:cubicBezTo>
                      <a:pt x="8" y="9"/>
                      <a:pt x="14" y="14"/>
                      <a:pt x="25" y="14"/>
                    </a:cubicBezTo>
                    <a:cubicBezTo>
                      <a:pt x="25" y="20"/>
                      <a:pt x="20" y="25"/>
                      <a:pt x="14" y="25"/>
                    </a:cubicBezTo>
                    <a:cubicBezTo>
                      <a:pt x="8" y="25"/>
                      <a:pt x="4" y="20"/>
                      <a:pt x="4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6" name="Freeform 61"/>
              <p:cNvSpPr/>
              <p:nvPr/>
            </p:nvSpPr>
            <p:spPr bwMode="auto">
              <a:xfrm>
                <a:off x="4764088" y="5667375"/>
                <a:ext cx="155575" cy="85725"/>
              </a:xfrm>
              <a:custGeom>
                <a:avLst/>
                <a:gdLst>
                  <a:gd name="T0" fmla="*/ 0 w 48"/>
                  <a:gd name="T1" fmla="*/ 8 h 26"/>
                  <a:gd name="T2" fmla="*/ 0 w 48"/>
                  <a:gd name="T3" fmla="*/ 14 h 26"/>
                  <a:gd name="T4" fmla="*/ 0 w 48"/>
                  <a:gd name="T5" fmla="*/ 22 h 26"/>
                  <a:gd name="T6" fmla="*/ 4 w 48"/>
                  <a:gd name="T7" fmla="*/ 26 h 26"/>
                  <a:gd name="T8" fmla="*/ 44 w 48"/>
                  <a:gd name="T9" fmla="*/ 26 h 26"/>
                  <a:gd name="T10" fmla="*/ 48 w 48"/>
                  <a:gd name="T11" fmla="*/ 22 h 26"/>
                  <a:gd name="T12" fmla="*/ 48 w 48"/>
                  <a:gd name="T13" fmla="*/ 14 h 26"/>
                  <a:gd name="T14" fmla="*/ 48 w 48"/>
                  <a:gd name="T15" fmla="*/ 8 h 26"/>
                  <a:gd name="T16" fmla="*/ 40 w 48"/>
                  <a:gd name="T17" fmla="*/ 0 h 26"/>
                  <a:gd name="T18" fmla="*/ 33 w 48"/>
                  <a:gd name="T19" fmla="*/ 0 h 26"/>
                  <a:gd name="T20" fmla="*/ 32 w 48"/>
                  <a:gd name="T21" fmla="*/ 0 h 26"/>
                  <a:gd name="T22" fmla="*/ 25 w 48"/>
                  <a:gd name="T23" fmla="*/ 11 h 26"/>
                  <a:gd name="T24" fmla="*/ 24 w 48"/>
                  <a:gd name="T25" fmla="*/ 11 h 26"/>
                  <a:gd name="T26" fmla="*/ 17 w 48"/>
                  <a:gd name="T27" fmla="*/ 0 h 26"/>
                  <a:gd name="T28" fmla="*/ 15 w 48"/>
                  <a:gd name="T29" fmla="*/ 0 h 26"/>
                  <a:gd name="T30" fmla="*/ 8 w 48"/>
                  <a:gd name="T31" fmla="*/ 0 h 26"/>
                  <a:gd name="T32" fmla="*/ 0 w 48"/>
                  <a:gd name="T33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" h="26">
                    <a:moveTo>
                      <a:pt x="0" y="8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4"/>
                      <a:pt x="2" y="26"/>
                      <a:pt x="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7" y="26"/>
                      <a:pt x="48" y="24"/>
                      <a:pt x="48" y="22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3"/>
                      <a:pt x="45" y="0"/>
                      <a:pt x="4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2" y="0"/>
                      <a:pt x="32" y="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7" name="Freeform 62"/>
              <p:cNvSpPr>
                <a:spLocks noEditPoints="1"/>
              </p:cNvSpPr>
              <p:nvPr/>
            </p:nvSpPr>
            <p:spPr bwMode="auto">
              <a:xfrm>
                <a:off x="7867651" y="5657850"/>
                <a:ext cx="92075" cy="87313"/>
              </a:xfrm>
              <a:custGeom>
                <a:avLst/>
                <a:gdLst>
                  <a:gd name="T0" fmla="*/ 28 w 28"/>
                  <a:gd name="T1" fmla="*/ 14 h 27"/>
                  <a:gd name="T2" fmla="*/ 14 w 28"/>
                  <a:gd name="T3" fmla="*/ 0 h 27"/>
                  <a:gd name="T4" fmla="*/ 0 w 28"/>
                  <a:gd name="T5" fmla="*/ 14 h 27"/>
                  <a:gd name="T6" fmla="*/ 14 w 28"/>
                  <a:gd name="T7" fmla="*/ 27 h 27"/>
                  <a:gd name="T8" fmla="*/ 28 w 28"/>
                  <a:gd name="T9" fmla="*/ 14 h 27"/>
                  <a:gd name="T10" fmla="*/ 4 w 28"/>
                  <a:gd name="T11" fmla="*/ 14 h 27"/>
                  <a:gd name="T12" fmla="*/ 6 w 28"/>
                  <a:gd name="T13" fmla="*/ 7 h 27"/>
                  <a:gd name="T14" fmla="*/ 24 w 28"/>
                  <a:gd name="T15" fmla="*/ 14 h 27"/>
                  <a:gd name="T16" fmla="*/ 14 w 28"/>
                  <a:gd name="T17" fmla="*/ 24 h 27"/>
                  <a:gd name="T18" fmla="*/ 4 w 28"/>
                  <a:gd name="T1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7">
                    <a:moveTo>
                      <a:pt x="28" y="14"/>
                    </a:moveTo>
                    <a:cubicBezTo>
                      <a:pt x="28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21"/>
                      <a:pt x="7" y="27"/>
                      <a:pt x="14" y="27"/>
                    </a:cubicBezTo>
                    <a:cubicBezTo>
                      <a:pt x="22" y="27"/>
                      <a:pt x="28" y="21"/>
                      <a:pt x="28" y="14"/>
                    </a:cubicBezTo>
                    <a:close/>
                    <a:moveTo>
                      <a:pt x="4" y="14"/>
                    </a:moveTo>
                    <a:cubicBezTo>
                      <a:pt x="4" y="14"/>
                      <a:pt x="3" y="10"/>
                      <a:pt x="6" y="7"/>
                    </a:cubicBezTo>
                    <a:cubicBezTo>
                      <a:pt x="8" y="9"/>
                      <a:pt x="14" y="14"/>
                      <a:pt x="24" y="14"/>
                    </a:cubicBezTo>
                    <a:cubicBezTo>
                      <a:pt x="24" y="20"/>
                      <a:pt x="20" y="24"/>
                      <a:pt x="14" y="24"/>
                    </a:cubicBezTo>
                    <a:cubicBezTo>
                      <a:pt x="8" y="24"/>
                      <a:pt x="4" y="20"/>
                      <a:pt x="4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8" name="Freeform 63"/>
              <p:cNvSpPr/>
              <p:nvPr/>
            </p:nvSpPr>
            <p:spPr bwMode="auto">
              <a:xfrm>
                <a:off x="7839076" y="5756275"/>
                <a:ext cx="152400" cy="84138"/>
              </a:xfrm>
              <a:custGeom>
                <a:avLst/>
                <a:gdLst>
                  <a:gd name="T0" fmla="*/ 0 w 47"/>
                  <a:gd name="T1" fmla="*/ 8 h 26"/>
                  <a:gd name="T2" fmla="*/ 0 w 47"/>
                  <a:gd name="T3" fmla="*/ 14 h 26"/>
                  <a:gd name="T4" fmla="*/ 0 w 47"/>
                  <a:gd name="T5" fmla="*/ 22 h 26"/>
                  <a:gd name="T6" fmla="*/ 4 w 47"/>
                  <a:gd name="T7" fmla="*/ 26 h 26"/>
                  <a:gd name="T8" fmla="*/ 43 w 47"/>
                  <a:gd name="T9" fmla="*/ 26 h 26"/>
                  <a:gd name="T10" fmla="*/ 47 w 47"/>
                  <a:gd name="T11" fmla="*/ 22 h 26"/>
                  <a:gd name="T12" fmla="*/ 47 w 47"/>
                  <a:gd name="T13" fmla="*/ 14 h 26"/>
                  <a:gd name="T14" fmla="*/ 47 w 47"/>
                  <a:gd name="T15" fmla="*/ 8 h 26"/>
                  <a:gd name="T16" fmla="*/ 39 w 47"/>
                  <a:gd name="T17" fmla="*/ 0 h 26"/>
                  <a:gd name="T18" fmla="*/ 32 w 47"/>
                  <a:gd name="T19" fmla="*/ 0 h 26"/>
                  <a:gd name="T20" fmla="*/ 30 w 47"/>
                  <a:gd name="T21" fmla="*/ 1 h 26"/>
                  <a:gd name="T22" fmla="*/ 24 w 47"/>
                  <a:gd name="T23" fmla="*/ 10 h 26"/>
                  <a:gd name="T24" fmla="*/ 23 w 47"/>
                  <a:gd name="T25" fmla="*/ 10 h 26"/>
                  <a:gd name="T26" fmla="*/ 16 w 47"/>
                  <a:gd name="T27" fmla="*/ 1 h 26"/>
                  <a:gd name="T28" fmla="*/ 14 w 47"/>
                  <a:gd name="T29" fmla="*/ 0 h 26"/>
                  <a:gd name="T30" fmla="*/ 7 w 47"/>
                  <a:gd name="T31" fmla="*/ 0 h 26"/>
                  <a:gd name="T32" fmla="*/ 0 w 47"/>
                  <a:gd name="T33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26">
                    <a:moveTo>
                      <a:pt x="0" y="8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4"/>
                      <a:pt x="1" y="26"/>
                      <a:pt x="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5" y="26"/>
                      <a:pt x="47" y="24"/>
                      <a:pt x="47" y="22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4"/>
                      <a:pt x="43" y="0"/>
                      <a:pt x="3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1" y="0"/>
                      <a:pt x="30" y="1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3" y="11"/>
                      <a:pt x="23" y="11"/>
                      <a:pt x="23" y="1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9" name="Freeform 64"/>
              <p:cNvSpPr>
                <a:spLocks noEditPoints="1"/>
              </p:cNvSpPr>
              <p:nvPr/>
            </p:nvSpPr>
            <p:spPr bwMode="auto">
              <a:xfrm>
                <a:off x="7000876" y="5324475"/>
                <a:ext cx="87313" cy="88900"/>
              </a:xfrm>
              <a:custGeom>
                <a:avLst/>
                <a:gdLst>
                  <a:gd name="T0" fmla="*/ 27 w 27"/>
                  <a:gd name="T1" fmla="*/ 14 h 27"/>
                  <a:gd name="T2" fmla="*/ 14 w 27"/>
                  <a:gd name="T3" fmla="*/ 0 h 27"/>
                  <a:gd name="T4" fmla="*/ 0 w 27"/>
                  <a:gd name="T5" fmla="*/ 14 h 27"/>
                  <a:gd name="T6" fmla="*/ 14 w 27"/>
                  <a:gd name="T7" fmla="*/ 27 h 27"/>
                  <a:gd name="T8" fmla="*/ 27 w 27"/>
                  <a:gd name="T9" fmla="*/ 14 h 27"/>
                  <a:gd name="T10" fmla="*/ 3 w 27"/>
                  <a:gd name="T11" fmla="*/ 14 h 27"/>
                  <a:gd name="T12" fmla="*/ 6 w 27"/>
                  <a:gd name="T13" fmla="*/ 7 h 27"/>
                  <a:gd name="T14" fmla="*/ 24 w 27"/>
                  <a:gd name="T15" fmla="*/ 14 h 27"/>
                  <a:gd name="T16" fmla="*/ 14 w 27"/>
                  <a:gd name="T17" fmla="*/ 24 h 27"/>
                  <a:gd name="T18" fmla="*/ 3 w 27"/>
                  <a:gd name="T1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7">
                    <a:moveTo>
                      <a:pt x="27" y="14"/>
                    </a:moveTo>
                    <a:cubicBezTo>
                      <a:pt x="27" y="6"/>
                      <a:pt x="21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1"/>
                      <a:pt x="6" y="27"/>
                      <a:pt x="14" y="27"/>
                    </a:cubicBezTo>
                    <a:cubicBezTo>
                      <a:pt x="21" y="27"/>
                      <a:pt x="27" y="21"/>
                      <a:pt x="27" y="14"/>
                    </a:cubicBezTo>
                    <a:close/>
                    <a:moveTo>
                      <a:pt x="3" y="14"/>
                    </a:moveTo>
                    <a:cubicBezTo>
                      <a:pt x="3" y="14"/>
                      <a:pt x="3" y="10"/>
                      <a:pt x="6" y="7"/>
                    </a:cubicBezTo>
                    <a:cubicBezTo>
                      <a:pt x="8" y="9"/>
                      <a:pt x="14" y="14"/>
                      <a:pt x="24" y="14"/>
                    </a:cubicBezTo>
                    <a:cubicBezTo>
                      <a:pt x="24" y="20"/>
                      <a:pt x="19" y="24"/>
                      <a:pt x="14" y="24"/>
                    </a:cubicBezTo>
                    <a:cubicBezTo>
                      <a:pt x="8" y="24"/>
                      <a:pt x="3" y="20"/>
                      <a:pt x="3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0" name="Freeform 65"/>
              <p:cNvSpPr/>
              <p:nvPr/>
            </p:nvSpPr>
            <p:spPr bwMode="auto">
              <a:xfrm>
                <a:off x="6967538" y="5422900"/>
                <a:ext cx="153988" cy="84138"/>
              </a:xfrm>
              <a:custGeom>
                <a:avLst/>
                <a:gdLst>
                  <a:gd name="T0" fmla="*/ 0 w 47"/>
                  <a:gd name="T1" fmla="*/ 8 h 26"/>
                  <a:gd name="T2" fmla="*/ 0 w 47"/>
                  <a:gd name="T3" fmla="*/ 14 h 26"/>
                  <a:gd name="T4" fmla="*/ 0 w 47"/>
                  <a:gd name="T5" fmla="*/ 22 h 26"/>
                  <a:gd name="T6" fmla="*/ 4 w 47"/>
                  <a:gd name="T7" fmla="*/ 26 h 26"/>
                  <a:gd name="T8" fmla="*/ 43 w 47"/>
                  <a:gd name="T9" fmla="*/ 26 h 26"/>
                  <a:gd name="T10" fmla="*/ 47 w 47"/>
                  <a:gd name="T11" fmla="*/ 22 h 26"/>
                  <a:gd name="T12" fmla="*/ 47 w 47"/>
                  <a:gd name="T13" fmla="*/ 14 h 26"/>
                  <a:gd name="T14" fmla="*/ 47 w 47"/>
                  <a:gd name="T15" fmla="*/ 8 h 26"/>
                  <a:gd name="T16" fmla="*/ 39 w 47"/>
                  <a:gd name="T17" fmla="*/ 0 h 26"/>
                  <a:gd name="T18" fmla="*/ 32 w 47"/>
                  <a:gd name="T19" fmla="*/ 0 h 26"/>
                  <a:gd name="T20" fmla="*/ 31 w 47"/>
                  <a:gd name="T21" fmla="*/ 1 h 26"/>
                  <a:gd name="T22" fmla="*/ 24 w 47"/>
                  <a:gd name="T23" fmla="*/ 10 h 26"/>
                  <a:gd name="T24" fmla="*/ 23 w 47"/>
                  <a:gd name="T25" fmla="*/ 10 h 26"/>
                  <a:gd name="T26" fmla="*/ 16 w 47"/>
                  <a:gd name="T27" fmla="*/ 1 h 26"/>
                  <a:gd name="T28" fmla="*/ 15 w 47"/>
                  <a:gd name="T29" fmla="*/ 0 h 26"/>
                  <a:gd name="T30" fmla="*/ 8 w 47"/>
                  <a:gd name="T31" fmla="*/ 0 h 26"/>
                  <a:gd name="T32" fmla="*/ 0 w 47"/>
                  <a:gd name="T33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26">
                    <a:moveTo>
                      <a:pt x="0" y="8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4"/>
                      <a:pt x="2" y="26"/>
                      <a:pt x="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5" y="26"/>
                      <a:pt x="47" y="24"/>
                      <a:pt x="47" y="22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3"/>
                      <a:pt x="44" y="0"/>
                      <a:pt x="3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1" y="0"/>
                      <a:pt x="31" y="1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1"/>
                      <a:pt x="24" y="11"/>
                      <a:pt x="23" y="1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1" name="Freeform 66"/>
              <p:cNvSpPr>
                <a:spLocks noEditPoints="1"/>
              </p:cNvSpPr>
              <p:nvPr/>
            </p:nvSpPr>
            <p:spPr bwMode="auto">
              <a:xfrm>
                <a:off x="9202738" y="5286375"/>
                <a:ext cx="47625" cy="44450"/>
              </a:xfrm>
              <a:custGeom>
                <a:avLst/>
                <a:gdLst>
                  <a:gd name="T0" fmla="*/ 15 w 15"/>
                  <a:gd name="T1" fmla="*/ 7 h 14"/>
                  <a:gd name="T2" fmla="*/ 7 w 15"/>
                  <a:gd name="T3" fmla="*/ 0 h 14"/>
                  <a:gd name="T4" fmla="*/ 0 w 15"/>
                  <a:gd name="T5" fmla="*/ 7 h 14"/>
                  <a:gd name="T6" fmla="*/ 7 w 15"/>
                  <a:gd name="T7" fmla="*/ 14 h 14"/>
                  <a:gd name="T8" fmla="*/ 15 w 15"/>
                  <a:gd name="T9" fmla="*/ 7 h 14"/>
                  <a:gd name="T10" fmla="*/ 2 w 15"/>
                  <a:gd name="T11" fmla="*/ 7 h 14"/>
                  <a:gd name="T12" fmla="*/ 3 w 15"/>
                  <a:gd name="T13" fmla="*/ 3 h 14"/>
                  <a:gd name="T14" fmla="*/ 13 w 15"/>
                  <a:gd name="T15" fmla="*/ 7 h 14"/>
                  <a:gd name="T16" fmla="*/ 7 w 15"/>
                  <a:gd name="T17" fmla="*/ 12 h 14"/>
                  <a:gd name="T18" fmla="*/ 2 w 15"/>
                  <a:gd name="T1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4">
                    <a:moveTo>
                      <a:pt x="15" y="7"/>
                    </a:move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lose/>
                    <a:moveTo>
                      <a:pt x="2" y="7"/>
                    </a:moveTo>
                    <a:cubicBezTo>
                      <a:pt x="2" y="7"/>
                      <a:pt x="2" y="5"/>
                      <a:pt x="3" y="3"/>
                    </a:cubicBezTo>
                    <a:cubicBezTo>
                      <a:pt x="4" y="5"/>
                      <a:pt x="7" y="7"/>
                      <a:pt x="13" y="7"/>
                    </a:cubicBezTo>
                    <a:cubicBezTo>
                      <a:pt x="13" y="10"/>
                      <a:pt x="10" y="12"/>
                      <a:pt x="7" y="12"/>
                    </a:cubicBezTo>
                    <a:cubicBezTo>
                      <a:pt x="4" y="12"/>
                      <a:pt x="2" y="10"/>
                      <a:pt x="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2" name="Freeform 67"/>
              <p:cNvSpPr/>
              <p:nvPr/>
            </p:nvSpPr>
            <p:spPr bwMode="auto">
              <a:xfrm>
                <a:off x="9185276" y="5337175"/>
                <a:ext cx="82550" cy="42863"/>
              </a:xfrm>
              <a:custGeom>
                <a:avLst/>
                <a:gdLst>
                  <a:gd name="T0" fmla="*/ 0 w 25"/>
                  <a:gd name="T1" fmla="*/ 4 h 13"/>
                  <a:gd name="T2" fmla="*/ 0 w 25"/>
                  <a:gd name="T3" fmla="*/ 7 h 13"/>
                  <a:gd name="T4" fmla="*/ 0 w 25"/>
                  <a:gd name="T5" fmla="*/ 11 h 13"/>
                  <a:gd name="T6" fmla="*/ 2 w 25"/>
                  <a:gd name="T7" fmla="*/ 13 h 13"/>
                  <a:gd name="T8" fmla="*/ 23 w 25"/>
                  <a:gd name="T9" fmla="*/ 13 h 13"/>
                  <a:gd name="T10" fmla="*/ 25 w 25"/>
                  <a:gd name="T11" fmla="*/ 11 h 13"/>
                  <a:gd name="T12" fmla="*/ 25 w 25"/>
                  <a:gd name="T13" fmla="*/ 7 h 13"/>
                  <a:gd name="T14" fmla="*/ 25 w 25"/>
                  <a:gd name="T15" fmla="*/ 4 h 13"/>
                  <a:gd name="T16" fmla="*/ 21 w 25"/>
                  <a:gd name="T17" fmla="*/ 0 h 13"/>
                  <a:gd name="T18" fmla="*/ 17 w 25"/>
                  <a:gd name="T19" fmla="*/ 0 h 13"/>
                  <a:gd name="T20" fmla="*/ 16 w 25"/>
                  <a:gd name="T21" fmla="*/ 0 h 13"/>
                  <a:gd name="T22" fmla="*/ 13 w 25"/>
                  <a:gd name="T23" fmla="*/ 5 h 13"/>
                  <a:gd name="T24" fmla="*/ 12 w 25"/>
                  <a:gd name="T25" fmla="*/ 5 h 13"/>
                  <a:gd name="T26" fmla="*/ 9 w 25"/>
                  <a:gd name="T27" fmla="*/ 0 h 13"/>
                  <a:gd name="T28" fmla="*/ 8 w 25"/>
                  <a:gd name="T29" fmla="*/ 0 h 13"/>
                  <a:gd name="T30" fmla="*/ 4 w 25"/>
                  <a:gd name="T31" fmla="*/ 0 h 13"/>
                  <a:gd name="T32" fmla="*/ 0 w 25"/>
                  <a:gd name="T33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3">
                    <a:moveTo>
                      <a:pt x="0" y="4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3"/>
                      <a:pt x="25" y="12"/>
                      <a:pt x="25" y="1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3" y="0"/>
                      <a:pt x="2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6" y="0"/>
                      <a:pt x="16" y="0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3" name="Freeform 68"/>
              <p:cNvSpPr>
                <a:spLocks noEditPoints="1"/>
              </p:cNvSpPr>
              <p:nvPr/>
            </p:nvSpPr>
            <p:spPr bwMode="auto">
              <a:xfrm>
                <a:off x="7235826" y="1865313"/>
                <a:ext cx="46038" cy="49213"/>
              </a:xfrm>
              <a:custGeom>
                <a:avLst/>
                <a:gdLst>
                  <a:gd name="T0" fmla="*/ 14 w 14"/>
                  <a:gd name="T1" fmla="*/ 7 h 15"/>
                  <a:gd name="T2" fmla="*/ 7 w 14"/>
                  <a:gd name="T3" fmla="*/ 0 h 15"/>
                  <a:gd name="T4" fmla="*/ 0 w 14"/>
                  <a:gd name="T5" fmla="*/ 7 h 15"/>
                  <a:gd name="T6" fmla="*/ 7 w 14"/>
                  <a:gd name="T7" fmla="*/ 15 h 15"/>
                  <a:gd name="T8" fmla="*/ 14 w 14"/>
                  <a:gd name="T9" fmla="*/ 7 h 15"/>
                  <a:gd name="T10" fmla="*/ 1 w 14"/>
                  <a:gd name="T11" fmla="*/ 8 h 15"/>
                  <a:gd name="T12" fmla="*/ 3 w 14"/>
                  <a:gd name="T13" fmla="*/ 4 h 15"/>
                  <a:gd name="T14" fmla="*/ 12 w 14"/>
                  <a:gd name="T15" fmla="*/ 8 h 15"/>
                  <a:gd name="T16" fmla="*/ 7 w 14"/>
                  <a:gd name="T17" fmla="*/ 13 h 15"/>
                  <a:gd name="T18" fmla="*/ 1 w 14"/>
                  <a:gd name="T1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14" y="7"/>
                    </a:move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7"/>
                    </a:cubicBezTo>
                    <a:close/>
                    <a:moveTo>
                      <a:pt x="1" y="8"/>
                    </a:moveTo>
                    <a:cubicBezTo>
                      <a:pt x="1" y="8"/>
                      <a:pt x="1" y="6"/>
                      <a:pt x="3" y="4"/>
                    </a:cubicBezTo>
                    <a:cubicBezTo>
                      <a:pt x="4" y="5"/>
                      <a:pt x="7" y="8"/>
                      <a:pt x="12" y="8"/>
                    </a:cubicBezTo>
                    <a:cubicBezTo>
                      <a:pt x="12" y="11"/>
                      <a:pt x="10" y="13"/>
                      <a:pt x="7" y="13"/>
                    </a:cubicBezTo>
                    <a:cubicBezTo>
                      <a:pt x="4" y="13"/>
                      <a:pt x="1" y="11"/>
                      <a:pt x="1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4" name="Freeform 69"/>
              <p:cNvSpPr/>
              <p:nvPr/>
            </p:nvSpPr>
            <p:spPr bwMode="auto">
              <a:xfrm>
                <a:off x="7216776" y="1917700"/>
                <a:ext cx="80963" cy="44450"/>
              </a:xfrm>
              <a:custGeom>
                <a:avLst/>
                <a:gdLst>
                  <a:gd name="T0" fmla="*/ 0 w 25"/>
                  <a:gd name="T1" fmla="*/ 4 h 14"/>
                  <a:gd name="T2" fmla="*/ 0 w 25"/>
                  <a:gd name="T3" fmla="*/ 7 h 14"/>
                  <a:gd name="T4" fmla="*/ 0 w 25"/>
                  <a:gd name="T5" fmla="*/ 11 h 14"/>
                  <a:gd name="T6" fmla="*/ 2 w 25"/>
                  <a:gd name="T7" fmla="*/ 14 h 14"/>
                  <a:gd name="T8" fmla="*/ 23 w 25"/>
                  <a:gd name="T9" fmla="*/ 14 h 14"/>
                  <a:gd name="T10" fmla="*/ 25 w 25"/>
                  <a:gd name="T11" fmla="*/ 11 h 14"/>
                  <a:gd name="T12" fmla="*/ 25 w 25"/>
                  <a:gd name="T13" fmla="*/ 7 h 14"/>
                  <a:gd name="T14" fmla="*/ 25 w 25"/>
                  <a:gd name="T15" fmla="*/ 4 h 14"/>
                  <a:gd name="T16" fmla="*/ 21 w 25"/>
                  <a:gd name="T17" fmla="*/ 0 h 14"/>
                  <a:gd name="T18" fmla="*/ 17 w 25"/>
                  <a:gd name="T19" fmla="*/ 0 h 14"/>
                  <a:gd name="T20" fmla="*/ 17 w 25"/>
                  <a:gd name="T21" fmla="*/ 0 h 14"/>
                  <a:gd name="T22" fmla="*/ 13 w 25"/>
                  <a:gd name="T23" fmla="*/ 6 h 14"/>
                  <a:gd name="T24" fmla="*/ 12 w 25"/>
                  <a:gd name="T25" fmla="*/ 6 h 14"/>
                  <a:gd name="T26" fmla="*/ 9 w 25"/>
                  <a:gd name="T27" fmla="*/ 0 h 14"/>
                  <a:gd name="T28" fmla="*/ 8 w 25"/>
                  <a:gd name="T29" fmla="*/ 0 h 14"/>
                  <a:gd name="T30" fmla="*/ 5 w 25"/>
                  <a:gd name="T31" fmla="*/ 0 h 14"/>
                  <a:gd name="T32" fmla="*/ 0 w 25"/>
                  <a:gd name="T33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4">
                    <a:moveTo>
                      <a:pt x="0" y="4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1" y="14"/>
                      <a:pt x="2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5" y="13"/>
                      <a:pt x="25" y="1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2"/>
                      <a:pt x="23" y="0"/>
                      <a:pt x="2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5" name="Freeform 70"/>
              <p:cNvSpPr>
                <a:spLocks noEditPoints="1"/>
              </p:cNvSpPr>
              <p:nvPr/>
            </p:nvSpPr>
            <p:spPr bwMode="auto">
              <a:xfrm>
                <a:off x="9042401" y="4057650"/>
                <a:ext cx="133350" cy="95250"/>
              </a:xfrm>
              <a:custGeom>
                <a:avLst/>
                <a:gdLst>
                  <a:gd name="T0" fmla="*/ 20 w 41"/>
                  <a:gd name="T1" fmla="*/ 0 h 29"/>
                  <a:gd name="T2" fmla="*/ 6 w 41"/>
                  <a:gd name="T3" fmla="*/ 15 h 29"/>
                  <a:gd name="T4" fmla="*/ 6 w 41"/>
                  <a:gd name="T5" fmla="*/ 19 h 29"/>
                  <a:gd name="T6" fmla="*/ 3 w 41"/>
                  <a:gd name="T7" fmla="*/ 24 h 29"/>
                  <a:gd name="T8" fmla="*/ 9 w 41"/>
                  <a:gd name="T9" fmla="*/ 29 h 29"/>
                  <a:gd name="T10" fmla="*/ 9 w 41"/>
                  <a:gd name="T11" fmla="*/ 29 h 29"/>
                  <a:gd name="T12" fmla="*/ 31 w 41"/>
                  <a:gd name="T13" fmla="*/ 29 h 29"/>
                  <a:gd name="T14" fmla="*/ 38 w 41"/>
                  <a:gd name="T15" fmla="*/ 24 h 29"/>
                  <a:gd name="T16" fmla="*/ 35 w 41"/>
                  <a:gd name="T17" fmla="*/ 19 h 29"/>
                  <a:gd name="T18" fmla="*/ 35 w 41"/>
                  <a:gd name="T19" fmla="*/ 15 h 29"/>
                  <a:gd name="T20" fmla="*/ 20 w 41"/>
                  <a:gd name="T21" fmla="*/ 0 h 29"/>
                  <a:gd name="T22" fmla="*/ 20 w 41"/>
                  <a:gd name="T23" fmla="*/ 4 h 29"/>
                  <a:gd name="T24" fmla="*/ 30 w 41"/>
                  <a:gd name="T25" fmla="*/ 11 h 29"/>
                  <a:gd name="T26" fmla="*/ 30 w 41"/>
                  <a:gd name="T27" fmla="*/ 12 h 29"/>
                  <a:gd name="T28" fmla="*/ 30 w 41"/>
                  <a:gd name="T29" fmla="*/ 12 h 29"/>
                  <a:gd name="T30" fmla="*/ 20 w 41"/>
                  <a:gd name="T31" fmla="*/ 6 h 29"/>
                  <a:gd name="T32" fmla="*/ 11 w 41"/>
                  <a:gd name="T33" fmla="*/ 12 h 29"/>
                  <a:gd name="T34" fmla="*/ 10 w 41"/>
                  <a:gd name="T35" fmla="*/ 12 h 29"/>
                  <a:gd name="T36" fmla="*/ 10 w 41"/>
                  <a:gd name="T37" fmla="*/ 11 h 29"/>
                  <a:gd name="T38" fmla="*/ 20 w 41"/>
                  <a:gd name="T39" fmla="*/ 4 h 29"/>
                  <a:gd name="T40" fmla="*/ 20 w 41"/>
                  <a:gd name="T41" fmla="*/ 26 h 29"/>
                  <a:gd name="T42" fmla="*/ 9 w 41"/>
                  <a:gd name="T43" fmla="*/ 15 h 29"/>
                  <a:gd name="T44" fmla="*/ 20 w 41"/>
                  <a:gd name="T45" fmla="*/ 11 h 29"/>
                  <a:gd name="T46" fmla="*/ 31 w 41"/>
                  <a:gd name="T47" fmla="*/ 15 h 29"/>
                  <a:gd name="T48" fmla="*/ 20 w 41"/>
                  <a:gd name="T49" fmla="*/ 2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29">
                    <a:moveTo>
                      <a:pt x="20" y="0"/>
                    </a:moveTo>
                    <a:cubicBezTo>
                      <a:pt x="12" y="0"/>
                      <a:pt x="6" y="7"/>
                      <a:pt x="6" y="15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21"/>
                      <a:pt x="5" y="24"/>
                      <a:pt x="3" y="24"/>
                    </a:cubicBezTo>
                    <a:cubicBezTo>
                      <a:pt x="0" y="24"/>
                      <a:pt x="4" y="29"/>
                      <a:pt x="9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7" y="29"/>
                      <a:pt x="41" y="24"/>
                      <a:pt x="38" y="24"/>
                    </a:cubicBezTo>
                    <a:cubicBezTo>
                      <a:pt x="35" y="24"/>
                      <a:pt x="35" y="19"/>
                      <a:pt x="35" y="19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7"/>
                      <a:pt x="28" y="0"/>
                      <a:pt x="20" y="0"/>
                    </a:cubicBezTo>
                    <a:close/>
                    <a:moveTo>
                      <a:pt x="20" y="4"/>
                    </a:moveTo>
                    <a:cubicBezTo>
                      <a:pt x="25" y="4"/>
                      <a:pt x="30" y="7"/>
                      <a:pt x="30" y="11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8" y="8"/>
                      <a:pt x="24" y="6"/>
                      <a:pt x="20" y="6"/>
                    </a:cubicBezTo>
                    <a:cubicBezTo>
                      <a:pt x="16" y="6"/>
                      <a:pt x="12" y="8"/>
                      <a:pt x="11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7"/>
                      <a:pt x="15" y="4"/>
                      <a:pt x="20" y="4"/>
                    </a:cubicBezTo>
                    <a:close/>
                    <a:moveTo>
                      <a:pt x="20" y="26"/>
                    </a:moveTo>
                    <a:cubicBezTo>
                      <a:pt x="14" y="26"/>
                      <a:pt x="9" y="21"/>
                      <a:pt x="9" y="15"/>
                    </a:cubicBezTo>
                    <a:cubicBezTo>
                      <a:pt x="9" y="15"/>
                      <a:pt x="14" y="11"/>
                      <a:pt x="20" y="11"/>
                    </a:cubicBezTo>
                    <a:cubicBezTo>
                      <a:pt x="27" y="11"/>
                      <a:pt x="31" y="15"/>
                      <a:pt x="31" y="15"/>
                    </a:cubicBezTo>
                    <a:cubicBezTo>
                      <a:pt x="31" y="21"/>
                      <a:pt x="26" y="26"/>
                      <a:pt x="20" y="2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6" name="Freeform 71"/>
              <p:cNvSpPr>
                <a:spLocks noEditPoints="1"/>
              </p:cNvSpPr>
              <p:nvPr/>
            </p:nvSpPr>
            <p:spPr bwMode="auto">
              <a:xfrm>
                <a:off x="9039226" y="4165600"/>
                <a:ext cx="139700" cy="82550"/>
              </a:xfrm>
              <a:custGeom>
                <a:avLst/>
                <a:gdLst>
                  <a:gd name="T0" fmla="*/ 0 w 43"/>
                  <a:gd name="T1" fmla="*/ 7 h 25"/>
                  <a:gd name="T2" fmla="*/ 0 w 43"/>
                  <a:gd name="T3" fmla="*/ 21 h 25"/>
                  <a:gd name="T4" fmla="*/ 3 w 43"/>
                  <a:gd name="T5" fmla="*/ 25 h 25"/>
                  <a:gd name="T6" fmla="*/ 7 w 43"/>
                  <a:gd name="T7" fmla="*/ 25 h 25"/>
                  <a:gd name="T8" fmla="*/ 36 w 43"/>
                  <a:gd name="T9" fmla="*/ 25 h 25"/>
                  <a:gd name="T10" fmla="*/ 39 w 43"/>
                  <a:gd name="T11" fmla="*/ 25 h 25"/>
                  <a:gd name="T12" fmla="*/ 43 w 43"/>
                  <a:gd name="T13" fmla="*/ 21 h 25"/>
                  <a:gd name="T14" fmla="*/ 43 w 43"/>
                  <a:gd name="T15" fmla="*/ 7 h 25"/>
                  <a:gd name="T16" fmla="*/ 36 w 43"/>
                  <a:gd name="T17" fmla="*/ 0 h 25"/>
                  <a:gd name="T18" fmla="*/ 32 w 43"/>
                  <a:gd name="T19" fmla="*/ 0 h 25"/>
                  <a:gd name="T20" fmla="*/ 31 w 43"/>
                  <a:gd name="T21" fmla="*/ 0 h 25"/>
                  <a:gd name="T22" fmla="*/ 27 w 43"/>
                  <a:gd name="T23" fmla="*/ 3 h 25"/>
                  <a:gd name="T24" fmla="*/ 26 w 43"/>
                  <a:gd name="T25" fmla="*/ 4 h 25"/>
                  <a:gd name="T26" fmla="*/ 22 w 43"/>
                  <a:gd name="T27" fmla="*/ 19 h 25"/>
                  <a:gd name="T28" fmla="*/ 21 w 43"/>
                  <a:gd name="T29" fmla="*/ 19 h 25"/>
                  <a:gd name="T30" fmla="*/ 17 w 43"/>
                  <a:gd name="T31" fmla="*/ 4 h 25"/>
                  <a:gd name="T32" fmla="*/ 16 w 43"/>
                  <a:gd name="T33" fmla="*/ 3 h 25"/>
                  <a:gd name="T34" fmla="*/ 11 w 43"/>
                  <a:gd name="T35" fmla="*/ 0 h 25"/>
                  <a:gd name="T36" fmla="*/ 10 w 43"/>
                  <a:gd name="T37" fmla="*/ 0 h 25"/>
                  <a:gd name="T38" fmla="*/ 7 w 43"/>
                  <a:gd name="T39" fmla="*/ 0 h 25"/>
                  <a:gd name="T40" fmla="*/ 0 w 43"/>
                  <a:gd name="T41" fmla="*/ 7 h 25"/>
                  <a:gd name="T42" fmla="*/ 16 w 43"/>
                  <a:gd name="T43" fmla="*/ 14 h 25"/>
                  <a:gd name="T44" fmla="*/ 17 w 43"/>
                  <a:gd name="T45" fmla="*/ 15 h 25"/>
                  <a:gd name="T46" fmla="*/ 16 w 43"/>
                  <a:gd name="T47" fmla="*/ 17 h 25"/>
                  <a:gd name="T48" fmla="*/ 14 w 43"/>
                  <a:gd name="T49" fmla="*/ 15 h 25"/>
                  <a:gd name="T50" fmla="*/ 16 w 43"/>
                  <a:gd name="T51" fmla="*/ 14 h 25"/>
                  <a:gd name="T52" fmla="*/ 16 w 43"/>
                  <a:gd name="T53" fmla="*/ 19 h 25"/>
                  <a:gd name="T54" fmla="*/ 17 w 43"/>
                  <a:gd name="T55" fmla="*/ 21 h 25"/>
                  <a:gd name="T56" fmla="*/ 16 w 43"/>
                  <a:gd name="T57" fmla="*/ 22 h 25"/>
                  <a:gd name="T58" fmla="*/ 14 w 43"/>
                  <a:gd name="T59" fmla="*/ 21 h 25"/>
                  <a:gd name="T60" fmla="*/ 16 w 43"/>
                  <a:gd name="T61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25">
                    <a:moveTo>
                      <a:pt x="0" y="7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23"/>
                      <a:pt x="1" y="25"/>
                      <a:pt x="3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41" y="25"/>
                      <a:pt x="43" y="23"/>
                      <a:pt x="43" y="21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3"/>
                      <a:pt x="40" y="0"/>
                      <a:pt x="36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1" y="0"/>
                      <a:pt x="31" y="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6" y="4"/>
                      <a:pt x="26" y="4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1" y="19"/>
                      <a:pt x="21" y="19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3"/>
                      <a:pt x="16" y="3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lose/>
                    <a:moveTo>
                      <a:pt x="16" y="14"/>
                    </a:moveTo>
                    <a:cubicBezTo>
                      <a:pt x="16" y="14"/>
                      <a:pt x="17" y="14"/>
                      <a:pt x="17" y="15"/>
                    </a:cubicBezTo>
                    <a:cubicBezTo>
                      <a:pt x="17" y="16"/>
                      <a:pt x="16" y="17"/>
                      <a:pt x="16" y="17"/>
                    </a:cubicBezTo>
                    <a:cubicBezTo>
                      <a:pt x="15" y="17"/>
                      <a:pt x="14" y="16"/>
                      <a:pt x="14" y="15"/>
                    </a:cubicBezTo>
                    <a:cubicBezTo>
                      <a:pt x="14" y="14"/>
                      <a:pt x="15" y="14"/>
                      <a:pt x="16" y="14"/>
                    </a:cubicBezTo>
                    <a:close/>
                    <a:moveTo>
                      <a:pt x="16" y="19"/>
                    </a:moveTo>
                    <a:cubicBezTo>
                      <a:pt x="16" y="19"/>
                      <a:pt x="17" y="20"/>
                      <a:pt x="17" y="21"/>
                    </a:cubicBezTo>
                    <a:cubicBezTo>
                      <a:pt x="17" y="22"/>
                      <a:pt x="16" y="22"/>
                      <a:pt x="16" y="22"/>
                    </a:cubicBezTo>
                    <a:cubicBezTo>
                      <a:pt x="15" y="22"/>
                      <a:pt x="14" y="22"/>
                      <a:pt x="14" y="21"/>
                    </a:cubicBezTo>
                    <a:cubicBezTo>
                      <a:pt x="14" y="20"/>
                      <a:pt x="15" y="19"/>
                      <a:pt x="16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7" name="Freeform 72"/>
              <p:cNvSpPr>
                <a:spLocks noEditPoints="1"/>
              </p:cNvSpPr>
              <p:nvPr/>
            </p:nvSpPr>
            <p:spPr bwMode="auto">
              <a:xfrm>
                <a:off x="3975101" y="2778125"/>
                <a:ext cx="139700" cy="101600"/>
              </a:xfrm>
              <a:custGeom>
                <a:avLst/>
                <a:gdLst>
                  <a:gd name="T0" fmla="*/ 22 w 43"/>
                  <a:gd name="T1" fmla="*/ 0 h 31"/>
                  <a:gd name="T2" fmla="*/ 6 w 43"/>
                  <a:gd name="T3" fmla="*/ 16 h 31"/>
                  <a:gd name="T4" fmla="*/ 6 w 43"/>
                  <a:gd name="T5" fmla="*/ 21 h 31"/>
                  <a:gd name="T6" fmla="*/ 3 w 43"/>
                  <a:gd name="T7" fmla="*/ 26 h 31"/>
                  <a:gd name="T8" fmla="*/ 10 w 43"/>
                  <a:gd name="T9" fmla="*/ 31 h 31"/>
                  <a:gd name="T10" fmla="*/ 10 w 43"/>
                  <a:gd name="T11" fmla="*/ 31 h 31"/>
                  <a:gd name="T12" fmla="*/ 33 w 43"/>
                  <a:gd name="T13" fmla="*/ 31 h 31"/>
                  <a:gd name="T14" fmla="*/ 40 w 43"/>
                  <a:gd name="T15" fmla="*/ 26 h 31"/>
                  <a:gd name="T16" fmla="*/ 37 w 43"/>
                  <a:gd name="T17" fmla="*/ 20 h 31"/>
                  <a:gd name="T18" fmla="*/ 37 w 43"/>
                  <a:gd name="T19" fmla="*/ 16 h 31"/>
                  <a:gd name="T20" fmla="*/ 22 w 43"/>
                  <a:gd name="T21" fmla="*/ 0 h 31"/>
                  <a:gd name="T22" fmla="*/ 22 w 43"/>
                  <a:gd name="T23" fmla="*/ 4 h 31"/>
                  <a:gd name="T24" fmla="*/ 32 w 43"/>
                  <a:gd name="T25" fmla="*/ 12 h 31"/>
                  <a:gd name="T26" fmla="*/ 32 w 43"/>
                  <a:gd name="T27" fmla="*/ 13 h 31"/>
                  <a:gd name="T28" fmla="*/ 32 w 43"/>
                  <a:gd name="T29" fmla="*/ 13 h 31"/>
                  <a:gd name="T30" fmla="*/ 22 w 43"/>
                  <a:gd name="T31" fmla="*/ 6 h 31"/>
                  <a:gd name="T32" fmla="*/ 11 w 43"/>
                  <a:gd name="T33" fmla="*/ 13 h 31"/>
                  <a:gd name="T34" fmla="*/ 11 w 43"/>
                  <a:gd name="T35" fmla="*/ 13 h 31"/>
                  <a:gd name="T36" fmla="*/ 11 w 43"/>
                  <a:gd name="T37" fmla="*/ 12 h 31"/>
                  <a:gd name="T38" fmla="*/ 22 w 43"/>
                  <a:gd name="T39" fmla="*/ 4 h 31"/>
                  <a:gd name="T40" fmla="*/ 22 w 43"/>
                  <a:gd name="T41" fmla="*/ 27 h 31"/>
                  <a:gd name="T42" fmla="*/ 10 w 43"/>
                  <a:gd name="T43" fmla="*/ 16 h 31"/>
                  <a:gd name="T44" fmla="*/ 22 w 43"/>
                  <a:gd name="T45" fmla="*/ 12 h 31"/>
                  <a:gd name="T46" fmla="*/ 33 w 43"/>
                  <a:gd name="T47" fmla="*/ 16 h 31"/>
                  <a:gd name="T48" fmla="*/ 22 w 43"/>
                  <a:gd name="T49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" h="31">
                    <a:moveTo>
                      <a:pt x="22" y="0"/>
                    </a:moveTo>
                    <a:cubicBezTo>
                      <a:pt x="13" y="0"/>
                      <a:pt x="6" y="7"/>
                      <a:pt x="6" y="16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6"/>
                      <a:pt x="3" y="26"/>
                    </a:cubicBezTo>
                    <a:cubicBezTo>
                      <a:pt x="0" y="26"/>
                      <a:pt x="4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9" y="31"/>
                      <a:pt x="43" y="26"/>
                      <a:pt x="40" y="26"/>
                    </a:cubicBezTo>
                    <a:cubicBezTo>
                      <a:pt x="37" y="26"/>
                      <a:pt x="37" y="20"/>
                      <a:pt x="37" y="20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7" y="7"/>
                      <a:pt x="30" y="0"/>
                      <a:pt x="22" y="0"/>
                    </a:cubicBezTo>
                    <a:close/>
                    <a:moveTo>
                      <a:pt x="22" y="4"/>
                    </a:moveTo>
                    <a:cubicBezTo>
                      <a:pt x="27" y="4"/>
                      <a:pt x="32" y="8"/>
                      <a:pt x="32" y="12"/>
                    </a:cubicBezTo>
                    <a:cubicBezTo>
                      <a:pt x="32" y="12"/>
                      <a:pt x="32" y="13"/>
                      <a:pt x="32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9"/>
                      <a:pt x="26" y="6"/>
                      <a:pt x="22" y="6"/>
                    </a:cubicBezTo>
                    <a:cubicBezTo>
                      <a:pt x="17" y="6"/>
                      <a:pt x="13" y="9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2"/>
                      <a:pt x="11" y="12"/>
                    </a:cubicBezTo>
                    <a:cubicBezTo>
                      <a:pt x="11" y="8"/>
                      <a:pt x="16" y="4"/>
                      <a:pt x="22" y="4"/>
                    </a:cubicBezTo>
                    <a:close/>
                    <a:moveTo>
                      <a:pt x="22" y="27"/>
                    </a:moveTo>
                    <a:cubicBezTo>
                      <a:pt x="15" y="27"/>
                      <a:pt x="10" y="23"/>
                      <a:pt x="10" y="16"/>
                    </a:cubicBezTo>
                    <a:cubicBezTo>
                      <a:pt x="10" y="16"/>
                      <a:pt x="15" y="12"/>
                      <a:pt x="22" y="12"/>
                    </a:cubicBezTo>
                    <a:cubicBezTo>
                      <a:pt x="28" y="12"/>
                      <a:pt x="33" y="16"/>
                      <a:pt x="33" y="16"/>
                    </a:cubicBezTo>
                    <a:cubicBezTo>
                      <a:pt x="33" y="23"/>
                      <a:pt x="28" y="27"/>
                      <a:pt x="22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8" name="Freeform 73"/>
              <p:cNvSpPr>
                <a:spLocks noEditPoints="1"/>
              </p:cNvSpPr>
              <p:nvPr/>
            </p:nvSpPr>
            <p:spPr bwMode="auto">
              <a:xfrm>
                <a:off x="3971926" y="2892425"/>
                <a:ext cx="149225" cy="88900"/>
              </a:xfrm>
              <a:custGeom>
                <a:avLst/>
                <a:gdLst>
                  <a:gd name="T0" fmla="*/ 0 w 46"/>
                  <a:gd name="T1" fmla="*/ 8 h 27"/>
                  <a:gd name="T2" fmla="*/ 0 w 46"/>
                  <a:gd name="T3" fmla="*/ 23 h 27"/>
                  <a:gd name="T4" fmla="*/ 3 w 46"/>
                  <a:gd name="T5" fmla="*/ 27 h 27"/>
                  <a:gd name="T6" fmla="*/ 7 w 46"/>
                  <a:gd name="T7" fmla="*/ 27 h 27"/>
                  <a:gd name="T8" fmla="*/ 38 w 46"/>
                  <a:gd name="T9" fmla="*/ 27 h 27"/>
                  <a:gd name="T10" fmla="*/ 42 w 46"/>
                  <a:gd name="T11" fmla="*/ 27 h 27"/>
                  <a:gd name="T12" fmla="*/ 46 w 46"/>
                  <a:gd name="T13" fmla="*/ 23 h 27"/>
                  <a:gd name="T14" fmla="*/ 46 w 46"/>
                  <a:gd name="T15" fmla="*/ 8 h 27"/>
                  <a:gd name="T16" fmla="*/ 38 w 46"/>
                  <a:gd name="T17" fmla="*/ 0 h 27"/>
                  <a:gd name="T18" fmla="*/ 35 w 46"/>
                  <a:gd name="T19" fmla="*/ 0 h 27"/>
                  <a:gd name="T20" fmla="*/ 33 w 46"/>
                  <a:gd name="T21" fmla="*/ 1 h 27"/>
                  <a:gd name="T22" fmla="*/ 29 w 46"/>
                  <a:gd name="T23" fmla="*/ 3 h 27"/>
                  <a:gd name="T24" fmla="*/ 28 w 46"/>
                  <a:gd name="T25" fmla="*/ 5 h 27"/>
                  <a:gd name="T26" fmla="*/ 23 w 46"/>
                  <a:gd name="T27" fmla="*/ 21 h 27"/>
                  <a:gd name="T28" fmla="*/ 23 w 46"/>
                  <a:gd name="T29" fmla="*/ 21 h 27"/>
                  <a:gd name="T30" fmla="*/ 18 w 46"/>
                  <a:gd name="T31" fmla="*/ 5 h 27"/>
                  <a:gd name="T32" fmla="*/ 17 w 46"/>
                  <a:gd name="T33" fmla="*/ 4 h 27"/>
                  <a:gd name="T34" fmla="*/ 12 w 46"/>
                  <a:gd name="T35" fmla="*/ 1 h 27"/>
                  <a:gd name="T36" fmla="*/ 11 w 46"/>
                  <a:gd name="T37" fmla="*/ 0 h 27"/>
                  <a:gd name="T38" fmla="*/ 7 w 46"/>
                  <a:gd name="T39" fmla="*/ 0 h 27"/>
                  <a:gd name="T40" fmla="*/ 0 w 46"/>
                  <a:gd name="T41" fmla="*/ 8 h 27"/>
                  <a:gd name="T42" fmla="*/ 17 w 46"/>
                  <a:gd name="T43" fmla="*/ 15 h 27"/>
                  <a:gd name="T44" fmla="*/ 18 w 46"/>
                  <a:gd name="T45" fmla="*/ 17 h 27"/>
                  <a:gd name="T46" fmla="*/ 17 w 46"/>
                  <a:gd name="T47" fmla="*/ 18 h 27"/>
                  <a:gd name="T48" fmla="*/ 15 w 46"/>
                  <a:gd name="T49" fmla="*/ 17 h 27"/>
                  <a:gd name="T50" fmla="*/ 17 w 46"/>
                  <a:gd name="T51" fmla="*/ 15 h 27"/>
                  <a:gd name="T52" fmla="*/ 17 w 46"/>
                  <a:gd name="T53" fmla="*/ 21 h 27"/>
                  <a:gd name="T54" fmla="*/ 18 w 46"/>
                  <a:gd name="T55" fmla="*/ 23 h 27"/>
                  <a:gd name="T56" fmla="*/ 17 w 46"/>
                  <a:gd name="T57" fmla="*/ 24 h 27"/>
                  <a:gd name="T58" fmla="*/ 15 w 46"/>
                  <a:gd name="T59" fmla="*/ 23 h 27"/>
                  <a:gd name="T60" fmla="*/ 17 w 46"/>
                  <a:gd name="T61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6" h="27">
                    <a:moveTo>
                      <a:pt x="0" y="8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4" y="27"/>
                      <a:pt x="46" y="25"/>
                      <a:pt x="46" y="23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4"/>
                      <a:pt x="42" y="0"/>
                      <a:pt x="38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3" y="1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8" y="4"/>
                      <a:pt x="28" y="4"/>
                      <a:pt x="28" y="5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7" y="4"/>
                      <a:pt x="17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1" y="0"/>
                      <a:pt x="1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lose/>
                    <a:moveTo>
                      <a:pt x="17" y="15"/>
                    </a:moveTo>
                    <a:cubicBezTo>
                      <a:pt x="18" y="15"/>
                      <a:pt x="18" y="16"/>
                      <a:pt x="18" y="17"/>
                    </a:cubicBezTo>
                    <a:cubicBezTo>
                      <a:pt x="18" y="18"/>
                      <a:pt x="18" y="18"/>
                      <a:pt x="17" y="18"/>
                    </a:cubicBezTo>
                    <a:cubicBezTo>
                      <a:pt x="16" y="18"/>
                      <a:pt x="15" y="18"/>
                      <a:pt x="15" y="17"/>
                    </a:cubicBezTo>
                    <a:cubicBezTo>
                      <a:pt x="15" y="16"/>
                      <a:pt x="16" y="15"/>
                      <a:pt x="17" y="15"/>
                    </a:cubicBezTo>
                    <a:close/>
                    <a:moveTo>
                      <a:pt x="17" y="21"/>
                    </a:moveTo>
                    <a:cubicBezTo>
                      <a:pt x="18" y="21"/>
                      <a:pt x="18" y="22"/>
                      <a:pt x="18" y="23"/>
                    </a:cubicBezTo>
                    <a:cubicBezTo>
                      <a:pt x="18" y="23"/>
                      <a:pt x="18" y="24"/>
                      <a:pt x="17" y="24"/>
                    </a:cubicBezTo>
                    <a:cubicBezTo>
                      <a:pt x="16" y="24"/>
                      <a:pt x="15" y="23"/>
                      <a:pt x="15" y="23"/>
                    </a:cubicBezTo>
                    <a:cubicBezTo>
                      <a:pt x="15" y="22"/>
                      <a:pt x="16" y="21"/>
                      <a:pt x="17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9" name="Freeform 74"/>
              <p:cNvSpPr>
                <a:spLocks noEditPoints="1"/>
              </p:cNvSpPr>
              <p:nvPr/>
            </p:nvSpPr>
            <p:spPr bwMode="auto">
              <a:xfrm>
                <a:off x="5030788" y="2224088"/>
                <a:ext cx="68263" cy="49213"/>
              </a:xfrm>
              <a:custGeom>
                <a:avLst/>
                <a:gdLst>
                  <a:gd name="T0" fmla="*/ 11 w 21"/>
                  <a:gd name="T1" fmla="*/ 0 h 15"/>
                  <a:gd name="T2" fmla="*/ 3 w 21"/>
                  <a:gd name="T3" fmla="*/ 7 h 15"/>
                  <a:gd name="T4" fmla="*/ 3 w 21"/>
                  <a:gd name="T5" fmla="*/ 10 h 15"/>
                  <a:gd name="T6" fmla="*/ 2 w 21"/>
                  <a:gd name="T7" fmla="*/ 12 h 15"/>
                  <a:gd name="T8" fmla="*/ 5 w 21"/>
                  <a:gd name="T9" fmla="*/ 15 h 15"/>
                  <a:gd name="T10" fmla="*/ 5 w 21"/>
                  <a:gd name="T11" fmla="*/ 15 h 15"/>
                  <a:gd name="T12" fmla="*/ 16 w 21"/>
                  <a:gd name="T13" fmla="*/ 15 h 15"/>
                  <a:gd name="T14" fmla="*/ 20 w 21"/>
                  <a:gd name="T15" fmla="*/ 12 h 15"/>
                  <a:gd name="T16" fmla="*/ 18 w 21"/>
                  <a:gd name="T17" fmla="*/ 9 h 15"/>
                  <a:gd name="T18" fmla="*/ 18 w 21"/>
                  <a:gd name="T19" fmla="*/ 7 h 15"/>
                  <a:gd name="T20" fmla="*/ 11 w 21"/>
                  <a:gd name="T21" fmla="*/ 0 h 15"/>
                  <a:gd name="T22" fmla="*/ 11 w 21"/>
                  <a:gd name="T23" fmla="*/ 2 h 15"/>
                  <a:gd name="T24" fmla="*/ 16 w 21"/>
                  <a:gd name="T25" fmla="*/ 6 h 15"/>
                  <a:gd name="T26" fmla="*/ 16 w 21"/>
                  <a:gd name="T27" fmla="*/ 6 h 15"/>
                  <a:gd name="T28" fmla="*/ 15 w 21"/>
                  <a:gd name="T29" fmla="*/ 6 h 15"/>
                  <a:gd name="T30" fmla="*/ 11 w 21"/>
                  <a:gd name="T31" fmla="*/ 3 h 15"/>
                  <a:gd name="T32" fmla="*/ 6 w 21"/>
                  <a:gd name="T33" fmla="*/ 6 h 15"/>
                  <a:gd name="T34" fmla="*/ 6 w 21"/>
                  <a:gd name="T35" fmla="*/ 6 h 15"/>
                  <a:gd name="T36" fmla="*/ 6 w 21"/>
                  <a:gd name="T37" fmla="*/ 6 h 15"/>
                  <a:gd name="T38" fmla="*/ 11 w 21"/>
                  <a:gd name="T39" fmla="*/ 2 h 15"/>
                  <a:gd name="T40" fmla="*/ 11 w 21"/>
                  <a:gd name="T41" fmla="*/ 13 h 15"/>
                  <a:gd name="T42" fmla="*/ 5 w 21"/>
                  <a:gd name="T43" fmla="*/ 8 h 15"/>
                  <a:gd name="T44" fmla="*/ 11 w 21"/>
                  <a:gd name="T45" fmla="*/ 5 h 15"/>
                  <a:gd name="T46" fmla="*/ 16 w 21"/>
                  <a:gd name="T47" fmla="*/ 8 h 15"/>
                  <a:gd name="T48" fmla="*/ 11 w 21"/>
                  <a:gd name="T4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15">
                    <a:moveTo>
                      <a:pt x="11" y="0"/>
                    </a:moveTo>
                    <a:cubicBezTo>
                      <a:pt x="7" y="0"/>
                      <a:pt x="3" y="3"/>
                      <a:pt x="3" y="7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2"/>
                      <a:pt x="2" y="12"/>
                    </a:cubicBezTo>
                    <a:cubicBezTo>
                      <a:pt x="0" y="12"/>
                      <a:pt x="2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5"/>
                      <a:pt x="21" y="12"/>
                      <a:pt x="20" y="12"/>
                    </a:cubicBezTo>
                    <a:cubicBezTo>
                      <a:pt x="18" y="12"/>
                      <a:pt x="18" y="9"/>
                      <a:pt x="18" y="9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3"/>
                      <a:pt x="15" y="0"/>
                      <a:pt x="11" y="0"/>
                    </a:cubicBezTo>
                    <a:close/>
                    <a:moveTo>
                      <a:pt x="11" y="2"/>
                    </a:moveTo>
                    <a:cubicBezTo>
                      <a:pt x="13" y="2"/>
                      <a:pt x="16" y="3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5" y="6"/>
                    </a:cubicBezTo>
                    <a:cubicBezTo>
                      <a:pt x="15" y="4"/>
                      <a:pt x="13" y="3"/>
                      <a:pt x="11" y="3"/>
                    </a:cubicBezTo>
                    <a:cubicBezTo>
                      <a:pt x="9" y="3"/>
                      <a:pt x="6" y="4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3"/>
                      <a:pt x="8" y="2"/>
                      <a:pt x="11" y="2"/>
                    </a:cubicBezTo>
                    <a:close/>
                    <a:moveTo>
                      <a:pt x="11" y="13"/>
                    </a:moveTo>
                    <a:cubicBezTo>
                      <a:pt x="8" y="13"/>
                      <a:pt x="5" y="11"/>
                      <a:pt x="5" y="8"/>
                    </a:cubicBezTo>
                    <a:cubicBezTo>
                      <a:pt x="5" y="8"/>
                      <a:pt x="8" y="5"/>
                      <a:pt x="11" y="5"/>
                    </a:cubicBezTo>
                    <a:cubicBezTo>
                      <a:pt x="14" y="5"/>
                      <a:pt x="16" y="8"/>
                      <a:pt x="16" y="8"/>
                    </a:cubicBezTo>
                    <a:cubicBezTo>
                      <a:pt x="16" y="11"/>
                      <a:pt x="14" y="13"/>
                      <a:pt x="1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0" name="Freeform 75"/>
              <p:cNvSpPr>
                <a:spLocks noEditPoints="1"/>
              </p:cNvSpPr>
              <p:nvPr/>
            </p:nvSpPr>
            <p:spPr bwMode="auto">
              <a:xfrm>
                <a:off x="5030788" y="2279650"/>
                <a:ext cx="71438" cy="39688"/>
              </a:xfrm>
              <a:custGeom>
                <a:avLst/>
                <a:gdLst>
                  <a:gd name="T0" fmla="*/ 0 w 22"/>
                  <a:gd name="T1" fmla="*/ 3 h 12"/>
                  <a:gd name="T2" fmla="*/ 0 w 22"/>
                  <a:gd name="T3" fmla="*/ 11 h 12"/>
                  <a:gd name="T4" fmla="*/ 1 w 22"/>
                  <a:gd name="T5" fmla="*/ 12 h 12"/>
                  <a:gd name="T6" fmla="*/ 3 w 22"/>
                  <a:gd name="T7" fmla="*/ 12 h 12"/>
                  <a:gd name="T8" fmla="*/ 18 w 22"/>
                  <a:gd name="T9" fmla="*/ 12 h 12"/>
                  <a:gd name="T10" fmla="*/ 20 w 22"/>
                  <a:gd name="T11" fmla="*/ 12 h 12"/>
                  <a:gd name="T12" fmla="*/ 22 w 22"/>
                  <a:gd name="T13" fmla="*/ 11 h 12"/>
                  <a:gd name="T14" fmla="*/ 22 w 22"/>
                  <a:gd name="T15" fmla="*/ 3 h 12"/>
                  <a:gd name="T16" fmla="*/ 18 w 22"/>
                  <a:gd name="T17" fmla="*/ 0 h 12"/>
                  <a:gd name="T18" fmla="*/ 16 w 22"/>
                  <a:gd name="T19" fmla="*/ 0 h 12"/>
                  <a:gd name="T20" fmla="*/ 16 w 22"/>
                  <a:gd name="T21" fmla="*/ 0 h 12"/>
                  <a:gd name="T22" fmla="*/ 14 w 22"/>
                  <a:gd name="T23" fmla="*/ 1 h 12"/>
                  <a:gd name="T24" fmla="*/ 13 w 22"/>
                  <a:gd name="T25" fmla="*/ 2 h 12"/>
                  <a:gd name="T26" fmla="*/ 11 w 22"/>
                  <a:gd name="T27" fmla="*/ 9 h 12"/>
                  <a:gd name="T28" fmla="*/ 11 w 22"/>
                  <a:gd name="T29" fmla="*/ 9 h 12"/>
                  <a:gd name="T30" fmla="*/ 8 w 22"/>
                  <a:gd name="T31" fmla="*/ 2 h 12"/>
                  <a:gd name="T32" fmla="*/ 8 w 22"/>
                  <a:gd name="T33" fmla="*/ 1 h 12"/>
                  <a:gd name="T34" fmla="*/ 6 w 22"/>
                  <a:gd name="T35" fmla="*/ 0 h 12"/>
                  <a:gd name="T36" fmla="*/ 5 w 22"/>
                  <a:gd name="T37" fmla="*/ 0 h 12"/>
                  <a:gd name="T38" fmla="*/ 3 w 22"/>
                  <a:gd name="T39" fmla="*/ 0 h 12"/>
                  <a:gd name="T40" fmla="*/ 0 w 22"/>
                  <a:gd name="T41" fmla="*/ 3 h 12"/>
                  <a:gd name="T42" fmla="*/ 8 w 22"/>
                  <a:gd name="T43" fmla="*/ 7 h 12"/>
                  <a:gd name="T44" fmla="*/ 9 w 22"/>
                  <a:gd name="T45" fmla="*/ 7 h 12"/>
                  <a:gd name="T46" fmla="*/ 8 w 22"/>
                  <a:gd name="T47" fmla="*/ 8 h 12"/>
                  <a:gd name="T48" fmla="*/ 7 w 22"/>
                  <a:gd name="T49" fmla="*/ 7 h 12"/>
                  <a:gd name="T50" fmla="*/ 8 w 22"/>
                  <a:gd name="T51" fmla="*/ 7 h 12"/>
                  <a:gd name="T52" fmla="*/ 8 w 22"/>
                  <a:gd name="T53" fmla="*/ 9 h 12"/>
                  <a:gd name="T54" fmla="*/ 9 w 22"/>
                  <a:gd name="T55" fmla="*/ 10 h 12"/>
                  <a:gd name="T56" fmla="*/ 8 w 22"/>
                  <a:gd name="T57" fmla="*/ 11 h 12"/>
                  <a:gd name="T58" fmla="*/ 7 w 22"/>
                  <a:gd name="T59" fmla="*/ 10 h 12"/>
                  <a:gd name="T60" fmla="*/ 8 w 22"/>
                  <a:gd name="T61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2">
                    <a:moveTo>
                      <a:pt x="0" y="3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1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1"/>
                      <a:pt x="20" y="0"/>
                      <a:pt x="1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2"/>
                      <a:pt x="13" y="2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lose/>
                    <a:moveTo>
                      <a:pt x="8" y="7"/>
                    </a:moveTo>
                    <a:cubicBezTo>
                      <a:pt x="8" y="7"/>
                      <a:pt x="9" y="7"/>
                      <a:pt x="9" y="7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lose/>
                    <a:moveTo>
                      <a:pt x="8" y="9"/>
                    </a:moveTo>
                    <a:cubicBezTo>
                      <a:pt x="8" y="9"/>
                      <a:pt x="9" y="10"/>
                      <a:pt x="9" y="10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7" y="11"/>
                      <a:pt x="7" y="11"/>
                      <a:pt x="7" y="10"/>
                    </a:cubicBezTo>
                    <a:cubicBezTo>
                      <a:pt x="7" y="10"/>
                      <a:pt x="7" y="9"/>
                      <a:pt x="8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1" name="Freeform 76"/>
              <p:cNvSpPr>
                <a:spLocks noEditPoints="1"/>
              </p:cNvSpPr>
              <p:nvPr/>
            </p:nvSpPr>
            <p:spPr bwMode="auto">
              <a:xfrm>
                <a:off x="7212013" y="5807075"/>
                <a:ext cx="69850" cy="49213"/>
              </a:xfrm>
              <a:custGeom>
                <a:avLst/>
                <a:gdLst>
                  <a:gd name="T0" fmla="*/ 11 w 21"/>
                  <a:gd name="T1" fmla="*/ 0 h 15"/>
                  <a:gd name="T2" fmla="*/ 3 w 21"/>
                  <a:gd name="T3" fmla="*/ 8 h 15"/>
                  <a:gd name="T4" fmla="*/ 3 w 21"/>
                  <a:gd name="T5" fmla="*/ 10 h 15"/>
                  <a:gd name="T6" fmla="*/ 2 w 21"/>
                  <a:gd name="T7" fmla="*/ 12 h 15"/>
                  <a:gd name="T8" fmla="*/ 5 w 21"/>
                  <a:gd name="T9" fmla="*/ 15 h 15"/>
                  <a:gd name="T10" fmla="*/ 5 w 21"/>
                  <a:gd name="T11" fmla="*/ 15 h 15"/>
                  <a:gd name="T12" fmla="*/ 16 w 21"/>
                  <a:gd name="T13" fmla="*/ 15 h 15"/>
                  <a:gd name="T14" fmla="*/ 20 w 21"/>
                  <a:gd name="T15" fmla="*/ 12 h 15"/>
                  <a:gd name="T16" fmla="*/ 18 w 21"/>
                  <a:gd name="T17" fmla="*/ 10 h 15"/>
                  <a:gd name="T18" fmla="*/ 18 w 21"/>
                  <a:gd name="T19" fmla="*/ 8 h 15"/>
                  <a:gd name="T20" fmla="*/ 11 w 21"/>
                  <a:gd name="T21" fmla="*/ 0 h 15"/>
                  <a:gd name="T22" fmla="*/ 11 w 21"/>
                  <a:gd name="T23" fmla="*/ 2 h 15"/>
                  <a:gd name="T24" fmla="*/ 16 w 21"/>
                  <a:gd name="T25" fmla="*/ 6 h 15"/>
                  <a:gd name="T26" fmla="*/ 16 w 21"/>
                  <a:gd name="T27" fmla="*/ 6 h 15"/>
                  <a:gd name="T28" fmla="*/ 15 w 21"/>
                  <a:gd name="T29" fmla="*/ 6 h 15"/>
                  <a:gd name="T30" fmla="*/ 11 w 21"/>
                  <a:gd name="T31" fmla="*/ 3 h 15"/>
                  <a:gd name="T32" fmla="*/ 6 w 21"/>
                  <a:gd name="T33" fmla="*/ 6 h 15"/>
                  <a:gd name="T34" fmla="*/ 6 w 21"/>
                  <a:gd name="T35" fmla="*/ 6 h 15"/>
                  <a:gd name="T36" fmla="*/ 6 w 21"/>
                  <a:gd name="T37" fmla="*/ 6 h 15"/>
                  <a:gd name="T38" fmla="*/ 11 w 21"/>
                  <a:gd name="T39" fmla="*/ 2 h 15"/>
                  <a:gd name="T40" fmla="*/ 11 w 21"/>
                  <a:gd name="T41" fmla="*/ 13 h 15"/>
                  <a:gd name="T42" fmla="*/ 5 w 21"/>
                  <a:gd name="T43" fmla="*/ 8 h 15"/>
                  <a:gd name="T44" fmla="*/ 11 w 21"/>
                  <a:gd name="T45" fmla="*/ 6 h 15"/>
                  <a:gd name="T46" fmla="*/ 16 w 21"/>
                  <a:gd name="T47" fmla="*/ 8 h 15"/>
                  <a:gd name="T48" fmla="*/ 11 w 21"/>
                  <a:gd name="T4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15">
                    <a:moveTo>
                      <a:pt x="11" y="0"/>
                    </a:moveTo>
                    <a:cubicBezTo>
                      <a:pt x="7" y="0"/>
                      <a:pt x="3" y="3"/>
                      <a:pt x="3" y="8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3" y="12"/>
                      <a:pt x="2" y="12"/>
                    </a:cubicBezTo>
                    <a:cubicBezTo>
                      <a:pt x="0" y="12"/>
                      <a:pt x="2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5"/>
                      <a:pt x="21" y="12"/>
                      <a:pt x="20" y="12"/>
                    </a:cubicBezTo>
                    <a:cubicBezTo>
                      <a:pt x="18" y="12"/>
                      <a:pt x="18" y="10"/>
                      <a:pt x="18" y="10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3"/>
                      <a:pt x="15" y="0"/>
                      <a:pt x="11" y="0"/>
                    </a:cubicBezTo>
                    <a:close/>
                    <a:moveTo>
                      <a:pt x="11" y="2"/>
                    </a:moveTo>
                    <a:cubicBezTo>
                      <a:pt x="13" y="2"/>
                      <a:pt x="16" y="4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5" y="6"/>
                    </a:cubicBezTo>
                    <a:cubicBezTo>
                      <a:pt x="15" y="4"/>
                      <a:pt x="13" y="3"/>
                      <a:pt x="11" y="3"/>
                    </a:cubicBezTo>
                    <a:cubicBezTo>
                      <a:pt x="9" y="3"/>
                      <a:pt x="6" y="4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4"/>
                      <a:pt x="8" y="2"/>
                      <a:pt x="11" y="2"/>
                    </a:cubicBezTo>
                    <a:close/>
                    <a:moveTo>
                      <a:pt x="11" y="13"/>
                    </a:moveTo>
                    <a:cubicBezTo>
                      <a:pt x="8" y="13"/>
                      <a:pt x="5" y="11"/>
                      <a:pt x="5" y="8"/>
                    </a:cubicBezTo>
                    <a:cubicBezTo>
                      <a:pt x="5" y="8"/>
                      <a:pt x="8" y="6"/>
                      <a:pt x="11" y="6"/>
                    </a:cubicBezTo>
                    <a:cubicBezTo>
                      <a:pt x="14" y="6"/>
                      <a:pt x="16" y="8"/>
                      <a:pt x="16" y="8"/>
                    </a:cubicBezTo>
                    <a:cubicBezTo>
                      <a:pt x="16" y="11"/>
                      <a:pt x="14" y="13"/>
                      <a:pt x="1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2" name="Freeform 77"/>
              <p:cNvSpPr>
                <a:spLocks noEditPoints="1"/>
              </p:cNvSpPr>
              <p:nvPr/>
            </p:nvSpPr>
            <p:spPr bwMode="auto">
              <a:xfrm>
                <a:off x="7212013" y="5862638"/>
                <a:ext cx="73025" cy="42863"/>
              </a:xfrm>
              <a:custGeom>
                <a:avLst/>
                <a:gdLst>
                  <a:gd name="T0" fmla="*/ 0 w 22"/>
                  <a:gd name="T1" fmla="*/ 3 h 13"/>
                  <a:gd name="T2" fmla="*/ 0 w 22"/>
                  <a:gd name="T3" fmla="*/ 11 h 13"/>
                  <a:gd name="T4" fmla="*/ 1 w 22"/>
                  <a:gd name="T5" fmla="*/ 13 h 13"/>
                  <a:gd name="T6" fmla="*/ 3 w 22"/>
                  <a:gd name="T7" fmla="*/ 13 h 13"/>
                  <a:gd name="T8" fmla="*/ 18 w 22"/>
                  <a:gd name="T9" fmla="*/ 13 h 13"/>
                  <a:gd name="T10" fmla="*/ 20 w 22"/>
                  <a:gd name="T11" fmla="*/ 13 h 13"/>
                  <a:gd name="T12" fmla="*/ 22 w 22"/>
                  <a:gd name="T13" fmla="*/ 11 h 13"/>
                  <a:gd name="T14" fmla="*/ 22 w 22"/>
                  <a:gd name="T15" fmla="*/ 3 h 13"/>
                  <a:gd name="T16" fmla="*/ 18 w 22"/>
                  <a:gd name="T17" fmla="*/ 0 h 13"/>
                  <a:gd name="T18" fmla="*/ 16 w 22"/>
                  <a:gd name="T19" fmla="*/ 0 h 13"/>
                  <a:gd name="T20" fmla="*/ 16 w 22"/>
                  <a:gd name="T21" fmla="*/ 0 h 13"/>
                  <a:gd name="T22" fmla="*/ 14 w 22"/>
                  <a:gd name="T23" fmla="*/ 1 h 13"/>
                  <a:gd name="T24" fmla="*/ 13 w 22"/>
                  <a:gd name="T25" fmla="*/ 2 h 13"/>
                  <a:gd name="T26" fmla="*/ 11 w 22"/>
                  <a:gd name="T27" fmla="*/ 9 h 13"/>
                  <a:gd name="T28" fmla="*/ 11 w 22"/>
                  <a:gd name="T29" fmla="*/ 9 h 13"/>
                  <a:gd name="T30" fmla="*/ 8 w 22"/>
                  <a:gd name="T31" fmla="*/ 2 h 13"/>
                  <a:gd name="T32" fmla="*/ 8 w 22"/>
                  <a:gd name="T33" fmla="*/ 1 h 13"/>
                  <a:gd name="T34" fmla="*/ 6 w 22"/>
                  <a:gd name="T35" fmla="*/ 0 h 13"/>
                  <a:gd name="T36" fmla="*/ 5 w 22"/>
                  <a:gd name="T37" fmla="*/ 0 h 13"/>
                  <a:gd name="T38" fmla="*/ 3 w 22"/>
                  <a:gd name="T39" fmla="*/ 0 h 13"/>
                  <a:gd name="T40" fmla="*/ 0 w 22"/>
                  <a:gd name="T41" fmla="*/ 3 h 13"/>
                  <a:gd name="T42" fmla="*/ 8 w 22"/>
                  <a:gd name="T43" fmla="*/ 7 h 13"/>
                  <a:gd name="T44" fmla="*/ 9 w 22"/>
                  <a:gd name="T45" fmla="*/ 8 h 13"/>
                  <a:gd name="T46" fmla="*/ 8 w 22"/>
                  <a:gd name="T47" fmla="*/ 8 h 13"/>
                  <a:gd name="T48" fmla="*/ 7 w 22"/>
                  <a:gd name="T49" fmla="*/ 8 h 13"/>
                  <a:gd name="T50" fmla="*/ 8 w 22"/>
                  <a:gd name="T51" fmla="*/ 7 h 13"/>
                  <a:gd name="T52" fmla="*/ 8 w 22"/>
                  <a:gd name="T53" fmla="*/ 10 h 13"/>
                  <a:gd name="T54" fmla="*/ 9 w 22"/>
                  <a:gd name="T55" fmla="*/ 10 h 13"/>
                  <a:gd name="T56" fmla="*/ 8 w 22"/>
                  <a:gd name="T57" fmla="*/ 11 h 13"/>
                  <a:gd name="T58" fmla="*/ 7 w 22"/>
                  <a:gd name="T59" fmla="*/ 10 h 13"/>
                  <a:gd name="T60" fmla="*/ 8 w 22"/>
                  <a:gd name="T61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3">
                    <a:moveTo>
                      <a:pt x="0" y="3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3"/>
                      <a:pt x="22" y="12"/>
                      <a:pt x="22" y="11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1"/>
                      <a:pt x="20" y="0"/>
                      <a:pt x="1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2"/>
                      <a:pt x="13" y="2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lose/>
                    <a:moveTo>
                      <a:pt x="8" y="7"/>
                    </a:moveTo>
                    <a:cubicBezTo>
                      <a:pt x="8" y="7"/>
                      <a:pt x="9" y="7"/>
                      <a:pt x="9" y="8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7" y="7"/>
                      <a:pt x="8" y="7"/>
                    </a:cubicBezTo>
                    <a:close/>
                    <a:moveTo>
                      <a:pt x="8" y="10"/>
                    </a:moveTo>
                    <a:cubicBezTo>
                      <a:pt x="8" y="10"/>
                      <a:pt x="9" y="10"/>
                      <a:pt x="9" y="10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7" y="11"/>
                      <a:pt x="7" y="11"/>
                      <a:pt x="7" y="10"/>
                    </a:cubicBezTo>
                    <a:cubicBezTo>
                      <a:pt x="7" y="10"/>
                      <a:pt x="7" y="10"/>
                      <a:pt x="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3" name="Freeform 78"/>
              <p:cNvSpPr>
                <a:spLocks noEditPoints="1"/>
              </p:cNvSpPr>
              <p:nvPr/>
            </p:nvSpPr>
            <p:spPr bwMode="auto">
              <a:xfrm>
                <a:off x="7102476" y="2554288"/>
                <a:ext cx="68263" cy="47625"/>
              </a:xfrm>
              <a:custGeom>
                <a:avLst/>
                <a:gdLst>
                  <a:gd name="T0" fmla="*/ 11 w 21"/>
                  <a:gd name="T1" fmla="*/ 0 h 15"/>
                  <a:gd name="T2" fmla="*/ 3 w 21"/>
                  <a:gd name="T3" fmla="*/ 8 h 15"/>
                  <a:gd name="T4" fmla="*/ 3 w 21"/>
                  <a:gd name="T5" fmla="*/ 10 h 15"/>
                  <a:gd name="T6" fmla="*/ 2 w 21"/>
                  <a:gd name="T7" fmla="*/ 12 h 15"/>
                  <a:gd name="T8" fmla="*/ 5 w 21"/>
                  <a:gd name="T9" fmla="*/ 15 h 15"/>
                  <a:gd name="T10" fmla="*/ 5 w 21"/>
                  <a:gd name="T11" fmla="*/ 15 h 15"/>
                  <a:gd name="T12" fmla="*/ 16 w 21"/>
                  <a:gd name="T13" fmla="*/ 15 h 15"/>
                  <a:gd name="T14" fmla="*/ 19 w 21"/>
                  <a:gd name="T15" fmla="*/ 12 h 15"/>
                  <a:gd name="T16" fmla="*/ 18 w 21"/>
                  <a:gd name="T17" fmla="*/ 10 h 15"/>
                  <a:gd name="T18" fmla="*/ 18 w 21"/>
                  <a:gd name="T19" fmla="*/ 8 h 15"/>
                  <a:gd name="T20" fmla="*/ 11 w 21"/>
                  <a:gd name="T21" fmla="*/ 0 h 15"/>
                  <a:gd name="T22" fmla="*/ 11 w 21"/>
                  <a:gd name="T23" fmla="*/ 2 h 15"/>
                  <a:gd name="T24" fmla="*/ 15 w 21"/>
                  <a:gd name="T25" fmla="*/ 6 h 15"/>
                  <a:gd name="T26" fmla="*/ 15 w 21"/>
                  <a:gd name="T27" fmla="*/ 6 h 15"/>
                  <a:gd name="T28" fmla="*/ 15 w 21"/>
                  <a:gd name="T29" fmla="*/ 6 h 15"/>
                  <a:gd name="T30" fmla="*/ 11 w 21"/>
                  <a:gd name="T31" fmla="*/ 3 h 15"/>
                  <a:gd name="T32" fmla="*/ 6 w 21"/>
                  <a:gd name="T33" fmla="*/ 6 h 15"/>
                  <a:gd name="T34" fmla="*/ 5 w 21"/>
                  <a:gd name="T35" fmla="*/ 6 h 15"/>
                  <a:gd name="T36" fmla="*/ 5 w 21"/>
                  <a:gd name="T37" fmla="*/ 6 h 15"/>
                  <a:gd name="T38" fmla="*/ 11 w 21"/>
                  <a:gd name="T39" fmla="*/ 2 h 15"/>
                  <a:gd name="T40" fmla="*/ 11 w 21"/>
                  <a:gd name="T41" fmla="*/ 13 h 15"/>
                  <a:gd name="T42" fmla="*/ 5 w 21"/>
                  <a:gd name="T43" fmla="*/ 8 h 15"/>
                  <a:gd name="T44" fmla="*/ 11 w 21"/>
                  <a:gd name="T45" fmla="*/ 6 h 15"/>
                  <a:gd name="T46" fmla="*/ 16 w 21"/>
                  <a:gd name="T47" fmla="*/ 8 h 15"/>
                  <a:gd name="T48" fmla="*/ 11 w 21"/>
                  <a:gd name="T4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15">
                    <a:moveTo>
                      <a:pt x="11" y="0"/>
                    </a:moveTo>
                    <a:cubicBezTo>
                      <a:pt x="6" y="0"/>
                      <a:pt x="3" y="4"/>
                      <a:pt x="3" y="8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3" y="13"/>
                      <a:pt x="2" y="12"/>
                    </a:cubicBezTo>
                    <a:cubicBezTo>
                      <a:pt x="0" y="12"/>
                      <a:pt x="2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5"/>
                      <a:pt x="21" y="12"/>
                      <a:pt x="19" y="12"/>
                    </a:cubicBezTo>
                    <a:cubicBezTo>
                      <a:pt x="18" y="13"/>
                      <a:pt x="18" y="10"/>
                      <a:pt x="18" y="10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4"/>
                      <a:pt x="15" y="0"/>
                      <a:pt x="11" y="0"/>
                    </a:cubicBezTo>
                    <a:close/>
                    <a:moveTo>
                      <a:pt x="11" y="2"/>
                    </a:moveTo>
                    <a:cubicBezTo>
                      <a:pt x="13" y="2"/>
                      <a:pt x="15" y="4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4"/>
                      <a:pt x="13" y="3"/>
                      <a:pt x="11" y="3"/>
                    </a:cubicBezTo>
                    <a:cubicBezTo>
                      <a:pt x="8" y="3"/>
                      <a:pt x="6" y="4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4"/>
                      <a:pt x="8" y="2"/>
                      <a:pt x="11" y="2"/>
                    </a:cubicBezTo>
                    <a:close/>
                    <a:moveTo>
                      <a:pt x="11" y="13"/>
                    </a:moveTo>
                    <a:cubicBezTo>
                      <a:pt x="8" y="13"/>
                      <a:pt x="5" y="11"/>
                      <a:pt x="5" y="8"/>
                    </a:cubicBezTo>
                    <a:cubicBezTo>
                      <a:pt x="5" y="8"/>
                      <a:pt x="7" y="6"/>
                      <a:pt x="11" y="6"/>
                    </a:cubicBezTo>
                    <a:cubicBezTo>
                      <a:pt x="14" y="6"/>
                      <a:pt x="16" y="8"/>
                      <a:pt x="16" y="8"/>
                    </a:cubicBezTo>
                    <a:cubicBezTo>
                      <a:pt x="16" y="11"/>
                      <a:pt x="14" y="13"/>
                      <a:pt x="1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4" name="Freeform 79"/>
              <p:cNvSpPr>
                <a:spLocks noEditPoints="1"/>
              </p:cNvSpPr>
              <p:nvPr/>
            </p:nvSpPr>
            <p:spPr bwMode="auto">
              <a:xfrm>
                <a:off x="7102476" y="2609850"/>
                <a:ext cx="71438" cy="41275"/>
              </a:xfrm>
              <a:custGeom>
                <a:avLst/>
                <a:gdLst>
                  <a:gd name="T0" fmla="*/ 0 w 22"/>
                  <a:gd name="T1" fmla="*/ 4 h 13"/>
                  <a:gd name="T2" fmla="*/ 0 w 22"/>
                  <a:gd name="T3" fmla="*/ 11 h 13"/>
                  <a:gd name="T4" fmla="*/ 1 w 22"/>
                  <a:gd name="T5" fmla="*/ 13 h 13"/>
                  <a:gd name="T6" fmla="*/ 3 w 22"/>
                  <a:gd name="T7" fmla="*/ 13 h 13"/>
                  <a:gd name="T8" fmla="*/ 18 w 22"/>
                  <a:gd name="T9" fmla="*/ 13 h 13"/>
                  <a:gd name="T10" fmla="*/ 20 w 22"/>
                  <a:gd name="T11" fmla="*/ 13 h 13"/>
                  <a:gd name="T12" fmla="*/ 22 w 22"/>
                  <a:gd name="T13" fmla="*/ 11 h 13"/>
                  <a:gd name="T14" fmla="*/ 22 w 22"/>
                  <a:gd name="T15" fmla="*/ 4 h 13"/>
                  <a:gd name="T16" fmla="*/ 18 w 22"/>
                  <a:gd name="T17" fmla="*/ 0 h 13"/>
                  <a:gd name="T18" fmla="*/ 16 w 22"/>
                  <a:gd name="T19" fmla="*/ 0 h 13"/>
                  <a:gd name="T20" fmla="*/ 15 w 22"/>
                  <a:gd name="T21" fmla="*/ 0 h 13"/>
                  <a:gd name="T22" fmla="*/ 14 w 22"/>
                  <a:gd name="T23" fmla="*/ 1 h 13"/>
                  <a:gd name="T24" fmla="*/ 13 w 22"/>
                  <a:gd name="T25" fmla="*/ 2 h 13"/>
                  <a:gd name="T26" fmla="*/ 11 w 22"/>
                  <a:gd name="T27" fmla="*/ 10 h 13"/>
                  <a:gd name="T28" fmla="*/ 11 w 22"/>
                  <a:gd name="T29" fmla="*/ 10 h 13"/>
                  <a:gd name="T30" fmla="*/ 8 w 22"/>
                  <a:gd name="T31" fmla="*/ 2 h 13"/>
                  <a:gd name="T32" fmla="*/ 8 w 22"/>
                  <a:gd name="T33" fmla="*/ 2 h 13"/>
                  <a:gd name="T34" fmla="*/ 6 w 22"/>
                  <a:gd name="T35" fmla="*/ 0 h 13"/>
                  <a:gd name="T36" fmla="*/ 5 w 22"/>
                  <a:gd name="T37" fmla="*/ 0 h 13"/>
                  <a:gd name="T38" fmla="*/ 3 w 22"/>
                  <a:gd name="T39" fmla="*/ 0 h 13"/>
                  <a:gd name="T40" fmla="*/ 0 w 22"/>
                  <a:gd name="T41" fmla="*/ 4 h 13"/>
                  <a:gd name="T42" fmla="*/ 8 w 22"/>
                  <a:gd name="T43" fmla="*/ 7 h 13"/>
                  <a:gd name="T44" fmla="*/ 8 w 22"/>
                  <a:gd name="T45" fmla="*/ 8 h 13"/>
                  <a:gd name="T46" fmla="*/ 8 w 22"/>
                  <a:gd name="T47" fmla="*/ 9 h 13"/>
                  <a:gd name="T48" fmla="*/ 7 w 22"/>
                  <a:gd name="T49" fmla="*/ 8 h 13"/>
                  <a:gd name="T50" fmla="*/ 8 w 22"/>
                  <a:gd name="T51" fmla="*/ 7 h 13"/>
                  <a:gd name="T52" fmla="*/ 8 w 22"/>
                  <a:gd name="T53" fmla="*/ 10 h 13"/>
                  <a:gd name="T54" fmla="*/ 8 w 22"/>
                  <a:gd name="T55" fmla="*/ 11 h 13"/>
                  <a:gd name="T56" fmla="*/ 8 w 22"/>
                  <a:gd name="T57" fmla="*/ 11 h 13"/>
                  <a:gd name="T58" fmla="*/ 7 w 22"/>
                  <a:gd name="T59" fmla="*/ 11 h 13"/>
                  <a:gd name="T60" fmla="*/ 8 w 22"/>
                  <a:gd name="T61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3">
                    <a:moveTo>
                      <a:pt x="0" y="4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3"/>
                      <a:pt x="22" y="12"/>
                      <a:pt x="22" y="11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  <a:moveTo>
                      <a:pt x="8" y="7"/>
                    </a:moveTo>
                    <a:cubicBezTo>
                      <a:pt x="8" y="7"/>
                      <a:pt x="8" y="7"/>
                      <a:pt x="8" y="8"/>
                    </a:cubicBezTo>
                    <a:cubicBezTo>
                      <a:pt x="8" y="8"/>
                      <a:pt x="8" y="9"/>
                      <a:pt x="8" y="9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7" y="7"/>
                      <a:pt x="7" y="7"/>
                      <a:pt x="8" y="7"/>
                    </a:cubicBezTo>
                    <a:close/>
                    <a:moveTo>
                      <a:pt x="8" y="10"/>
                    </a:move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0"/>
                      <a:pt x="7" y="10"/>
                      <a:pt x="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5" name="Freeform 80"/>
              <p:cNvSpPr>
                <a:spLocks noEditPoints="1"/>
              </p:cNvSpPr>
              <p:nvPr/>
            </p:nvSpPr>
            <p:spPr bwMode="auto">
              <a:xfrm>
                <a:off x="3205163" y="1800225"/>
                <a:ext cx="65088" cy="47625"/>
              </a:xfrm>
              <a:custGeom>
                <a:avLst/>
                <a:gdLst>
                  <a:gd name="T0" fmla="*/ 10 w 20"/>
                  <a:gd name="T1" fmla="*/ 0 h 15"/>
                  <a:gd name="T2" fmla="*/ 3 w 20"/>
                  <a:gd name="T3" fmla="*/ 8 h 15"/>
                  <a:gd name="T4" fmla="*/ 3 w 20"/>
                  <a:gd name="T5" fmla="*/ 10 h 15"/>
                  <a:gd name="T6" fmla="*/ 1 w 20"/>
                  <a:gd name="T7" fmla="*/ 13 h 15"/>
                  <a:gd name="T8" fmla="*/ 5 w 20"/>
                  <a:gd name="T9" fmla="*/ 15 h 15"/>
                  <a:gd name="T10" fmla="*/ 5 w 20"/>
                  <a:gd name="T11" fmla="*/ 15 h 15"/>
                  <a:gd name="T12" fmla="*/ 16 w 20"/>
                  <a:gd name="T13" fmla="*/ 15 h 15"/>
                  <a:gd name="T14" fmla="*/ 19 w 20"/>
                  <a:gd name="T15" fmla="*/ 13 h 15"/>
                  <a:gd name="T16" fmla="*/ 17 w 20"/>
                  <a:gd name="T17" fmla="*/ 10 h 15"/>
                  <a:gd name="T18" fmla="*/ 17 w 20"/>
                  <a:gd name="T19" fmla="*/ 8 h 15"/>
                  <a:gd name="T20" fmla="*/ 10 w 20"/>
                  <a:gd name="T21" fmla="*/ 0 h 15"/>
                  <a:gd name="T22" fmla="*/ 10 w 20"/>
                  <a:gd name="T23" fmla="*/ 2 h 15"/>
                  <a:gd name="T24" fmla="*/ 15 w 20"/>
                  <a:gd name="T25" fmla="*/ 6 h 15"/>
                  <a:gd name="T26" fmla="*/ 15 w 20"/>
                  <a:gd name="T27" fmla="*/ 6 h 15"/>
                  <a:gd name="T28" fmla="*/ 15 w 20"/>
                  <a:gd name="T29" fmla="*/ 6 h 15"/>
                  <a:gd name="T30" fmla="*/ 10 w 20"/>
                  <a:gd name="T31" fmla="*/ 3 h 15"/>
                  <a:gd name="T32" fmla="*/ 5 w 20"/>
                  <a:gd name="T33" fmla="*/ 6 h 15"/>
                  <a:gd name="T34" fmla="*/ 5 w 20"/>
                  <a:gd name="T35" fmla="*/ 6 h 15"/>
                  <a:gd name="T36" fmla="*/ 5 w 20"/>
                  <a:gd name="T37" fmla="*/ 6 h 15"/>
                  <a:gd name="T38" fmla="*/ 10 w 20"/>
                  <a:gd name="T39" fmla="*/ 2 h 15"/>
                  <a:gd name="T40" fmla="*/ 10 w 20"/>
                  <a:gd name="T41" fmla="*/ 13 h 15"/>
                  <a:gd name="T42" fmla="*/ 5 w 20"/>
                  <a:gd name="T43" fmla="*/ 8 h 15"/>
                  <a:gd name="T44" fmla="*/ 10 w 20"/>
                  <a:gd name="T45" fmla="*/ 6 h 15"/>
                  <a:gd name="T46" fmla="*/ 16 w 20"/>
                  <a:gd name="T47" fmla="*/ 8 h 15"/>
                  <a:gd name="T48" fmla="*/ 10 w 20"/>
                  <a:gd name="T4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5">
                    <a:moveTo>
                      <a:pt x="10" y="0"/>
                    </a:moveTo>
                    <a:cubicBezTo>
                      <a:pt x="6" y="0"/>
                      <a:pt x="3" y="4"/>
                      <a:pt x="3" y="8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2" y="13"/>
                      <a:pt x="1" y="13"/>
                    </a:cubicBezTo>
                    <a:cubicBezTo>
                      <a:pt x="0" y="12"/>
                      <a:pt x="2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5"/>
                      <a:pt x="20" y="12"/>
                      <a:pt x="19" y="13"/>
                    </a:cubicBezTo>
                    <a:cubicBezTo>
                      <a:pt x="17" y="13"/>
                      <a:pt x="17" y="10"/>
                      <a:pt x="17" y="10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4"/>
                      <a:pt x="14" y="0"/>
                      <a:pt x="10" y="0"/>
                    </a:cubicBezTo>
                    <a:close/>
                    <a:moveTo>
                      <a:pt x="10" y="2"/>
                    </a:moveTo>
                    <a:cubicBezTo>
                      <a:pt x="13" y="2"/>
                      <a:pt x="15" y="4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4" y="5"/>
                      <a:pt x="12" y="3"/>
                      <a:pt x="10" y="3"/>
                    </a:cubicBezTo>
                    <a:cubicBezTo>
                      <a:pt x="8" y="3"/>
                      <a:pt x="6" y="5"/>
                      <a:pt x="5" y="6"/>
                    </a:cubicBezTo>
                    <a:cubicBezTo>
                      <a:pt x="5" y="6"/>
                      <a:pt x="5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4"/>
                      <a:pt x="8" y="2"/>
                      <a:pt x="10" y="2"/>
                    </a:cubicBezTo>
                    <a:close/>
                    <a:moveTo>
                      <a:pt x="10" y="13"/>
                    </a:moveTo>
                    <a:cubicBezTo>
                      <a:pt x="7" y="13"/>
                      <a:pt x="5" y="11"/>
                      <a:pt x="5" y="8"/>
                    </a:cubicBezTo>
                    <a:cubicBezTo>
                      <a:pt x="5" y="8"/>
                      <a:pt x="7" y="6"/>
                      <a:pt x="10" y="6"/>
                    </a:cubicBezTo>
                    <a:cubicBezTo>
                      <a:pt x="13" y="6"/>
                      <a:pt x="16" y="8"/>
                      <a:pt x="16" y="8"/>
                    </a:cubicBezTo>
                    <a:cubicBezTo>
                      <a:pt x="16" y="11"/>
                      <a:pt x="13" y="13"/>
                      <a:pt x="10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6" name="Freeform 81"/>
              <p:cNvSpPr>
                <a:spLocks noEditPoints="1"/>
              </p:cNvSpPr>
              <p:nvPr/>
            </p:nvSpPr>
            <p:spPr bwMode="auto">
              <a:xfrm>
                <a:off x="3201988" y="1855788"/>
                <a:ext cx="71438" cy="41275"/>
              </a:xfrm>
              <a:custGeom>
                <a:avLst/>
                <a:gdLst>
                  <a:gd name="T0" fmla="*/ 0 w 22"/>
                  <a:gd name="T1" fmla="*/ 4 h 13"/>
                  <a:gd name="T2" fmla="*/ 0 w 22"/>
                  <a:gd name="T3" fmla="*/ 11 h 13"/>
                  <a:gd name="T4" fmla="*/ 2 w 22"/>
                  <a:gd name="T5" fmla="*/ 13 h 13"/>
                  <a:gd name="T6" fmla="*/ 4 w 22"/>
                  <a:gd name="T7" fmla="*/ 13 h 13"/>
                  <a:gd name="T8" fmla="*/ 18 w 22"/>
                  <a:gd name="T9" fmla="*/ 13 h 13"/>
                  <a:gd name="T10" fmla="*/ 20 w 22"/>
                  <a:gd name="T11" fmla="*/ 13 h 13"/>
                  <a:gd name="T12" fmla="*/ 22 w 22"/>
                  <a:gd name="T13" fmla="*/ 11 h 13"/>
                  <a:gd name="T14" fmla="*/ 22 w 22"/>
                  <a:gd name="T15" fmla="*/ 4 h 13"/>
                  <a:gd name="T16" fmla="*/ 18 w 22"/>
                  <a:gd name="T17" fmla="*/ 0 h 13"/>
                  <a:gd name="T18" fmla="*/ 17 w 22"/>
                  <a:gd name="T19" fmla="*/ 0 h 13"/>
                  <a:gd name="T20" fmla="*/ 16 w 22"/>
                  <a:gd name="T21" fmla="*/ 0 h 13"/>
                  <a:gd name="T22" fmla="*/ 14 w 22"/>
                  <a:gd name="T23" fmla="*/ 2 h 13"/>
                  <a:gd name="T24" fmla="*/ 13 w 22"/>
                  <a:gd name="T25" fmla="*/ 2 h 13"/>
                  <a:gd name="T26" fmla="*/ 11 w 22"/>
                  <a:gd name="T27" fmla="*/ 10 h 13"/>
                  <a:gd name="T28" fmla="*/ 11 w 22"/>
                  <a:gd name="T29" fmla="*/ 10 h 13"/>
                  <a:gd name="T30" fmla="*/ 9 w 22"/>
                  <a:gd name="T31" fmla="*/ 2 h 13"/>
                  <a:gd name="T32" fmla="*/ 8 w 22"/>
                  <a:gd name="T33" fmla="*/ 2 h 13"/>
                  <a:gd name="T34" fmla="*/ 6 w 22"/>
                  <a:gd name="T35" fmla="*/ 0 h 13"/>
                  <a:gd name="T36" fmla="*/ 5 w 22"/>
                  <a:gd name="T37" fmla="*/ 0 h 13"/>
                  <a:gd name="T38" fmla="*/ 4 w 22"/>
                  <a:gd name="T39" fmla="*/ 0 h 13"/>
                  <a:gd name="T40" fmla="*/ 0 w 22"/>
                  <a:gd name="T41" fmla="*/ 4 h 13"/>
                  <a:gd name="T42" fmla="*/ 8 w 22"/>
                  <a:gd name="T43" fmla="*/ 7 h 13"/>
                  <a:gd name="T44" fmla="*/ 9 w 22"/>
                  <a:gd name="T45" fmla="*/ 8 h 13"/>
                  <a:gd name="T46" fmla="*/ 8 w 22"/>
                  <a:gd name="T47" fmla="*/ 9 h 13"/>
                  <a:gd name="T48" fmla="*/ 7 w 22"/>
                  <a:gd name="T49" fmla="*/ 8 h 13"/>
                  <a:gd name="T50" fmla="*/ 8 w 22"/>
                  <a:gd name="T51" fmla="*/ 7 h 13"/>
                  <a:gd name="T52" fmla="*/ 8 w 22"/>
                  <a:gd name="T53" fmla="*/ 10 h 13"/>
                  <a:gd name="T54" fmla="*/ 9 w 22"/>
                  <a:gd name="T55" fmla="*/ 11 h 13"/>
                  <a:gd name="T56" fmla="*/ 8 w 22"/>
                  <a:gd name="T57" fmla="*/ 11 h 13"/>
                  <a:gd name="T58" fmla="*/ 7 w 22"/>
                  <a:gd name="T59" fmla="*/ 11 h 13"/>
                  <a:gd name="T60" fmla="*/ 8 w 22"/>
                  <a:gd name="T61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3">
                    <a:moveTo>
                      <a:pt x="0" y="4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3"/>
                      <a:pt x="22" y="12"/>
                      <a:pt x="22" y="11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  <a:moveTo>
                      <a:pt x="8" y="7"/>
                    </a:moveTo>
                    <a:cubicBezTo>
                      <a:pt x="9" y="7"/>
                      <a:pt x="9" y="7"/>
                      <a:pt x="9" y="8"/>
                    </a:cubicBezTo>
                    <a:cubicBezTo>
                      <a:pt x="9" y="8"/>
                      <a:pt x="9" y="9"/>
                      <a:pt x="8" y="9"/>
                    </a:cubicBezTo>
                    <a:cubicBezTo>
                      <a:pt x="8" y="9"/>
                      <a:pt x="7" y="8"/>
                      <a:pt x="7" y="8"/>
                    </a:cubicBezTo>
                    <a:cubicBezTo>
                      <a:pt x="7" y="7"/>
                      <a:pt x="8" y="7"/>
                      <a:pt x="8" y="7"/>
                    </a:cubicBezTo>
                    <a:close/>
                    <a:moveTo>
                      <a:pt x="8" y="10"/>
                    </a:moveTo>
                    <a:cubicBezTo>
                      <a:pt x="9" y="10"/>
                      <a:pt x="9" y="10"/>
                      <a:pt x="9" y="11"/>
                    </a:cubicBezTo>
                    <a:cubicBezTo>
                      <a:pt x="9" y="11"/>
                      <a:pt x="9" y="11"/>
                      <a:pt x="8" y="11"/>
                    </a:cubicBezTo>
                    <a:cubicBezTo>
                      <a:pt x="8" y="11"/>
                      <a:pt x="7" y="11"/>
                      <a:pt x="7" y="11"/>
                    </a:cubicBezTo>
                    <a:cubicBezTo>
                      <a:pt x="7" y="10"/>
                      <a:pt x="8" y="10"/>
                      <a:pt x="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7" name="Freeform 82"/>
              <p:cNvSpPr>
                <a:spLocks noEditPoints="1"/>
              </p:cNvSpPr>
              <p:nvPr/>
            </p:nvSpPr>
            <p:spPr bwMode="auto">
              <a:xfrm>
                <a:off x="2689226" y="4906963"/>
                <a:ext cx="141288" cy="101600"/>
              </a:xfrm>
              <a:custGeom>
                <a:avLst/>
                <a:gdLst>
                  <a:gd name="T0" fmla="*/ 21 w 43"/>
                  <a:gd name="T1" fmla="*/ 0 h 31"/>
                  <a:gd name="T2" fmla="*/ 6 w 43"/>
                  <a:gd name="T3" fmla="*/ 15 h 31"/>
                  <a:gd name="T4" fmla="*/ 6 w 43"/>
                  <a:gd name="T5" fmla="*/ 20 h 31"/>
                  <a:gd name="T6" fmla="*/ 3 w 43"/>
                  <a:gd name="T7" fmla="*/ 26 h 31"/>
                  <a:gd name="T8" fmla="*/ 10 w 43"/>
                  <a:gd name="T9" fmla="*/ 31 h 31"/>
                  <a:gd name="T10" fmla="*/ 10 w 43"/>
                  <a:gd name="T11" fmla="*/ 31 h 31"/>
                  <a:gd name="T12" fmla="*/ 33 w 43"/>
                  <a:gd name="T13" fmla="*/ 31 h 31"/>
                  <a:gd name="T14" fmla="*/ 40 w 43"/>
                  <a:gd name="T15" fmla="*/ 26 h 31"/>
                  <a:gd name="T16" fmla="*/ 37 w 43"/>
                  <a:gd name="T17" fmla="*/ 20 h 31"/>
                  <a:gd name="T18" fmla="*/ 37 w 43"/>
                  <a:gd name="T19" fmla="*/ 15 h 31"/>
                  <a:gd name="T20" fmla="*/ 21 w 43"/>
                  <a:gd name="T21" fmla="*/ 0 h 31"/>
                  <a:gd name="T22" fmla="*/ 21 w 43"/>
                  <a:gd name="T23" fmla="*/ 3 h 31"/>
                  <a:gd name="T24" fmla="*/ 32 w 43"/>
                  <a:gd name="T25" fmla="*/ 12 h 31"/>
                  <a:gd name="T26" fmla="*/ 32 w 43"/>
                  <a:gd name="T27" fmla="*/ 12 h 31"/>
                  <a:gd name="T28" fmla="*/ 32 w 43"/>
                  <a:gd name="T29" fmla="*/ 12 h 31"/>
                  <a:gd name="T30" fmla="*/ 21 w 43"/>
                  <a:gd name="T31" fmla="*/ 6 h 31"/>
                  <a:gd name="T32" fmla="*/ 11 w 43"/>
                  <a:gd name="T33" fmla="*/ 12 h 31"/>
                  <a:gd name="T34" fmla="*/ 11 w 43"/>
                  <a:gd name="T35" fmla="*/ 12 h 31"/>
                  <a:gd name="T36" fmla="*/ 11 w 43"/>
                  <a:gd name="T37" fmla="*/ 12 h 31"/>
                  <a:gd name="T38" fmla="*/ 21 w 43"/>
                  <a:gd name="T39" fmla="*/ 3 h 31"/>
                  <a:gd name="T40" fmla="*/ 21 w 43"/>
                  <a:gd name="T41" fmla="*/ 27 h 31"/>
                  <a:gd name="T42" fmla="*/ 10 w 43"/>
                  <a:gd name="T43" fmla="*/ 16 h 31"/>
                  <a:gd name="T44" fmla="*/ 22 w 43"/>
                  <a:gd name="T45" fmla="*/ 11 h 31"/>
                  <a:gd name="T46" fmla="*/ 33 w 43"/>
                  <a:gd name="T47" fmla="*/ 16 h 31"/>
                  <a:gd name="T48" fmla="*/ 21 w 43"/>
                  <a:gd name="T49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" h="31">
                    <a:moveTo>
                      <a:pt x="21" y="0"/>
                    </a:moveTo>
                    <a:cubicBezTo>
                      <a:pt x="13" y="0"/>
                      <a:pt x="6" y="7"/>
                      <a:pt x="6" y="15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5" y="26"/>
                      <a:pt x="3" y="26"/>
                    </a:cubicBezTo>
                    <a:cubicBezTo>
                      <a:pt x="0" y="25"/>
                      <a:pt x="4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9" y="31"/>
                      <a:pt x="43" y="25"/>
                      <a:pt x="40" y="26"/>
                    </a:cubicBezTo>
                    <a:cubicBezTo>
                      <a:pt x="37" y="26"/>
                      <a:pt x="37" y="20"/>
                      <a:pt x="37" y="20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7"/>
                      <a:pt x="30" y="0"/>
                      <a:pt x="21" y="0"/>
                    </a:cubicBezTo>
                    <a:close/>
                    <a:moveTo>
                      <a:pt x="21" y="3"/>
                    </a:moveTo>
                    <a:cubicBezTo>
                      <a:pt x="27" y="3"/>
                      <a:pt x="32" y="7"/>
                      <a:pt x="32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3"/>
                      <a:pt x="32" y="13"/>
                      <a:pt x="32" y="12"/>
                    </a:cubicBezTo>
                    <a:cubicBezTo>
                      <a:pt x="30" y="9"/>
                      <a:pt x="26" y="6"/>
                      <a:pt x="21" y="6"/>
                    </a:cubicBezTo>
                    <a:cubicBezTo>
                      <a:pt x="17" y="6"/>
                      <a:pt x="12" y="9"/>
                      <a:pt x="11" y="12"/>
                    </a:cubicBezTo>
                    <a:cubicBezTo>
                      <a:pt x="11" y="13"/>
                      <a:pt x="11" y="13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7"/>
                      <a:pt x="16" y="3"/>
                      <a:pt x="21" y="3"/>
                    </a:cubicBezTo>
                    <a:close/>
                    <a:moveTo>
                      <a:pt x="21" y="27"/>
                    </a:moveTo>
                    <a:cubicBezTo>
                      <a:pt x="15" y="27"/>
                      <a:pt x="10" y="22"/>
                      <a:pt x="10" y="16"/>
                    </a:cubicBezTo>
                    <a:cubicBezTo>
                      <a:pt x="10" y="16"/>
                      <a:pt x="15" y="11"/>
                      <a:pt x="22" y="11"/>
                    </a:cubicBezTo>
                    <a:cubicBezTo>
                      <a:pt x="28" y="11"/>
                      <a:pt x="33" y="16"/>
                      <a:pt x="33" y="16"/>
                    </a:cubicBezTo>
                    <a:cubicBezTo>
                      <a:pt x="33" y="22"/>
                      <a:pt x="28" y="27"/>
                      <a:pt x="21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8" name="Freeform 83"/>
              <p:cNvSpPr>
                <a:spLocks noEditPoints="1"/>
              </p:cNvSpPr>
              <p:nvPr/>
            </p:nvSpPr>
            <p:spPr bwMode="auto">
              <a:xfrm>
                <a:off x="2682876" y="5021263"/>
                <a:ext cx="153988" cy="87313"/>
              </a:xfrm>
              <a:custGeom>
                <a:avLst/>
                <a:gdLst>
                  <a:gd name="T0" fmla="*/ 0 w 47"/>
                  <a:gd name="T1" fmla="*/ 8 h 27"/>
                  <a:gd name="T2" fmla="*/ 0 w 47"/>
                  <a:gd name="T3" fmla="*/ 23 h 27"/>
                  <a:gd name="T4" fmla="*/ 4 w 47"/>
                  <a:gd name="T5" fmla="*/ 27 h 27"/>
                  <a:gd name="T6" fmla="*/ 8 w 47"/>
                  <a:gd name="T7" fmla="*/ 27 h 27"/>
                  <a:gd name="T8" fmla="*/ 39 w 47"/>
                  <a:gd name="T9" fmla="*/ 27 h 27"/>
                  <a:gd name="T10" fmla="*/ 43 w 47"/>
                  <a:gd name="T11" fmla="*/ 27 h 27"/>
                  <a:gd name="T12" fmla="*/ 47 w 47"/>
                  <a:gd name="T13" fmla="*/ 23 h 27"/>
                  <a:gd name="T14" fmla="*/ 47 w 47"/>
                  <a:gd name="T15" fmla="*/ 8 h 27"/>
                  <a:gd name="T16" fmla="*/ 39 w 47"/>
                  <a:gd name="T17" fmla="*/ 0 h 27"/>
                  <a:gd name="T18" fmla="*/ 35 w 47"/>
                  <a:gd name="T19" fmla="*/ 0 h 27"/>
                  <a:gd name="T20" fmla="*/ 34 w 47"/>
                  <a:gd name="T21" fmla="*/ 0 h 27"/>
                  <a:gd name="T22" fmla="*/ 30 w 47"/>
                  <a:gd name="T23" fmla="*/ 3 h 27"/>
                  <a:gd name="T24" fmla="*/ 29 w 47"/>
                  <a:gd name="T25" fmla="*/ 5 h 27"/>
                  <a:gd name="T26" fmla="*/ 24 w 47"/>
                  <a:gd name="T27" fmla="*/ 20 h 27"/>
                  <a:gd name="T28" fmla="*/ 23 w 47"/>
                  <a:gd name="T29" fmla="*/ 20 h 27"/>
                  <a:gd name="T30" fmla="*/ 19 w 47"/>
                  <a:gd name="T31" fmla="*/ 5 h 27"/>
                  <a:gd name="T32" fmla="*/ 17 w 47"/>
                  <a:gd name="T33" fmla="*/ 3 h 27"/>
                  <a:gd name="T34" fmla="*/ 13 w 47"/>
                  <a:gd name="T35" fmla="*/ 0 h 27"/>
                  <a:gd name="T36" fmla="*/ 11 w 47"/>
                  <a:gd name="T37" fmla="*/ 0 h 27"/>
                  <a:gd name="T38" fmla="*/ 8 w 47"/>
                  <a:gd name="T39" fmla="*/ 0 h 27"/>
                  <a:gd name="T40" fmla="*/ 0 w 47"/>
                  <a:gd name="T41" fmla="*/ 8 h 27"/>
                  <a:gd name="T42" fmla="*/ 17 w 47"/>
                  <a:gd name="T43" fmla="*/ 15 h 27"/>
                  <a:gd name="T44" fmla="*/ 19 w 47"/>
                  <a:gd name="T45" fmla="*/ 16 h 27"/>
                  <a:gd name="T46" fmla="*/ 17 w 47"/>
                  <a:gd name="T47" fmla="*/ 18 h 27"/>
                  <a:gd name="T48" fmla="*/ 16 w 47"/>
                  <a:gd name="T49" fmla="*/ 16 h 27"/>
                  <a:gd name="T50" fmla="*/ 17 w 47"/>
                  <a:gd name="T51" fmla="*/ 15 h 27"/>
                  <a:gd name="T52" fmla="*/ 17 w 47"/>
                  <a:gd name="T53" fmla="*/ 21 h 27"/>
                  <a:gd name="T54" fmla="*/ 19 w 47"/>
                  <a:gd name="T55" fmla="*/ 22 h 27"/>
                  <a:gd name="T56" fmla="*/ 17 w 47"/>
                  <a:gd name="T57" fmla="*/ 24 h 27"/>
                  <a:gd name="T58" fmla="*/ 16 w 47"/>
                  <a:gd name="T59" fmla="*/ 22 h 27"/>
                  <a:gd name="T60" fmla="*/ 17 w 47"/>
                  <a:gd name="T61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7" h="27">
                    <a:moveTo>
                      <a:pt x="0" y="8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2" y="27"/>
                      <a:pt x="4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5" y="27"/>
                      <a:pt x="47" y="25"/>
                      <a:pt x="47" y="2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3"/>
                      <a:pt x="43" y="0"/>
                      <a:pt x="39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4" y="0"/>
                      <a:pt x="34" y="0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5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21"/>
                      <a:pt x="24" y="21"/>
                      <a:pt x="23" y="2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4"/>
                      <a:pt x="18" y="4"/>
                      <a:pt x="17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lose/>
                    <a:moveTo>
                      <a:pt x="17" y="15"/>
                    </a:moveTo>
                    <a:cubicBezTo>
                      <a:pt x="18" y="15"/>
                      <a:pt x="19" y="15"/>
                      <a:pt x="19" y="16"/>
                    </a:cubicBezTo>
                    <a:cubicBezTo>
                      <a:pt x="19" y="17"/>
                      <a:pt x="18" y="18"/>
                      <a:pt x="17" y="18"/>
                    </a:cubicBezTo>
                    <a:cubicBezTo>
                      <a:pt x="17" y="18"/>
                      <a:pt x="16" y="17"/>
                      <a:pt x="16" y="16"/>
                    </a:cubicBezTo>
                    <a:cubicBezTo>
                      <a:pt x="16" y="15"/>
                      <a:pt x="17" y="15"/>
                      <a:pt x="17" y="15"/>
                    </a:cubicBezTo>
                    <a:close/>
                    <a:moveTo>
                      <a:pt x="17" y="21"/>
                    </a:moveTo>
                    <a:cubicBezTo>
                      <a:pt x="18" y="21"/>
                      <a:pt x="19" y="21"/>
                      <a:pt x="19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1"/>
                      <a:pt x="17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9" name="Freeform 84"/>
              <p:cNvSpPr>
                <a:spLocks noEditPoints="1"/>
              </p:cNvSpPr>
              <p:nvPr/>
            </p:nvSpPr>
            <p:spPr bwMode="auto">
              <a:xfrm>
                <a:off x="5172076" y="4700588"/>
                <a:ext cx="136525" cy="98425"/>
              </a:xfrm>
              <a:custGeom>
                <a:avLst/>
                <a:gdLst>
                  <a:gd name="T0" fmla="*/ 21 w 42"/>
                  <a:gd name="T1" fmla="*/ 0 h 30"/>
                  <a:gd name="T2" fmla="*/ 6 w 42"/>
                  <a:gd name="T3" fmla="*/ 15 h 30"/>
                  <a:gd name="T4" fmla="*/ 6 w 42"/>
                  <a:gd name="T5" fmla="*/ 20 h 30"/>
                  <a:gd name="T6" fmla="*/ 3 w 42"/>
                  <a:gd name="T7" fmla="*/ 25 h 30"/>
                  <a:gd name="T8" fmla="*/ 10 w 42"/>
                  <a:gd name="T9" fmla="*/ 30 h 30"/>
                  <a:gd name="T10" fmla="*/ 10 w 42"/>
                  <a:gd name="T11" fmla="*/ 30 h 30"/>
                  <a:gd name="T12" fmla="*/ 32 w 42"/>
                  <a:gd name="T13" fmla="*/ 30 h 30"/>
                  <a:gd name="T14" fmla="*/ 39 w 42"/>
                  <a:gd name="T15" fmla="*/ 25 h 30"/>
                  <a:gd name="T16" fmla="*/ 36 w 42"/>
                  <a:gd name="T17" fmla="*/ 19 h 30"/>
                  <a:gd name="T18" fmla="*/ 36 w 42"/>
                  <a:gd name="T19" fmla="*/ 15 h 30"/>
                  <a:gd name="T20" fmla="*/ 21 w 42"/>
                  <a:gd name="T21" fmla="*/ 0 h 30"/>
                  <a:gd name="T22" fmla="*/ 21 w 42"/>
                  <a:gd name="T23" fmla="*/ 4 h 30"/>
                  <a:gd name="T24" fmla="*/ 31 w 42"/>
                  <a:gd name="T25" fmla="*/ 12 h 30"/>
                  <a:gd name="T26" fmla="*/ 31 w 42"/>
                  <a:gd name="T27" fmla="*/ 12 h 30"/>
                  <a:gd name="T28" fmla="*/ 30 w 42"/>
                  <a:gd name="T29" fmla="*/ 12 h 30"/>
                  <a:gd name="T30" fmla="*/ 21 w 42"/>
                  <a:gd name="T31" fmla="*/ 6 h 30"/>
                  <a:gd name="T32" fmla="*/ 11 w 42"/>
                  <a:gd name="T33" fmla="*/ 12 h 30"/>
                  <a:gd name="T34" fmla="*/ 11 w 42"/>
                  <a:gd name="T35" fmla="*/ 12 h 30"/>
                  <a:gd name="T36" fmla="*/ 10 w 42"/>
                  <a:gd name="T37" fmla="*/ 12 h 30"/>
                  <a:gd name="T38" fmla="*/ 21 w 42"/>
                  <a:gd name="T39" fmla="*/ 4 h 30"/>
                  <a:gd name="T40" fmla="*/ 21 w 42"/>
                  <a:gd name="T41" fmla="*/ 26 h 30"/>
                  <a:gd name="T42" fmla="*/ 10 w 42"/>
                  <a:gd name="T43" fmla="*/ 15 h 30"/>
                  <a:gd name="T44" fmla="*/ 21 w 42"/>
                  <a:gd name="T45" fmla="*/ 11 h 30"/>
                  <a:gd name="T46" fmla="*/ 32 w 42"/>
                  <a:gd name="T47" fmla="*/ 15 h 30"/>
                  <a:gd name="T48" fmla="*/ 21 w 42"/>
                  <a:gd name="T49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30">
                    <a:moveTo>
                      <a:pt x="21" y="0"/>
                    </a:moveTo>
                    <a:cubicBezTo>
                      <a:pt x="13" y="0"/>
                      <a:pt x="6" y="7"/>
                      <a:pt x="6" y="15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5" y="25"/>
                      <a:pt x="3" y="25"/>
                    </a:cubicBezTo>
                    <a:cubicBezTo>
                      <a:pt x="0" y="25"/>
                      <a:pt x="4" y="30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8" y="30"/>
                      <a:pt x="42" y="25"/>
                      <a:pt x="39" y="25"/>
                    </a:cubicBezTo>
                    <a:cubicBezTo>
                      <a:pt x="36" y="25"/>
                      <a:pt x="36" y="19"/>
                      <a:pt x="36" y="19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7"/>
                      <a:pt x="29" y="0"/>
                      <a:pt x="21" y="0"/>
                    </a:cubicBezTo>
                    <a:close/>
                    <a:moveTo>
                      <a:pt x="21" y="4"/>
                    </a:moveTo>
                    <a:cubicBezTo>
                      <a:pt x="26" y="4"/>
                      <a:pt x="31" y="7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3"/>
                      <a:pt x="31" y="12"/>
                      <a:pt x="30" y="12"/>
                    </a:cubicBezTo>
                    <a:cubicBezTo>
                      <a:pt x="29" y="9"/>
                      <a:pt x="25" y="6"/>
                      <a:pt x="21" y="6"/>
                    </a:cubicBezTo>
                    <a:cubicBezTo>
                      <a:pt x="17" y="6"/>
                      <a:pt x="12" y="9"/>
                      <a:pt x="11" y="12"/>
                    </a:cubicBezTo>
                    <a:cubicBezTo>
                      <a:pt x="11" y="12"/>
                      <a:pt x="11" y="13"/>
                      <a:pt x="11" y="12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10" y="7"/>
                      <a:pt x="16" y="4"/>
                      <a:pt x="21" y="4"/>
                    </a:cubicBezTo>
                    <a:close/>
                    <a:moveTo>
                      <a:pt x="21" y="26"/>
                    </a:moveTo>
                    <a:cubicBezTo>
                      <a:pt x="15" y="26"/>
                      <a:pt x="10" y="22"/>
                      <a:pt x="10" y="15"/>
                    </a:cubicBezTo>
                    <a:cubicBezTo>
                      <a:pt x="10" y="15"/>
                      <a:pt x="15" y="11"/>
                      <a:pt x="21" y="11"/>
                    </a:cubicBezTo>
                    <a:cubicBezTo>
                      <a:pt x="27" y="11"/>
                      <a:pt x="32" y="15"/>
                      <a:pt x="32" y="15"/>
                    </a:cubicBezTo>
                    <a:cubicBezTo>
                      <a:pt x="32" y="22"/>
                      <a:pt x="27" y="26"/>
                      <a:pt x="21" y="2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0" name="Freeform 85"/>
              <p:cNvSpPr>
                <a:spLocks noEditPoints="1"/>
              </p:cNvSpPr>
              <p:nvPr/>
            </p:nvSpPr>
            <p:spPr bwMode="auto">
              <a:xfrm>
                <a:off x="5164138" y="4811713"/>
                <a:ext cx="147638" cy="85725"/>
              </a:xfrm>
              <a:custGeom>
                <a:avLst/>
                <a:gdLst>
                  <a:gd name="T0" fmla="*/ 0 w 45"/>
                  <a:gd name="T1" fmla="*/ 7 h 26"/>
                  <a:gd name="T2" fmla="*/ 0 w 45"/>
                  <a:gd name="T3" fmla="*/ 22 h 26"/>
                  <a:gd name="T4" fmla="*/ 4 w 45"/>
                  <a:gd name="T5" fmla="*/ 26 h 26"/>
                  <a:gd name="T6" fmla="*/ 8 w 45"/>
                  <a:gd name="T7" fmla="*/ 26 h 26"/>
                  <a:gd name="T8" fmla="*/ 38 w 45"/>
                  <a:gd name="T9" fmla="*/ 26 h 26"/>
                  <a:gd name="T10" fmla="*/ 41 w 45"/>
                  <a:gd name="T11" fmla="*/ 26 h 26"/>
                  <a:gd name="T12" fmla="*/ 45 w 45"/>
                  <a:gd name="T13" fmla="*/ 22 h 26"/>
                  <a:gd name="T14" fmla="*/ 45 w 45"/>
                  <a:gd name="T15" fmla="*/ 7 h 26"/>
                  <a:gd name="T16" fmla="*/ 38 w 45"/>
                  <a:gd name="T17" fmla="*/ 0 h 26"/>
                  <a:gd name="T18" fmla="*/ 34 w 45"/>
                  <a:gd name="T19" fmla="*/ 0 h 26"/>
                  <a:gd name="T20" fmla="*/ 33 w 45"/>
                  <a:gd name="T21" fmla="*/ 0 h 26"/>
                  <a:gd name="T22" fmla="*/ 29 w 45"/>
                  <a:gd name="T23" fmla="*/ 3 h 26"/>
                  <a:gd name="T24" fmla="*/ 28 w 45"/>
                  <a:gd name="T25" fmla="*/ 4 h 26"/>
                  <a:gd name="T26" fmla="*/ 23 w 45"/>
                  <a:gd name="T27" fmla="*/ 19 h 26"/>
                  <a:gd name="T28" fmla="*/ 23 w 45"/>
                  <a:gd name="T29" fmla="*/ 20 h 26"/>
                  <a:gd name="T30" fmla="*/ 18 w 45"/>
                  <a:gd name="T31" fmla="*/ 5 h 26"/>
                  <a:gd name="T32" fmla="*/ 17 w 45"/>
                  <a:gd name="T33" fmla="*/ 3 h 26"/>
                  <a:gd name="T34" fmla="*/ 13 w 45"/>
                  <a:gd name="T35" fmla="*/ 0 h 26"/>
                  <a:gd name="T36" fmla="*/ 11 w 45"/>
                  <a:gd name="T37" fmla="*/ 0 h 26"/>
                  <a:gd name="T38" fmla="*/ 8 w 45"/>
                  <a:gd name="T39" fmla="*/ 0 h 26"/>
                  <a:gd name="T40" fmla="*/ 0 w 45"/>
                  <a:gd name="T41" fmla="*/ 7 h 26"/>
                  <a:gd name="T42" fmla="*/ 17 w 45"/>
                  <a:gd name="T43" fmla="*/ 14 h 26"/>
                  <a:gd name="T44" fmla="*/ 19 w 45"/>
                  <a:gd name="T45" fmla="*/ 16 h 26"/>
                  <a:gd name="T46" fmla="*/ 17 w 45"/>
                  <a:gd name="T47" fmla="*/ 17 h 26"/>
                  <a:gd name="T48" fmla="*/ 15 w 45"/>
                  <a:gd name="T49" fmla="*/ 16 h 26"/>
                  <a:gd name="T50" fmla="*/ 17 w 45"/>
                  <a:gd name="T51" fmla="*/ 14 h 26"/>
                  <a:gd name="T52" fmla="*/ 17 w 45"/>
                  <a:gd name="T53" fmla="*/ 20 h 26"/>
                  <a:gd name="T54" fmla="*/ 19 w 45"/>
                  <a:gd name="T55" fmla="*/ 21 h 26"/>
                  <a:gd name="T56" fmla="*/ 17 w 45"/>
                  <a:gd name="T57" fmla="*/ 23 h 26"/>
                  <a:gd name="T58" fmla="*/ 15 w 45"/>
                  <a:gd name="T59" fmla="*/ 21 h 26"/>
                  <a:gd name="T60" fmla="*/ 17 w 45"/>
                  <a:gd name="T61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5" h="26">
                    <a:moveTo>
                      <a:pt x="0" y="7"/>
                    </a:moveTo>
                    <a:cubicBezTo>
                      <a:pt x="0" y="22"/>
                      <a:pt x="0" y="22"/>
                      <a:pt x="0" y="22"/>
                    </a:cubicBezTo>
                    <a:cubicBezTo>
                      <a:pt x="0" y="24"/>
                      <a:pt x="2" y="26"/>
                      <a:pt x="4" y="2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4" y="26"/>
                      <a:pt x="45" y="24"/>
                      <a:pt x="45" y="22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3"/>
                      <a:pt x="42" y="0"/>
                      <a:pt x="38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3" y="0"/>
                      <a:pt x="33" y="0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8" y="3"/>
                      <a:pt x="28" y="4"/>
                      <a:pt x="28" y="4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4"/>
                      <a:pt x="17" y="4"/>
                      <a:pt x="17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lose/>
                    <a:moveTo>
                      <a:pt x="17" y="14"/>
                    </a:moveTo>
                    <a:cubicBezTo>
                      <a:pt x="18" y="14"/>
                      <a:pt x="19" y="15"/>
                      <a:pt x="19" y="16"/>
                    </a:cubicBezTo>
                    <a:cubicBezTo>
                      <a:pt x="19" y="17"/>
                      <a:pt x="18" y="17"/>
                      <a:pt x="17" y="17"/>
                    </a:cubicBezTo>
                    <a:cubicBezTo>
                      <a:pt x="16" y="17"/>
                      <a:pt x="15" y="17"/>
                      <a:pt x="15" y="16"/>
                    </a:cubicBezTo>
                    <a:cubicBezTo>
                      <a:pt x="15" y="15"/>
                      <a:pt x="16" y="14"/>
                      <a:pt x="17" y="14"/>
                    </a:cubicBezTo>
                    <a:close/>
                    <a:moveTo>
                      <a:pt x="17" y="20"/>
                    </a:moveTo>
                    <a:cubicBezTo>
                      <a:pt x="18" y="20"/>
                      <a:pt x="19" y="21"/>
                      <a:pt x="19" y="21"/>
                    </a:cubicBezTo>
                    <a:cubicBezTo>
                      <a:pt x="19" y="22"/>
                      <a:pt x="18" y="23"/>
                      <a:pt x="17" y="23"/>
                    </a:cubicBezTo>
                    <a:cubicBezTo>
                      <a:pt x="16" y="23"/>
                      <a:pt x="15" y="22"/>
                      <a:pt x="15" y="21"/>
                    </a:cubicBezTo>
                    <a:cubicBezTo>
                      <a:pt x="15" y="21"/>
                      <a:pt x="16" y="20"/>
                      <a:pt x="17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1" name="Freeform 86"/>
              <p:cNvSpPr/>
              <p:nvPr/>
            </p:nvSpPr>
            <p:spPr bwMode="auto">
              <a:xfrm>
                <a:off x="6870701" y="1797050"/>
                <a:ext cx="306388" cy="96838"/>
              </a:xfrm>
              <a:custGeom>
                <a:avLst/>
                <a:gdLst>
                  <a:gd name="T0" fmla="*/ 0 w 94"/>
                  <a:gd name="T1" fmla="*/ 5 h 30"/>
                  <a:gd name="T2" fmla="*/ 92 w 94"/>
                  <a:gd name="T3" fmla="*/ 30 h 30"/>
                  <a:gd name="T4" fmla="*/ 94 w 94"/>
                  <a:gd name="T5" fmla="*/ 25 h 30"/>
                  <a:gd name="T6" fmla="*/ 1 w 94"/>
                  <a:gd name="T7" fmla="*/ 0 h 30"/>
                  <a:gd name="T8" fmla="*/ 0 w 94"/>
                  <a:gd name="T9" fmla="*/ 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30">
                    <a:moveTo>
                      <a:pt x="0" y="5"/>
                    </a:moveTo>
                    <a:cubicBezTo>
                      <a:pt x="92" y="30"/>
                      <a:pt x="92" y="30"/>
                      <a:pt x="92" y="30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3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2" name="Freeform 87"/>
              <p:cNvSpPr/>
              <p:nvPr/>
            </p:nvSpPr>
            <p:spPr bwMode="auto">
              <a:xfrm>
                <a:off x="6691313" y="2097088"/>
                <a:ext cx="387350" cy="466725"/>
              </a:xfrm>
              <a:custGeom>
                <a:avLst/>
                <a:gdLst>
                  <a:gd name="T0" fmla="*/ 117 w 119"/>
                  <a:gd name="T1" fmla="*/ 141 h 143"/>
                  <a:gd name="T2" fmla="*/ 118 w 119"/>
                  <a:gd name="T3" fmla="*/ 136 h 143"/>
                  <a:gd name="T4" fmla="*/ 6 w 119"/>
                  <a:gd name="T5" fmla="*/ 0 h 143"/>
                  <a:gd name="T6" fmla="*/ 0 w 119"/>
                  <a:gd name="T7" fmla="*/ 6 h 143"/>
                  <a:gd name="T8" fmla="*/ 111 w 119"/>
                  <a:gd name="T9" fmla="*/ 141 h 143"/>
                  <a:gd name="T10" fmla="*/ 117 w 119"/>
                  <a:gd name="T11" fmla="*/ 14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" h="143">
                    <a:moveTo>
                      <a:pt x="117" y="141"/>
                    </a:moveTo>
                    <a:cubicBezTo>
                      <a:pt x="119" y="140"/>
                      <a:pt x="119" y="137"/>
                      <a:pt x="118" y="136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2"/>
                      <a:pt x="2" y="4"/>
                      <a:pt x="0" y="6"/>
                    </a:cubicBezTo>
                    <a:cubicBezTo>
                      <a:pt x="111" y="141"/>
                      <a:pt x="111" y="141"/>
                      <a:pt x="111" y="141"/>
                    </a:cubicBezTo>
                    <a:cubicBezTo>
                      <a:pt x="113" y="143"/>
                      <a:pt x="115" y="143"/>
                      <a:pt x="117" y="14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3" name="Freeform 88"/>
              <p:cNvSpPr/>
              <p:nvPr/>
            </p:nvSpPr>
            <p:spPr bwMode="auto">
              <a:xfrm>
                <a:off x="5011738" y="2168525"/>
                <a:ext cx="749300" cy="1158875"/>
              </a:xfrm>
              <a:custGeom>
                <a:avLst/>
                <a:gdLst>
                  <a:gd name="T0" fmla="*/ 8 w 230"/>
                  <a:gd name="T1" fmla="*/ 352 h 355"/>
                  <a:gd name="T2" fmla="*/ 230 w 230"/>
                  <a:gd name="T3" fmla="*/ 5 h 355"/>
                  <a:gd name="T4" fmla="*/ 224 w 230"/>
                  <a:gd name="T5" fmla="*/ 0 h 355"/>
                  <a:gd name="T6" fmla="*/ 1 w 230"/>
                  <a:gd name="T7" fmla="*/ 348 h 355"/>
                  <a:gd name="T8" fmla="*/ 0 w 230"/>
                  <a:gd name="T9" fmla="*/ 350 h 355"/>
                  <a:gd name="T10" fmla="*/ 2 w 230"/>
                  <a:gd name="T11" fmla="*/ 353 h 355"/>
                  <a:gd name="T12" fmla="*/ 8 w 230"/>
                  <a:gd name="T13" fmla="*/ 352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0" h="355">
                    <a:moveTo>
                      <a:pt x="8" y="352"/>
                    </a:moveTo>
                    <a:cubicBezTo>
                      <a:pt x="230" y="5"/>
                      <a:pt x="230" y="5"/>
                      <a:pt x="230" y="5"/>
                    </a:cubicBezTo>
                    <a:cubicBezTo>
                      <a:pt x="228" y="3"/>
                      <a:pt x="226" y="1"/>
                      <a:pt x="224" y="0"/>
                    </a:cubicBezTo>
                    <a:cubicBezTo>
                      <a:pt x="1" y="348"/>
                      <a:pt x="1" y="348"/>
                      <a:pt x="1" y="348"/>
                    </a:cubicBezTo>
                    <a:cubicBezTo>
                      <a:pt x="0" y="348"/>
                      <a:pt x="0" y="349"/>
                      <a:pt x="0" y="350"/>
                    </a:cubicBezTo>
                    <a:cubicBezTo>
                      <a:pt x="0" y="351"/>
                      <a:pt x="1" y="353"/>
                      <a:pt x="2" y="353"/>
                    </a:cubicBezTo>
                    <a:cubicBezTo>
                      <a:pt x="4" y="355"/>
                      <a:pt x="7" y="354"/>
                      <a:pt x="8" y="3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4" name="Freeform 89"/>
              <p:cNvSpPr>
                <a:spLocks noEditPoints="1"/>
              </p:cNvSpPr>
              <p:nvPr/>
            </p:nvSpPr>
            <p:spPr bwMode="auto">
              <a:xfrm>
                <a:off x="5543551" y="2462213"/>
                <a:ext cx="1160463" cy="1162050"/>
              </a:xfrm>
              <a:custGeom>
                <a:avLst/>
                <a:gdLst>
                  <a:gd name="T0" fmla="*/ 0 w 356"/>
                  <a:gd name="T1" fmla="*/ 178 h 356"/>
                  <a:gd name="T2" fmla="*/ 178 w 356"/>
                  <a:gd name="T3" fmla="*/ 0 h 356"/>
                  <a:gd name="T4" fmla="*/ 356 w 356"/>
                  <a:gd name="T5" fmla="*/ 178 h 356"/>
                  <a:gd name="T6" fmla="*/ 178 w 356"/>
                  <a:gd name="T7" fmla="*/ 356 h 356"/>
                  <a:gd name="T8" fmla="*/ 0 w 356"/>
                  <a:gd name="T9" fmla="*/ 178 h 356"/>
                  <a:gd name="T10" fmla="*/ 336 w 356"/>
                  <a:gd name="T11" fmla="*/ 178 h 356"/>
                  <a:gd name="T12" fmla="*/ 178 w 356"/>
                  <a:gd name="T13" fmla="*/ 21 h 356"/>
                  <a:gd name="T14" fmla="*/ 21 w 356"/>
                  <a:gd name="T15" fmla="*/ 178 h 356"/>
                  <a:gd name="T16" fmla="*/ 178 w 356"/>
                  <a:gd name="T17" fmla="*/ 335 h 356"/>
                  <a:gd name="T18" fmla="*/ 336 w 356"/>
                  <a:gd name="T19" fmla="*/ 178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6" h="356">
                    <a:moveTo>
                      <a:pt x="0" y="178"/>
                    </a:moveTo>
                    <a:cubicBezTo>
                      <a:pt x="0" y="80"/>
                      <a:pt x="80" y="0"/>
                      <a:pt x="178" y="0"/>
                    </a:cubicBezTo>
                    <a:cubicBezTo>
                      <a:pt x="277" y="0"/>
                      <a:pt x="356" y="80"/>
                      <a:pt x="356" y="178"/>
                    </a:cubicBezTo>
                    <a:cubicBezTo>
                      <a:pt x="356" y="276"/>
                      <a:pt x="277" y="356"/>
                      <a:pt x="178" y="356"/>
                    </a:cubicBezTo>
                    <a:cubicBezTo>
                      <a:pt x="80" y="356"/>
                      <a:pt x="0" y="276"/>
                      <a:pt x="0" y="178"/>
                    </a:cubicBezTo>
                    <a:close/>
                    <a:moveTo>
                      <a:pt x="336" y="178"/>
                    </a:moveTo>
                    <a:cubicBezTo>
                      <a:pt x="336" y="92"/>
                      <a:pt x="265" y="21"/>
                      <a:pt x="178" y="21"/>
                    </a:cubicBezTo>
                    <a:cubicBezTo>
                      <a:pt x="92" y="21"/>
                      <a:pt x="21" y="92"/>
                      <a:pt x="21" y="178"/>
                    </a:cubicBezTo>
                    <a:cubicBezTo>
                      <a:pt x="21" y="265"/>
                      <a:pt x="92" y="335"/>
                      <a:pt x="178" y="335"/>
                    </a:cubicBezTo>
                    <a:cubicBezTo>
                      <a:pt x="265" y="335"/>
                      <a:pt x="336" y="265"/>
                      <a:pt x="336" y="17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5" name="Freeform 90"/>
              <p:cNvSpPr/>
              <p:nvPr/>
            </p:nvSpPr>
            <p:spPr bwMode="auto">
              <a:xfrm>
                <a:off x="6592888" y="2641600"/>
                <a:ext cx="457200" cy="182563"/>
              </a:xfrm>
              <a:custGeom>
                <a:avLst/>
                <a:gdLst>
                  <a:gd name="T0" fmla="*/ 2 w 140"/>
                  <a:gd name="T1" fmla="*/ 56 h 56"/>
                  <a:gd name="T2" fmla="*/ 140 w 140"/>
                  <a:gd name="T3" fmla="*/ 5 h 56"/>
                  <a:gd name="T4" fmla="*/ 138 w 140"/>
                  <a:gd name="T5" fmla="*/ 0 h 56"/>
                  <a:gd name="T6" fmla="*/ 0 w 140"/>
                  <a:gd name="T7" fmla="*/ 50 h 56"/>
                  <a:gd name="T8" fmla="*/ 2 w 140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56">
                    <a:moveTo>
                      <a:pt x="2" y="56"/>
                    </a:moveTo>
                    <a:cubicBezTo>
                      <a:pt x="140" y="5"/>
                      <a:pt x="140" y="5"/>
                      <a:pt x="140" y="5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2"/>
                      <a:pt x="1" y="54"/>
                      <a:pt x="2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6" name="Freeform 91"/>
              <p:cNvSpPr/>
              <p:nvPr/>
            </p:nvSpPr>
            <p:spPr bwMode="auto">
              <a:xfrm>
                <a:off x="6159501" y="2325688"/>
                <a:ext cx="39688" cy="201613"/>
              </a:xfrm>
              <a:custGeom>
                <a:avLst/>
                <a:gdLst>
                  <a:gd name="T0" fmla="*/ 0 w 12"/>
                  <a:gd name="T1" fmla="*/ 62 h 62"/>
                  <a:gd name="T2" fmla="*/ 5 w 12"/>
                  <a:gd name="T3" fmla="*/ 62 h 62"/>
                  <a:gd name="T4" fmla="*/ 12 w 12"/>
                  <a:gd name="T5" fmla="*/ 0 h 62"/>
                  <a:gd name="T6" fmla="*/ 9 w 12"/>
                  <a:gd name="T7" fmla="*/ 0 h 62"/>
                  <a:gd name="T8" fmla="*/ 6 w 12"/>
                  <a:gd name="T9" fmla="*/ 0 h 62"/>
                  <a:gd name="T10" fmla="*/ 0 w 12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62">
                    <a:moveTo>
                      <a:pt x="0" y="62"/>
                    </a:moveTo>
                    <a:cubicBezTo>
                      <a:pt x="2" y="62"/>
                      <a:pt x="4" y="62"/>
                      <a:pt x="5" y="6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lnTo>
                      <a:pt x="0" y="6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7" name="Freeform 92"/>
              <p:cNvSpPr>
                <a:spLocks noEditPoints="1"/>
              </p:cNvSpPr>
              <p:nvPr/>
            </p:nvSpPr>
            <p:spPr bwMode="auto">
              <a:xfrm>
                <a:off x="7489826" y="1878013"/>
                <a:ext cx="1020763" cy="1025525"/>
              </a:xfrm>
              <a:custGeom>
                <a:avLst/>
                <a:gdLst>
                  <a:gd name="T0" fmla="*/ 0 w 313"/>
                  <a:gd name="T1" fmla="*/ 157 h 314"/>
                  <a:gd name="T2" fmla="*/ 157 w 313"/>
                  <a:gd name="T3" fmla="*/ 0 h 314"/>
                  <a:gd name="T4" fmla="*/ 313 w 313"/>
                  <a:gd name="T5" fmla="*/ 157 h 314"/>
                  <a:gd name="T6" fmla="*/ 157 w 313"/>
                  <a:gd name="T7" fmla="*/ 314 h 314"/>
                  <a:gd name="T8" fmla="*/ 0 w 313"/>
                  <a:gd name="T9" fmla="*/ 157 h 314"/>
                  <a:gd name="T10" fmla="*/ 295 w 313"/>
                  <a:gd name="T11" fmla="*/ 157 h 314"/>
                  <a:gd name="T12" fmla="*/ 157 w 313"/>
                  <a:gd name="T13" fmla="*/ 19 h 314"/>
                  <a:gd name="T14" fmla="*/ 18 w 313"/>
                  <a:gd name="T15" fmla="*/ 157 h 314"/>
                  <a:gd name="T16" fmla="*/ 157 w 313"/>
                  <a:gd name="T17" fmla="*/ 295 h 314"/>
                  <a:gd name="T18" fmla="*/ 295 w 313"/>
                  <a:gd name="T19" fmla="*/ 157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3" h="314">
                    <a:moveTo>
                      <a:pt x="0" y="157"/>
                    </a:moveTo>
                    <a:cubicBezTo>
                      <a:pt x="0" y="71"/>
                      <a:pt x="70" y="0"/>
                      <a:pt x="157" y="0"/>
                    </a:cubicBezTo>
                    <a:cubicBezTo>
                      <a:pt x="243" y="0"/>
                      <a:pt x="313" y="71"/>
                      <a:pt x="313" y="157"/>
                    </a:cubicBezTo>
                    <a:cubicBezTo>
                      <a:pt x="313" y="244"/>
                      <a:pt x="243" y="314"/>
                      <a:pt x="157" y="314"/>
                    </a:cubicBezTo>
                    <a:cubicBezTo>
                      <a:pt x="70" y="314"/>
                      <a:pt x="0" y="244"/>
                      <a:pt x="0" y="157"/>
                    </a:cubicBezTo>
                    <a:close/>
                    <a:moveTo>
                      <a:pt x="295" y="157"/>
                    </a:moveTo>
                    <a:cubicBezTo>
                      <a:pt x="295" y="81"/>
                      <a:pt x="233" y="19"/>
                      <a:pt x="157" y="19"/>
                    </a:cubicBezTo>
                    <a:cubicBezTo>
                      <a:pt x="80" y="19"/>
                      <a:pt x="18" y="81"/>
                      <a:pt x="18" y="157"/>
                    </a:cubicBezTo>
                    <a:cubicBezTo>
                      <a:pt x="18" y="233"/>
                      <a:pt x="80" y="295"/>
                      <a:pt x="157" y="295"/>
                    </a:cubicBezTo>
                    <a:cubicBezTo>
                      <a:pt x="233" y="295"/>
                      <a:pt x="295" y="233"/>
                      <a:pt x="295" y="15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8" name="Freeform 93"/>
              <p:cNvSpPr>
                <a:spLocks noEditPoints="1"/>
              </p:cNvSpPr>
              <p:nvPr/>
            </p:nvSpPr>
            <p:spPr bwMode="auto">
              <a:xfrm>
                <a:off x="6289676" y="3657600"/>
                <a:ext cx="1219200" cy="1220788"/>
              </a:xfrm>
              <a:custGeom>
                <a:avLst/>
                <a:gdLst>
                  <a:gd name="T0" fmla="*/ 0 w 374"/>
                  <a:gd name="T1" fmla="*/ 187 h 374"/>
                  <a:gd name="T2" fmla="*/ 187 w 374"/>
                  <a:gd name="T3" fmla="*/ 0 h 374"/>
                  <a:gd name="T4" fmla="*/ 374 w 374"/>
                  <a:gd name="T5" fmla="*/ 187 h 374"/>
                  <a:gd name="T6" fmla="*/ 187 w 374"/>
                  <a:gd name="T7" fmla="*/ 374 h 374"/>
                  <a:gd name="T8" fmla="*/ 0 w 374"/>
                  <a:gd name="T9" fmla="*/ 187 h 374"/>
                  <a:gd name="T10" fmla="*/ 352 w 374"/>
                  <a:gd name="T11" fmla="*/ 187 h 374"/>
                  <a:gd name="T12" fmla="*/ 187 w 374"/>
                  <a:gd name="T13" fmla="*/ 22 h 374"/>
                  <a:gd name="T14" fmla="*/ 22 w 374"/>
                  <a:gd name="T15" fmla="*/ 187 h 374"/>
                  <a:gd name="T16" fmla="*/ 187 w 374"/>
                  <a:gd name="T17" fmla="*/ 352 h 374"/>
                  <a:gd name="T18" fmla="*/ 352 w 374"/>
                  <a:gd name="T19" fmla="*/ 187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4" h="374">
                    <a:moveTo>
                      <a:pt x="0" y="187"/>
                    </a:moveTo>
                    <a:cubicBezTo>
                      <a:pt x="0" y="84"/>
                      <a:pt x="84" y="0"/>
                      <a:pt x="187" y="0"/>
                    </a:cubicBezTo>
                    <a:cubicBezTo>
                      <a:pt x="290" y="0"/>
                      <a:pt x="374" y="84"/>
                      <a:pt x="374" y="187"/>
                    </a:cubicBezTo>
                    <a:cubicBezTo>
                      <a:pt x="374" y="290"/>
                      <a:pt x="290" y="374"/>
                      <a:pt x="187" y="374"/>
                    </a:cubicBezTo>
                    <a:cubicBezTo>
                      <a:pt x="84" y="374"/>
                      <a:pt x="0" y="290"/>
                      <a:pt x="0" y="187"/>
                    </a:cubicBezTo>
                    <a:close/>
                    <a:moveTo>
                      <a:pt x="352" y="187"/>
                    </a:moveTo>
                    <a:cubicBezTo>
                      <a:pt x="352" y="96"/>
                      <a:pt x="278" y="22"/>
                      <a:pt x="187" y="22"/>
                    </a:cubicBezTo>
                    <a:cubicBezTo>
                      <a:pt x="96" y="22"/>
                      <a:pt x="22" y="96"/>
                      <a:pt x="22" y="187"/>
                    </a:cubicBezTo>
                    <a:cubicBezTo>
                      <a:pt x="22" y="278"/>
                      <a:pt x="96" y="352"/>
                      <a:pt x="187" y="352"/>
                    </a:cubicBezTo>
                    <a:cubicBezTo>
                      <a:pt x="278" y="352"/>
                      <a:pt x="352" y="278"/>
                      <a:pt x="352" y="18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9" name="Freeform 94"/>
              <p:cNvSpPr>
                <a:spLocks noEditPoints="1"/>
              </p:cNvSpPr>
              <p:nvPr/>
            </p:nvSpPr>
            <p:spPr bwMode="auto">
              <a:xfrm>
                <a:off x="10533063" y="4632325"/>
                <a:ext cx="338138" cy="339725"/>
              </a:xfrm>
              <a:custGeom>
                <a:avLst/>
                <a:gdLst>
                  <a:gd name="T0" fmla="*/ 0 w 104"/>
                  <a:gd name="T1" fmla="*/ 52 h 104"/>
                  <a:gd name="T2" fmla="*/ 52 w 104"/>
                  <a:gd name="T3" fmla="*/ 0 h 104"/>
                  <a:gd name="T4" fmla="*/ 104 w 104"/>
                  <a:gd name="T5" fmla="*/ 52 h 104"/>
                  <a:gd name="T6" fmla="*/ 52 w 104"/>
                  <a:gd name="T7" fmla="*/ 104 h 104"/>
                  <a:gd name="T8" fmla="*/ 0 w 104"/>
                  <a:gd name="T9" fmla="*/ 52 h 104"/>
                  <a:gd name="T10" fmla="*/ 98 w 104"/>
                  <a:gd name="T11" fmla="*/ 52 h 104"/>
                  <a:gd name="T12" fmla="*/ 52 w 104"/>
                  <a:gd name="T13" fmla="*/ 6 h 104"/>
                  <a:gd name="T14" fmla="*/ 6 w 104"/>
                  <a:gd name="T15" fmla="*/ 52 h 104"/>
                  <a:gd name="T16" fmla="*/ 52 w 104"/>
                  <a:gd name="T17" fmla="*/ 98 h 104"/>
                  <a:gd name="T18" fmla="*/ 98 w 104"/>
                  <a:gd name="T19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4">
                    <a:moveTo>
                      <a:pt x="0" y="52"/>
                    </a:moveTo>
                    <a:cubicBezTo>
                      <a:pt x="0" y="23"/>
                      <a:pt x="23" y="0"/>
                      <a:pt x="52" y="0"/>
                    </a:cubicBezTo>
                    <a:cubicBezTo>
                      <a:pt x="81" y="0"/>
                      <a:pt x="104" y="23"/>
                      <a:pt x="104" y="52"/>
                    </a:cubicBezTo>
                    <a:cubicBezTo>
                      <a:pt x="104" y="81"/>
                      <a:pt x="81" y="104"/>
                      <a:pt x="52" y="104"/>
                    </a:cubicBezTo>
                    <a:cubicBezTo>
                      <a:pt x="23" y="104"/>
                      <a:pt x="0" y="81"/>
                      <a:pt x="0" y="52"/>
                    </a:cubicBezTo>
                    <a:close/>
                    <a:moveTo>
                      <a:pt x="98" y="52"/>
                    </a:moveTo>
                    <a:cubicBezTo>
                      <a:pt x="98" y="27"/>
                      <a:pt x="77" y="6"/>
                      <a:pt x="52" y="6"/>
                    </a:cubicBezTo>
                    <a:cubicBezTo>
                      <a:pt x="27" y="6"/>
                      <a:pt x="6" y="27"/>
                      <a:pt x="6" y="52"/>
                    </a:cubicBezTo>
                    <a:cubicBezTo>
                      <a:pt x="6" y="78"/>
                      <a:pt x="27" y="98"/>
                      <a:pt x="52" y="98"/>
                    </a:cubicBezTo>
                    <a:cubicBezTo>
                      <a:pt x="77" y="98"/>
                      <a:pt x="98" y="78"/>
                      <a:pt x="98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0" name="Freeform 95"/>
              <p:cNvSpPr>
                <a:spLocks noEditPoints="1"/>
              </p:cNvSpPr>
              <p:nvPr/>
            </p:nvSpPr>
            <p:spPr bwMode="auto">
              <a:xfrm>
                <a:off x="10799763" y="5138738"/>
                <a:ext cx="209550" cy="212725"/>
              </a:xfrm>
              <a:custGeom>
                <a:avLst/>
                <a:gdLst>
                  <a:gd name="T0" fmla="*/ 0 w 64"/>
                  <a:gd name="T1" fmla="*/ 32 h 65"/>
                  <a:gd name="T2" fmla="*/ 32 w 64"/>
                  <a:gd name="T3" fmla="*/ 0 h 65"/>
                  <a:gd name="T4" fmla="*/ 64 w 64"/>
                  <a:gd name="T5" fmla="*/ 32 h 65"/>
                  <a:gd name="T6" fmla="*/ 32 w 64"/>
                  <a:gd name="T7" fmla="*/ 65 h 65"/>
                  <a:gd name="T8" fmla="*/ 0 w 64"/>
                  <a:gd name="T9" fmla="*/ 32 h 65"/>
                  <a:gd name="T10" fmla="*/ 56 w 64"/>
                  <a:gd name="T11" fmla="*/ 32 h 65"/>
                  <a:gd name="T12" fmla="*/ 32 w 64"/>
                  <a:gd name="T13" fmla="*/ 8 h 65"/>
                  <a:gd name="T14" fmla="*/ 8 w 64"/>
                  <a:gd name="T15" fmla="*/ 32 h 65"/>
                  <a:gd name="T16" fmla="*/ 32 w 64"/>
                  <a:gd name="T17" fmla="*/ 56 h 65"/>
                  <a:gd name="T18" fmla="*/ 56 w 64"/>
                  <a:gd name="T19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65">
                    <a:moveTo>
                      <a:pt x="0" y="32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4" y="15"/>
                      <a:pt x="64" y="32"/>
                    </a:cubicBezTo>
                    <a:cubicBezTo>
                      <a:pt x="64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  <a:close/>
                    <a:moveTo>
                      <a:pt x="56" y="32"/>
                    </a:moveTo>
                    <a:cubicBezTo>
                      <a:pt x="56" y="19"/>
                      <a:pt x="45" y="8"/>
                      <a:pt x="32" y="8"/>
                    </a:cubicBezTo>
                    <a:cubicBezTo>
                      <a:pt x="19" y="8"/>
                      <a:pt x="8" y="19"/>
                      <a:pt x="8" y="32"/>
                    </a:cubicBezTo>
                    <a:cubicBezTo>
                      <a:pt x="8" y="46"/>
                      <a:pt x="19" y="56"/>
                      <a:pt x="32" y="56"/>
                    </a:cubicBezTo>
                    <a:cubicBezTo>
                      <a:pt x="45" y="56"/>
                      <a:pt x="56" y="46"/>
                      <a:pt x="56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1" name="Oval 96"/>
              <p:cNvSpPr>
                <a:spLocks noChangeArrowheads="1"/>
              </p:cNvSpPr>
              <p:nvPr/>
            </p:nvSpPr>
            <p:spPr bwMode="auto">
              <a:xfrm>
                <a:off x="9707563" y="3986213"/>
                <a:ext cx="146050" cy="147638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2" name="Freeform 97"/>
              <p:cNvSpPr/>
              <p:nvPr/>
            </p:nvSpPr>
            <p:spPr bwMode="auto">
              <a:xfrm>
                <a:off x="10737851" y="4949825"/>
                <a:ext cx="139700" cy="222250"/>
              </a:xfrm>
              <a:custGeom>
                <a:avLst/>
                <a:gdLst>
                  <a:gd name="T0" fmla="*/ 0 w 43"/>
                  <a:gd name="T1" fmla="*/ 3 h 68"/>
                  <a:gd name="T2" fmla="*/ 2 w 43"/>
                  <a:gd name="T3" fmla="*/ 1 h 68"/>
                  <a:gd name="T4" fmla="*/ 6 w 43"/>
                  <a:gd name="T5" fmla="*/ 2 h 68"/>
                  <a:gd name="T6" fmla="*/ 42 w 43"/>
                  <a:gd name="T7" fmla="*/ 64 h 68"/>
                  <a:gd name="T8" fmla="*/ 41 w 43"/>
                  <a:gd name="T9" fmla="*/ 67 h 68"/>
                  <a:gd name="T10" fmla="*/ 37 w 43"/>
                  <a:gd name="T11" fmla="*/ 66 h 68"/>
                  <a:gd name="T12" fmla="*/ 1 w 43"/>
                  <a:gd name="T13" fmla="*/ 5 h 68"/>
                  <a:gd name="T14" fmla="*/ 0 w 43"/>
                  <a:gd name="T15" fmla="*/ 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68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3" y="0"/>
                      <a:pt x="5" y="0"/>
                      <a:pt x="6" y="2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43" y="65"/>
                      <a:pt x="43" y="67"/>
                      <a:pt x="41" y="67"/>
                    </a:cubicBezTo>
                    <a:cubicBezTo>
                      <a:pt x="40" y="68"/>
                      <a:pt x="38" y="68"/>
                      <a:pt x="37" y="6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4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3" name="Freeform 98"/>
              <p:cNvSpPr/>
              <p:nvPr/>
            </p:nvSpPr>
            <p:spPr bwMode="auto">
              <a:xfrm>
                <a:off x="9785351" y="4084638"/>
                <a:ext cx="798513" cy="620713"/>
              </a:xfrm>
              <a:custGeom>
                <a:avLst/>
                <a:gdLst>
                  <a:gd name="T0" fmla="*/ 0 w 245"/>
                  <a:gd name="T1" fmla="*/ 3 h 190"/>
                  <a:gd name="T2" fmla="*/ 0 w 245"/>
                  <a:gd name="T3" fmla="*/ 2 h 190"/>
                  <a:gd name="T4" fmla="*/ 4 w 245"/>
                  <a:gd name="T5" fmla="*/ 1 h 190"/>
                  <a:gd name="T6" fmla="*/ 243 w 245"/>
                  <a:gd name="T7" fmla="*/ 184 h 190"/>
                  <a:gd name="T8" fmla="*/ 244 w 245"/>
                  <a:gd name="T9" fmla="*/ 188 h 190"/>
                  <a:gd name="T10" fmla="*/ 240 w 245"/>
                  <a:gd name="T11" fmla="*/ 189 h 190"/>
                  <a:gd name="T12" fmla="*/ 1 w 245"/>
                  <a:gd name="T13" fmla="*/ 6 h 190"/>
                  <a:gd name="T14" fmla="*/ 0 w 245"/>
                  <a:gd name="T15" fmla="*/ 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5" h="190">
                    <a:moveTo>
                      <a:pt x="0" y="3"/>
                    </a:moveTo>
                    <a:cubicBezTo>
                      <a:pt x="0" y="3"/>
                      <a:pt x="0" y="2"/>
                      <a:pt x="0" y="2"/>
                    </a:cubicBezTo>
                    <a:cubicBezTo>
                      <a:pt x="1" y="0"/>
                      <a:pt x="3" y="0"/>
                      <a:pt x="4" y="1"/>
                    </a:cubicBezTo>
                    <a:cubicBezTo>
                      <a:pt x="243" y="184"/>
                      <a:pt x="243" y="184"/>
                      <a:pt x="243" y="184"/>
                    </a:cubicBezTo>
                    <a:cubicBezTo>
                      <a:pt x="245" y="185"/>
                      <a:pt x="245" y="187"/>
                      <a:pt x="244" y="188"/>
                    </a:cubicBezTo>
                    <a:cubicBezTo>
                      <a:pt x="243" y="189"/>
                      <a:pt x="241" y="190"/>
                      <a:pt x="240" y="18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4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4" name="Freeform 99"/>
              <p:cNvSpPr>
                <a:spLocks noEditPoints="1"/>
              </p:cNvSpPr>
              <p:nvPr/>
            </p:nvSpPr>
            <p:spPr bwMode="auto">
              <a:xfrm>
                <a:off x="10656888" y="4711700"/>
                <a:ext cx="90488" cy="90488"/>
              </a:xfrm>
              <a:custGeom>
                <a:avLst/>
                <a:gdLst>
                  <a:gd name="T0" fmla="*/ 28 w 28"/>
                  <a:gd name="T1" fmla="*/ 14 h 28"/>
                  <a:gd name="T2" fmla="*/ 14 w 28"/>
                  <a:gd name="T3" fmla="*/ 0 h 28"/>
                  <a:gd name="T4" fmla="*/ 0 w 28"/>
                  <a:gd name="T5" fmla="*/ 14 h 28"/>
                  <a:gd name="T6" fmla="*/ 14 w 28"/>
                  <a:gd name="T7" fmla="*/ 28 h 28"/>
                  <a:gd name="T8" fmla="*/ 28 w 28"/>
                  <a:gd name="T9" fmla="*/ 14 h 28"/>
                  <a:gd name="T10" fmla="*/ 4 w 28"/>
                  <a:gd name="T11" fmla="*/ 14 h 28"/>
                  <a:gd name="T12" fmla="*/ 6 w 28"/>
                  <a:gd name="T13" fmla="*/ 8 h 28"/>
                  <a:gd name="T14" fmla="*/ 24 w 28"/>
                  <a:gd name="T15" fmla="*/ 14 h 28"/>
                  <a:gd name="T16" fmla="*/ 14 w 28"/>
                  <a:gd name="T17" fmla="*/ 25 h 28"/>
                  <a:gd name="T18" fmla="*/ 4 w 28"/>
                  <a:gd name="T1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8">
                    <a:moveTo>
                      <a:pt x="28" y="14"/>
                    </a:moveTo>
                    <a:cubicBezTo>
                      <a:pt x="28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22"/>
                      <a:pt x="7" y="28"/>
                      <a:pt x="14" y="28"/>
                    </a:cubicBezTo>
                    <a:cubicBezTo>
                      <a:pt x="22" y="28"/>
                      <a:pt x="28" y="22"/>
                      <a:pt x="28" y="14"/>
                    </a:cubicBezTo>
                    <a:close/>
                    <a:moveTo>
                      <a:pt x="4" y="14"/>
                    </a:moveTo>
                    <a:cubicBezTo>
                      <a:pt x="4" y="14"/>
                      <a:pt x="3" y="10"/>
                      <a:pt x="6" y="8"/>
                    </a:cubicBezTo>
                    <a:cubicBezTo>
                      <a:pt x="8" y="9"/>
                      <a:pt x="14" y="14"/>
                      <a:pt x="24" y="14"/>
                    </a:cubicBezTo>
                    <a:cubicBezTo>
                      <a:pt x="24" y="20"/>
                      <a:pt x="20" y="25"/>
                      <a:pt x="14" y="25"/>
                    </a:cubicBezTo>
                    <a:cubicBezTo>
                      <a:pt x="8" y="25"/>
                      <a:pt x="4" y="20"/>
                      <a:pt x="4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5" name="Freeform 100"/>
              <p:cNvSpPr/>
              <p:nvPr/>
            </p:nvSpPr>
            <p:spPr bwMode="auto">
              <a:xfrm>
                <a:off x="10626726" y="4808538"/>
                <a:ext cx="153988" cy="85725"/>
              </a:xfrm>
              <a:custGeom>
                <a:avLst/>
                <a:gdLst>
                  <a:gd name="T0" fmla="*/ 0 w 47"/>
                  <a:gd name="T1" fmla="*/ 8 h 26"/>
                  <a:gd name="T2" fmla="*/ 0 w 47"/>
                  <a:gd name="T3" fmla="*/ 14 h 26"/>
                  <a:gd name="T4" fmla="*/ 0 w 47"/>
                  <a:gd name="T5" fmla="*/ 22 h 26"/>
                  <a:gd name="T6" fmla="*/ 4 w 47"/>
                  <a:gd name="T7" fmla="*/ 26 h 26"/>
                  <a:gd name="T8" fmla="*/ 43 w 47"/>
                  <a:gd name="T9" fmla="*/ 26 h 26"/>
                  <a:gd name="T10" fmla="*/ 47 w 47"/>
                  <a:gd name="T11" fmla="*/ 22 h 26"/>
                  <a:gd name="T12" fmla="*/ 47 w 47"/>
                  <a:gd name="T13" fmla="*/ 14 h 26"/>
                  <a:gd name="T14" fmla="*/ 47 w 47"/>
                  <a:gd name="T15" fmla="*/ 8 h 26"/>
                  <a:gd name="T16" fmla="*/ 39 w 47"/>
                  <a:gd name="T17" fmla="*/ 0 h 26"/>
                  <a:gd name="T18" fmla="*/ 32 w 47"/>
                  <a:gd name="T19" fmla="*/ 0 h 26"/>
                  <a:gd name="T20" fmla="*/ 30 w 47"/>
                  <a:gd name="T21" fmla="*/ 1 h 26"/>
                  <a:gd name="T22" fmla="*/ 24 w 47"/>
                  <a:gd name="T23" fmla="*/ 11 h 26"/>
                  <a:gd name="T24" fmla="*/ 23 w 47"/>
                  <a:gd name="T25" fmla="*/ 11 h 26"/>
                  <a:gd name="T26" fmla="*/ 16 w 47"/>
                  <a:gd name="T27" fmla="*/ 1 h 26"/>
                  <a:gd name="T28" fmla="*/ 14 w 47"/>
                  <a:gd name="T29" fmla="*/ 0 h 26"/>
                  <a:gd name="T30" fmla="*/ 7 w 47"/>
                  <a:gd name="T31" fmla="*/ 0 h 26"/>
                  <a:gd name="T32" fmla="*/ 0 w 47"/>
                  <a:gd name="T33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26">
                    <a:moveTo>
                      <a:pt x="0" y="8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4"/>
                      <a:pt x="1" y="26"/>
                      <a:pt x="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5" y="26"/>
                      <a:pt x="47" y="24"/>
                      <a:pt x="47" y="22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4"/>
                      <a:pt x="43" y="0"/>
                      <a:pt x="3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1" y="1"/>
                      <a:pt x="30" y="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5" y="1"/>
                      <a:pt x="15" y="0"/>
                      <a:pt x="14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6" name="Freeform 101"/>
              <p:cNvSpPr>
                <a:spLocks noEditPoints="1"/>
              </p:cNvSpPr>
              <p:nvPr/>
            </p:nvSpPr>
            <p:spPr bwMode="auto">
              <a:xfrm>
                <a:off x="10871201" y="5197475"/>
                <a:ext cx="65088" cy="46038"/>
              </a:xfrm>
              <a:custGeom>
                <a:avLst/>
                <a:gdLst>
                  <a:gd name="T0" fmla="*/ 10 w 20"/>
                  <a:gd name="T1" fmla="*/ 0 h 14"/>
                  <a:gd name="T2" fmla="*/ 3 w 20"/>
                  <a:gd name="T3" fmla="*/ 7 h 14"/>
                  <a:gd name="T4" fmla="*/ 3 w 20"/>
                  <a:gd name="T5" fmla="*/ 9 h 14"/>
                  <a:gd name="T6" fmla="*/ 1 w 20"/>
                  <a:gd name="T7" fmla="*/ 12 h 14"/>
                  <a:gd name="T8" fmla="*/ 4 w 20"/>
                  <a:gd name="T9" fmla="*/ 14 h 14"/>
                  <a:gd name="T10" fmla="*/ 5 w 20"/>
                  <a:gd name="T11" fmla="*/ 14 h 14"/>
                  <a:gd name="T12" fmla="*/ 16 w 20"/>
                  <a:gd name="T13" fmla="*/ 14 h 14"/>
                  <a:gd name="T14" fmla="*/ 19 w 20"/>
                  <a:gd name="T15" fmla="*/ 12 h 14"/>
                  <a:gd name="T16" fmla="*/ 17 w 20"/>
                  <a:gd name="T17" fmla="*/ 9 h 14"/>
                  <a:gd name="T18" fmla="*/ 17 w 20"/>
                  <a:gd name="T19" fmla="*/ 7 h 14"/>
                  <a:gd name="T20" fmla="*/ 10 w 20"/>
                  <a:gd name="T21" fmla="*/ 0 h 14"/>
                  <a:gd name="T22" fmla="*/ 10 w 20"/>
                  <a:gd name="T23" fmla="*/ 1 h 14"/>
                  <a:gd name="T24" fmla="*/ 15 w 20"/>
                  <a:gd name="T25" fmla="*/ 5 h 14"/>
                  <a:gd name="T26" fmla="*/ 15 w 20"/>
                  <a:gd name="T27" fmla="*/ 6 h 14"/>
                  <a:gd name="T28" fmla="*/ 15 w 20"/>
                  <a:gd name="T29" fmla="*/ 5 h 14"/>
                  <a:gd name="T30" fmla="*/ 10 w 20"/>
                  <a:gd name="T31" fmla="*/ 2 h 14"/>
                  <a:gd name="T32" fmla="*/ 5 w 20"/>
                  <a:gd name="T33" fmla="*/ 5 h 14"/>
                  <a:gd name="T34" fmla="*/ 5 w 20"/>
                  <a:gd name="T35" fmla="*/ 6 h 14"/>
                  <a:gd name="T36" fmla="*/ 5 w 20"/>
                  <a:gd name="T37" fmla="*/ 5 h 14"/>
                  <a:gd name="T38" fmla="*/ 10 w 20"/>
                  <a:gd name="T39" fmla="*/ 1 h 14"/>
                  <a:gd name="T40" fmla="*/ 10 w 20"/>
                  <a:gd name="T41" fmla="*/ 13 h 14"/>
                  <a:gd name="T42" fmla="*/ 5 w 20"/>
                  <a:gd name="T43" fmla="*/ 7 h 14"/>
                  <a:gd name="T44" fmla="*/ 10 w 20"/>
                  <a:gd name="T45" fmla="*/ 5 h 14"/>
                  <a:gd name="T46" fmla="*/ 16 w 20"/>
                  <a:gd name="T47" fmla="*/ 7 h 14"/>
                  <a:gd name="T48" fmla="*/ 10 w 20"/>
                  <a:gd name="T4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4">
                    <a:moveTo>
                      <a:pt x="10" y="0"/>
                    </a:moveTo>
                    <a:cubicBezTo>
                      <a:pt x="6" y="0"/>
                      <a:pt x="3" y="3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2"/>
                      <a:pt x="1" y="12"/>
                    </a:cubicBezTo>
                    <a:cubicBezTo>
                      <a:pt x="0" y="12"/>
                      <a:pt x="2" y="14"/>
                      <a:pt x="4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8" y="14"/>
                      <a:pt x="20" y="12"/>
                      <a:pt x="19" y="12"/>
                    </a:cubicBezTo>
                    <a:cubicBezTo>
                      <a:pt x="17" y="12"/>
                      <a:pt x="17" y="9"/>
                      <a:pt x="17" y="9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3"/>
                      <a:pt x="14" y="0"/>
                      <a:pt x="10" y="0"/>
                    </a:cubicBezTo>
                    <a:close/>
                    <a:moveTo>
                      <a:pt x="10" y="1"/>
                    </a:moveTo>
                    <a:cubicBezTo>
                      <a:pt x="13" y="1"/>
                      <a:pt x="15" y="3"/>
                      <a:pt x="15" y="5"/>
                    </a:cubicBezTo>
                    <a:cubicBezTo>
                      <a:pt x="15" y="5"/>
                      <a:pt x="15" y="5"/>
                      <a:pt x="15" y="6"/>
                    </a:cubicBezTo>
                    <a:cubicBezTo>
                      <a:pt x="15" y="6"/>
                      <a:pt x="15" y="6"/>
                      <a:pt x="15" y="5"/>
                    </a:cubicBezTo>
                    <a:cubicBezTo>
                      <a:pt x="14" y="4"/>
                      <a:pt x="12" y="2"/>
                      <a:pt x="10" y="2"/>
                    </a:cubicBezTo>
                    <a:cubicBezTo>
                      <a:pt x="8" y="2"/>
                      <a:pt x="6" y="4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"/>
                      <a:pt x="7" y="1"/>
                      <a:pt x="10" y="1"/>
                    </a:cubicBezTo>
                    <a:close/>
                    <a:moveTo>
                      <a:pt x="10" y="13"/>
                    </a:moveTo>
                    <a:cubicBezTo>
                      <a:pt x="7" y="13"/>
                      <a:pt x="5" y="10"/>
                      <a:pt x="5" y="7"/>
                    </a:cubicBezTo>
                    <a:cubicBezTo>
                      <a:pt x="5" y="7"/>
                      <a:pt x="7" y="5"/>
                      <a:pt x="10" y="5"/>
                    </a:cubicBezTo>
                    <a:cubicBezTo>
                      <a:pt x="13" y="5"/>
                      <a:pt x="16" y="7"/>
                      <a:pt x="16" y="7"/>
                    </a:cubicBezTo>
                    <a:cubicBezTo>
                      <a:pt x="16" y="10"/>
                      <a:pt x="13" y="13"/>
                      <a:pt x="10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7" name="Freeform 102"/>
              <p:cNvSpPr>
                <a:spLocks noEditPoints="1"/>
              </p:cNvSpPr>
              <p:nvPr/>
            </p:nvSpPr>
            <p:spPr bwMode="auto">
              <a:xfrm>
                <a:off x="10868026" y="5249863"/>
                <a:ext cx="71438" cy="42863"/>
              </a:xfrm>
              <a:custGeom>
                <a:avLst/>
                <a:gdLst>
                  <a:gd name="T0" fmla="*/ 0 w 22"/>
                  <a:gd name="T1" fmla="*/ 4 h 13"/>
                  <a:gd name="T2" fmla="*/ 0 w 22"/>
                  <a:gd name="T3" fmla="*/ 11 h 13"/>
                  <a:gd name="T4" fmla="*/ 2 w 22"/>
                  <a:gd name="T5" fmla="*/ 13 h 13"/>
                  <a:gd name="T6" fmla="*/ 4 w 22"/>
                  <a:gd name="T7" fmla="*/ 13 h 13"/>
                  <a:gd name="T8" fmla="*/ 18 w 22"/>
                  <a:gd name="T9" fmla="*/ 13 h 13"/>
                  <a:gd name="T10" fmla="*/ 20 w 22"/>
                  <a:gd name="T11" fmla="*/ 13 h 13"/>
                  <a:gd name="T12" fmla="*/ 22 w 22"/>
                  <a:gd name="T13" fmla="*/ 11 h 13"/>
                  <a:gd name="T14" fmla="*/ 22 w 22"/>
                  <a:gd name="T15" fmla="*/ 4 h 13"/>
                  <a:gd name="T16" fmla="*/ 18 w 22"/>
                  <a:gd name="T17" fmla="*/ 0 h 13"/>
                  <a:gd name="T18" fmla="*/ 17 w 22"/>
                  <a:gd name="T19" fmla="*/ 0 h 13"/>
                  <a:gd name="T20" fmla="*/ 16 w 22"/>
                  <a:gd name="T21" fmla="*/ 0 h 13"/>
                  <a:gd name="T22" fmla="*/ 14 w 22"/>
                  <a:gd name="T23" fmla="*/ 2 h 13"/>
                  <a:gd name="T24" fmla="*/ 13 w 22"/>
                  <a:gd name="T25" fmla="*/ 2 h 13"/>
                  <a:gd name="T26" fmla="*/ 11 w 22"/>
                  <a:gd name="T27" fmla="*/ 10 h 13"/>
                  <a:gd name="T28" fmla="*/ 11 w 22"/>
                  <a:gd name="T29" fmla="*/ 10 h 13"/>
                  <a:gd name="T30" fmla="*/ 9 w 22"/>
                  <a:gd name="T31" fmla="*/ 3 h 13"/>
                  <a:gd name="T32" fmla="*/ 8 w 22"/>
                  <a:gd name="T33" fmla="*/ 2 h 13"/>
                  <a:gd name="T34" fmla="*/ 6 w 22"/>
                  <a:gd name="T35" fmla="*/ 0 h 13"/>
                  <a:gd name="T36" fmla="*/ 5 w 22"/>
                  <a:gd name="T37" fmla="*/ 0 h 13"/>
                  <a:gd name="T38" fmla="*/ 4 w 22"/>
                  <a:gd name="T39" fmla="*/ 0 h 13"/>
                  <a:gd name="T40" fmla="*/ 0 w 22"/>
                  <a:gd name="T41" fmla="*/ 4 h 13"/>
                  <a:gd name="T42" fmla="*/ 8 w 22"/>
                  <a:gd name="T43" fmla="*/ 7 h 13"/>
                  <a:gd name="T44" fmla="*/ 9 w 22"/>
                  <a:gd name="T45" fmla="*/ 8 h 13"/>
                  <a:gd name="T46" fmla="*/ 8 w 22"/>
                  <a:gd name="T47" fmla="*/ 9 h 13"/>
                  <a:gd name="T48" fmla="*/ 7 w 22"/>
                  <a:gd name="T49" fmla="*/ 8 h 13"/>
                  <a:gd name="T50" fmla="*/ 8 w 22"/>
                  <a:gd name="T51" fmla="*/ 7 h 13"/>
                  <a:gd name="T52" fmla="*/ 8 w 22"/>
                  <a:gd name="T53" fmla="*/ 10 h 13"/>
                  <a:gd name="T54" fmla="*/ 9 w 22"/>
                  <a:gd name="T55" fmla="*/ 11 h 13"/>
                  <a:gd name="T56" fmla="*/ 8 w 22"/>
                  <a:gd name="T57" fmla="*/ 12 h 13"/>
                  <a:gd name="T58" fmla="*/ 7 w 22"/>
                  <a:gd name="T59" fmla="*/ 11 h 13"/>
                  <a:gd name="T60" fmla="*/ 8 w 22"/>
                  <a:gd name="T61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3">
                    <a:moveTo>
                      <a:pt x="0" y="4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3"/>
                      <a:pt x="22" y="12"/>
                      <a:pt x="22" y="11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  <a:moveTo>
                      <a:pt x="8" y="7"/>
                    </a:moveTo>
                    <a:cubicBezTo>
                      <a:pt x="9" y="7"/>
                      <a:pt x="9" y="8"/>
                      <a:pt x="9" y="8"/>
                    </a:cubicBezTo>
                    <a:cubicBezTo>
                      <a:pt x="9" y="8"/>
                      <a:pt x="9" y="9"/>
                      <a:pt x="8" y="9"/>
                    </a:cubicBezTo>
                    <a:cubicBezTo>
                      <a:pt x="8" y="9"/>
                      <a:pt x="7" y="8"/>
                      <a:pt x="7" y="8"/>
                    </a:cubicBezTo>
                    <a:cubicBezTo>
                      <a:pt x="7" y="8"/>
                      <a:pt x="8" y="7"/>
                      <a:pt x="8" y="7"/>
                    </a:cubicBezTo>
                    <a:close/>
                    <a:moveTo>
                      <a:pt x="8" y="10"/>
                    </a:moveTo>
                    <a:cubicBezTo>
                      <a:pt x="9" y="10"/>
                      <a:pt x="9" y="10"/>
                      <a:pt x="9" y="11"/>
                    </a:cubicBezTo>
                    <a:cubicBezTo>
                      <a:pt x="9" y="11"/>
                      <a:pt x="9" y="12"/>
                      <a:pt x="8" y="12"/>
                    </a:cubicBezTo>
                    <a:cubicBezTo>
                      <a:pt x="8" y="12"/>
                      <a:pt x="7" y="11"/>
                      <a:pt x="7" y="11"/>
                    </a:cubicBezTo>
                    <a:cubicBezTo>
                      <a:pt x="7" y="10"/>
                      <a:pt x="8" y="10"/>
                      <a:pt x="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8" name="Freeform 103"/>
              <p:cNvSpPr>
                <a:spLocks noEditPoints="1"/>
              </p:cNvSpPr>
              <p:nvPr/>
            </p:nvSpPr>
            <p:spPr bwMode="auto">
              <a:xfrm>
                <a:off x="9082088" y="1574800"/>
                <a:ext cx="1381125" cy="1384300"/>
              </a:xfrm>
              <a:custGeom>
                <a:avLst/>
                <a:gdLst>
                  <a:gd name="T0" fmla="*/ 0 w 424"/>
                  <a:gd name="T1" fmla="*/ 212 h 424"/>
                  <a:gd name="T2" fmla="*/ 212 w 424"/>
                  <a:gd name="T3" fmla="*/ 0 h 424"/>
                  <a:gd name="T4" fmla="*/ 424 w 424"/>
                  <a:gd name="T5" fmla="*/ 212 h 424"/>
                  <a:gd name="T6" fmla="*/ 212 w 424"/>
                  <a:gd name="T7" fmla="*/ 424 h 424"/>
                  <a:gd name="T8" fmla="*/ 0 w 424"/>
                  <a:gd name="T9" fmla="*/ 212 h 424"/>
                  <a:gd name="T10" fmla="*/ 399 w 424"/>
                  <a:gd name="T11" fmla="*/ 212 h 424"/>
                  <a:gd name="T12" fmla="*/ 212 w 424"/>
                  <a:gd name="T13" fmla="*/ 25 h 424"/>
                  <a:gd name="T14" fmla="*/ 25 w 424"/>
                  <a:gd name="T15" fmla="*/ 212 h 424"/>
                  <a:gd name="T16" fmla="*/ 212 w 424"/>
                  <a:gd name="T17" fmla="*/ 399 h 424"/>
                  <a:gd name="T18" fmla="*/ 399 w 424"/>
                  <a:gd name="T19" fmla="*/ 212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4" h="424">
                    <a:moveTo>
                      <a:pt x="0" y="212"/>
                    </a:moveTo>
                    <a:cubicBezTo>
                      <a:pt x="0" y="95"/>
                      <a:pt x="95" y="0"/>
                      <a:pt x="212" y="0"/>
                    </a:cubicBezTo>
                    <a:cubicBezTo>
                      <a:pt x="329" y="0"/>
                      <a:pt x="424" y="95"/>
                      <a:pt x="424" y="212"/>
                    </a:cubicBezTo>
                    <a:cubicBezTo>
                      <a:pt x="424" y="329"/>
                      <a:pt x="329" y="424"/>
                      <a:pt x="212" y="424"/>
                    </a:cubicBezTo>
                    <a:cubicBezTo>
                      <a:pt x="95" y="424"/>
                      <a:pt x="0" y="329"/>
                      <a:pt x="0" y="212"/>
                    </a:cubicBezTo>
                    <a:close/>
                    <a:moveTo>
                      <a:pt x="399" y="212"/>
                    </a:moveTo>
                    <a:cubicBezTo>
                      <a:pt x="399" y="109"/>
                      <a:pt x="315" y="25"/>
                      <a:pt x="212" y="25"/>
                    </a:cubicBezTo>
                    <a:cubicBezTo>
                      <a:pt x="109" y="25"/>
                      <a:pt x="25" y="109"/>
                      <a:pt x="25" y="212"/>
                    </a:cubicBezTo>
                    <a:cubicBezTo>
                      <a:pt x="25" y="315"/>
                      <a:pt x="109" y="399"/>
                      <a:pt x="212" y="399"/>
                    </a:cubicBezTo>
                    <a:cubicBezTo>
                      <a:pt x="315" y="399"/>
                      <a:pt x="399" y="315"/>
                      <a:pt x="399" y="2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9" name="Freeform 104"/>
              <p:cNvSpPr>
                <a:spLocks noEditPoints="1"/>
              </p:cNvSpPr>
              <p:nvPr/>
            </p:nvSpPr>
            <p:spPr bwMode="auto">
              <a:xfrm>
                <a:off x="10079038" y="3197225"/>
                <a:ext cx="958850" cy="958850"/>
              </a:xfrm>
              <a:custGeom>
                <a:avLst/>
                <a:gdLst>
                  <a:gd name="T0" fmla="*/ 0 w 294"/>
                  <a:gd name="T1" fmla="*/ 147 h 294"/>
                  <a:gd name="T2" fmla="*/ 147 w 294"/>
                  <a:gd name="T3" fmla="*/ 0 h 294"/>
                  <a:gd name="T4" fmla="*/ 294 w 294"/>
                  <a:gd name="T5" fmla="*/ 147 h 294"/>
                  <a:gd name="T6" fmla="*/ 147 w 294"/>
                  <a:gd name="T7" fmla="*/ 294 h 294"/>
                  <a:gd name="T8" fmla="*/ 0 w 294"/>
                  <a:gd name="T9" fmla="*/ 147 h 294"/>
                  <a:gd name="T10" fmla="*/ 277 w 294"/>
                  <a:gd name="T11" fmla="*/ 147 h 294"/>
                  <a:gd name="T12" fmla="*/ 147 w 294"/>
                  <a:gd name="T13" fmla="*/ 17 h 294"/>
                  <a:gd name="T14" fmla="*/ 17 w 294"/>
                  <a:gd name="T15" fmla="*/ 147 h 294"/>
                  <a:gd name="T16" fmla="*/ 147 w 294"/>
                  <a:gd name="T17" fmla="*/ 277 h 294"/>
                  <a:gd name="T18" fmla="*/ 277 w 294"/>
                  <a:gd name="T19" fmla="*/ 147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4" h="294">
                    <a:moveTo>
                      <a:pt x="0" y="147"/>
                    </a:moveTo>
                    <a:cubicBezTo>
                      <a:pt x="0" y="66"/>
                      <a:pt x="66" y="0"/>
                      <a:pt x="147" y="0"/>
                    </a:cubicBezTo>
                    <a:cubicBezTo>
                      <a:pt x="228" y="0"/>
                      <a:pt x="294" y="66"/>
                      <a:pt x="294" y="147"/>
                    </a:cubicBezTo>
                    <a:cubicBezTo>
                      <a:pt x="294" y="228"/>
                      <a:pt x="228" y="294"/>
                      <a:pt x="147" y="294"/>
                    </a:cubicBezTo>
                    <a:cubicBezTo>
                      <a:pt x="66" y="294"/>
                      <a:pt x="0" y="228"/>
                      <a:pt x="0" y="147"/>
                    </a:cubicBezTo>
                    <a:close/>
                    <a:moveTo>
                      <a:pt x="277" y="147"/>
                    </a:moveTo>
                    <a:cubicBezTo>
                      <a:pt x="277" y="76"/>
                      <a:pt x="218" y="17"/>
                      <a:pt x="147" y="17"/>
                    </a:cubicBezTo>
                    <a:cubicBezTo>
                      <a:pt x="75" y="17"/>
                      <a:pt x="17" y="76"/>
                      <a:pt x="17" y="147"/>
                    </a:cubicBezTo>
                    <a:cubicBezTo>
                      <a:pt x="17" y="219"/>
                      <a:pt x="75" y="277"/>
                      <a:pt x="147" y="277"/>
                    </a:cubicBezTo>
                    <a:cubicBezTo>
                      <a:pt x="218" y="277"/>
                      <a:pt x="277" y="219"/>
                      <a:pt x="277" y="14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0" name="Freeform 105"/>
              <p:cNvSpPr/>
              <p:nvPr/>
            </p:nvSpPr>
            <p:spPr bwMode="auto">
              <a:xfrm>
                <a:off x="9809163" y="3898900"/>
                <a:ext cx="331788" cy="158750"/>
              </a:xfrm>
              <a:custGeom>
                <a:avLst/>
                <a:gdLst>
                  <a:gd name="T0" fmla="*/ 99 w 102"/>
                  <a:gd name="T1" fmla="*/ 0 h 49"/>
                  <a:gd name="T2" fmla="*/ 0 w 102"/>
                  <a:gd name="T3" fmla="*/ 44 h 49"/>
                  <a:gd name="T4" fmla="*/ 2 w 102"/>
                  <a:gd name="T5" fmla="*/ 49 h 49"/>
                  <a:gd name="T6" fmla="*/ 102 w 102"/>
                  <a:gd name="T7" fmla="*/ 5 h 49"/>
                  <a:gd name="T8" fmla="*/ 99 w 102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49">
                    <a:moveTo>
                      <a:pt x="99" y="0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1" y="4"/>
                      <a:pt x="100" y="2"/>
                      <a:pt x="9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1" name="Freeform 106"/>
              <p:cNvSpPr/>
              <p:nvPr/>
            </p:nvSpPr>
            <p:spPr bwMode="auto">
              <a:xfrm>
                <a:off x="10656888" y="4143375"/>
                <a:ext cx="55563" cy="488950"/>
              </a:xfrm>
              <a:custGeom>
                <a:avLst/>
                <a:gdLst>
                  <a:gd name="T0" fmla="*/ 0 w 17"/>
                  <a:gd name="T1" fmla="*/ 1 h 150"/>
                  <a:gd name="T2" fmla="*/ 11 w 17"/>
                  <a:gd name="T3" fmla="*/ 150 h 150"/>
                  <a:gd name="T4" fmla="*/ 17 w 17"/>
                  <a:gd name="T5" fmla="*/ 150 h 150"/>
                  <a:gd name="T6" fmla="*/ 5 w 17"/>
                  <a:gd name="T7" fmla="*/ 0 h 150"/>
                  <a:gd name="T8" fmla="*/ 0 w 17"/>
                  <a:gd name="T9" fmla="*/ 1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50">
                    <a:moveTo>
                      <a:pt x="0" y="1"/>
                    </a:moveTo>
                    <a:cubicBezTo>
                      <a:pt x="11" y="150"/>
                      <a:pt x="11" y="150"/>
                      <a:pt x="11" y="150"/>
                    </a:cubicBezTo>
                    <a:cubicBezTo>
                      <a:pt x="17" y="150"/>
                      <a:pt x="17" y="150"/>
                      <a:pt x="17" y="15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2" name="Freeform 107"/>
              <p:cNvSpPr/>
              <p:nvPr/>
            </p:nvSpPr>
            <p:spPr bwMode="auto">
              <a:xfrm>
                <a:off x="10059988" y="2820988"/>
                <a:ext cx="293688" cy="431800"/>
              </a:xfrm>
              <a:custGeom>
                <a:avLst/>
                <a:gdLst>
                  <a:gd name="T0" fmla="*/ 90 w 90"/>
                  <a:gd name="T1" fmla="*/ 129 h 132"/>
                  <a:gd name="T2" fmla="*/ 4 w 90"/>
                  <a:gd name="T3" fmla="*/ 0 h 132"/>
                  <a:gd name="T4" fmla="*/ 0 w 90"/>
                  <a:gd name="T5" fmla="*/ 3 h 132"/>
                  <a:gd name="T6" fmla="*/ 85 w 90"/>
                  <a:gd name="T7" fmla="*/ 132 h 132"/>
                  <a:gd name="T8" fmla="*/ 90 w 90"/>
                  <a:gd name="T9" fmla="*/ 12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132">
                    <a:moveTo>
                      <a:pt x="90" y="129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2"/>
                      <a:pt x="0" y="3"/>
                    </a:cubicBezTo>
                    <a:cubicBezTo>
                      <a:pt x="85" y="132"/>
                      <a:pt x="85" y="132"/>
                      <a:pt x="85" y="132"/>
                    </a:cubicBezTo>
                    <a:cubicBezTo>
                      <a:pt x="87" y="131"/>
                      <a:pt x="89" y="130"/>
                      <a:pt x="90" y="1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3" name="Freeform 108"/>
              <p:cNvSpPr/>
              <p:nvPr/>
            </p:nvSpPr>
            <p:spPr bwMode="auto">
              <a:xfrm>
                <a:off x="9259888" y="4048125"/>
                <a:ext cx="531813" cy="92075"/>
              </a:xfrm>
              <a:custGeom>
                <a:avLst/>
                <a:gdLst>
                  <a:gd name="T0" fmla="*/ 160 w 163"/>
                  <a:gd name="T1" fmla="*/ 0 h 28"/>
                  <a:gd name="T2" fmla="*/ 0 w 163"/>
                  <a:gd name="T3" fmla="*/ 23 h 28"/>
                  <a:gd name="T4" fmla="*/ 1 w 163"/>
                  <a:gd name="T5" fmla="*/ 28 h 28"/>
                  <a:gd name="T6" fmla="*/ 160 w 163"/>
                  <a:gd name="T7" fmla="*/ 6 h 28"/>
                  <a:gd name="T8" fmla="*/ 163 w 163"/>
                  <a:gd name="T9" fmla="*/ 3 h 28"/>
                  <a:gd name="T10" fmla="*/ 160 w 163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" h="28">
                    <a:moveTo>
                      <a:pt x="160" y="0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1" y="27"/>
                      <a:pt x="1" y="28"/>
                    </a:cubicBezTo>
                    <a:cubicBezTo>
                      <a:pt x="160" y="6"/>
                      <a:pt x="160" y="6"/>
                      <a:pt x="160" y="6"/>
                    </a:cubicBezTo>
                    <a:cubicBezTo>
                      <a:pt x="162" y="6"/>
                      <a:pt x="163" y="4"/>
                      <a:pt x="163" y="3"/>
                    </a:cubicBezTo>
                    <a:cubicBezTo>
                      <a:pt x="162" y="1"/>
                      <a:pt x="161" y="0"/>
                      <a:pt x="16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4" name="Freeform 109"/>
              <p:cNvSpPr>
                <a:spLocks noEditPoints="1"/>
              </p:cNvSpPr>
              <p:nvPr/>
            </p:nvSpPr>
            <p:spPr bwMode="auto">
              <a:xfrm>
                <a:off x="9267826" y="3367088"/>
                <a:ext cx="334963" cy="331788"/>
              </a:xfrm>
              <a:custGeom>
                <a:avLst/>
                <a:gdLst>
                  <a:gd name="T0" fmla="*/ 0 w 103"/>
                  <a:gd name="T1" fmla="*/ 51 h 102"/>
                  <a:gd name="T2" fmla="*/ 51 w 103"/>
                  <a:gd name="T3" fmla="*/ 0 h 102"/>
                  <a:gd name="T4" fmla="*/ 103 w 103"/>
                  <a:gd name="T5" fmla="*/ 51 h 102"/>
                  <a:gd name="T6" fmla="*/ 51 w 103"/>
                  <a:gd name="T7" fmla="*/ 102 h 102"/>
                  <a:gd name="T8" fmla="*/ 0 w 103"/>
                  <a:gd name="T9" fmla="*/ 51 h 102"/>
                  <a:gd name="T10" fmla="*/ 89 w 103"/>
                  <a:gd name="T11" fmla="*/ 51 h 102"/>
                  <a:gd name="T12" fmla="*/ 51 w 103"/>
                  <a:gd name="T13" fmla="*/ 13 h 102"/>
                  <a:gd name="T14" fmla="*/ 13 w 103"/>
                  <a:gd name="T15" fmla="*/ 51 h 102"/>
                  <a:gd name="T16" fmla="*/ 51 w 103"/>
                  <a:gd name="T17" fmla="*/ 89 h 102"/>
                  <a:gd name="T18" fmla="*/ 89 w 103"/>
                  <a:gd name="T19" fmla="*/ 5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102">
                    <a:moveTo>
                      <a:pt x="0" y="51"/>
                    </a:moveTo>
                    <a:cubicBezTo>
                      <a:pt x="0" y="23"/>
                      <a:pt x="23" y="0"/>
                      <a:pt x="51" y="0"/>
                    </a:cubicBezTo>
                    <a:cubicBezTo>
                      <a:pt x="80" y="0"/>
                      <a:pt x="103" y="23"/>
                      <a:pt x="103" y="51"/>
                    </a:cubicBezTo>
                    <a:cubicBezTo>
                      <a:pt x="103" y="79"/>
                      <a:pt x="80" y="102"/>
                      <a:pt x="51" y="102"/>
                    </a:cubicBezTo>
                    <a:cubicBezTo>
                      <a:pt x="23" y="102"/>
                      <a:pt x="0" y="79"/>
                      <a:pt x="0" y="51"/>
                    </a:cubicBezTo>
                    <a:close/>
                    <a:moveTo>
                      <a:pt x="89" y="51"/>
                    </a:moveTo>
                    <a:cubicBezTo>
                      <a:pt x="89" y="30"/>
                      <a:pt x="72" y="13"/>
                      <a:pt x="51" y="13"/>
                    </a:cubicBezTo>
                    <a:cubicBezTo>
                      <a:pt x="30" y="13"/>
                      <a:pt x="13" y="30"/>
                      <a:pt x="13" y="51"/>
                    </a:cubicBezTo>
                    <a:cubicBezTo>
                      <a:pt x="13" y="72"/>
                      <a:pt x="30" y="89"/>
                      <a:pt x="51" y="89"/>
                    </a:cubicBezTo>
                    <a:cubicBezTo>
                      <a:pt x="72" y="89"/>
                      <a:pt x="89" y="72"/>
                      <a:pt x="89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5" name="Freeform 110"/>
              <p:cNvSpPr/>
              <p:nvPr/>
            </p:nvSpPr>
            <p:spPr bwMode="auto">
              <a:xfrm>
                <a:off x="9580563" y="3546475"/>
                <a:ext cx="563563" cy="22225"/>
              </a:xfrm>
              <a:custGeom>
                <a:avLst/>
                <a:gdLst>
                  <a:gd name="T0" fmla="*/ 0 w 173"/>
                  <a:gd name="T1" fmla="*/ 2 h 7"/>
                  <a:gd name="T2" fmla="*/ 2 w 173"/>
                  <a:gd name="T3" fmla="*/ 0 h 7"/>
                  <a:gd name="T4" fmla="*/ 170 w 173"/>
                  <a:gd name="T5" fmla="*/ 1 h 7"/>
                  <a:gd name="T6" fmla="*/ 173 w 173"/>
                  <a:gd name="T7" fmla="*/ 4 h 7"/>
                  <a:gd name="T8" fmla="*/ 170 w 173"/>
                  <a:gd name="T9" fmla="*/ 7 h 7"/>
                  <a:gd name="T10" fmla="*/ 2 w 173"/>
                  <a:gd name="T11" fmla="*/ 5 h 7"/>
                  <a:gd name="T12" fmla="*/ 0 w 173"/>
                  <a:gd name="T13" fmla="*/ 3 h 7"/>
                  <a:gd name="T14" fmla="*/ 0 w 173"/>
                  <a:gd name="T1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3" h="7"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172" y="2"/>
                      <a:pt x="173" y="3"/>
                      <a:pt x="173" y="4"/>
                    </a:cubicBezTo>
                    <a:cubicBezTo>
                      <a:pt x="173" y="6"/>
                      <a:pt x="172" y="7"/>
                      <a:pt x="170" y="7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6" name="Freeform 111"/>
              <p:cNvSpPr>
                <a:spLocks noEditPoints="1"/>
              </p:cNvSpPr>
              <p:nvPr/>
            </p:nvSpPr>
            <p:spPr bwMode="auto">
              <a:xfrm>
                <a:off x="9398001" y="3454400"/>
                <a:ext cx="74613" cy="77788"/>
              </a:xfrm>
              <a:custGeom>
                <a:avLst/>
                <a:gdLst>
                  <a:gd name="T0" fmla="*/ 23 w 23"/>
                  <a:gd name="T1" fmla="*/ 12 h 24"/>
                  <a:gd name="T2" fmla="*/ 11 w 23"/>
                  <a:gd name="T3" fmla="*/ 0 h 24"/>
                  <a:gd name="T4" fmla="*/ 0 w 23"/>
                  <a:gd name="T5" fmla="*/ 12 h 24"/>
                  <a:gd name="T6" fmla="*/ 11 w 23"/>
                  <a:gd name="T7" fmla="*/ 24 h 24"/>
                  <a:gd name="T8" fmla="*/ 23 w 23"/>
                  <a:gd name="T9" fmla="*/ 12 h 24"/>
                  <a:gd name="T10" fmla="*/ 3 w 23"/>
                  <a:gd name="T11" fmla="*/ 12 h 24"/>
                  <a:gd name="T12" fmla="*/ 5 w 23"/>
                  <a:gd name="T13" fmla="*/ 6 h 24"/>
                  <a:gd name="T14" fmla="*/ 20 w 23"/>
                  <a:gd name="T15" fmla="*/ 12 h 24"/>
                  <a:gd name="T16" fmla="*/ 11 w 23"/>
                  <a:gd name="T17" fmla="*/ 21 h 24"/>
                  <a:gd name="T18" fmla="*/ 3 w 23"/>
                  <a:gd name="T1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4">
                    <a:moveTo>
                      <a:pt x="23" y="12"/>
                    </a:moveTo>
                    <a:cubicBezTo>
                      <a:pt x="23" y="6"/>
                      <a:pt x="18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8"/>
                      <a:pt x="5" y="24"/>
                      <a:pt x="11" y="24"/>
                    </a:cubicBezTo>
                    <a:cubicBezTo>
                      <a:pt x="18" y="24"/>
                      <a:pt x="23" y="18"/>
                      <a:pt x="23" y="12"/>
                    </a:cubicBezTo>
                    <a:close/>
                    <a:moveTo>
                      <a:pt x="3" y="12"/>
                    </a:moveTo>
                    <a:cubicBezTo>
                      <a:pt x="3" y="12"/>
                      <a:pt x="2" y="9"/>
                      <a:pt x="5" y="6"/>
                    </a:cubicBezTo>
                    <a:cubicBezTo>
                      <a:pt x="6" y="8"/>
                      <a:pt x="11" y="12"/>
                      <a:pt x="20" y="12"/>
                    </a:cubicBezTo>
                    <a:cubicBezTo>
                      <a:pt x="20" y="17"/>
                      <a:pt x="16" y="21"/>
                      <a:pt x="11" y="21"/>
                    </a:cubicBezTo>
                    <a:cubicBezTo>
                      <a:pt x="6" y="21"/>
                      <a:pt x="3" y="17"/>
                      <a:pt x="3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7" name="Freeform 112"/>
              <p:cNvSpPr/>
              <p:nvPr/>
            </p:nvSpPr>
            <p:spPr bwMode="auto">
              <a:xfrm>
                <a:off x="9367838" y="3540125"/>
                <a:ext cx="130175" cy="71438"/>
              </a:xfrm>
              <a:custGeom>
                <a:avLst/>
                <a:gdLst>
                  <a:gd name="T0" fmla="*/ 0 w 40"/>
                  <a:gd name="T1" fmla="*/ 7 h 22"/>
                  <a:gd name="T2" fmla="*/ 0 w 40"/>
                  <a:gd name="T3" fmla="*/ 12 h 22"/>
                  <a:gd name="T4" fmla="*/ 0 w 40"/>
                  <a:gd name="T5" fmla="*/ 19 h 22"/>
                  <a:gd name="T6" fmla="*/ 4 w 40"/>
                  <a:gd name="T7" fmla="*/ 22 h 22"/>
                  <a:gd name="T8" fmla="*/ 37 w 40"/>
                  <a:gd name="T9" fmla="*/ 22 h 22"/>
                  <a:gd name="T10" fmla="*/ 40 w 40"/>
                  <a:gd name="T11" fmla="*/ 19 h 22"/>
                  <a:gd name="T12" fmla="*/ 40 w 40"/>
                  <a:gd name="T13" fmla="*/ 12 h 22"/>
                  <a:gd name="T14" fmla="*/ 40 w 40"/>
                  <a:gd name="T15" fmla="*/ 7 h 22"/>
                  <a:gd name="T16" fmla="*/ 34 w 40"/>
                  <a:gd name="T17" fmla="*/ 0 h 22"/>
                  <a:gd name="T18" fmla="*/ 28 w 40"/>
                  <a:gd name="T19" fmla="*/ 0 h 22"/>
                  <a:gd name="T20" fmla="*/ 27 w 40"/>
                  <a:gd name="T21" fmla="*/ 1 h 22"/>
                  <a:gd name="T22" fmla="*/ 21 w 40"/>
                  <a:gd name="T23" fmla="*/ 9 h 22"/>
                  <a:gd name="T24" fmla="*/ 20 w 40"/>
                  <a:gd name="T25" fmla="*/ 9 h 22"/>
                  <a:gd name="T26" fmla="*/ 14 w 40"/>
                  <a:gd name="T27" fmla="*/ 1 h 22"/>
                  <a:gd name="T28" fmla="*/ 13 w 40"/>
                  <a:gd name="T29" fmla="*/ 0 h 22"/>
                  <a:gd name="T30" fmla="*/ 7 w 40"/>
                  <a:gd name="T31" fmla="*/ 0 h 22"/>
                  <a:gd name="T32" fmla="*/ 0 w 40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2">
                    <a:moveTo>
                      <a:pt x="0" y="7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2" y="22"/>
                      <a:pt x="4" y="22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39" y="22"/>
                      <a:pt x="40" y="20"/>
                      <a:pt x="40" y="19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3"/>
                      <a:pt x="37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7" y="0"/>
                      <a:pt x="27" y="0"/>
                      <a:pt x="27" y="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3" y="0"/>
                      <a:pt x="13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8" name="Freeform 113"/>
              <p:cNvSpPr>
                <a:spLocks noEditPoints="1"/>
              </p:cNvSpPr>
              <p:nvPr/>
            </p:nvSpPr>
            <p:spPr bwMode="auto">
              <a:xfrm>
                <a:off x="5351463" y="768350"/>
                <a:ext cx="1597025" cy="1601788"/>
              </a:xfrm>
              <a:custGeom>
                <a:avLst/>
                <a:gdLst>
                  <a:gd name="T0" fmla="*/ 0 w 490"/>
                  <a:gd name="T1" fmla="*/ 246 h 491"/>
                  <a:gd name="T2" fmla="*/ 245 w 490"/>
                  <a:gd name="T3" fmla="*/ 0 h 491"/>
                  <a:gd name="T4" fmla="*/ 490 w 490"/>
                  <a:gd name="T5" fmla="*/ 246 h 491"/>
                  <a:gd name="T6" fmla="*/ 245 w 490"/>
                  <a:gd name="T7" fmla="*/ 491 h 491"/>
                  <a:gd name="T8" fmla="*/ 0 w 490"/>
                  <a:gd name="T9" fmla="*/ 246 h 491"/>
                  <a:gd name="T10" fmla="*/ 461 w 490"/>
                  <a:gd name="T11" fmla="*/ 246 h 491"/>
                  <a:gd name="T12" fmla="*/ 245 w 490"/>
                  <a:gd name="T13" fmla="*/ 29 h 491"/>
                  <a:gd name="T14" fmla="*/ 29 w 490"/>
                  <a:gd name="T15" fmla="*/ 246 h 491"/>
                  <a:gd name="T16" fmla="*/ 245 w 490"/>
                  <a:gd name="T17" fmla="*/ 462 h 491"/>
                  <a:gd name="T18" fmla="*/ 461 w 490"/>
                  <a:gd name="T19" fmla="*/ 246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0" h="491">
                    <a:moveTo>
                      <a:pt x="0" y="246"/>
                    </a:moveTo>
                    <a:cubicBezTo>
                      <a:pt x="0" y="110"/>
                      <a:pt x="110" y="0"/>
                      <a:pt x="245" y="0"/>
                    </a:cubicBezTo>
                    <a:cubicBezTo>
                      <a:pt x="380" y="0"/>
                      <a:pt x="490" y="110"/>
                      <a:pt x="490" y="246"/>
                    </a:cubicBezTo>
                    <a:cubicBezTo>
                      <a:pt x="490" y="381"/>
                      <a:pt x="380" y="491"/>
                      <a:pt x="245" y="491"/>
                    </a:cubicBezTo>
                    <a:cubicBezTo>
                      <a:pt x="110" y="491"/>
                      <a:pt x="0" y="381"/>
                      <a:pt x="0" y="246"/>
                    </a:cubicBezTo>
                    <a:close/>
                    <a:moveTo>
                      <a:pt x="461" y="246"/>
                    </a:moveTo>
                    <a:cubicBezTo>
                      <a:pt x="461" y="126"/>
                      <a:pt x="364" y="29"/>
                      <a:pt x="245" y="29"/>
                    </a:cubicBezTo>
                    <a:cubicBezTo>
                      <a:pt x="126" y="29"/>
                      <a:pt x="29" y="126"/>
                      <a:pt x="29" y="246"/>
                    </a:cubicBezTo>
                    <a:cubicBezTo>
                      <a:pt x="29" y="365"/>
                      <a:pt x="126" y="462"/>
                      <a:pt x="245" y="462"/>
                    </a:cubicBezTo>
                    <a:cubicBezTo>
                      <a:pt x="364" y="462"/>
                      <a:pt x="461" y="365"/>
                      <a:pt x="461" y="2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9" name="Freeform 114"/>
              <p:cNvSpPr>
                <a:spLocks noEditPoints="1"/>
              </p:cNvSpPr>
              <p:nvPr/>
            </p:nvSpPr>
            <p:spPr bwMode="auto">
              <a:xfrm>
                <a:off x="1330326" y="4818063"/>
                <a:ext cx="338138" cy="339725"/>
              </a:xfrm>
              <a:custGeom>
                <a:avLst/>
                <a:gdLst>
                  <a:gd name="T0" fmla="*/ 52 w 104"/>
                  <a:gd name="T1" fmla="*/ 104 h 104"/>
                  <a:gd name="T2" fmla="*/ 0 w 104"/>
                  <a:gd name="T3" fmla="*/ 52 h 104"/>
                  <a:gd name="T4" fmla="*/ 52 w 104"/>
                  <a:gd name="T5" fmla="*/ 0 h 104"/>
                  <a:gd name="T6" fmla="*/ 104 w 104"/>
                  <a:gd name="T7" fmla="*/ 52 h 104"/>
                  <a:gd name="T8" fmla="*/ 52 w 104"/>
                  <a:gd name="T9" fmla="*/ 104 h 104"/>
                  <a:gd name="T10" fmla="*/ 52 w 104"/>
                  <a:gd name="T11" fmla="*/ 98 h 104"/>
                  <a:gd name="T12" fmla="*/ 98 w 104"/>
                  <a:gd name="T13" fmla="*/ 52 h 104"/>
                  <a:gd name="T14" fmla="*/ 52 w 104"/>
                  <a:gd name="T15" fmla="*/ 6 h 104"/>
                  <a:gd name="T16" fmla="*/ 6 w 104"/>
                  <a:gd name="T17" fmla="*/ 52 h 104"/>
                  <a:gd name="T18" fmla="*/ 52 w 104"/>
                  <a:gd name="T19" fmla="*/ 9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4">
                    <a:moveTo>
                      <a:pt x="52" y="104"/>
                    </a:moveTo>
                    <a:cubicBezTo>
                      <a:pt x="23" y="104"/>
                      <a:pt x="0" y="81"/>
                      <a:pt x="0" y="52"/>
                    </a:cubicBezTo>
                    <a:cubicBezTo>
                      <a:pt x="0" y="24"/>
                      <a:pt x="23" y="0"/>
                      <a:pt x="52" y="0"/>
                    </a:cubicBezTo>
                    <a:cubicBezTo>
                      <a:pt x="81" y="0"/>
                      <a:pt x="104" y="24"/>
                      <a:pt x="104" y="52"/>
                    </a:cubicBezTo>
                    <a:cubicBezTo>
                      <a:pt x="104" y="81"/>
                      <a:pt x="81" y="104"/>
                      <a:pt x="52" y="104"/>
                    </a:cubicBezTo>
                    <a:close/>
                    <a:moveTo>
                      <a:pt x="52" y="98"/>
                    </a:moveTo>
                    <a:cubicBezTo>
                      <a:pt x="77" y="98"/>
                      <a:pt x="98" y="78"/>
                      <a:pt x="98" y="52"/>
                    </a:cubicBezTo>
                    <a:cubicBezTo>
                      <a:pt x="98" y="27"/>
                      <a:pt x="77" y="6"/>
                      <a:pt x="52" y="6"/>
                    </a:cubicBezTo>
                    <a:cubicBezTo>
                      <a:pt x="26" y="6"/>
                      <a:pt x="6" y="27"/>
                      <a:pt x="6" y="52"/>
                    </a:cubicBezTo>
                    <a:cubicBezTo>
                      <a:pt x="6" y="78"/>
                      <a:pt x="26" y="98"/>
                      <a:pt x="52" y="9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0" name="Freeform 115"/>
              <p:cNvSpPr>
                <a:spLocks noEditPoints="1"/>
              </p:cNvSpPr>
              <p:nvPr/>
            </p:nvSpPr>
            <p:spPr bwMode="auto">
              <a:xfrm>
                <a:off x="1189038" y="5324475"/>
                <a:ext cx="212725" cy="212725"/>
              </a:xfrm>
              <a:custGeom>
                <a:avLst/>
                <a:gdLst>
                  <a:gd name="T0" fmla="*/ 33 w 65"/>
                  <a:gd name="T1" fmla="*/ 65 h 65"/>
                  <a:gd name="T2" fmla="*/ 0 w 65"/>
                  <a:gd name="T3" fmla="*/ 32 h 65"/>
                  <a:gd name="T4" fmla="*/ 33 w 65"/>
                  <a:gd name="T5" fmla="*/ 0 h 65"/>
                  <a:gd name="T6" fmla="*/ 65 w 65"/>
                  <a:gd name="T7" fmla="*/ 32 h 65"/>
                  <a:gd name="T8" fmla="*/ 33 w 65"/>
                  <a:gd name="T9" fmla="*/ 65 h 65"/>
                  <a:gd name="T10" fmla="*/ 33 w 65"/>
                  <a:gd name="T11" fmla="*/ 56 h 65"/>
                  <a:gd name="T12" fmla="*/ 57 w 65"/>
                  <a:gd name="T13" fmla="*/ 32 h 65"/>
                  <a:gd name="T14" fmla="*/ 33 w 65"/>
                  <a:gd name="T15" fmla="*/ 8 h 65"/>
                  <a:gd name="T16" fmla="*/ 9 w 65"/>
                  <a:gd name="T17" fmla="*/ 32 h 65"/>
                  <a:gd name="T18" fmla="*/ 33 w 65"/>
                  <a:gd name="T19" fmla="*/ 5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5">
                    <a:moveTo>
                      <a:pt x="33" y="65"/>
                    </a:moveTo>
                    <a:cubicBezTo>
                      <a:pt x="15" y="65"/>
                      <a:pt x="0" y="50"/>
                      <a:pt x="0" y="32"/>
                    </a:cubicBezTo>
                    <a:cubicBezTo>
                      <a:pt x="0" y="15"/>
                      <a:pt x="15" y="0"/>
                      <a:pt x="33" y="0"/>
                    </a:cubicBezTo>
                    <a:cubicBezTo>
                      <a:pt x="51" y="0"/>
                      <a:pt x="65" y="15"/>
                      <a:pt x="65" y="32"/>
                    </a:cubicBezTo>
                    <a:cubicBezTo>
                      <a:pt x="65" y="50"/>
                      <a:pt x="51" y="65"/>
                      <a:pt x="33" y="65"/>
                    </a:cubicBezTo>
                    <a:close/>
                    <a:moveTo>
                      <a:pt x="33" y="56"/>
                    </a:moveTo>
                    <a:cubicBezTo>
                      <a:pt x="46" y="56"/>
                      <a:pt x="57" y="46"/>
                      <a:pt x="57" y="32"/>
                    </a:cubicBezTo>
                    <a:cubicBezTo>
                      <a:pt x="57" y="19"/>
                      <a:pt x="46" y="8"/>
                      <a:pt x="33" y="8"/>
                    </a:cubicBezTo>
                    <a:cubicBezTo>
                      <a:pt x="20" y="8"/>
                      <a:pt x="9" y="19"/>
                      <a:pt x="9" y="32"/>
                    </a:cubicBezTo>
                    <a:cubicBezTo>
                      <a:pt x="9" y="46"/>
                      <a:pt x="20" y="56"/>
                      <a:pt x="33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1" name="Oval 116"/>
              <p:cNvSpPr>
                <a:spLocks noChangeArrowheads="1"/>
              </p:cNvSpPr>
              <p:nvPr/>
            </p:nvSpPr>
            <p:spPr bwMode="auto">
              <a:xfrm>
                <a:off x="2344738" y="4171950"/>
                <a:ext cx="146050" cy="147638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2" name="Freeform 117"/>
              <p:cNvSpPr/>
              <p:nvPr/>
            </p:nvSpPr>
            <p:spPr bwMode="auto">
              <a:xfrm>
                <a:off x="1323976" y="5135563"/>
                <a:ext cx="139700" cy="222250"/>
              </a:xfrm>
              <a:custGeom>
                <a:avLst/>
                <a:gdLst>
                  <a:gd name="T0" fmla="*/ 43 w 43"/>
                  <a:gd name="T1" fmla="*/ 3 h 68"/>
                  <a:gd name="T2" fmla="*/ 41 w 43"/>
                  <a:gd name="T3" fmla="*/ 1 h 68"/>
                  <a:gd name="T4" fmla="*/ 37 w 43"/>
                  <a:gd name="T5" fmla="*/ 2 h 68"/>
                  <a:gd name="T6" fmla="*/ 1 w 43"/>
                  <a:gd name="T7" fmla="*/ 64 h 68"/>
                  <a:gd name="T8" fmla="*/ 2 w 43"/>
                  <a:gd name="T9" fmla="*/ 68 h 68"/>
                  <a:gd name="T10" fmla="*/ 6 w 43"/>
                  <a:gd name="T11" fmla="*/ 67 h 68"/>
                  <a:gd name="T12" fmla="*/ 42 w 43"/>
                  <a:gd name="T13" fmla="*/ 5 h 68"/>
                  <a:gd name="T14" fmla="*/ 43 w 43"/>
                  <a:gd name="T15" fmla="*/ 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68">
                    <a:moveTo>
                      <a:pt x="43" y="3"/>
                    </a:moveTo>
                    <a:cubicBezTo>
                      <a:pt x="43" y="2"/>
                      <a:pt x="42" y="1"/>
                      <a:pt x="41" y="1"/>
                    </a:cubicBezTo>
                    <a:cubicBezTo>
                      <a:pt x="40" y="0"/>
                      <a:pt x="38" y="0"/>
                      <a:pt x="37" y="2"/>
                    </a:cubicBezTo>
                    <a:cubicBezTo>
                      <a:pt x="1" y="64"/>
                      <a:pt x="1" y="64"/>
                      <a:pt x="1" y="64"/>
                    </a:cubicBezTo>
                    <a:cubicBezTo>
                      <a:pt x="0" y="65"/>
                      <a:pt x="0" y="67"/>
                      <a:pt x="2" y="68"/>
                    </a:cubicBezTo>
                    <a:cubicBezTo>
                      <a:pt x="3" y="68"/>
                      <a:pt x="5" y="68"/>
                      <a:pt x="6" y="67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4"/>
                      <a:pt x="43" y="4"/>
                      <a:pt x="43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3" name="Freeform 118"/>
              <p:cNvSpPr/>
              <p:nvPr/>
            </p:nvSpPr>
            <p:spPr bwMode="auto">
              <a:xfrm>
                <a:off x="1617663" y="4270375"/>
                <a:ext cx="798513" cy="620713"/>
              </a:xfrm>
              <a:custGeom>
                <a:avLst/>
                <a:gdLst>
                  <a:gd name="T0" fmla="*/ 245 w 245"/>
                  <a:gd name="T1" fmla="*/ 3 h 190"/>
                  <a:gd name="T2" fmla="*/ 245 w 245"/>
                  <a:gd name="T3" fmla="*/ 2 h 190"/>
                  <a:gd name="T4" fmla="*/ 241 w 245"/>
                  <a:gd name="T5" fmla="*/ 1 h 190"/>
                  <a:gd name="T6" fmla="*/ 1 w 245"/>
                  <a:gd name="T7" fmla="*/ 184 h 190"/>
                  <a:gd name="T8" fmla="*/ 1 w 245"/>
                  <a:gd name="T9" fmla="*/ 188 h 190"/>
                  <a:gd name="T10" fmla="*/ 5 w 245"/>
                  <a:gd name="T11" fmla="*/ 189 h 190"/>
                  <a:gd name="T12" fmla="*/ 244 w 245"/>
                  <a:gd name="T13" fmla="*/ 6 h 190"/>
                  <a:gd name="T14" fmla="*/ 245 w 245"/>
                  <a:gd name="T15" fmla="*/ 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5" h="190">
                    <a:moveTo>
                      <a:pt x="245" y="3"/>
                    </a:moveTo>
                    <a:cubicBezTo>
                      <a:pt x="245" y="3"/>
                      <a:pt x="245" y="2"/>
                      <a:pt x="245" y="2"/>
                    </a:cubicBezTo>
                    <a:cubicBezTo>
                      <a:pt x="244" y="1"/>
                      <a:pt x="242" y="0"/>
                      <a:pt x="241" y="1"/>
                    </a:cubicBezTo>
                    <a:cubicBezTo>
                      <a:pt x="1" y="184"/>
                      <a:pt x="1" y="184"/>
                      <a:pt x="1" y="184"/>
                    </a:cubicBezTo>
                    <a:cubicBezTo>
                      <a:pt x="0" y="185"/>
                      <a:pt x="0" y="187"/>
                      <a:pt x="1" y="188"/>
                    </a:cubicBezTo>
                    <a:cubicBezTo>
                      <a:pt x="2" y="189"/>
                      <a:pt x="4" y="190"/>
                      <a:pt x="5" y="189"/>
                    </a:cubicBezTo>
                    <a:cubicBezTo>
                      <a:pt x="244" y="6"/>
                      <a:pt x="244" y="6"/>
                      <a:pt x="244" y="6"/>
                    </a:cubicBezTo>
                    <a:cubicBezTo>
                      <a:pt x="245" y="5"/>
                      <a:pt x="245" y="4"/>
                      <a:pt x="245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4" name="Freeform 119"/>
              <p:cNvSpPr>
                <a:spLocks noEditPoints="1"/>
              </p:cNvSpPr>
              <p:nvPr/>
            </p:nvSpPr>
            <p:spPr bwMode="auto">
              <a:xfrm>
                <a:off x="1454151" y="4897438"/>
                <a:ext cx="87313" cy="90488"/>
              </a:xfrm>
              <a:custGeom>
                <a:avLst/>
                <a:gdLst>
                  <a:gd name="T0" fmla="*/ 14 w 27"/>
                  <a:gd name="T1" fmla="*/ 28 h 28"/>
                  <a:gd name="T2" fmla="*/ 27 w 27"/>
                  <a:gd name="T3" fmla="*/ 14 h 28"/>
                  <a:gd name="T4" fmla="*/ 14 w 27"/>
                  <a:gd name="T5" fmla="*/ 0 h 28"/>
                  <a:gd name="T6" fmla="*/ 0 w 27"/>
                  <a:gd name="T7" fmla="*/ 14 h 28"/>
                  <a:gd name="T8" fmla="*/ 14 w 27"/>
                  <a:gd name="T9" fmla="*/ 28 h 28"/>
                  <a:gd name="T10" fmla="*/ 14 w 27"/>
                  <a:gd name="T11" fmla="*/ 25 h 28"/>
                  <a:gd name="T12" fmla="*/ 4 w 27"/>
                  <a:gd name="T13" fmla="*/ 14 h 28"/>
                  <a:gd name="T14" fmla="*/ 22 w 27"/>
                  <a:gd name="T15" fmla="*/ 8 h 28"/>
                  <a:gd name="T16" fmla="*/ 24 w 27"/>
                  <a:gd name="T17" fmla="*/ 14 h 28"/>
                  <a:gd name="T18" fmla="*/ 14 w 27"/>
                  <a:gd name="T1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8">
                    <a:moveTo>
                      <a:pt x="14" y="28"/>
                    </a:moveTo>
                    <a:cubicBezTo>
                      <a:pt x="21" y="28"/>
                      <a:pt x="27" y="22"/>
                      <a:pt x="27" y="14"/>
                    </a:cubicBezTo>
                    <a:cubicBezTo>
                      <a:pt x="27" y="7"/>
                      <a:pt x="21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4" y="25"/>
                    </a:moveTo>
                    <a:cubicBezTo>
                      <a:pt x="8" y="25"/>
                      <a:pt x="4" y="20"/>
                      <a:pt x="4" y="14"/>
                    </a:cubicBezTo>
                    <a:cubicBezTo>
                      <a:pt x="14" y="14"/>
                      <a:pt x="20" y="10"/>
                      <a:pt x="22" y="8"/>
                    </a:cubicBezTo>
                    <a:cubicBezTo>
                      <a:pt x="24" y="11"/>
                      <a:pt x="24" y="14"/>
                      <a:pt x="24" y="14"/>
                    </a:cubicBezTo>
                    <a:cubicBezTo>
                      <a:pt x="24" y="20"/>
                      <a:pt x="19" y="25"/>
                      <a:pt x="14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5" name="Freeform 120"/>
              <p:cNvSpPr/>
              <p:nvPr/>
            </p:nvSpPr>
            <p:spPr bwMode="auto">
              <a:xfrm>
                <a:off x="1420813" y="4995863"/>
                <a:ext cx="153988" cy="84138"/>
              </a:xfrm>
              <a:custGeom>
                <a:avLst/>
                <a:gdLst>
                  <a:gd name="T0" fmla="*/ 47 w 47"/>
                  <a:gd name="T1" fmla="*/ 8 h 26"/>
                  <a:gd name="T2" fmla="*/ 47 w 47"/>
                  <a:gd name="T3" fmla="*/ 14 h 26"/>
                  <a:gd name="T4" fmla="*/ 47 w 47"/>
                  <a:gd name="T5" fmla="*/ 22 h 26"/>
                  <a:gd name="T6" fmla="*/ 43 w 47"/>
                  <a:gd name="T7" fmla="*/ 26 h 26"/>
                  <a:gd name="T8" fmla="*/ 4 w 47"/>
                  <a:gd name="T9" fmla="*/ 26 h 26"/>
                  <a:gd name="T10" fmla="*/ 0 w 47"/>
                  <a:gd name="T11" fmla="*/ 22 h 26"/>
                  <a:gd name="T12" fmla="*/ 0 w 47"/>
                  <a:gd name="T13" fmla="*/ 14 h 26"/>
                  <a:gd name="T14" fmla="*/ 0 w 47"/>
                  <a:gd name="T15" fmla="*/ 8 h 26"/>
                  <a:gd name="T16" fmla="*/ 8 w 47"/>
                  <a:gd name="T17" fmla="*/ 0 h 26"/>
                  <a:gd name="T18" fmla="*/ 15 w 47"/>
                  <a:gd name="T19" fmla="*/ 0 h 26"/>
                  <a:gd name="T20" fmla="*/ 16 w 47"/>
                  <a:gd name="T21" fmla="*/ 1 h 26"/>
                  <a:gd name="T22" fmla="*/ 23 w 47"/>
                  <a:gd name="T23" fmla="*/ 11 h 26"/>
                  <a:gd name="T24" fmla="*/ 24 w 47"/>
                  <a:gd name="T25" fmla="*/ 11 h 26"/>
                  <a:gd name="T26" fmla="*/ 31 w 47"/>
                  <a:gd name="T27" fmla="*/ 1 h 26"/>
                  <a:gd name="T28" fmla="*/ 33 w 47"/>
                  <a:gd name="T29" fmla="*/ 0 h 26"/>
                  <a:gd name="T30" fmla="*/ 39 w 47"/>
                  <a:gd name="T31" fmla="*/ 0 h 26"/>
                  <a:gd name="T32" fmla="*/ 47 w 47"/>
                  <a:gd name="T33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26">
                    <a:moveTo>
                      <a:pt x="47" y="8"/>
                    </a:move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7" y="24"/>
                      <a:pt x="46" y="26"/>
                      <a:pt x="43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2" y="26"/>
                      <a:pt x="0" y="24"/>
                      <a:pt x="0" y="2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1"/>
                      <a:pt x="16" y="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2" y="0"/>
                      <a:pt x="33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4" y="0"/>
                      <a:pt x="47" y="4"/>
                      <a:pt x="47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6" name="Freeform 121"/>
              <p:cNvSpPr>
                <a:spLocks noEditPoints="1"/>
              </p:cNvSpPr>
              <p:nvPr/>
            </p:nvSpPr>
            <p:spPr bwMode="auto">
              <a:xfrm>
                <a:off x="1262063" y="5383213"/>
                <a:ext cx="68263" cy="46038"/>
              </a:xfrm>
              <a:custGeom>
                <a:avLst/>
                <a:gdLst>
                  <a:gd name="T0" fmla="*/ 3 w 21"/>
                  <a:gd name="T1" fmla="*/ 7 h 14"/>
                  <a:gd name="T2" fmla="*/ 3 w 21"/>
                  <a:gd name="T3" fmla="*/ 9 h 14"/>
                  <a:gd name="T4" fmla="*/ 2 w 21"/>
                  <a:gd name="T5" fmla="*/ 12 h 14"/>
                  <a:gd name="T6" fmla="*/ 5 w 21"/>
                  <a:gd name="T7" fmla="*/ 14 h 14"/>
                  <a:gd name="T8" fmla="*/ 16 w 21"/>
                  <a:gd name="T9" fmla="*/ 14 h 14"/>
                  <a:gd name="T10" fmla="*/ 16 w 21"/>
                  <a:gd name="T11" fmla="*/ 14 h 14"/>
                  <a:gd name="T12" fmla="*/ 20 w 21"/>
                  <a:gd name="T13" fmla="*/ 12 h 14"/>
                  <a:gd name="T14" fmla="*/ 18 w 21"/>
                  <a:gd name="T15" fmla="*/ 9 h 14"/>
                  <a:gd name="T16" fmla="*/ 18 w 21"/>
                  <a:gd name="T17" fmla="*/ 7 h 14"/>
                  <a:gd name="T18" fmla="*/ 11 w 21"/>
                  <a:gd name="T19" fmla="*/ 0 h 14"/>
                  <a:gd name="T20" fmla="*/ 3 w 21"/>
                  <a:gd name="T21" fmla="*/ 7 h 14"/>
                  <a:gd name="T22" fmla="*/ 16 w 21"/>
                  <a:gd name="T23" fmla="*/ 5 h 14"/>
                  <a:gd name="T24" fmla="*/ 16 w 21"/>
                  <a:gd name="T25" fmla="*/ 6 h 14"/>
                  <a:gd name="T26" fmla="*/ 16 w 21"/>
                  <a:gd name="T27" fmla="*/ 5 h 14"/>
                  <a:gd name="T28" fmla="*/ 11 w 21"/>
                  <a:gd name="T29" fmla="*/ 3 h 14"/>
                  <a:gd name="T30" fmla="*/ 6 w 21"/>
                  <a:gd name="T31" fmla="*/ 5 h 14"/>
                  <a:gd name="T32" fmla="*/ 6 w 21"/>
                  <a:gd name="T33" fmla="*/ 6 h 14"/>
                  <a:gd name="T34" fmla="*/ 6 w 21"/>
                  <a:gd name="T35" fmla="*/ 5 h 14"/>
                  <a:gd name="T36" fmla="*/ 11 w 21"/>
                  <a:gd name="T37" fmla="*/ 1 h 14"/>
                  <a:gd name="T38" fmla="*/ 16 w 21"/>
                  <a:gd name="T39" fmla="*/ 5 h 14"/>
                  <a:gd name="T40" fmla="*/ 5 w 21"/>
                  <a:gd name="T41" fmla="*/ 7 h 14"/>
                  <a:gd name="T42" fmla="*/ 11 w 21"/>
                  <a:gd name="T43" fmla="*/ 5 h 14"/>
                  <a:gd name="T44" fmla="*/ 16 w 21"/>
                  <a:gd name="T45" fmla="*/ 7 h 14"/>
                  <a:gd name="T46" fmla="*/ 11 w 21"/>
                  <a:gd name="T47" fmla="*/ 13 h 14"/>
                  <a:gd name="T48" fmla="*/ 5 w 21"/>
                  <a:gd name="T4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14">
                    <a:moveTo>
                      <a:pt x="3" y="7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12"/>
                      <a:pt x="2" y="12"/>
                    </a:cubicBezTo>
                    <a:cubicBezTo>
                      <a:pt x="0" y="12"/>
                      <a:pt x="2" y="14"/>
                      <a:pt x="5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9" y="14"/>
                      <a:pt x="21" y="12"/>
                      <a:pt x="20" y="12"/>
                    </a:cubicBezTo>
                    <a:cubicBezTo>
                      <a:pt x="19" y="12"/>
                      <a:pt x="18" y="10"/>
                      <a:pt x="18" y="9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3"/>
                      <a:pt x="15" y="0"/>
                      <a:pt x="11" y="0"/>
                    </a:cubicBezTo>
                    <a:cubicBezTo>
                      <a:pt x="7" y="0"/>
                      <a:pt x="3" y="3"/>
                      <a:pt x="3" y="7"/>
                    </a:cubicBezTo>
                    <a:close/>
                    <a:moveTo>
                      <a:pt x="16" y="5"/>
                    </a:move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6" y="6"/>
                      <a:pt x="16" y="5"/>
                    </a:cubicBezTo>
                    <a:cubicBezTo>
                      <a:pt x="15" y="4"/>
                      <a:pt x="13" y="3"/>
                      <a:pt x="11" y="3"/>
                    </a:cubicBezTo>
                    <a:cubicBezTo>
                      <a:pt x="9" y="3"/>
                      <a:pt x="7" y="4"/>
                      <a:pt x="6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8" y="1"/>
                      <a:pt x="11" y="1"/>
                    </a:cubicBezTo>
                    <a:cubicBezTo>
                      <a:pt x="13" y="1"/>
                      <a:pt x="16" y="3"/>
                      <a:pt x="16" y="5"/>
                    </a:cubicBezTo>
                    <a:close/>
                    <a:moveTo>
                      <a:pt x="5" y="7"/>
                    </a:moveTo>
                    <a:cubicBezTo>
                      <a:pt x="5" y="7"/>
                      <a:pt x="8" y="5"/>
                      <a:pt x="11" y="5"/>
                    </a:cubicBezTo>
                    <a:cubicBezTo>
                      <a:pt x="14" y="5"/>
                      <a:pt x="16" y="7"/>
                      <a:pt x="16" y="7"/>
                    </a:cubicBezTo>
                    <a:cubicBezTo>
                      <a:pt x="16" y="10"/>
                      <a:pt x="14" y="13"/>
                      <a:pt x="11" y="13"/>
                    </a:cubicBezTo>
                    <a:cubicBezTo>
                      <a:pt x="8" y="13"/>
                      <a:pt x="5" y="10"/>
                      <a:pt x="5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7" name="Freeform 122"/>
              <p:cNvSpPr>
                <a:spLocks noEditPoints="1"/>
              </p:cNvSpPr>
              <p:nvPr/>
            </p:nvSpPr>
            <p:spPr bwMode="auto">
              <a:xfrm>
                <a:off x="1262063" y="5435600"/>
                <a:ext cx="71438" cy="42863"/>
              </a:xfrm>
              <a:custGeom>
                <a:avLst/>
                <a:gdLst>
                  <a:gd name="T0" fmla="*/ 18 w 22"/>
                  <a:gd name="T1" fmla="*/ 0 h 13"/>
                  <a:gd name="T2" fmla="*/ 17 w 22"/>
                  <a:gd name="T3" fmla="*/ 0 h 13"/>
                  <a:gd name="T4" fmla="*/ 16 w 22"/>
                  <a:gd name="T5" fmla="*/ 1 h 13"/>
                  <a:gd name="T6" fmla="*/ 14 w 22"/>
                  <a:gd name="T7" fmla="*/ 2 h 13"/>
                  <a:gd name="T8" fmla="*/ 13 w 22"/>
                  <a:gd name="T9" fmla="*/ 3 h 13"/>
                  <a:gd name="T10" fmla="*/ 11 w 22"/>
                  <a:gd name="T11" fmla="*/ 10 h 13"/>
                  <a:gd name="T12" fmla="*/ 11 w 22"/>
                  <a:gd name="T13" fmla="*/ 10 h 13"/>
                  <a:gd name="T14" fmla="*/ 8 w 22"/>
                  <a:gd name="T15" fmla="*/ 3 h 13"/>
                  <a:gd name="T16" fmla="*/ 8 w 22"/>
                  <a:gd name="T17" fmla="*/ 2 h 13"/>
                  <a:gd name="T18" fmla="*/ 6 w 22"/>
                  <a:gd name="T19" fmla="*/ 1 h 13"/>
                  <a:gd name="T20" fmla="*/ 5 w 22"/>
                  <a:gd name="T21" fmla="*/ 0 h 13"/>
                  <a:gd name="T22" fmla="*/ 3 w 22"/>
                  <a:gd name="T23" fmla="*/ 0 h 13"/>
                  <a:gd name="T24" fmla="*/ 0 w 22"/>
                  <a:gd name="T25" fmla="*/ 4 h 13"/>
                  <a:gd name="T26" fmla="*/ 0 w 22"/>
                  <a:gd name="T27" fmla="*/ 11 h 13"/>
                  <a:gd name="T28" fmla="*/ 2 w 22"/>
                  <a:gd name="T29" fmla="*/ 13 h 13"/>
                  <a:gd name="T30" fmla="*/ 3 w 22"/>
                  <a:gd name="T31" fmla="*/ 13 h 13"/>
                  <a:gd name="T32" fmla="*/ 18 w 22"/>
                  <a:gd name="T33" fmla="*/ 13 h 13"/>
                  <a:gd name="T34" fmla="*/ 20 w 22"/>
                  <a:gd name="T35" fmla="*/ 13 h 13"/>
                  <a:gd name="T36" fmla="*/ 22 w 22"/>
                  <a:gd name="T37" fmla="*/ 11 h 13"/>
                  <a:gd name="T38" fmla="*/ 22 w 22"/>
                  <a:gd name="T39" fmla="*/ 4 h 13"/>
                  <a:gd name="T40" fmla="*/ 18 w 22"/>
                  <a:gd name="T41" fmla="*/ 0 h 13"/>
                  <a:gd name="T42" fmla="*/ 14 w 22"/>
                  <a:gd name="T43" fmla="*/ 8 h 13"/>
                  <a:gd name="T44" fmla="*/ 14 w 22"/>
                  <a:gd name="T45" fmla="*/ 9 h 13"/>
                  <a:gd name="T46" fmla="*/ 13 w 22"/>
                  <a:gd name="T47" fmla="*/ 8 h 13"/>
                  <a:gd name="T48" fmla="*/ 14 w 22"/>
                  <a:gd name="T49" fmla="*/ 7 h 13"/>
                  <a:gd name="T50" fmla="*/ 14 w 22"/>
                  <a:gd name="T51" fmla="*/ 8 h 13"/>
                  <a:gd name="T52" fmla="*/ 14 w 22"/>
                  <a:gd name="T53" fmla="*/ 11 h 13"/>
                  <a:gd name="T54" fmla="*/ 14 w 22"/>
                  <a:gd name="T55" fmla="*/ 12 h 13"/>
                  <a:gd name="T56" fmla="*/ 13 w 22"/>
                  <a:gd name="T57" fmla="*/ 11 h 13"/>
                  <a:gd name="T58" fmla="*/ 14 w 22"/>
                  <a:gd name="T59" fmla="*/ 10 h 13"/>
                  <a:gd name="T60" fmla="*/ 14 w 22"/>
                  <a:gd name="T61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3">
                    <a:moveTo>
                      <a:pt x="18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6" y="0"/>
                      <a:pt x="16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3"/>
                      <a:pt x="22" y="12"/>
                      <a:pt x="22" y="11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lose/>
                    <a:moveTo>
                      <a:pt x="14" y="8"/>
                    </a:moveTo>
                    <a:cubicBezTo>
                      <a:pt x="14" y="9"/>
                      <a:pt x="14" y="9"/>
                      <a:pt x="14" y="9"/>
                    </a:cubicBezTo>
                    <a:cubicBezTo>
                      <a:pt x="13" y="9"/>
                      <a:pt x="13" y="9"/>
                      <a:pt x="13" y="8"/>
                    </a:cubicBezTo>
                    <a:cubicBezTo>
                      <a:pt x="13" y="8"/>
                      <a:pt x="13" y="7"/>
                      <a:pt x="14" y="7"/>
                    </a:cubicBezTo>
                    <a:cubicBezTo>
                      <a:pt x="14" y="7"/>
                      <a:pt x="14" y="8"/>
                      <a:pt x="14" y="8"/>
                    </a:cubicBezTo>
                    <a:close/>
                    <a:moveTo>
                      <a:pt x="14" y="11"/>
                    </a:moveTo>
                    <a:cubicBezTo>
                      <a:pt x="14" y="11"/>
                      <a:pt x="14" y="12"/>
                      <a:pt x="14" y="12"/>
                    </a:cubicBezTo>
                    <a:cubicBezTo>
                      <a:pt x="13" y="12"/>
                      <a:pt x="13" y="11"/>
                      <a:pt x="13" y="11"/>
                    </a:cubicBezTo>
                    <a:cubicBezTo>
                      <a:pt x="13" y="10"/>
                      <a:pt x="13" y="10"/>
                      <a:pt x="14" y="10"/>
                    </a:cubicBezTo>
                    <a:cubicBezTo>
                      <a:pt x="14" y="10"/>
                      <a:pt x="14" y="10"/>
                      <a:pt x="14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8" name="Freeform 123"/>
              <p:cNvSpPr>
                <a:spLocks noEditPoints="1"/>
              </p:cNvSpPr>
              <p:nvPr/>
            </p:nvSpPr>
            <p:spPr bwMode="auto">
              <a:xfrm>
                <a:off x="1349376" y="1868488"/>
                <a:ext cx="1252538" cy="1249363"/>
              </a:xfrm>
              <a:custGeom>
                <a:avLst/>
                <a:gdLst>
                  <a:gd name="T0" fmla="*/ 192 w 384"/>
                  <a:gd name="T1" fmla="*/ 383 h 383"/>
                  <a:gd name="T2" fmla="*/ 0 w 384"/>
                  <a:gd name="T3" fmla="*/ 191 h 383"/>
                  <a:gd name="T4" fmla="*/ 192 w 384"/>
                  <a:gd name="T5" fmla="*/ 0 h 383"/>
                  <a:gd name="T6" fmla="*/ 384 w 384"/>
                  <a:gd name="T7" fmla="*/ 191 h 383"/>
                  <a:gd name="T8" fmla="*/ 192 w 384"/>
                  <a:gd name="T9" fmla="*/ 383 h 383"/>
                  <a:gd name="T10" fmla="*/ 192 w 384"/>
                  <a:gd name="T11" fmla="*/ 360 h 383"/>
                  <a:gd name="T12" fmla="*/ 361 w 384"/>
                  <a:gd name="T13" fmla="*/ 191 h 383"/>
                  <a:gd name="T14" fmla="*/ 192 w 384"/>
                  <a:gd name="T15" fmla="*/ 22 h 383"/>
                  <a:gd name="T16" fmla="*/ 23 w 384"/>
                  <a:gd name="T17" fmla="*/ 191 h 383"/>
                  <a:gd name="T18" fmla="*/ 192 w 384"/>
                  <a:gd name="T19" fmla="*/ 36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4" h="383">
                    <a:moveTo>
                      <a:pt x="192" y="383"/>
                    </a:moveTo>
                    <a:cubicBezTo>
                      <a:pt x="86" y="383"/>
                      <a:pt x="0" y="297"/>
                      <a:pt x="0" y="191"/>
                    </a:cubicBezTo>
                    <a:cubicBezTo>
                      <a:pt x="0" y="86"/>
                      <a:pt x="86" y="0"/>
                      <a:pt x="192" y="0"/>
                    </a:cubicBezTo>
                    <a:cubicBezTo>
                      <a:pt x="298" y="0"/>
                      <a:pt x="384" y="86"/>
                      <a:pt x="384" y="191"/>
                    </a:cubicBezTo>
                    <a:cubicBezTo>
                      <a:pt x="384" y="297"/>
                      <a:pt x="298" y="383"/>
                      <a:pt x="192" y="383"/>
                    </a:cubicBezTo>
                    <a:close/>
                    <a:moveTo>
                      <a:pt x="192" y="360"/>
                    </a:moveTo>
                    <a:cubicBezTo>
                      <a:pt x="285" y="360"/>
                      <a:pt x="361" y="285"/>
                      <a:pt x="361" y="191"/>
                    </a:cubicBezTo>
                    <a:cubicBezTo>
                      <a:pt x="361" y="98"/>
                      <a:pt x="285" y="22"/>
                      <a:pt x="192" y="22"/>
                    </a:cubicBezTo>
                    <a:cubicBezTo>
                      <a:pt x="99" y="22"/>
                      <a:pt x="23" y="98"/>
                      <a:pt x="23" y="191"/>
                    </a:cubicBezTo>
                    <a:cubicBezTo>
                      <a:pt x="23" y="285"/>
                      <a:pt x="99" y="360"/>
                      <a:pt x="192" y="36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9" name="Freeform 124"/>
              <p:cNvSpPr>
                <a:spLocks noEditPoints="1"/>
              </p:cNvSpPr>
              <p:nvPr/>
            </p:nvSpPr>
            <p:spPr bwMode="auto">
              <a:xfrm>
                <a:off x="1163638" y="3382963"/>
                <a:ext cx="958850" cy="958850"/>
              </a:xfrm>
              <a:custGeom>
                <a:avLst/>
                <a:gdLst>
                  <a:gd name="T0" fmla="*/ 147 w 294"/>
                  <a:gd name="T1" fmla="*/ 294 h 294"/>
                  <a:gd name="T2" fmla="*/ 0 w 294"/>
                  <a:gd name="T3" fmla="*/ 147 h 294"/>
                  <a:gd name="T4" fmla="*/ 147 w 294"/>
                  <a:gd name="T5" fmla="*/ 0 h 294"/>
                  <a:gd name="T6" fmla="*/ 294 w 294"/>
                  <a:gd name="T7" fmla="*/ 147 h 294"/>
                  <a:gd name="T8" fmla="*/ 147 w 294"/>
                  <a:gd name="T9" fmla="*/ 294 h 294"/>
                  <a:gd name="T10" fmla="*/ 147 w 294"/>
                  <a:gd name="T11" fmla="*/ 277 h 294"/>
                  <a:gd name="T12" fmla="*/ 277 w 294"/>
                  <a:gd name="T13" fmla="*/ 147 h 294"/>
                  <a:gd name="T14" fmla="*/ 147 w 294"/>
                  <a:gd name="T15" fmla="*/ 18 h 294"/>
                  <a:gd name="T16" fmla="*/ 17 w 294"/>
                  <a:gd name="T17" fmla="*/ 147 h 294"/>
                  <a:gd name="T18" fmla="*/ 147 w 294"/>
                  <a:gd name="T19" fmla="*/ 277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4" h="294">
                    <a:moveTo>
                      <a:pt x="147" y="294"/>
                    </a:moveTo>
                    <a:cubicBezTo>
                      <a:pt x="66" y="294"/>
                      <a:pt x="0" y="228"/>
                      <a:pt x="0" y="147"/>
                    </a:cubicBezTo>
                    <a:cubicBezTo>
                      <a:pt x="0" y="66"/>
                      <a:pt x="66" y="0"/>
                      <a:pt x="147" y="0"/>
                    </a:cubicBezTo>
                    <a:cubicBezTo>
                      <a:pt x="228" y="0"/>
                      <a:pt x="294" y="66"/>
                      <a:pt x="294" y="147"/>
                    </a:cubicBezTo>
                    <a:cubicBezTo>
                      <a:pt x="294" y="228"/>
                      <a:pt x="228" y="294"/>
                      <a:pt x="147" y="294"/>
                    </a:cubicBezTo>
                    <a:close/>
                    <a:moveTo>
                      <a:pt x="147" y="277"/>
                    </a:moveTo>
                    <a:cubicBezTo>
                      <a:pt x="219" y="277"/>
                      <a:pt x="277" y="219"/>
                      <a:pt x="277" y="147"/>
                    </a:cubicBezTo>
                    <a:cubicBezTo>
                      <a:pt x="277" y="76"/>
                      <a:pt x="219" y="18"/>
                      <a:pt x="147" y="18"/>
                    </a:cubicBezTo>
                    <a:cubicBezTo>
                      <a:pt x="76" y="18"/>
                      <a:pt x="17" y="76"/>
                      <a:pt x="17" y="147"/>
                    </a:cubicBezTo>
                    <a:cubicBezTo>
                      <a:pt x="17" y="219"/>
                      <a:pt x="76" y="277"/>
                      <a:pt x="147" y="27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0" name="Freeform 125"/>
              <p:cNvSpPr/>
              <p:nvPr/>
            </p:nvSpPr>
            <p:spPr bwMode="auto">
              <a:xfrm>
                <a:off x="2060576" y="4084638"/>
                <a:ext cx="331788" cy="160338"/>
              </a:xfrm>
              <a:custGeom>
                <a:avLst/>
                <a:gdLst>
                  <a:gd name="T0" fmla="*/ 3 w 102"/>
                  <a:gd name="T1" fmla="*/ 0 h 49"/>
                  <a:gd name="T2" fmla="*/ 102 w 102"/>
                  <a:gd name="T3" fmla="*/ 44 h 49"/>
                  <a:gd name="T4" fmla="*/ 100 w 102"/>
                  <a:gd name="T5" fmla="*/ 49 h 49"/>
                  <a:gd name="T6" fmla="*/ 0 w 102"/>
                  <a:gd name="T7" fmla="*/ 5 h 49"/>
                  <a:gd name="T8" fmla="*/ 3 w 102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49">
                    <a:moveTo>
                      <a:pt x="3" y="0"/>
                    </a:moveTo>
                    <a:cubicBezTo>
                      <a:pt x="102" y="44"/>
                      <a:pt x="102" y="44"/>
                      <a:pt x="102" y="44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4"/>
                      <a:pt x="2" y="2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1" name="Freeform 126"/>
              <p:cNvSpPr/>
              <p:nvPr/>
            </p:nvSpPr>
            <p:spPr bwMode="auto">
              <a:xfrm>
                <a:off x="1489076" y="4329113"/>
                <a:ext cx="55563" cy="488950"/>
              </a:xfrm>
              <a:custGeom>
                <a:avLst/>
                <a:gdLst>
                  <a:gd name="T0" fmla="*/ 17 w 17"/>
                  <a:gd name="T1" fmla="*/ 1 h 150"/>
                  <a:gd name="T2" fmla="*/ 6 w 17"/>
                  <a:gd name="T3" fmla="*/ 150 h 150"/>
                  <a:gd name="T4" fmla="*/ 0 w 17"/>
                  <a:gd name="T5" fmla="*/ 150 h 150"/>
                  <a:gd name="T6" fmla="*/ 11 w 17"/>
                  <a:gd name="T7" fmla="*/ 0 h 150"/>
                  <a:gd name="T8" fmla="*/ 17 w 17"/>
                  <a:gd name="T9" fmla="*/ 1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50">
                    <a:moveTo>
                      <a:pt x="17" y="1"/>
                    </a:moveTo>
                    <a:cubicBezTo>
                      <a:pt x="6" y="150"/>
                      <a:pt x="6" y="150"/>
                      <a:pt x="6" y="15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1"/>
                      <a:pt x="15" y="1"/>
                      <a:pt x="17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2" name="Freeform 127"/>
              <p:cNvSpPr/>
              <p:nvPr/>
            </p:nvSpPr>
            <p:spPr bwMode="auto">
              <a:xfrm>
                <a:off x="2409826" y="4233863"/>
                <a:ext cx="531813" cy="92075"/>
              </a:xfrm>
              <a:custGeom>
                <a:avLst/>
                <a:gdLst>
                  <a:gd name="T0" fmla="*/ 3 w 163"/>
                  <a:gd name="T1" fmla="*/ 0 h 28"/>
                  <a:gd name="T2" fmla="*/ 163 w 163"/>
                  <a:gd name="T3" fmla="*/ 23 h 28"/>
                  <a:gd name="T4" fmla="*/ 162 w 163"/>
                  <a:gd name="T5" fmla="*/ 28 h 28"/>
                  <a:gd name="T6" fmla="*/ 3 w 163"/>
                  <a:gd name="T7" fmla="*/ 6 h 28"/>
                  <a:gd name="T8" fmla="*/ 0 w 163"/>
                  <a:gd name="T9" fmla="*/ 3 h 28"/>
                  <a:gd name="T10" fmla="*/ 3 w 163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" h="28">
                    <a:moveTo>
                      <a:pt x="3" y="0"/>
                    </a:moveTo>
                    <a:cubicBezTo>
                      <a:pt x="163" y="23"/>
                      <a:pt x="163" y="23"/>
                      <a:pt x="163" y="23"/>
                    </a:cubicBezTo>
                    <a:cubicBezTo>
                      <a:pt x="163" y="25"/>
                      <a:pt x="162" y="27"/>
                      <a:pt x="162" y="28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3" name="Freeform 128"/>
              <p:cNvSpPr>
                <a:spLocks noEditPoints="1"/>
              </p:cNvSpPr>
              <p:nvPr/>
            </p:nvSpPr>
            <p:spPr bwMode="auto">
              <a:xfrm>
                <a:off x="2598738" y="3552825"/>
                <a:ext cx="334963" cy="336550"/>
              </a:xfrm>
              <a:custGeom>
                <a:avLst/>
                <a:gdLst>
                  <a:gd name="T0" fmla="*/ 52 w 103"/>
                  <a:gd name="T1" fmla="*/ 103 h 103"/>
                  <a:gd name="T2" fmla="*/ 0 w 103"/>
                  <a:gd name="T3" fmla="*/ 51 h 103"/>
                  <a:gd name="T4" fmla="*/ 52 w 103"/>
                  <a:gd name="T5" fmla="*/ 0 h 103"/>
                  <a:gd name="T6" fmla="*/ 103 w 103"/>
                  <a:gd name="T7" fmla="*/ 51 h 103"/>
                  <a:gd name="T8" fmla="*/ 52 w 103"/>
                  <a:gd name="T9" fmla="*/ 103 h 103"/>
                  <a:gd name="T10" fmla="*/ 52 w 103"/>
                  <a:gd name="T11" fmla="*/ 89 h 103"/>
                  <a:gd name="T12" fmla="*/ 89 w 103"/>
                  <a:gd name="T13" fmla="*/ 51 h 103"/>
                  <a:gd name="T14" fmla="*/ 52 w 103"/>
                  <a:gd name="T15" fmla="*/ 13 h 103"/>
                  <a:gd name="T16" fmla="*/ 14 w 103"/>
                  <a:gd name="T17" fmla="*/ 51 h 103"/>
                  <a:gd name="T18" fmla="*/ 52 w 103"/>
                  <a:gd name="T19" fmla="*/ 8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103">
                    <a:moveTo>
                      <a:pt x="52" y="103"/>
                    </a:moveTo>
                    <a:cubicBezTo>
                      <a:pt x="23" y="103"/>
                      <a:pt x="0" y="80"/>
                      <a:pt x="0" y="51"/>
                    </a:cubicBezTo>
                    <a:cubicBezTo>
                      <a:pt x="0" y="23"/>
                      <a:pt x="23" y="0"/>
                      <a:pt x="52" y="0"/>
                    </a:cubicBezTo>
                    <a:cubicBezTo>
                      <a:pt x="80" y="0"/>
                      <a:pt x="103" y="23"/>
                      <a:pt x="103" y="51"/>
                    </a:cubicBezTo>
                    <a:cubicBezTo>
                      <a:pt x="103" y="80"/>
                      <a:pt x="80" y="103"/>
                      <a:pt x="52" y="103"/>
                    </a:cubicBezTo>
                    <a:close/>
                    <a:moveTo>
                      <a:pt x="52" y="89"/>
                    </a:moveTo>
                    <a:cubicBezTo>
                      <a:pt x="72" y="89"/>
                      <a:pt x="89" y="72"/>
                      <a:pt x="89" y="51"/>
                    </a:cubicBezTo>
                    <a:cubicBezTo>
                      <a:pt x="89" y="30"/>
                      <a:pt x="72" y="13"/>
                      <a:pt x="52" y="13"/>
                    </a:cubicBezTo>
                    <a:cubicBezTo>
                      <a:pt x="31" y="13"/>
                      <a:pt x="14" y="30"/>
                      <a:pt x="14" y="51"/>
                    </a:cubicBezTo>
                    <a:cubicBezTo>
                      <a:pt x="14" y="72"/>
                      <a:pt x="31" y="89"/>
                      <a:pt x="52" y="8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4" name="Freeform 129"/>
              <p:cNvSpPr/>
              <p:nvPr/>
            </p:nvSpPr>
            <p:spPr bwMode="auto">
              <a:xfrm>
                <a:off x="2057401" y="3732213"/>
                <a:ext cx="563563" cy="22225"/>
              </a:xfrm>
              <a:custGeom>
                <a:avLst/>
                <a:gdLst>
                  <a:gd name="T0" fmla="*/ 173 w 173"/>
                  <a:gd name="T1" fmla="*/ 2 h 7"/>
                  <a:gd name="T2" fmla="*/ 170 w 173"/>
                  <a:gd name="T3" fmla="*/ 0 h 7"/>
                  <a:gd name="T4" fmla="*/ 3 w 173"/>
                  <a:gd name="T5" fmla="*/ 2 h 7"/>
                  <a:gd name="T6" fmla="*/ 0 w 173"/>
                  <a:gd name="T7" fmla="*/ 4 h 7"/>
                  <a:gd name="T8" fmla="*/ 3 w 173"/>
                  <a:gd name="T9" fmla="*/ 7 h 7"/>
                  <a:gd name="T10" fmla="*/ 171 w 173"/>
                  <a:gd name="T11" fmla="*/ 5 h 7"/>
                  <a:gd name="T12" fmla="*/ 173 w 173"/>
                  <a:gd name="T13" fmla="*/ 3 h 7"/>
                  <a:gd name="T14" fmla="*/ 173 w 173"/>
                  <a:gd name="T1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3" h="7">
                    <a:moveTo>
                      <a:pt x="173" y="2"/>
                    </a:moveTo>
                    <a:cubicBezTo>
                      <a:pt x="173" y="1"/>
                      <a:pt x="172" y="0"/>
                      <a:pt x="170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6"/>
                      <a:pt x="1" y="7"/>
                      <a:pt x="3" y="7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2" y="5"/>
                      <a:pt x="173" y="4"/>
                      <a:pt x="173" y="3"/>
                    </a:cubicBezTo>
                    <a:cubicBezTo>
                      <a:pt x="173" y="2"/>
                      <a:pt x="173" y="2"/>
                      <a:pt x="173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5" name="Freeform 130"/>
              <p:cNvSpPr>
                <a:spLocks noEditPoints="1"/>
              </p:cNvSpPr>
              <p:nvPr/>
            </p:nvSpPr>
            <p:spPr bwMode="auto">
              <a:xfrm>
                <a:off x="2728913" y="3640138"/>
                <a:ext cx="74613" cy="79375"/>
              </a:xfrm>
              <a:custGeom>
                <a:avLst/>
                <a:gdLst>
                  <a:gd name="T0" fmla="*/ 12 w 23"/>
                  <a:gd name="T1" fmla="*/ 24 h 24"/>
                  <a:gd name="T2" fmla="*/ 23 w 23"/>
                  <a:gd name="T3" fmla="*/ 12 h 24"/>
                  <a:gd name="T4" fmla="*/ 12 w 23"/>
                  <a:gd name="T5" fmla="*/ 0 h 24"/>
                  <a:gd name="T6" fmla="*/ 0 w 23"/>
                  <a:gd name="T7" fmla="*/ 12 h 24"/>
                  <a:gd name="T8" fmla="*/ 12 w 23"/>
                  <a:gd name="T9" fmla="*/ 24 h 24"/>
                  <a:gd name="T10" fmla="*/ 12 w 23"/>
                  <a:gd name="T11" fmla="*/ 21 h 24"/>
                  <a:gd name="T12" fmla="*/ 3 w 23"/>
                  <a:gd name="T13" fmla="*/ 12 h 24"/>
                  <a:gd name="T14" fmla="*/ 18 w 23"/>
                  <a:gd name="T15" fmla="*/ 6 h 24"/>
                  <a:gd name="T16" fmla="*/ 20 w 23"/>
                  <a:gd name="T17" fmla="*/ 12 h 24"/>
                  <a:gd name="T18" fmla="*/ 12 w 23"/>
                  <a:gd name="T19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cubicBezTo>
                      <a:pt x="18" y="24"/>
                      <a:pt x="23" y="19"/>
                      <a:pt x="23" y="12"/>
                    </a:cubicBezTo>
                    <a:cubicBezTo>
                      <a:pt x="23" y="6"/>
                      <a:pt x="18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lose/>
                    <a:moveTo>
                      <a:pt x="12" y="21"/>
                    </a:moveTo>
                    <a:cubicBezTo>
                      <a:pt x="7" y="21"/>
                      <a:pt x="3" y="17"/>
                      <a:pt x="3" y="12"/>
                    </a:cubicBezTo>
                    <a:cubicBezTo>
                      <a:pt x="12" y="12"/>
                      <a:pt x="17" y="8"/>
                      <a:pt x="18" y="6"/>
                    </a:cubicBezTo>
                    <a:cubicBezTo>
                      <a:pt x="21" y="9"/>
                      <a:pt x="20" y="12"/>
                      <a:pt x="20" y="12"/>
                    </a:cubicBezTo>
                    <a:cubicBezTo>
                      <a:pt x="20" y="17"/>
                      <a:pt x="16" y="21"/>
                      <a:pt x="12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6" name="Freeform 131"/>
              <p:cNvSpPr/>
              <p:nvPr/>
            </p:nvSpPr>
            <p:spPr bwMode="auto">
              <a:xfrm>
                <a:off x="2700338" y="3725863"/>
                <a:ext cx="133350" cy="71438"/>
              </a:xfrm>
              <a:custGeom>
                <a:avLst/>
                <a:gdLst>
                  <a:gd name="T0" fmla="*/ 41 w 41"/>
                  <a:gd name="T1" fmla="*/ 7 h 22"/>
                  <a:gd name="T2" fmla="*/ 41 w 41"/>
                  <a:gd name="T3" fmla="*/ 12 h 22"/>
                  <a:gd name="T4" fmla="*/ 41 w 41"/>
                  <a:gd name="T5" fmla="*/ 19 h 22"/>
                  <a:gd name="T6" fmla="*/ 37 w 41"/>
                  <a:gd name="T7" fmla="*/ 22 h 22"/>
                  <a:gd name="T8" fmla="*/ 4 w 41"/>
                  <a:gd name="T9" fmla="*/ 22 h 22"/>
                  <a:gd name="T10" fmla="*/ 0 w 41"/>
                  <a:gd name="T11" fmla="*/ 19 h 22"/>
                  <a:gd name="T12" fmla="*/ 0 w 41"/>
                  <a:gd name="T13" fmla="*/ 12 h 22"/>
                  <a:gd name="T14" fmla="*/ 0 w 41"/>
                  <a:gd name="T15" fmla="*/ 7 h 22"/>
                  <a:gd name="T16" fmla="*/ 7 w 41"/>
                  <a:gd name="T17" fmla="*/ 0 h 22"/>
                  <a:gd name="T18" fmla="*/ 13 w 41"/>
                  <a:gd name="T19" fmla="*/ 0 h 22"/>
                  <a:gd name="T20" fmla="*/ 14 w 41"/>
                  <a:gd name="T21" fmla="*/ 1 h 22"/>
                  <a:gd name="T22" fmla="*/ 20 w 41"/>
                  <a:gd name="T23" fmla="*/ 9 h 22"/>
                  <a:gd name="T24" fmla="*/ 21 w 41"/>
                  <a:gd name="T25" fmla="*/ 9 h 22"/>
                  <a:gd name="T26" fmla="*/ 27 w 41"/>
                  <a:gd name="T27" fmla="*/ 1 h 22"/>
                  <a:gd name="T28" fmla="*/ 28 w 41"/>
                  <a:gd name="T29" fmla="*/ 0 h 22"/>
                  <a:gd name="T30" fmla="*/ 34 w 41"/>
                  <a:gd name="T31" fmla="*/ 0 h 22"/>
                  <a:gd name="T32" fmla="*/ 41 w 41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22">
                    <a:moveTo>
                      <a:pt x="41" y="7"/>
                    </a:move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0"/>
                      <a:pt x="39" y="22"/>
                      <a:pt x="37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2" y="22"/>
                      <a:pt x="0" y="20"/>
                      <a:pt x="0" y="1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9"/>
                      <a:pt x="21" y="9"/>
                      <a:pt x="21" y="9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0"/>
                      <a:pt x="28" y="0"/>
                      <a:pt x="28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8" y="0"/>
                      <a:pt x="41" y="3"/>
                      <a:pt x="41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7" name="Freeform 132"/>
              <p:cNvSpPr>
                <a:spLocks noEditPoints="1"/>
              </p:cNvSpPr>
              <p:nvPr/>
            </p:nvSpPr>
            <p:spPr bwMode="auto">
              <a:xfrm>
                <a:off x="2886076" y="3781425"/>
                <a:ext cx="860425" cy="857250"/>
              </a:xfrm>
              <a:custGeom>
                <a:avLst/>
                <a:gdLst>
                  <a:gd name="T0" fmla="*/ 0 w 264"/>
                  <a:gd name="T1" fmla="*/ 131 h 263"/>
                  <a:gd name="T2" fmla="*/ 132 w 264"/>
                  <a:gd name="T3" fmla="*/ 0 h 263"/>
                  <a:gd name="T4" fmla="*/ 264 w 264"/>
                  <a:gd name="T5" fmla="*/ 131 h 263"/>
                  <a:gd name="T6" fmla="*/ 132 w 264"/>
                  <a:gd name="T7" fmla="*/ 263 h 263"/>
                  <a:gd name="T8" fmla="*/ 0 w 264"/>
                  <a:gd name="T9" fmla="*/ 131 h 263"/>
                  <a:gd name="T10" fmla="*/ 248 w 264"/>
                  <a:gd name="T11" fmla="*/ 131 h 263"/>
                  <a:gd name="T12" fmla="*/ 132 w 264"/>
                  <a:gd name="T13" fmla="*/ 15 h 263"/>
                  <a:gd name="T14" fmla="*/ 16 w 264"/>
                  <a:gd name="T15" fmla="*/ 131 h 263"/>
                  <a:gd name="T16" fmla="*/ 132 w 264"/>
                  <a:gd name="T17" fmla="*/ 247 h 263"/>
                  <a:gd name="T18" fmla="*/ 248 w 264"/>
                  <a:gd name="T19" fmla="*/ 131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4" h="263">
                    <a:moveTo>
                      <a:pt x="0" y="131"/>
                    </a:moveTo>
                    <a:cubicBezTo>
                      <a:pt x="0" y="59"/>
                      <a:pt x="59" y="0"/>
                      <a:pt x="132" y="0"/>
                    </a:cubicBezTo>
                    <a:cubicBezTo>
                      <a:pt x="205" y="0"/>
                      <a:pt x="264" y="59"/>
                      <a:pt x="264" y="131"/>
                    </a:cubicBezTo>
                    <a:cubicBezTo>
                      <a:pt x="264" y="204"/>
                      <a:pt x="205" y="263"/>
                      <a:pt x="132" y="263"/>
                    </a:cubicBezTo>
                    <a:cubicBezTo>
                      <a:pt x="59" y="263"/>
                      <a:pt x="0" y="204"/>
                      <a:pt x="0" y="131"/>
                    </a:cubicBezTo>
                    <a:close/>
                    <a:moveTo>
                      <a:pt x="248" y="131"/>
                    </a:moveTo>
                    <a:cubicBezTo>
                      <a:pt x="248" y="67"/>
                      <a:pt x="196" y="15"/>
                      <a:pt x="132" y="15"/>
                    </a:cubicBezTo>
                    <a:cubicBezTo>
                      <a:pt x="68" y="15"/>
                      <a:pt x="16" y="67"/>
                      <a:pt x="16" y="131"/>
                    </a:cubicBezTo>
                    <a:cubicBezTo>
                      <a:pt x="16" y="195"/>
                      <a:pt x="68" y="247"/>
                      <a:pt x="132" y="247"/>
                    </a:cubicBezTo>
                    <a:cubicBezTo>
                      <a:pt x="196" y="247"/>
                      <a:pt x="248" y="195"/>
                      <a:pt x="248" y="1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8" name="Freeform 133"/>
              <p:cNvSpPr/>
              <p:nvPr/>
            </p:nvSpPr>
            <p:spPr bwMode="auto">
              <a:xfrm>
                <a:off x="3502026" y="3014663"/>
                <a:ext cx="449263" cy="815975"/>
              </a:xfrm>
              <a:custGeom>
                <a:avLst/>
                <a:gdLst>
                  <a:gd name="T0" fmla="*/ 136 w 138"/>
                  <a:gd name="T1" fmla="*/ 1 h 250"/>
                  <a:gd name="T2" fmla="*/ 133 w 138"/>
                  <a:gd name="T3" fmla="*/ 2 h 250"/>
                  <a:gd name="T4" fmla="*/ 0 w 138"/>
                  <a:gd name="T5" fmla="*/ 248 h 250"/>
                  <a:gd name="T6" fmla="*/ 5 w 138"/>
                  <a:gd name="T7" fmla="*/ 250 h 250"/>
                  <a:gd name="T8" fmla="*/ 137 w 138"/>
                  <a:gd name="T9" fmla="*/ 5 h 250"/>
                  <a:gd name="T10" fmla="*/ 136 w 138"/>
                  <a:gd name="T11" fmla="*/ 1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250">
                    <a:moveTo>
                      <a:pt x="136" y="1"/>
                    </a:moveTo>
                    <a:cubicBezTo>
                      <a:pt x="135" y="0"/>
                      <a:pt x="133" y="1"/>
                      <a:pt x="133" y="2"/>
                    </a:cubicBezTo>
                    <a:cubicBezTo>
                      <a:pt x="0" y="248"/>
                      <a:pt x="0" y="248"/>
                      <a:pt x="0" y="248"/>
                    </a:cubicBezTo>
                    <a:cubicBezTo>
                      <a:pt x="2" y="249"/>
                      <a:pt x="3" y="250"/>
                      <a:pt x="5" y="250"/>
                    </a:cubicBezTo>
                    <a:cubicBezTo>
                      <a:pt x="137" y="5"/>
                      <a:pt x="137" y="5"/>
                      <a:pt x="137" y="5"/>
                    </a:cubicBezTo>
                    <a:cubicBezTo>
                      <a:pt x="138" y="4"/>
                      <a:pt x="138" y="2"/>
                      <a:pt x="136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9" name="Freeform 134"/>
              <p:cNvSpPr/>
              <p:nvPr/>
            </p:nvSpPr>
            <p:spPr bwMode="auto">
              <a:xfrm>
                <a:off x="3675063" y="4430713"/>
                <a:ext cx="612775" cy="420688"/>
              </a:xfrm>
              <a:custGeom>
                <a:avLst/>
                <a:gdLst>
                  <a:gd name="T0" fmla="*/ 3 w 188"/>
                  <a:gd name="T1" fmla="*/ 0 h 129"/>
                  <a:gd name="T2" fmla="*/ 0 w 188"/>
                  <a:gd name="T3" fmla="*/ 5 h 129"/>
                  <a:gd name="T4" fmla="*/ 185 w 188"/>
                  <a:gd name="T5" fmla="*/ 129 h 129"/>
                  <a:gd name="T6" fmla="*/ 188 w 188"/>
                  <a:gd name="T7" fmla="*/ 125 h 129"/>
                  <a:gd name="T8" fmla="*/ 3 w 188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129">
                    <a:moveTo>
                      <a:pt x="3" y="0"/>
                    </a:moveTo>
                    <a:cubicBezTo>
                      <a:pt x="2" y="2"/>
                      <a:pt x="1" y="3"/>
                      <a:pt x="0" y="5"/>
                    </a:cubicBezTo>
                    <a:cubicBezTo>
                      <a:pt x="185" y="129"/>
                      <a:pt x="185" y="129"/>
                      <a:pt x="185" y="129"/>
                    </a:cubicBezTo>
                    <a:cubicBezTo>
                      <a:pt x="188" y="125"/>
                      <a:pt x="188" y="125"/>
                      <a:pt x="188" y="125"/>
                    </a:cubicBez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0" name="Freeform 135"/>
              <p:cNvSpPr/>
              <p:nvPr/>
            </p:nvSpPr>
            <p:spPr bwMode="auto">
              <a:xfrm>
                <a:off x="3378201" y="4632325"/>
                <a:ext cx="87313" cy="519113"/>
              </a:xfrm>
              <a:custGeom>
                <a:avLst/>
                <a:gdLst>
                  <a:gd name="T0" fmla="*/ 0 w 27"/>
                  <a:gd name="T1" fmla="*/ 1 h 159"/>
                  <a:gd name="T2" fmla="*/ 21 w 27"/>
                  <a:gd name="T3" fmla="*/ 159 h 159"/>
                  <a:gd name="T4" fmla="*/ 27 w 27"/>
                  <a:gd name="T5" fmla="*/ 158 h 159"/>
                  <a:gd name="T6" fmla="*/ 6 w 27"/>
                  <a:gd name="T7" fmla="*/ 0 h 159"/>
                  <a:gd name="T8" fmla="*/ 0 w 27"/>
                  <a:gd name="T9" fmla="*/ 1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59">
                    <a:moveTo>
                      <a:pt x="0" y="1"/>
                    </a:moveTo>
                    <a:cubicBezTo>
                      <a:pt x="21" y="159"/>
                      <a:pt x="21" y="159"/>
                      <a:pt x="21" y="159"/>
                    </a:cubicBezTo>
                    <a:cubicBezTo>
                      <a:pt x="27" y="158"/>
                      <a:pt x="27" y="158"/>
                      <a:pt x="27" y="158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1" name="Freeform 136"/>
              <p:cNvSpPr/>
              <p:nvPr/>
            </p:nvSpPr>
            <p:spPr bwMode="auto">
              <a:xfrm>
                <a:off x="2852738" y="4567238"/>
                <a:ext cx="241300" cy="323850"/>
              </a:xfrm>
              <a:custGeom>
                <a:avLst/>
                <a:gdLst>
                  <a:gd name="T0" fmla="*/ 69 w 74"/>
                  <a:gd name="T1" fmla="*/ 0 h 99"/>
                  <a:gd name="T2" fmla="*/ 0 w 74"/>
                  <a:gd name="T3" fmla="*/ 95 h 99"/>
                  <a:gd name="T4" fmla="*/ 4 w 74"/>
                  <a:gd name="T5" fmla="*/ 99 h 99"/>
                  <a:gd name="T6" fmla="*/ 74 w 74"/>
                  <a:gd name="T7" fmla="*/ 3 h 99"/>
                  <a:gd name="T8" fmla="*/ 69 w 74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99">
                    <a:moveTo>
                      <a:pt x="69" y="0"/>
                    </a:moveTo>
                    <a:cubicBezTo>
                      <a:pt x="0" y="95"/>
                      <a:pt x="0" y="95"/>
                      <a:pt x="0" y="95"/>
                    </a:cubicBezTo>
                    <a:cubicBezTo>
                      <a:pt x="4" y="99"/>
                      <a:pt x="4" y="99"/>
                      <a:pt x="4" y="99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2" y="2"/>
                      <a:pt x="71" y="1"/>
                      <a:pt x="6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2" name="Freeform 137"/>
              <p:cNvSpPr/>
              <p:nvPr/>
            </p:nvSpPr>
            <p:spPr bwMode="auto">
              <a:xfrm>
                <a:off x="3195638" y="3417888"/>
                <a:ext cx="71438" cy="366713"/>
              </a:xfrm>
              <a:custGeom>
                <a:avLst/>
                <a:gdLst>
                  <a:gd name="T0" fmla="*/ 0 w 22"/>
                  <a:gd name="T1" fmla="*/ 0 h 112"/>
                  <a:gd name="T2" fmla="*/ 16 w 22"/>
                  <a:gd name="T3" fmla="*/ 112 h 112"/>
                  <a:gd name="T4" fmla="*/ 22 w 22"/>
                  <a:gd name="T5" fmla="*/ 112 h 112"/>
                  <a:gd name="T6" fmla="*/ 6 w 22"/>
                  <a:gd name="T7" fmla="*/ 0 h 112"/>
                  <a:gd name="T8" fmla="*/ 0 w 22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12">
                    <a:moveTo>
                      <a:pt x="0" y="0"/>
                    </a:moveTo>
                    <a:cubicBezTo>
                      <a:pt x="16" y="112"/>
                      <a:pt x="16" y="112"/>
                      <a:pt x="16" y="112"/>
                    </a:cubicBezTo>
                    <a:cubicBezTo>
                      <a:pt x="18" y="112"/>
                      <a:pt x="20" y="112"/>
                      <a:pt x="22" y="11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3" name="Freeform 138"/>
              <p:cNvSpPr/>
              <p:nvPr/>
            </p:nvSpPr>
            <p:spPr bwMode="auto">
              <a:xfrm>
                <a:off x="1685926" y="3092450"/>
                <a:ext cx="130175" cy="339725"/>
              </a:xfrm>
              <a:custGeom>
                <a:avLst/>
                <a:gdLst>
                  <a:gd name="T0" fmla="*/ 34 w 40"/>
                  <a:gd name="T1" fmla="*/ 0 h 104"/>
                  <a:gd name="T2" fmla="*/ 0 w 40"/>
                  <a:gd name="T3" fmla="*/ 102 h 104"/>
                  <a:gd name="T4" fmla="*/ 5 w 40"/>
                  <a:gd name="T5" fmla="*/ 104 h 104"/>
                  <a:gd name="T6" fmla="*/ 40 w 40"/>
                  <a:gd name="T7" fmla="*/ 2 h 104"/>
                  <a:gd name="T8" fmla="*/ 34 w 40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04">
                    <a:moveTo>
                      <a:pt x="34" y="0"/>
                    </a:moveTo>
                    <a:cubicBezTo>
                      <a:pt x="0" y="102"/>
                      <a:pt x="0" y="102"/>
                      <a:pt x="0" y="102"/>
                    </a:cubicBezTo>
                    <a:cubicBezTo>
                      <a:pt x="5" y="104"/>
                      <a:pt x="5" y="104"/>
                      <a:pt x="5" y="104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1"/>
                      <a:pt x="36" y="1"/>
                      <a:pt x="3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4" name="Freeform 139"/>
              <p:cNvSpPr>
                <a:spLocks noEditPoints="1"/>
              </p:cNvSpPr>
              <p:nvPr/>
            </p:nvSpPr>
            <p:spPr bwMode="auto">
              <a:xfrm>
                <a:off x="3567113" y="1139825"/>
                <a:ext cx="1231900" cy="1235075"/>
              </a:xfrm>
              <a:custGeom>
                <a:avLst/>
                <a:gdLst>
                  <a:gd name="T0" fmla="*/ 0 w 378"/>
                  <a:gd name="T1" fmla="*/ 189 h 378"/>
                  <a:gd name="T2" fmla="*/ 189 w 378"/>
                  <a:gd name="T3" fmla="*/ 0 h 378"/>
                  <a:gd name="T4" fmla="*/ 378 w 378"/>
                  <a:gd name="T5" fmla="*/ 189 h 378"/>
                  <a:gd name="T6" fmla="*/ 189 w 378"/>
                  <a:gd name="T7" fmla="*/ 378 h 378"/>
                  <a:gd name="T8" fmla="*/ 0 w 378"/>
                  <a:gd name="T9" fmla="*/ 189 h 378"/>
                  <a:gd name="T10" fmla="*/ 356 w 378"/>
                  <a:gd name="T11" fmla="*/ 189 h 378"/>
                  <a:gd name="T12" fmla="*/ 189 w 378"/>
                  <a:gd name="T13" fmla="*/ 22 h 378"/>
                  <a:gd name="T14" fmla="*/ 23 w 378"/>
                  <a:gd name="T15" fmla="*/ 189 h 378"/>
                  <a:gd name="T16" fmla="*/ 189 w 378"/>
                  <a:gd name="T17" fmla="*/ 356 h 378"/>
                  <a:gd name="T18" fmla="*/ 356 w 378"/>
                  <a:gd name="T19" fmla="*/ 189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8" h="378">
                    <a:moveTo>
                      <a:pt x="0" y="189"/>
                    </a:moveTo>
                    <a:cubicBezTo>
                      <a:pt x="0" y="85"/>
                      <a:pt x="85" y="0"/>
                      <a:pt x="189" y="0"/>
                    </a:cubicBezTo>
                    <a:cubicBezTo>
                      <a:pt x="293" y="0"/>
                      <a:pt x="378" y="85"/>
                      <a:pt x="378" y="189"/>
                    </a:cubicBezTo>
                    <a:cubicBezTo>
                      <a:pt x="378" y="293"/>
                      <a:pt x="293" y="378"/>
                      <a:pt x="189" y="378"/>
                    </a:cubicBezTo>
                    <a:cubicBezTo>
                      <a:pt x="85" y="378"/>
                      <a:pt x="0" y="293"/>
                      <a:pt x="0" y="189"/>
                    </a:cubicBezTo>
                    <a:close/>
                    <a:moveTo>
                      <a:pt x="356" y="189"/>
                    </a:moveTo>
                    <a:cubicBezTo>
                      <a:pt x="356" y="97"/>
                      <a:pt x="281" y="22"/>
                      <a:pt x="189" y="22"/>
                    </a:cubicBezTo>
                    <a:cubicBezTo>
                      <a:pt x="97" y="22"/>
                      <a:pt x="23" y="97"/>
                      <a:pt x="23" y="189"/>
                    </a:cubicBezTo>
                    <a:cubicBezTo>
                      <a:pt x="23" y="281"/>
                      <a:pt x="97" y="356"/>
                      <a:pt x="189" y="356"/>
                    </a:cubicBezTo>
                    <a:cubicBezTo>
                      <a:pt x="281" y="356"/>
                      <a:pt x="356" y="281"/>
                      <a:pt x="356" y="18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5" name="Freeform 140"/>
              <p:cNvSpPr/>
              <p:nvPr/>
            </p:nvSpPr>
            <p:spPr bwMode="auto">
              <a:xfrm>
                <a:off x="4699001" y="2079625"/>
                <a:ext cx="282575" cy="166688"/>
              </a:xfrm>
              <a:custGeom>
                <a:avLst/>
                <a:gdLst>
                  <a:gd name="T0" fmla="*/ 85 w 87"/>
                  <a:gd name="T1" fmla="*/ 45 h 51"/>
                  <a:gd name="T2" fmla="*/ 3 w 87"/>
                  <a:gd name="T3" fmla="*/ 0 h 51"/>
                  <a:gd name="T4" fmla="*/ 0 w 87"/>
                  <a:gd name="T5" fmla="*/ 4 h 51"/>
                  <a:gd name="T6" fmla="*/ 82 w 87"/>
                  <a:gd name="T7" fmla="*/ 50 h 51"/>
                  <a:gd name="T8" fmla="*/ 86 w 87"/>
                  <a:gd name="T9" fmla="*/ 49 h 51"/>
                  <a:gd name="T10" fmla="*/ 85 w 87"/>
                  <a:gd name="T11" fmla="*/ 4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51">
                    <a:moveTo>
                      <a:pt x="85" y="4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3"/>
                      <a:pt x="0" y="4"/>
                    </a:cubicBezTo>
                    <a:cubicBezTo>
                      <a:pt x="82" y="50"/>
                      <a:pt x="82" y="50"/>
                      <a:pt x="82" y="50"/>
                    </a:cubicBezTo>
                    <a:cubicBezTo>
                      <a:pt x="83" y="51"/>
                      <a:pt x="85" y="50"/>
                      <a:pt x="86" y="49"/>
                    </a:cubicBezTo>
                    <a:cubicBezTo>
                      <a:pt x="87" y="47"/>
                      <a:pt x="86" y="46"/>
                      <a:pt x="85" y="4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6" name="Freeform 141"/>
              <p:cNvSpPr/>
              <p:nvPr/>
            </p:nvSpPr>
            <p:spPr bwMode="auto">
              <a:xfrm>
                <a:off x="4024313" y="2357438"/>
                <a:ext cx="53975" cy="369888"/>
              </a:xfrm>
              <a:custGeom>
                <a:avLst/>
                <a:gdLst>
                  <a:gd name="T0" fmla="*/ 8 w 17"/>
                  <a:gd name="T1" fmla="*/ 0 h 113"/>
                  <a:gd name="T2" fmla="*/ 0 w 17"/>
                  <a:gd name="T3" fmla="*/ 109 h 113"/>
                  <a:gd name="T4" fmla="*/ 0 w 17"/>
                  <a:gd name="T5" fmla="*/ 109 h 113"/>
                  <a:gd name="T6" fmla="*/ 4 w 17"/>
                  <a:gd name="T7" fmla="*/ 113 h 113"/>
                  <a:gd name="T8" fmla="*/ 9 w 17"/>
                  <a:gd name="T9" fmla="*/ 109 h 113"/>
                  <a:gd name="T10" fmla="*/ 17 w 17"/>
                  <a:gd name="T11" fmla="*/ 2 h 113"/>
                  <a:gd name="T12" fmla="*/ 8 w 17"/>
                  <a:gd name="T1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13">
                    <a:moveTo>
                      <a:pt x="8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1"/>
                      <a:pt x="2" y="113"/>
                      <a:pt x="4" y="113"/>
                    </a:cubicBezTo>
                    <a:cubicBezTo>
                      <a:pt x="7" y="113"/>
                      <a:pt x="9" y="112"/>
                      <a:pt x="9" y="109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4" y="2"/>
                      <a:pt x="11" y="1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7" name="Freeform 142"/>
              <p:cNvSpPr/>
              <p:nvPr/>
            </p:nvSpPr>
            <p:spPr bwMode="auto">
              <a:xfrm>
                <a:off x="3459163" y="2168525"/>
                <a:ext cx="287338" cy="423863"/>
              </a:xfrm>
              <a:custGeom>
                <a:avLst/>
                <a:gdLst>
                  <a:gd name="T0" fmla="*/ 82 w 88"/>
                  <a:gd name="T1" fmla="*/ 0 h 130"/>
                  <a:gd name="T2" fmla="*/ 0 w 88"/>
                  <a:gd name="T3" fmla="*/ 126 h 130"/>
                  <a:gd name="T4" fmla="*/ 8 w 88"/>
                  <a:gd name="T5" fmla="*/ 130 h 130"/>
                  <a:gd name="T6" fmla="*/ 88 w 88"/>
                  <a:gd name="T7" fmla="*/ 7 h 130"/>
                  <a:gd name="T8" fmla="*/ 82 w 88"/>
                  <a:gd name="T9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30">
                    <a:moveTo>
                      <a:pt x="82" y="0"/>
                    </a:moveTo>
                    <a:cubicBezTo>
                      <a:pt x="0" y="126"/>
                      <a:pt x="0" y="126"/>
                      <a:pt x="0" y="126"/>
                    </a:cubicBezTo>
                    <a:cubicBezTo>
                      <a:pt x="3" y="127"/>
                      <a:pt x="5" y="128"/>
                      <a:pt x="8" y="130"/>
                    </a:cubicBezTo>
                    <a:cubicBezTo>
                      <a:pt x="88" y="7"/>
                      <a:pt x="88" y="7"/>
                      <a:pt x="88" y="7"/>
                    </a:cubicBezTo>
                    <a:cubicBezTo>
                      <a:pt x="86" y="5"/>
                      <a:pt x="84" y="3"/>
                      <a:pt x="8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8" name="Freeform 143"/>
              <p:cNvSpPr/>
              <p:nvPr/>
            </p:nvSpPr>
            <p:spPr bwMode="auto">
              <a:xfrm>
                <a:off x="3335338" y="1809750"/>
                <a:ext cx="238125" cy="38100"/>
              </a:xfrm>
              <a:custGeom>
                <a:avLst/>
                <a:gdLst>
                  <a:gd name="T0" fmla="*/ 72 w 73"/>
                  <a:gd name="T1" fmla="*/ 0 h 12"/>
                  <a:gd name="T2" fmla="*/ 0 w 73"/>
                  <a:gd name="T3" fmla="*/ 7 h 12"/>
                  <a:gd name="T4" fmla="*/ 0 w 73"/>
                  <a:gd name="T5" fmla="*/ 12 h 12"/>
                  <a:gd name="T6" fmla="*/ 73 w 73"/>
                  <a:gd name="T7" fmla="*/ 6 h 12"/>
                  <a:gd name="T8" fmla="*/ 72 w 73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12">
                    <a:moveTo>
                      <a:pt x="72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2" y="4"/>
                      <a:pt x="72" y="2"/>
                      <a:pt x="7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9" name="Freeform 144"/>
              <p:cNvSpPr/>
              <p:nvPr/>
            </p:nvSpPr>
            <p:spPr bwMode="auto">
              <a:xfrm>
                <a:off x="4164013" y="2962275"/>
                <a:ext cx="238125" cy="254000"/>
              </a:xfrm>
              <a:custGeom>
                <a:avLst/>
                <a:gdLst>
                  <a:gd name="T0" fmla="*/ 66 w 73"/>
                  <a:gd name="T1" fmla="*/ 78 h 78"/>
                  <a:gd name="T2" fmla="*/ 73 w 73"/>
                  <a:gd name="T3" fmla="*/ 74 h 78"/>
                  <a:gd name="T4" fmla="*/ 8 w 73"/>
                  <a:gd name="T5" fmla="*/ 2 h 78"/>
                  <a:gd name="T6" fmla="*/ 2 w 73"/>
                  <a:gd name="T7" fmla="*/ 2 h 78"/>
                  <a:gd name="T8" fmla="*/ 0 w 73"/>
                  <a:gd name="T9" fmla="*/ 5 h 78"/>
                  <a:gd name="T10" fmla="*/ 1 w 73"/>
                  <a:gd name="T11" fmla="*/ 8 h 78"/>
                  <a:gd name="T12" fmla="*/ 66 w 73"/>
                  <a:gd name="T1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8">
                    <a:moveTo>
                      <a:pt x="66" y="78"/>
                    </a:moveTo>
                    <a:cubicBezTo>
                      <a:pt x="68" y="77"/>
                      <a:pt x="71" y="75"/>
                      <a:pt x="73" y="74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1"/>
                      <a:pt x="3" y="0"/>
                      <a:pt x="2" y="2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0" y="6"/>
                      <a:pt x="1" y="7"/>
                      <a:pt x="1" y="8"/>
                    </a:cubicBezTo>
                    <a:lnTo>
                      <a:pt x="66" y="7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0" name="Freeform 145"/>
              <p:cNvSpPr/>
              <p:nvPr/>
            </p:nvSpPr>
            <p:spPr bwMode="auto">
              <a:xfrm>
                <a:off x="4770438" y="2363788"/>
                <a:ext cx="263525" cy="781050"/>
              </a:xfrm>
              <a:custGeom>
                <a:avLst/>
                <a:gdLst>
                  <a:gd name="T0" fmla="*/ 6 w 81"/>
                  <a:gd name="T1" fmla="*/ 239 h 239"/>
                  <a:gd name="T2" fmla="*/ 81 w 81"/>
                  <a:gd name="T3" fmla="*/ 4 h 239"/>
                  <a:gd name="T4" fmla="*/ 79 w 81"/>
                  <a:gd name="T5" fmla="*/ 0 h 239"/>
                  <a:gd name="T6" fmla="*/ 76 w 81"/>
                  <a:gd name="T7" fmla="*/ 2 h 239"/>
                  <a:gd name="T8" fmla="*/ 0 w 81"/>
                  <a:gd name="T9" fmla="*/ 238 h 239"/>
                  <a:gd name="T10" fmla="*/ 6 w 81"/>
                  <a:gd name="T11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239">
                    <a:moveTo>
                      <a:pt x="6" y="239"/>
                    </a:moveTo>
                    <a:cubicBezTo>
                      <a:pt x="81" y="4"/>
                      <a:pt x="81" y="4"/>
                      <a:pt x="81" y="4"/>
                    </a:cubicBezTo>
                    <a:cubicBezTo>
                      <a:pt x="81" y="2"/>
                      <a:pt x="81" y="0"/>
                      <a:pt x="79" y="0"/>
                    </a:cubicBezTo>
                    <a:cubicBezTo>
                      <a:pt x="78" y="0"/>
                      <a:pt x="76" y="0"/>
                      <a:pt x="76" y="2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2" y="238"/>
                      <a:pt x="4" y="238"/>
                      <a:pt x="6" y="2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1" name="Freeform 146"/>
              <p:cNvSpPr/>
              <p:nvPr/>
            </p:nvSpPr>
            <p:spPr bwMode="auto">
              <a:xfrm>
                <a:off x="5043488" y="4233863"/>
                <a:ext cx="144463" cy="425450"/>
              </a:xfrm>
              <a:custGeom>
                <a:avLst/>
                <a:gdLst>
                  <a:gd name="T0" fmla="*/ 0 w 44"/>
                  <a:gd name="T1" fmla="*/ 3 h 130"/>
                  <a:gd name="T2" fmla="*/ 38 w 44"/>
                  <a:gd name="T3" fmla="*/ 130 h 130"/>
                  <a:gd name="T4" fmla="*/ 44 w 44"/>
                  <a:gd name="T5" fmla="*/ 128 h 130"/>
                  <a:gd name="T6" fmla="*/ 5 w 44"/>
                  <a:gd name="T7" fmla="*/ 0 h 130"/>
                  <a:gd name="T8" fmla="*/ 0 w 44"/>
                  <a:gd name="T9" fmla="*/ 3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30">
                    <a:moveTo>
                      <a:pt x="0" y="3"/>
                    </a:moveTo>
                    <a:cubicBezTo>
                      <a:pt x="38" y="130"/>
                      <a:pt x="38" y="130"/>
                      <a:pt x="38" y="130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2" y="2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2" name="Freeform 147"/>
              <p:cNvSpPr/>
              <p:nvPr/>
            </p:nvSpPr>
            <p:spPr bwMode="auto">
              <a:xfrm>
                <a:off x="4386263" y="4348163"/>
                <a:ext cx="185738" cy="477838"/>
              </a:xfrm>
              <a:custGeom>
                <a:avLst/>
                <a:gdLst>
                  <a:gd name="T0" fmla="*/ 51 w 57"/>
                  <a:gd name="T1" fmla="*/ 0 h 146"/>
                  <a:gd name="T2" fmla="*/ 0 w 57"/>
                  <a:gd name="T3" fmla="*/ 142 h 146"/>
                  <a:gd name="T4" fmla="*/ 0 w 57"/>
                  <a:gd name="T5" fmla="*/ 143 h 146"/>
                  <a:gd name="T6" fmla="*/ 2 w 57"/>
                  <a:gd name="T7" fmla="*/ 146 h 146"/>
                  <a:gd name="T8" fmla="*/ 6 w 57"/>
                  <a:gd name="T9" fmla="*/ 144 h 146"/>
                  <a:gd name="T10" fmla="*/ 57 w 57"/>
                  <a:gd name="T11" fmla="*/ 1 h 146"/>
                  <a:gd name="T12" fmla="*/ 51 w 57"/>
                  <a:gd name="T13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146">
                    <a:moveTo>
                      <a:pt x="51" y="0"/>
                    </a:move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2"/>
                      <a:pt x="0" y="143"/>
                      <a:pt x="0" y="143"/>
                    </a:cubicBezTo>
                    <a:cubicBezTo>
                      <a:pt x="0" y="144"/>
                      <a:pt x="1" y="145"/>
                      <a:pt x="2" y="146"/>
                    </a:cubicBezTo>
                    <a:cubicBezTo>
                      <a:pt x="4" y="146"/>
                      <a:pt x="5" y="145"/>
                      <a:pt x="6" y="144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55" y="1"/>
                      <a:pt x="53" y="0"/>
                      <a:pt x="5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3" name="Freeform 148"/>
              <p:cNvSpPr/>
              <p:nvPr/>
            </p:nvSpPr>
            <p:spPr bwMode="auto">
              <a:xfrm>
                <a:off x="3709988" y="3914775"/>
                <a:ext cx="388938" cy="142875"/>
              </a:xfrm>
              <a:custGeom>
                <a:avLst/>
                <a:gdLst>
                  <a:gd name="T0" fmla="*/ 118 w 119"/>
                  <a:gd name="T1" fmla="*/ 0 h 44"/>
                  <a:gd name="T2" fmla="*/ 0 w 119"/>
                  <a:gd name="T3" fmla="*/ 39 h 44"/>
                  <a:gd name="T4" fmla="*/ 2 w 119"/>
                  <a:gd name="T5" fmla="*/ 44 h 44"/>
                  <a:gd name="T6" fmla="*/ 119 w 119"/>
                  <a:gd name="T7" fmla="*/ 5 h 44"/>
                  <a:gd name="T8" fmla="*/ 118 w 119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44">
                    <a:moveTo>
                      <a:pt x="118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1" y="41"/>
                      <a:pt x="2" y="43"/>
                      <a:pt x="2" y="44"/>
                    </a:cubicBezTo>
                    <a:cubicBezTo>
                      <a:pt x="119" y="5"/>
                      <a:pt x="119" y="5"/>
                      <a:pt x="119" y="5"/>
                    </a:cubicBezTo>
                    <a:cubicBezTo>
                      <a:pt x="119" y="4"/>
                      <a:pt x="118" y="2"/>
                      <a:pt x="11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4" name="Freeform 149"/>
              <p:cNvSpPr/>
              <p:nvPr/>
            </p:nvSpPr>
            <p:spPr bwMode="auto">
              <a:xfrm>
                <a:off x="4792663" y="1636713"/>
                <a:ext cx="561975" cy="49213"/>
              </a:xfrm>
              <a:custGeom>
                <a:avLst/>
                <a:gdLst>
                  <a:gd name="T0" fmla="*/ 172 w 172"/>
                  <a:gd name="T1" fmla="*/ 0 h 15"/>
                  <a:gd name="T2" fmla="*/ 0 w 172"/>
                  <a:gd name="T3" fmla="*/ 9 h 15"/>
                  <a:gd name="T4" fmla="*/ 1 w 172"/>
                  <a:gd name="T5" fmla="*/ 15 h 15"/>
                  <a:gd name="T6" fmla="*/ 172 w 172"/>
                  <a:gd name="T7" fmla="*/ 6 h 15"/>
                  <a:gd name="T8" fmla="*/ 172 w 172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15">
                    <a:moveTo>
                      <a:pt x="172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1" y="15"/>
                    </a:cubicBezTo>
                    <a:cubicBezTo>
                      <a:pt x="172" y="6"/>
                      <a:pt x="172" y="6"/>
                      <a:pt x="172" y="6"/>
                    </a:cubicBezTo>
                    <a:cubicBezTo>
                      <a:pt x="172" y="4"/>
                      <a:pt x="172" y="2"/>
                      <a:pt x="17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5" name="Freeform 150"/>
              <p:cNvSpPr/>
              <p:nvPr/>
            </p:nvSpPr>
            <p:spPr bwMode="auto">
              <a:xfrm>
                <a:off x="5226051" y="3278188"/>
                <a:ext cx="376238" cy="198438"/>
              </a:xfrm>
              <a:custGeom>
                <a:avLst/>
                <a:gdLst>
                  <a:gd name="T0" fmla="*/ 112 w 115"/>
                  <a:gd name="T1" fmla="*/ 0 h 61"/>
                  <a:gd name="T2" fmla="*/ 0 w 115"/>
                  <a:gd name="T3" fmla="*/ 56 h 61"/>
                  <a:gd name="T4" fmla="*/ 3 w 115"/>
                  <a:gd name="T5" fmla="*/ 61 h 61"/>
                  <a:gd name="T6" fmla="*/ 115 w 115"/>
                  <a:gd name="T7" fmla="*/ 5 h 61"/>
                  <a:gd name="T8" fmla="*/ 112 w 115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1">
                    <a:moveTo>
                      <a:pt x="112" y="0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1" y="58"/>
                      <a:pt x="2" y="59"/>
                      <a:pt x="3" y="61"/>
                    </a:cubicBezTo>
                    <a:cubicBezTo>
                      <a:pt x="115" y="5"/>
                      <a:pt x="115" y="5"/>
                      <a:pt x="115" y="5"/>
                    </a:cubicBezTo>
                    <a:cubicBezTo>
                      <a:pt x="114" y="3"/>
                      <a:pt x="113" y="2"/>
                      <a:pt x="1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6" name="Freeform 151"/>
              <p:cNvSpPr/>
              <p:nvPr/>
            </p:nvSpPr>
            <p:spPr bwMode="auto">
              <a:xfrm>
                <a:off x="5337176" y="3575050"/>
                <a:ext cx="568325" cy="1106488"/>
              </a:xfrm>
              <a:custGeom>
                <a:avLst/>
                <a:gdLst>
                  <a:gd name="T0" fmla="*/ 169 w 174"/>
                  <a:gd name="T1" fmla="*/ 0 h 339"/>
                  <a:gd name="T2" fmla="*/ 0 w 174"/>
                  <a:gd name="T3" fmla="*/ 334 h 339"/>
                  <a:gd name="T4" fmla="*/ 0 w 174"/>
                  <a:gd name="T5" fmla="*/ 336 h 339"/>
                  <a:gd name="T6" fmla="*/ 2 w 174"/>
                  <a:gd name="T7" fmla="*/ 338 h 339"/>
                  <a:gd name="T8" fmla="*/ 5 w 174"/>
                  <a:gd name="T9" fmla="*/ 337 h 339"/>
                  <a:gd name="T10" fmla="*/ 174 w 174"/>
                  <a:gd name="T11" fmla="*/ 2 h 339"/>
                  <a:gd name="T12" fmla="*/ 169 w 174"/>
                  <a:gd name="T13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4" h="339">
                    <a:moveTo>
                      <a:pt x="169" y="0"/>
                    </a:moveTo>
                    <a:cubicBezTo>
                      <a:pt x="0" y="334"/>
                      <a:pt x="0" y="334"/>
                      <a:pt x="0" y="334"/>
                    </a:cubicBezTo>
                    <a:cubicBezTo>
                      <a:pt x="0" y="335"/>
                      <a:pt x="0" y="335"/>
                      <a:pt x="0" y="336"/>
                    </a:cubicBezTo>
                    <a:cubicBezTo>
                      <a:pt x="0" y="337"/>
                      <a:pt x="1" y="338"/>
                      <a:pt x="2" y="338"/>
                    </a:cubicBezTo>
                    <a:cubicBezTo>
                      <a:pt x="3" y="339"/>
                      <a:pt x="5" y="338"/>
                      <a:pt x="5" y="337"/>
                    </a:cubicBezTo>
                    <a:cubicBezTo>
                      <a:pt x="174" y="2"/>
                      <a:pt x="174" y="2"/>
                      <a:pt x="174" y="2"/>
                    </a:cubicBezTo>
                    <a:cubicBezTo>
                      <a:pt x="172" y="1"/>
                      <a:pt x="170" y="1"/>
                      <a:pt x="16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7" name="Freeform 152"/>
              <p:cNvSpPr/>
              <p:nvPr/>
            </p:nvSpPr>
            <p:spPr bwMode="auto">
              <a:xfrm>
                <a:off x="6149976" y="4557713"/>
                <a:ext cx="225425" cy="111125"/>
              </a:xfrm>
              <a:custGeom>
                <a:avLst/>
                <a:gdLst>
                  <a:gd name="T0" fmla="*/ 66 w 69"/>
                  <a:gd name="T1" fmla="*/ 0 h 34"/>
                  <a:gd name="T2" fmla="*/ 0 w 69"/>
                  <a:gd name="T3" fmla="*/ 29 h 34"/>
                  <a:gd name="T4" fmla="*/ 3 w 69"/>
                  <a:gd name="T5" fmla="*/ 34 h 34"/>
                  <a:gd name="T6" fmla="*/ 69 w 69"/>
                  <a:gd name="T7" fmla="*/ 5 h 34"/>
                  <a:gd name="T8" fmla="*/ 66 w 69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4">
                    <a:moveTo>
                      <a:pt x="66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8" y="4"/>
                      <a:pt x="67" y="2"/>
                      <a:pt x="6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8" name="Freeform 153"/>
              <p:cNvSpPr/>
              <p:nvPr/>
            </p:nvSpPr>
            <p:spPr bwMode="auto">
              <a:xfrm>
                <a:off x="5222876" y="3806825"/>
                <a:ext cx="1082675" cy="349250"/>
              </a:xfrm>
              <a:custGeom>
                <a:avLst/>
                <a:gdLst>
                  <a:gd name="T0" fmla="*/ 332 w 332"/>
                  <a:gd name="T1" fmla="*/ 101 h 107"/>
                  <a:gd name="T2" fmla="*/ 2 w 332"/>
                  <a:gd name="T3" fmla="*/ 0 h 107"/>
                  <a:gd name="T4" fmla="*/ 0 w 332"/>
                  <a:gd name="T5" fmla="*/ 5 h 107"/>
                  <a:gd name="T6" fmla="*/ 331 w 332"/>
                  <a:gd name="T7" fmla="*/ 107 h 107"/>
                  <a:gd name="T8" fmla="*/ 332 w 332"/>
                  <a:gd name="T9" fmla="*/ 10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2" h="107">
                    <a:moveTo>
                      <a:pt x="332" y="10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31" y="107"/>
                      <a:pt x="331" y="107"/>
                      <a:pt x="331" y="107"/>
                    </a:cubicBezTo>
                    <a:cubicBezTo>
                      <a:pt x="331" y="105"/>
                      <a:pt x="331" y="103"/>
                      <a:pt x="332" y="10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9" name="Freeform 154"/>
              <p:cNvSpPr/>
              <p:nvPr/>
            </p:nvSpPr>
            <p:spPr bwMode="auto">
              <a:xfrm>
                <a:off x="6456363" y="3509963"/>
                <a:ext cx="157163" cy="228600"/>
              </a:xfrm>
              <a:custGeom>
                <a:avLst/>
                <a:gdLst>
                  <a:gd name="T0" fmla="*/ 48 w 48"/>
                  <a:gd name="T1" fmla="*/ 67 h 70"/>
                  <a:gd name="T2" fmla="*/ 4 w 48"/>
                  <a:gd name="T3" fmla="*/ 0 h 70"/>
                  <a:gd name="T4" fmla="*/ 0 w 48"/>
                  <a:gd name="T5" fmla="*/ 4 h 70"/>
                  <a:gd name="T6" fmla="*/ 43 w 48"/>
                  <a:gd name="T7" fmla="*/ 70 h 70"/>
                  <a:gd name="T8" fmla="*/ 48 w 48"/>
                  <a:gd name="T9" fmla="*/ 6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70">
                    <a:moveTo>
                      <a:pt x="48" y="67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2"/>
                      <a:pt x="1" y="3"/>
                      <a:pt x="0" y="4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5" y="69"/>
                      <a:pt x="47" y="68"/>
                      <a:pt x="48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0" name="Freeform 155"/>
              <p:cNvSpPr/>
              <p:nvPr/>
            </p:nvSpPr>
            <p:spPr bwMode="auto">
              <a:xfrm>
                <a:off x="7499351" y="4348163"/>
                <a:ext cx="247650" cy="73025"/>
              </a:xfrm>
              <a:custGeom>
                <a:avLst/>
                <a:gdLst>
                  <a:gd name="T0" fmla="*/ 73 w 76"/>
                  <a:gd name="T1" fmla="*/ 13 h 22"/>
                  <a:gd name="T2" fmla="*/ 2 w 76"/>
                  <a:gd name="T3" fmla="*/ 0 h 22"/>
                  <a:gd name="T4" fmla="*/ 0 w 76"/>
                  <a:gd name="T5" fmla="*/ 9 h 22"/>
                  <a:gd name="T6" fmla="*/ 71 w 76"/>
                  <a:gd name="T7" fmla="*/ 21 h 22"/>
                  <a:gd name="T8" fmla="*/ 76 w 76"/>
                  <a:gd name="T9" fmla="*/ 18 h 22"/>
                  <a:gd name="T10" fmla="*/ 73 w 76"/>
                  <a:gd name="T11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22">
                    <a:moveTo>
                      <a:pt x="73" y="1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3"/>
                      <a:pt x="1" y="6"/>
                      <a:pt x="0" y="9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3" y="22"/>
                      <a:pt x="76" y="20"/>
                      <a:pt x="76" y="18"/>
                    </a:cubicBezTo>
                    <a:cubicBezTo>
                      <a:pt x="76" y="15"/>
                      <a:pt x="75" y="13"/>
                      <a:pt x="73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1" name="Freeform 156"/>
              <p:cNvSpPr/>
              <p:nvPr/>
            </p:nvSpPr>
            <p:spPr bwMode="auto">
              <a:xfrm>
                <a:off x="7343776" y="4675188"/>
                <a:ext cx="458788" cy="414338"/>
              </a:xfrm>
              <a:custGeom>
                <a:avLst/>
                <a:gdLst>
                  <a:gd name="T0" fmla="*/ 4 w 141"/>
                  <a:gd name="T1" fmla="*/ 0 h 127"/>
                  <a:gd name="T2" fmla="*/ 0 w 141"/>
                  <a:gd name="T3" fmla="*/ 4 h 127"/>
                  <a:gd name="T4" fmla="*/ 138 w 141"/>
                  <a:gd name="T5" fmla="*/ 127 h 127"/>
                  <a:gd name="T6" fmla="*/ 141 w 141"/>
                  <a:gd name="T7" fmla="*/ 123 h 127"/>
                  <a:gd name="T8" fmla="*/ 4 w 141"/>
                  <a:gd name="T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27">
                    <a:moveTo>
                      <a:pt x="4" y="0"/>
                    </a:moveTo>
                    <a:cubicBezTo>
                      <a:pt x="2" y="1"/>
                      <a:pt x="1" y="3"/>
                      <a:pt x="0" y="4"/>
                    </a:cubicBezTo>
                    <a:cubicBezTo>
                      <a:pt x="138" y="127"/>
                      <a:pt x="138" y="127"/>
                      <a:pt x="138" y="127"/>
                    </a:cubicBezTo>
                    <a:cubicBezTo>
                      <a:pt x="141" y="123"/>
                      <a:pt x="141" y="123"/>
                      <a:pt x="141" y="123"/>
                    </a:cubicBez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2" name="Freeform 157"/>
              <p:cNvSpPr/>
              <p:nvPr/>
            </p:nvSpPr>
            <p:spPr bwMode="auto">
              <a:xfrm>
                <a:off x="7007226" y="4864100"/>
                <a:ext cx="49213" cy="382588"/>
              </a:xfrm>
              <a:custGeom>
                <a:avLst/>
                <a:gdLst>
                  <a:gd name="T0" fmla="*/ 0 w 15"/>
                  <a:gd name="T1" fmla="*/ 1 h 117"/>
                  <a:gd name="T2" fmla="*/ 9 w 15"/>
                  <a:gd name="T3" fmla="*/ 117 h 117"/>
                  <a:gd name="T4" fmla="*/ 15 w 15"/>
                  <a:gd name="T5" fmla="*/ 116 h 117"/>
                  <a:gd name="T6" fmla="*/ 6 w 15"/>
                  <a:gd name="T7" fmla="*/ 0 h 117"/>
                  <a:gd name="T8" fmla="*/ 0 w 15"/>
                  <a:gd name="T9" fmla="*/ 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7">
                    <a:moveTo>
                      <a:pt x="0" y="1"/>
                    </a:moveTo>
                    <a:cubicBezTo>
                      <a:pt x="9" y="117"/>
                      <a:pt x="9" y="117"/>
                      <a:pt x="9" y="117"/>
                    </a:cubicBezTo>
                    <a:cubicBezTo>
                      <a:pt x="15" y="116"/>
                      <a:pt x="15" y="116"/>
                      <a:pt x="15" y="116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1"/>
                      <a:pt x="2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3" name="Freeform 158"/>
              <p:cNvSpPr/>
              <p:nvPr/>
            </p:nvSpPr>
            <p:spPr bwMode="auto">
              <a:xfrm>
                <a:off x="8543926" y="2709863"/>
                <a:ext cx="227013" cy="411163"/>
              </a:xfrm>
              <a:custGeom>
                <a:avLst/>
                <a:gdLst>
                  <a:gd name="T0" fmla="*/ 4 w 70"/>
                  <a:gd name="T1" fmla="*/ 126 h 126"/>
                  <a:gd name="T2" fmla="*/ 70 w 70"/>
                  <a:gd name="T3" fmla="*/ 2 h 126"/>
                  <a:gd name="T4" fmla="*/ 65 w 70"/>
                  <a:gd name="T5" fmla="*/ 0 h 126"/>
                  <a:gd name="T6" fmla="*/ 0 w 70"/>
                  <a:gd name="T7" fmla="*/ 123 h 126"/>
                  <a:gd name="T8" fmla="*/ 4 w 70"/>
                  <a:gd name="T9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26">
                    <a:moveTo>
                      <a:pt x="4" y="126"/>
                    </a:moveTo>
                    <a:cubicBezTo>
                      <a:pt x="70" y="2"/>
                      <a:pt x="70" y="2"/>
                      <a:pt x="70" y="2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" y="124"/>
                      <a:pt x="3" y="125"/>
                      <a:pt x="4" y="12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4" name="Freeform 159"/>
              <p:cNvSpPr/>
              <p:nvPr/>
            </p:nvSpPr>
            <p:spPr bwMode="auto">
              <a:xfrm>
                <a:off x="7186613" y="2660650"/>
                <a:ext cx="658813" cy="542925"/>
              </a:xfrm>
              <a:custGeom>
                <a:avLst/>
                <a:gdLst>
                  <a:gd name="T0" fmla="*/ 202 w 202"/>
                  <a:gd name="T1" fmla="*/ 160 h 166"/>
                  <a:gd name="T2" fmla="*/ 7 w 202"/>
                  <a:gd name="T3" fmla="*/ 1 h 166"/>
                  <a:gd name="T4" fmla="*/ 1 w 202"/>
                  <a:gd name="T5" fmla="*/ 2 h 166"/>
                  <a:gd name="T6" fmla="*/ 0 w 202"/>
                  <a:gd name="T7" fmla="*/ 5 h 166"/>
                  <a:gd name="T8" fmla="*/ 2 w 202"/>
                  <a:gd name="T9" fmla="*/ 8 h 166"/>
                  <a:gd name="T10" fmla="*/ 197 w 202"/>
                  <a:gd name="T11" fmla="*/ 166 h 166"/>
                  <a:gd name="T12" fmla="*/ 202 w 202"/>
                  <a:gd name="T13" fmla="*/ 16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166">
                    <a:moveTo>
                      <a:pt x="202" y="160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0"/>
                      <a:pt x="1" y="2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197" y="166"/>
                      <a:pt x="197" y="166"/>
                      <a:pt x="197" y="166"/>
                    </a:cubicBezTo>
                    <a:cubicBezTo>
                      <a:pt x="198" y="164"/>
                      <a:pt x="200" y="162"/>
                      <a:pt x="202" y="16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5" name="Freeform 160"/>
              <p:cNvSpPr/>
              <p:nvPr/>
            </p:nvSpPr>
            <p:spPr bwMode="auto">
              <a:xfrm>
                <a:off x="7431088" y="3790950"/>
                <a:ext cx="312738" cy="192088"/>
              </a:xfrm>
              <a:custGeom>
                <a:avLst/>
                <a:gdLst>
                  <a:gd name="T0" fmla="*/ 94 w 96"/>
                  <a:gd name="T1" fmla="*/ 0 h 59"/>
                  <a:gd name="T2" fmla="*/ 0 w 96"/>
                  <a:gd name="T3" fmla="*/ 54 h 59"/>
                  <a:gd name="T4" fmla="*/ 3 w 96"/>
                  <a:gd name="T5" fmla="*/ 59 h 59"/>
                  <a:gd name="T6" fmla="*/ 96 w 96"/>
                  <a:gd name="T7" fmla="*/ 5 h 59"/>
                  <a:gd name="T8" fmla="*/ 94 w 96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59">
                    <a:moveTo>
                      <a:pt x="94" y="0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1" y="56"/>
                      <a:pt x="2" y="57"/>
                      <a:pt x="3" y="59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5" y="3"/>
                      <a:pt x="94" y="2"/>
                      <a:pt x="9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6" name="Freeform 161"/>
              <p:cNvSpPr/>
              <p:nvPr/>
            </p:nvSpPr>
            <p:spPr bwMode="auto">
              <a:xfrm>
                <a:off x="7858126" y="4048125"/>
                <a:ext cx="136525" cy="271463"/>
              </a:xfrm>
              <a:custGeom>
                <a:avLst/>
                <a:gdLst>
                  <a:gd name="T0" fmla="*/ 35 w 42"/>
                  <a:gd name="T1" fmla="*/ 0 h 83"/>
                  <a:gd name="T2" fmla="*/ 0 w 42"/>
                  <a:gd name="T3" fmla="*/ 76 h 83"/>
                  <a:gd name="T4" fmla="*/ 0 w 42"/>
                  <a:gd name="T5" fmla="*/ 78 h 83"/>
                  <a:gd name="T6" fmla="*/ 2 w 42"/>
                  <a:gd name="T7" fmla="*/ 82 h 83"/>
                  <a:gd name="T8" fmla="*/ 8 w 42"/>
                  <a:gd name="T9" fmla="*/ 80 h 83"/>
                  <a:gd name="T10" fmla="*/ 42 w 42"/>
                  <a:gd name="T11" fmla="*/ 4 h 83"/>
                  <a:gd name="T12" fmla="*/ 35 w 42"/>
                  <a:gd name="T13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83">
                    <a:moveTo>
                      <a:pt x="35" y="0"/>
                    </a:move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0" y="77"/>
                      <a:pt x="0" y="78"/>
                    </a:cubicBezTo>
                    <a:cubicBezTo>
                      <a:pt x="0" y="80"/>
                      <a:pt x="1" y="81"/>
                      <a:pt x="2" y="82"/>
                    </a:cubicBezTo>
                    <a:cubicBezTo>
                      <a:pt x="5" y="83"/>
                      <a:pt x="7" y="82"/>
                      <a:pt x="8" y="80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0" y="3"/>
                      <a:pt x="37" y="1"/>
                      <a:pt x="3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7" name="Freeform 162"/>
              <p:cNvSpPr/>
              <p:nvPr/>
            </p:nvSpPr>
            <p:spPr bwMode="auto">
              <a:xfrm>
                <a:off x="8729663" y="3800475"/>
                <a:ext cx="260350" cy="241300"/>
              </a:xfrm>
              <a:custGeom>
                <a:avLst/>
                <a:gdLst>
                  <a:gd name="T0" fmla="*/ 2 w 80"/>
                  <a:gd name="T1" fmla="*/ 0 h 74"/>
                  <a:gd name="T2" fmla="*/ 0 w 80"/>
                  <a:gd name="T3" fmla="*/ 6 h 74"/>
                  <a:gd name="T4" fmla="*/ 76 w 80"/>
                  <a:gd name="T5" fmla="*/ 74 h 74"/>
                  <a:gd name="T6" fmla="*/ 80 w 80"/>
                  <a:gd name="T7" fmla="*/ 70 h 74"/>
                  <a:gd name="T8" fmla="*/ 2 w 80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74">
                    <a:moveTo>
                      <a:pt x="2" y="0"/>
                    </a:moveTo>
                    <a:cubicBezTo>
                      <a:pt x="1" y="2"/>
                      <a:pt x="0" y="4"/>
                      <a:pt x="0" y="6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80" y="70"/>
                      <a:pt x="80" y="70"/>
                      <a:pt x="80" y="7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8" name="Freeform 163"/>
              <p:cNvSpPr/>
              <p:nvPr/>
            </p:nvSpPr>
            <p:spPr bwMode="auto">
              <a:xfrm>
                <a:off x="7340601" y="1939925"/>
                <a:ext cx="241300" cy="173038"/>
              </a:xfrm>
              <a:custGeom>
                <a:avLst/>
                <a:gdLst>
                  <a:gd name="T0" fmla="*/ 74 w 74"/>
                  <a:gd name="T1" fmla="*/ 48 h 53"/>
                  <a:gd name="T2" fmla="*/ 4 w 74"/>
                  <a:gd name="T3" fmla="*/ 1 h 53"/>
                  <a:gd name="T4" fmla="*/ 0 w 74"/>
                  <a:gd name="T5" fmla="*/ 2 h 53"/>
                  <a:gd name="T6" fmla="*/ 0 w 74"/>
                  <a:gd name="T7" fmla="*/ 3 h 53"/>
                  <a:gd name="T8" fmla="*/ 1 w 74"/>
                  <a:gd name="T9" fmla="*/ 6 h 53"/>
                  <a:gd name="T10" fmla="*/ 71 w 74"/>
                  <a:gd name="T11" fmla="*/ 53 h 53"/>
                  <a:gd name="T12" fmla="*/ 74 w 74"/>
                  <a:gd name="T13" fmla="*/ 4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53">
                    <a:moveTo>
                      <a:pt x="74" y="48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1" y="0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71" y="53"/>
                      <a:pt x="71" y="53"/>
                      <a:pt x="71" y="53"/>
                    </a:cubicBezTo>
                    <a:cubicBezTo>
                      <a:pt x="72" y="52"/>
                      <a:pt x="73" y="50"/>
                      <a:pt x="74" y="4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9" name="Freeform 164"/>
              <p:cNvSpPr/>
              <p:nvPr/>
            </p:nvSpPr>
            <p:spPr bwMode="auto">
              <a:xfrm>
                <a:off x="7205663" y="2814638"/>
                <a:ext cx="525463" cy="933450"/>
              </a:xfrm>
              <a:custGeom>
                <a:avLst/>
                <a:gdLst>
                  <a:gd name="T0" fmla="*/ 156 w 161"/>
                  <a:gd name="T1" fmla="*/ 0 h 286"/>
                  <a:gd name="T2" fmla="*/ 0 w 161"/>
                  <a:gd name="T3" fmla="*/ 283 h 286"/>
                  <a:gd name="T4" fmla="*/ 4 w 161"/>
                  <a:gd name="T5" fmla="*/ 286 h 286"/>
                  <a:gd name="T6" fmla="*/ 161 w 161"/>
                  <a:gd name="T7" fmla="*/ 3 h 286"/>
                  <a:gd name="T8" fmla="*/ 156 w 161"/>
                  <a:gd name="T9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286">
                    <a:moveTo>
                      <a:pt x="156" y="0"/>
                    </a:moveTo>
                    <a:cubicBezTo>
                      <a:pt x="0" y="283"/>
                      <a:pt x="0" y="283"/>
                      <a:pt x="0" y="283"/>
                    </a:cubicBezTo>
                    <a:cubicBezTo>
                      <a:pt x="1" y="284"/>
                      <a:pt x="3" y="285"/>
                      <a:pt x="4" y="286"/>
                    </a:cubicBezTo>
                    <a:cubicBezTo>
                      <a:pt x="161" y="3"/>
                      <a:pt x="161" y="3"/>
                      <a:pt x="161" y="3"/>
                    </a:cubicBezTo>
                    <a:cubicBezTo>
                      <a:pt x="159" y="2"/>
                      <a:pt x="157" y="1"/>
                      <a:pt x="15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0" name="Freeform 165"/>
              <p:cNvSpPr/>
              <p:nvPr/>
            </p:nvSpPr>
            <p:spPr bwMode="auto">
              <a:xfrm>
                <a:off x="8099426" y="2889250"/>
                <a:ext cx="65088" cy="138113"/>
              </a:xfrm>
              <a:custGeom>
                <a:avLst/>
                <a:gdLst>
                  <a:gd name="T0" fmla="*/ 0 w 20"/>
                  <a:gd name="T1" fmla="*/ 1 h 42"/>
                  <a:gd name="T2" fmla="*/ 14 w 20"/>
                  <a:gd name="T3" fmla="*/ 42 h 42"/>
                  <a:gd name="T4" fmla="*/ 20 w 20"/>
                  <a:gd name="T5" fmla="*/ 41 h 42"/>
                  <a:gd name="T6" fmla="*/ 5 w 20"/>
                  <a:gd name="T7" fmla="*/ 0 h 42"/>
                  <a:gd name="T8" fmla="*/ 0 w 20"/>
                  <a:gd name="T9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42">
                    <a:moveTo>
                      <a:pt x="0" y="1"/>
                    </a:moveTo>
                    <a:cubicBezTo>
                      <a:pt x="14" y="42"/>
                      <a:pt x="14" y="42"/>
                      <a:pt x="14" y="42"/>
                    </a:cubicBezTo>
                    <a:cubicBezTo>
                      <a:pt x="16" y="41"/>
                      <a:pt x="18" y="41"/>
                      <a:pt x="20" y="4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1" name="Freeform 166"/>
              <p:cNvSpPr/>
              <p:nvPr/>
            </p:nvSpPr>
            <p:spPr bwMode="auto">
              <a:xfrm>
                <a:off x="8389938" y="4090988"/>
                <a:ext cx="95250" cy="368300"/>
              </a:xfrm>
              <a:custGeom>
                <a:avLst/>
                <a:gdLst>
                  <a:gd name="T0" fmla="*/ 29 w 29"/>
                  <a:gd name="T1" fmla="*/ 111 h 113"/>
                  <a:gd name="T2" fmla="*/ 5 w 29"/>
                  <a:gd name="T3" fmla="*/ 0 h 113"/>
                  <a:gd name="T4" fmla="*/ 0 w 29"/>
                  <a:gd name="T5" fmla="*/ 2 h 113"/>
                  <a:gd name="T6" fmla="*/ 23 w 29"/>
                  <a:gd name="T7" fmla="*/ 113 h 113"/>
                  <a:gd name="T8" fmla="*/ 29 w 29"/>
                  <a:gd name="T9" fmla="*/ 1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13">
                    <a:moveTo>
                      <a:pt x="29" y="111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1"/>
                      <a:pt x="2" y="1"/>
                      <a:pt x="0" y="2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5" y="112"/>
                      <a:pt x="27" y="111"/>
                      <a:pt x="29" y="1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2" name="Freeform 167"/>
              <p:cNvSpPr/>
              <p:nvPr/>
            </p:nvSpPr>
            <p:spPr bwMode="auto">
              <a:xfrm>
                <a:off x="8905876" y="4303713"/>
                <a:ext cx="168275" cy="244475"/>
              </a:xfrm>
              <a:custGeom>
                <a:avLst/>
                <a:gdLst>
                  <a:gd name="T0" fmla="*/ 51 w 52"/>
                  <a:gd name="T1" fmla="*/ 0 h 75"/>
                  <a:gd name="T2" fmla="*/ 47 w 52"/>
                  <a:gd name="T3" fmla="*/ 1 h 75"/>
                  <a:gd name="T4" fmla="*/ 0 w 52"/>
                  <a:gd name="T5" fmla="*/ 71 h 75"/>
                  <a:gd name="T6" fmla="*/ 5 w 52"/>
                  <a:gd name="T7" fmla="*/ 75 h 75"/>
                  <a:gd name="T8" fmla="*/ 52 w 52"/>
                  <a:gd name="T9" fmla="*/ 4 h 75"/>
                  <a:gd name="T10" fmla="*/ 51 w 52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75">
                    <a:moveTo>
                      <a:pt x="51" y="0"/>
                    </a:moveTo>
                    <a:cubicBezTo>
                      <a:pt x="49" y="0"/>
                      <a:pt x="48" y="0"/>
                      <a:pt x="47" y="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2" y="72"/>
                      <a:pt x="3" y="73"/>
                      <a:pt x="5" y="75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3"/>
                      <a:pt x="52" y="1"/>
                      <a:pt x="5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3" name="Freeform 168"/>
              <p:cNvSpPr/>
              <p:nvPr/>
            </p:nvSpPr>
            <p:spPr bwMode="auto">
              <a:xfrm>
                <a:off x="8980488" y="5138738"/>
                <a:ext cx="173038" cy="142875"/>
              </a:xfrm>
              <a:custGeom>
                <a:avLst/>
                <a:gdLst>
                  <a:gd name="T0" fmla="*/ 51 w 53"/>
                  <a:gd name="T1" fmla="*/ 36 h 44"/>
                  <a:gd name="T2" fmla="*/ 5 w 53"/>
                  <a:gd name="T3" fmla="*/ 0 h 44"/>
                  <a:gd name="T4" fmla="*/ 0 w 53"/>
                  <a:gd name="T5" fmla="*/ 7 h 44"/>
                  <a:gd name="T6" fmla="*/ 46 w 53"/>
                  <a:gd name="T7" fmla="*/ 43 h 44"/>
                  <a:gd name="T8" fmla="*/ 52 w 53"/>
                  <a:gd name="T9" fmla="*/ 42 h 44"/>
                  <a:gd name="T10" fmla="*/ 51 w 53"/>
                  <a:gd name="T1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44">
                    <a:moveTo>
                      <a:pt x="51" y="36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2"/>
                      <a:pt x="1" y="4"/>
                      <a:pt x="0" y="7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8" y="44"/>
                      <a:pt x="51" y="44"/>
                      <a:pt x="52" y="42"/>
                    </a:cubicBezTo>
                    <a:cubicBezTo>
                      <a:pt x="53" y="40"/>
                      <a:pt x="53" y="38"/>
                      <a:pt x="51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4" name="Freeform 169"/>
              <p:cNvSpPr/>
              <p:nvPr/>
            </p:nvSpPr>
            <p:spPr bwMode="auto">
              <a:xfrm>
                <a:off x="8788401" y="5299075"/>
                <a:ext cx="285750" cy="606425"/>
              </a:xfrm>
              <a:custGeom>
                <a:avLst/>
                <a:gdLst>
                  <a:gd name="T0" fmla="*/ 5 w 88"/>
                  <a:gd name="T1" fmla="*/ 0 h 186"/>
                  <a:gd name="T2" fmla="*/ 0 w 88"/>
                  <a:gd name="T3" fmla="*/ 2 h 186"/>
                  <a:gd name="T4" fmla="*/ 83 w 88"/>
                  <a:gd name="T5" fmla="*/ 186 h 186"/>
                  <a:gd name="T6" fmla="*/ 88 w 88"/>
                  <a:gd name="T7" fmla="*/ 184 h 186"/>
                  <a:gd name="T8" fmla="*/ 5 w 88"/>
                  <a:gd name="T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86">
                    <a:moveTo>
                      <a:pt x="5" y="0"/>
                    </a:moveTo>
                    <a:cubicBezTo>
                      <a:pt x="3" y="1"/>
                      <a:pt x="2" y="2"/>
                      <a:pt x="0" y="2"/>
                    </a:cubicBezTo>
                    <a:cubicBezTo>
                      <a:pt x="83" y="186"/>
                      <a:pt x="83" y="186"/>
                      <a:pt x="83" y="186"/>
                    </a:cubicBezTo>
                    <a:cubicBezTo>
                      <a:pt x="88" y="184"/>
                      <a:pt x="88" y="184"/>
                      <a:pt x="88" y="184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5" name="Freeform 170"/>
              <p:cNvSpPr/>
              <p:nvPr/>
            </p:nvSpPr>
            <p:spPr bwMode="auto">
              <a:xfrm>
                <a:off x="8015288" y="5265738"/>
                <a:ext cx="377825" cy="376238"/>
              </a:xfrm>
              <a:custGeom>
                <a:avLst/>
                <a:gdLst>
                  <a:gd name="T0" fmla="*/ 109 w 116"/>
                  <a:gd name="T1" fmla="*/ 0 h 115"/>
                  <a:gd name="T2" fmla="*/ 1 w 116"/>
                  <a:gd name="T3" fmla="*/ 108 h 115"/>
                  <a:gd name="T4" fmla="*/ 0 w 116"/>
                  <a:gd name="T5" fmla="*/ 110 h 115"/>
                  <a:gd name="T6" fmla="*/ 1 w 116"/>
                  <a:gd name="T7" fmla="*/ 113 h 115"/>
                  <a:gd name="T8" fmla="*/ 7 w 116"/>
                  <a:gd name="T9" fmla="*/ 113 h 115"/>
                  <a:gd name="T10" fmla="*/ 116 w 116"/>
                  <a:gd name="T11" fmla="*/ 4 h 115"/>
                  <a:gd name="T12" fmla="*/ 109 w 116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115">
                    <a:moveTo>
                      <a:pt x="109" y="0"/>
                    </a:moveTo>
                    <a:cubicBezTo>
                      <a:pt x="1" y="108"/>
                      <a:pt x="1" y="108"/>
                      <a:pt x="1" y="108"/>
                    </a:cubicBezTo>
                    <a:cubicBezTo>
                      <a:pt x="0" y="108"/>
                      <a:pt x="0" y="109"/>
                      <a:pt x="0" y="110"/>
                    </a:cubicBezTo>
                    <a:cubicBezTo>
                      <a:pt x="0" y="112"/>
                      <a:pt x="0" y="113"/>
                      <a:pt x="1" y="113"/>
                    </a:cubicBezTo>
                    <a:cubicBezTo>
                      <a:pt x="3" y="115"/>
                      <a:pt x="5" y="115"/>
                      <a:pt x="7" y="113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4" y="3"/>
                      <a:pt x="111" y="1"/>
                      <a:pt x="10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6" name="Freeform 171"/>
              <p:cNvSpPr/>
              <p:nvPr/>
            </p:nvSpPr>
            <p:spPr bwMode="auto">
              <a:xfrm>
                <a:off x="7826376" y="4972050"/>
                <a:ext cx="352425" cy="120650"/>
              </a:xfrm>
              <a:custGeom>
                <a:avLst/>
                <a:gdLst>
                  <a:gd name="T0" fmla="*/ 107 w 108"/>
                  <a:gd name="T1" fmla="*/ 0 h 37"/>
                  <a:gd name="T2" fmla="*/ 2 w 108"/>
                  <a:gd name="T3" fmla="*/ 32 h 37"/>
                  <a:gd name="T4" fmla="*/ 0 w 108"/>
                  <a:gd name="T5" fmla="*/ 34 h 37"/>
                  <a:gd name="T6" fmla="*/ 0 w 108"/>
                  <a:gd name="T7" fmla="*/ 35 h 37"/>
                  <a:gd name="T8" fmla="*/ 4 w 108"/>
                  <a:gd name="T9" fmla="*/ 37 h 37"/>
                  <a:gd name="T10" fmla="*/ 108 w 108"/>
                  <a:gd name="T11" fmla="*/ 5 h 37"/>
                  <a:gd name="T12" fmla="*/ 107 w 108"/>
                  <a:gd name="T1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37">
                    <a:moveTo>
                      <a:pt x="107" y="0"/>
                    </a:moveTo>
                    <a:cubicBezTo>
                      <a:pt x="2" y="32"/>
                      <a:pt x="2" y="32"/>
                      <a:pt x="2" y="32"/>
                    </a:cubicBezTo>
                    <a:cubicBezTo>
                      <a:pt x="1" y="32"/>
                      <a:pt x="0" y="33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37"/>
                      <a:pt x="2" y="37"/>
                      <a:pt x="4" y="37"/>
                    </a:cubicBezTo>
                    <a:cubicBezTo>
                      <a:pt x="108" y="5"/>
                      <a:pt x="108" y="5"/>
                      <a:pt x="108" y="5"/>
                    </a:cubicBezTo>
                    <a:cubicBezTo>
                      <a:pt x="108" y="4"/>
                      <a:pt x="107" y="2"/>
                      <a:pt x="10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7" name="Freeform 172"/>
              <p:cNvSpPr/>
              <p:nvPr/>
            </p:nvSpPr>
            <p:spPr bwMode="auto">
              <a:xfrm>
                <a:off x="7894638" y="4443413"/>
                <a:ext cx="334963" cy="234950"/>
              </a:xfrm>
              <a:custGeom>
                <a:avLst/>
                <a:gdLst>
                  <a:gd name="T0" fmla="*/ 103 w 103"/>
                  <a:gd name="T1" fmla="*/ 65 h 72"/>
                  <a:gd name="T2" fmla="*/ 7 w 103"/>
                  <a:gd name="T3" fmla="*/ 1 h 72"/>
                  <a:gd name="T4" fmla="*/ 1 w 103"/>
                  <a:gd name="T5" fmla="*/ 3 h 72"/>
                  <a:gd name="T6" fmla="*/ 0 w 103"/>
                  <a:gd name="T7" fmla="*/ 5 h 72"/>
                  <a:gd name="T8" fmla="*/ 2 w 103"/>
                  <a:gd name="T9" fmla="*/ 8 h 72"/>
                  <a:gd name="T10" fmla="*/ 99 w 103"/>
                  <a:gd name="T11" fmla="*/ 72 h 72"/>
                  <a:gd name="T12" fmla="*/ 103 w 103"/>
                  <a:gd name="T13" fmla="*/ 6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72">
                    <a:moveTo>
                      <a:pt x="103" y="65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2" y="1"/>
                      <a:pt x="1" y="3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6"/>
                      <a:pt x="1" y="8"/>
                      <a:pt x="2" y="8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100" y="70"/>
                      <a:pt x="101" y="67"/>
                      <a:pt x="103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8" name="Freeform 173"/>
              <p:cNvSpPr>
                <a:spLocks noEditPoints="1"/>
              </p:cNvSpPr>
              <p:nvPr/>
            </p:nvSpPr>
            <p:spPr bwMode="auto">
              <a:xfrm>
                <a:off x="9329738" y="4489450"/>
                <a:ext cx="958850" cy="958850"/>
              </a:xfrm>
              <a:custGeom>
                <a:avLst/>
                <a:gdLst>
                  <a:gd name="T0" fmla="*/ 0 w 294"/>
                  <a:gd name="T1" fmla="*/ 147 h 294"/>
                  <a:gd name="T2" fmla="*/ 147 w 294"/>
                  <a:gd name="T3" fmla="*/ 0 h 294"/>
                  <a:gd name="T4" fmla="*/ 294 w 294"/>
                  <a:gd name="T5" fmla="*/ 147 h 294"/>
                  <a:gd name="T6" fmla="*/ 147 w 294"/>
                  <a:gd name="T7" fmla="*/ 294 h 294"/>
                  <a:gd name="T8" fmla="*/ 0 w 294"/>
                  <a:gd name="T9" fmla="*/ 147 h 294"/>
                  <a:gd name="T10" fmla="*/ 277 w 294"/>
                  <a:gd name="T11" fmla="*/ 147 h 294"/>
                  <a:gd name="T12" fmla="*/ 147 w 294"/>
                  <a:gd name="T13" fmla="*/ 17 h 294"/>
                  <a:gd name="T14" fmla="*/ 17 w 294"/>
                  <a:gd name="T15" fmla="*/ 147 h 294"/>
                  <a:gd name="T16" fmla="*/ 147 w 294"/>
                  <a:gd name="T17" fmla="*/ 277 h 294"/>
                  <a:gd name="T18" fmla="*/ 277 w 294"/>
                  <a:gd name="T19" fmla="*/ 147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4" h="294">
                    <a:moveTo>
                      <a:pt x="0" y="147"/>
                    </a:moveTo>
                    <a:cubicBezTo>
                      <a:pt x="0" y="66"/>
                      <a:pt x="66" y="0"/>
                      <a:pt x="147" y="0"/>
                    </a:cubicBezTo>
                    <a:cubicBezTo>
                      <a:pt x="228" y="0"/>
                      <a:pt x="294" y="66"/>
                      <a:pt x="294" y="147"/>
                    </a:cubicBezTo>
                    <a:cubicBezTo>
                      <a:pt x="294" y="228"/>
                      <a:pt x="228" y="294"/>
                      <a:pt x="147" y="294"/>
                    </a:cubicBezTo>
                    <a:cubicBezTo>
                      <a:pt x="66" y="294"/>
                      <a:pt x="0" y="228"/>
                      <a:pt x="0" y="147"/>
                    </a:cubicBezTo>
                    <a:close/>
                    <a:moveTo>
                      <a:pt x="277" y="147"/>
                    </a:moveTo>
                    <a:cubicBezTo>
                      <a:pt x="277" y="76"/>
                      <a:pt x="218" y="17"/>
                      <a:pt x="147" y="17"/>
                    </a:cubicBezTo>
                    <a:cubicBezTo>
                      <a:pt x="75" y="17"/>
                      <a:pt x="17" y="76"/>
                      <a:pt x="17" y="147"/>
                    </a:cubicBezTo>
                    <a:cubicBezTo>
                      <a:pt x="17" y="219"/>
                      <a:pt x="75" y="277"/>
                      <a:pt x="147" y="277"/>
                    </a:cubicBezTo>
                    <a:cubicBezTo>
                      <a:pt x="218" y="277"/>
                      <a:pt x="277" y="219"/>
                      <a:pt x="277" y="14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9" name="Freeform 174"/>
              <p:cNvSpPr/>
              <p:nvPr/>
            </p:nvSpPr>
            <p:spPr bwMode="auto">
              <a:xfrm>
                <a:off x="10280651" y="4838700"/>
                <a:ext cx="258763" cy="77788"/>
              </a:xfrm>
              <a:custGeom>
                <a:avLst/>
                <a:gdLst>
                  <a:gd name="T0" fmla="*/ 78 w 79"/>
                  <a:gd name="T1" fmla="*/ 3 h 24"/>
                  <a:gd name="T2" fmla="*/ 75 w 79"/>
                  <a:gd name="T3" fmla="*/ 1 h 24"/>
                  <a:gd name="T4" fmla="*/ 0 w 79"/>
                  <a:gd name="T5" fmla="*/ 19 h 24"/>
                  <a:gd name="T6" fmla="*/ 1 w 79"/>
                  <a:gd name="T7" fmla="*/ 24 h 24"/>
                  <a:gd name="T8" fmla="*/ 76 w 79"/>
                  <a:gd name="T9" fmla="*/ 6 h 24"/>
                  <a:gd name="T10" fmla="*/ 78 w 79"/>
                  <a:gd name="T11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24">
                    <a:moveTo>
                      <a:pt x="78" y="3"/>
                    </a:moveTo>
                    <a:cubicBezTo>
                      <a:pt x="78" y="1"/>
                      <a:pt x="76" y="0"/>
                      <a:pt x="75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20"/>
                      <a:pt x="1" y="22"/>
                      <a:pt x="1" y="24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8" y="6"/>
                      <a:pt x="79" y="4"/>
                      <a:pt x="78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410" name="Straight Connector 186"/>
            <p:cNvCxnSpPr/>
            <p:nvPr/>
          </p:nvCxnSpPr>
          <p:spPr>
            <a:xfrm>
              <a:off x="5757926" y="-18083"/>
              <a:ext cx="3112" cy="1088533"/>
            </a:xfrm>
            <a:prstGeom prst="line">
              <a:avLst/>
            </a:prstGeom>
            <a:grpFill/>
            <a:ln w="38100" cap="flat" cmpd="sng" algn="ctr">
              <a:solidFill>
                <a:schemeClr val="bg2"/>
              </a:solidFill>
              <a:prstDash val="solid"/>
              <a:miter lim="800000"/>
            </a:ln>
            <a:effectLst/>
          </p:spPr>
        </p:cxnSp>
      </p:grpSp>
      <p:sp>
        <p:nvSpPr>
          <p:cNvPr id="432" name="Title 1"/>
          <p:cNvSpPr txBox="1"/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noProof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软件技能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33" name="Subtitle 4"/>
          <p:cNvSpPr txBox="1"/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1800" marR="0" lvl="0" indent="-4318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434" name="Title 1"/>
          <p:cNvSpPr txBox="1"/>
          <p:nvPr/>
        </p:nvSpPr>
        <p:spPr>
          <a:xfrm>
            <a:off x="5277145" y="1383036"/>
            <a:ext cx="964673" cy="719266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altLang="zh-CN" sz="4800" noProof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6" name="Title 1"/>
          <p:cNvSpPr txBox="1"/>
          <p:nvPr/>
        </p:nvSpPr>
        <p:spPr>
          <a:xfrm>
            <a:off x="3483298" y="1583295"/>
            <a:ext cx="964673" cy="719266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altLang="zh-CN" sz="4400" noProof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7" name="Title 1"/>
          <p:cNvSpPr txBox="1"/>
          <p:nvPr/>
        </p:nvSpPr>
        <p:spPr>
          <a:xfrm>
            <a:off x="5949499" y="3969859"/>
            <a:ext cx="964673" cy="719266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altLang="zh-CN" sz="4400" noProof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8" name="Title 1"/>
          <p:cNvSpPr txBox="1"/>
          <p:nvPr/>
        </p:nvSpPr>
        <p:spPr>
          <a:xfrm>
            <a:off x="8770757" y="2088431"/>
            <a:ext cx="964673" cy="719266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altLang="zh-CN" sz="4400" noProof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9" name="Title 1"/>
          <p:cNvSpPr txBox="1"/>
          <p:nvPr/>
        </p:nvSpPr>
        <p:spPr>
          <a:xfrm>
            <a:off x="3873876" y="3493970"/>
            <a:ext cx="964673" cy="719266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altLang="zh-CN" sz="3200" noProof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" name="Title 1"/>
          <p:cNvSpPr txBox="1"/>
          <p:nvPr/>
        </p:nvSpPr>
        <p:spPr>
          <a:xfrm>
            <a:off x="7221539" y="3303464"/>
            <a:ext cx="1306735" cy="719266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altLang="zh-CN" sz="4400" noProof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1" name="Title 1"/>
          <p:cNvSpPr txBox="1"/>
          <p:nvPr/>
        </p:nvSpPr>
        <p:spPr>
          <a:xfrm>
            <a:off x="1245863" y="2246313"/>
            <a:ext cx="1306735" cy="719266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altLang="zh-CN" sz="4400" noProof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5" name="组合 194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196" name="组合 195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202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03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04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05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197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198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99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200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201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 spd="slow" advTm="3502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" grpId="0"/>
      <p:bldP spid="433" grpId="0"/>
      <p:bldP spid="434" grpId="0"/>
      <p:bldP spid="436" grpId="0"/>
      <p:bldP spid="437" grpId="0"/>
      <p:bldP spid="438" grpId="0"/>
      <p:bldP spid="439" grpId="0"/>
      <p:bldP spid="440" grpId="0"/>
      <p:bldP spid="4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1890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语言能力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Subtitle 4"/>
          <p:cNvSpPr txBox="1"/>
          <p:nvPr/>
        </p:nvSpPr>
        <p:spPr>
          <a:xfrm>
            <a:off x="576104" y="936025"/>
            <a:ext cx="10369868" cy="384010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marL="431800" marR="0" lvl="0" indent="-4318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单击此处添加副标题或详细文本描述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6" name="Rectangle 10"/>
          <p:cNvSpPr/>
          <p:nvPr/>
        </p:nvSpPr>
        <p:spPr>
          <a:xfrm>
            <a:off x="3141138" y="4776129"/>
            <a:ext cx="2495448" cy="978114"/>
          </a:xfrm>
          <a:prstGeom prst="rect">
            <a:avLst/>
          </a:prstGeom>
        </p:spPr>
        <p:txBody>
          <a:bodyPr wrap="square" lIns="115214" tIns="57607" rIns="115214" bIns="57607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</a:t>
            </a:r>
            <a:endParaRPr kumimoji="0" lang="ms-MY" sz="1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7" name="Rectangle 11"/>
          <p:cNvSpPr/>
          <p:nvPr/>
        </p:nvSpPr>
        <p:spPr>
          <a:xfrm>
            <a:off x="3168571" y="4296116"/>
            <a:ext cx="1540534" cy="485671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endParaRPr kumimoji="0" lang="ms-MY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8" name="Rectangle 12"/>
          <p:cNvSpPr/>
          <p:nvPr/>
        </p:nvSpPr>
        <p:spPr>
          <a:xfrm>
            <a:off x="8255849" y="4680126"/>
            <a:ext cx="2495448" cy="978114"/>
          </a:xfrm>
          <a:prstGeom prst="rect">
            <a:avLst/>
          </a:prstGeom>
        </p:spPr>
        <p:txBody>
          <a:bodyPr wrap="square" lIns="115214" tIns="57607" rIns="115214" bIns="57607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</a:t>
            </a:r>
            <a:endParaRPr kumimoji="0" lang="ms-MY" sz="1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9" name="Rectangle 13"/>
          <p:cNvSpPr/>
          <p:nvPr/>
        </p:nvSpPr>
        <p:spPr>
          <a:xfrm>
            <a:off x="8283283" y="4200113"/>
            <a:ext cx="1540534" cy="485671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</a:bodyPr>
          <a:lstStyle/>
          <a:p>
            <a:pPr lvl="0"/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普通话</a:t>
            </a:r>
            <a:endParaRPr lang="en-US" altLang="zh-CN" sz="24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14"/>
          <p:cNvSpPr/>
          <p:nvPr/>
        </p:nvSpPr>
        <p:spPr>
          <a:xfrm>
            <a:off x="3168572" y="2237527"/>
            <a:ext cx="2495448" cy="978114"/>
          </a:xfrm>
          <a:prstGeom prst="rect">
            <a:avLst/>
          </a:prstGeom>
        </p:spPr>
        <p:txBody>
          <a:bodyPr wrap="square" lIns="115214" tIns="57607" rIns="115214" bIns="57607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</a:t>
            </a:r>
            <a:endParaRPr kumimoji="0" lang="ms-MY" sz="1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31" name="Rectangle 15"/>
          <p:cNvSpPr/>
          <p:nvPr/>
        </p:nvSpPr>
        <p:spPr>
          <a:xfrm>
            <a:off x="3196006" y="1757514"/>
            <a:ext cx="1540534" cy="485671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</a:bodyPr>
          <a:lstStyle/>
          <a:p>
            <a:r>
              <a:rPr lang="zh-CN" altLang="en-US" sz="2400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韩</a:t>
            </a:r>
            <a:r>
              <a:rPr lang="zh-CN" altLang="en-US" sz="2400" kern="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</a:t>
            </a:r>
            <a:endParaRPr lang="ms-MY" altLang="zh-CN" sz="2400" kern="0" dirty="0">
              <a:solidFill>
                <a:schemeClr val="bg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Rectangle 16"/>
          <p:cNvSpPr/>
          <p:nvPr/>
        </p:nvSpPr>
        <p:spPr>
          <a:xfrm>
            <a:off x="8283283" y="2237527"/>
            <a:ext cx="2495448" cy="978114"/>
          </a:xfrm>
          <a:prstGeom prst="rect">
            <a:avLst/>
          </a:prstGeom>
        </p:spPr>
        <p:txBody>
          <a:bodyPr wrap="square" lIns="115214" tIns="57607" rIns="115214" bIns="57607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</a:t>
            </a:r>
            <a:endParaRPr kumimoji="0" lang="ms-MY" sz="1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33" name="Rectangle 17"/>
          <p:cNvSpPr/>
          <p:nvPr/>
        </p:nvSpPr>
        <p:spPr>
          <a:xfrm>
            <a:off x="8310717" y="1757514"/>
            <a:ext cx="1540534" cy="485671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粤语</a:t>
            </a:r>
            <a:r>
              <a:rPr kumimoji="0" lang="ms-MY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</a:rPr>
              <a:t> </a:t>
            </a:r>
            <a:endParaRPr kumimoji="0" lang="ms-MY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cxnSp>
        <p:nvCxnSpPr>
          <p:cNvPr id="34" name="Straight Connector 19"/>
          <p:cNvCxnSpPr/>
          <p:nvPr/>
        </p:nvCxnSpPr>
        <p:spPr>
          <a:xfrm rot="5400000">
            <a:off x="3648966" y="3912105"/>
            <a:ext cx="4032109" cy="2001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ysDash"/>
          </a:ln>
          <a:effectLst/>
        </p:spPr>
      </p:cxnSp>
      <p:cxnSp>
        <p:nvCxnSpPr>
          <p:cNvPr id="35" name="Straight Connector 22"/>
          <p:cNvCxnSpPr/>
          <p:nvPr/>
        </p:nvCxnSpPr>
        <p:spPr>
          <a:xfrm>
            <a:off x="960173" y="3816103"/>
            <a:ext cx="9505712" cy="2001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ysDash"/>
          </a:ln>
          <a:effectLst/>
        </p:spPr>
      </p:cxnSp>
      <p:grpSp>
        <p:nvGrpSpPr>
          <p:cNvPr id="36" name="Group 21"/>
          <p:cNvGrpSpPr/>
          <p:nvPr/>
        </p:nvGrpSpPr>
        <p:grpSpPr>
          <a:xfrm>
            <a:off x="838361" y="1704046"/>
            <a:ext cx="2275343" cy="1763958"/>
            <a:chOff x="665329" y="1352550"/>
            <a:chExt cx="1805728" cy="1400104"/>
          </a:xfrm>
        </p:grpSpPr>
        <p:graphicFrame>
          <p:nvGraphicFramePr>
            <p:cNvPr id="37" name="Chart 3"/>
            <p:cNvGraphicFramePr/>
            <p:nvPr/>
          </p:nvGraphicFramePr>
          <p:xfrm>
            <a:off x="665329" y="1352550"/>
            <a:ext cx="1805728" cy="14001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8" name="Rectangle 23"/>
            <p:cNvSpPr/>
            <p:nvPr/>
          </p:nvSpPr>
          <p:spPr>
            <a:xfrm>
              <a:off x="1023257" y="1823796"/>
              <a:ext cx="1121230" cy="46415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ms-MY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60%</a:t>
              </a:r>
              <a:endParaRPr kumimoji="0" lang="ms-MY" sz="3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9" name="Group 27"/>
          <p:cNvGrpSpPr/>
          <p:nvPr/>
        </p:nvGrpSpPr>
        <p:grpSpPr>
          <a:xfrm>
            <a:off x="838361" y="4136985"/>
            <a:ext cx="2275343" cy="1763958"/>
            <a:chOff x="665329" y="3283643"/>
            <a:chExt cx="1805728" cy="1400104"/>
          </a:xfrm>
        </p:grpSpPr>
        <p:graphicFrame>
          <p:nvGraphicFramePr>
            <p:cNvPr id="40" name="Chart 7"/>
            <p:cNvGraphicFramePr/>
            <p:nvPr/>
          </p:nvGraphicFramePr>
          <p:xfrm>
            <a:off x="665329" y="3283643"/>
            <a:ext cx="1805728" cy="14001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1" name="Rectangle 25"/>
            <p:cNvSpPr/>
            <p:nvPr/>
          </p:nvSpPr>
          <p:spPr>
            <a:xfrm>
              <a:off x="1012371" y="3758731"/>
              <a:ext cx="1121230" cy="46415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ms-MY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78%</a:t>
              </a:r>
              <a:endParaRPr kumimoji="0" lang="ms-MY" sz="3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2" name="Group 28"/>
          <p:cNvGrpSpPr/>
          <p:nvPr/>
        </p:nvGrpSpPr>
        <p:grpSpPr>
          <a:xfrm>
            <a:off x="5953072" y="4136985"/>
            <a:ext cx="2275343" cy="1763958"/>
            <a:chOff x="4724400" y="3283643"/>
            <a:chExt cx="1805728" cy="1400104"/>
          </a:xfrm>
        </p:grpSpPr>
        <p:graphicFrame>
          <p:nvGraphicFramePr>
            <p:cNvPr id="43" name="Chart 9"/>
            <p:cNvGraphicFramePr/>
            <p:nvPr/>
          </p:nvGraphicFramePr>
          <p:xfrm>
            <a:off x="4724400" y="3283643"/>
            <a:ext cx="1805728" cy="14001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4" name="Rectangle 26"/>
            <p:cNvSpPr/>
            <p:nvPr/>
          </p:nvSpPr>
          <p:spPr>
            <a:xfrm>
              <a:off x="5072743" y="3745126"/>
              <a:ext cx="1099458" cy="46415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ms-MY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100%</a:t>
              </a:r>
              <a:endParaRPr kumimoji="0" lang="ms-MY" sz="3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5" name="Group 31"/>
          <p:cNvGrpSpPr/>
          <p:nvPr/>
        </p:nvGrpSpPr>
        <p:grpSpPr>
          <a:xfrm>
            <a:off x="5953072" y="1704046"/>
            <a:ext cx="2275343" cy="1763958"/>
            <a:chOff x="4724400" y="3283643"/>
            <a:chExt cx="1805728" cy="1400104"/>
          </a:xfrm>
        </p:grpSpPr>
        <p:graphicFrame>
          <p:nvGraphicFramePr>
            <p:cNvPr id="46" name="Chart 32"/>
            <p:cNvGraphicFramePr/>
            <p:nvPr/>
          </p:nvGraphicFramePr>
          <p:xfrm>
            <a:off x="4724400" y="3283643"/>
            <a:ext cx="1805728" cy="14001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47" name="Rectangle 33"/>
            <p:cNvSpPr/>
            <p:nvPr/>
          </p:nvSpPr>
          <p:spPr>
            <a:xfrm>
              <a:off x="5072743" y="3745126"/>
              <a:ext cx="1099458" cy="46415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ms-MY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100%</a:t>
              </a:r>
              <a:endParaRPr kumimoji="0" lang="ms-MY" sz="3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60" name="组合 59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66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67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68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69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61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62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63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64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65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 spd="slow" advTm="421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主题​​">
  <a:themeElements>
    <a:clrScheme name="03">
      <a:dk1>
        <a:srgbClr val="FFFFFF"/>
      </a:dk1>
      <a:lt1>
        <a:srgbClr val="FFFFFF"/>
      </a:lt1>
      <a:dk2>
        <a:srgbClr val="88B2CE"/>
      </a:dk2>
      <a:lt2>
        <a:srgbClr val="777777"/>
      </a:lt2>
      <a:accent1>
        <a:srgbClr val="2A3D58"/>
      </a:accent1>
      <a:accent2>
        <a:srgbClr val="3F769B"/>
      </a:accent2>
      <a:accent3>
        <a:srgbClr val="659BB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ysClr val="window" lastClr="FFFFFF"/>
    </a:lt1>
    <a:dk2>
      <a:srgbClr val="3F3F3F"/>
    </a:dk2>
    <a:lt2>
      <a:srgbClr val="FCFCFC"/>
    </a:lt2>
    <a:accent1>
      <a:srgbClr val="F8D35E"/>
    </a:accent1>
    <a:accent2>
      <a:srgbClr val="1B6AA3"/>
    </a:accent2>
    <a:accent3>
      <a:srgbClr val="3FD5BA"/>
    </a:accent3>
    <a:accent4>
      <a:srgbClr val="F47264"/>
    </a:accent4>
    <a:accent5>
      <a:srgbClr val="8F8FBF"/>
    </a:accent5>
    <a:accent6>
      <a:srgbClr val="7CC8EC"/>
    </a:accent6>
    <a:hlink>
      <a:srgbClr val="0000FF"/>
    </a:hlink>
    <a:folHlink>
      <a:srgbClr val="800080"/>
    </a:folHlink>
  </a:clrScheme>
  <a:fontScheme name="自定义 1">
    <a:majorFont>
      <a:latin typeface="微软雅黑"/>
      <a:ea typeface="微软雅黑"/>
      <a:cs typeface=""/>
    </a:majorFont>
    <a:minorFont>
      <a:latin typeface="微软雅黑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1">
    <a:dk1>
      <a:srgbClr val="000000"/>
    </a:dk1>
    <a:lt1>
      <a:sysClr val="window" lastClr="FFFFFF"/>
    </a:lt1>
    <a:dk2>
      <a:srgbClr val="3F3F3F"/>
    </a:dk2>
    <a:lt2>
      <a:srgbClr val="FCFCFC"/>
    </a:lt2>
    <a:accent1>
      <a:srgbClr val="F8D35E"/>
    </a:accent1>
    <a:accent2>
      <a:srgbClr val="1B6AA3"/>
    </a:accent2>
    <a:accent3>
      <a:srgbClr val="3FD5BA"/>
    </a:accent3>
    <a:accent4>
      <a:srgbClr val="F47264"/>
    </a:accent4>
    <a:accent5>
      <a:srgbClr val="8F8FBF"/>
    </a:accent5>
    <a:accent6>
      <a:srgbClr val="7CC8EC"/>
    </a:accent6>
    <a:hlink>
      <a:srgbClr val="0000FF"/>
    </a:hlink>
    <a:folHlink>
      <a:srgbClr val="800080"/>
    </a:folHlink>
  </a:clrScheme>
  <a:fontScheme name="自定义 1">
    <a:majorFont>
      <a:latin typeface="微软雅黑"/>
      <a:ea typeface="微软雅黑"/>
      <a:cs typeface=""/>
    </a:majorFont>
    <a:minorFont>
      <a:latin typeface="微软雅黑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ustom 1">
    <a:dk1>
      <a:srgbClr val="000000"/>
    </a:dk1>
    <a:lt1>
      <a:sysClr val="window" lastClr="FFFFFF"/>
    </a:lt1>
    <a:dk2>
      <a:srgbClr val="3F3F3F"/>
    </a:dk2>
    <a:lt2>
      <a:srgbClr val="FCFCFC"/>
    </a:lt2>
    <a:accent1>
      <a:srgbClr val="F8D35E"/>
    </a:accent1>
    <a:accent2>
      <a:srgbClr val="1B6AA3"/>
    </a:accent2>
    <a:accent3>
      <a:srgbClr val="3FD5BA"/>
    </a:accent3>
    <a:accent4>
      <a:srgbClr val="F47264"/>
    </a:accent4>
    <a:accent5>
      <a:srgbClr val="8F8FBF"/>
    </a:accent5>
    <a:accent6>
      <a:srgbClr val="7CC8EC"/>
    </a:accent6>
    <a:hlink>
      <a:srgbClr val="0000FF"/>
    </a:hlink>
    <a:folHlink>
      <a:srgbClr val="800080"/>
    </a:folHlink>
  </a:clrScheme>
  <a:fontScheme name="自定义 1">
    <a:majorFont>
      <a:latin typeface="微软雅黑"/>
      <a:ea typeface="微软雅黑"/>
      <a:cs typeface=""/>
    </a:majorFont>
    <a:minorFont>
      <a:latin typeface="微软雅黑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1">
    <a:dk1>
      <a:srgbClr val="000000"/>
    </a:dk1>
    <a:lt1>
      <a:sysClr val="window" lastClr="FFFFFF"/>
    </a:lt1>
    <a:dk2>
      <a:srgbClr val="3F3F3F"/>
    </a:dk2>
    <a:lt2>
      <a:srgbClr val="FCFCFC"/>
    </a:lt2>
    <a:accent1>
      <a:srgbClr val="F8D35E"/>
    </a:accent1>
    <a:accent2>
      <a:srgbClr val="1B6AA3"/>
    </a:accent2>
    <a:accent3>
      <a:srgbClr val="3FD5BA"/>
    </a:accent3>
    <a:accent4>
      <a:srgbClr val="F47264"/>
    </a:accent4>
    <a:accent5>
      <a:srgbClr val="8F8FBF"/>
    </a:accent5>
    <a:accent6>
      <a:srgbClr val="7CC8EC"/>
    </a:accent6>
    <a:hlink>
      <a:srgbClr val="0000FF"/>
    </a:hlink>
    <a:folHlink>
      <a:srgbClr val="800080"/>
    </a:folHlink>
  </a:clrScheme>
  <a:fontScheme name="自定义 1">
    <a:majorFont>
      <a:latin typeface="微软雅黑"/>
      <a:ea typeface="微软雅黑"/>
      <a:cs typeface=""/>
    </a:majorFont>
    <a:minorFont>
      <a:latin typeface="微软雅黑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5963</Words>
  <Application>Microsoft Office PowerPoint</Application>
  <PresentationFormat>自定义</PresentationFormat>
  <Paragraphs>409</Paragraphs>
  <Slides>34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Company>WORKGROUP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cd</dc:creator>
  <cp:lastModifiedBy>Administrator</cp:lastModifiedBy>
  <cp:revision>714</cp:revision>
  <dcterms:created xsi:type="dcterms:W3CDTF">2014-09-24T13:57:00Z</dcterms:created>
  <dcterms:modified xsi:type="dcterms:W3CDTF">2017-07-10T05:33:38Z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