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83" r:id="rId3"/>
    <p:sldId id="257" r:id="rId4"/>
    <p:sldId id="284" r:id="rId5"/>
    <p:sldId id="264" r:id="rId6"/>
    <p:sldId id="265" r:id="rId7"/>
    <p:sldId id="268" r:id="rId8"/>
    <p:sldId id="258" r:id="rId9"/>
    <p:sldId id="263" r:id="rId10"/>
    <p:sldId id="261" r:id="rId11"/>
    <p:sldId id="266" r:id="rId12"/>
    <p:sldId id="267" r:id="rId13"/>
    <p:sldId id="259" r:id="rId14"/>
    <p:sldId id="269" r:id="rId15"/>
    <p:sldId id="270" r:id="rId16"/>
    <p:sldId id="271" r:id="rId17"/>
    <p:sldId id="272" r:id="rId18"/>
    <p:sldId id="273" r:id="rId19"/>
    <p:sldId id="260" r:id="rId20"/>
    <p:sldId id="274" r:id="rId21"/>
    <p:sldId id="275" r:id="rId22"/>
    <p:sldId id="276" r:id="rId23"/>
    <p:sldId id="278" r:id="rId24"/>
    <p:sldId id="277" r:id="rId2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B08"/>
    <a:srgbClr val="FCC31E"/>
    <a:srgbClr val="FAAD29"/>
    <a:srgbClr val="3E825D"/>
    <a:srgbClr val="F99907"/>
    <a:srgbClr val="F99118"/>
    <a:srgbClr val="F36503"/>
    <a:srgbClr val="FAB510"/>
    <a:srgbClr val="007370"/>
    <a:srgbClr val="FCC23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6" autoAdjust="0"/>
    <p:restoredTop sz="94660"/>
  </p:normalViewPr>
  <p:slideViewPr>
    <p:cSldViewPr snapToGrid="0">
      <p:cViewPr varScale="1">
        <p:scale>
          <a:sx n="147" d="100"/>
          <a:sy n="147" d="100"/>
        </p:scale>
        <p:origin x="-630" y="-102"/>
      </p:cViewPr>
      <p:guideLst>
        <p:guide orient="horz" pos="1690"/>
        <p:guide pos="2889"/>
      </p:guideLst>
    </p:cSldViewPr>
  </p:slideViewPr>
  <p:notesTextViewPr>
    <p:cViewPr>
      <p:scale>
        <a:sx n="1" d="1"/>
        <a:sy n="1" d="1"/>
      </p:scale>
      <p:origin x="0" y="54"/>
    </p:cViewPr>
  </p:notesTextViewPr>
  <p:sorterViewPr>
    <p:cViewPr>
      <p:scale>
        <a:sx n="125" d="100"/>
        <a:sy n="125" d="100"/>
      </p:scale>
      <p:origin x="0" y="-930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2.xlsx"/></Relationships>
</file>

<file path=ppt/charts/_rels/chart3.xml.rels><?xml version="1.0" encoding="UTF-8" standalone="yes"?>
<Relationships xmlns="http://schemas.openxmlformats.org/package/2006/relationships"><Relationship Id="rId1" Type="http://schemas.openxmlformats.org/officeDocument/2006/relationships/package" Target="../embeddings/Workbook33.xlsx"/></Relationships>
</file>

<file path=ppt/charts/chart1.xml><?xml version="1.0" encoding="utf-8"?>
<c:chartSpace xmlns:c="http://schemas.openxmlformats.org/drawingml/2006/chart" xmlns:a="http://schemas.openxmlformats.org/drawingml/2006/main" xmlns:r="http://schemas.openxmlformats.org/officeDocument/2006/relationships">
  <c:lang val="zh-CN"/>
  <c:chart>
    <c:autoTitleDeleted val="1"/>
    <c:plotArea>
      <c:layout/>
      <c:doughnutChart>
        <c:varyColors val="1"/>
        <c:ser>
          <c:idx val="0"/>
          <c:order val="0"/>
          <c:tx>
            <c:strRef>
              <c:f>Sheet1!$B$1</c:f>
              <c:strCache>
                <c:ptCount val="1"/>
                <c:pt idx="0">
                  <c:v>Sales</c:v>
                </c:pt>
              </c:strCache>
            </c:strRef>
          </c:tx>
          <c:dPt>
            <c:idx val="0"/>
            <c:spPr>
              <a:solidFill>
                <a:schemeClr val="bg1">
                  <a:lumMod val="85000"/>
                </a:schemeClr>
              </a:solidFill>
            </c:spPr>
          </c:dPt>
          <c:dPt>
            <c:idx val="1"/>
            <c:spPr>
              <a:solidFill>
                <a:schemeClr val="accent1"/>
              </a:solidFill>
            </c:spPr>
          </c:dPt>
          <c:cat>
            <c:strRef>
              <c:f>Sheet1!$A$2:$A$3</c:f>
              <c:strCache>
                <c:ptCount val="2"/>
                <c:pt idx="0">
                  <c:v>1st Qtr</c:v>
                </c:pt>
                <c:pt idx="1">
                  <c:v>2nd Qtr</c:v>
                </c:pt>
              </c:strCache>
            </c:strRef>
          </c:cat>
          <c:val>
            <c:numRef>
              <c:f>Sheet1!$B$2:$B$3</c:f>
              <c:numCache>
                <c:formatCode>General</c:formatCode>
                <c:ptCount val="2"/>
                <c:pt idx="0">
                  <c:v>70</c:v>
                </c:pt>
                <c:pt idx="1">
                  <c:v>30</c:v>
                </c:pt>
              </c:numCache>
            </c:numRef>
          </c:val>
        </c:ser>
        <c:dLbls/>
        <c:firstSliceAng val="0"/>
        <c:holeSize val="75"/>
      </c:doughnutChart>
    </c:plotArea>
    <c:plotVisOnly val="1"/>
    <c:dispBlanksAs val="zero"/>
  </c:chart>
  <c:spPr>
    <a:ln w="0">
      <a:noFill/>
    </a:ln>
  </c:spPr>
  <c:txPr>
    <a:bodyPr/>
    <a:lstStyle/>
    <a:p>
      <a:pPr>
        <a:defRPr lang="zh-CN" sz="1800"/>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zh-CN"/>
  <c:chart>
    <c:autoTitleDeleted val="1"/>
    <c:plotArea>
      <c:layout/>
      <c:doughnutChart>
        <c:varyColors val="1"/>
        <c:ser>
          <c:idx val="0"/>
          <c:order val="0"/>
          <c:tx>
            <c:strRef>
              <c:f>Sheet1!$B$1</c:f>
              <c:strCache>
                <c:ptCount val="1"/>
                <c:pt idx="0">
                  <c:v>Sales</c:v>
                </c:pt>
              </c:strCache>
            </c:strRef>
          </c:tx>
          <c:dPt>
            <c:idx val="0"/>
            <c:spPr>
              <a:solidFill>
                <a:schemeClr val="bg1">
                  <a:lumMod val="85000"/>
                </a:schemeClr>
              </a:solidFill>
            </c:spPr>
          </c:dPt>
          <c:dPt>
            <c:idx val="1"/>
            <c:spPr>
              <a:solidFill>
                <a:schemeClr val="accent2"/>
              </a:solidFill>
            </c:spPr>
          </c:dPt>
          <c:cat>
            <c:strRef>
              <c:f>Sheet1!$A$2:$A$3</c:f>
              <c:strCache>
                <c:ptCount val="2"/>
                <c:pt idx="0">
                  <c:v>1st Qtr</c:v>
                </c:pt>
                <c:pt idx="1">
                  <c:v>2nd Qtr</c:v>
                </c:pt>
              </c:strCache>
            </c:strRef>
          </c:cat>
          <c:val>
            <c:numRef>
              <c:f>Sheet1!$B$2:$B$3</c:f>
              <c:numCache>
                <c:formatCode>General</c:formatCode>
                <c:ptCount val="2"/>
                <c:pt idx="0">
                  <c:v>70</c:v>
                </c:pt>
                <c:pt idx="1">
                  <c:v>60</c:v>
                </c:pt>
              </c:numCache>
            </c:numRef>
          </c:val>
        </c:ser>
        <c:dLbls/>
        <c:firstSliceAng val="0"/>
        <c:holeSize val="75"/>
      </c:doughnutChart>
    </c:plotArea>
    <c:plotVisOnly val="1"/>
    <c:dispBlanksAs val="zero"/>
  </c:chart>
  <c:spPr>
    <a:ln w="0">
      <a:noFill/>
    </a:ln>
  </c:spPr>
  <c:txPr>
    <a:bodyPr/>
    <a:lstStyle/>
    <a:p>
      <a:pPr>
        <a:defRPr lang="zh-CN" sz="1800"/>
      </a:pPr>
      <a:endParaRPr lang="zh-CN"/>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zh-CN"/>
  <c:chart>
    <c:autoTitleDeleted val="1"/>
    <c:plotArea>
      <c:layout/>
      <c:barChart>
        <c:barDir val="col"/>
        <c:grouping val="percentStacked"/>
        <c:ser>
          <c:idx val="0"/>
          <c:order val="0"/>
          <c:tx>
            <c:strRef>
              <c:f>Sheet1!$B$1</c:f>
              <c:strCache>
                <c:ptCount val="1"/>
                <c:pt idx="0">
                  <c:v>Series 1</c:v>
                </c:pt>
              </c:strCache>
            </c:strRef>
          </c:tx>
          <c:dPt>
            <c:idx val="1"/>
            <c:spPr>
              <a:solidFill>
                <a:schemeClr val="accent2"/>
              </a:solidFill>
            </c:spPr>
          </c:dPt>
          <c:dPt>
            <c:idx val="2"/>
            <c:spPr>
              <a:solidFill>
                <a:schemeClr val="accent3"/>
              </a:solidFill>
            </c:spPr>
          </c:dPt>
          <c:dPt>
            <c:idx val="3"/>
            <c:spPr>
              <a:solidFill>
                <a:schemeClr val="accent4"/>
              </a:solidFill>
            </c:spPr>
          </c:dPt>
          <c:dPt>
            <c:idx val="4"/>
            <c:spPr>
              <a:solidFill>
                <a:schemeClr val="accent5"/>
              </a:solidFill>
            </c:spPr>
          </c:dPt>
          <c:dPt>
            <c:idx val="5"/>
            <c:spPr>
              <a:solidFill>
                <a:schemeClr val="accent6"/>
              </a:solidFill>
            </c:spPr>
          </c:dPt>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0%</c:formatCode>
                <c:ptCount val="6"/>
                <c:pt idx="0">
                  <c:v>2</c:v>
                </c:pt>
                <c:pt idx="1">
                  <c:v>2.5</c:v>
                </c:pt>
                <c:pt idx="2">
                  <c:v>3.5</c:v>
                </c:pt>
                <c:pt idx="3">
                  <c:v>8</c:v>
                </c:pt>
                <c:pt idx="4">
                  <c:v>6</c:v>
                </c:pt>
                <c:pt idx="5">
                  <c:v>2</c:v>
                </c:pt>
              </c:numCache>
            </c:numRef>
          </c:val>
        </c:ser>
        <c:ser>
          <c:idx val="1"/>
          <c:order val="1"/>
          <c:tx>
            <c:strRef>
              <c:f>Sheet1!$C$1</c:f>
              <c:strCache>
                <c:ptCount val="1"/>
                <c:pt idx="0">
                  <c:v>Series 2</c:v>
                </c:pt>
              </c:strCache>
            </c:strRef>
          </c:tx>
          <c:spPr>
            <a:solidFill>
              <a:srgbClr val="237DB9">
                <a:alpha val="58039"/>
              </a:srgbClr>
            </a:solidFill>
          </c:spPr>
          <c:dPt>
            <c:idx val="1"/>
            <c:spPr>
              <a:solidFill>
                <a:schemeClr val="accent2">
                  <a:alpha val="58039"/>
                </a:schemeClr>
              </a:solidFill>
            </c:spPr>
          </c:dPt>
          <c:dPt>
            <c:idx val="2"/>
            <c:spPr>
              <a:solidFill>
                <a:schemeClr val="accent3">
                  <a:alpha val="58039"/>
                </a:schemeClr>
              </a:solidFill>
            </c:spPr>
          </c:dPt>
          <c:dPt>
            <c:idx val="3"/>
            <c:spPr>
              <a:solidFill>
                <a:schemeClr val="accent4">
                  <a:alpha val="58039"/>
                </a:schemeClr>
              </a:solidFill>
            </c:spPr>
          </c:dPt>
          <c:dPt>
            <c:idx val="4"/>
            <c:spPr>
              <a:solidFill>
                <a:schemeClr val="accent5">
                  <a:alpha val="58039"/>
                </a:schemeClr>
              </a:solidFill>
            </c:spPr>
          </c:dPt>
          <c:dPt>
            <c:idx val="5"/>
            <c:spPr>
              <a:solidFill>
                <a:schemeClr val="accent6">
                  <a:alpha val="58039"/>
                </a:schemeClr>
              </a:solidFill>
            </c:spPr>
          </c:dPt>
          <c:cat>
            <c:strRef>
              <c:f>Sheet1!$A$2:$A$7</c:f>
              <c:strCache>
                <c:ptCount val="6"/>
                <c:pt idx="0">
                  <c:v>Category 1</c:v>
                </c:pt>
                <c:pt idx="1">
                  <c:v>Category 2</c:v>
                </c:pt>
                <c:pt idx="2">
                  <c:v>Category 3</c:v>
                </c:pt>
                <c:pt idx="3">
                  <c:v>Category 4</c:v>
                </c:pt>
                <c:pt idx="4">
                  <c:v>Category 5</c:v>
                </c:pt>
                <c:pt idx="5">
                  <c:v>Category 6</c:v>
                </c:pt>
              </c:strCache>
            </c:strRef>
          </c:cat>
          <c:val>
            <c:numRef>
              <c:f>Sheet1!$C$2:$C$7</c:f>
              <c:numCache>
                <c:formatCode>0%</c:formatCode>
                <c:ptCount val="6"/>
                <c:pt idx="0">
                  <c:v>2</c:v>
                </c:pt>
                <c:pt idx="1">
                  <c:v>4.4000000000000004</c:v>
                </c:pt>
                <c:pt idx="2">
                  <c:v>1.8</c:v>
                </c:pt>
                <c:pt idx="3">
                  <c:v>2.8</c:v>
                </c:pt>
                <c:pt idx="4">
                  <c:v>8</c:v>
                </c:pt>
                <c:pt idx="5">
                  <c:v>10</c:v>
                </c:pt>
              </c:numCache>
            </c:numRef>
          </c:val>
        </c:ser>
        <c:dLbls/>
        <c:gapWidth val="161"/>
        <c:overlap val="100"/>
        <c:axId val="271856000"/>
        <c:axId val="271857536"/>
      </c:barChart>
      <c:catAx>
        <c:axId val="271856000"/>
        <c:scaling>
          <c:orientation val="minMax"/>
        </c:scaling>
        <c:delete val="1"/>
        <c:axPos val="b"/>
        <c:numFmt formatCode="General" sourceLinked="0"/>
        <c:tickLblPos val="none"/>
        <c:crossAx val="271857536"/>
        <c:crosses val="autoZero"/>
        <c:auto val="1"/>
        <c:lblAlgn val="ctr"/>
        <c:lblOffset val="100"/>
      </c:catAx>
      <c:valAx>
        <c:axId val="271857536"/>
        <c:scaling>
          <c:orientation val="minMax"/>
        </c:scaling>
        <c:axPos val="l"/>
        <c:majorGridlines>
          <c:spPr>
            <a:ln w="6350" cap="flat" cmpd="sng" algn="ctr">
              <a:solidFill>
                <a:schemeClr val="tx1">
                  <a:lumMod val="25000"/>
                  <a:lumOff val="75000"/>
                </a:schemeClr>
              </a:solidFill>
              <a:prstDash val="solid"/>
              <a:round/>
            </a:ln>
          </c:spPr>
        </c:majorGridlines>
        <c:numFmt formatCode="0%" sourceLinked="1"/>
        <c:tickLblPos val="nextTo"/>
        <c:txPr>
          <a:bodyPr rot="-60000000" spcFirstLastPara="0" vertOverflow="ellipsis" vert="horz" wrap="square" anchor="ctr" anchorCtr="1"/>
          <a:lstStyle/>
          <a:p>
            <a:pPr>
              <a:defRPr lang="zh-CN" sz="1200" b="0" i="0" u="none" strike="noStrike" kern="1200" baseline="0">
                <a:solidFill>
                  <a:schemeClr val="tx1">
                    <a:lumMod val="50000"/>
                    <a:lumOff val="50000"/>
                  </a:schemeClr>
                </a:solidFill>
                <a:latin typeface="+mn-lt"/>
                <a:ea typeface="+mn-ea"/>
                <a:cs typeface="+mn-cs"/>
              </a:defRPr>
            </a:pPr>
            <a:endParaRPr lang="zh-CN"/>
          </a:p>
        </c:txPr>
        <c:crossAx val="271856000"/>
        <c:crosses val="autoZero"/>
        <c:crossBetween val="between"/>
      </c:valAx>
      <c:spPr>
        <a:noFill/>
        <a:ln>
          <a:noFill/>
        </a:ln>
        <a:effectLst/>
      </c:spPr>
    </c:plotArea>
    <c:plotVisOnly val="1"/>
    <c:dispBlanksAs val="gap"/>
  </c:chart>
  <c:txPr>
    <a:bodyPr/>
    <a:lstStyle/>
    <a:p>
      <a:pPr>
        <a:defRPr lang="zh-CN" sz="1600">
          <a:solidFill>
            <a:schemeClr val="tx1">
              <a:lumMod val="50000"/>
              <a:lumOff val="50000"/>
            </a:schemeClr>
          </a:solidFill>
        </a:defRPr>
      </a:pPr>
      <a:endParaRPr lang="zh-CN"/>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1C3458-184E-4576-9BF9-3CD441D988C3}" type="datetimeFigureOut">
              <a:rPr lang="zh-CN" altLang="en-US" smtClean="0"/>
              <a:t>2017/7/10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A6FBDA-9F86-41B6-8259-73DCD175E6D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亮亮图文旗舰店</a:t>
            </a:r>
            <a:r>
              <a:rPr lang="en-US" altLang="zh-CN" smtClean="0"/>
              <a:t>https://liangliangtuwen.tmall.com</a:t>
            </a:r>
            <a:endParaRPr lang="zh-CN" altLang="en-US"/>
          </a:p>
        </p:txBody>
      </p:sp>
      <p:sp>
        <p:nvSpPr>
          <p:cNvPr id="4" name="灯片编号占位符 3"/>
          <p:cNvSpPr>
            <a:spLocks noGrp="1"/>
          </p:cNvSpPr>
          <p:nvPr>
            <p:ph type="sldNum" sz="quarter" idx="10"/>
          </p:nvPr>
        </p:nvSpPr>
        <p:spPr/>
        <p:txBody>
          <a:bodyPr/>
          <a:lstStyle/>
          <a:p>
            <a:fld id="{3AA6FBDA-9F86-41B6-8259-73DCD175E6D9}" type="slidenum">
              <a:rPr lang="zh-CN" altLang="en-US" smtClean="0"/>
              <a:t>23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2001"/>
            <a:ext cx="6858000" cy="124203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71A35CC-FD02-4A75-99C3-005B8D926E98}" type="datetimeFigureOut">
              <a:rPr lang="zh-CN" altLang="en-US" smtClean="0"/>
              <a:pPr/>
              <a:t>2017/7/10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3E1061-DB80-4B37-AB61-68A152C375A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740698"/>
            <a:ext cx="4629150" cy="365585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1543320"/>
            <a:ext cx="2949178" cy="28591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71A35CC-FD02-4A75-99C3-005B8D926E98}" type="datetimeFigureOut">
              <a:rPr lang="zh-CN" altLang="en-US" smtClean="0"/>
              <a:pPr/>
              <a:t>2017/7/10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3E1061-DB80-4B37-AB61-68A152C375A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740698"/>
            <a:ext cx="4629150" cy="365585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629841" y="1543320"/>
            <a:ext cx="2949178" cy="28591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71A35CC-FD02-4A75-99C3-005B8D926E98}" type="datetimeFigureOut">
              <a:rPr lang="zh-CN" altLang="en-US" smtClean="0"/>
              <a:pPr/>
              <a:t>2017/7/10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3E1061-DB80-4B37-AB61-68A152C375AE}"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71A35CC-FD02-4A75-99C3-005B8D926E98}" type="datetimeFigureOut">
              <a:rPr lang="zh-CN" altLang="en-US" smtClean="0"/>
              <a:pPr/>
              <a:t>2017/7/10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3E1061-DB80-4B37-AB61-68A152C375AE}"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92"/>
            <a:ext cx="1971675" cy="435964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92"/>
            <a:ext cx="5800725" cy="435964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71A35CC-FD02-4A75-99C3-005B8D926E98}" type="datetimeFigureOut">
              <a:rPr lang="zh-CN" altLang="en-US" smtClean="0"/>
              <a:pPr/>
              <a:t>2017/7/10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3E1061-DB80-4B37-AB61-68A152C375A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71A35CC-FD02-4A75-99C3-005B8D926E98}" type="datetimeFigureOut">
              <a:rPr lang="zh-CN" altLang="en-US" smtClean="0"/>
              <a:pPr/>
              <a:t>2017/7/10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3E1061-DB80-4B37-AB61-68A152C375A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700"/>
            <a:ext cx="7886700" cy="112533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71A35CC-FD02-4A75-99C3-005B8D926E98}" type="datetimeFigureOut">
              <a:rPr lang="zh-CN" altLang="en-US" smtClean="0"/>
              <a:pPr/>
              <a:t>2017/7/10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3E1061-DB80-4B37-AB61-68A152C375AE}"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458"/>
            <a:ext cx="3886200" cy="32640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458"/>
            <a:ext cx="3886200" cy="32640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71A35CC-FD02-4A75-99C3-005B8D926E98}" type="datetimeFigureOut">
              <a:rPr lang="zh-CN" altLang="en-US" smtClean="0"/>
              <a:pPr/>
              <a:t>2017/7/10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3E1061-DB80-4B37-AB61-68A152C375A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261093"/>
            <a:ext cx="3868340"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1" y="1879135"/>
            <a:ext cx="3868340" cy="27639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1093"/>
            <a:ext cx="3887391"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9135"/>
            <a:ext cx="3887391" cy="27639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71A35CC-FD02-4A75-99C3-005B8D926E98}" type="datetimeFigureOut">
              <a:rPr lang="zh-CN" altLang="en-US" smtClean="0"/>
              <a:pPr/>
              <a:t>2017/7/10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23E1061-DB80-4B37-AB61-68A152C375AE}"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71A35CC-FD02-4A75-99C3-005B8D926E98}" type="datetimeFigureOut">
              <a:rPr lang="zh-CN" altLang="en-US" smtClean="0"/>
              <a:pPr/>
              <a:t>2017/7/10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23E1061-DB80-4B37-AB61-68A152C375A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71A35CC-FD02-4A75-99C3-005B8D926E98}" type="datetimeFigureOut">
              <a:rPr lang="zh-CN" altLang="en-US" smtClean="0"/>
              <a:pPr/>
              <a:t>2017/7/10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23E1061-DB80-4B37-AB61-68A152C375AE}" type="slidenum">
              <a:rPr lang="zh-CN" altLang="en-US" smtClean="0"/>
              <a:pPr/>
              <a:t>‹#›</a:t>
            </a:fld>
            <a:endParaRPr lang="zh-CN" altLang="en-US"/>
          </a:p>
        </p:txBody>
      </p:sp>
      <p:pic>
        <p:nvPicPr>
          <p:cNvPr id="7" name="图片 6"/>
          <p:cNvPicPr>
            <a:picLocks noChangeAspect="1"/>
          </p:cNvPicPr>
          <p:nvPr userDrawn="1"/>
        </p:nvPicPr>
        <p:blipFill>
          <a:blip r:embed="rId2" cstate="print"/>
          <a:stretch>
            <a:fillRect/>
          </a:stretch>
        </p:blipFill>
        <p:spPr>
          <a:xfrm>
            <a:off x="-397" y="-223"/>
            <a:ext cx="9144793" cy="514484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71A35CC-FD02-4A75-99C3-005B8D926E98}" type="datetimeFigureOut">
              <a:rPr lang="zh-CN" altLang="en-US" smtClean="0"/>
              <a:pPr/>
              <a:t>2017/7/10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23E1061-DB80-4B37-AB61-68A152C375AE}" type="slidenum">
              <a:rPr lang="zh-CN" altLang="en-US" smtClean="0"/>
              <a:pPr/>
              <a:t>‹#›</a:t>
            </a:fld>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5144400"/>
          </a:xfrm>
          <a:prstGeom prst="rect">
            <a:avLst/>
          </a:prstGeom>
        </p:spPr>
      </p:pic>
      <p:sp>
        <p:nvSpPr>
          <p:cNvPr id="9" name="图片占位符 8"/>
          <p:cNvSpPr>
            <a:spLocks noGrp="1"/>
          </p:cNvSpPr>
          <p:nvPr>
            <p:ph type="pic" sz="quarter" idx="13"/>
          </p:nvPr>
        </p:nvSpPr>
        <p:spPr>
          <a:xfrm>
            <a:off x="0" y="0"/>
            <a:ext cx="9144000" cy="5144400"/>
          </a:xfrm>
          <a:custGeom>
            <a:avLst/>
            <a:gdLst>
              <a:gd name="connsiteX0" fmla="*/ 12192000 w 12192000"/>
              <a:gd name="connsiteY0" fmla="*/ 0 h 6858000"/>
              <a:gd name="connsiteX1" fmla="*/ 12192000 w 12192000"/>
              <a:gd name="connsiteY1" fmla="*/ 6858000 h 6858000"/>
              <a:gd name="connsiteX2" fmla="*/ 0 w 12192000"/>
              <a:gd name="connsiteY2" fmla="*/ 6858000 h 6858000"/>
            </a:gdLst>
            <a:ahLst/>
            <a:cxnLst>
              <a:cxn ang="0">
                <a:pos x="connsiteX0" y="connsiteY0"/>
              </a:cxn>
              <a:cxn ang="0">
                <a:pos x="connsiteX1" y="connsiteY1"/>
              </a:cxn>
              <a:cxn ang="0">
                <a:pos x="connsiteX2" y="connsiteY2"/>
              </a:cxn>
            </a:cxnLst>
            <a:rect l="l" t="t" r="r" b="b"/>
            <a:pathLst>
              <a:path w="12192000" h="6858000">
                <a:moveTo>
                  <a:pt x="12192000" y="0"/>
                </a:moveTo>
                <a:lnTo>
                  <a:pt x="12192000" y="6858000"/>
                </a:lnTo>
                <a:lnTo>
                  <a:pt x="0" y="6858000"/>
                </a:lnTo>
                <a:close/>
              </a:path>
            </a:pathLst>
          </a:custGeom>
        </p:spPr>
        <p:txBody>
          <a:bodyPr wrap="square">
            <a:noAutofit/>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71A35CC-FD02-4A75-99C3-005B8D926E98}" type="datetimeFigureOut">
              <a:rPr lang="zh-CN" altLang="en-US" smtClean="0"/>
              <a:pPr/>
              <a:t>2017/7/10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23E1061-DB80-4B37-AB61-68A152C375AE}" type="slidenum">
              <a:rPr lang="zh-CN" altLang="en-US" smtClean="0"/>
              <a:pPr/>
              <a:t>‹#›</a:t>
            </a:fld>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5144400"/>
          </a:xfrm>
          <a:prstGeom prst="rect">
            <a:avLst/>
          </a:prstGeom>
        </p:spPr>
      </p:pic>
      <p:sp>
        <p:nvSpPr>
          <p:cNvPr id="6" name="矩形 5"/>
          <p:cNvSpPr/>
          <p:nvPr userDrawn="1"/>
        </p:nvSpPr>
        <p:spPr>
          <a:xfrm>
            <a:off x="0" y="880264"/>
            <a:ext cx="9144000" cy="4264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92"/>
            <a:ext cx="7886700" cy="994346"/>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458"/>
            <a:ext cx="7886700" cy="3264075"/>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8097"/>
            <a:ext cx="20574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671A35CC-FD02-4A75-99C3-005B8D926E98}" type="datetimeFigureOut">
              <a:rPr lang="zh-CN" altLang="en-US" smtClean="0"/>
              <a:pPr/>
              <a:t>2017/7/10</a:t>
            </a:fld>
            <a:endParaRPr lang="zh-CN" altLang="en-US"/>
          </a:p>
        </p:txBody>
      </p:sp>
      <p:sp>
        <p:nvSpPr>
          <p:cNvPr id="5" name="页脚占位符 4"/>
          <p:cNvSpPr>
            <a:spLocks noGrp="1"/>
          </p:cNvSpPr>
          <p:nvPr>
            <p:ph type="ftr" sz="quarter" idx="3"/>
          </p:nvPr>
        </p:nvSpPr>
        <p:spPr>
          <a:xfrm>
            <a:off x="3028950" y="4768097"/>
            <a:ext cx="30861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8097"/>
            <a:ext cx="20574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923E1061-DB80-4B37-AB61-68A152C375A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9.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53720" y="2276475"/>
            <a:ext cx="3959225" cy="678815"/>
          </a:xfrm>
          <a:prstGeom prst="rect">
            <a:avLst/>
          </a:prstGeom>
          <a:noFill/>
        </p:spPr>
        <p:txBody>
          <a:bodyPr wrap="square" rtlCol="0">
            <a:spAutoFit/>
          </a:bodyPr>
          <a:lstStyle/>
          <a:p>
            <a:r>
              <a:rPr lang="zh-CN" altLang="en-US" sz="3600" b="1" dirty="0" smtClean="0">
                <a:solidFill>
                  <a:schemeClr val="bg1"/>
                </a:solidFill>
              </a:rPr>
              <a:t>简约竞聘个人简历</a:t>
            </a:r>
            <a:endParaRPr lang="zh-CN" altLang="en-US" b="1" dirty="0" smtClean="0">
              <a:solidFill>
                <a:schemeClr val="bg1"/>
              </a:solidFill>
            </a:endParaRPr>
          </a:p>
        </p:txBody>
      </p:sp>
      <p:sp>
        <p:nvSpPr>
          <p:cNvPr id="2" name="文本框 1"/>
          <p:cNvSpPr txBox="1"/>
          <p:nvPr/>
        </p:nvSpPr>
        <p:spPr>
          <a:xfrm>
            <a:off x="980440" y="2870835"/>
            <a:ext cx="3416935" cy="384810"/>
          </a:xfrm>
          <a:prstGeom prst="rect">
            <a:avLst/>
          </a:prstGeom>
          <a:noFill/>
        </p:spPr>
        <p:txBody>
          <a:bodyPr wrap="square" rtlCol="0">
            <a:spAutoFit/>
          </a:bodyPr>
          <a:lstStyle/>
          <a:p>
            <a:r>
              <a:rPr dirty="0" smtClean="0">
                <a:solidFill>
                  <a:schemeClr val="bg1"/>
                </a:solidFill>
              </a:rPr>
              <a:t>Simple making a resume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7200" y="160470"/>
            <a:ext cx="6000750" cy="581025"/>
          </a:xfrm>
          <a:prstGeom prst="rect">
            <a:avLst/>
          </a:prstGeom>
          <a:noFill/>
        </p:spPr>
        <p:txBody>
          <a:bodyPr wrap="square" rtlCol="0">
            <a:spAutoFit/>
          </a:bodyPr>
          <a:lstStyle/>
          <a:p>
            <a:r>
              <a:rPr lang="en-US" altLang="zh-CN" sz="3000" b="1" dirty="0" smtClean="0">
                <a:solidFill>
                  <a:schemeClr val="bg1"/>
                </a:solidFill>
              </a:rPr>
              <a:t>单击此处添加标题</a:t>
            </a:r>
          </a:p>
        </p:txBody>
      </p:sp>
      <p:sp>
        <p:nvSpPr>
          <p:cNvPr id="5" name="TextBox 67"/>
          <p:cNvSpPr txBox="1"/>
          <p:nvPr/>
        </p:nvSpPr>
        <p:spPr>
          <a:xfrm>
            <a:off x="6013450" y="1343724"/>
            <a:ext cx="2546523" cy="620395"/>
          </a:xfrm>
          <a:prstGeom prst="rect">
            <a:avLst/>
          </a:prstGeom>
          <a:noFill/>
        </p:spPr>
        <p:txBody>
          <a:bodyPr wrap="square" lIns="0" tIns="0" rIns="0" bIns="0" rtlCol="0">
            <a:spAutoFit/>
          </a:bodyPr>
          <a:lstStyle/>
          <a:p>
            <a:pPr>
              <a:spcBef>
                <a:spcPct val="20000"/>
              </a:spcBef>
              <a:defRPr/>
            </a:pPr>
            <a:r>
              <a:rPr lang="en-US" sz="1000" dirty="0">
                <a:solidFill>
                  <a:schemeClr val="tx1">
                    <a:lumMod val="50000"/>
                    <a:lumOff val="50000"/>
                  </a:schemeClr>
                </a:solidFill>
              </a:rPr>
              <a:t>您的内容打在这里，或者通过复制您的文本后，在此框中选择粘贴，并选择只保留文字。您的内容打在这里，或者通过复制您的文本后，在此框中</a:t>
            </a:r>
          </a:p>
        </p:txBody>
      </p:sp>
      <p:sp>
        <p:nvSpPr>
          <p:cNvPr id="6" name="TextBox 68"/>
          <p:cNvSpPr txBox="1"/>
          <p:nvPr/>
        </p:nvSpPr>
        <p:spPr>
          <a:xfrm>
            <a:off x="4921794" y="1111700"/>
            <a:ext cx="1542506" cy="227965"/>
          </a:xfrm>
          <a:prstGeom prst="rect">
            <a:avLst/>
          </a:prstGeom>
          <a:noFill/>
        </p:spPr>
        <p:txBody>
          <a:bodyPr wrap="square" lIns="0" tIns="0" rIns="0" bIns="0" rtlCol="0" anchor="t">
            <a:spAutoFit/>
          </a:bodyPr>
          <a:lstStyle/>
          <a:p>
            <a:r>
              <a:rPr lang="en-US" sz="1400" b="1" dirty="0">
                <a:solidFill>
                  <a:schemeClr val="tx1">
                    <a:lumMod val="50000"/>
                    <a:lumOff val="50000"/>
                  </a:schemeClr>
                </a:solidFill>
              </a:rPr>
              <a:t>单击此处添加标题</a:t>
            </a:r>
          </a:p>
        </p:txBody>
      </p:sp>
      <p:sp>
        <p:nvSpPr>
          <p:cNvPr id="7" name="Rectangle 69"/>
          <p:cNvSpPr/>
          <p:nvPr/>
        </p:nvSpPr>
        <p:spPr>
          <a:xfrm>
            <a:off x="4931370" y="1427316"/>
            <a:ext cx="989330" cy="587375"/>
          </a:xfrm>
          <a:prstGeom prst="rect">
            <a:avLst/>
          </a:prstGeom>
        </p:spPr>
        <p:txBody>
          <a:bodyPr wrap="none" lIns="0" tIns="0" rIns="0" bIns="0">
            <a:spAutoFit/>
          </a:bodyPr>
          <a:lstStyle/>
          <a:p>
            <a:r>
              <a:rPr lang="en-US" sz="3600" b="1" dirty="0">
                <a:solidFill>
                  <a:schemeClr val="tx1">
                    <a:lumMod val="50000"/>
                    <a:lumOff val="50000"/>
                  </a:schemeClr>
                </a:solidFill>
              </a:rPr>
              <a:t>80%</a:t>
            </a:r>
            <a:endParaRPr lang="en-US" sz="2400" b="1" dirty="0">
              <a:solidFill>
                <a:schemeClr val="tx1">
                  <a:lumMod val="50000"/>
                  <a:lumOff val="50000"/>
                </a:schemeClr>
              </a:solidFill>
            </a:endParaRPr>
          </a:p>
        </p:txBody>
      </p:sp>
      <p:sp>
        <p:nvSpPr>
          <p:cNvPr id="8" name="TextBox 70"/>
          <p:cNvSpPr txBox="1"/>
          <p:nvPr/>
        </p:nvSpPr>
        <p:spPr>
          <a:xfrm>
            <a:off x="4931410" y="2093876"/>
            <a:ext cx="3581400" cy="467995"/>
          </a:xfrm>
          <a:prstGeom prst="rect">
            <a:avLst/>
          </a:prstGeom>
          <a:noFill/>
        </p:spPr>
        <p:txBody>
          <a:bodyPr wrap="square" lIns="0" tIns="0" rIns="0" bIns="0" rtlCol="0">
            <a:spAutoFit/>
          </a:bodyPr>
          <a:lstStyle/>
          <a:p>
            <a:r>
              <a:rPr lang="en-US" sz="1000" dirty="0">
                <a:solidFill>
                  <a:schemeClr val="tx1">
                    <a:lumMod val="50000"/>
                    <a:lumOff val="50000"/>
                  </a:schemeClr>
                </a:solidFill>
              </a:rPr>
              <a:t>您的内容打在这里，或者通过复制您的文本后，在此框中选择粘贴，并选择只保留文字。您的内容打在这里，或者通过复制您的文本后，在此框中</a:t>
            </a:r>
          </a:p>
        </p:txBody>
      </p:sp>
      <p:graphicFrame>
        <p:nvGraphicFramePr>
          <p:cNvPr id="116" name="Chart 178"/>
          <p:cNvGraphicFramePr/>
          <p:nvPr/>
        </p:nvGraphicFramePr>
        <p:xfrm>
          <a:off x="1092200" y="3091631"/>
          <a:ext cx="1320800" cy="139795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7" name="Chart 179"/>
          <p:cNvGraphicFramePr/>
          <p:nvPr/>
        </p:nvGraphicFramePr>
        <p:xfrm>
          <a:off x="2616200" y="3091631"/>
          <a:ext cx="1320800" cy="1397957"/>
        </p:xfrm>
        <a:graphic>
          <a:graphicData uri="http://schemas.openxmlformats.org/drawingml/2006/chart">
            <c:chart xmlns:c="http://schemas.openxmlformats.org/drawingml/2006/chart" xmlns:r="http://schemas.openxmlformats.org/officeDocument/2006/relationships" r:id="rId3"/>
          </a:graphicData>
        </a:graphic>
      </p:graphicFrame>
      <p:grpSp>
        <p:nvGrpSpPr>
          <p:cNvPr id="118" name="Group 180"/>
          <p:cNvGrpSpPr/>
          <p:nvPr/>
        </p:nvGrpSpPr>
        <p:grpSpPr>
          <a:xfrm>
            <a:off x="1516621" y="3509855"/>
            <a:ext cx="471961" cy="561509"/>
            <a:chOff x="3524250" y="1917701"/>
            <a:chExt cx="1020763" cy="1214438"/>
          </a:xfrm>
        </p:grpSpPr>
        <p:sp>
          <p:nvSpPr>
            <p:cNvPr id="119" name="Freeform 7"/>
            <p:cNvSpPr/>
            <p:nvPr/>
          </p:nvSpPr>
          <p:spPr bwMode="auto">
            <a:xfrm>
              <a:off x="3524250" y="1917701"/>
              <a:ext cx="1020763" cy="1214438"/>
            </a:xfrm>
            <a:custGeom>
              <a:avLst/>
              <a:gdLst/>
              <a:ahLst/>
              <a:cxnLst>
                <a:cxn ang="0">
                  <a:pos x="124" y="4000"/>
                </a:cxn>
                <a:cxn ang="0">
                  <a:pos x="12" y="3667"/>
                </a:cxn>
                <a:cxn ang="0">
                  <a:pos x="958" y="2956"/>
                </a:cxn>
                <a:cxn ang="0">
                  <a:pos x="1052" y="2905"/>
                </a:cxn>
                <a:cxn ang="0">
                  <a:pos x="985" y="2600"/>
                </a:cxn>
                <a:cxn ang="0">
                  <a:pos x="800" y="2905"/>
                </a:cxn>
                <a:cxn ang="0">
                  <a:pos x="780" y="2102"/>
                </a:cxn>
                <a:cxn ang="0">
                  <a:pos x="535" y="2486"/>
                </a:cxn>
                <a:cxn ang="0">
                  <a:pos x="612" y="1596"/>
                </a:cxn>
                <a:cxn ang="0">
                  <a:pos x="345" y="1730"/>
                </a:cxn>
                <a:cxn ang="0">
                  <a:pos x="636" y="1234"/>
                </a:cxn>
                <a:cxn ang="0">
                  <a:pos x="396" y="1261"/>
                </a:cxn>
                <a:cxn ang="0">
                  <a:pos x="1317" y="409"/>
                </a:cxn>
                <a:cxn ang="0">
                  <a:pos x="1318" y="401"/>
                </a:cxn>
                <a:cxn ang="0">
                  <a:pos x="2956" y="1010"/>
                </a:cxn>
                <a:cxn ang="0">
                  <a:pos x="2751" y="1234"/>
                </a:cxn>
                <a:cxn ang="0">
                  <a:pos x="3018" y="1669"/>
                </a:cxn>
                <a:cxn ang="0">
                  <a:pos x="2775" y="1596"/>
                </a:cxn>
                <a:cxn ang="0">
                  <a:pos x="2852" y="2486"/>
                </a:cxn>
                <a:cxn ang="0">
                  <a:pos x="2607" y="2102"/>
                </a:cxn>
                <a:cxn ang="0">
                  <a:pos x="2588" y="2905"/>
                </a:cxn>
                <a:cxn ang="0">
                  <a:pos x="2402" y="2600"/>
                </a:cxn>
                <a:cxn ang="0">
                  <a:pos x="2329" y="2916"/>
                </a:cxn>
                <a:cxn ang="0">
                  <a:pos x="2407" y="2956"/>
                </a:cxn>
                <a:cxn ang="0">
                  <a:pos x="3353" y="3667"/>
                </a:cxn>
                <a:cxn ang="0">
                  <a:pos x="3241" y="4000"/>
                </a:cxn>
                <a:cxn ang="0">
                  <a:pos x="124" y="4000"/>
                </a:cxn>
              </a:cxnLst>
              <a:rect l="0" t="0" r="r" b="b"/>
              <a:pathLst>
                <a:path w="3365" h="4000">
                  <a:moveTo>
                    <a:pt x="124" y="4000"/>
                  </a:moveTo>
                  <a:cubicBezTo>
                    <a:pt x="58" y="3888"/>
                    <a:pt x="15" y="3775"/>
                    <a:pt x="12" y="3667"/>
                  </a:cubicBezTo>
                  <a:cubicBezTo>
                    <a:pt x="0" y="3168"/>
                    <a:pt x="560" y="3122"/>
                    <a:pt x="958" y="2956"/>
                  </a:cubicBezTo>
                  <a:cubicBezTo>
                    <a:pt x="994" y="2941"/>
                    <a:pt x="1025" y="2924"/>
                    <a:pt x="1052" y="2905"/>
                  </a:cubicBezTo>
                  <a:cubicBezTo>
                    <a:pt x="999" y="2814"/>
                    <a:pt x="967" y="2710"/>
                    <a:pt x="985" y="2600"/>
                  </a:cubicBezTo>
                  <a:cubicBezTo>
                    <a:pt x="831" y="2685"/>
                    <a:pt x="847" y="2775"/>
                    <a:pt x="800" y="2905"/>
                  </a:cubicBezTo>
                  <a:cubicBezTo>
                    <a:pt x="687" y="2729"/>
                    <a:pt x="622" y="2295"/>
                    <a:pt x="780" y="2102"/>
                  </a:cubicBezTo>
                  <a:cubicBezTo>
                    <a:pt x="639" y="2169"/>
                    <a:pt x="608" y="2316"/>
                    <a:pt x="535" y="2486"/>
                  </a:cubicBezTo>
                  <a:cubicBezTo>
                    <a:pt x="447" y="2224"/>
                    <a:pt x="511" y="1786"/>
                    <a:pt x="612" y="1596"/>
                  </a:cubicBezTo>
                  <a:cubicBezTo>
                    <a:pt x="520" y="1688"/>
                    <a:pt x="443" y="1743"/>
                    <a:pt x="345" y="1730"/>
                  </a:cubicBezTo>
                  <a:cubicBezTo>
                    <a:pt x="486" y="1553"/>
                    <a:pt x="499" y="1364"/>
                    <a:pt x="636" y="1234"/>
                  </a:cubicBezTo>
                  <a:cubicBezTo>
                    <a:pt x="579" y="1266"/>
                    <a:pt x="513" y="1283"/>
                    <a:pt x="396" y="1261"/>
                  </a:cubicBezTo>
                  <a:cubicBezTo>
                    <a:pt x="592" y="1054"/>
                    <a:pt x="743" y="344"/>
                    <a:pt x="1317" y="409"/>
                  </a:cubicBezTo>
                  <a:cubicBezTo>
                    <a:pt x="1318" y="406"/>
                    <a:pt x="1318" y="404"/>
                    <a:pt x="1318" y="401"/>
                  </a:cubicBezTo>
                  <a:cubicBezTo>
                    <a:pt x="2116" y="0"/>
                    <a:pt x="2662" y="1049"/>
                    <a:pt x="2956" y="1010"/>
                  </a:cubicBezTo>
                  <a:cubicBezTo>
                    <a:pt x="2915" y="1142"/>
                    <a:pt x="2820" y="1216"/>
                    <a:pt x="2751" y="1234"/>
                  </a:cubicBezTo>
                  <a:cubicBezTo>
                    <a:pt x="2836" y="1329"/>
                    <a:pt x="2887" y="1558"/>
                    <a:pt x="3018" y="1669"/>
                  </a:cubicBezTo>
                  <a:cubicBezTo>
                    <a:pt x="3006" y="1758"/>
                    <a:pt x="2867" y="1688"/>
                    <a:pt x="2775" y="1596"/>
                  </a:cubicBezTo>
                  <a:cubicBezTo>
                    <a:pt x="2876" y="1786"/>
                    <a:pt x="2940" y="2224"/>
                    <a:pt x="2852" y="2486"/>
                  </a:cubicBezTo>
                  <a:cubicBezTo>
                    <a:pt x="2779" y="2316"/>
                    <a:pt x="2749" y="2169"/>
                    <a:pt x="2607" y="2102"/>
                  </a:cubicBezTo>
                  <a:cubicBezTo>
                    <a:pt x="2766" y="2295"/>
                    <a:pt x="2700" y="2729"/>
                    <a:pt x="2588" y="2905"/>
                  </a:cubicBezTo>
                  <a:cubicBezTo>
                    <a:pt x="2540" y="2775"/>
                    <a:pt x="2556" y="2685"/>
                    <a:pt x="2402" y="2600"/>
                  </a:cubicBezTo>
                  <a:cubicBezTo>
                    <a:pt x="2421" y="2715"/>
                    <a:pt x="2385" y="2822"/>
                    <a:pt x="2329" y="2916"/>
                  </a:cubicBezTo>
                  <a:cubicBezTo>
                    <a:pt x="2352" y="2930"/>
                    <a:pt x="2378" y="2944"/>
                    <a:pt x="2407" y="2956"/>
                  </a:cubicBezTo>
                  <a:cubicBezTo>
                    <a:pt x="2805" y="3122"/>
                    <a:pt x="3365" y="3168"/>
                    <a:pt x="3353" y="3667"/>
                  </a:cubicBezTo>
                  <a:cubicBezTo>
                    <a:pt x="3350" y="3775"/>
                    <a:pt x="3307" y="3888"/>
                    <a:pt x="3241" y="4000"/>
                  </a:cubicBezTo>
                  <a:lnTo>
                    <a:pt x="124" y="4000"/>
                  </a:lnTo>
                  <a:close/>
                </a:path>
              </a:pathLst>
            </a:custGeom>
            <a:solidFill>
              <a:schemeClr val="accent1"/>
            </a:solidFill>
            <a:ln w="9525">
              <a:noFill/>
              <a:round/>
            </a:ln>
          </p:spPr>
          <p:txBody>
            <a:bodyPr vert="horz" wrap="square" lIns="91440" tIns="45720" rIns="91440" bIns="45720" numCol="1" anchor="t" anchorCtr="0" compatLnSpc="1"/>
            <a:lstStyle/>
            <a:p>
              <a:endParaRPr lang="en-US" sz="2400"/>
            </a:p>
          </p:txBody>
        </p:sp>
        <p:sp>
          <p:nvSpPr>
            <p:cNvPr id="120" name="Freeform 8"/>
            <p:cNvSpPr>
              <a:spLocks noEditPoints="1"/>
            </p:cNvSpPr>
            <p:nvPr/>
          </p:nvSpPr>
          <p:spPr bwMode="auto">
            <a:xfrm>
              <a:off x="3698875" y="2271713"/>
              <a:ext cx="661988" cy="819150"/>
            </a:xfrm>
            <a:custGeom>
              <a:avLst/>
              <a:gdLst/>
              <a:ahLst/>
              <a:cxnLst>
                <a:cxn ang="0">
                  <a:pos x="2055" y="2293"/>
                </a:cxn>
                <a:cxn ang="0">
                  <a:pos x="2030" y="2122"/>
                </a:cxn>
                <a:cxn ang="0">
                  <a:pos x="2030" y="2122"/>
                </a:cxn>
                <a:cxn ang="0">
                  <a:pos x="2112" y="2088"/>
                </a:cxn>
                <a:cxn ang="0">
                  <a:pos x="2030" y="1995"/>
                </a:cxn>
                <a:cxn ang="0">
                  <a:pos x="1981" y="1980"/>
                </a:cxn>
                <a:cxn ang="0">
                  <a:pos x="2030" y="2345"/>
                </a:cxn>
                <a:cxn ang="0">
                  <a:pos x="2030" y="2266"/>
                </a:cxn>
                <a:cxn ang="0">
                  <a:pos x="2002" y="2532"/>
                </a:cxn>
                <a:cxn ang="0">
                  <a:pos x="1981" y="736"/>
                </a:cxn>
                <a:cxn ang="0">
                  <a:pos x="1981" y="736"/>
                </a:cxn>
                <a:cxn ang="0">
                  <a:pos x="1784" y="991"/>
                </a:cxn>
                <a:cxn ang="0">
                  <a:pos x="222" y="704"/>
                </a:cxn>
                <a:cxn ang="0">
                  <a:pos x="406" y="450"/>
                </a:cxn>
                <a:cxn ang="0">
                  <a:pos x="1769" y="756"/>
                </a:cxn>
                <a:cxn ang="0">
                  <a:pos x="1981" y="1980"/>
                </a:cxn>
                <a:cxn ang="0">
                  <a:pos x="1785" y="2516"/>
                </a:cxn>
                <a:cxn ang="0">
                  <a:pos x="273" y="2484"/>
                </a:cxn>
                <a:cxn ang="0">
                  <a:pos x="466" y="1886"/>
                </a:cxn>
                <a:cxn ang="0">
                  <a:pos x="1470" y="1539"/>
                </a:cxn>
                <a:cxn ang="0">
                  <a:pos x="1981" y="2509"/>
                </a:cxn>
                <a:cxn ang="0">
                  <a:pos x="1981" y="2593"/>
                </a:cxn>
                <a:cxn ang="0">
                  <a:pos x="244" y="2502"/>
                </a:cxn>
                <a:cxn ang="0">
                  <a:pos x="222" y="2527"/>
                </a:cxn>
                <a:cxn ang="0">
                  <a:pos x="354" y="2596"/>
                </a:cxn>
                <a:cxn ang="0">
                  <a:pos x="622" y="2679"/>
                </a:cxn>
                <a:cxn ang="0">
                  <a:pos x="583" y="2675"/>
                </a:cxn>
                <a:cxn ang="0">
                  <a:pos x="878" y="2662"/>
                </a:cxn>
                <a:cxn ang="0">
                  <a:pos x="821" y="2692"/>
                </a:cxn>
                <a:cxn ang="0">
                  <a:pos x="1098" y="2653"/>
                </a:cxn>
                <a:cxn ang="0">
                  <a:pos x="1099" y="2695"/>
                </a:cxn>
                <a:cxn ang="0">
                  <a:pos x="1295" y="2647"/>
                </a:cxn>
                <a:cxn ang="0">
                  <a:pos x="1574" y="2670"/>
                </a:cxn>
                <a:cxn ang="0">
                  <a:pos x="1538" y="2673"/>
                </a:cxn>
                <a:cxn ang="0">
                  <a:pos x="1804" y="2603"/>
                </a:cxn>
                <a:cxn ang="0">
                  <a:pos x="1811" y="2645"/>
                </a:cxn>
                <a:cxn ang="0">
                  <a:pos x="171" y="2215"/>
                </a:cxn>
                <a:cxn ang="0">
                  <a:pos x="222" y="516"/>
                </a:cxn>
                <a:cxn ang="0">
                  <a:pos x="222" y="1968"/>
                </a:cxn>
                <a:cxn ang="0">
                  <a:pos x="161" y="1987"/>
                </a:cxn>
                <a:cxn ang="0">
                  <a:pos x="222" y="2527"/>
                </a:cxn>
                <a:cxn ang="0">
                  <a:pos x="222" y="2444"/>
                </a:cxn>
                <a:cxn ang="0">
                  <a:pos x="161" y="2204"/>
                </a:cxn>
                <a:cxn ang="0">
                  <a:pos x="161" y="1987"/>
                </a:cxn>
                <a:cxn ang="0">
                  <a:pos x="161" y="1987"/>
                </a:cxn>
                <a:cxn ang="0">
                  <a:pos x="45" y="2025"/>
                </a:cxn>
              </a:cxnLst>
              <a:rect l="0" t="0" r="r" b="b"/>
              <a:pathLst>
                <a:path w="2181" h="2696">
                  <a:moveTo>
                    <a:pt x="2030" y="2345"/>
                  </a:moveTo>
                  <a:cubicBezTo>
                    <a:pt x="2030" y="2266"/>
                    <a:pt x="2030" y="2266"/>
                    <a:pt x="2030" y="2266"/>
                  </a:cubicBezTo>
                  <a:cubicBezTo>
                    <a:pt x="2044" y="2261"/>
                    <a:pt x="2062" y="2274"/>
                    <a:pt x="2055" y="2293"/>
                  </a:cubicBezTo>
                  <a:cubicBezTo>
                    <a:pt x="2052" y="2300"/>
                    <a:pt x="2043" y="2331"/>
                    <a:pt x="2041" y="2335"/>
                  </a:cubicBezTo>
                  <a:cubicBezTo>
                    <a:pt x="2038" y="2341"/>
                    <a:pt x="2034" y="2344"/>
                    <a:pt x="2030" y="2345"/>
                  </a:cubicBezTo>
                  <a:close/>
                  <a:moveTo>
                    <a:pt x="2030" y="2122"/>
                  </a:moveTo>
                  <a:cubicBezTo>
                    <a:pt x="2030" y="1995"/>
                    <a:pt x="2030" y="1995"/>
                    <a:pt x="2030" y="1995"/>
                  </a:cubicBezTo>
                  <a:cubicBezTo>
                    <a:pt x="2053" y="2002"/>
                    <a:pt x="2076" y="2009"/>
                    <a:pt x="2099" y="2016"/>
                  </a:cubicBezTo>
                  <a:cubicBezTo>
                    <a:pt x="2074" y="2044"/>
                    <a:pt x="2051" y="2080"/>
                    <a:pt x="2030" y="2122"/>
                  </a:cubicBezTo>
                  <a:close/>
                  <a:moveTo>
                    <a:pt x="2167" y="2081"/>
                  </a:moveTo>
                  <a:cubicBezTo>
                    <a:pt x="2181" y="2065"/>
                    <a:pt x="2164" y="2039"/>
                    <a:pt x="2144" y="2048"/>
                  </a:cubicBezTo>
                  <a:cubicBezTo>
                    <a:pt x="2136" y="2052"/>
                    <a:pt x="2117" y="2079"/>
                    <a:pt x="2112" y="2088"/>
                  </a:cubicBezTo>
                  <a:cubicBezTo>
                    <a:pt x="2098" y="2109"/>
                    <a:pt x="2124" y="2132"/>
                    <a:pt x="2141" y="2116"/>
                  </a:cubicBezTo>
                  <a:lnTo>
                    <a:pt x="2167" y="2081"/>
                  </a:lnTo>
                  <a:close/>
                  <a:moveTo>
                    <a:pt x="2030" y="1995"/>
                  </a:moveTo>
                  <a:cubicBezTo>
                    <a:pt x="2030" y="2122"/>
                    <a:pt x="2030" y="2122"/>
                    <a:pt x="2030" y="2122"/>
                  </a:cubicBezTo>
                  <a:cubicBezTo>
                    <a:pt x="2012" y="2157"/>
                    <a:pt x="1996" y="2196"/>
                    <a:pt x="1981" y="2238"/>
                  </a:cubicBezTo>
                  <a:cubicBezTo>
                    <a:pt x="1981" y="1980"/>
                    <a:pt x="1981" y="1980"/>
                    <a:pt x="1981" y="1980"/>
                  </a:cubicBezTo>
                  <a:cubicBezTo>
                    <a:pt x="1997" y="1985"/>
                    <a:pt x="2014" y="1990"/>
                    <a:pt x="2030" y="1995"/>
                  </a:cubicBezTo>
                  <a:close/>
                  <a:moveTo>
                    <a:pt x="2030" y="2266"/>
                  </a:moveTo>
                  <a:cubicBezTo>
                    <a:pt x="2030" y="2345"/>
                    <a:pt x="2030" y="2345"/>
                    <a:pt x="2030" y="2345"/>
                  </a:cubicBezTo>
                  <a:cubicBezTo>
                    <a:pt x="2016" y="2350"/>
                    <a:pt x="1999" y="2337"/>
                    <a:pt x="2004" y="2319"/>
                  </a:cubicBezTo>
                  <a:cubicBezTo>
                    <a:pt x="2017" y="2280"/>
                    <a:pt x="2017" y="2280"/>
                    <a:pt x="2017" y="2280"/>
                  </a:cubicBezTo>
                  <a:cubicBezTo>
                    <a:pt x="2020" y="2272"/>
                    <a:pt x="2025" y="2268"/>
                    <a:pt x="2030" y="2266"/>
                  </a:cubicBezTo>
                  <a:close/>
                  <a:moveTo>
                    <a:pt x="1981" y="2593"/>
                  </a:moveTo>
                  <a:cubicBezTo>
                    <a:pt x="1981" y="2509"/>
                    <a:pt x="1981" y="2509"/>
                    <a:pt x="1981" y="2509"/>
                  </a:cubicBezTo>
                  <a:cubicBezTo>
                    <a:pt x="1992" y="2508"/>
                    <a:pt x="2004" y="2517"/>
                    <a:pt x="2002" y="2532"/>
                  </a:cubicBezTo>
                  <a:cubicBezTo>
                    <a:pt x="1999" y="2572"/>
                    <a:pt x="1999" y="2572"/>
                    <a:pt x="1999" y="2572"/>
                  </a:cubicBezTo>
                  <a:cubicBezTo>
                    <a:pt x="1999" y="2585"/>
                    <a:pt x="1990" y="2592"/>
                    <a:pt x="1981" y="2593"/>
                  </a:cubicBezTo>
                  <a:close/>
                  <a:moveTo>
                    <a:pt x="1981" y="736"/>
                  </a:moveTo>
                  <a:cubicBezTo>
                    <a:pt x="1981" y="653"/>
                    <a:pt x="1981" y="653"/>
                    <a:pt x="1981" y="653"/>
                  </a:cubicBezTo>
                  <a:cubicBezTo>
                    <a:pt x="1985" y="651"/>
                    <a:pt x="1989" y="650"/>
                    <a:pt x="1993" y="649"/>
                  </a:cubicBezTo>
                  <a:cubicBezTo>
                    <a:pt x="1991" y="678"/>
                    <a:pt x="1987" y="707"/>
                    <a:pt x="1981" y="736"/>
                  </a:cubicBezTo>
                  <a:close/>
                  <a:moveTo>
                    <a:pt x="1981" y="653"/>
                  </a:moveTo>
                  <a:cubicBezTo>
                    <a:pt x="1981" y="736"/>
                    <a:pt x="1981" y="736"/>
                    <a:pt x="1981" y="736"/>
                  </a:cubicBezTo>
                  <a:cubicBezTo>
                    <a:pt x="1954" y="864"/>
                    <a:pt x="1886" y="974"/>
                    <a:pt x="1784" y="991"/>
                  </a:cubicBezTo>
                  <a:cubicBezTo>
                    <a:pt x="1657" y="1291"/>
                    <a:pt x="1424" y="1516"/>
                    <a:pt x="1105" y="1516"/>
                  </a:cubicBezTo>
                  <a:cubicBezTo>
                    <a:pt x="785" y="1516"/>
                    <a:pt x="552" y="1291"/>
                    <a:pt x="425" y="991"/>
                  </a:cubicBezTo>
                  <a:cubicBezTo>
                    <a:pt x="315" y="972"/>
                    <a:pt x="244" y="846"/>
                    <a:pt x="222" y="704"/>
                  </a:cubicBezTo>
                  <a:cubicBezTo>
                    <a:pt x="222" y="516"/>
                    <a:pt x="222" y="516"/>
                    <a:pt x="222" y="516"/>
                  </a:cubicBezTo>
                  <a:cubicBezTo>
                    <a:pt x="235" y="440"/>
                    <a:pt x="264" y="371"/>
                    <a:pt x="311" y="325"/>
                  </a:cubicBezTo>
                  <a:cubicBezTo>
                    <a:pt x="356" y="328"/>
                    <a:pt x="387" y="388"/>
                    <a:pt x="406" y="450"/>
                  </a:cubicBezTo>
                  <a:cubicBezTo>
                    <a:pt x="444" y="568"/>
                    <a:pt x="466" y="626"/>
                    <a:pt x="456" y="404"/>
                  </a:cubicBezTo>
                  <a:cubicBezTo>
                    <a:pt x="452" y="289"/>
                    <a:pt x="471" y="168"/>
                    <a:pt x="509" y="52"/>
                  </a:cubicBezTo>
                  <a:cubicBezTo>
                    <a:pt x="744" y="411"/>
                    <a:pt x="1422" y="737"/>
                    <a:pt x="1769" y="756"/>
                  </a:cubicBezTo>
                  <a:cubicBezTo>
                    <a:pt x="1403" y="583"/>
                    <a:pt x="1112" y="386"/>
                    <a:pt x="990" y="0"/>
                  </a:cubicBezTo>
                  <a:cubicBezTo>
                    <a:pt x="1371" y="454"/>
                    <a:pt x="1790" y="703"/>
                    <a:pt x="1981" y="653"/>
                  </a:cubicBezTo>
                  <a:close/>
                  <a:moveTo>
                    <a:pt x="1981" y="1980"/>
                  </a:moveTo>
                  <a:cubicBezTo>
                    <a:pt x="1981" y="2238"/>
                    <a:pt x="1981" y="2238"/>
                    <a:pt x="1981" y="2238"/>
                  </a:cubicBezTo>
                  <a:cubicBezTo>
                    <a:pt x="1952" y="2319"/>
                    <a:pt x="1929" y="2409"/>
                    <a:pt x="1916" y="2491"/>
                  </a:cubicBezTo>
                  <a:cubicBezTo>
                    <a:pt x="1881" y="2504"/>
                    <a:pt x="1830" y="2511"/>
                    <a:pt x="1785" y="2516"/>
                  </a:cubicBezTo>
                  <a:cubicBezTo>
                    <a:pt x="1346" y="2563"/>
                    <a:pt x="827" y="2561"/>
                    <a:pt x="388" y="2508"/>
                  </a:cubicBezTo>
                  <a:cubicBezTo>
                    <a:pt x="378" y="2507"/>
                    <a:pt x="324" y="2501"/>
                    <a:pt x="314" y="2499"/>
                  </a:cubicBezTo>
                  <a:cubicBezTo>
                    <a:pt x="299" y="2494"/>
                    <a:pt x="285" y="2489"/>
                    <a:pt x="273" y="2484"/>
                  </a:cubicBezTo>
                  <a:cubicBezTo>
                    <a:pt x="262" y="2408"/>
                    <a:pt x="244" y="2332"/>
                    <a:pt x="222" y="2263"/>
                  </a:cubicBezTo>
                  <a:cubicBezTo>
                    <a:pt x="222" y="1968"/>
                    <a:pt x="222" y="1968"/>
                    <a:pt x="222" y="1968"/>
                  </a:cubicBezTo>
                  <a:cubicBezTo>
                    <a:pt x="303" y="1943"/>
                    <a:pt x="386" y="1916"/>
                    <a:pt x="466" y="1886"/>
                  </a:cubicBezTo>
                  <a:cubicBezTo>
                    <a:pt x="607" y="1834"/>
                    <a:pt x="690" y="1697"/>
                    <a:pt x="735" y="1536"/>
                  </a:cubicBezTo>
                  <a:cubicBezTo>
                    <a:pt x="844" y="1600"/>
                    <a:pt x="967" y="1636"/>
                    <a:pt x="1105" y="1636"/>
                  </a:cubicBezTo>
                  <a:cubicBezTo>
                    <a:pt x="1240" y="1636"/>
                    <a:pt x="1363" y="1600"/>
                    <a:pt x="1470" y="1539"/>
                  </a:cubicBezTo>
                  <a:cubicBezTo>
                    <a:pt x="1512" y="1695"/>
                    <a:pt x="1588" y="1829"/>
                    <a:pt x="1720" y="1886"/>
                  </a:cubicBezTo>
                  <a:cubicBezTo>
                    <a:pt x="1806" y="1923"/>
                    <a:pt x="1894" y="1953"/>
                    <a:pt x="1981" y="1980"/>
                  </a:cubicBezTo>
                  <a:close/>
                  <a:moveTo>
                    <a:pt x="1981" y="2509"/>
                  </a:moveTo>
                  <a:cubicBezTo>
                    <a:pt x="1972" y="2510"/>
                    <a:pt x="1964" y="2517"/>
                    <a:pt x="1963" y="2531"/>
                  </a:cubicBezTo>
                  <a:cubicBezTo>
                    <a:pt x="1960" y="2571"/>
                    <a:pt x="1960" y="2571"/>
                    <a:pt x="1960" y="2571"/>
                  </a:cubicBezTo>
                  <a:cubicBezTo>
                    <a:pt x="1959" y="2586"/>
                    <a:pt x="1970" y="2594"/>
                    <a:pt x="1981" y="2593"/>
                  </a:cubicBezTo>
                  <a:cubicBezTo>
                    <a:pt x="1981" y="2509"/>
                    <a:pt x="1981" y="2509"/>
                    <a:pt x="1981" y="2509"/>
                  </a:cubicBezTo>
                  <a:close/>
                  <a:moveTo>
                    <a:pt x="222" y="2527"/>
                  </a:moveTo>
                  <a:cubicBezTo>
                    <a:pt x="233" y="2528"/>
                    <a:pt x="246" y="2520"/>
                    <a:pt x="244" y="2502"/>
                  </a:cubicBezTo>
                  <a:cubicBezTo>
                    <a:pt x="239" y="2462"/>
                    <a:pt x="239" y="2462"/>
                    <a:pt x="239" y="2462"/>
                  </a:cubicBezTo>
                  <a:cubicBezTo>
                    <a:pt x="238" y="2451"/>
                    <a:pt x="230" y="2445"/>
                    <a:pt x="222" y="2444"/>
                  </a:cubicBezTo>
                  <a:cubicBezTo>
                    <a:pt x="222" y="2527"/>
                    <a:pt x="222" y="2527"/>
                    <a:pt x="222" y="2527"/>
                  </a:cubicBezTo>
                  <a:close/>
                  <a:moveTo>
                    <a:pt x="385" y="2645"/>
                  </a:moveTo>
                  <a:cubicBezTo>
                    <a:pt x="408" y="2649"/>
                    <a:pt x="418" y="2615"/>
                    <a:pt x="396" y="2605"/>
                  </a:cubicBezTo>
                  <a:cubicBezTo>
                    <a:pt x="391" y="2602"/>
                    <a:pt x="362" y="2597"/>
                    <a:pt x="354" y="2596"/>
                  </a:cubicBezTo>
                  <a:cubicBezTo>
                    <a:pt x="333" y="2591"/>
                    <a:pt x="320" y="2621"/>
                    <a:pt x="340" y="2634"/>
                  </a:cubicBezTo>
                  <a:cubicBezTo>
                    <a:pt x="346" y="2638"/>
                    <a:pt x="376" y="2643"/>
                    <a:pt x="385" y="2645"/>
                  </a:cubicBezTo>
                  <a:close/>
                  <a:moveTo>
                    <a:pt x="622" y="2679"/>
                  </a:moveTo>
                  <a:cubicBezTo>
                    <a:pt x="648" y="2681"/>
                    <a:pt x="651" y="2640"/>
                    <a:pt x="626" y="2637"/>
                  </a:cubicBezTo>
                  <a:cubicBezTo>
                    <a:pt x="586" y="2633"/>
                    <a:pt x="586" y="2633"/>
                    <a:pt x="586" y="2633"/>
                  </a:cubicBezTo>
                  <a:cubicBezTo>
                    <a:pt x="560" y="2630"/>
                    <a:pt x="556" y="2672"/>
                    <a:pt x="583" y="2675"/>
                  </a:cubicBezTo>
                  <a:cubicBezTo>
                    <a:pt x="622" y="2679"/>
                    <a:pt x="622" y="2679"/>
                    <a:pt x="622" y="2679"/>
                  </a:cubicBezTo>
                  <a:close/>
                  <a:moveTo>
                    <a:pt x="860" y="2694"/>
                  </a:moveTo>
                  <a:cubicBezTo>
                    <a:pt x="876" y="2695"/>
                    <a:pt x="886" y="2676"/>
                    <a:pt x="878" y="2662"/>
                  </a:cubicBezTo>
                  <a:cubicBezTo>
                    <a:pt x="871" y="2650"/>
                    <a:pt x="859" y="2652"/>
                    <a:pt x="848" y="2651"/>
                  </a:cubicBezTo>
                  <a:cubicBezTo>
                    <a:pt x="822" y="2650"/>
                    <a:pt x="822" y="2650"/>
                    <a:pt x="822" y="2650"/>
                  </a:cubicBezTo>
                  <a:cubicBezTo>
                    <a:pt x="797" y="2649"/>
                    <a:pt x="793" y="2691"/>
                    <a:pt x="821" y="2692"/>
                  </a:cubicBezTo>
                  <a:cubicBezTo>
                    <a:pt x="860" y="2694"/>
                    <a:pt x="860" y="2694"/>
                    <a:pt x="860" y="2694"/>
                  </a:cubicBezTo>
                  <a:close/>
                  <a:moveTo>
                    <a:pt x="1099" y="2695"/>
                  </a:moveTo>
                  <a:cubicBezTo>
                    <a:pt x="1125" y="2695"/>
                    <a:pt x="1124" y="2653"/>
                    <a:pt x="1098" y="2653"/>
                  </a:cubicBezTo>
                  <a:cubicBezTo>
                    <a:pt x="1059" y="2654"/>
                    <a:pt x="1059" y="2654"/>
                    <a:pt x="1059" y="2654"/>
                  </a:cubicBezTo>
                  <a:cubicBezTo>
                    <a:pt x="1033" y="2654"/>
                    <a:pt x="1033" y="2696"/>
                    <a:pt x="1059" y="2696"/>
                  </a:cubicBezTo>
                  <a:cubicBezTo>
                    <a:pt x="1099" y="2695"/>
                    <a:pt x="1099" y="2695"/>
                    <a:pt x="1099" y="2695"/>
                  </a:cubicBezTo>
                  <a:close/>
                  <a:moveTo>
                    <a:pt x="1337" y="2687"/>
                  </a:moveTo>
                  <a:cubicBezTo>
                    <a:pt x="1363" y="2686"/>
                    <a:pt x="1360" y="2644"/>
                    <a:pt x="1335" y="2645"/>
                  </a:cubicBezTo>
                  <a:cubicBezTo>
                    <a:pt x="1295" y="2647"/>
                    <a:pt x="1295" y="2647"/>
                    <a:pt x="1295" y="2647"/>
                  </a:cubicBezTo>
                  <a:cubicBezTo>
                    <a:pt x="1270" y="2648"/>
                    <a:pt x="1270" y="2690"/>
                    <a:pt x="1298" y="2689"/>
                  </a:cubicBezTo>
                  <a:cubicBezTo>
                    <a:pt x="1337" y="2687"/>
                    <a:pt x="1337" y="2687"/>
                    <a:pt x="1337" y="2687"/>
                  </a:cubicBezTo>
                  <a:close/>
                  <a:moveTo>
                    <a:pt x="1574" y="2670"/>
                  </a:moveTo>
                  <a:cubicBezTo>
                    <a:pt x="1600" y="2667"/>
                    <a:pt x="1598" y="2625"/>
                    <a:pt x="1569" y="2628"/>
                  </a:cubicBezTo>
                  <a:cubicBezTo>
                    <a:pt x="1532" y="2631"/>
                    <a:pt x="1532" y="2631"/>
                    <a:pt x="1532" y="2631"/>
                  </a:cubicBezTo>
                  <a:cubicBezTo>
                    <a:pt x="1506" y="2633"/>
                    <a:pt x="1507" y="2675"/>
                    <a:pt x="1538" y="2673"/>
                  </a:cubicBezTo>
                  <a:cubicBezTo>
                    <a:pt x="1574" y="2670"/>
                    <a:pt x="1574" y="2670"/>
                    <a:pt x="1574" y="2670"/>
                  </a:cubicBezTo>
                  <a:close/>
                  <a:moveTo>
                    <a:pt x="1811" y="2645"/>
                  </a:moveTo>
                  <a:cubicBezTo>
                    <a:pt x="1837" y="2641"/>
                    <a:pt x="1834" y="2600"/>
                    <a:pt x="1804" y="2603"/>
                  </a:cubicBezTo>
                  <a:cubicBezTo>
                    <a:pt x="1767" y="2608"/>
                    <a:pt x="1767" y="2608"/>
                    <a:pt x="1767" y="2608"/>
                  </a:cubicBezTo>
                  <a:cubicBezTo>
                    <a:pt x="1742" y="2611"/>
                    <a:pt x="1746" y="2652"/>
                    <a:pt x="1772" y="2649"/>
                  </a:cubicBezTo>
                  <a:lnTo>
                    <a:pt x="1811" y="2645"/>
                  </a:lnTo>
                  <a:close/>
                  <a:moveTo>
                    <a:pt x="161" y="2282"/>
                  </a:moveTo>
                  <a:cubicBezTo>
                    <a:pt x="175" y="2288"/>
                    <a:pt x="195" y="2275"/>
                    <a:pt x="186" y="2252"/>
                  </a:cubicBezTo>
                  <a:cubicBezTo>
                    <a:pt x="171" y="2215"/>
                    <a:pt x="171" y="2215"/>
                    <a:pt x="171" y="2215"/>
                  </a:cubicBezTo>
                  <a:cubicBezTo>
                    <a:pt x="168" y="2210"/>
                    <a:pt x="165" y="2206"/>
                    <a:pt x="161" y="2204"/>
                  </a:cubicBezTo>
                  <a:cubicBezTo>
                    <a:pt x="161" y="2282"/>
                    <a:pt x="161" y="2282"/>
                    <a:pt x="161" y="2282"/>
                  </a:cubicBezTo>
                  <a:close/>
                  <a:moveTo>
                    <a:pt x="222" y="516"/>
                  </a:moveTo>
                  <a:cubicBezTo>
                    <a:pt x="222" y="704"/>
                    <a:pt x="222" y="704"/>
                    <a:pt x="222" y="704"/>
                  </a:cubicBezTo>
                  <a:cubicBezTo>
                    <a:pt x="212" y="642"/>
                    <a:pt x="212" y="577"/>
                    <a:pt x="222" y="516"/>
                  </a:cubicBezTo>
                  <a:close/>
                  <a:moveTo>
                    <a:pt x="222" y="1968"/>
                  </a:moveTo>
                  <a:cubicBezTo>
                    <a:pt x="222" y="2263"/>
                    <a:pt x="222" y="2263"/>
                    <a:pt x="222" y="2263"/>
                  </a:cubicBezTo>
                  <a:cubicBezTo>
                    <a:pt x="205" y="2208"/>
                    <a:pt x="184" y="2157"/>
                    <a:pt x="161" y="2115"/>
                  </a:cubicBezTo>
                  <a:cubicBezTo>
                    <a:pt x="161" y="1987"/>
                    <a:pt x="161" y="1987"/>
                    <a:pt x="161" y="1987"/>
                  </a:cubicBezTo>
                  <a:cubicBezTo>
                    <a:pt x="181" y="1981"/>
                    <a:pt x="201" y="1974"/>
                    <a:pt x="222" y="1968"/>
                  </a:cubicBezTo>
                  <a:close/>
                  <a:moveTo>
                    <a:pt x="222" y="2444"/>
                  </a:moveTo>
                  <a:cubicBezTo>
                    <a:pt x="222" y="2527"/>
                    <a:pt x="222" y="2527"/>
                    <a:pt x="222" y="2527"/>
                  </a:cubicBezTo>
                  <a:cubicBezTo>
                    <a:pt x="214" y="2526"/>
                    <a:pt x="206" y="2520"/>
                    <a:pt x="205" y="2509"/>
                  </a:cubicBezTo>
                  <a:cubicBezTo>
                    <a:pt x="200" y="2471"/>
                    <a:pt x="200" y="2471"/>
                    <a:pt x="200" y="2471"/>
                  </a:cubicBezTo>
                  <a:cubicBezTo>
                    <a:pt x="198" y="2451"/>
                    <a:pt x="210" y="2442"/>
                    <a:pt x="222" y="2444"/>
                  </a:cubicBezTo>
                  <a:close/>
                  <a:moveTo>
                    <a:pt x="150" y="2270"/>
                  </a:moveTo>
                  <a:cubicBezTo>
                    <a:pt x="153" y="2276"/>
                    <a:pt x="156" y="2280"/>
                    <a:pt x="161" y="2282"/>
                  </a:cubicBezTo>
                  <a:cubicBezTo>
                    <a:pt x="161" y="2204"/>
                    <a:pt x="161" y="2204"/>
                    <a:pt x="161" y="2204"/>
                  </a:cubicBezTo>
                  <a:cubicBezTo>
                    <a:pt x="146" y="2198"/>
                    <a:pt x="126" y="2213"/>
                    <a:pt x="135" y="2234"/>
                  </a:cubicBezTo>
                  <a:cubicBezTo>
                    <a:pt x="150" y="2270"/>
                    <a:pt x="150" y="2270"/>
                    <a:pt x="150" y="2270"/>
                  </a:cubicBezTo>
                  <a:close/>
                  <a:moveTo>
                    <a:pt x="161" y="1987"/>
                  </a:moveTo>
                  <a:cubicBezTo>
                    <a:pt x="161" y="2115"/>
                    <a:pt x="161" y="2115"/>
                    <a:pt x="161" y="2115"/>
                  </a:cubicBezTo>
                  <a:cubicBezTo>
                    <a:pt x="136" y="2071"/>
                    <a:pt x="109" y="2035"/>
                    <a:pt x="80" y="2013"/>
                  </a:cubicBezTo>
                  <a:cubicBezTo>
                    <a:pt x="106" y="2005"/>
                    <a:pt x="133" y="1996"/>
                    <a:pt x="161" y="1987"/>
                  </a:cubicBezTo>
                  <a:close/>
                  <a:moveTo>
                    <a:pt x="0" y="2041"/>
                  </a:moveTo>
                  <a:cubicBezTo>
                    <a:pt x="10" y="2049"/>
                    <a:pt x="19" y="2058"/>
                    <a:pt x="28" y="2067"/>
                  </a:cubicBezTo>
                  <a:cubicBezTo>
                    <a:pt x="44" y="2082"/>
                    <a:pt x="84" y="2062"/>
                    <a:pt x="45" y="2025"/>
                  </a:cubicBezTo>
                  <a:cubicBezTo>
                    <a:pt x="29" y="2031"/>
                    <a:pt x="14" y="2036"/>
                    <a:pt x="0" y="2041"/>
                  </a:cubicBezTo>
                  <a:close/>
                </a:path>
              </a:pathLst>
            </a:custGeom>
            <a:solidFill>
              <a:srgbClr val="FFFFFF"/>
            </a:solidFill>
            <a:ln w="9525">
              <a:noFill/>
              <a:round/>
            </a:ln>
          </p:spPr>
          <p:txBody>
            <a:bodyPr vert="horz" wrap="square" lIns="91440" tIns="45720" rIns="91440" bIns="45720" numCol="1" anchor="t" anchorCtr="0" compatLnSpc="1"/>
            <a:lstStyle/>
            <a:p>
              <a:endParaRPr lang="en-US" sz="2400"/>
            </a:p>
          </p:txBody>
        </p:sp>
      </p:grpSp>
      <p:grpSp>
        <p:nvGrpSpPr>
          <p:cNvPr id="121" name="Group 183"/>
          <p:cNvGrpSpPr/>
          <p:nvPr/>
        </p:nvGrpSpPr>
        <p:grpSpPr>
          <a:xfrm>
            <a:off x="3031813" y="3532975"/>
            <a:ext cx="489577" cy="515266"/>
            <a:chOff x="4560888" y="2017713"/>
            <a:chExt cx="1058863" cy="1114425"/>
          </a:xfrm>
        </p:grpSpPr>
        <p:sp>
          <p:nvSpPr>
            <p:cNvPr id="122" name="Freeform 5"/>
            <p:cNvSpPr>
              <a:spLocks noEditPoints="1"/>
            </p:cNvSpPr>
            <p:nvPr/>
          </p:nvSpPr>
          <p:spPr bwMode="auto">
            <a:xfrm>
              <a:off x="4560888" y="2017713"/>
              <a:ext cx="1058863" cy="1114425"/>
            </a:xfrm>
            <a:custGeom>
              <a:avLst/>
              <a:gdLst/>
              <a:ahLst/>
              <a:cxnLst>
                <a:cxn ang="0">
                  <a:pos x="2439" y="1562"/>
                </a:cxn>
                <a:cxn ang="0">
                  <a:pos x="2457" y="2736"/>
                </a:cxn>
                <a:cxn ang="0">
                  <a:pos x="2462" y="2703"/>
                </a:cxn>
                <a:cxn ang="0">
                  <a:pos x="2439" y="2003"/>
                </a:cxn>
                <a:cxn ang="0">
                  <a:pos x="2420" y="2701"/>
                </a:cxn>
                <a:cxn ang="0">
                  <a:pos x="2416" y="2731"/>
                </a:cxn>
                <a:cxn ang="0">
                  <a:pos x="2412" y="2897"/>
                </a:cxn>
                <a:cxn ang="0">
                  <a:pos x="2395" y="953"/>
                </a:cxn>
                <a:cxn ang="0">
                  <a:pos x="2382" y="2857"/>
                </a:cxn>
                <a:cxn ang="0">
                  <a:pos x="2368" y="2897"/>
                </a:cxn>
                <a:cxn ang="0">
                  <a:pos x="2350" y="3049"/>
                </a:cxn>
                <a:cxn ang="0">
                  <a:pos x="2330" y="186"/>
                </a:cxn>
                <a:cxn ang="0">
                  <a:pos x="2323" y="3011"/>
                </a:cxn>
                <a:cxn ang="0">
                  <a:pos x="2308" y="3082"/>
                </a:cxn>
                <a:cxn ang="0">
                  <a:pos x="2272" y="3202"/>
                </a:cxn>
                <a:cxn ang="0">
                  <a:pos x="2251" y="657"/>
                </a:cxn>
                <a:cxn ang="0">
                  <a:pos x="2251" y="2223"/>
                </a:cxn>
                <a:cxn ang="0">
                  <a:pos x="2187" y="3341"/>
                </a:cxn>
                <a:cxn ang="0">
                  <a:pos x="2230" y="3193"/>
                </a:cxn>
                <a:cxn ang="0">
                  <a:pos x="2056" y="3672"/>
                </a:cxn>
                <a:cxn ang="0">
                  <a:pos x="2058" y="3443"/>
                </a:cxn>
                <a:cxn ang="0">
                  <a:pos x="2139" y="3337"/>
                </a:cxn>
                <a:cxn ang="0">
                  <a:pos x="2160" y="2158"/>
                </a:cxn>
                <a:cxn ang="0">
                  <a:pos x="1935" y="3622"/>
                </a:cxn>
                <a:cxn ang="0">
                  <a:pos x="1937" y="3565"/>
                </a:cxn>
                <a:cxn ang="0">
                  <a:pos x="2033" y="3472"/>
                </a:cxn>
                <a:cxn ang="0">
                  <a:pos x="2056" y="2349"/>
                </a:cxn>
                <a:cxn ang="0">
                  <a:pos x="1935" y="631"/>
                </a:cxn>
                <a:cxn ang="0">
                  <a:pos x="1562" y="3625"/>
                </a:cxn>
                <a:cxn ang="0">
                  <a:pos x="1558" y="3289"/>
                </a:cxn>
                <a:cxn ang="0">
                  <a:pos x="1907" y="3590"/>
                </a:cxn>
                <a:cxn ang="0">
                  <a:pos x="1935" y="2276"/>
                </a:cxn>
                <a:cxn ang="0">
                  <a:pos x="1558" y="61"/>
                </a:cxn>
                <a:cxn ang="0">
                  <a:pos x="1457" y="3468"/>
                </a:cxn>
                <a:cxn ang="0">
                  <a:pos x="1554" y="3564"/>
                </a:cxn>
                <a:cxn ang="0">
                  <a:pos x="1558" y="3672"/>
                </a:cxn>
                <a:cxn ang="0">
                  <a:pos x="1332" y="140"/>
                </a:cxn>
                <a:cxn ang="0">
                  <a:pos x="1357" y="3341"/>
                </a:cxn>
                <a:cxn ang="0">
                  <a:pos x="1404" y="3470"/>
                </a:cxn>
                <a:cxn ang="0">
                  <a:pos x="1437" y="3672"/>
                </a:cxn>
                <a:cxn ang="0">
                  <a:pos x="1332" y="2415"/>
                </a:cxn>
                <a:cxn ang="0">
                  <a:pos x="1270" y="3205"/>
                </a:cxn>
                <a:cxn ang="0">
                  <a:pos x="1332" y="2906"/>
                </a:cxn>
                <a:cxn ang="0">
                  <a:pos x="1328" y="3373"/>
                </a:cxn>
                <a:cxn ang="0">
                  <a:pos x="1218" y="3198"/>
                </a:cxn>
                <a:cxn ang="0">
                  <a:pos x="1174" y="3086"/>
                </a:cxn>
                <a:cxn ang="0">
                  <a:pos x="1163" y="3005"/>
                </a:cxn>
                <a:cxn ang="0">
                  <a:pos x="1098" y="2532"/>
                </a:cxn>
                <a:cxn ang="0">
                  <a:pos x="1150" y="3067"/>
                </a:cxn>
                <a:cxn ang="0">
                  <a:pos x="1120" y="2885"/>
                </a:cxn>
                <a:cxn ang="0">
                  <a:pos x="1098" y="2067"/>
                </a:cxn>
                <a:cxn ang="0">
                  <a:pos x="1156" y="1582"/>
                </a:cxn>
                <a:cxn ang="0">
                  <a:pos x="1079" y="2893"/>
                </a:cxn>
                <a:cxn ang="0">
                  <a:pos x="1077" y="2735"/>
                </a:cxn>
                <a:cxn ang="0">
                  <a:pos x="1073" y="2705"/>
                </a:cxn>
                <a:cxn ang="0">
                  <a:pos x="1098" y="2067"/>
                </a:cxn>
                <a:cxn ang="0">
                  <a:pos x="1054" y="2674"/>
                </a:cxn>
                <a:cxn ang="0">
                  <a:pos x="1034" y="2724"/>
                </a:cxn>
                <a:cxn ang="0">
                  <a:pos x="967" y="1843"/>
                </a:cxn>
              </a:cxnLst>
              <a:rect l="0" t="0" r="r" b="b"/>
              <a:pathLst>
                <a:path w="3492" h="3672">
                  <a:moveTo>
                    <a:pt x="2439" y="302"/>
                  </a:moveTo>
                  <a:cubicBezTo>
                    <a:pt x="2626" y="539"/>
                    <a:pt x="2699" y="861"/>
                    <a:pt x="2673" y="1035"/>
                  </a:cubicBezTo>
                  <a:cubicBezTo>
                    <a:pt x="2722" y="1095"/>
                    <a:pt x="2752" y="1174"/>
                    <a:pt x="2765" y="1260"/>
                  </a:cubicBezTo>
                  <a:cubicBezTo>
                    <a:pt x="2778" y="1342"/>
                    <a:pt x="2775" y="1431"/>
                    <a:pt x="2758" y="1514"/>
                  </a:cubicBezTo>
                  <a:cubicBezTo>
                    <a:pt x="2741" y="1599"/>
                    <a:pt x="2708" y="1678"/>
                    <a:pt x="2662" y="1738"/>
                  </a:cubicBezTo>
                  <a:cubicBezTo>
                    <a:pt x="2625" y="1787"/>
                    <a:pt x="2580" y="1824"/>
                    <a:pt x="2526" y="1843"/>
                  </a:cubicBezTo>
                  <a:cubicBezTo>
                    <a:pt x="2500" y="1899"/>
                    <a:pt x="2471" y="1953"/>
                    <a:pt x="2439" y="2003"/>
                  </a:cubicBezTo>
                  <a:cubicBezTo>
                    <a:pt x="2439" y="1788"/>
                    <a:pt x="2439" y="1788"/>
                    <a:pt x="2439" y="1788"/>
                  </a:cubicBezTo>
                  <a:cubicBezTo>
                    <a:pt x="2443" y="1778"/>
                    <a:pt x="2447" y="1769"/>
                    <a:pt x="2451" y="1759"/>
                  </a:cubicBezTo>
                  <a:cubicBezTo>
                    <a:pt x="2590" y="1735"/>
                    <a:pt x="2669" y="1544"/>
                    <a:pt x="2669" y="1361"/>
                  </a:cubicBezTo>
                  <a:cubicBezTo>
                    <a:pt x="2668" y="962"/>
                    <a:pt x="2455" y="1168"/>
                    <a:pt x="2453" y="1493"/>
                  </a:cubicBezTo>
                  <a:cubicBezTo>
                    <a:pt x="2453" y="1519"/>
                    <a:pt x="2447" y="1542"/>
                    <a:pt x="2439" y="1562"/>
                  </a:cubicBezTo>
                  <a:cubicBezTo>
                    <a:pt x="2439" y="302"/>
                    <a:pt x="2439" y="302"/>
                    <a:pt x="2439" y="302"/>
                  </a:cubicBezTo>
                  <a:close/>
                  <a:moveTo>
                    <a:pt x="2439" y="2560"/>
                  </a:moveTo>
                  <a:cubicBezTo>
                    <a:pt x="2457" y="2570"/>
                    <a:pt x="2476" y="2580"/>
                    <a:pt x="2498" y="2589"/>
                  </a:cubicBezTo>
                  <a:cubicBezTo>
                    <a:pt x="2911" y="2761"/>
                    <a:pt x="3492" y="2808"/>
                    <a:pt x="3479" y="3326"/>
                  </a:cubicBezTo>
                  <a:cubicBezTo>
                    <a:pt x="3476" y="3438"/>
                    <a:pt x="3431" y="3556"/>
                    <a:pt x="3363" y="3672"/>
                  </a:cubicBezTo>
                  <a:cubicBezTo>
                    <a:pt x="2439" y="3672"/>
                    <a:pt x="2439" y="3672"/>
                    <a:pt x="2439" y="3672"/>
                  </a:cubicBezTo>
                  <a:cubicBezTo>
                    <a:pt x="2439" y="2760"/>
                    <a:pt x="2439" y="2760"/>
                    <a:pt x="2439" y="2760"/>
                  </a:cubicBezTo>
                  <a:cubicBezTo>
                    <a:pt x="2445" y="2759"/>
                    <a:pt x="2450" y="2756"/>
                    <a:pt x="2454" y="2748"/>
                  </a:cubicBezTo>
                  <a:cubicBezTo>
                    <a:pt x="2455" y="2746"/>
                    <a:pt x="2455" y="2745"/>
                    <a:pt x="2456" y="2743"/>
                  </a:cubicBezTo>
                  <a:cubicBezTo>
                    <a:pt x="2456" y="2742"/>
                    <a:pt x="2456" y="2742"/>
                    <a:pt x="2456" y="2742"/>
                  </a:cubicBezTo>
                  <a:cubicBezTo>
                    <a:pt x="2456" y="2739"/>
                    <a:pt x="2456" y="2739"/>
                    <a:pt x="2456" y="2739"/>
                  </a:cubicBezTo>
                  <a:cubicBezTo>
                    <a:pt x="2457" y="2736"/>
                    <a:pt x="2457" y="2736"/>
                    <a:pt x="2457" y="2736"/>
                  </a:cubicBezTo>
                  <a:cubicBezTo>
                    <a:pt x="2457" y="2733"/>
                    <a:pt x="2457" y="2733"/>
                    <a:pt x="2457" y="2733"/>
                  </a:cubicBezTo>
                  <a:cubicBezTo>
                    <a:pt x="2458" y="2730"/>
                    <a:pt x="2458" y="2730"/>
                    <a:pt x="2458" y="2730"/>
                  </a:cubicBezTo>
                  <a:cubicBezTo>
                    <a:pt x="2458" y="2727"/>
                    <a:pt x="2458" y="2727"/>
                    <a:pt x="2458" y="2727"/>
                  </a:cubicBezTo>
                  <a:cubicBezTo>
                    <a:pt x="2459" y="2724"/>
                    <a:pt x="2459" y="2724"/>
                    <a:pt x="2459" y="2724"/>
                  </a:cubicBezTo>
                  <a:cubicBezTo>
                    <a:pt x="2459" y="2722"/>
                    <a:pt x="2459" y="2722"/>
                    <a:pt x="2459" y="2722"/>
                  </a:cubicBezTo>
                  <a:cubicBezTo>
                    <a:pt x="2460" y="2719"/>
                    <a:pt x="2460" y="2719"/>
                    <a:pt x="2460" y="2719"/>
                  </a:cubicBezTo>
                  <a:cubicBezTo>
                    <a:pt x="2460" y="2716"/>
                    <a:pt x="2460" y="2716"/>
                    <a:pt x="2460" y="2716"/>
                  </a:cubicBezTo>
                  <a:cubicBezTo>
                    <a:pt x="2460" y="2713"/>
                    <a:pt x="2460" y="2713"/>
                    <a:pt x="2460" y="2713"/>
                  </a:cubicBezTo>
                  <a:cubicBezTo>
                    <a:pt x="2461" y="2711"/>
                    <a:pt x="2461" y="2711"/>
                    <a:pt x="2461" y="2711"/>
                  </a:cubicBezTo>
                  <a:cubicBezTo>
                    <a:pt x="2461" y="2708"/>
                    <a:pt x="2461" y="2708"/>
                    <a:pt x="2461" y="2708"/>
                  </a:cubicBezTo>
                  <a:cubicBezTo>
                    <a:pt x="2461" y="2705"/>
                    <a:pt x="2461" y="2705"/>
                    <a:pt x="2461" y="2705"/>
                  </a:cubicBezTo>
                  <a:cubicBezTo>
                    <a:pt x="2462" y="2703"/>
                    <a:pt x="2462" y="2703"/>
                    <a:pt x="2462" y="2703"/>
                  </a:cubicBezTo>
                  <a:cubicBezTo>
                    <a:pt x="2462" y="2700"/>
                    <a:pt x="2462" y="2700"/>
                    <a:pt x="2462" y="2700"/>
                  </a:cubicBezTo>
                  <a:cubicBezTo>
                    <a:pt x="2462" y="2697"/>
                    <a:pt x="2462" y="2697"/>
                    <a:pt x="2462" y="2697"/>
                  </a:cubicBezTo>
                  <a:cubicBezTo>
                    <a:pt x="2463" y="2682"/>
                    <a:pt x="2450" y="2673"/>
                    <a:pt x="2439" y="2674"/>
                  </a:cubicBezTo>
                  <a:lnTo>
                    <a:pt x="2439" y="2560"/>
                  </a:lnTo>
                  <a:close/>
                  <a:moveTo>
                    <a:pt x="2395" y="250"/>
                  </a:moveTo>
                  <a:cubicBezTo>
                    <a:pt x="2410" y="267"/>
                    <a:pt x="2425" y="284"/>
                    <a:pt x="2439" y="302"/>
                  </a:cubicBezTo>
                  <a:cubicBezTo>
                    <a:pt x="2439" y="1562"/>
                    <a:pt x="2439" y="1562"/>
                    <a:pt x="2439" y="1562"/>
                  </a:cubicBezTo>
                  <a:cubicBezTo>
                    <a:pt x="2427" y="1587"/>
                    <a:pt x="2411" y="1605"/>
                    <a:pt x="2395" y="1617"/>
                  </a:cubicBezTo>
                  <a:cubicBezTo>
                    <a:pt x="2395" y="1397"/>
                    <a:pt x="2395" y="1397"/>
                    <a:pt x="2395" y="1397"/>
                  </a:cubicBezTo>
                  <a:cubicBezTo>
                    <a:pt x="2433" y="1233"/>
                    <a:pt x="2435" y="1093"/>
                    <a:pt x="2395" y="953"/>
                  </a:cubicBezTo>
                  <a:cubicBezTo>
                    <a:pt x="2395" y="250"/>
                    <a:pt x="2395" y="250"/>
                    <a:pt x="2395" y="250"/>
                  </a:cubicBezTo>
                  <a:close/>
                  <a:moveTo>
                    <a:pt x="2439" y="2003"/>
                  </a:moveTo>
                  <a:cubicBezTo>
                    <a:pt x="2425" y="2025"/>
                    <a:pt x="2410" y="2046"/>
                    <a:pt x="2395" y="2067"/>
                  </a:cubicBezTo>
                  <a:cubicBezTo>
                    <a:pt x="2395" y="1875"/>
                    <a:pt x="2395" y="1875"/>
                    <a:pt x="2395" y="1875"/>
                  </a:cubicBezTo>
                  <a:cubicBezTo>
                    <a:pt x="2410" y="1847"/>
                    <a:pt x="2425" y="1818"/>
                    <a:pt x="2439" y="1788"/>
                  </a:cubicBezTo>
                  <a:cubicBezTo>
                    <a:pt x="2439" y="2003"/>
                    <a:pt x="2439" y="2003"/>
                    <a:pt x="2439" y="2003"/>
                  </a:cubicBezTo>
                  <a:close/>
                  <a:moveTo>
                    <a:pt x="2395" y="2532"/>
                  </a:moveTo>
                  <a:cubicBezTo>
                    <a:pt x="2408" y="2542"/>
                    <a:pt x="2423" y="2551"/>
                    <a:pt x="2439" y="2560"/>
                  </a:cubicBezTo>
                  <a:cubicBezTo>
                    <a:pt x="2439" y="2674"/>
                    <a:pt x="2439" y="2674"/>
                    <a:pt x="2439" y="2674"/>
                  </a:cubicBezTo>
                  <a:cubicBezTo>
                    <a:pt x="2432" y="2675"/>
                    <a:pt x="2425" y="2680"/>
                    <a:pt x="2422" y="2689"/>
                  </a:cubicBezTo>
                  <a:cubicBezTo>
                    <a:pt x="2421" y="2691"/>
                    <a:pt x="2421" y="2692"/>
                    <a:pt x="2421" y="2694"/>
                  </a:cubicBezTo>
                  <a:cubicBezTo>
                    <a:pt x="2421" y="2696"/>
                    <a:pt x="2421" y="2696"/>
                    <a:pt x="2421" y="2696"/>
                  </a:cubicBezTo>
                  <a:cubicBezTo>
                    <a:pt x="2421" y="2698"/>
                    <a:pt x="2421" y="2698"/>
                    <a:pt x="2421" y="2698"/>
                  </a:cubicBezTo>
                  <a:cubicBezTo>
                    <a:pt x="2420" y="2701"/>
                    <a:pt x="2420" y="2701"/>
                    <a:pt x="2420" y="2701"/>
                  </a:cubicBezTo>
                  <a:cubicBezTo>
                    <a:pt x="2420" y="2703"/>
                    <a:pt x="2420" y="2703"/>
                    <a:pt x="2420" y="2703"/>
                  </a:cubicBezTo>
                  <a:cubicBezTo>
                    <a:pt x="2420" y="2705"/>
                    <a:pt x="2420" y="2705"/>
                    <a:pt x="2420" y="2705"/>
                  </a:cubicBezTo>
                  <a:cubicBezTo>
                    <a:pt x="2420" y="2708"/>
                    <a:pt x="2420" y="2708"/>
                    <a:pt x="2420" y="2708"/>
                  </a:cubicBezTo>
                  <a:cubicBezTo>
                    <a:pt x="2419" y="2710"/>
                    <a:pt x="2419" y="2710"/>
                    <a:pt x="2419" y="2710"/>
                  </a:cubicBezTo>
                  <a:cubicBezTo>
                    <a:pt x="2419" y="2712"/>
                    <a:pt x="2419" y="2712"/>
                    <a:pt x="2419" y="2712"/>
                  </a:cubicBezTo>
                  <a:cubicBezTo>
                    <a:pt x="2419" y="2715"/>
                    <a:pt x="2419" y="2715"/>
                    <a:pt x="2419" y="2715"/>
                  </a:cubicBezTo>
                  <a:cubicBezTo>
                    <a:pt x="2418" y="2718"/>
                    <a:pt x="2418" y="2718"/>
                    <a:pt x="2418" y="2718"/>
                  </a:cubicBezTo>
                  <a:cubicBezTo>
                    <a:pt x="2418" y="2720"/>
                    <a:pt x="2418" y="2720"/>
                    <a:pt x="2418" y="2720"/>
                  </a:cubicBezTo>
                  <a:cubicBezTo>
                    <a:pt x="2417" y="2723"/>
                    <a:pt x="2417" y="2723"/>
                    <a:pt x="2417" y="2723"/>
                  </a:cubicBezTo>
                  <a:cubicBezTo>
                    <a:pt x="2417" y="2725"/>
                    <a:pt x="2417" y="2725"/>
                    <a:pt x="2417" y="2725"/>
                  </a:cubicBezTo>
                  <a:cubicBezTo>
                    <a:pt x="2417" y="2728"/>
                    <a:pt x="2417" y="2728"/>
                    <a:pt x="2417" y="2728"/>
                  </a:cubicBezTo>
                  <a:cubicBezTo>
                    <a:pt x="2416" y="2731"/>
                    <a:pt x="2416" y="2731"/>
                    <a:pt x="2416" y="2731"/>
                  </a:cubicBezTo>
                  <a:cubicBezTo>
                    <a:pt x="2416" y="2734"/>
                    <a:pt x="2416" y="2734"/>
                    <a:pt x="2416" y="2734"/>
                  </a:cubicBezTo>
                  <a:cubicBezTo>
                    <a:pt x="2415" y="2735"/>
                    <a:pt x="2415" y="2735"/>
                    <a:pt x="2415" y="2735"/>
                  </a:cubicBezTo>
                  <a:cubicBezTo>
                    <a:pt x="2413" y="2751"/>
                    <a:pt x="2426" y="2762"/>
                    <a:pt x="2439" y="2760"/>
                  </a:cubicBezTo>
                  <a:cubicBezTo>
                    <a:pt x="2439" y="3672"/>
                    <a:pt x="2439" y="3672"/>
                    <a:pt x="2439" y="3672"/>
                  </a:cubicBezTo>
                  <a:cubicBezTo>
                    <a:pt x="2395" y="3672"/>
                    <a:pt x="2395" y="3672"/>
                    <a:pt x="2395" y="3672"/>
                  </a:cubicBezTo>
                  <a:cubicBezTo>
                    <a:pt x="2395" y="2925"/>
                    <a:pt x="2395" y="2925"/>
                    <a:pt x="2395" y="2925"/>
                  </a:cubicBezTo>
                  <a:cubicBezTo>
                    <a:pt x="2400" y="2923"/>
                    <a:pt x="2404" y="2919"/>
                    <a:pt x="2407" y="2913"/>
                  </a:cubicBezTo>
                  <a:cubicBezTo>
                    <a:pt x="2407" y="2913"/>
                    <a:pt x="2407" y="2913"/>
                    <a:pt x="2407" y="2913"/>
                  </a:cubicBezTo>
                  <a:cubicBezTo>
                    <a:pt x="2408" y="2909"/>
                    <a:pt x="2408" y="2909"/>
                    <a:pt x="2408" y="2909"/>
                  </a:cubicBezTo>
                  <a:cubicBezTo>
                    <a:pt x="2410" y="2905"/>
                    <a:pt x="2410" y="2905"/>
                    <a:pt x="2410" y="2905"/>
                  </a:cubicBezTo>
                  <a:cubicBezTo>
                    <a:pt x="2411" y="2901"/>
                    <a:pt x="2411" y="2901"/>
                    <a:pt x="2411" y="2901"/>
                  </a:cubicBezTo>
                  <a:cubicBezTo>
                    <a:pt x="2412" y="2897"/>
                    <a:pt x="2412" y="2897"/>
                    <a:pt x="2412" y="2897"/>
                  </a:cubicBezTo>
                  <a:cubicBezTo>
                    <a:pt x="2414" y="2893"/>
                    <a:pt x="2414" y="2893"/>
                    <a:pt x="2414" y="2893"/>
                  </a:cubicBezTo>
                  <a:cubicBezTo>
                    <a:pt x="2415" y="2889"/>
                    <a:pt x="2415" y="2889"/>
                    <a:pt x="2415" y="2889"/>
                  </a:cubicBezTo>
                  <a:cubicBezTo>
                    <a:pt x="2417" y="2885"/>
                    <a:pt x="2417" y="2885"/>
                    <a:pt x="2417" y="2885"/>
                  </a:cubicBezTo>
                  <a:cubicBezTo>
                    <a:pt x="2418" y="2881"/>
                    <a:pt x="2418" y="2881"/>
                    <a:pt x="2418" y="2881"/>
                  </a:cubicBezTo>
                  <a:cubicBezTo>
                    <a:pt x="2419" y="2877"/>
                    <a:pt x="2419" y="2877"/>
                    <a:pt x="2419" y="2877"/>
                  </a:cubicBezTo>
                  <a:cubicBezTo>
                    <a:pt x="2421" y="2873"/>
                    <a:pt x="2421" y="2873"/>
                    <a:pt x="2421" y="2873"/>
                  </a:cubicBezTo>
                  <a:cubicBezTo>
                    <a:pt x="2421" y="2871"/>
                    <a:pt x="2421" y="2871"/>
                    <a:pt x="2421" y="2871"/>
                  </a:cubicBezTo>
                  <a:cubicBezTo>
                    <a:pt x="2427" y="2853"/>
                    <a:pt x="2410" y="2838"/>
                    <a:pt x="2395" y="2844"/>
                  </a:cubicBezTo>
                  <a:lnTo>
                    <a:pt x="2395" y="2532"/>
                  </a:lnTo>
                  <a:close/>
                  <a:moveTo>
                    <a:pt x="2330" y="186"/>
                  </a:moveTo>
                  <a:cubicBezTo>
                    <a:pt x="2352" y="206"/>
                    <a:pt x="2374" y="228"/>
                    <a:pt x="2395" y="250"/>
                  </a:cubicBezTo>
                  <a:cubicBezTo>
                    <a:pt x="2395" y="953"/>
                    <a:pt x="2395" y="953"/>
                    <a:pt x="2395" y="953"/>
                  </a:cubicBezTo>
                  <a:cubicBezTo>
                    <a:pt x="2379" y="899"/>
                    <a:pt x="2358" y="845"/>
                    <a:pt x="2330" y="790"/>
                  </a:cubicBezTo>
                  <a:cubicBezTo>
                    <a:pt x="2330" y="186"/>
                    <a:pt x="2330" y="186"/>
                    <a:pt x="2330" y="186"/>
                  </a:cubicBezTo>
                  <a:close/>
                  <a:moveTo>
                    <a:pt x="2395" y="2067"/>
                  </a:moveTo>
                  <a:cubicBezTo>
                    <a:pt x="2374" y="2095"/>
                    <a:pt x="2352" y="2121"/>
                    <a:pt x="2330" y="2146"/>
                  </a:cubicBezTo>
                  <a:cubicBezTo>
                    <a:pt x="2330" y="1979"/>
                    <a:pt x="2330" y="1979"/>
                    <a:pt x="2330" y="1979"/>
                  </a:cubicBezTo>
                  <a:cubicBezTo>
                    <a:pt x="2353" y="1946"/>
                    <a:pt x="2375" y="1911"/>
                    <a:pt x="2395" y="1875"/>
                  </a:cubicBezTo>
                  <a:cubicBezTo>
                    <a:pt x="2395" y="2067"/>
                    <a:pt x="2395" y="2067"/>
                    <a:pt x="2395" y="2067"/>
                  </a:cubicBezTo>
                  <a:close/>
                  <a:moveTo>
                    <a:pt x="2330" y="2473"/>
                  </a:moveTo>
                  <a:cubicBezTo>
                    <a:pt x="2348" y="2494"/>
                    <a:pt x="2370" y="2514"/>
                    <a:pt x="2395" y="2532"/>
                  </a:cubicBezTo>
                  <a:cubicBezTo>
                    <a:pt x="2395" y="2844"/>
                    <a:pt x="2395" y="2844"/>
                    <a:pt x="2395" y="2844"/>
                  </a:cubicBezTo>
                  <a:cubicBezTo>
                    <a:pt x="2392" y="2845"/>
                    <a:pt x="2389" y="2847"/>
                    <a:pt x="2387" y="2849"/>
                  </a:cubicBezTo>
                  <a:cubicBezTo>
                    <a:pt x="2385" y="2852"/>
                    <a:pt x="2384" y="2854"/>
                    <a:pt x="2382" y="2857"/>
                  </a:cubicBezTo>
                  <a:cubicBezTo>
                    <a:pt x="2382" y="2859"/>
                    <a:pt x="2382" y="2859"/>
                    <a:pt x="2382" y="2859"/>
                  </a:cubicBezTo>
                  <a:cubicBezTo>
                    <a:pt x="2381" y="2862"/>
                    <a:pt x="2381" y="2862"/>
                    <a:pt x="2381" y="2862"/>
                  </a:cubicBezTo>
                  <a:cubicBezTo>
                    <a:pt x="2379" y="2866"/>
                    <a:pt x="2379" y="2866"/>
                    <a:pt x="2379" y="2866"/>
                  </a:cubicBezTo>
                  <a:cubicBezTo>
                    <a:pt x="2378" y="2870"/>
                    <a:pt x="2378" y="2870"/>
                    <a:pt x="2378" y="2870"/>
                  </a:cubicBezTo>
                  <a:cubicBezTo>
                    <a:pt x="2377" y="2874"/>
                    <a:pt x="2377" y="2874"/>
                    <a:pt x="2377" y="2874"/>
                  </a:cubicBezTo>
                  <a:cubicBezTo>
                    <a:pt x="2375" y="2878"/>
                    <a:pt x="2375" y="2878"/>
                    <a:pt x="2375" y="2878"/>
                  </a:cubicBezTo>
                  <a:cubicBezTo>
                    <a:pt x="2374" y="2881"/>
                    <a:pt x="2374" y="2881"/>
                    <a:pt x="2374" y="2881"/>
                  </a:cubicBezTo>
                  <a:cubicBezTo>
                    <a:pt x="2373" y="2885"/>
                    <a:pt x="2373" y="2885"/>
                    <a:pt x="2373" y="2885"/>
                  </a:cubicBezTo>
                  <a:cubicBezTo>
                    <a:pt x="2371" y="2889"/>
                    <a:pt x="2371" y="2889"/>
                    <a:pt x="2371" y="2889"/>
                  </a:cubicBezTo>
                  <a:cubicBezTo>
                    <a:pt x="2370" y="2893"/>
                    <a:pt x="2370" y="2893"/>
                    <a:pt x="2370" y="2893"/>
                  </a:cubicBezTo>
                  <a:cubicBezTo>
                    <a:pt x="2368" y="2897"/>
                    <a:pt x="2368" y="2897"/>
                    <a:pt x="2368" y="2897"/>
                  </a:cubicBezTo>
                  <a:cubicBezTo>
                    <a:pt x="2368" y="2897"/>
                    <a:pt x="2368" y="2897"/>
                    <a:pt x="2368" y="2897"/>
                  </a:cubicBezTo>
                  <a:cubicBezTo>
                    <a:pt x="2367" y="2902"/>
                    <a:pt x="2366" y="2907"/>
                    <a:pt x="2368" y="2912"/>
                  </a:cubicBezTo>
                  <a:cubicBezTo>
                    <a:pt x="2372" y="2925"/>
                    <a:pt x="2385" y="2929"/>
                    <a:pt x="2395" y="2925"/>
                  </a:cubicBezTo>
                  <a:cubicBezTo>
                    <a:pt x="2395" y="3672"/>
                    <a:pt x="2395" y="3672"/>
                    <a:pt x="2395" y="3672"/>
                  </a:cubicBezTo>
                  <a:cubicBezTo>
                    <a:pt x="2330" y="3672"/>
                    <a:pt x="2330" y="3672"/>
                    <a:pt x="2330" y="3672"/>
                  </a:cubicBezTo>
                  <a:cubicBezTo>
                    <a:pt x="2330" y="3083"/>
                    <a:pt x="2330" y="3083"/>
                    <a:pt x="2330" y="3083"/>
                  </a:cubicBezTo>
                  <a:cubicBezTo>
                    <a:pt x="2333" y="3081"/>
                    <a:pt x="2337" y="3078"/>
                    <a:pt x="2339" y="3074"/>
                  </a:cubicBezTo>
                  <a:cubicBezTo>
                    <a:pt x="2340" y="3071"/>
                    <a:pt x="2340" y="3071"/>
                    <a:pt x="2340" y="3071"/>
                  </a:cubicBezTo>
                  <a:cubicBezTo>
                    <a:pt x="2342" y="3067"/>
                    <a:pt x="2342" y="3067"/>
                    <a:pt x="2342" y="3067"/>
                  </a:cubicBezTo>
                  <a:cubicBezTo>
                    <a:pt x="2344" y="3062"/>
                    <a:pt x="2344" y="3062"/>
                    <a:pt x="2344" y="3062"/>
                  </a:cubicBezTo>
                  <a:cubicBezTo>
                    <a:pt x="2346" y="3058"/>
                    <a:pt x="2346" y="3058"/>
                    <a:pt x="2346" y="3058"/>
                  </a:cubicBezTo>
                  <a:cubicBezTo>
                    <a:pt x="2348" y="3053"/>
                    <a:pt x="2348" y="3053"/>
                    <a:pt x="2348" y="3053"/>
                  </a:cubicBezTo>
                  <a:cubicBezTo>
                    <a:pt x="2350" y="3049"/>
                    <a:pt x="2350" y="3049"/>
                    <a:pt x="2350" y="3049"/>
                  </a:cubicBezTo>
                  <a:cubicBezTo>
                    <a:pt x="2352" y="3045"/>
                    <a:pt x="2352" y="3045"/>
                    <a:pt x="2352" y="3045"/>
                  </a:cubicBezTo>
                  <a:cubicBezTo>
                    <a:pt x="2354" y="3040"/>
                    <a:pt x="2354" y="3040"/>
                    <a:pt x="2354" y="3040"/>
                  </a:cubicBezTo>
                  <a:cubicBezTo>
                    <a:pt x="2356" y="3036"/>
                    <a:pt x="2356" y="3036"/>
                    <a:pt x="2356" y="3036"/>
                  </a:cubicBezTo>
                  <a:cubicBezTo>
                    <a:pt x="2357" y="3034"/>
                    <a:pt x="2357" y="3034"/>
                    <a:pt x="2357" y="3034"/>
                  </a:cubicBezTo>
                  <a:cubicBezTo>
                    <a:pt x="2366" y="3014"/>
                    <a:pt x="2345" y="2997"/>
                    <a:pt x="2330" y="3005"/>
                  </a:cubicBezTo>
                  <a:cubicBezTo>
                    <a:pt x="2330" y="2473"/>
                    <a:pt x="2330" y="2473"/>
                    <a:pt x="2330" y="2473"/>
                  </a:cubicBezTo>
                  <a:close/>
                  <a:moveTo>
                    <a:pt x="2395" y="1397"/>
                  </a:moveTo>
                  <a:cubicBezTo>
                    <a:pt x="2395" y="1617"/>
                    <a:pt x="2395" y="1617"/>
                    <a:pt x="2395" y="1617"/>
                  </a:cubicBezTo>
                  <a:cubicBezTo>
                    <a:pt x="2358" y="1643"/>
                    <a:pt x="2321" y="1635"/>
                    <a:pt x="2340" y="1582"/>
                  </a:cubicBezTo>
                  <a:cubicBezTo>
                    <a:pt x="2363" y="1516"/>
                    <a:pt x="2381" y="1455"/>
                    <a:pt x="2395" y="1397"/>
                  </a:cubicBezTo>
                  <a:close/>
                  <a:moveTo>
                    <a:pt x="2251" y="126"/>
                  </a:moveTo>
                  <a:cubicBezTo>
                    <a:pt x="2279" y="144"/>
                    <a:pt x="2305" y="165"/>
                    <a:pt x="2330" y="186"/>
                  </a:cubicBezTo>
                  <a:cubicBezTo>
                    <a:pt x="2330" y="790"/>
                    <a:pt x="2330" y="790"/>
                    <a:pt x="2330" y="790"/>
                  </a:cubicBezTo>
                  <a:cubicBezTo>
                    <a:pt x="2307" y="747"/>
                    <a:pt x="2281" y="703"/>
                    <a:pt x="2251" y="657"/>
                  </a:cubicBezTo>
                  <a:cubicBezTo>
                    <a:pt x="2251" y="126"/>
                    <a:pt x="2251" y="126"/>
                    <a:pt x="2251" y="126"/>
                  </a:cubicBezTo>
                  <a:close/>
                  <a:moveTo>
                    <a:pt x="2330" y="2146"/>
                  </a:moveTo>
                  <a:cubicBezTo>
                    <a:pt x="2305" y="2173"/>
                    <a:pt x="2278" y="2199"/>
                    <a:pt x="2251" y="2223"/>
                  </a:cubicBezTo>
                  <a:cubicBezTo>
                    <a:pt x="2251" y="2075"/>
                    <a:pt x="2251" y="2075"/>
                    <a:pt x="2251" y="2075"/>
                  </a:cubicBezTo>
                  <a:cubicBezTo>
                    <a:pt x="2279" y="2045"/>
                    <a:pt x="2305" y="2013"/>
                    <a:pt x="2330" y="1979"/>
                  </a:cubicBezTo>
                  <a:cubicBezTo>
                    <a:pt x="2330" y="2146"/>
                    <a:pt x="2330" y="2146"/>
                    <a:pt x="2330" y="2146"/>
                  </a:cubicBezTo>
                  <a:close/>
                  <a:moveTo>
                    <a:pt x="2251" y="2324"/>
                  </a:moveTo>
                  <a:cubicBezTo>
                    <a:pt x="2266" y="2379"/>
                    <a:pt x="2291" y="2429"/>
                    <a:pt x="2330" y="2473"/>
                  </a:cubicBezTo>
                  <a:cubicBezTo>
                    <a:pt x="2330" y="3005"/>
                    <a:pt x="2330" y="3005"/>
                    <a:pt x="2330" y="3005"/>
                  </a:cubicBezTo>
                  <a:cubicBezTo>
                    <a:pt x="2327" y="3006"/>
                    <a:pt x="2325" y="3008"/>
                    <a:pt x="2323" y="3011"/>
                  </a:cubicBezTo>
                  <a:cubicBezTo>
                    <a:pt x="2322" y="3012"/>
                    <a:pt x="2321" y="3014"/>
                    <a:pt x="2320" y="3015"/>
                  </a:cubicBezTo>
                  <a:cubicBezTo>
                    <a:pt x="2319" y="3017"/>
                    <a:pt x="2319" y="3017"/>
                    <a:pt x="2319" y="3017"/>
                  </a:cubicBezTo>
                  <a:cubicBezTo>
                    <a:pt x="2317" y="3021"/>
                    <a:pt x="2317" y="3021"/>
                    <a:pt x="2317" y="3021"/>
                  </a:cubicBezTo>
                  <a:cubicBezTo>
                    <a:pt x="2315" y="3026"/>
                    <a:pt x="2315" y="3026"/>
                    <a:pt x="2315" y="3026"/>
                  </a:cubicBezTo>
                  <a:cubicBezTo>
                    <a:pt x="2313" y="3030"/>
                    <a:pt x="2313" y="3030"/>
                    <a:pt x="2313" y="3030"/>
                  </a:cubicBezTo>
                  <a:cubicBezTo>
                    <a:pt x="2311" y="3034"/>
                    <a:pt x="2311" y="3034"/>
                    <a:pt x="2311" y="3034"/>
                  </a:cubicBezTo>
                  <a:cubicBezTo>
                    <a:pt x="2309" y="3039"/>
                    <a:pt x="2309" y="3039"/>
                    <a:pt x="2309" y="3039"/>
                  </a:cubicBezTo>
                  <a:cubicBezTo>
                    <a:pt x="2307" y="3043"/>
                    <a:pt x="2307" y="3043"/>
                    <a:pt x="2307" y="3043"/>
                  </a:cubicBezTo>
                  <a:cubicBezTo>
                    <a:pt x="2305" y="3047"/>
                    <a:pt x="2305" y="3047"/>
                    <a:pt x="2305" y="3047"/>
                  </a:cubicBezTo>
                  <a:cubicBezTo>
                    <a:pt x="2303" y="3052"/>
                    <a:pt x="2303" y="3052"/>
                    <a:pt x="2303" y="3052"/>
                  </a:cubicBezTo>
                  <a:cubicBezTo>
                    <a:pt x="2302" y="3054"/>
                    <a:pt x="2302" y="3054"/>
                    <a:pt x="2302" y="3054"/>
                  </a:cubicBezTo>
                  <a:cubicBezTo>
                    <a:pt x="2298" y="3064"/>
                    <a:pt x="2300" y="3075"/>
                    <a:pt x="2308" y="3082"/>
                  </a:cubicBezTo>
                  <a:cubicBezTo>
                    <a:pt x="2315" y="3087"/>
                    <a:pt x="2323" y="3087"/>
                    <a:pt x="2330" y="3083"/>
                  </a:cubicBezTo>
                  <a:cubicBezTo>
                    <a:pt x="2330" y="3672"/>
                    <a:pt x="2330" y="3672"/>
                    <a:pt x="2330" y="3672"/>
                  </a:cubicBezTo>
                  <a:cubicBezTo>
                    <a:pt x="2251" y="3672"/>
                    <a:pt x="2251" y="3672"/>
                    <a:pt x="2251" y="3672"/>
                  </a:cubicBezTo>
                  <a:cubicBezTo>
                    <a:pt x="2251" y="3235"/>
                    <a:pt x="2251" y="3235"/>
                    <a:pt x="2251" y="3235"/>
                  </a:cubicBezTo>
                  <a:cubicBezTo>
                    <a:pt x="2252" y="3234"/>
                    <a:pt x="2252" y="3234"/>
                    <a:pt x="2253" y="3233"/>
                  </a:cubicBezTo>
                  <a:cubicBezTo>
                    <a:pt x="2255" y="3231"/>
                    <a:pt x="2257" y="3230"/>
                    <a:pt x="2258" y="3227"/>
                  </a:cubicBezTo>
                  <a:cubicBezTo>
                    <a:pt x="2260" y="3225"/>
                    <a:pt x="2260" y="3225"/>
                    <a:pt x="2260" y="3225"/>
                  </a:cubicBezTo>
                  <a:cubicBezTo>
                    <a:pt x="2262" y="3220"/>
                    <a:pt x="2262" y="3220"/>
                    <a:pt x="2262" y="3220"/>
                  </a:cubicBezTo>
                  <a:cubicBezTo>
                    <a:pt x="2265" y="3216"/>
                    <a:pt x="2265" y="3216"/>
                    <a:pt x="2265" y="3216"/>
                  </a:cubicBezTo>
                  <a:cubicBezTo>
                    <a:pt x="2267" y="3211"/>
                    <a:pt x="2267" y="3211"/>
                    <a:pt x="2267" y="3211"/>
                  </a:cubicBezTo>
                  <a:cubicBezTo>
                    <a:pt x="2270" y="3207"/>
                    <a:pt x="2270" y="3207"/>
                    <a:pt x="2270" y="3207"/>
                  </a:cubicBezTo>
                  <a:cubicBezTo>
                    <a:pt x="2272" y="3202"/>
                    <a:pt x="2272" y="3202"/>
                    <a:pt x="2272" y="3202"/>
                  </a:cubicBezTo>
                  <a:cubicBezTo>
                    <a:pt x="2275" y="3198"/>
                    <a:pt x="2275" y="3198"/>
                    <a:pt x="2275" y="3198"/>
                  </a:cubicBezTo>
                  <a:cubicBezTo>
                    <a:pt x="2277" y="3193"/>
                    <a:pt x="2277" y="3193"/>
                    <a:pt x="2277" y="3193"/>
                  </a:cubicBezTo>
                  <a:cubicBezTo>
                    <a:pt x="2279" y="3190"/>
                    <a:pt x="2279" y="3190"/>
                    <a:pt x="2279" y="3190"/>
                  </a:cubicBezTo>
                  <a:cubicBezTo>
                    <a:pt x="2284" y="3181"/>
                    <a:pt x="2283" y="3172"/>
                    <a:pt x="2278" y="3165"/>
                  </a:cubicBezTo>
                  <a:cubicBezTo>
                    <a:pt x="2271" y="3156"/>
                    <a:pt x="2259" y="3155"/>
                    <a:pt x="2251" y="3160"/>
                  </a:cubicBezTo>
                  <a:cubicBezTo>
                    <a:pt x="2251" y="2672"/>
                    <a:pt x="2251" y="2672"/>
                    <a:pt x="2251" y="2672"/>
                  </a:cubicBezTo>
                  <a:cubicBezTo>
                    <a:pt x="2258" y="2648"/>
                    <a:pt x="2263" y="2626"/>
                    <a:pt x="2267" y="2605"/>
                  </a:cubicBezTo>
                  <a:cubicBezTo>
                    <a:pt x="2262" y="2599"/>
                    <a:pt x="2256" y="2593"/>
                    <a:pt x="2251" y="2587"/>
                  </a:cubicBezTo>
                  <a:lnTo>
                    <a:pt x="2251" y="2324"/>
                  </a:lnTo>
                  <a:close/>
                  <a:moveTo>
                    <a:pt x="2160" y="74"/>
                  </a:moveTo>
                  <a:cubicBezTo>
                    <a:pt x="2192" y="89"/>
                    <a:pt x="2222" y="106"/>
                    <a:pt x="2251" y="126"/>
                  </a:cubicBezTo>
                  <a:cubicBezTo>
                    <a:pt x="2251" y="657"/>
                    <a:pt x="2251" y="657"/>
                    <a:pt x="2251" y="657"/>
                  </a:cubicBezTo>
                  <a:cubicBezTo>
                    <a:pt x="2242" y="644"/>
                    <a:pt x="2233" y="630"/>
                    <a:pt x="2224" y="617"/>
                  </a:cubicBezTo>
                  <a:cubicBezTo>
                    <a:pt x="2219" y="610"/>
                    <a:pt x="2214" y="603"/>
                    <a:pt x="2209" y="597"/>
                  </a:cubicBezTo>
                  <a:cubicBezTo>
                    <a:pt x="2193" y="603"/>
                    <a:pt x="2177" y="609"/>
                    <a:pt x="2160" y="614"/>
                  </a:cubicBezTo>
                  <a:cubicBezTo>
                    <a:pt x="2160" y="74"/>
                    <a:pt x="2160" y="74"/>
                    <a:pt x="2160" y="74"/>
                  </a:cubicBezTo>
                  <a:close/>
                  <a:moveTo>
                    <a:pt x="2251" y="2223"/>
                  </a:moveTo>
                  <a:cubicBezTo>
                    <a:pt x="2246" y="2227"/>
                    <a:pt x="2241" y="2232"/>
                    <a:pt x="2235" y="2236"/>
                  </a:cubicBezTo>
                  <a:cubicBezTo>
                    <a:pt x="2238" y="2266"/>
                    <a:pt x="2243" y="2296"/>
                    <a:pt x="2251" y="2324"/>
                  </a:cubicBezTo>
                  <a:cubicBezTo>
                    <a:pt x="2251" y="2587"/>
                    <a:pt x="2251" y="2587"/>
                    <a:pt x="2251" y="2587"/>
                  </a:cubicBezTo>
                  <a:cubicBezTo>
                    <a:pt x="2214" y="2543"/>
                    <a:pt x="2184" y="2490"/>
                    <a:pt x="2160" y="2432"/>
                  </a:cubicBezTo>
                  <a:cubicBezTo>
                    <a:pt x="2160" y="2158"/>
                    <a:pt x="2160" y="2158"/>
                    <a:pt x="2160" y="2158"/>
                  </a:cubicBezTo>
                  <a:cubicBezTo>
                    <a:pt x="2192" y="2133"/>
                    <a:pt x="2223" y="2105"/>
                    <a:pt x="2251" y="2075"/>
                  </a:cubicBezTo>
                  <a:cubicBezTo>
                    <a:pt x="2251" y="2223"/>
                    <a:pt x="2251" y="2223"/>
                    <a:pt x="2251" y="2223"/>
                  </a:cubicBezTo>
                  <a:close/>
                  <a:moveTo>
                    <a:pt x="2251" y="3672"/>
                  </a:moveTo>
                  <a:cubicBezTo>
                    <a:pt x="2160" y="3672"/>
                    <a:pt x="2160" y="3672"/>
                    <a:pt x="2160" y="3672"/>
                  </a:cubicBezTo>
                  <a:cubicBezTo>
                    <a:pt x="2160" y="3377"/>
                    <a:pt x="2160" y="3377"/>
                    <a:pt x="2160" y="3377"/>
                  </a:cubicBezTo>
                  <a:cubicBezTo>
                    <a:pt x="2162" y="3376"/>
                    <a:pt x="2163" y="3375"/>
                    <a:pt x="2165" y="3373"/>
                  </a:cubicBezTo>
                  <a:cubicBezTo>
                    <a:pt x="2166" y="3371"/>
                    <a:pt x="2166" y="3371"/>
                    <a:pt x="2166" y="3371"/>
                  </a:cubicBezTo>
                  <a:cubicBezTo>
                    <a:pt x="2169" y="3367"/>
                    <a:pt x="2169" y="3367"/>
                    <a:pt x="2169" y="3367"/>
                  </a:cubicBezTo>
                  <a:cubicBezTo>
                    <a:pt x="2172" y="3363"/>
                    <a:pt x="2172" y="3363"/>
                    <a:pt x="2172" y="3363"/>
                  </a:cubicBezTo>
                  <a:cubicBezTo>
                    <a:pt x="2175" y="3358"/>
                    <a:pt x="2175" y="3358"/>
                    <a:pt x="2175" y="3358"/>
                  </a:cubicBezTo>
                  <a:cubicBezTo>
                    <a:pt x="2178" y="3354"/>
                    <a:pt x="2178" y="3354"/>
                    <a:pt x="2178" y="3354"/>
                  </a:cubicBezTo>
                  <a:cubicBezTo>
                    <a:pt x="2181" y="3350"/>
                    <a:pt x="2181" y="3350"/>
                    <a:pt x="2181" y="3350"/>
                  </a:cubicBezTo>
                  <a:cubicBezTo>
                    <a:pt x="2184" y="3345"/>
                    <a:pt x="2184" y="3345"/>
                    <a:pt x="2184" y="3345"/>
                  </a:cubicBezTo>
                  <a:cubicBezTo>
                    <a:pt x="2187" y="3341"/>
                    <a:pt x="2187" y="3341"/>
                    <a:pt x="2187" y="3341"/>
                  </a:cubicBezTo>
                  <a:cubicBezTo>
                    <a:pt x="2189" y="3337"/>
                    <a:pt x="2189" y="3337"/>
                    <a:pt x="2189" y="3337"/>
                  </a:cubicBezTo>
                  <a:cubicBezTo>
                    <a:pt x="2203" y="3316"/>
                    <a:pt x="2178" y="3293"/>
                    <a:pt x="2160" y="3307"/>
                  </a:cubicBezTo>
                  <a:cubicBezTo>
                    <a:pt x="2160" y="2909"/>
                    <a:pt x="2160" y="2909"/>
                    <a:pt x="2160" y="2909"/>
                  </a:cubicBezTo>
                  <a:cubicBezTo>
                    <a:pt x="2200" y="2825"/>
                    <a:pt x="2231" y="2743"/>
                    <a:pt x="2251" y="2672"/>
                  </a:cubicBezTo>
                  <a:cubicBezTo>
                    <a:pt x="2251" y="3160"/>
                    <a:pt x="2251" y="3160"/>
                    <a:pt x="2251" y="3160"/>
                  </a:cubicBezTo>
                  <a:cubicBezTo>
                    <a:pt x="2248" y="3162"/>
                    <a:pt x="2246" y="3164"/>
                    <a:pt x="2244" y="3168"/>
                  </a:cubicBezTo>
                  <a:cubicBezTo>
                    <a:pt x="2242" y="3171"/>
                    <a:pt x="2242" y="3171"/>
                    <a:pt x="2242" y="3171"/>
                  </a:cubicBezTo>
                  <a:cubicBezTo>
                    <a:pt x="2240" y="3175"/>
                    <a:pt x="2240" y="3175"/>
                    <a:pt x="2240" y="3175"/>
                  </a:cubicBezTo>
                  <a:cubicBezTo>
                    <a:pt x="2237" y="3180"/>
                    <a:pt x="2237" y="3180"/>
                    <a:pt x="2237" y="3180"/>
                  </a:cubicBezTo>
                  <a:cubicBezTo>
                    <a:pt x="2235" y="3184"/>
                    <a:pt x="2235" y="3184"/>
                    <a:pt x="2235" y="3184"/>
                  </a:cubicBezTo>
                  <a:cubicBezTo>
                    <a:pt x="2232" y="3189"/>
                    <a:pt x="2232" y="3189"/>
                    <a:pt x="2232" y="3189"/>
                  </a:cubicBezTo>
                  <a:cubicBezTo>
                    <a:pt x="2230" y="3193"/>
                    <a:pt x="2230" y="3193"/>
                    <a:pt x="2230" y="3193"/>
                  </a:cubicBezTo>
                  <a:cubicBezTo>
                    <a:pt x="2227" y="3198"/>
                    <a:pt x="2227" y="3198"/>
                    <a:pt x="2227" y="3198"/>
                  </a:cubicBezTo>
                  <a:cubicBezTo>
                    <a:pt x="2224" y="3202"/>
                    <a:pt x="2224" y="3202"/>
                    <a:pt x="2224" y="3202"/>
                  </a:cubicBezTo>
                  <a:cubicBezTo>
                    <a:pt x="2223" y="3205"/>
                    <a:pt x="2223" y="3205"/>
                    <a:pt x="2223" y="3205"/>
                  </a:cubicBezTo>
                  <a:cubicBezTo>
                    <a:pt x="2212" y="3224"/>
                    <a:pt x="2233" y="3246"/>
                    <a:pt x="2251" y="3235"/>
                  </a:cubicBezTo>
                  <a:lnTo>
                    <a:pt x="2251" y="3672"/>
                  </a:lnTo>
                  <a:close/>
                  <a:moveTo>
                    <a:pt x="2056" y="35"/>
                  </a:moveTo>
                  <a:cubicBezTo>
                    <a:pt x="2092" y="45"/>
                    <a:pt x="2127" y="58"/>
                    <a:pt x="2160" y="74"/>
                  </a:cubicBezTo>
                  <a:cubicBezTo>
                    <a:pt x="2160" y="614"/>
                    <a:pt x="2160" y="614"/>
                    <a:pt x="2160" y="614"/>
                  </a:cubicBezTo>
                  <a:cubicBezTo>
                    <a:pt x="2128" y="624"/>
                    <a:pt x="2093" y="631"/>
                    <a:pt x="2056" y="634"/>
                  </a:cubicBezTo>
                  <a:cubicBezTo>
                    <a:pt x="2056" y="35"/>
                    <a:pt x="2056" y="35"/>
                    <a:pt x="2056" y="35"/>
                  </a:cubicBezTo>
                  <a:close/>
                  <a:moveTo>
                    <a:pt x="2160" y="3672"/>
                  </a:moveTo>
                  <a:cubicBezTo>
                    <a:pt x="2056" y="3672"/>
                    <a:pt x="2056" y="3672"/>
                    <a:pt x="2056" y="3672"/>
                  </a:cubicBezTo>
                  <a:cubicBezTo>
                    <a:pt x="2056" y="3508"/>
                    <a:pt x="2056" y="3508"/>
                    <a:pt x="2056" y="3508"/>
                  </a:cubicBezTo>
                  <a:cubicBezTo>
                    <a:pt x="2057" y="3508"/>
                    <a:pt x="2057" y="3508"/>
                    <a:pt x="2057" y="3508"/>
                  </a:cubicBezTo>
                  <a:cubicBezTo>
                    <a:pt x="2059" y="3505"/>
                    <a:pt x="2059" y="3505"/>
                    <a:pt x="2059" y="3505"/>
                  </a:cubicBezTo>
                  <a:cubicBezTo>
                    <a:pt x="2062" y="3502"/>
                    <a:pt x="2062" y="3502"/>
                    <a:pt x="2062" y="3502"/>
                  </a:cubicBezTo>
                  <a:cubicBezTo>
                    <a:pt x="2066" y="3498"/>
                    <a:pt x="2066" y="3498"/>
                    <a:pt x="2066" y="3498"/>
                  </a:cubicBezTo>
                  <a:cubicBezTo>
                    <a:pt x="2069" y="3494"/>
                    <a:pt x="2069" y="3494"/>
                    <a:pt x="2069" y="3494"/>
                  </a:cubicBezTo>
                  <a:cubicBezTo>
                    <a:pt x="2072" y="3490"/>
                    <a:pt x="2072" y="3490"/>
                    <a:pt x="2072" y="3490"/>
                  </a:cubicBezTo>
                  <a:cubicBezTo>
                    <a:pt x="2076" y="3486"/>
                    <a:pt x="2076" y="3486"/>
                    <a:pt x="2076" y="3486"/>
                  </a:cubicBezTo>
                  <a:cubicBezTo>
                    <a:pt x="2079" y="3482"/>
                    <a:pt x="2079" y="3482"/>
                    <a:pt x="2079" y="3482"/>
                  </a:cubicBezTo>
                  <a:cubicBezTo>
                    <a:pt x="2083" y="3478"/>
                    <a:pt x="2083" y="3478"/>
                    <a:pt x="2083" y="3478"/>
                  </a:cubicBezTo>
                  <a:cubicBezTo>
                    <a:pt x="2085" y="3475"/>
                    <a:pt x="2085" y="3475"/>
                    <a:pt x="2085" y="3475"/>
                  </a:cubicBezTo>
                  <a:cubicBezTo>
                    <a:pt x="2101" y="3456"/>
                    <a:pt x="2078" y="3428"/>
                    <a:pt x="2058" y="3443"/>
                  </a:cubicBezTo>
                  <a:cubicBezTo>
                    <a:pt x="2057" y="3444"/>
                    <a:pt x="2057" y="3444"/>
                    <a:pt x="2056" y="3445"/>
                  </a:cubicBezTo>
                  <a:cubicBezTo>
                    <a:pt x="2056" y="3105"/>
                    <a:pt x="2056" y="3105"/>
                    <a:pt x="2056" y="3105"/>
                  </a:cubicBezTo>
                  <a:cubicBezTo>
                    <a:pt x="2095" y="3040"/>
                    <a:pt x="2130" y="2974"/>
                    <a:pt x="2160" y="2909"/>
                  </a:cubicBezTo>
                  <a:cubicBezTo>
                    <a:pt x="2160" y="3307"/>
                    <a:pt x="2160" y="3307"/>
                    <a:pt x="2160" y="3307"/>
                  </a:cubicBezTo>
                  <a:cubicBezTo>
                    <a:pt x="2159" y="3308"/>
                    <a:pt x="2158" y="3309"/>
                    <a:pt x="2157" y="3310"/>
                  </a:cubicBezTo>
                  <a:cubicBezTo>
                    <a:pt x="2157" y="3311"/>
                    <a:pt x="2156" y="3311"/>
                    <a:pt x="2156" y="3312"/>
                  </a:cubicBezTo>
                  <a:cubicBezTo>
                    <a:pt x="2154" y="3316"/>
                    <a:pt x="2154" y="3316"/>
                    <a:pt x="2154" y="3316"/>
                  </a:cubicBezTo>
                  <a:cubicBezTo>
                    <a:pt x="2151" y="3320"/>
                    <a:pt x="2151" y="3320"/>
                    <a:pt x="2151" y="3320"/>
                  </a:cubicBezTo>
                  <a:cubicBezTo>
                    <a:pt x="2148" y="3324"/>
                    <a:pt x="2148" y="3324"/>
                    <a:pt x="2148" y="3324"/>
                  </a:cubicBezTo>
                  <a:cubicBezTo>
                    <a:pt x="2145" y="3328"/>
                    <a:pt x="2145" y="3328"/>
                    <a:pt x="2145" y="3328"/>
                  </a:cubicBezTo>
                  <a:cubicBezTo>
                    <a:pt x="2142" y="3333"/>
                    <a:pt x="2142" y="3333"/>
                    <a:pt x="2142" y="3333"/>
                  </a:cubicBezTo>
                  <a:cubicBezTo>
                    <a:pt x="2139" y="3337"/>
                    <a:pt x="2139" y="3337"/>
                    <a:pt x="2139" y="3337"/>
                  </a:cubicBezTo>
                  <a:cubicBezTo>
                    <a:pt x="2136" y="3341"/>
                    <a:pt x="2136" y="3341"/>
                    <a:pt x="2136" y="3341"/>
                  </a:cubicBezTo>
                  <a:cubicBezTo>
                    <a:pt x="2133" y="3345"/>
                    <a:pt x="2133" y="3345"/>
                    <a:pt x="2133" y="3345"/>
                  </a:cubicBezTo>
                  <a:cubicBezTo>
                    <a:pt x="2132" y="3347"/>
                    <a:pt x="2132" y="3347"/>
                    <a:pt x="2132" y="3347"/>
                  </a:cubicBezTo>
                  <a:cubicBezTo>
                    <a:pt x="2118" y="3365"/>
                    <a:pt x="2139" y="3391"/>
                    <a:pt x="2159" y="3378"/>
                  </a:cubicBezTo>
                  <a:cubicBezTo>
                    <a:pt x="2160" y="3378"/>
                    <a:pt x="2160" y="3378"/>
                    <a:pt x="2160" y="3377"/>
                  </a:cubicBezTo>
                  <a:cubicBezTo>
                    <a:pt x="2160" y="3672"/>
                    <a:pt x="2160" y="3672"/>
                    <a:pt x="2160" y="3672"/>
                  </a:cubicBezTo>
                  <a:close/>
                  <a:moveTo>
                    <a:pt x="2160" y="2158"/>
                  </a:moveTo>
                  <a:cubicBezTo>
                    <a:pt x="2160" y="2432"/>
                    <a:pt x="2160" y="2432"/>
                    <a:pt x="2160" y="2432"/>
                  </a:cubicBezTo>
                  <a:cubicBezTo>
                    <a:pt x="2145" y="2395"/>
                    <a:pt x="2133" y="2355"/>
                    <a:pt x="2123" y="2315"/>
                  </a:cubicBezTo>
                  <a:cubicBezTo>
                    <a:pt x="2101" y="2327"/>
                    <a:pt x="2079" y="2339"/>
                    <a:pt x="2056" y="2349"/>
                  </a:cubicBezTo>
                  <a:cubicBezTo>
                    <a:pt x="2056" y="2226"/>
                    <a:pt x="2056" y="2226"/>
                    <a:pt x="2056" y="2226"/>
                  </a:cubicBezTo>
                  <a:cubicBezTo>
                    <a:pt x="2093" y="2207"/>
                    <a:pt x="2127" y="2184"/>
                    <a:pt x="2160" y="2158"/>
                  </a:cubicBezTo>
                  <a:close/>
                  <a:moveTo>
                    <a:pt x="2056" y="816"/>
                  </a:moveTo>
                  <a:cubicBezTo>
                    <a:pt x="2056" y="713"/>
                    <a:pt x="2056" y="713"/>
                    <a:pt x="2056" y="713"/>
                  </a:cubicBezTo>
                  <a:cubicBezTo>
                    <a:pt x="2084" y="704"/>
                    <a:pt x="2114" y="689"/>
                    <a:pt x="2147" y="665"/>
                  </a:cubicBezTo>
                  <a:cubicBezTo>
                    <a:pt x="2154" y="706"/>
                    <a:pt x="2118" y="771"/>
                    <a:pt x="2056" y="816"/>
                  </a:cubicBezTo>
                  <a:close/>
                  <a:moveTo>
                    <a:pt x="1935" y="11"/>
                  </a:moveTo>
                  <a:cubicBezTo>
                    <a:pt x="1977" y="16"/>
                    <a:pt x="2018" y="23"/>
                    <a:pt x="2056" y="35"/>
                  </a:cubicBezTo>
                  <a:cubicBezTo>
                    <a:pt x="2056" y="634"/>
                    <a:pt x="2056" y="634"/>
                    <a:pt x="2056" y="634"/>
                  </a:cubicBezTo>
                  <a:cubicBezTo>
                    <a:pt x="2018" y="638"/>
                    <a:pt x="1977" y="637"/>
                    <a:pt x="1935" y="631"/>
                  </a:cubicBezTo>
                  <a:cubicBezTo>
                    <a:pt x="1935" y="11"/>
                    <a:pt x="1935" y="11"/>
                    <a:pt x="1935" y="11"/>
                  </a:cubicBezTo>
                  <a:close/>
                  <a:moveTo>
                    <a:pt x="2056" y="3672"/>
                  </a:moveTo>
                  <a:cubicBezTo>
                    <a:pt x="1935" y="3672"/>
                    <a:pt x="1935" y="3672"/>
                    <a:pt x="1935" y="3672"/>
                  </a:cubicBezTo>
                  <a:cubicBezTo>
                    <a:pt x="1935" y="3622"/>
                    <a:pt x="1935" y="3622"/>
                    <a:pt x="1935" y="3622"/>
                  </a:cubicBezTo>
                  <a:cubicBezTo>
                    <a:pt x="1936" y="3620"/>
                    <a:pt x="1936" y="3620"/>
                    <a:pt x="1936" y="3620"/>
                  </a:cubicBezTo>
                  <a:cubicBezTo>
                    <a:pt x="1940" y="3618"/>
                    <a:pt x="1940" y="3618"/>
                    <a:pt x="1940" y="3618"/>
                  </a:cubicBezTo>
                  <a:cubicBezTo>
                    <a:pt x="1944" y="3615"/>
                    <a:pt x="1944" y="3615"/>
                    <a:pt x="1944" y="3615"/>
                  </a:cubicBezTo>
                  <a:cubicBezTo>
                    <a:pt x="1948" y="3612"/>
                    <a:pt x="1948" y="3612"/>
                    <a:pt x="1948" y="3612"/>
                  </a:cubicBezTo>
                  <a:cubicBezTo>
                    <a:pt x="1951" y="3608"/>
                    <a:pt x="1951" y="3608"/>
                    <a:pt x="1951" y="3608"/>
                  </a:cubicBezTo>
                  <a:cubicBezTo>
                    <a:pt x="1955" y="3605"/>
                    <a:pt x="1955" y="3605"/>
                    <a:pt x="1955" y="3605"/>
                  </a:cubicBezTo>
                  <a:cubicBezTo>
                    <a:pt x="1959" y="3602"/>
                    <a:pt x="1959" y="3602"/>
                    <a:pt x="1959" y="3602"/>
                  </a:cubicBezTo>
                  <a:cubicBezTo>
                    <a:pt x="1963" y="3599"/>
                    <a:pt x="1963" y="3599"/>
                    <a:pt x="1963" y="3599"/>
                  </a:cubicBezTo>
                  <a:cubicBezTo>
                    <a:pt x="1964" y="3598"/>
                    <a:pt x="1964" y="3598"/>
                    <a:pt x="1964" y="3598"/>
                  </a:cubicBezTo>
                  <a:cubicBezTo>
                    <a:pt x="1981" y="3584"/>
                    <a:pt x="1967" y="3552"/>
                    <a:pt x="1944" y="3560"/>
                  </a:cubicBezTo>
                  <a:cubicBezTo>
                    <a:pt x="1942" y="3561"/>
                    <a:pt x="1940" y="3562"/>
                    <a:pt x="1938" y="3564"/>
                  </a:cubicBezTo>
                  <a:cubicBezTo>
                    <a:pt x="1937" y="3565"/>
                    <a:pt x="1937" y="3565"/>
                    <a:pt x="1937" y="3565"/>
                  </a:cubicBezTo>
                  <a:cubicBezTo>
                    <a:pt x="1935" y="3567"/>
                    <a:pt x="1935" y="3567"/>
                    <a:pt x="1935" y="3567"/>
                  </a:cubicBezTo>
                  <a:cubicBezTo>
                    <a:pt x="1935" y="3282"/>
                    <a:pt x="1935" y="3282"/>
                    <a:pt x="1935" y="3282"/>
                  </a:cubicBezTo>
                  <a:cubicBezTo>
                    <a:pt x="1978" y="3227"/>
                    <a:pt x="2018" y="3167"/>
                    <a:pt x="2056" y="3105"/>
                  </a:cubicBezTo>
                  <a:cubicBezTo>
                    <a:pt x="2056" y="3445"/>
                    <a:pt x="2056" y="3445"/>
                    <a:pt x="2056" y="3445"/>
                  </a:cubicBezTo>
                  <a:cubicBezTo>
                    <a:pt x="2056" y="3445"/>
                    <a:pt x="2055" y="3446"/>
                    <a:pt x="2055" y="3446"/>
                  </a:cubicBezTo>
                  <a:cubicBezTo>
                    <a:pt x="2052" y="3449"/>
                    <a:pt x="2052" y="3449"/>
                    <a:pt x="2052" y="3449"/>
                  </a:cubicBezTo>
                  <a:cubicBezTo>
                    <a:pt x="2049" y="3453"/>
                    <a:pt x="2049" y="3453"/>
                    <a:pt x="2049" y="3453"/>
                  </a:cubicBezTo>
                  <a:cubicBezTo>
                    <a:pt x="2046" y="3457"/>
                    <a:pt x="2046" y="3457"/>
                    <a:pt x="2046" y="3457"/>
                  </a:cubicBezTo>
                  <a:cubicBezTo>
                    <a:pt x="2042" y="3460"/>
                    <a:pt x="2042" y="3460"/>
                    <a:pt x="2042" y="3460"/>
                  </a:cubicBezTo>
                  <a:cubicBezTo>
                    <a:pt x="2039" y="3464"/>
                    <a:pt x="2039" y="3464"/>
                    <a:pt x="2039" y="3464"/>
                  </a:cubicBezTo>
                  <a:cubicBezTo>
                    <a:pt x="2036" y="3468"/>
                    <a:pt x="2036" y="3468"/>
                    <a:pt x="2036" y="3468"/>
                  </a:cubicBezTo>
                  <a:cubicBezTo>
                    <a:pt x="2033" y="3472"/>
                    <a:pt x="2033" y="3472"/>
                    <a:pt x="2033" y="3472"/>
                  </a:cubicBezTo>
                  <a:cubicBezTo>
                    <a:pt x="2029" y="3475"/>
                    <a:pt x="2029" y="3475"/>
                    <a:pt x="2029" y="3475"/>
                  </a:cubicBezTo>
                  <a:cubicBezTo>
                    <a:pt x="2027" y="3478"/>
                    <a:pt x="2027" y="3478"/>
                    <a:pt x="2027" y="3478"/>
                  </a:cubicBezTo>
                  <a:cubicBezTo>
                    <a:pt x="2012" y="3493"/>
                    <a:pt x="2029" y="3522"/>
                    <a:pt x="2050" y="3513"/>
                  </a:cubicBezTo>
                  <a:cubicBezTo>
                    <a:pt x="2052" y="3511"/>
                    <a:pt x="2054" y="3510"/>
                    <a:pt x="2056" y="3508"/>
                  </a:cubicBezTo>
                  <a:cubicBezTo>
                    <a:pt x="2056" y="3672"/>
                    <a:pt x="2056" y="3672"/>
                    <a:pt x="2056" y="3672"/>
                  </a:cubicBezTo>
                  <a:close/>
                  <a:moveTo>
                    <a:pt x="2056" y="713"/>
                  </a:moveTo>
                  <a:cubicBezTo>
                    <a:pt x="2056" y="816"/>
                    <a:pt x="2056" y="816"/>
                    <a:pt x="2056" y="816"/>
                  </a:cubicBezTo>
                  <a:cubicBezTo>
                    <a:pt x="2022" y="841"/>
                    <a:pt x="1981" y="860"/>
                    <a:pt x="1935" y="867"/>
                  </a:cubicBezTo>
                  <a:cubicBezTo>
                    <a:pt x="1935" y="709"/>
                    <a:pt x="1935" y="709"/>
                    <a:pt x="1935" y="709"/>
                  </a:cubicBezTo>
                  <a:cubicBezTo>
                    <a:pt x="1971" y="725"/>
                    <a:pt x="2011" y="727"/>
                    <a:pt x="2056" y="713"/>
                  </a:cubicBezTo>
                  <a:close/>
                  <a:moveTo>
                    <a:pt x="2056" y="2226"/>
                  </a:moveTo>
                  <a:cubicBezTo>
                    <a:pt x="2056" y="2349"/>
                    <a:pt x="2056" y="2349"/>
                    <a:pt x="2056" y="2349"/>
                  </a:cubicBezTo>
                  <a:cubicBezTo>
                    <a:pt x="2017" y="2367"/>
                    <a:pt x="1977" y="2381"/>
                    <a:pt x="1935" y="2392"/>
                  </a:cubicBezTo>
                  <a:cubicBezTo>
                    <a:pt x="1935" y="2276"/>
                    <a:pt x="1935" y="2276"/>
                    <a:pt x="1935" y="2276"/>
                  </a:cubicBezTo>
                  <a:cubicBezTo>
                    <a:pt x="1977" y="2264"/>
                    <a:pt x="2018" y="2247"/>
                    <a:pt x="2056" y="2226"/>
                  </a:cubicBezTo>
                  <a:close/>
                  <a:moveTo>
                    <a:pt x="1935" y="2968"/>
                  </a:moveTo>
                  <a:cubicBezTo>
                    <a:pt x="1935" y="2611"/>
                    <a:pt x="1935" y="2611"/>
                    <a:pt x="1935" y="2611"/>
                  </a:cubicBezTo>
                  <a:cubicBezTo>
                    <a:pt x="1964" y="2592"/>
                    <a:pt x="1992" y="2581"/>
                    <a:pt x="2014" y="2589"/>
                  </a:cubicBezTo>
                  <a:cubicBezTo>
                    <a:pt x="2068" y="2611"/>
                    <a:pt x="2014" y="2734"/>
                    <a:pt x="2014" y="2785"/>
                  </a:cubicBezTo>
                  <a:cubicBezTo>
                    <a:pt x="2014" y="2828"/>
                    <a:pt x="2097" y="2977"/>
                    <a:pt x="2017" y="2994"/>
                  </a:cubicBezTo>
                  <a:cubicBezTo>
                    <a:pt x="1995" y="2998"/>
                    <a:pt x="1965" y="2987"/>
                    <a:pt x="1935" y="2968"/>
                  </a:cubicBezTo>
                  <a:close/>
                  <a:moveTo>
                    <a:pt x="1558" y="61"/>
                  </a:moveTo>
                  <a:cubicBezTo>
                    <a:pt x="1697" y="14"/>
                    <a:pt x="1823" y="0"/>
                    <a:pt x="1935" y="11"/>
                  </a:cubicBezTo>
                  <a:cubicBezTo>
                    <a:pt x="1935" y="631"/>
                    <a:pt x="1935" y="631"/>
                    <a:pt x="1935" y="631"/>
                  </a:cubicBezTo>
                  <a:cubicBezTo>
                    <a:pt x="1895" y="625"/>
                    <a:pt x="1854" y="614"/>
                    <a:pt x="1813" y="598"/>
                  </a:cubicBezTo>
                  <a:cubicBezTo>
                    <a:pt x="1812" y="598"/>
                    <a:pt x="1812" y="598"/>
                    <a:pt x="1812" y="598"/>
                  </a:cubicBezTo>
                  <a:cubicBezTo>
                    <a:pt x="1848" y="650"/>
                    <a:pt x="1888" y="690"/>
                    <a:pt x="1935" y="709"/>
                  </a:cubicBezTo>
                  <a:cubicBezTo>
                    <a:pt x="1935" y="867"/>
                    <a:pt x="1935" y="867"/>
                    <a:pt x="1935" y="867"/>
                  </a:cubicBezTo>
                  <a:cubicBezTo>
                    <a:pt x="1850" y="880"/>
                    <a:pt x="1748" y="850"/>
                    <a:pt x="1646" y="735"/>
                  </a:cubicBezTo>
                  <a:cubicBezTo>
                    <a:pt x="1610" y="695"/>
                    <a:pt x="1581" y="658"/>
                    <a:pt x="1558" y="625"/>
                  </a:cubicBezTo>
                  <a:cubicBezTo>
                    <a:pt x="1558" y="61"/>
                    <a:pt x="1558" y="61"/>
                    <a:pt x="1558" y="61"/>
                  </a:cubicBezTo>
                  <a:close/>
                  <a:moveTo>
                    <a:pt x="1935" y="3672"/>
                  </a:moveTo>
                  <a:cubicBezTo>
                    <a:pt x="1558" y="3672"/>
                    <a:pt x="1558" y="3672"/>
                    <a:pt x="1558" y="3672"/>
                  </a:cubicBezTo>
                  <a:cubicBezTo>
                    <a:pt x="1558" y="3622"/>
                    <a:pt x="1558" y="3622"/>
                    <a:pt x="1558" y="3622"/>
                  </a:cubicBezTo>
                  <a:cubicBezTo>
                    <a:pt x="1560" y="3623"/>
                    <a:pt x="1560" y="3623"/>
                    <a:pt x="1560" y="3623"/>
                  </a:cubicBezTo>
                  <a:cubicBezTo>
                    <a:pt x="1562" y="3625"/>
                    <a:pt x="1562" y="3625"/>
                    <a:pt x="1562" y="3625"/>
                  </a:cubicBezTo>
                  <a:cubicBezTo>
                    <a:pt x="1573" y="3634"/>
                    <a:pt x="1590" y="3628"/>
                    <a:pt x="1594" y="3613"/>
                  </a:cubicBezTo>
                  <a:cubicBezTo>
                    <a:pt x="1596" y="3605"/>
                    <a:pt x="1593" y="3595"/>
                    <a:pt x="1586" y="3590"/>
                  </a:cubicBezTo>
                  <a:cubicBezTo>
                    <a:pt x="1584" y="3588"/>
                    <a:pt x="1584" y="3588"/>
                    <a:pt x="1584" y="3588"/>
                  </a:cubicBezTo>
                  <a:cubicBezTo>
                    <a:pt x="1580" y="3585"/>
                    <a:pt x="1580" y="3585"/>
                    <a:pt x="1580" y="3585"/>
                  </a:cubicBezTo>
                  <a:cubicBezTo>
                    <a:pt x="1577" y="3583"/>
                    <a:pt x="1577" y="3583"/>
                    <a:pt x="1577" y="3583"/>
                  </a:cubicBezTo>
                  <a:cubicBezTo>
                    <a:pt x="1573" y="3580"/>
                    <a:pt x="1573" y="3580"/>
                    <a:pt x="1573" y="3580"/>
                  </a:cubicBezTo>
                  <a:cubicBezTo>
                    <a:pt x="1570" y="3577"/>
                    <a:pt x="1570" y="3577"/>
                    <a:pt x="1570" y="3577"/>
                  </a:cubicBezTo>
                  <a:cubicBezTo>
                    <a:pt x="1566" y="3574"/>
                    <a:pt x="1566" y="3574"/>
                    <a:pt x="1566" y="3574"/>
                  </a:cubicBezTo>
                  <a:cubicBezTo>
                    <a:pt x="1563" y="3571"/>
                    <a:pt x="1563" y="3571"/>
                    <a:pt x="1563" y="3571"/>
                  </a:cubicBezTo>
                  <a:cubicBezTo>
                    <a:pt x="1559" y="3568"/>
                    <a:pt x="1559" y="3568"/>
                    <a:pt x="1559" y="3568"/>
                  </a:cubicBezTo>
                  <a:cubicBezTo>
                    <a:pt x="1558" y="3567"/>
                    <a:pt x="1558" y="3567"/>
                    <a:pt x="1558" y="3567"/>
                  </a:cubicBezTo>
                  <a:cubicBezTo>
                    <a:pt x="1558" y="3289"/>
                    <a:pt x="1558" y="3289"/>
                    <a:pt x="1558" y="3289"/>
                  </a:cubicBezTo>
                  <a:cubicBezTo>
                    <a:pt x="1620" y="3369"/>
                    <a:pt x="1684" y="3434"/>
                    <a:pt x="1746" y="3470"/>
                  </a:cubicBezTo>
                  <a:cubicBezTo>
                    <a:pt x="1810" y="3425"/>
                    <a:pt x="1874" y="3359"/>
                    <a:pt x="1935" y="3282"/>
                  </a:cubicBezTo>
                  <a:cubicBezTo>
                    <a:pt x="1935" y="3567"/>
                    <a:pt x="1935" y="3567"/>
                    <a:pt x="1935" y="3567"/>
                  </a:cubicBezTo>
                  <a:cubicBezTo>
                    <a:pt x="1933" y="3568"/>
                    <a:pt x="1933" y="3568"/>
                    <a:pt x="1933" y="3568"/>
                  </a:cubicBezTo>
                  <a:cubicBezTo>
                    <a:pt x="1930" y="3571"/>
                    <a:pt x="1930" y="3571"/>
                    <a:pt x="1930" y="3571"/>
                  </a:cubicBezTo>
                  <a:cubicBezTo>
                    <a:pt x="1926" y="3574"/>
                    <a:pt x="1926" y="3574"/>
                    <a:pt x="1926" y="3574"/>
                  </a:cubicBezTo>
                  <a:cubicBezTo>
                    <a:pt x="1923" y="3577"/>
                    <a:pt x="1923" y="3577"/>
                    <a:pt x="1923" y="3577"/>
                  </a:cubicBezTo>
                  <a:cubicBezTo>
                    <a:pt x="1919" y="3580"/>
                    <a:pt x="1919" y="3580"/>
                    <a:pt x="1919" y="3580"/>
                  </a:cubicBezTo>
                  <a:cubicBezTo>
                    <a:pt x="1916" y="3583"/>
                    <a:pt x="1916" y="3583"/>
                    <a:pt x="1916" y="3583"/>
                  </a:cubicBezTo>
                  <a:cubicBezTo>
                    <a:pt x="1912" y="3585"/>
                    <a:pt x="1912" y="3585"/>
                    <a:pt x="1912" y="3585"/>
                  </a:cubicBezTo>
                  <a:cubicBezTo>
                    <a:pt x="1909" y="3588"/>
                    <a:pt x="1909" y="3588"/>
                    <a:pt x="1909" y="3588"/>
                  </a:cubicBezTo>
                  <a:cubicBezTo>
                    <a:pt x="1907" y="3590"/>
                    <a:pt x="1907" y="3590"/>
                    <a:pt x="1907" y="3590"/>
                  </a:cubicBezTo>
                  <a:cubicBezTo>
                    <a:pt x="1888" y="3604"/>
                    <a:pt x="1902" y="3636"/>
                    <a:pt x="1926" y="3628"/>
                  </a:cubicBezTo>
                  <a:cubicBezTo>
                    <a:pt x="1928" y="3627"/>
                    <a:pt x="1929" y="3626"/>
                    <a:pt x="1931" y="3625"/>
                  </a:cubicBezTo>
                  <a:cubicBezTo>
                    <a:pt x="1933" y="3623"/>
                    <a:pt x="1933" y="3623"/>
                    <a:pt x="1933" y="3623"/>
                  </a:cubicBezTo>
                  <a:cubicBezTo>
                    <a:pt x="1935" y="3622"/>
                    <a:pt x="1935" y="3622"/>
                    <a:pt x="1935" y="3622"/>
                  </a:cubicBezTo>
                  <a:cubicBezTo>
                    <a:pt x="1935" y="3672"/>
                    <a:pt x="1935" y="3672"/>
                    <a:pt x="1935" y="3672"/>
                  </a:cubicBezTo>
                  <a:close/>
                  <a:moveTo>
                    <a:pt x="1935" y="2276"/>
                  </a:moveTo>
                  <a:cubicBezTo>
                    <a:pt x="1935" y="2392"/>
                    <a:pt x="1935" y="2392"/>
                    <a:pt x="1935" y="2392"/>
                  </a:cubicBezTo>
                  <a:cubicBezTo>
                    <a:pt x="1875" y="2407"/>
                    <a:pt x="1812" y="2415"/>
                    <a:pt x="1746" y="2415"/>
                  </a:cubicBezTo>
                  <a:cubicBezTo>
                    <a:pt x="1680" y="2415"/>
                    <a:pt x="1617" y="2407"/>
                    <a:pt x="1558" y="2392"/>
                  </a:cubicBezTo>
                  <a:cubicBezTo>
                    <a:pt x="1558" y="2276"/>
                    <a:pt x="1558" y="2276"/>
                    <a:pt x="1558" y="2276"/>
                  </a:cubicBezTo>
                  <a:cubicBezTo>
                    <a:pt x="1617" y="2294"/>
                    <a:pt x="1680" y="2303"/>
                    <a:pt x="1746" y="2303"/>
                  </a:cubicBezTo>
                  <a:cubicBezTo>
                    <a:pt x="1813" y="2303"/>
                    <a:pt x="1876" y="2294"/>
                    <a:pt x="1935" y="2276"/>
                  </a:cubicBezTo>
                  <a:close/>
                  <a:moveTo>
                    <a:pt x="1935" y="2611"/>
                  </a:moveTo>
                  <a:cubicBezTo>
                    <a:pt x="1935" y="2968"/>
                    <a:pt x="1935" y="2968"/>
                    <a:pt x="1935" y="2968"/>
                  </a:cubicBezTo>
                  <a:cubicBezTo>
                    <a:pt x="1884" y="2936"/>
                    <a:pt x="1831" y="2884"/>
                    <a:pt x="1806" y="2856"/>
                  </a:cubicBezTo>
                  <a:cubicBezTo>
                    <a:pt x="1775" y="2914"/>
                    <a:pt x="1716" y="2915"/>
                    <a:pt x="1684" y="2856"/>
                  </a:cubicBezTo>
                  <a:cubicBezTo>
                    <a:pt x="1654" y="2890"/>
                    <a:pt x="1604" y="2936"/>
                    <a:pt x="1558" y="2965"/>
                  </a:cubicBezTo>
                  <a:cubicBezTo>
                    <a:pt x="1558" y="2614"/>
                    <a:pt x="1558" y="2614"/>
                    <a:pt x="1558" y="2614"/>
                  </a:cubicBezTo>
                  <a:cubicBezTo>
                    <a:pt x="1598" y="2643"/>
                    <a:pt x="1641" y="2687"/>
                    <a:pt x="1674" y="2718"/>
                  </a:cubicBezTo>
                  <a:cubicBezTo>
                    <a:pt x="1685" y="2685"/>
                    <a:pt x="1709" y="2651"/>
                    <a:pt x="1745" y="2650"/>
                  </a:cubicBezTo>
                  <a:cubicBezTo>
                    <a:pt x="1781" y="2651"/>
                    <a:pt x="1805" y="2685"/>
                    <a:pt x="1816" y="2718"/>
                  </a:cubicBezTo>
                  <a:cubicBezTo>
                    <a:pt x="1840" y="2695"/>
                    <a:pt x="1888" y="2643"/>
                    <a:pt x="1935" y="2611"/>
                  </a:cubicBezTo>
                  <a:close/>
                  <a:moveTo>
                    <a:pt x="1437" y="109"/>
                  </a:moveTo>
                  <a:cubicBezTo>
                    <a:pt x="1478" y="90"/>
                    <a:pt x="1518" y="74"/>
                    <a:pt x="1558" y="61"/>
                  </a:cubicBezTo>
                  <a:cubicBezTo>
                    <a:pt x="1558" y="625"/>
                    <a:pt x="1558" y="625"/>
                    <a:pt x="1558" y="625"/>
                  </a:cubicBezTo>
                  <a:cubicBezTo>
                    <a:pt x="1546" y="608"/>
                    <a:pt x="1535" y="592"/>
                    <a:pt x="1527" y="577"/>
                  </a:cubicBezTo>
                  <a:cubicBezTo>
                    <a:pt x="1496" y="568"/>
                    <a:pt x="1466" y="561"/>
                    <a:pt x="1437" y="557"/>
                  </a:cubicBezTo>
                  <a:cubicBezTo>
                    <a:pt x="1437" y="109"/>
                    <a:pt x="1437" y="109"/>
                    <a:pt x="1437" y="109"/>
                  </a:cubicBezTo>
                  <a:close/>
                  <a:moveTo>
                    <a:pt x="1558" y="3672"/>
                  </a:moveTo>
                  <a:cubicBezTo>
                    <a:pt x="1437" y="3672"/>
                    <a:pt x="1437" y="3672"/>
                    <a:pt x="1437" y="3672"/>
                  </a:cubicBezTo>
                  <a:cubicBezTo>
                    <a:pt x="1437" y="3509"/>
                    <a:pt x="1437" y="3509"/>
                    <a:pt x="1437" y="3509"/>
                  </a:cubicBezTo>
                  <a:cubicBezTo>
                    <a:pt x="1455" y="3526"/>
                    <a:pt x="1482" y="3501"/>
                    <a:pt x="1467" y="3480"/>
                  </a:cubicBezTo>
                  <a:cubicBezTo>
                    <a:pt x="1467" y="3479"/>
                    <a:pt x="1466" y="3478"/>
                    <a:pt x="1465" y="3478"/>
                  </a:cubicBezTo>
                  <a:cubicBezTo>
                    <a:pt x="1463" y="3475"/>
                    <a:pt x="1463" y="3475"/>
                    <a:pt x="1463" y="3475"/>
                  </a:cubicBezTo>
                  <a:cubicBezTo>
                    <a:pt x="1460" y="3472"/>
                    <a:pt x="1460" y="3472"/>
                    <a:pt x="1460" y="3472"/>
                  </a:cubicBezTo>
                  <a:cubicBezTo>
                    <a:pt x="1457" y="3468"/>
                    <a:pt x="1457" y="3468"/>
                    <a:pt x="1457" y="3468"/>
                  </a:cubicBezTo>
                  <a:cubicBezTo>
                    <a:pt x="1453" y="3464"/>
                    <a:pt x="1453" y="3464"/>
                    <a:pt x="1453" y="3464"/>
                  </a:cubicBezTo>
                  <a:cubicBezTo>
                    <a:pt x="1450" y="3460"/>
                    <a:pt x="1450" y="3460"/>
                    <a:pt x="1450" y="3460"/>
                  </a:cubicBezTo>
                  <a:cubicBezTo>
                    <a:pt x="1447" y="3457"/>
                    <a:pt x="1447" y="3457"/>
                    <a:pt x="1447" y="3457"/>
                  </a:cubicBezTo>
                  <a:cubicBezTo>
                    <a:pt x="1444" y="3453"/>
                    <a:pt x="1444" y="3453"/>
                    <a:pt x="1444" y="3453"/>
                  </a:cubicBezTo>
                  <a:cubicBezTo>
                    <a:pt x="1440" y="3449"/>
                    <a:pt x="1440" y="3449"/>
                    <a:pt x="1440" y="3449"/>
                  </a:cubicBezTo>
                  <a:cubicBezTo>
                    <a:pt x="1438" y="3446"/>
                    <a:pt x="1438" y="3446"/>
                    <a:pt x="1438" y="3446"/>
                  </a:cubicBezTo>
                  <a:cubicBezTo>
                    <a:pt x="1437" y="3446"/>
                    <a:pt x="1437" y="3445"/>
                    <a:pt x="1437" y="3445"/>
                  </a:cubicBezTo>
                  <a:cubicBezTo>
                    <a:pt x="1437" y="3107"/>
                    <a:pt x="1437" y="3107"/>
                    <a:pt x="1437" y="3107"/>
                  </a:cubicBezTo>
                  <a:cubicBezTo>
                    <a:pt x="1475" y="3172"/>
                    <a:pt x="1515" y="3234"/>
                    <a:pt x="1558" y="3289"/>
                  </a:cubicBezTo>
                  <a:cubicBezTo>
                    <a:pt x="1558" y="3567"/>
                    <a:pt x="1558" y="3567"/>
                    <a:pt x="1558" y="3567"/>
                  </a:cubicBezTo>
                  <a:cubicBezTo>
                    <a:pt x="1556" y="3565"/>
                    <a:pt x="1556" y="3565"/>
                    <a:pt x="1556" y="3565"/>
                  </a:cubicBezTo>
                  <a:cubicBezTo>
                    <a:pt x="1554" y="3564"/>
                    <a:pt x="1554" y="3564"/>
                    <a:pt x="1554" y="3564"/>
                  </a:cubicBezTo>
                  <a:cubicBezTo>
                    <a:pt x="1534" y="3547"/>
                    <a:pt x="1509" y="3576"/>
                    <a:pt x="1527" y="3596"/>
                  </a:cubicBezTo>
                  <a:cubicBezTo>
                    <a:pt x="1527" y="3597"/>
                    <a:pt x="1528" y="3597"/>
                    <a:pt x="1528" y="3598"/>
                  </a:cubicBezTo>
                  <a:cubicBezTo>
                    <a:pt x="1530" y="3599"/>
                    <a:pt x="1530" y="3599"/>
                    <a:pt x="1530" y="3599"/>
                  </a:cubicBezTo>
                  <a:cubicBezTo>
                    <a:pt x="1534" y="3602"/>
                    <a:pt x="1534" y="3602"/>
                    <a:pt x="1534" y="3602"/>
                  </a:cubicBezTo>
                  <a:cubicBezTo>
                    <a:pt x="1537" y="3605"/>
                    <a:pt x="1537" y="3605"/>
                    <a:pt x="1537" y="3605"/>
                  </a:cubicBezTo>
                  <a:cubicBezTo>
                    <a:pt x="1541" y="3608"/>
                    <a:pt x="1541" y="3608"/>
                    <a:pt x="1541" y="3608"/>
                  </a:cubicBezTo>
                  <a:cubicBezTo>
                    <a:pt x="1545" y="3612"/>
                    <a:pt x="1545" y="3612"/>
                    <a:pt x="1545" y="3612"/>
                  </a:cubicBezTo>
                  <a:cubicBezTo>
                    <a:pt x="1549" y="3615"/>
                    <a:pt x="1549" y="3615"/>
                    <a:pt x="1549" y="3615"/>
                  </a:cubicBezTo>
                  <a:cubicBezTo>
                    <a:pt x="1552" y="3618"/>
                    <a:pt x="1552" y="3618"/>
                    <a:pt x="1552" y="3618"/>
                  </a:cubicBezTo>
                  <a:cubicBezTo>
                    <a:pt x="1556" y="3620"/>
                    <a:pt x="1556" y="3620"/>
                    <a:pt x="1556" y="3620"/>
                  </a:cubicBezTo>
                  <a:cubicBezTo>
                    <a:pt x="1558" y="3622"/>
                    <a:pt x="1558" y="3622"/>
                    <a:pt x="1558" y="3622"/>
                  </a:cubicBezTo>
                  <a:cubicBezTo>
                    <a:pt x="1558" y="3672"/>
                    <a:pt x="1558" y="3672"/>
                    <a:pt x="1558" y="3672"/>
                  </a:cubicBezTo>
                  <a:close/>
                  <a:moveTo>
                    <a:pt x="1558" y="2276"/>
                  </a:moveTo>
                  <a:cubicBezTo>
                    <a:pt x="1558" y="2392"/>
                    <a:pt x="1558" y="2392"/>
                    <a:pt x="1558" y="2392"/>
                  </a:cubicBezTo>
                  <a:cubicBezTo>
                    <a:pt x="1516" y="2381"/>
                    <a:pt x="1475" y="2367"/>
                    <a:pt x="1437" y="2349"/>
                  </a:cubicBezTo>
                  <a:cubicBezTo>
                    <a:pt x="1437" y="2226"/>
                    <a:pt x="1437" y="2226"/>
                    <a:pt x="1437" y="2226"/>
                  </a:cubicBezTo>
                  <a:cubicBezTo>
                    <a:pt x="1475" y="2247"/>
                    <a:pt x="1515" y="2264"/>
                    <a:pt x="1558" y="2276"/>
                  </a:cubicBezTo>
                  <a:close/>
                  <a:moveTo>
                    <a:pt x="1558" y="2614"/>
                  </a:moveTo>
                  <a:cubicBezTo>
                    <a:pt x="1558" y="2965"/>
                    <a:pt x="1558" y="2965"/>
                    <a:pt x="1558" y="2965"/>
                  </a:cubicBezTo>
                  <a:cubicBezTo>
                    <a:pt x="1516" y="2991"/>
                    <a:pt x="1477" y="3005"/>
                    <a:pt x="1456" y="2986"/>
                  </a:cubicBezTo>
                  <a:cubicBezTo>
                    <a:pt x="1406" y="2940"/>
                    <a:pt x="1477" y="2836"/>
                    <a:pt x="1477" y="2785"/>
                  </a:cubicBezTo>
                  <a:cubicBezTo>
                    <a:pt x="1477" y="2734"/>
                    <a:pt x="1422" y="2611"/>
                    <a:pt x="1477" y="2589"/>
                  </a:cubicBezTo>
                  <a:cubicBezTo>
                    <a:pt x="1499" y="2581"/>
                    <a:pt x="1528" y="2593"/>
                    <a:pt x="1558" y="2614"/>
                  </a:cubicBezTo>
                  <a:close/>
                  <a:moveTo>
                    <a:pt x="1332" y="140"/>
                  </a:moveTo>
                  <a:cubicBezTo>
                    <a:pt x="1348" y="138"/>
                    <a:pt x="1364" y="137"/>
                    <a:pt x="1380" y="136"/>
                  </a:cubicBezTo>
                  <a:cubicBezTo>
                    <a:pt x="1399" y="126"/>
                    <a:pt x="1418" y="117"/>
                    <a:pt x="1437" y="109"/>
                  </a:cubicBezTo>
                  <a:cubicBezTo>
                    <a:pt x="1437" y="557"/>
                    <a:pt x="1437" y="557"/>
                    <a:pt x="1437" y="557"/>
                  </a:cubicBezTo>
                  <a:cubicBezTo>
                    <a:pt x="1401" y="553"/>
                    <a:pt x="1366" y="552"/>
                    <a:pt x="1332" y="559"/>
                  </a:cubicBezTo>
                  <a:cubicBezTo>
                    <a:pt x="1332" y="140"/>
                    <a:pt x="1332" y="140"/>
                    <a:pt x="1332" y="140"/>
                  </a:cubicBezTo>
                  <a:close/>
                  <a:moveTo>
                    <a:pt x="1437" y="3672"/>
                  </a:moveTo>
                  <a:cubicBezTo>
                    <a:pt x="1332" y="3672"/>
                    <a:pt x="1332" y="3672"/>
                    <a:pt x="1332" y="3672"/>
                  </a:cubicBezTo>
                  <a:cubicBezTo>
                    <a:pt x="1332" y="3378"/>
                    <a:pt x="1332" y="3378"/>
                    <a:pt x="1332" y="3378"/>
                  </a:cubicBezTo>
                  <a:cubicBezTo>
                    <a:pt x="1348" y="3390"/>
                    <a:pt x="1373" y="3372"/>
                    <a:pt x="1363" y="3350"/>
                  </a:cubicBezTo>
                  <a:cubicBezTo>
                    <a:pt x="1362" y="3349"/>
                    <a:pt x="1361" y="3348"/>
                    <a:pt x="1361" y="3347"/>
                  </a:cubicBezTo>
                  <a:cubicBezTo>
                    <a:pt x="1360" y="3345"/>
                    <a:pt x="1360" y="3345"/>
                    <a:pt x="1360" y="3345"/>
                  </a:cubicBezTo>
                  <a:cubicBezTo>
                    <a:pt x="1357" y="3341"/>
                    <a:pt x="1357" y="3341"/>
                    <a:pt x="1357" y="3341"/>
                  </a:cubicBezTo>
                  <a:cubicBezTo>
                    <a:pt x="1354" y="3337"/>
                    <a:pt x="1354" y="3337"/>
                    <a:pt x="1354" y="3337"/>
                  </a:cubicBezTo>
                  <a:cubicBezTo>
                    <a:pt x="1351" y="3333"/>
                    <a:pt x="1351" y="3333"/>
                    <a:pt x="1351" y="3333"/>
                  </a:cubicBezTo>
                  <a:cubicBezTo>
                    <a:pt x="1348" y="3328"/>
                    <a:pt x="1348" y="3328"/>
                    <a:pt x="1348" y="3328"/>
                  </a:cubicBezTo>
                  <a:cubicBezTo>
                    <a:pt x="1345" y="3324"/>
                    <a:pt x="1345" y="3324"/>
                    <a:pt x="1345" y="3324"/>
                  </a:cubicBezTo>
                  <a:cubicBezTo>
                    <a:pt x="1342" y="3320"/>
                    <a:pt x="1342" y="3320"/>
                    <a:pt x="1342" y="3320"/>
                  </a:cubicBezTo>
                  <a:cubicBezTo>
                    <a:pt x="1339" y="3316"/>
                    <a:pt x="1339" y="3316"/>
                    <a:pt x="1339" y="3316"/>
                  </a:cubicBezTo>
                  <a:cubicBezTo>
                    <a:pt x="1337" y="3312"/>
                    <a:pt x="1337" y="3312"/>
                    <a:pt x="1337" y="3312"/>
                  </a:cubicBezTo>
                  <a:cubicBezTo>
                    <a:pt x="1335" y="3310"/>
                    <a:pt x="1334" y="3308"/>
                    <a:pt x="1332" y="3307"/>
                  </a:cubicBezTo>
                  <a:cubicBezTo>
                    <a:pt x="1332" y="2906"/>
                    <a:pt x="1332" y="2906"/>
                    <a:pt x="1332" y="2906"/>
                  </a:cubicBezTo>
                  <a:cubicBezTo>
                    <a:pt x="1363" y="2973"/>
                    <a:pt x="1398" y="3042"/>
                    <a:pt x="1437" y="3107"/>
                  </a:cubicBezTo>
                  <a:cubicBezTo>
                    <a:pt x="1437" y="3445"/>
                    <a:pt x="1437" y="3445"/>
                    <a:pt x="1437" y="3445"/>
                  </a:cubicBezTo>
                  <a:cubicBezTo>
                    <a:pt x="1421" y="3429"/>
                    <a:pt x="1394" y="3447"/>
                    <a:pt x="1404" y="3470"/>
                  </a:cubicBezTo>
                  <a:cubicBezTo>
                    <a:pt x="1405" y="3472"/>
                    <a:pt x="1406" y="3474"/>
                    <a:pt x="1407" y="3475"/>
                  </a:cubicBezTo>
                  <a:cubicBezTo>
                    <a:pt x="1410" y="3478"/>
                    <a:pt x="1410" y="3478"/>
                    <a:pt x="1410" y="3478"/>
                  </a:cubicBezTo>
                  <a:cubicBezTo>
                    <a:pt x="1413" y="3482"/>
                    <a:pt x="1413" y="3482"/>
                    <a:pt x="1413" y="3482"/>
                  </a:cubicBezTo>
                  <a:cubicBezTo>
                    <a:pt x="1417" y="3486"/>
                    <a:pt x="1417" y="3486"/>
                    <a:pt x="1417" y="3486"/>
                  </a:cubicBezTo>
                  <a:cubicBezTo>
                    <a:pt x="1420" y="3490"/>
                    <a:pt x="1420" y="3490"/>
                    <a:pt x="1420" y="3490"/>
                  </a:cubicBezTo>
                  <a:cubicBezTo>
                    <a:pt x="1424" y="3494"/>
                    <a:pt x="1424" y="3494"/>
                    <a:pt x="1424" y="3494"/>
                  </a:cubicBezTo>
                  <a:cubicBezTo>
                    <a:pt x="1427" y="3498"/>
                    <a:pt x="1427" y="3498"/>
                    <a:pt x="1427" y="3498"/>
                  </a:cubicBezTo>
                  <a:cubicBezTo>
                    <a:pt x="1430" y="3502"/>
                    <a:pt x="1430" y="3502"/>
                    <a:pt x="1430" y="3502"/>
                  </a:cubicBezTo>
                  <a:cubicBezTo>
                    <a:pt x="1434" y="3505"/>
                    <a:pt x="1434" y="3505"/>
                    <a:pt x="1434" y="3505"/>
                  </a:cubicBezTo>
                  <a:cubicBezTo>
                    <a:pt x="1436" y="3508"/>
                    <a:pt x="1436" y="3508"/>
                    <a:pt x="1436" y="3508"/>
                  </a:cubicBezTo>
                  <a:cubicBezTo>
                    <a:pt x="1436" y="3508"/>
                    <a:pt x="1436" y="3508"/>
                    <a:pt x="1437" y="3509"/>
                  </a:cubicBezTo>
                  <a:cubicBezTo>
                    <a:pt x="1437" y="3672"/>
                    <a:pt x="1437" y="3672"/>
                    <a:pt x="1437" y="3672"/>
                  </a:cubicBezTo>
                  <a:close/>
                  <a:moveTo>
                    <a:pt x="1437" y="2226"/>
                  </a:moveTo>
                  <a:cubicBezTo>
                    <a:pt x="1437" y="2349"/>
                    <a:pt x="1437" y="2349"/>
                    <a:pt x="1437" y="2349"/>
                  </a:cubicBezTo>
                  <a:cubicBezTo>
                    <a:pt x="1413" y="2338"/>
                    <a:pt x="1389" y="2326"/>
                    <a:pt x="1366" y="2313"/>
                  </a:cubicBezTo>
                  <a:cubicBezTo>
                    <a:pt x="1357" y="2348"/>
                    <a:pt x="1345" y="2382"/>
                    <a:pt x="1332" y="2415"/>
                  </a:cubicBezTo>
                  <a:cubicBezTo>
                    <a:pt x="1332" y="2158"/>
                    <a:pt x="1332" y="2158"/>
                    <a:pt x="1332" y="2158"/>
                  </a:cubicBezTo>
                  <a:cubicBezTo>
                    <a:pt x="1365" y="2184"/>
                    <a:pt x="1400" y="2207"/>
                    <a:pt x="1437" y="2226"/>
                  </a:cubicBezTo>
                  <a:close/>
                  <a:moveTo>
                    <a:pt x="1241" y="2324"/>
                  </a:moveTo>
                  <a:cubicBezTo>
                    <a:pt x="1249" y="2296"/>
                    <a:pt x="1254" y="2267"/>
                    <a:pt x="1257" y="2236"/>
                  </a:cubicBezTo>
                  <a:cubicBezTo>
                    <a:pt x="1252" y="2232"/>
                    <a:pt x="1247" y="2227"/>
                    <a:pt x="1241" y="2223"/>
                  </a:cubicBezTo>
                  <a:cubicBezTo>
                    <a:pt x="1241" y="2075"/>
                    <a:pt x="1241" y="2075"/>
                    <a:pt x="1241" y="2075"/>
                  </a:cubicBezTo>
                  <a:cubicBezTo>
                    <a:pt x="1270" y="2105"/>
                    <a:pt x="1300" y="2133"/>
                    <a:pt x="1332" y="2158"/>
                  </a:cubicBezTo>
                  <a:cubicBezTo>
                    <a:pt x="1332" y="2415"/>
                    <a:pt x="1332" y="2415"/>
                    <a:pt x="1332" y="2415"/>
                  </a:cubicBezTo>
                  <a:cubicBezTo>
                    <a:pt x="1308" y="2474"/>
                    <a:pt x="1279" y="2528"/>
                    <a:pt x="1241" y="2573"/>
                  </a:cubicBezTo>
                  <a:cubicBezTo>
                    <a:pt x="1241" y="2324"/>
                    <a:pt x="1241" y="2324"/>
                    <a:pt x="1241" y="2324"/>
                  </a:cubicBezTo>
                  <a:close/>
                  <a:moveTo>
                    <a:pt x="1241" y="159"/>
                  </a:moveTo>
                  <a:cubicBezTo>
                    <a:pt x="1270" y="151"/>
                    <a:pt x="1300" y="144"/>
                    <a:pt x="1332" y="140"/>
                  </a:cubicBezTo>
                  <a:cubicBezTo>
                    <a:pt x="1332" y="559"/>
                    <a:pt x="1332" y="559"/>
                    <a:pt x="1332" y="559"/>
                  </a:cubicBezTo>
                  <a:cubicBezTo>
                    <a:pt x="1301" y="565"/>
                    <a:pt x="1271" y="578"/>
                    <a:pt x="1241" y="599"/>
                  </a:cubicBezTo>
                  <a:cubicBezTo>
                    <a:pt x="1241" y="159"/>
                    <a:pt x="1241" y="159"/>
                    <a:pt x="1241" y="159"/>
                  </a:cubicBezTo>
                  <a:close/>
                  <a:moveTo>
                    <a:pt x="1332" y="3672"/>
                  </a:moveTo>
                  <a:cubicBezTo>
                    <a:pt x="1241" y="3672"/>
                    <a:pt x="1241" y="3672"/>
                    <a:pt x="1241" y="3672"/>
                  </a:cubicBezTo>
                  <a:cubicBezTo>
                    <a:pt x="1241" y="3235"/>
                    <a:pt x="1241" y="3235"/>
                    <a:pt x="1241" y="3235"/>
                  </a:cubicBezTo>
                  <a:cubicBezTo>
                    <a:pt x="1257" y="3245"/>
                    <a:pt x="1280" y="3228"/>
                    <a:pt x="1271" y="3207"/>
                  </a:cubicBezTo>
                  <a:cubicBezTo>
                    <a:pt x="1270" y="3205"/>
                    <a:pt x="1270" y="3205"/>
                    <a:pt x="1270" y="3205"/>
                  </a:cubicBezTo>
                  <a:cubicBezTo>
                    <a:pt x="1268" y="3202"/>
                    <a:pt x="1268" y="3202"/>
                    <a:pt x="1268" y="3202"/>
                  </a:cubicBezTo>
                  <a:cubicBezTo>
                    <a:pt x="1266" y="3198"/>
                    <a:pt x="1266" y="3198"/>
                    <a:pt x="1266" y="3198"/>
                  </a:cubicBezTo>
                  <a:cubicBezTo>
                    <a:pt x="1263" y="3193"/>
                    <a:pt x="1263" y="3193"/>
                    <a:pt x="1263" y="3193"/>
                  </a:cubicBezTo>
                  <a:cubicBezTo>
                    <a:pt x="1260" y="3189"/>
                    <a:pt x="1260" y="3189"/>
                    <a:pt x="1260" y="3189"/>
                  </a:cubicBezTo>
                  <a:cubicBezTo>
                    <a:pt x="1258" y="3184"/>
                    <a:pt x="1258" y="3184"/>
                    <a:pt x="1258" y="3184"/>
                  </a:cubicBezTo>
                  <a:cubicBezTo>
                    <a:pt x="1255" y="3180"/>
                    <a:pt x="1255" y="3180"/>
                    <a:pt x="1255" y="3180"/>
                  </a:cubicBezTo>
                  <a:cubicBezTo>
                    <a:pt x="1253" y="3175"/>
                    <a:pt x="1253" y="3175"/>
                    <a:pt x="1253" y="3175"/>
                  </a:cubicBezTo>
                  <a:cubicBezTo>
                    <a:pt x="1250" y="3171"/>
                    <a:pt x="1250" y="3171"/>
                    <a:pt x="1250" y="3171"/>
                  </a:cubicBezTo>
                  <a:cubicBezTo>
                    <a:pt x="1249" y="3168"/>
                    <a:pt x="1249" y="3168"/>
                    <a:pt x="1249" y="3168"/>
                  </a:cubicBezTo>
                  <a:cubicBezTo>
                    <a:pt x="1247" y="3164"/>
                    <a:pt x="1244" y="3162"/>
                    <a:pt x="1241" y="3160"/>
                  </a:cubicBezTo>
                  <a:cubicBezTo>
                    <a:pt x="1241" y="2668"/>
                    <a:pt x="1241" y="2668"/>
                    <a:pt x="1241" y="2668"/>
                  </a:cubicBezTo>
                  <a:cubicBezTo>
                    <a:pt x="1262" y="2739"/>
                    <a:pt x="1293" y="2822"/>
                    <a:pt x="1332" y="2906"/>
                  </a:cubicBezTo>
                  <a:cubicBezTo>
                    <a:pt x="1332" y="3307"/>
                    <a:pt x="1332" y="3307"/>
                    <a:pt x="1332" y="3307"/>
                  </a:cubicBezTo>
                  <a:cubicBezTo>
                    <a:pt x="1319" y="3297"/>
                    <a:pt x="1297" y="3308"/>
                    <a:pt x="1300" y="3328"/>
                  </a:cubicBezTo>
                  <a:cubicBezTo>
                    <a:pt x="1300" y="3332"/>
                    <a:pt x="1301" y="3334"/>
                    <a:pt x="1303" y="3337"/>
                  </a:cubicBezTo>
                  <a:cubicBezTo>
                    <a:pt x="1306" y="3341"/>
                    <a:pt x="1306" y="3341"/>
                    <a:pt x="1306" y="3341"/>
                  </a:cubicBezTo>
                  <a:cubicBezTo>
                    <a:pt x="1309" y="3345"/>
                    <a:pt x="1309" y="3345"/>
                    <a:pt x="1309" y="3345"/>
                  </a:cubicBezTo>
                  <a:cubicBezTo>
                    <a:pt x="1312" y="3350"/>
                    <a:pt x="1312" y="3350"/>
                    <a:pt x="1312" y="3350"/>
                  </a:cubicBezTo>
                  <a:cubicBezTo>
                    <a:pt x="1315" y="3354"/>
                    <a:pt x="1315" y="3354"/>
                    <a:pt x="1315" y="3354"/>
                  </a:cubicBezTo>
                  <a:cubicBezTo>
                    <a:pt x="1318" y="3358"/>
                    <a:pt x="1318" y="3358"/>
                    <a:pt x="1318" y="3358"/>
                  </a:cubicBezTo>
                  <a:cubicBezTo>
                    <a:pt x="1321" y="3363"/>
                    <a:pt x="1321" y="3363"/>
                    <a:pt x="1321" y="3363"/>
                  </a:cubicBezTo>
                  <a:cubicBezTo>
                    <a:pt x="1324" y="3367"/>
                    <a:pt x="1324" y="3367"/>
                    <a:pt x="1324" y="3367"/>
                  </a:cubicBezTo>
                  <a:cubicBezTo>
                    <a:pt x="1327" y="3371"/>
                    <a:pt x="1327" y="3371"/>
                    <a:pt x="1327" y="3371"/>
                  </a:cubicBezTo>
                  <a:cubicBezTo>
                    <a:pt x="1328" y="3373"/>
                    <a:pt x="1328" y="3373"/>
                    <a:pt x="1328" y="3373"/>
                  </a:cubicBezTo>
                  <a:cubicBezTo>
                    <a:pt x="1329" y="3375"/>
                    <a:pt x="1331" y="3376"/>
                    <a:pt x="1332" y="3378"/>
                  </a:cubicBezTo>
                  <a:lnTo>
                    <a:pt x="1332" y="3672"/>
                  </a:lnTo>
                  <a:close/>
                  <a:moveTo>
                    <a:pt x="1163" y="2473"/>
                  </a:moveTo>
                  <a:cubicBezTo>
                    <a:pt x="1202" y="2429"/>
                    <a:pt x="1226" y="2379"/>
                    <a:pt x="1241" y="2324"/>
                  </a:cubicBezTo>
                  <a:cubicBezTo>
                    <a:pt x="1241" y="2573"/>
                    <a:pt x="1241" y="2573"/>
                    <a:pt x="1241" y="2573"/>
                  </a:cubicBezTo>
                  <a:cubicBezTo>
                    <a:pt x="1235" y="2580"/>
                    <a:pt x="1229" y="2587"/>
                    <a:pt x="1223" y="2594"/>
                  </a:cubicBezTo>
                  <a:cubicBezTo>
                    <a:pt x="1228" y="2617"/>
                    <a:pt x="1234" y="2642"/>
                    <a:pt x="1241" y="2668"/>
                  </a:cubicBezTo>
                  <a:cubicBezTo>
                    <a:pt x="1241" y="3160"/>
                    <a:pt x="1241" y="3160"/>
                    <a:pt x="1241" y="3160"/>
                  </a:cubicBezTo>
                  <a:cubicBezTo>
                    <a:pt x="1227" y="3150"/>
                    <a:pt x="1204" y="3166"/>
                    <a:pt x="1212" y="3187"/>
                  </a:cubicBezTo>
                  <a:cubicBezTo>
                    <a:pt x="1212" y="3188"/>
                    <a:pt x="1213" y="3189"/>
                    <a:pt x="1213" y="3190"/>
                  </a:cubicBezTo>
                  <a:cubicBezTo>
                    <a:pt x="1215" y="3193"/>
                    <a:pt x="1215" y="3193"/>
                    <a:pt x="1215" y="3193"/>
                  </a:cubicBezTo>
                  <a:cubicBezTo>
                    <a:pt x="1218" y="3198"/>
                    <a:pt x="1218" y="3198"/>
                    <a:pt x="1218" y="3198"/>
                  </a:cubicBezTo>
                  <a:cubicBezTo>
                    <a:pt x="1220" y="3202"/>
                    <a:pt x="1220" y="3202"/>
                    <a:pt x="1220" y="3202"/>
                  </a:cubicBezTo>
                  <a:cubicBezTo>
                    <a:pt x="1223" y="3207"/>
                    <a:pt x="1223" y="3207"/>
                    <a:pt x="1223" y="3207"/>
                  </a:cubicBezTo>
                  <a:cubicBezTo>
                    <a:pt x="1225" y="3211"/>
                    <a:pt x="1225" y="3211"/>
                    <a:pt x="1225" y="3211"/>
                  </a:cubicBezTo>
                  <a:cubicBezTo>
                    <a:pt x="1228" y="3216"/>
                    <a:pt x="1228" y="3216"/>
                    <a:pt x="1228" y="3216"/>
                  </a:cubicBezTo>
                  <a:cubicBezTo>
                    <a:pt x="1230" y="3220"/>
                    <a:pt x="1230" y="3220"/>
                    <a:pt x="1230" y="3220"/>
                  </a:cubicBezTo>
                  <a:cubicBezTo>
                    <a:pt x="1233" y="3225"/>
                    <a:pt x="1233" y="3225"/>
                    <a:pt x="1233" y="3225"/>
                  </a:cubicBezTo>
                  <a:cubicBezTo>
                    <a:pt x="1234" y="3227"/>
                    <a:pt x="1234" y="3227"/>
                    <a:pt x="1234" y="3227"/>
                  </a:cubicBezTo>
                  <a:cubicBezTo>
                    <a:pt x="1236" y="3231"/>
                    <a:pt x="1239" y="3233"/>
                    <a:pt x="1241" y="3235"/>
                  </a:cubicBezTo>
                  <a:cubicBezTo>
                    <a:pt x="1241" y="3672"/>
                    <a:pt x="1241" y="3672"/>
                    <a:pt x="1241" y="3672"/>
                  </a:cubicBezTo>
                  <a:cubicBezTo>
                    <a:pt x="1163" y="3672"/>
                    <a:pt x="1163" y="3672"/>
                    <a:pt x="1163" y="3672"/>
                  </a:cubicBezTo>
                  <a:cubicBezTo>
                    <a:pt x="1163" y="3083"/>
                    <a:pt x="1163" y="3083"/>
                    <a:pt x="1163" y="3083"/>
                  </a:cubicBezTo>
                  <a:cubicBezTo>
                    <a:pt x="1166" y="3085"/>
                    <a:pt x="1170" y="3086"/>
                    <a:pt x="1174" y="3086"/>
                  </a:cubicBezTo>
                  <a:cubicBezTo>
                    <a:pt x="1188" y="3084"/>
                    <a:pt x="1197" y="3068"/>
                    <a:pt x="1190" y="3054"/>
                  </a:cubicBezTo>
                  <a:cubicBezTo>
                    <a:pt x="1189" y="3052"/>
                    <a:pt x="1189" y="3052"/>
                    <a:pt x="1189" y="3052"/>
                  </a:cubicBezTo>
                  <a:cubicBezTo>
                    <a:pt x="1187" y="3047"/>
                    <a:pt x="1187" y="3047"/>
                    <a:pt x="1187" y="3047"/>
                  </a:cubicBezTo>
                  <a:cubicBezTo>
                    <a:pt x="1185" y="3043"/>
                    <a:pt x="1185" y="3043"/>
                    <a:pt x="1185" y="3043"/>
                  </a:cubicBezTo>
                  <a:cubicBezTo>
                    <a:pt x="1183" y="3039"/>
                    <a:pt x="1183" y="3039"/>
                    <a:pt x="1183" y="3039"/>
                  </a:cubicBezTo>
                  <a:cubicBezTo>
                    <a:pt x="1181" y="3034"/>
                    <a:pt x="1181" y="3034"/>
                    <a:pt x="1181" y="3034"/>
                  </a:cubicBezTo>
                  <a:cubicBezTo>
                    <a:pt x="1179" y="3030"/>
                    <a:pt x="1179" y="3030"/>
                    <a:pt x="1179" y="3030"/>
                  </a:cubicBezTo>
                  <a:cubicBezTo>
                    <a:pt x="1177" y="3026"/>
                    <a:pt x="1177" y="3026"/>
                    <a:pt x="1177" y="3026"/>
                  </a:cubicBezTo>
                  <a:cubicBezTo>
                    <a:pt x="1175" y="3021"/>
                    <a:pt x="1175" y="3021"/>
                    <a:pt x="1175" y="3021"/>
                  </a:cubicBezTo>
                  <a:cubicBezTo>
                    <a:pt x="1173" y="3017"/>
                    <a:pt x="1173" y="3017"/>
                    <a:pt x="1173" y="3017"/>
                  </a:cubicBezTo>
                  <a:cubicBezTo>
                    <a:pt x="1173" y="3015"/>
                    <a:pt x="1173" y="3015"/>
                    <a:pt x="1173" y="3015"/>
                  </a:cubicBezTo>
                  <a:cubicBezTo>
                    <a:pt x="1170" y="3010"/>
                    <a:pt x="1167" y="3007"/>
                    <a:pt x="1163" y="3005"/>
                  </a:cubicBezTo>
                  <a:cubicBezTo>
                    <a:pt x="1163" y="2473"/>
                    <a:pt x="1163" y="2473"/>
                    <a:pt x="1163" y="2473"/>
                  </a:cubicBezTo>
                  <a:close/>
                  <a:moveTo>
                    <a:pt x="1241" y="2223"/>
                  </a:moveTo>
                  <a:cubicBezTo>
                    <a:pt x="1214" y="2199"/>
                    <a:pt x="1188" y="2173"/>
                    <a:pt x="1163" y="2146"/>
                  </a:cubicBezTo>
                  <a:cubicBezTo>
                    <a:pt x="1163" y="1979"/>
                    <a:pt x="1163" y="1979"/>
                    <a:pt x="1163" y="1979"/>
                  </a:cubicBezTo>
                  <a:cubicBezTo>
                    <a:pt x="1187" y="2013"/>
                    <a:pt x="1214" y="2045"/>
                    <a:pt x="1241" y="2075"/>
                  </a:cubicBezTo>
                  <a:cubicBezTo>
                    <a:pt x="1241" y="2223"/>
                    <a:pt x="1241" y="2223"/>
                    <a:pt x="1241" y="2223"/>
                  </a:cubicBezTo>
                  <a:close/>
                  <a:moveTo>
                    <a:pt x="1163" y="189"/>
                  </a:moveTo>
                  <a:cubicBezTo>
                    <a:pt x="1188" y="177"/>
                    <a:pt x="1214" y="167"/>
                    <a:pt x="1241" y="159"/>
                  </a:cubicBezTo>
                  <a:cubicBezTo>
                    <a:pt x="1241" y="599"/>
                    <a:pt x="1241" y="599"/>
                    <a:pt x="1241" y="599"/>
                  </a:cubicBezTo>
                  <a:cubicBezTo>
                    <a:pt x="1214" y="619"/>
                    <a:pt x="1188" y="647"/>
                    <a:pt x="1163" y="684"/>
                  </a:cubicBezTo>
                  <a:lnTo>
                    <a:pt x="1163" y="189"/>
                  </a:lnTo>
                  <a:close/>
                  <a:moveTo>
                    <a:pt x="1098" y="2532"/>
                  </a:moveTo>
                  <a:cubicBezTo>
                    <a:pt x="1123" y="2514"/>
                    <a:pt x="1145" y="2494"/>
                    <a:pt x="1163" y="2473"/>
                  </a:cubicBezTo>
                  <a:cubicBezTo>
                    <a:pt x="1163" y="3005"/>
                    <a:pt x="1163" y="3005"/>
                    <a:pt x="1163" y="3005"/>
                  </a:cubicBezTo>
                  <a:cubicBezTo>
                    <a:pt x="1149" y="2998"/>
                    <a:pt x="1130" y="3010"/>
                    <a:pt x="1134" y="3030"/>
                  </a:cubicBezTo>
                  <a:cubicBezTo>
                    <a:pt x="1134" y="3032"/>
                    <a:pt x="1135" y="3033"/>
                    <a:pt x="1135" y="3034"/>
                  </a:cubicBezTo>
                  <a:cubicBezTo>
                    <a:pt x="1136" y="3036"/>
                    <a:pt x="1136" y="3036"/>
                    <a:pt x="1136" y="3036"/>
                  </a:cubicBezTo>
                  <a:cubicBezTo>
                    <a:pt x="1138" y="3040"/>
                    <a:pt x="1138" y="3040"/>
                    <a:pt x="1138" y="3040"/>
                  </a:cubicBezTo>
                  <a:cubicBezTo>
                    <a:pt x="1140" y="3045"/>
                    <a:pt x="1140" y="3045"/>
                    <a:pt x="1140" y="3045"/>
                  </a:cubicBezTo>
                  <a:cubicBezTo>
                    <a:pt x="1142" y="3049"/>
                    <a:pt x="1142" y="3049"/>
                    <a:pt x="1142" y="3049"/>
                  </a:cubicBezTo>
                  <a:cubicBezTo>
                    <a:pt x="1144" y="3053"/>
                    <a:pt x="1144" y="3053"/>
                    <a:pt x="1144" y="3053"/>
                  </a:cubicBezTo>
                  <a:cubicBezTo>
                    <a:pt x="1146" y="3058"/>
                    <a:pt x="1146" y="3058"/>
                    <a:pt x="1146" y="3058"/>
                  </a:cubicBezTo>
                  <a:cubicBezTo>
                    <a:pt x="1148" y="3062"/>
                    <a:pt x="1148" y="3062"/>
                    <a:pt x="1148" y="3062"/>
                  </a:cubicBezTo>
                  <a:cubicBezTo>
                    <a:pt x="1150" y="3067"/>
                    <a:pt x="1150" y="3067"/>
                    <a:pt x="1150" y="3067"/>
                  </a:cubicBezTo>
                  <a:cubicBezTo>
                    <a:pt x="1153" y="3071"/>
                    <a:pt x="1153" y="3071"/>
                    <a:pt x="1153" y="3071"/>
                  </a:cubicBezTo>
                  <a:cubicBezTo>
                    <a:pt x="1154" y="3074"/>
                    <a:pt x="1154" y="3074"/>
                    <a:pt x="1154" y="3074"/>
                  </a:cubicBezTo>
                  <a:cubicBezTo>
                    <a:pt x="1156" y="3078"/>
                    <a:pt x="1159" y="3081"/>
                    <a:pt x="1163" y="3083"/>
                  </a:cubicBezTo>
                  <a:cubicBezTo>
                    <a:pt x="1163" y="3672"/>
                    <a:pt x="1163" y="3672"/>
                    <a:pt x="1163" y="3672"/>
                  </a:cubicBezTo>
                  <a:cubicBezTo>
                    <a:pt x="1098" y="3672"/>
                    <a:pt x="1098" y="3672"/>
                    <a:pt x="1098" y="3672"/>
                  </a:cubicBezTo>
                  <a:cubicBezTo>
                    <a:pt x="1098" y="2925"/>
                    <a:pt x="1098" y="2925"/>
                    <a:pt x="1098" y="2925"/>
                  </a:cubicBezTo>
                  <a:cubicBezTo>
                    <a:pt x="1101" y="2927"/>
                    <a:pt x="1105" y="2927"/>
                    <a:pt x="1109" y="2926"/>
                  </a:cubicBezTo>
                  <a:cubicBezTo>
                    <a:pt x="1121" y="2924"/>
                    <a:pt x="1129" y="2910"/>
                    <a:pt x="1124" y="2897"/>
                  </a:cubicBezTo>
                  <a:cubicBezTo>
                    <a:pt x="1124" y="2897"/>
                    <a:pt x="1124" y="2897"/>
                    <a:pt x="1124" y="2897"/>
                  </a:cubicBezTo>
                  <a:cubicBezTo>
                    <a:pt x="1123" y="2893"/>
                    <a:pt x="1123" y="2893"/>
                    <a:pt x="1123" y="2893"/>
                  </a:cubicBezTo>
                  <a:cubicBezTo>
                    <a:pt x="1121" y="2889"/>
                    <a:pt x="1121" y="2889"/>
                    <a:pt x="1121" y="2889"/>
                  </a:cubicBezTo>
                  <a:cubicBezTo>
                    <a:pt x="1120" y="2885"/>
                    <a:pt x="1120" y="2885"/>
                    <a:pt x="1120" y="2885"/>
                  </a:cubicBezTo>
                  <a:cubicBezTo>
                    <a:pt x="1119" y="2881"/>
                    <a:pt x="1119" y="2881"/>
                    <a:pt x="1119" y="2881"/>
                  </a:cubicBezTo>
                  <a:cubicBezTo>
                    <a:pt x="1117" y="2878"/>
                    <a:pt x="1117" y="2878"/>
                    <a:pt x="1117" y="2878"/>
                  </a:cubicBezTo>
                  <a:cubicBezTo>
                    <a:pt x="1116" y="2874"/>
                    <a:pt x="1116" y="2874"/>
                    <a:pt x="1116" y="2874"/>
                  </a:cubicBezTo>
                  <a:cubicBezTo>
                    <a:pt x="1115" y="2870"/>
                    <a:pt x="1115" y="2870"/>
                    <a:pt x="1115" y="2870"/>
                  </a:cubicBezTo>
                  <a:cubicBezTo>
                    <a:pt x="1113" y="2866"/>
                    <a:pt x="1113" y="2866"/>
                    <a:pt x="1113" y="2866"/>
                  </a:cubicBezTo>
                  <a:cubicBezTo>
                    <a:pt x="1112" y="2862"/>
                    <a:pt x="1112" y="2862"/>
                    <a:pt x="1112" y="2862"/>
                  </a:cubicBezTo>
                  <a:cubicBezTo>
                    <a:pt x="1111" y="2859"/>
                    <a:pt x="1111" y="2859"/>
                    <a:pt x="1111" y="2859"/>
                  </a:cubicBezTo>
                  <a:cubicBezTo>
                    <a:pt x="1110" y="2857"/>
                    <a:pt x="1110" y="2857"/>
                    <a:pt x="1110" y="2857"/>
                  </a:cubicBezTo>
                  <a:cubicBezTo>
                    <a:pt x="1108" y="2850"/>
                    <a:pt x="1103" y="2846"/>
                    <a:pt x="1098" y="2844"/>
                  </a:cubicBezTo>
                  <a:cubicBezTo>
                    <a:pt x="1098" y="2532"/>
                    <a:pt x="1098" y="2532"/>
                    <a:pt x="1098" y="2532"/>
                  </a:cubicBezTo>
                  <a:close/>
                  <a:moveTo>
                    <a:pt x="1163" y="2146"/>
                  </a:moveTo>
                  <a:cubicBezTo>
                    <a:pt x="1140" y="2121"/>
                    <a:pt x="1118" y="2095"/>
                    <a:pt x="1098" y="2067"/>
                  </a:cubicBezTo>
                  <a:cubicBezTo>
                    <a:pt x="1098" y="1875"/>
                    <a:pt x="1098" y="1875"/>
                    <a:pt x="1098" y="1875"/>
                  </a:cubicBezTo>
                  <a:cubicBezTo>
                    <a:pt x="1118" y="1911"/>
                    <a:pt x="1140" y="1946"/>
                    <a:pt x="1163" y="1979"/>
                  </a:cubicBezTo>
                  <a:cubicBezTo>
                    <a:pt x="1163" y="2146"/>
                    <a:pt x="1163" y="2146"/>
                    <a:pt x="1163" y="2146"/>
                  </a:cubicBezTo>
                  <a:close/>
                  <a:moveTo>
                    <a:pt x="1098" y="225"/>
                  </a:moveTo>
                  <a:cubicBezTo>
                    <a:pt x="1118" y="212"/>
                    <a:pt x="1140" y="199"/>
                    <a:pt x="1163" y="189"/>
                  </a:cubicBezTo>
                  <a:cubicBezTo>
                    <a:pt x="1163" y="684"/>
                    <a:pt x="1163" y="684"/>
                    <a:pt x="1163" y="684"/>
                  </a:cubicBezTo>
                  <a:cubicBezTo>
                    <a:pt x="1154" y="698"/>
                    <a:pt x="1145" y="713"/>
                    <a:pt x="1137" y="729"/>
                  </a:cubicBezTo>
                  <a:cubicBezTo>
                    <a:pt x="1121" y="759"/>
                    <a:pt x="1108" y="789"/>
                    <a:pt x="1098" y="820"/>
                  </a:cubicBezTo>
                  <a:cubicBezTo>
                    <a:pt x="1098" y="225"/>
                    <a:pt x="1098" y="225"/>
                    <a:pt x="1098" y="225"/>
                  </a:cubicBezTo>
                  <a:close/>
                  <a:moveTo>
                    <a:pt x="1098" y="1614"/>
                  </a:moveTo>
                  <a:cubicBezTo>
                    <a:pt x="1098" y="1396"/>
                    <a:pt x="1098" y="1396"/>
                    <a:pt x="1098" y="1396"/>
                  </a:cubicBezTo>
                  <a:cubicBezTo>
                    <a:pt x="1115" y="1464"/>
                    <a:pt x="1135" y="1527"/>
                    <a:pt x="1156" y="1582"/>
                  </a:cubicBezTo>
                  <a:cubicBezTo>
                    <a:pt x="1176" y="1636"/>
                    <a:pt x="1136" y="1643"/>
                    <a:pt x="1098" y="1614"/>
                  </a:cubicBezTo>
                  <a:close/>
                  <a:moveTo>
                    <a:pt x="1054" y="2560"/>
                  </a:moveTo>
                  <a:cubicBezTo>
                    <a:pt x="1070" y="2551"/>
                    <a:pt x="1084" y="2542"/>
                    <a:pt x="1098" y="2532"/>
                  </a:cubicBezTo>
                  <a:cubicBezTo>
                    <a:pt x="1098" y="2844"/>
                    <a:pt x="1098" y="2844"/>
                    <a:pt x="1098" y="2844"/>
                  </a:cubicBezTo>
                  <a:cubicBezTo>
                    <a:pt x="1084" y="2839"/>
                    <a:pt x="1067" y="2850"/>
                    <a:pt x="1071" y="2870"/>
                  </a:cubicBezTo>
                  <a:cubicBezTo>
                    <a:pt x="1071" y="2871"/>
                    <a:pt x="1071" y="2871"/>
                    <a:pt x="1071" y="2871"/>
                  </a:cubicBezTo>
                  <a:cubicBezTo>
                    <a:pt x="1072" y="2873"/>
                    <a:pt x="1072" y="2873"/>
                    <a:pt x="1072" y="2873"/>
                  </a:cubicBezTo>
                  <a:cubicBezTo>
                    <a:pt x="1073" y="2877"/>
                    <a:pt x="1073" y="2877"/>
                    <a:pt x="1073" y="2877"/>
                  </a:cubicBezTo>
                  <a:cubicBezTo>
                    <a:pt x="1075" y="2881"/>
                    <a:pt x="1075" y="2881"/>
                    <a:pt x="1075" y="2881"/>
                  </a:cubicBezTo>
                  <a:cubicBezTo>
                    <a:pt x="1076" y="2885"/>
                    <a:pt x="1076" y="2885"/>
                    <a:pt x="1076" y="2885"/>
                  </a:cubicBezTo>
                  <a:cubicBezTo>
                    <a:pt x="1077" y="2889"/>
                    <a:pt x="1077" y="2889"/>
                    <a:pt x="1077" y="2889"/>
                  </a:cubicBezTo>
                  <a:cubicBezTo>
                    <a:pt x="1079" y="2893"/>
                    <a:pt x="1079" y="2893"/>
                    <a:pt x="1079" y="2893"/>
                  </a:cubicBezTo>
                  <a:cubicBezTo>
                    <a:pt x="1080" y="2897"/>
                    <a:pt x="1080" y="2897"/>
                    <a:pt x="1080" y="2897"/>
                  </a:cubicBezTo>
                  <a:cubicBezTo>
                    <a:pt x="1082" y="2901"/>
                    <a:pt x="1082" y="2901"/>
                    <a:pt x="1082" y="2901"/>
                  </a:cubicBezTo>
                  <a:cubicBezTo>
                    <a:pt x="1083" y="2905"/>
                    <a:pt x="1083" y="2905"/>
                    <a:pt x="1083" y="2905"/>
                  </a:cubicBezTo>
                  <a:cubicBezTo>
                    <a:pt x="1084" y="2909"/>
                    <a:pt x="1084" y="2909"/>
                    <a:pt x="1084" y="2909"/>
                  </a:cubicBezTo>
                  <a:cubicBezTo>
                    <a:pt x="1086" y="2913"/>
                    <a:pt x="1086" y="2913"/>
                    <a:pt x="1086" y="2913"/>
                  </a:cubicBezTo>
                  <a:cubicBezTo>
                    <a:pt x="1086" y="2913"/>
                    <a:pt x="1086" y="2913"/>
                    <a:pt x="1086" y="2913"/>
                  </a:cubicBezTo>
                  <a:cubicBezTo>
                    <a:pt x="1088" y="2919"/>
                    <a:pt x="1093" y="2923"/>
                    <a:pt x="1098" y="2925"/>
                  </a:cubicBezTo>
                  <a:cubicBezTo>
                    <a:pt x="1098" y="3672"/>
                    <a:pt x="1098" y="3672"/>
                    <a:pt x="1098" y="3672"/>
                  </a:cubicBezTo>
                  <a:cubicBezTo>
                    <a:pt x="1054" y="3672"/>
                    <a:pt x="1054" y="3672"/>
                    <a:pt x="1054" y="3672"/>
                  </a:cubicBezTo>
                  <a:cubicBezTo>
                    <a:pt x="1054" y="2760"/>
                    <a:pt x="1054" y="2760"/>
                    <a:pt x="1054" y="2760"/>
                  </a:cubicBezTo>
                  <a:cubicBezTo>
                    <a:pt x="1064" y="2762"/>
                    <a:pt x="1074" y="2756"/>
                    <a:pt x="1077" y="2743"/>
                  </a:cubicBezTo>
                  <a:cubicBezTo>
                    <a:pt x="1078" y="2740"/>
                    <a:pt x="1078" y="2738"/>
                    <a:pt x="1077" y="2735"/>
                  </a:cubicBezTo>
                  <a:cubicBezTo>
                    <a:pt x="1077" y="2734"/>
                    <a:pt x="1077" y="2734"/>
                    <a:pt x="1077" y="2734"/>
                  </a:cubicBezTo>
                  <a:cubicBezTo>
                    <a:pt x="1076" y="2731"/>
                    <a:pt x="1076" y="2731"/>
                    <a:pt x="1076" y="2731"/>
                  </a:cubicBezTo>
                  <a:cubicBezTo>
                    <a:pt x="1076" y="2728"/>
                    <a:pt x="1076" y="2728"/>
                    <a:pt x="1076" y="2728"/>
                  </a:cubicBezTo>
                  <a:cubicBezTo>
                    <a:pt x="1075" y="2725"/>
                    <a:pt x="1075" y="2725"/>
                    <a:pt x="1075" y="2725"/>
                  </a:cubicBezTo>
                  <a:cubicBezTo>
                    <a:pt x="1075" y="2723"/>
                    <a:pt x="1075" y="2723"/>
                    <a:pt x="1075" y="2723"/>
                  </a:cubicBezTo>
                  <a:cubicBezTo>
                    <a:pt x="1075" y="2720"/>
                    <a:pt x="1075" y="2720"/>
                    <a:pt x="1075" y="2720"/>
                  </a:cubicBezTo>
                  <a:cubicBezTo>
                    <a:pt x="1074" y="2718"/>
                    <a:pt x="1074" y="2718"/>
                    <a:pt x="1074" y="2718"/>
                  </a:cubicBezTo>
                  <a:cubicBezTo>
                    <a:pt x="1074" y="2715"/>
                    <a:pt x="1074" y="2715"/>
                    <a:pt x="1074" y="2715"/>
                  </a:cubicBezTo>
                  <a:cubicBezTo>
                    <a:pt x="1074" y="2712"/>
                    <a:pt x="1074" y="2712"/>
                    <a:pt x="1074" y="2712"/>
                  </a:cubicBezTo>
                  <a:cubicBezTo>
                    <a:pt x="1073" y="2710"/>
                    <a:pt x="1073" y="2710"/>
                    <a:pt x="1073" y="2710"/>
                  </a:cubicBezTo>
                  <a:cubicBezTo>
                    <a:pt x="1073" y="2708"/>
                    <a:pt x="1073" y="2708"/>
                    <a:pt x="1073" y="2708"/>
                  </a:cubicBezTo>
                  <a:cubicBezTo>
                    <a:pt x="1073" y="2705"/>
                    <a:pt x="1073" y="2705"/>
                    <a:pt x="1073" y="2705"/>
                  </a:cubicBezTo>
                  <a:cubicBezTo>
                    <a:pt x="1072" y="2703"/>
                    <a:pt x="1072" y="2703"/>
                    <a:pt x="1072" y="2703"/>
                  </a:cubicBezTo>
                  <a:cubicBezTo>
                    <a:pt x="1072" y="2701"/>
                    <a:pt x="1072" y="2701"/>
                    <a:pt x="1072" y="2701"/>
                  </a:cubicBezTo>
                  <a:cubicBezTo>
                    <a:pt x="1072" y="2698"/>
                    <a:pt x="1072" y="2698"/>
                    <a:pt x="1072" y="2698"/>
                  </a:cubicBezTo>
                  <a:cubicBezTo>
                    <a:pt x="1072" y="2696"/>
                    <a:pt x="1072" y="2696"/>
                    <a:pt x="1072" y="2696"/>
                  </a:cubicBezTo>
                  <a:cubicBezTo>
                    <a:pt x="1071" y="2694"/>
                    <a:pt x="1071" y="2694"/>
                    <a:pt x="1071" y="2694"/>
                  </a:cubicBezTo>
                  <a:cubicBezTo>
                    <a:pt x="1071" y="2683"/>
                    <a:pt x="1063" y="2675"/>
                    <a:pt x="1054" y="2674"/>
                  </a:cubicBezTo>
                  <a:cubicBezTo>
                    <a:pt x="1054" y="2560"/>
                    <a:pt x="1054" y="2560"/>
                    <a:pt x="1054" y="2560"/>
                  </a:cubicBezTo>
                  <a:close/>
                  <a:moveTo>
                    <a:pt x="1098" y="2067"/>
                  </a:moveTo>
                  <a:cubicBezTo>
                    <a:pt x="1083" y="2046"/>
                    <a:pt x="1068" y="2025"/>
                    <a:pt x="1054" y="2003"/>
                  </a:cubicBezTo>
                  <a:cubicBezTo>
                    <a:pt x="1054" y="1788"/>
                    <a:pt x="1054" y="1788"/>
                    <a:pt x="1054" y="1788"/>
                  </a:cubicBezTo>
                  <a:cubicBezTo>
                    <a:pt x="1068" y="1818"/>
                    <a:pt x="1082" y="1847"/>
                    <a:pt x="1098" y="1875"/>
                  </a:cubicBezTo>
                  <a:cubicBezTo>
                    <a:pt x="1098" y="2067"/>
                    <a:pt x="1098" y="2067"/>
                    <a:pt x="1098" y="2067"/>
                  </a:cubicBezTo>
                  <a:close/>
                  <a:moveTo>
                    <a:pt x="1054" y="258"/>
                  </a:moveTo>
                  <a:cubicBezTo>
                    <a:pt x="1068" y="246"/>
                    <a:pt x="1083" y="236"/>
                    <a:pt x="1098" y="225"/>
                  </a:cubicBezTo>
                  <a:cubicBezTo>
                    <a:pt x="1098" y="820"/>
                    <a:pt x="1098" y="820"/>
                    <a:pt x="1098" y="820"/>
                  </a:cubicBezTo>
                  <a:cubicBezTo>
                    <a:pt x="1035" y="1006"/>
                    <a:pt x="1054" y="1218"/>
                    <a:pt x="1098" y="1396"/>
                  </a:cubicBezTo>
                  <a:cubicBezTo>
                    <a:pt x="1098" y="1614"/>
                    <a:pt x="1098" y="1614"/>
                    <a:pt x="1098" y="1614"/>
                  </a:cubicBezTo>
                  <a:cubicBezTo>
                    <a:pt x="1081" y="1601"/>
                    <a:pt x="1065" y="1581"/>
                    <a:pt x="1054" y="1555"/>
                  </a:cubicBezTo>
                  <a:lnTo>
                    <a:pt x="1054" y="258"/>
                  </a:lnTo>
                  <a:close/>
                  <a:moveTo>
                    <a:pt x="130" y="3672"/>
                  </a:moveTo>
                  <a:cubicBezTo>
                    <a:pt x="61" y="3556"/>
                    <a:pt x="16" y="3438"/>
                    <a:pt x="13" y="3326"/>
                  </a:cubicBezTo>
                  <a:cubicBezTo>
                    <a:pt x="0" y="2808"/>
                    <a:pt x="582" y="2761"/>
                    <a:pt x="995" y="2589"/>
                  </a:cubicBezTo>
                  <a:cubicBezTo>
                    <a:pt x="1016" y="2580"/>
                    <a:pt x="1036" y="2570"/>
                    <a:pt x="1054" y="2560"/>
                  </a:cubicBezTo>
                  <a:cubicBezTo>
                    <a:pt x="1054" y="2674"/>
                    <a:pt x="1054" y="2674"/>
                    <a:pt x="1054" y="2674"/>
                  </a:cubicBezTo>
                  <a:cubicBezTo>
                    <a:pt x="1052" y="2674"/>
                    <a:pt x="1050" y="2674"/>
                    <a:pt x="1047" y="2674"/>
                  </a:cubicBezTo>
                  <a:cubicBezTo>
                    <a:pt x="1037" y="2676"/>
                    <a:pt x="1030" y="2686"/>
                    <a:pt x="1031" y="2697"/>
                  </a:cubicBezTo>
                  <a:cubicBezTo>
                    <a:pt x="1031" y="2700"/>
                    <a:pt x="1031" y="2700"/>
                    <a:pt x="1031" y="2700"/>
                  </a:cubicBezTo>
                  <a:cubicBezTo>
                    <a:pt x="1031" y="2703"/>
                    <a:pt x="1031" y="2703"/>
                    <a:pt x="1031" y="2703"/>
                  </a:cubicBezTo>
                  <a:cubicBezTo>
                    <a:pt x="1031" y="2705"/>
                    <a:pt x="1031" y="2705"/>
                    <a:pt x="1031" y="2705"/>
                  </a:cubicBezTo>
                  <a:cubicBezTo>
                    <a:pt x="1032" y="2708"/>
                    <a:pt x="1032" y="2708"/>
                    <a:pt x="1032" y="2708"/>
                  </a:cubicBezTo>
                  <a:cubicBezTo>
                    <a:pt x="1032" y="2711"/>
                    <a:pt x="1032" y="2711"/>
                    <a:pt x="1032" y="2711"/>
                  </a:cubicBezTo>
                  <a:cubicBezTo>
                    <a:pt x="1032" y="2713"/>
                    <a:pt x="1032" y="2713"/>
                    <a:pt x="1032" y="2713"/>
                  </a:cubicBezTo>
                  <a:cubicBezTo>
                    <a:pt x="1033" y="2716"/>
                    <a:pt x="1033" y="2716"/>
                    <a:pt x="1033" y="2716"/>
                  </a:cubicBezTo>
                  <a:cubicBezTo>
                    <a:pt x="1033" y="2719"/>
                    <a:pt x="1033" y="2719"/>
                    <a:pt x="1033" y="2719"/>
                  </a:cubicBezTo>
                  <a:cubicBezTo>
                    <a:pt x="1033" y="2722"/>
                    <a:pt x="1033" y="2722"/>
                    <a:pt x="1033" y="2722"/>
                  </a:cubicBezTo>
                  <a:cubicBezTo>
                    <a:pt x="1034" y="2724"/>
                    <a:pt x="1034" y="2724"/>
                    <a:pt x="1034" y="2724"/>
                  </a:cubicBezTo>
                  <a:cubicBezTo>
                    <a:pt x="1034" y="2727"/>
                    <a:pt x="1034" y="2727"/>
                    <a:pt x="1034" y="2727"/>
                  </a:cubicBezTo>
                  <a:cubicBezTo>
                    <a:pt x="1035" y="2730"/>
                    <a:pt x="1035" y="2730"/>
                    <a:pt x="1035" y="2730"/>
                  </a:cubicBezTo>
                  <a:cubicBezTo>
                    <a:pt x="1035" y="2733"/>
                    <a:pt x="1035" y="2733"/>
                    <a:pt x="1035" y="2733"/>
                  </a:cubicBezTo>
                  <a:cubicBezTo>
                    <a:pt x="1036" y="2736"/>
                    <a:pt x="1036" y="2736"/>
                    <a:pt x="1036" y="2736"/>
                  </a:cubicBezTo>
                  <a:cubicBezTo>
                    <a:pt x="1036" y="2739"/>
                    <a:pt x="1036" y="2739"/>
                    <a:pt x="1036" y="2739"/>
                  </a:cubicBezTo>
                  <a:cubicBezTo>
                    <a:pt x="1037" y="2742"/>
                    <a:pt x="1037" y="2742"/>
                    <a:pt x="1037" y="2742"/>
                  </a:cubicBezTo>
                  <a:cubicBezTo>
                    <a:pt x="1037" y="2743"/>
                    <a:pt x="1037" y="2743"/>
                    <a:pt x="1037" y="2743"/>
                  </a:cubicBezTo>
                  <a:cubicBezTo>
                    <a:pt x="1039" y="2753"/>
                    <a:pt x="1046" y="2759"/>
                    <a:pt x="1054" y="2760"/>
                  </a:cubicBezTo>
                  <a:cubicBezTo>
                    <a:pt x="1054" y="3672"/>
                    <a:pt x="1054" y="3672"/>
                    <a:pt x="1054" y="3672"/>
                  </a:cubicBezTo>
                  <a:cubicBezTo>
                    <a:pt x="130" y="3672"/>
                    <a:pt x="130" y="3672"/>
                    <a:pt x="130" y="3672"/>
                  </a:cubicBezTo>
                  <a:close/>
                  <a:moveTo>
                    <a:pt x="1054" y="2003"/>
                  </a:moveTo>
                  <a:cubicBezTo>
                    <a:pt x="1021" y="1953"/>
                    <a:pt x="992" y="1899"/>
                    <a:pt x="967" y="1843"/>
                  </a:cubicBezTo>
                  <a:cubicBezTo>
                    <a:pt x="913" y="1824"/>
                    <a:pt x="867" y="1787"/>
                    <a:pt x="830" y="1738"/>
                  </a:cubicBezTo>
                  <a:cubicBezTo>
                    <a:pt x="784" y="1678"/>
                    <a:pt x="752" y="1599"/>
                    <a:pt x="734" y="1514"/>
                  </a:cubicBezTo>
                  <a:cubicBezTo>
                    <a:pt x="718" y="1431"/>
                    <a:pt x="715" y="1342"/>
                    <a:pt x="728" y="1260"/>
                  </a:cubicBezTo>
                  <a:cubicBezTo>
                    <a:pt x="740" y="1178"/>
                    <a:pt x="768" y="1101"/>
                    <a:pt x="814" y="1042"/>
                  </a:cubicBezTo>
                  <a:cubicBezTo>
                    <a:pt x="775" y="864"/>
                    <a:pt x="808" y="462"/>
                    <a:pt x="1054" y="258"/>
                  </a:cubicBezTo>
                  <a:cubicBezTo>
                    <a:pt x="1054" y="1555"/>
                    <a:pt x="1054" y="1555"/>
                    <a:pt x="1054" y="1555"/>
                  </a:cubicBezTo>
                  <a:cubicBezTo>
                    <a:pt x="1047" y="1537"/>
                    <a:pt x="1042" y="1516"/>
                    <a:pt x="1042" y="1493"/>
                  </a:cubicBezTo>
                  <a:cubicBezTo>
                    <a:pt x="1040" y="1157"/>
                    <a:pt x="822" y="968"/>
                    <a:pt x="823" y="1364"/>
                  </a:cubicBezTo>
                  <a:cubicBezTo>
                    <a:pt x="824" y="1546"/>
                    <a:pt x="903" y="1735"/>
                    <a:pt x="1041" y="1759"/>
                  </a:cubicBezTo>
                  <a:cubicBezTo>
                    <a:pt x="1046" y="1769"/>
                    <a:pt x="1050" y="1778"/>
                    <a:pt x="1054" y="1788"/>
                  </a:cubicBezTo>
                  <a:lnTo>
                    <a:pt x="1054" y="2003"/>
                  </a:lnTo>
                  <a:close/>
                </a:path>
              </a:pathLst>
            </a:custGeom>
            <a:solidFill>
              <a:schemeClr val="accent2"/>
            </a:solidFill>
            <a:ln w="9525">
              <a:noFill/>
              <a:round/>
            </a:ln>
          </p:spPr>
          <p:txBody>
            <a:bodyPr vert="horz" wrap="square" lIns="91440" tIns="45720" rIns="91440" bIns="45720" numCol="1" anchor="t" anchorCtr="0" compatLnSpc="1"/>
            <a:lstStyle/>
            <a:p>
              <a:endParaRPr lang="en-US" sz="2400"/>
            </a:p>
          </p:txBody>
        </p:sp>
        <p:sp>
          <p:nvSpPr>
            <p:cNvPr id="123" name="Freeform 6"/>
            <p:cNvSpPr>
              <a:spLocks noEditPoints="1"/>
            </p:cNvSpPr>
            <p:nvPr/>
          </p:nvSpPr>
          <p:spPr bwMode="auto">
            <a:xfrm>
              <a:off x="4873625" y="2352676"/>
              <a:ext cx="430213" cy="149225"/>
            </a:xfrm>
            <a:custGeom>
              <a:avLst/>
              <a:gdLst/>
              <a:ahLst/>
              <a:cxnLst>
                <a:cxn ang="0">
                  <a:pos x="1107" y="0"/>
                </a:cxn>
                <a:cxn ang="0">
                  <a:pos x="1382" y="43"/>
                </a:cxn>
                <a:cxn ang="0">
                  <a:pos x="1415" y="92"/>
                </a:cxn>
                <a:cxn ang="0">
                  <a:pos x="1399" y="220"/>
                </a:cxn>
                <a:cxn ang="0">
                  <a:pos x="1392" y="222"/>
                </a:cxn>
                <a:cxn ang="0">
                  <a:pos x="1347" y="286"/>
                </a:cxn>
                <a:cxn ang="0">
                  <a:pos x="1069" y="490"/>
                </a:cxn>
                <a:cxn ang="0">
                  <a:pos x="1069" y="396"/>
                </a:cxn>
                <a:cxn ang="0">
                  <a:pos x="1250" y="290"/>
                </a:cxn>
                <a:cxn ang="0">
                  <a:pos x="1251" y="138"/>
                </a:cxn>
                <a:cxn ang="0">
                  <a:pos x="1069" y="96"/>
                </a:cxn>
                <a:cxn ang="0">
                  <a:pos x="348" y="1"/>
                </a:cxn>
                <a:cxn ang="0">
                  <a:pos x="614" y="48"/>
                </a:cxn>
                <a:cxn ang="0">
                  <a:pos x="803" y="48"/>
                </a:cxn>
                <a:cxn ang="0">
                  <a:pos x="1069" y="1"/>
                </a:cxn>
                <a:cxn ang="0">
                  <a:pos x="1045" y="99"/>
                </a:cxn>
                <a:cxn ang="0">
                  <a:pos x="869" y="190"/>
                </a:cxn>
                <a:cxn ang="0">
                  <a:pos x="905" y="323"/>
                </a:cxn>
                <a:cxn ang="0">
                  <a:pos x="1069" y="396"/>
                </a:cxn>
                <a:cxn ang="0">
                  <a:pos x="1064" y="490"/>
                </a:cxn>
                <a:cxn ang="0">
                  <a:pos x="779" y="310"/>
                </a:cxn>
                <a:cxn ang="0">
                  <a:pos x="708" y="214"/>
                </a:cxn>
                <a:cxn ang="0">
                  <a:pos x="638" y="310"/>
                </a:cxn>
                <a:cxn ang="0">
                  <a:pos x="353" y="490"/>
                </a:cxn>
                <a:cxn ang="0">
                  <a:pos x="348" y="396"/>
                </a:cxn>
                <a:cxn ang="0">
                  <a:pos x="512" y="323"/>
                </a:cxn>
                <a:cxn ang="0">
                  <a:pos x="548" y="190"/>
                </a:cxn>
                <a:cxn ang="0">
                  <a:pos x="372" y="99"/>
                </a:cxn>
                <a:cxn ang="0">
                  <a:pos x="348" y="1"/>
                </a:cxn>
                <a:cxn ang="0">
                  <a:pos x="348" y="1"/>
                </a:cxn>
                <a:cxn ang="0">
                  <a:pos x="234" y="103"/>
                </a:cxn>
                <a:cxn ang="0">
                  <a:pos x="148" y="206"/>
                </a:cxn>
                <a:cxn ang="0">
                  <a:pos x="230" y="360"/>
                </a:cxn>
                <a:cxn ang="0">
                  <a:pos x="348" y="396"/>
                </a:cxn>
                <a:cxn ang="0">
                  <a:pos x="143" y="418"/>
                </a:cxn>
                <a:cxn ang="0">
                  <a:pos x="25" y="222"/>
                </a:cxn>
                <a:cxn ang="0">
                  <a:pos x="18" y="220"/>
                </a:cxn>
                <a:cxn ang="0">
                  <a:pos x="0" y="133"/>
                </a:cxn>
                <a:cxn ang="0">
                  <a:pos x="10" y="58"/>
                </a:cxn>
                <a:cxn ang="0">
                  <a:pos x="111" y="30"/>
                </a:cxn>
              </a:cxnLst>
              <a:rect l="0" t="0" r="r" b="b"/>
              <a:pathLst>
                <a:path w="1417" h="490">
                  <a:moveTo>
                    <a:pt x="1069" y="1"/>
                  </a:moveTo>
                  <a:cubicBezTo>
                    <a:pt x="1084" y="0"/>
                    <a:pt x="1097" y="0"/>
                    <a:pt x="1107" y="0"/>
                  </a:cubicBezTo>
                  <a:cubicBezTo>
                    <a:pt x="1168" y="1"/>
                    <a:pt x="1247" y="17"/>
                    <a:pt x="1306" y="30"/>
                  </a:cubicBezTo>
                  <a:cubicBezTo>
                    <a:pt x="1344" y="38"/>
                    <a:pt x="1374" y="44"/>
                    <a:pt x="1382" y="43"/>
                  </a:cubicBezTo>
                  <a:cubicBezTo>
                    <a:pt x="1393" y="42"/>
                    <a:pt x="1401" y="47"/>
                    <a:pt x="1406" y="58"/>
                  </a:cubicBezTo>
                  <a:cubicBezTo>
                    <a:pt x="1410" y="66"/>
                    <a:pt x="1413" y="78"/>
                    <a:pt x="1415" y="92"/>
                  </a:cubicBezTo>
                  <a:cubicBezTo>
                    <a:pt x="1416" y="104"/>
                    <a:pt x="1417" y="119"/>
                    <a:pt x="1417" y="133"/>
                  </a:cubicBezTo>
                  <a:cubicBezTo>
                    <a:pt x="1417" y="174"/>
                    <a:pt x="1409" y="216"/>
                    <a:pt x="1399" y="220"/>
                  </a:cubicBezTo>
                  <a:cubicBezTo>
                    <a:pt x="1399" y="220"/>
                    <a:pt x="1399" y="220"/>
                    <a:pt x="1399" y="220"/>
                  </a:cubicBezTo>
                  <a:cubicBezTo>
                    <a:pt x="1396" y="221"/>
                    <a:pt x="1394" y="222"/>
                    <a:pt x="1392" y="222"/>
                  </a:cubicBezTo>
                  <a:cubicBezTo>
                    <a:pt x="1392" y="222"/>
                    <a:pt x="1392" y="222"/>
                    <a:pt x="1392" y="222"/>
                  </a:cubicBezTo>
                  <a:cubicBezTo>
                    <a:pt x="1381" y="225"/>
                    <a:pt x="1365" y="230"/>
                    <a:pt x="1347" y="286"/>
                  </a:cubicBezTo>
                  <a:cubicBezTo>
                    <a:pt x="1333" y="326"/>
                    <a:pt x="1316" y="376"/>
                    <a:pt x="1274" y="418"/>
                  </a:cubicBezTo>
                  <a:cubicBezTo>
                    <a:pt x="1233" y="459"/>
                    <a:pt x="1170" y="489"/>
                    <a:pt x="1069" y="490"/>
                  </a:cubicBezTo>
                  <a:cubicBezTo>
                    <a:pt x="1069" y="396"/>
                    <a:pt x="1069" y="396"/>
                    <a:pt x="1069" y="396"/>
                  </a:cubicBezTo>
                  <a:cubicBezTo>
                    <a:pt x="1069" y="396"/>
                    <a:pt x="1069" y="396"/>
                    <a:pt x="1069" y="396"/>
                  </a:cubicBezTo>
                  <a:cubicBezTo>
                    <a:pt x="1117" y="394"/>
                    <a:pt x="1156" y="381"/>
                    <a:pt x="1187" y="360"/>
                  </a:cubicBezTo>
                  <a:cubicBezTo>
                    <a:pt x="1215" y="342"/>
                    <a:pt x="1236" y="317"/>
                    <a:pt x="1250" y="290"/>
                  </a:cubicBezTo>
                  <a:cubicBezTo>
                    <a:pt x="1263" y="263"/>
                    <a:pt x="1269" y="234"/>
                    <a:pt x="1269" y="206"/>
                  </a:cubicBezTo>
                  <a:cubicBezTo>
                    <a:pt x="1268" y="182"/>
                    <a:pt x="1262" y="158"/>
                    <a:pt x="1251" y="138"/>
                  </a:cubicBezTo>
                  <a:cubicBezTo>
                    <a:pt x="1242" y="123"/>
                    <a:pt x="1217" y="111"/>
                    <a:pt x="1183" y="103"/>
                  </a:cubicBezTo>
                  <a:cubicBezTo>
                    <a:pt x="1150" y="96"/>
                    <a:pt x="1110" y="93"/>
                    <a:pt x="1069" y="96"/>
                  </a:cubicBezTo>
                  <a:lnTo>
                    <a:pt x="1069" y="1"/>
                  </a:lnTo>
                  <a:close/>
                  <a:moveTo>
                    <a:pt x="348" y="1"/>
                  </a:moveTo>
                  <a:cubicBezTo>
                    <a:pt x="387" y="3"/>
                    <a:pt x="438" y="8"/>
                    <a:pt x="486" y="16"/>
                  </a:cubicBezTo>
                  <a:cubicBezTo>
                    <a:pt x="537" y="24"/>
                    <a:pt x="586" y="35"/>
                    <a:pt x="614" y="48"/>
                  </a:cubicBezTo>
                  <a:cubicBezTo>
                    <a:pt x="643" y="62"/>
                    <a:pt x="675" y="69"/>
                    <a:pt x="708" y="69"/>
                  </a:cubicBezTo>
                  <a:cubicBezTo>
                    <a:pt x="741" y="69"/>
                    <a:pt x="774" y="62"/>
                    <a:pt x="803" y="48"/>
                  </a:cubicBezTo>
                  <a:cubicBezTo>
                    <a:pt x="831" y="35"/>
                    <a:pt x="880" y="24"/>
                    <a:pt x="931" y="16"/>
                  </a:cubicBezTo>
                  <a:cubicBezTo>
                    <a:pt x="979" y="8"/>
                    <a:pt x="1030" y="3"/>
                    <a:pt x="1069" y="1"/>
                  </a:cubicBezTo>
                  <a:cubicBezTo>
                    <a:pt x="1069" y="96"/>
                    <a:pt x="1069" y="96"/>
                    <a:pt x="1069" y="96"/>
                  </a:cubicBezTo>
                  <a:cubicBezTo>
                    <a:pt x="1061" y="97"/>
                    <a:pt x="1053" y="98"/>
                    <a:pt x="1045" y="99"/>
                  </a:cubicBezTo>
                  <a:cubicBezTo>
                    <a:pt x="995" y="104"/>
                    <a:pt x="950" y="113"/>
                    <a:pt x="917" y="129"/>
                  </a:cubicBezTo>
                  <a:cubicBezTo>
                    <a:pt x="889" y="143"/>
                    <a:pt x="871" y="162"/>
                    <a:pt x="869" y="190"/>
                  </a:cubicBezTo>
                  <a:cubicBezTo>
                    <a:pt x="869" y="196"/>
                    <a:pt x="869" y="201"/>
                    <a:pt x="869" y="207"/>
                  </a:cubicBezTo>
                  <a:cubicBezTo>
                    <a:pt x="870" y="241"/>
                    <a:pt x="879" y="285"/>
                    <a:pt x="905" y="323"/>
                  </a:cubicBezTo>
                  <a:cubicBezTo>
                    <a:pt x="930" y="360"/>
                    <a:pt x="971" y="390"/>
                    <a:pt x="1037" y="395"/>
                  </a:cubicBezTo>
                  <a:cubicBezTo>
                    <a:pt x="1047" y="396"/>
                    <a:pt x="1058" y="396"/>
                    <a:pt x="1069" y="396"/>
                  </a:cubicBezTo>
                  <a:cubicBezTo>
                    <a:pt x="1069" y="490"/>
                    <a:pt x="1069" y="490"/>
                    <a:pt x="1069" y="490"/>
                  </a:cubicBezTo>
                  <a:cubicBezTo>
                    <a:pt x="1064" y="490"/>
                    <a:pt x="1064" y="490"/>
                    <a:pt x="1064" y="490"/>
                  </a:cubicBezTo>
                  <a:cubicBezTo>
                    <a:pt x="879" y="490"/>
                    <a:pt x="821" y="385"/>
                    <a:pt x="789" y="328"/>
                  </a:cubicBezTo>
                  <a:cubicBezTo>
                    <a:pt x="786" y="321"/>
                    <a:pt x="782" y="315"/>
                    <a:pt x="779" y="310"/>
                  </a:cubicBezTo>
                  <a:cubicBezTo>
                    <a:pt x="770" y="296"/>
                    <a:pt x="764" y="280"/>
                    <a:pt x="758" y="266"/>
                  </a:cubicBezTo>
                  <a:cubicBezTo>
                    <a:pt x="747" y="238"/>
                    <a:pt x="736" y="214"/>
                    <a:pt x="708" y="214"/>
                  </a:cubicBezTo>
                  <a:cubicBezTo>
                    <a:pt x="681" y="214"/>
                    <a:pt x="670" y="238"/>
                    <a:pt x="659" y="266"/>
                  </a:cubicBezTo>
                  <a:cubicBezTo>
                    <a:pt x="653" y="280"/>
                    <a:pt x="647" y="296"/>
                    <a:pt x="638" y="310"/>
                  </a:cubicBezTo>
                  <a:cubicBezTo>
                    <a:pt x="634" y="315"/>
                    <a:pt x="631" y="321"/>
                    <a:pt x="627" y="328"/>
                  </a:cubicBezTo>
                  <a:cubicBezTo>
                    <a:pt x="596" y="385"/>
                    <a:pt x="537" y="490"/>
                    <a:pt x="353" y="490"/>
                  </a:cubicBezTo>
                  <a:cubicBezTo>
                    <a:pt x="348" y="490"/>
                    <a:pt x="348" y="490"/>
                    <a:pt x="348" y="490"/>
                  </a:cubicBezTo>
                  <a:cubicBezTo>
                    <a:pt x="348" y="396"/>
                    <a:pt x="348" y="396"/>
                    <a:pt x="348" y="396"/>
                  </a:cubicBezTo>
                  <a:cubicBezTo>
                    <a:pt x="359" y="396"/>
                    <a:pt x="370" y="396"/>
                    <a:pt x="380" y="395"/>
                  </a:cubicBezTo>
                  <a:cubicBezTo>
                    <a:pt x="446" y="390"/>
                    <a:pt x="487" y="360"/>
                    <a:pt x="512" y="323"/>
                  </a:cubicBezTo>
                  <a:cubicBezTo>
                    <a:pt x="538" y="285"/>
                    <a:pt x="547" y="241"/>
                    <a:pt x="548" y="207"/>
                  </a:cubicBezTo>
                  <a:cubicBezTo>
                    <a:pt x="548" y="201"/>
                    <a:pt x="548" y="196"/>
                    <a:pt x="548" y="190"/>
                  </a:cubicBezTo>
                  <a:cubicBezTo>
                    <a:pt x="546" y="162"/>
                    <a:pt x="528" y="143"/>
                    <a:pt x="500" y="129"/>
                  </a:cubicBezTo>
                  <a:cubicBezTo>
                    <a:pt x="467" y="113"/>
                    <a:pt x="422" y="104"/>
                    <a:pt x="372" y="99"/>
                  </a:cubicBezTo>
                  <a:cubicBezTo>
                    <a:pt x="364" y="98"/>
                    <a:pt x="356" y="97"/>
                    <a:pt x="348" y="96"/>
                  </a:cubicBezTo>
                  <a:lnTo>
                    <a:pt x="348" y="1"/>
                  </a:lnTo>
                  <a:close/>
                  <a:moveTo>
                    <a:pt x="310" y="0"/>
                  </a:moveTo>
                  <a:cubicBezTo>
                    <a:pt x="320" y="0"/>
                    <a:pt x="333" y="0"/>
                    <a:pt x="348" y="1"/>
                  </a:cubicBezTo>
                  <a:cubicBezTo>
                    <a:pt x="348" y="96"/>
                    <a:pt x="348" y="96"/>
                    <a:pt x="348" y="96"/>
                  </a:cubicBezTo>
                  <a:cubicBezTo>
                    <a:pt x="307" y="93"/>
                    <a:pt x="267" y="96"/>
                    <a:pt x="234" y="103"/>
                  </a:cubicBezTo>
                  <a:cubicBezTo>
                    <a:pt x="200" y="111"/>
                    <a:pt x="175" y="123"/>
                    <a:pt x="166" y="138"/>
                  </a:cubicBezTo>
                  <a:cubicBezTo>
                    <a:pt x="155" y="158"/>
                    <a:pt x="149" y="182"/>
                    <a:pt x="148" y="206"/>
                  </a:cubicBezTo>
                  <a:cubicBezTo>
                    <a:pt x="147" y="234"/>
                    <a:pt x="154" y="263"/>
                    <a:pt x="167" y="290"/>
                  </a:cubicBezTo>
                  <a:cubicBezTo>
                    <a:pt x="181" y="317"/>
                    <a:pt x="202" y="342"/>
                    <a:pt x="230" y="360"/>
                  </a:cubicBezTo>
                  <a:cubicBezTo>
                    <a:pt x="261" y="381"/>
                    <a:pt x="300" y="394"/>
                    <a:pt x="348" y="396"/>
                  </a:cubicBezTo>
                  <a:cubicBezTo>
                    <a:pt x="348" y="396"/>
                    <a:pt x="348" y="396"/>
                    <a:pt x="348" y="396"/>
                  </a:cubicBezTo>
                  <a:cubicBezTo>
                    <a:pt x="348" y="490"/>
                    <a:pt x="348" y="490"/>
                    <a:pt x="348" y="490"/>
                  </a:cubicBezTo>
                  <a:cubicBezTo>
                    <a:pt x="247" y="489"/>
                    <a:pt x="184" y="459"/>
                    <a:pt x="143" y="418"/>
                  </a:cubicBezTo>
                  <a:cubicBezTo>
                    <a:pt x="101" y="376"/>
                    <a:pt x="83" y="326"/>
                    <a:pt x="70" y="286"/>
                  </a:cubicBezTo>
                  <a:cubicBezTo>
                    <a:pt x="52" y="230"/>
                    <a:pt x="36" y="225"/>
                    <a:pt x="25" y="222"/>
                  </a:cubicBezTo>
                  <a:cubicBezTo>
                    <a:pt x="25" y="222"/>
                    <a:pt x="25" y="222"/>
                    <a:pt x="25" y="222"/>
                  </a:cubicBezTo>
                  <a:cubicBezTo>
                    <a:pt x="23" y="222"/>
                    <a:pt x="20" y="221"/>
                    <a:pt x="18" y="220"/>
                  </a:cubicBezTo>
                  <a:cubicBezTo>
                    <a:pt x="18" y="220"/>
                    <a:pt x="18" y="220"/>
                    <a:pt x="18" y="220"/>
                  </a:cubicBezTo>
                  <a:cubicBezTo>
                    <a:pt x="8" y="216"/>
                    <a:pt x="0" y="174"/>
                    <a:pt x="0" y="133"/>
                  </a:cubicBezTo>
                  <a:cubicBezTo>
                    <a:pt x="0" y="119"/>
                    <a:pt x="1" y="104"/>
                    <a:pt x="2" y="92"/>
                  </a:cubicBezTo>
                  <a:cubicBezTo>
                    <a:pt x="4" y="78"/>
                    <a:pt x="6" y="66"/>
                    <a:pt x="10" y="58"/>
                  </a:cubicBezTo>
                  <a:cubicBezTo>
                    <a:pt x="16" y="47"/>
                    <a:pt x="24" y="42"/>
                    <a:pt x="35" y="43"/>
                  </a:cubicBezTo>
                  <a:cubicBezTo>
                    <a:pt x="43" y="44"/>
                    <a:pt x="73" y="38"/>
                    <a:pt x="111" y="30"/>
                  </a:cubicBezTo>
                  <a:cubicBezTo>
                    <a:pt x="170" y="17"/>
                    <a:pt x="249" y="1"/>
                    <a:pt x="310" y="0"/>
                  </a:cubicBezTo>
                  <a:close/>
                </a:path>
              </a:pathLst>
            </a:custGeom>
            <a:solidFill>
              <a:schemeClr val="accent2"/>
            </a:solidFill>
            <a:ln w="9525">
              <a:noFill/>
              <a:round/>
            </a:ln>
          </p:spPr>
          <p:txBody>
            <a:bodyPr vert="horz" wrap="square" lIns="91440" tIns="45720" rIns="91440" bIns="45720" numCol="1" anchor="t" anchorCtr="0" compatLnSpc="1"/>
            <a:lstStyle/>
            <a:p>
              <a:endParaRPr lang="en-US" sz="2400"/>
            </a:p>
          </p:txBody>
        </p:sp>
      </p:grpSp>
      <p:sp>
        <p:nvSpPr>
          <p:cNvPr id="124" name="TextBox 186"/>
          <p:cNvSpPr txBox="1"/>
          <p:nvPr/>
        </p:nvSpPr>
        <p:spPr>
          <a:xfrm>
            <a:off x="1276669" y="4352760"/>
            <a:ext cx="951865" cy="548640"/>
          </a:xfrm>
          <a:prstGeom prst="rect">
            <a:avLst/>
          </a:prstGeom>
          <a:noFill/>
        </p:spPr>
        <p:txBody>
          <a:bodyPr wrap="none" rtlCol="0">
            <a:spAutoFit/>
          </a:bodyPr>
          <a:lstStyle/>
          <a:p>
            <a:pPr algn="ctr"/>
            <a:r>
              <a:rPr lang="en-US" sz="2800" b="1" dirty="0">
                <a:solidFill>
                  <a:schemeClr val="accent1"/>
                </a:solidFill>
              </a:rPr>
              <a:t>30%</a:t>
            </a:r>
          </a:p>
        </p:txBody>
      </p:sp>
      <p:sp>
        <p:nvSpPr>
          <p:cNvPr id="125" name="TextBox 187"/>
          <p:cNvSpPr txBox="1"/>
          <p:nvPr/>
        </p:nvSpPr>
        <p:spPr>
          <a:xfrm>
            <a:off x="2800669" y="4352760"/>
            <a:ext cx="951865" cy="548640"/>
          </a:xfrm>
          <a:prstGeom prst="rect">
            <a:avLst/>
          </a:prstGeom>
          <a:noFill/>
        </p:spPr>
        <p:txBody>
          <a:bodyPr wrap="none" rtlCol="0">
            <a:spAutoFit/>
          </a:bodyPr>
          <a:lstStyle/>
          <a:p>
            <a:pPr algn="ctr"/>
            <a:r>
              <a:rPr lang="en-US" sz="2800" b="1" dirty="0">
                <a:solidFill>
                  <a:schemeClr val="accent2"/>
                </a:solidFill>
              </a:rPr>
              <a:t>60%</a:t>
            </a:r>
          </a:p>
        </p:txBody>
      </p:sp>
      <p:graphicFrame>
        <p:nvGraphicFramePr>
          <p:cNvPr id="126" name="Chart 188"/>
          <p:cNvGraphicFramePr/>
          <p:nvPr/>
        </p:nvGraphicFramePr>
        <p:xfrm>
          <a:off x="4711700" y="2585085"/>
          <a:ext cx="4037965" cy="2189480"/>
        </p:xfrm>
        <a:graphic>
          <a:graphicData uri="http://schemas.openxmlformats.org/drawingml/2006/chart">
            <c:chart xmlns:c="http://schemas.openxmlformats.org/drawingml/2006/chart" xmlns:r="http://schemas.openxmlformats.org/officeDocument/2006/relationships" r:id="rId4"/>
          </a:graphicData>
        </a:graphic>
      </p:graphicFrame>
      <p:sp>
        <p:nvSpPr>
          <p:cNvPr id="331" name="Shape 3829"/>
          <p:cNvSpPr/>
          <p:nvPr/>
        </p:nvSpPr>
        <p:spPr>
          <a:xfrm>
            <a:off x="1181729" y="1880761"/>
            <a:ext cx="1990090" cy="214630"/>
          </a:xfrm>
          <a:prstGeom prst="rect">
            <a:avLst/>
          </a:prstGeom>
          <a:ln w="12700">
            <a:round/>
          </a:ln>
        </p:spPr>
        <p:txBody>
          <a:bodyPr wrap="none" lIns="30236" tIns="30236" rIns="30236" bIns="30236">
            <a:spAutoFit/>
          </a:bodyPr>
          <a:lstStyle>
            <a:lvl1pPr>
              <a:buClr>
                <a:srgbClr val="B5B5B5"/>
              </a:buClr>
              <a:buFont typeface="ArialUnicodeMS"/>
              <a:defRPr sz="1200">
                <a:solidFill>
                  <a:srgbClr val="B5B5B5"/>
                </a:solidFill>
                <a:uFill>
                  <a:solidFill>
                    <a:srgbClr val="B5B5B5"/>
                  </a:solidFill>
                </a:uFill>
                <a:latin typeface="ArialUnicodeMS"/>
                <a:ea typeface="ArialUnicodeMS"/>
                <a:cs typeface="ArialUnicodeMS"/>
                <a:sym typeface="ArialUnicodeMS"/>
              </a:defRPr>
            </a:lvl1pPr>
          </a:lstStyle>
          <a:p>
            <a:r>
              <a:rPr lang="zh-CN" altLang="en-US" sz="950" dirty="0">
                <a:solidFill>
                  <a:schemeClr val="tx1">
                    <a:lumMod val="50000"/>
                    <a:lumOff val="50000"/>
                  </a:schemeClr>
                </a:solidFill>
                <a:latin typeface="微软雅黑" panose="020B0503020204020204" charset="-122"/>
                <a:ea typeface="微软雅黑" panose="020B0503020204020204" charset="-122"/>
              </a:rPr>
              <a:t>单击此处添加副标题或详细文本描述</a:t>
            </a:r>
          </a:p>
        </p:txBody>
      </p:sp>
      <p:sp>
        <p:nvSpPr>
          <p:cNvPr id="332" name="Shape 3830"/>
          <p:cNvSpPr/>
          <p:nvPr/>
        </p:nvSpPr>
        <p:spPr>
          <a:xfrm>
            <a:off x="1175854" y="1535592"/>
            <a:ext cx="2000250" cy="370840"/>
          </a:xfrm>
          <a:prstGeom prst="rect">
            <a:avLst/>
          </a:prstGeom>
          <a:ln w="12700">
            <a:round/>
          </a:ln>
        </p:spPr>
        <p:txBody>
          <a:bodyPr wrap="none" lIns="30236" tIns="30236" rIns="30236" bIns="30236">
            <a:spAutoFit/>
          </a:bodyPr>
          <a:lstStyle>
            <a:lvl1pPr>
              <a:buClr>
                <a:srgbClr val="929292"/>
              </a:buClr>
              <a:buFont typeface="ArialUnicodeMS"/>
              <a:defRPr sz="2400">
                <a:solidFill>
                  <a:srgbClr val="929292"/>
                </a:solidFill>
                <a:uFill>
                  <a:solidFill>
                    <a:srgbClr val="929292"/>
                  </a:solidFill>
                </a:uFill>
                <a:latin typeface="ArialUnicodeMS"/>
                <a:ea typeface="ArialUnicodeMS"/>
                <a:cs typeface="ArialUnicodeMS"/>
                <a:sym typeface="ArialUnicodeMS"/>
              </a:defRPr>
            </a:lvl1pPr>
          </a:lstStyle>
          <a:p>
            <a:pPr lvl="0">
              <a:defRPr sz="1800">
                <a:solidFill>
                  <a:srgbClr val="000000"/>
                </a:solidFill>
                <a:uFillTx/>
              </a:defRPr>
            </a:pPr>
            <a:r>
              <a:rPr lang="zh-CN" altLang="en-US" sz="1905" dirty="0" smtClean="0">
                <a:solidFill>
                  <a:schemeClr val="tx1">
                    <a:lumMod val="50000"/>
                    <a:lumOff val="50000"/>
                  </a:schemeClr>
                </a:solidFill>
                <a:uFill>
                  <a:solidFill>
                    <a:srgbClr val="929292"/>
                  </a:solidFill>
                </a:uFill>
                <a:latin typeface="微软雅黑" panose="020B0503020204020204" charset="-122"/>
                <a:ea typeface="微软雅黑" panose="020B0503020204020204" charset="-122"/>
              </a:rPr>
              <a:t>单击此处添加标题</a:t>
            </a:r>
          </a:p>
        </p:txBody>
      </p:sp>
      <p:sp>
        <p:nvSpPr>
          <p:cNvPr id="333" name="Shape 3831"/>
          <p:cNvSpPr/>
          <p:nvPr/>
        </p:nvSpPr>
        <p:spPr>
          <a:xfrm>
            <a:off x="1200352" y="2164485"/>
            <a:ext cx="3174826" cy="792032"/>
          </a:xfrm>
          <a:prstGeom prst="rect">
            <a:avLst/>
          </a:prstGeom>
          <a:ln w="12700">
            <a:round/>
          </a:ln>
        </p:spPr>
        <p:txBody>
          <a:bodyPr lIns="30236" tIns="30236" rIns="30236" bIns="30236">
            <a:spAutoFit/>
          </a:bodyPr>
          <a:lstStyle/>
          <a:p>
            <a:pPr lvl="0" algn="just" defTabSz="913765">
              <a:buClr>
                <a:srgbClr val="B5B5B5"/>
              </a:buClr>
              <a:buFont typeface="ArialUnicodeMS"/>
              <a:defRPr>
                <a:uFillTx/>
              </a:defRPr>
            </a:pPr>
            <a:r>
              <a:rPr lang="zh-CN" altLang="en-US" sz="950" dirty="0" smtClean="0">
                <a:solidFill>
                  <a:schemeClr val="tx1">
                    <a:lumMod val="50000"/>
                    <a:lumOff val="50000"/>
                  </a:schemeClr>
                </a:solidFill>
                <a:uFill>
                  <a:solidFill>
                    <a:srgbClr val="B5B5B5"/>
                  </a:solidFill>
                </a:uFill>
                <a:latin typeface="微软雅黑" panose="020B0503020204020204" charset="-122"/>
                <a:ea typeface="微软雅黑" panose="020B0503020204020204" charset="-122"/>
                <a:cs typeface="ArialUnicodeMS"/>
                <a:sym typeface="ArialUnicodeMS"/>
              </a:rPr>
              <a:t>此处添加详细文本描述，建议与标题相关并符合整体语言风格，语言描述尽量简洁生动。尽量将每页幻灯片的字数控制在</a:t>
            </a:r>
            <a:r>
              <a:rPr lang="en-US" altLang="zh-CN" sz="950" dirty="0" smtClean="0">
                <a:solidFill>
                  <a:schemeClr val="tx1">
                    <a:lumMod val="50000"/>
                    <a:lumOff val="50000"/>
                  </a:schemeClr>
                </a:solidFill>
                <a:uFill>
                  <a:solidFill>
                    <a:srgbClr val="B5B5B5"/>
                  </a:solidFill>
                </a:uFill>
                <a:latin typeface="微软雅黑" panose="020B0503020204020204" charset="-122"/>
                <a:ea typeface="微软雅黑" panose="020B0503020204020204" charset="-122"/>
                <a:cs typeface="ArialUnicodeMS"/>
                <a:sym typeface="ArialUnicodeMS"/>
              </a:rPr>
              <a:t>200</a:t>
            </a:r>
            <a:r>
              <a:rPr lang="zh-CN" altLang="en-US" sz="950" dirty="0" smtClean="0">
                <a:solidFill>
                  <a:schemeClr val="tx1">
                    <a:lumMod val="50000"/>
                    <a:lumOff val="50000"/>
                  </a:schemeClr>
                </a:solidFill>
                <a:uFill>
                  <a:solidFill>
                    <a:srgbClr val="B5B5B5"/>
                  </a:solidFill>
                </a:uFill>
                <a:latin typeface="微软雅黑" panose="020B0503020204020204" charset="-122"/>
                <a:ea typeface="微软雅黑" panose="020B0503020204020204" charset="-122"/>
                <a:cs typeface="ArialUnicodeMS"/>
                <a:sym typeface="ArialUnicodeMS"/>
              </a:rPr>
              <a:t>字以内此处添加详细文本描述，建议与标题相关并符合整体语言风格，语言描述尽量简洁生动</a:t>
            </a:r>
            <a:r>
              <a:rPr lang="zh-CN" altLang="en-US" sz="950" dirty="0" smtClean="0">
                <a:solidFill>
                  <a:schemeClr val="tx1">
                    <a:lumMod val="50000"/>
                    <a:lumOff val="50000"/>
                  </a:schemeClr>
                </a:solidFill>
                <a:uFill>
                  <a:solidFill>
                    <a:srgbClr val="B5B5B5"/>
                  </a:solidFill>
                </a:uFill>
                <a:latin typeface="微软雅黑" panose="020B0503020204020204" charset="-122"/>
                <a:ea typeface="微软雅黑" panose="020B0503020204020204" charset="-122"/>
                <a:cs typeface="ArialUnicodeMS"/>
                <a:sym typeface="ArialUnicodeMS"/>
              </a:rPr>
              <a:t>。亮亮图文旗舰店</a:t>
            </a:r>
            <a:r>
              <a:rPr lang="en-US" altLang="zh-CN" sz="950" dirty="0" smtClean="0">
                <a:solidFill>
                  <a:schemeClr val="tx1">
                    <a:lumMod val="50000"/>
                    <a:lumOff val="50000"/>
                  </a:schemeClr>
                </a:solidFill>
                <a:uFill>
                  <a:solidFill>
                    <a:srgbClr val="B5B5B5"/>
                  </a:solidFill>
                </a:uFill>
                <a:latin typeface="微软雅黑" panose="020B0503020204020204" charset="-122"/>
                <a:ea typeface="微软雅黑" panose="020B0503020204020204" charset="-122"/>
                <a:cs typeface="ArialUnicodeMS"/>
                <a:sym typeface="ArialUnicodeMS"/>
              </a:rPr>
              <a:t>https://liangliangtuwen.tmall.com</a:t>
            </a:r>
            <a:endParaRPr lang="zh-CN" altLang="en-US" sz="950" dirty="0" smtClean="0">
              <a:solidFill>
                <a:schemeClr val="tx1">
                  <a:lumMod val="50000"/>
                  <a:lumOff val="50000"/>
                </a:schemeClr>
              </a:solidFill>
              <a:uFill>
                <a:solidFill>
                  <a:srgbClr val="B5B5B5"/>
                </a:solidFill>
              </a:uFill>
              <a:latin typeface="微软雅黑" panose="020B0503020204020204" charset="-122"/>
              <a:ea typeface="微软雅黑" panose="020B0503020204020204" charset="-122"/>
              <a:cs typeface="ArialUnicodeMS"/>
              <a:sym typeface="ArialUnicode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18"/>
                                        </p:tgtEl>
                                        <p:attrNameLst>
                                          <p:attrName>style.visibility</p:attrName>
                                        </p:attrNameLst>
                                      </p:cBhvr>
                                      <p:to>
                                        <p:strVal val="visible"/>
                                      </p:to>
                                    </p:set>
                                    <p:anim calcmode="lin" valueType="num">
                                      <p:cBhvr>
                                        <p:cTn id="7" dur="500" fill="hold"/>
                                        <p:tgtEl>
                                          <p:spTgt spid="118"/>
                                        </p:tgtEl>
                                        <p:attrNameLst>
                                          <p:attrName>ppt_w</p:attrName>
                                        </p:attrNameLst>
                                      </p:cBhvr>
                                      <p:tavLst>
                                        <p:tav tm="0">
                                          <p:val>
                                            <p:fltVal val="0"/>
                                          </p:val>
                                        </p:tav>
                                        <p:tav tm="100000">
                                          <p:val>
                                            <p:strVal val="#ppt_w"/>
                                          </p:val>
                                        </p:tav>
                                      </p:tavLst>
                                    </p:anim>
                                    <p:anim calcmode="lin" valueType="num">
                                      <p:cBhvr>
                                        <p:cTn id="8" dur="500" fill="hold"/>
                                        <p:tgtEl>
                                          <p:spTgt spid="11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24"/>
                                        </p:tgtEl>
                                        <p:attrNameLst>
                                          <p:attrName>style.visibility</p:attrName>
                                        </p:attrNameLst>
                                      </p:cBhvr>
                                      <p:to>
                                        <p:strVal val="visible"/>
                                      </p:to>
                                    </p:set>
                                    <p:animEffect transition="in" filter="fade">
                                      <p:cBhvr>
                                        <p:cTn id="13" dur="500"/>
                                        <p:tgtEl>
                                          <p:spTgt spid="124"/>
                                        </p:tgtEl>
                                      </p:cBhvr>
                                    </p:animEffect>
                                  </p:childTnLst>
                                </p:cTn>
                              </p:par>
                            </p:childTnLst>
                          </p:cTn>
                        </p:par>
                        <p:par>
                          <p:cTn id="14" fill="hold">
                            <p:stCondLst>
                              <p:cond delay="500"/>
                            </p:stCondLst>
                            <p:childTnLst>
                              <p:par>
                                <p:cTn id="15" presetID="23" presetClass="entr" presetSubtype="16" fill="hold" nodeType="afterEffect">
                                  <p:stCondLst>
                                    <p:cond delay="0"/>
                                  </p:stCondLst>
                                  <p:childTnLst>
                                    <p:set>
                                      <p:cBhvr>
                                        <p:cTn id="16" dur="1" fill="hold">
                                          <p:stCondLst>
                                            <p:cond delay="0"/>
                                          </p:stCondLst>
                                        </p:cTn>
                                        <p:tgtEl>
                                          <p:spTgt spid="121"/>
                                        </p:tgtEl>
                                        <p:attrNameLst>
                                          <p:attrName>style.visibility</p:attrName>
                                        </p:attrNameLst>
                                      </p:cBhvr>
                                      <p:to>
                                        <p:strVal val="visible"/>
                                      </p:to>
                                    </p:set>
                                    <p:anim calcmode="lin" valueType="num">
                                      <p:cBhvr>
                                        <p:cTn id="17" dur="500" fill="hold"/>
                                        <p:tgtEl>
                                          <p:spTgt spid="121"/>
                                        </p:tgtEl>
                                        <p:attrNameLst>
                                          <p:attrName>ppt_w</p:attrName>
                                        </p:attrNameLst>
                                      </p:cBhvr>
                                      <p:tavLst>
                                        <p:tav tm="0">
                                          <p:val>
                                            <p:fltVal val="0"/>
                                          </p:val>
                                        </p:tav>
                                        <p:tav tm="100000">
                                          <p:val>
                                            <p:strVal val="#ppt_w"/>
                                          </p:val>
                                        </p:tav>
                                      </p:tavLst>
                                    </p:anim>
                                    <p:anim calcmode="lin" valueType="num">
                                      <p:cBhvr>
                                        <p:cTn id="18" dur="500" fill="hold"/>
                                        <p:tgtEl>
                                          <p:spTgt spid="121"/>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par>
                          <p:cTn id="28" fill="hold">
                            <p:stCondLst>
                              <p:cond delay="1000"/>
                            </p:stCondLst>
                            <p:childTnLst>
                              <p:par>
                                <p:cTn id="29" presetID="22" presetClass="entr" presetSubtype="4"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332"/>
                                        </p:tgtEl>
                                        <p:attrNameLst>
                                          <p:attrName>style.visibility</p:attrName>
                                        </p:attrNameLst>
                                      </p:cBhvr>
                                      <p:to>
                                        <p:strVal val="visible"/>
                                      </p:to>
                                    </p:set>
                                    <p:animEffect transition="in" filter="wipe(left)">
                                      <p:cBhvr>
                                        <p:cTn id="43" dur="300"/>
                                        <p:tgtEl>
                                          <p:spTgt spid="332"/>
                                        </p:tgtEl>
                                      </p:cBhvr>
                                    </p:animEffect>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31"/>
                                        </p:tgtEl>
                                        <p:attrNameLst>
                                          <p:attrName>style.visibility</p:attrName>
                                        </p:attrNameLst>
                                      </p:cBhvr>
                                      <p:to>
                                        <p:strVal val="visible"/>
                                      </p:to>
                                    </p:set>
                                    <p:animEffect transition="in" filter="wipe(left)">
                                      <p:cBhvr>
                                        <p:cTn id="47" dur="300"/>
                                        <p:tgtEl>
                                          <p:spTgt spid="331"/>
                                        </p:tgtEl>
                                      </p:cBhvr>
                                    </p:animEffect>
                                  </p:childTnLst>
                                </p:cTn>
                              </p:par>
                            </p:childTnLst>
                          </p:cTn>
                        </p:par>
                        <p:par>
                          <p:cTn id="48" fill="hold">
                            <p:stCondLst>
                              <p:cond delay="3500"/>
                            </p:stCondLst>
                            <p:childTnLst>
                              <p:par>
                                <p:cTn id="49" presetID="22" presetClass="entr" presetSubtype="8" fill="hold" grpId="0" nodeType="afterEffect">
                                  <p:stCondLst>
                                    <p:cond delay="0"/>
                                  </p:stCondLst>
                                  <p:childTnLst>
                                    <p:set>
                                      <p:cBhvr>
                                        <p:cTn id="50" dur="1" fill="hold">
                                          <p:stCondLst>
                                            <p:cond delay="0"/>
                                          </p:stCondLst>
                                        </p:cTn>
                                        <p:tgtEl>
                                          <p:spTgt spid="333"/>
                                        </p:tgtEl>
                                        <p:attrNameLst>
                                          <p:attrName>style.visibility</p:attrName>
                                        </p:attrNameLst>
                                      </p:cBhvr>
                                      <p:to>
                                        <p:strVal val="visible"/>
                                      </p:to>
                                    </p:set>
                                    <p:animEffect transition="in" filter="wipe(left)">
                                      <p:cBhvr>
                                        <p:cTn id="51" dur="300"/>
                                        <p:tgtEl>
                                          <p:spTgt spid="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Graphic spid="116" grpId="0">
        <p:bldAsOne/>
      </p:bldGraphic>
      <p:bldGraphic spid="117" grpId="0">
        <p:bldAsOne/>
      </p:bldGraphic>
      <p:bldP spid="124" grpId="0"/>
      <p:bldP spid="125" grpId="0"/>
      <p:bldGraphic spid="126" grpId="0">
        <p:bldSub>
          <a:bldChart bld="category"/>
        </p:bldSub>
      </p:bldGraphic>
      <p:bldP spid="331" grpId="0" animBg="1"/>
      <p:bldP spid="332" grpId="0" animBg="1"/>
      <p:bldP spid="3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7200" y="160470"/>
            <a:ext cx="6000750" cy="581025"/>
          </a:xfrm>
          <a:prstGeom prst="rect">
            <a:avLst/>
          </a:prstGeom>
          <a:noFill/>
        </p:spPr>
        <p:txBody>
          <a:bodyPr wrap="square" rtlCol="0">
            <a:spAutoFit/>
          </a:bodyPr>
          <a:lstStyle/>
          <a:p>
            <a:r>
              <a:rPr lang="en-US" altLang="zh-CN" sz="3000" b="1" dirty="0" smtClean="0">
                <a:solidFill>
                  <a:schemeClr val="bg1"/>
                </a:solidFill>
              </a:rPr>
              <a:t>单击此处添加标题</a:t>
            </a:r>
          </a:p>
        </p:txBody>
      </p:sp>
      <p:sp>
        <p:nvSpPr>
          <p:cNvPr id="3" name="Rectangle 4"/>
          <p:cNvSpPr/>
          <p:nvPr/>
        </p:nvSpPr>
        <p:spPr>
          <a:xfrm>
            <a:off x="5673725" y="1524450"/>
            <a:ext cx="2457450" cy="844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5" name="Group 52"/>
          <p:cNvGrpSpPr/>
          <p:nvPr/>
        </p:nvGrpSpPr>
        <p:grpSpPr>
          <a:xfrm>
            <a:off x="4829175" y="1524450"/>
            <a:ext cx="1073150" cy="844550"/>
            <a:chOff x="4829175" y="1524000"/>
            <a:chExt cx="1073150" cy="844550"/>
          </a:xfrm>
        </p:grpSpPr>
        <p:sp>
          <p:nvSpPr>
            <p:cNvPr id="6" name="Rectangle 3"/>
            <p:cNvSpPr/>
            <p:nvPr/>
          </p:nvSpPr>
          <p:spPr>
            <a:xfrm>
              <a:off x="4829175" y="1524000"/>
              <a:ext cx="844550" cy="844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Oval 5"/>
            <p:cNvSpPr/>
            <p:nvPr/>
          </p:nvSpPr>
          <p:spPr>
            <a:xfrm rot="5400000">
              <a:off x="5445125" y="1717675"/>
              <a:ext cx="457200" cy="457200"/>
            </a:xfrm>
            <a:prstGeom prst="ellipse">
              <a:avLst/>
            </a:prstGeom>
            <a:gradFill>
              <a:gsLst>
                <a:gs pos="49000">
                  <a:schemeClr val="accent2"/>
                </a:gs>
                <a:gs pos="51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8" name="TextBox 8"/>
          <p:cNvSpPr txBox="1"/>
          <p:nvPr/>
        </p:nvSpPr>
        <p:spPr>
          <a:xfrm>
            <a:off x="6000751" y="1658971"/>
            <a:ext cx="2114799" cy="561340"/>
          </a:xfrm>
          <a:prstGeom prst="rect">
            <a:avLst/>
          </a:prstGeom>
          <a:noFill/>
        </p:spPr>
        <p:txBody>
          <a:bodyPr wrap="square" lIns="0" tIns="0" rIns="0" bIns="0" rtlCol="0" anchor="t">
            <a:spAutoFit/>
          </a:bodyPr>
          <a:lstStyle/>
          <a:p>
            <a:pPr>
              <a:spcBef>
                <a:spcPct val="20000"/>
              </a:spcBef>
              <a:defRPr/>
            </a:pPr>
            <a:r>
              <a:rPr lang="en-US" sz="1200" b="1" dirty="0">
                <a:solidFill>
                  <a:schemeClr val="accent2"/>
                </a:solidFill>
              </a:rPr>
              <a:t>单击此处添加标题</a:t>
            </a:r>
          </a:p>
          <a:p>
            <a:pPr>
              <a:spcBef>
                <a:spcPct val="20000"/>
              </a:spcBef>
              <a:defRPr/>
            </a:pPr>
            <a:r>
              <a:rPr lang="en-US" sz="1000" dirty="0">
                <a:solidFill>
                  <a:schemeClr val="tx1">
                    <a:lumMod val="75000"/>
                    <a:lumOff val="25000"/>
                  </a:schemeClr>
                </a:solidFill>
              </a:rPr>
              <a:t>请在此粘贴或者输入您的文字内容</a:t>
            </a:r>
          </a:p>
          <a:p>
            <a:pPr>
              <a:spcBef>
                <a:spcPct val="20000"/>
              </a:spcBef>
              <a:defRPr/>
            </a:pPr>
            <a:r>
              <a:rPr lang="en-US" sz="1000" dirty="0">
                <a:solidFill>
                  <a:schemeClr val="tx1">
                    <a:lumMod val="75000"/>
                    <a:lumOff val="25000"/>
                  </a:schemeClr>
                </a:solidFill>
              </a:rPr>
              <a:t>请在此粘贴或者输入您的文字内容</a:t>
            </a:r>
          </a:p>
        </p:txBody>
      </p:sp>
      <p:sp>
        <p:nvSpPr>
          <p:cNvPr id="9" name="Rectangle 10"/>
          <p:cNvSpPr/>
          <p:nvPr/>
        </p:nvSpPr>
        <p:spPr>
          <a:xfrm flipH="1">
            <a:off x="1012825" y="1524450"/>
            <a:ext cx="2457450" cy="844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51"/>
          <p:cNvGrpSpPr/>
          <p:nvPr/>
        </p:nvGrpSpPr>
        <p:grpSpPr>
          <a:xfrm>
            <a:off x="3241675" y="1524450"/>
            <a:ext cx="1073150" cy="844550"/>
            <a:chOff x="3241675" y="1524000"/>
            <a:chExt cx="1073150" cy="844550"/>
          </a:xfrm>
        </p:grpSpPr>
        <p:sp>
          <p:nvSpPr>
            <p:cNvPr id="11" name="Rectangle 9"/>
            <p:cNvSpPr/>
            <p:nvPr/>
          </p:nvSpPr>
          <p:spPr>
            <a:xfrm flipH="1">
              <a:off x="3470275" y="1524000"/>
              <a:ext cx="844550" cy="844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Oval 11"/>
            <p:cNvSpPr/>
            <p:nvPr/>
          </p:nvSpPr>
          <p:spPr>
            <a:xfrm rot="16200000" flipH="1">
              <a:off x="3241675" y="1717675"/>
              <a:ext cx="457200" cy="457200"/>
            </a:xfrm>
            <a:prstGeom prst="ellipse">
              <a:avLst/>
            </a:prstGeom>
            <a:gradFill>
              <a:gsLst>
                <a:gs pos="49000">
                  <a:schemeClr val="accent1"/>
                </a:gs>
                <a:gs pos="51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3" name="TextBox 12"/>
          <p:cNvSpPr txBox="1"/>
          <p:nvPr/>
        </p:nvSpPr>
        <p:spPr>
          <a:xfrm flipH="1">
            <a:off x="1028452" y="1658971"/>
            <a:ext cx="2114799" cy="561340"/>
          </a:xfrm>
          <a:prstGeom prst="rect">
            <a:avLst/>
          </a:prstGeom>
          <a:noFill/>
        </p:spPr>
        <p:txBody>
          <a:bodyPr wrap="square" lIns="0" tIns="0" rIns="0" bIns="0" rtlCol="0" anchor="t">
            <a:spAutoFit/>
          </a:bodyPr>
          <a:lstStyle/>
          <a:p>
            <a:pPr algn="r">
              <a:spcBef>
                <a:spcPct val="20000"/>
              </a:spcBef>
              <a:defRPr/>
            </a:pPr>
            <a:r>
              <a:rPr lang="en-US" sz="1200" b="1" dirty="0">
                <a:solidFill>
                  <a:schemeClr val="accent1"/>
                </a:solidFill>
              </a:rPr>
              <a:t>单击此处添加标题</a:t>
            </a:r>
          </a:p>
          <a:p>
            <a:pPr algn="r">
              <a:spcBef>
                <a:spcPct val="20000"/>
              </a:spcBef>
              <a:defRPr/>
            </a:pPr>
            <a:r>
              <a:rPr lang="en-US" sz="1000" dirty="0">
                <a:solidFill>
                  <a:schemeClr val="tx1">
                    <a:lumMod val="75000"/>
                    <a:lumOff val="25000"/>
                  </a:schemeClr>
                </a:solidFill>
              </a:rPr>
              <a:t>请在此粘贴或者输入您的文字内容</a:t>
            </a:r>
          </a:p>
          <a:p>
            <a:pPr algn="r">
              <a:spcBef>
                <a:spcPct val="20000"/>
              </a:spcBef>
              <a:defRPr/>
            </a:pPr>
            <a:r>
              <a:rPr lang="en-US" sz="1000" dirty="0">
                <a:solidFill>
                  <a:schemeClr val="tx1">
                    <a:lumMod val="75000"/>
                    <a:lumOff val="25000"/>
                  </a:schemeClr>
                </a:solidFill>
              </a:rPr>
              <a:t>请在此粘贴或者输入您的文字内容</a:t>
            </a:r>
          </a:p>
        </p:txBody>
      </p:sp>
      <p:sp>
        <p:nvSpPr>
          <p:cNvPr id="14" name="Freeform 109"/>
          <p:cNvSpPr>
            <a:spLocks noEditPoints="1"/>
          </p:cNvSpPr>
          <p:nvPr/>
        </p:nvSpPr>
        <p:spPr bwMode="auto">
          <a:xfrm>
            <a:off x="4993990" y="1746700"/>
            <a:ext cx="356408" cy="400050"/>
          </a:xfrm>
          <a:custGeom>
            <a:avLst/>
            <a:gdLst/>
            <a:ahLst/>
            <a:cxnLst>
              <a:cxn ang="0">
                <a:pos x="121" y="0"/>
              </a:cxn>
              <a:cxn ang="0">
                <a:pos x="60" y="61"/>
              </a:cxn>
              <a:cxn ang="0">
                <a:pos x="121" y="151"/>
              </a:cxn>
              <a:cxn ang="0">
                <a:pos x="181" y="61"/>
              </a:cxn>
              <a:cxn ang="0">
                <a:pos x="121" y="0"/>
              </a:cxn>
              <a:cxn ang="0">
                <a:pos x="242" y="212"/>
              </a:cxn>
              <a:cxn ang="0">
                <a:pos x="172" y="155"/>
              </a:cxn>
              <a:cxn ang="0">
                <a:pos x="121" y="182"/>
              </a:cxn>
              <a:cxn ang="0">
                <a:pos x="69" y="155"/>
              </a:cxn>
              <a:cxn ang="0">
                <a:pos x="0" y="212"/>
              </a:cxn>
              <a:cxn ang="0">
                <a:pos x="0" y="242"/>
              </a:cxn>
              <a:cxn ang="0">
                <a:pos x="30" y="272"/>
              </a:cxn>
              <a:cxn ang="0">
                <a:pos x="212" y="272"/>
              </a:cxn>
              <a:cxn ang="0">
                <a:pos x="242" y="242"/>
              </a:cxn>
              <a:cxn ang="0">
                <a:pos x="242" y="212"/>
              </a:cxn>
            </a:cxnLst>
            <a:rect l="0" t="0" r="r" b="b"/>
            <a:pathLst>
              <a:path w="242" h="272">
                <a:moveTo>
                  <a:pt x="121" y="0"/>
                </a:moveTo>
                <a:cubicBezTo>
                  <a:pt x="88" y="0"/>
                  <a:pt x="60" y="27"/>
                  <a:pt x="60" y="61"/>
                </a:cubicBezTo>
                <a:cubicBezTo>
                  <a:pt x="60" y="94"/>
                  <a:pt x="88" y="151"/>
                  <a:pt x="121" y="151"/>
                </a:cubicBezTo>
                <a:cubicBezTo>
                  <a:pt x="154" y="151"/>
                  <a:pt x="181" y="94"/>
                  <a:pt x="181" y="61"/>
                </a:cubicBezTo>
                <a:cubicBezTo>
                  <a:pt x="181" y="27"/>
                  <a:pt x="154" y="0"/>
                  <a:pt x="121" y="0"/>
                </a:cubicBezTo>
                <a:close/>
                <a:moveTo>
                  <a:pt x="242" y="212"/>
                </a:moveTo>
                <a:cubicBezTo>
                  <a:pt x="242" y="176"/>
                  <a:pt x="213" y="160"/>
                  <a:pt x="172" y="155"/>
                </a:cubicBezTo>
                <a:cubicBezTo>
                  <a:pt x="155" y="170"/>
                  <a:pt x="136" y="182"/>
                  <a:pt x="121" y="182"/>
                </a:cubicBezTo>
                <a:cubicBezTo>
                  <a:pt x="106" y="182"/>
                  <a:pt x="87" y="170"/>
                  <a:pt x="69" y="155"/>
                </a:cubicBezTo>
                <a:cubicBezTo>
                  <a:pt x="29" y="160"/>
                  <a:pt x="0" y="176"/>
                  <a:pt x="0" y="212"/>
                </a:cubicBezTo>
                <a:cubicBezTo>
                  <a:pt x="0" y="242"/>
                  <a:pt x="0" y="242"/>
                  <a:pt x="0" y="242"/>
                </a:cubicBezTo>
                <a:cubicBezTo>
                  <a:pt x="0" y="259"/>
                  <a:pt x="14" y="272"/>
                  <a:pt x="30" y="272"/>
                </a:cubicBezTo>
                <a:cubicBezTo>
                  <a:pt x="212" y="272"/>
                  <a:pt x="212" y="272"/>
                  <a:pt x="212" y="272"/>
                </a:cubicBezTo>
                <a:cubicBezTo>
                  <a:pt x="228" y="272"/>
                  <a:pt x="242" y="259"/>
                  <a:pt x="242" y="242"/>
                </a:cubicBezTo>
                <a:cubicBezTo>
                  <a:pt x="242" y="212"/>
                  <a:pt x="242" y="212"/>
                  <a:pt x="242" y="212"/>
                </a:cubicBezTo>
                <a:close/>
              </a:path>
            </a:pathLst>
          </a:custGeom>
          <a:solidFill>
            <a:schemeClr val="bg1"/>
          </a:solidFill>
          <a:ln w="9525">
            <a:noFill/>
            <a:round/>
          </a:ln>
        </p:spPr>
        <p:txBody>
          <a:bodyPr vert="horz" wrap="square" lIns="91440" tIns="45720" rIns="91440" bIns="45720" numCol="1" anchor="t" anchorCtr="0" compatLnSpc="1"/>
          <a:lstStyle/>
          <a:p>
            <a:endParaRPr lang="en-US" sz="2400"/>
          </a:p>
        </p:txBody>
      </p:sp>
      <p:sp>
        <p:nvSpPr>
          <p:cNvPr id="15" name="Freeform 147"/>
          <p:cNvSpPr>
            <a:spLocks noEditPoints="1"/>
          </p:cNvSpPr>
          <p:nvPr/>
        </p:nvSpPr>
        <p:spPr bwMode="auto">
          <a:xfrm>
            <a:off x="3761843" y="1741939"/>
            <a:ext cx="438682" cy="409575"/>
          </a:xfrm>
          <a:custGeom>
            <a:avLst/>
            <a:gdLst/>
            <a:ahLst/>
            <a:cxnLst>
              <a:cxn ang="0">
                <a:pos x="322" y="259"/>
              </a:cxn>
              <a:cxn ang="0">
                <a:pos x="176" y="259"/>
              </a:cxn>
              <a:cxn ang="0">
                <a:pos x="251" y="216"/>
              </a:cxn>
              <a:cxn ang="0">
                <a:pos x="322" y="259"/>
              </a:cxn>
              <a:cxn ang="0">
                <a:pos x="152" y="259"/>
              </a:cxn>
              <a:cxn ang="0">
                <a:pos x="249" y="324"/>
              </a:cxn>
              <a:cxn ang="0">
                <a:pos x="347" y="259"/>
              </a:cxn>
              <a:cxn ang="0">
                <a:pos x="249" y="194"/>
              </a:cxn>
              <a:cxn ang="0">
                <a:pos x="152" y="259"/>
              </a:cxn>
              <a:cxn ang="0">
                <a:pos x="238" y="238"/>
              </a:cxn>
              <a:cxn ang="0">
                <a:pos x="260" y="238"/>
              </a:cxn>
              <a:cxn ang="0">
                <a:pos x="260" y="259"/>
              </a:cxn>
              <a:cxn ang="0">
                <a:pos x="238" y="259"/>
              </a:cxn>
              <a:cxn ang="0">
                <a:pos x="238" y="238"/>
              </a:cxn>
              <a:cxn ang="0">
                <a:pos x="217" y="249"/>
              </a:cxn>
              <a:cxn ang="0">
                <a:pos x="249" y="281"/>
              </a:cxn>
              <a:cxn ang="0">
                <a:pos x="282" y="249"/>
              </a:cxn>
              <a:cxn ang="0">
                <a:pos x="249" y="216"/>
              </a:cxn>
              <a:cxn ang="0">
                <a:pos x="217" y="249"/>
              </a:cxn>
              <a:cxn ang="0">
                <a:pos x="173" y="0"/>
              </a:cxn>
              <a:cxn ang="0">
                <a:pos x="152" y="21"/>
              </a:cxn>
              <a:cxn ang="0">
                <a:pos x="0" y="173"/>
              </a:cxn>
              <a:cxn ang="0">
                <a:pos x="22" y="194"/>
              </a:cxn>
              <a:cxn ang="0">
                <a:pos x="44" y="173"/>
              </a:cxn>
              <a:cxn ang="0">
                <a:pos x="44" y="303"/>
              </a:cxn>
              <a:cxn ang="0">
                <a:pos x="153" y="303"/>
              </a:cxn>
              <a:cxn ang="0">
                <a:pos x="131" y="281"/>
              </a:cxn>
              <a:cxn ang="0">
                <a:pos x="64" y="281"/>
              </a:cxn>
              <a:cxn ang="0">
                <a:pos x="64" y="152"/>
              </a:cxn>
              <a:cxn ang="0">
                <a:pos x="72" y="145"/>
              </a:cxn>
              <a:cxn ang="0">
                <a:pos x="174" y="48"/>
              </a:cxn>
              <a:cxn ang="0">
                <a:pos x="280" y="149"/>
              </a:cxn>
              <a:cxn ang="0">
                <a:pos x="283" y="153"/>
              </a:cxn>
              <a:cxn ang="0">
                <a:pos x="283" y="159"/>
              </a:cxn>
              <a:cxn ang="0">
                <a:pos x="326" y="193"/>
              </a:cxn>
              <a:cxn ang="0">
                <a:pos x="347" y="173"/>
              </a:cxn>
              <a:cxn ang="0">
                <a:pos x="195" y="21"/>
              </a:cxn>
              <a:cxn ang="0">
                <a:pos x="173" y="0"/>
              </a:cxn>
              <a:cxn ang="0">
                <a:pos x="87" y="173"/>
              </a:cxn>
              <a:cxn ang="0">
                <a:pos x="87" y="238"/>
              </a:cxn>
              <a:cxn ang="0">
                <a:pos x="129" y="238"/>
              </a:cxn>
              <a:cxn ang="0">
                <a:pos x="127" y="228"/>
              </a:cxn>
              <a:cxn ang="0">
                <a:pos x="171" y="173"/>
              </a:cxn>
              <a:cxn ang="0">
                <a:pos x="87" y="173"/>
              </a:cxn>
            </a:cxnLst>
            <a:rect l="0" t="0" r="r" b="b"/>
            <a:pathLst>
              <a:path w="347" h="324">
                <a:moveTo>
                  <a:pt x="322" y="259"/>
                </a:moveTo>
                <a:cubicBezTo>
                  <a:pt x="275" y="318"/>
                  <a:pt x="225" y="319"/>
                  <a:pt x="176" y="259"/>
                </a:cubicBezTo>
                <a:cubicBezTo>
                  <a:pt x="200" y="230"/>
                  <a:pt x="226" y="216"/>
                  <a:pt x="251" y="216"/>
                </a:cubicBezTo>
                <a:cubicBezTo>
                  <a:pt x="275" y="215"/>
                  <a:pt x="298" y="229"/>
                  <a:pt x="322" y="259"/>
                </a:cubicBezTo>
                <a:close/>
                <a:moveTo>
                  <a:pt x="152" y="259"/>
                </a:moveTo>
                <a:cubicBezTo>
                  <a:pt x="152" y="259"/>
                  <a:pt x="195" y="324"/>
                  <a:pt x="249" y="324"/>
                </a:cubicBezTo>
                <a:cubicBezTo>
                  <a:pt x="303" y="324"/>
                  <a:pt x="347" y="259"/>
                  <a:pt x="347" y="259"/>
                </a:cubicBezTo>
                <a:cubicBezTo>
                  <a:pt x="347" y="259"/>
                  <a:pt x="303" y="194"/>
                  <a:pt x="249" y="194"/>
                </a:cubicBezTo>
                <a:cubicBezTo>
                  <a:pt x="195" y="194"/>
                  <a:pt x="152" y="259"/>
                  <a:pt x="152" y="259"/>
                </a:cubicBezTo>
                <a:close/>
                <a:moveTo>
                  <a:pt x="238" y="238"/>
                </a:moveTo>
                <a:cubicBezTo>
                  <a:pt x="260" y="238"/>
                  <a:pt x="260" y="238"/>
                  <a:pt x="260" y="238"/>
                </a:cubicBezTo>
                <a:cubicBezTo>
                  <a:pt x="260" y="259"/>
                  <a:pt x="260" y="259"/>
                  <a:pt x="260" y="259"/>
                </a:cubicBezTo>
                <a:cubicBezTo>
                  <a:pt x="238" y="259"/>
                  <a:pt x="238" y="259"/>
                  <a:pt x="238" y="259"/>
                </a:cubicBezTo>
                <a:cubicBezTo>
                  <a:pt x="238" y="238"/>
                  <a:pt x="238" y="238"/>
                  <a:pt x="238" y="238"/>
                </a:cubicBezTo>
                <a:close/>
                <a:moveTo>
                  <a:pt x="217" y="249"/>
                </a:moveTo>
                <a:cubicBezTo>
                  <a:pt x="217" y="266"/>
                  <a:pt x="231" y="281"/>
                  <a:pt x="249" y="281"/>
                </a:cubicBezTo>
                <a:cubicBezTo>
                  <a:pt x="267" y="281"/>
                  <a:pt x="282" y="266"/>
                  <a:pt x="282" y="249"/>
                </a:cubicBezTo>
                <a:cubicBezTo>
                  <a:pt x="282" y="231"/>
                  <a:pt x="267" y="216"/>
                  <a:pt x="249" y="216"/>
                </a:cubicBezTo>
                <a:cubicBezTo>
                  <a:pt x="231" y="216"/>
                  <a:pt x="217" y="231"/>
                  <a:pt x="217" y="249"/>
                </a:cubicBezTo>
                <a:close/>
                <a:moveTo>
                  <a:pt x="173" y="0"/>
                </a:moveTo>
                <a:cubicBezTo>
                  <a:pt x="152" y="21"/>
                  <a:pt x="152" y="21"/>
                  <a:pt x="152" y="21"/>
                </a:cubicBezTo>
                <a:cubicBezTo>
                  <a:pt x="0" y="173"/>
                  <a:pt x="0" y="173"/>
                  <a:pt x="0" y="173"/>
                </a:cubicBezTo>
                <a:cubicBezTo>
                  <a:pt x="22" y="194"/>
                  <a:pt x="22" y="194"/>
                  <a:pt x="22" y="194"/>
                </a:cubicBezTo>
                <a:cubicBezTo>
                  <a:pt x="44" y="173"/>
                  <a:pt x="44" y="173"/>
                  <a:pt x="44" y="173"/>
                </a:cubicBezTo>
                <a:cubicBezTo>
                  <a:pt x="44" y="303"/>
                  <a:pt x="44" y="303"/>
                  <a:pt x="44" y="303"/>
                </a:cubicBezTo>
                <a:cubicBezTo>
                  <a:pt x="153" y="303"/>
                  <a:pt x="153" y="303"/>
                  <a:pt x="153" y="303"/>
                </a:cubicBezTo>
                <a:cubicBezTo>
                  <a:pt x="144" y="296"/>
                  <a:pt x="137" y="289"/>
                  <a:pt x="131" y="281"/>
                </a:cubicBezTo>
                <a:cubicBezTo>
                  <a:pt x="64" y="281"/>
                  <a:pt x="64" y="281"/>
                  <a:pt x="64" y="281"/>
                </a:cubicBezTo>
                <a:cubicBezTo>
                  <a:pt x="64" y="152"/>
                  <a:pt x="64" y="152"/>
                  <a:pt x="64" y="152"/>
                </a:cubicBezTo>
                <a:cubicBezTo>
                  <a:pt x="72" y="145"/>
                  <a:pt x="72" y="145"/>
                  <a:pt x="72" y="145"/>
                </a:cubicBezTo>
                <a:cubicBezTo>
                  <a:pt x="174" y="48"/>
                  <a:pt x="174" y="48"/>
                  <a:pt x="174" y="48"/>
                </a:cubicBezTo>
                <a:cubicBezTo>
                  <a:pt x="280" y="149"/>
                  <a:pt x="280" y="149"/>
                  <a:pt x="280" y="149"/>
                </a:cubicBezTo>
                <a:cubicBezTo>
                  <a:pt x="283" y="153"/>
                  <a:pt x="283" y="153"/>
                  <a:pt x="283" y="153"/>
                </a:cubicBezTo>
                <a:cubicBezTo>
                  <a:pt x="283" y="159"/>
                  <a:pt x="283" y="159"/>
                  <a:pt x="283" y="159"/>
                </a:cubicBezTo>
                <a:cubicBezTo>
                  <a:pt x="302" y="168"/>
                  <a:pt x="316" y="181"/>
                  <a:pt x="326" y="193"/>
                </a:cubicBezTo>
                <a:cubicBezTo>
                  <a:pt x="347" y="173"/>
                  <a:pt x="347" y="173"/>
                  <a:pt x="347" y="173"/>
                </a:cubicBezTo>
                <a:cubicBezTo>
                  <a:pt x="195" y="21"/>
                  <a:pt x="195" y="21"/>
                  <a:pt x="195" y="21"/>
                </a:cubicBezTo>
                <a:cubicBezTo>
                  <a:pt x="173" y="0"/>
                  <a:pt x="173" y="0"/>
                  <a:pt x="173" y="0"/>
                </a:cubicBezTo>
                <a:close/>
                <a:moveTo>
                  <a:pt x="87" y="173"/>
                </a:moveTo>
                <a:cubicBezTo>
                  <a:pt x="87" y="238"/>
                  <a:pt x="87" y="238"/>
                  <a:pt x="87" y="238"/>
                </a:cubicBezTo>
                <a:cubicBezTo>
                  <a:pt x="129" y="238"/>
                  <a:pt x="129" y="238"/>
                  <a:pt x="129" y="238"/>
                </a:cubicBezTo>
                <a:cubicBezTo>
                  <a:pt x="128" y="232"/>
                  <a:pt x="127" y="228"/>
                  <a:pt x="127" y="228"/>
                </a:cubicBezTo>
                <a:cubicBezTo>
                  <a:pt x="127" y="228"/>
                  <a:pt x="138" y="196"/>
                  <a:pt x="171" y="173"/>
                </a:cubicBezTo>
                <a:cubicBezTo>
                  <a:pt x="87" y="173"/>
                  <a:pt x="87" y="173"/>
                  <a:pt x="87" y="173"/>
                </a:cubicBezTo>
                <a:close/>
              </a:path>
            </a:pathLst>
          </a:custGeom>
          <a:solidFill>
            <a:schemeClr val="bg1"/>
          </a:solidFill>
          <a:ln w="9525">
            <a:noFill/>
            <a:round/>
          </a:ln>
        </p:spPr>
        <p:txBody>
          <a:bodyPr vert="horz" wrap="square" lIns="91440" tIns="45720" rIns="91440" bIns="45720" numCol="1" anchor="t" anchorCtr="0" compatLnSpc="1"/>
          <a:lstStyle/>
          <a:p>
            <a:endParaRPr lang="en-US" sz="2400"/>
          </a:p>
        </p:txBody>
      </p:sp>
      <p:sp>
        <p:nvSpPr>
          <p:cNvPr id="16" name="Rectangle 29"/>
          <p:cNvSpPr/>
          <p:nvPr/>
        </p:nvSpPr>
        <p:spPr>
          <a:xfrm>
            <a:off x="5673725" y="2553150"/>
            <a:ext cx="2457450" cy="844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7" name="Group 54"/>
          <p:cNvGrpSpPr/>
          <p:nvPr/>
        </p:nvGrpSpPr>
        <p:grpSpPr>
          <a:xfrm>
            <a:off x="4829175" y="2553150"/>
            <a:ext cx="1073150" cy="844550"/>
            <a:chOff x="4829175" y="2552700"/>
            <a:chExt cx="1073150" cy="844550"/>
          </a:xfrm>
        </p:grpSpPr>
        <p:sp>
          <p:nvSpPr>
            <p:cNvPr id="18" name="Rectangle 28"/>
            <p:cNvSpPr/>
            <p:nvPr/>
          </p:nvSpPr>
          <p:spPr>
            <a:xfrm>
              <a:off x="4829175" y="2552700"/>
              <a:ext cx="844550" cy="8445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Oval 30"/>
            <p:cNvSpPr/>
            <p:nvPr/>
          </p:nvSpPr>
          <p:spPr>
            <a:xfrm rot="5400000">
              <a:off x="5445125" y="2746375"/>
              <a:ext cx="457200" cy="457200"/>
            </a:xfrm>
            <a:prstGeom prst="ellipse">
              <a:avLst/>
            </a:prstGeom>
            <a:gradFill>
              <a:gsLst>
                <a:gs pos="49000">
                  <a:schemeClr val="accent4"/>
                </a:gs>
                <a:gs pos="51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20" name="TextBox 31"/>
          <p:cNvSpPr txBox="1"/>
          <p:nvPr/>
        </p:nvSpPr>
        <p:spPr>
          <a:xfrm>
            <a:off x="6000751" y="2687671"/>
            <a:ext cx="2114799" cy="561340"/>
          </a:xfrm>
          <a:prstGeom prst="rect">
            <a:avLst/>
          </a:prstGeom>
          <a:noFill/>
        </p:spPr>
        <p:txBody>
          <a:bodyPr wrap="square" lIns="0" tIns="0" rIns="0" bIns="0" rtlCol="0" anchor="t">
            <a:spAutoFit/>
          </a:bodyPr>
          <a:lstStyle/>
          <a:p>
            <a:pPr>
              <a:spcBef>
                <a:spcPct val="20000"/>
              </a:spcBef>
              <a:defRPr/>
            </a:pPr>
            <a:r>
              <a:rPr lang="en-US" sz="1200" b="1" dirty="0">
                <a:solidFill>
                  <a:schemeClr val="accent4"/>
                </a:solidFill>
              </a:rPr>
              <a:t>单击此处添加标题</a:t>
            </a:r>
          </a:p>
          <a:p>
            <a:pPr>
              <a:spcBef>
                <a:spcPct val="20000"/>
              </a:spcBef>
              <a:defRPr/>
            </a:pPr>
            <a:r>
              <a:rPr lang="en-US" sz="1000" dirty="0">
                <a:solidFill>
                  <a:schemeClr val="tx1">
                    <a:lumMod val="75000"/>
                    <a:lumOff val="25000"/>
                  </a:schemeClr>
                </a:solidFill>
              </a:rPr>
              <a:t>请在此粘贴或者输入您的文字内容</a:t>
            </a:r>
          </a:p>
          <a:p>
            <a:pPr>
              <a:spcBef>
                <a:spcPct val="20000"/>
              </a:spcBef>
              <a:defRPr/>
            </a:pPr>
            <a:r>
              <a:rPr lang="en-US" sz="1000" dirty="0">
                <a:solidFill>
                  <a:schemeClr val="tx1">
                    <a:lumMod val="75000"/>
                    <a:lumOff val="25000"/>
                  </a:schemeClr>
                </a:solidFill>
              </a:rPr>
              <a:t>请在此粘贴或者输入您的文字内容</a:t>
            </a:r>
          </a:p>
        </p:txBody>
      </p:sp>
      <p:sp>
        <p:nvSpPr>
          <p:cNvPr id="21" name="Rectangle 36"/>
          <p:cNvSpPr/>
          <p:nvPr/>
        </p:nvSpPr>
        <p:spPr>
          <a:xfrm flipH="1">
            <a:off x="1012825" y="2553150"/>
            <a:ext cx="2457450" cy="844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22" name="Group 53"/>
          <p:cNvGrpSpPr/>
          <p:nvPr/>
        </p:nvGrpSpPr>
        <p:grpSpPr>
          <a:xfrm>
            <a:off x="3241675" y="2553150"/>
            <a:ext cx="1073150" cy="844550"/>
            <a:chOff x="3241675" y="2552700"/>
            <a:chExt cx="1073150" cy="844550"/>
          </a:xfrm>
        </p:grpSpPr>
        <p:sp>
          <p:nvSpPr>
            <p:cNvPr id="23" name="Rectangle 35"/>
            <p:cNvSpPr/>
            <p:nvPr/>
          </p:nvSpPr>
          <p:spPr>
            <a:xfrm flipH="1">
              <a:off x="3470275" y="2552700"/>
              <a:ext cx="844550" cy="8445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Oval 37"/>
            <p:cNvSpPr/>
            <p:nvPr/>
          </p:nvSpPr>
          <p:spPr>
            <a:xfrm rot="16200000" flipH="1">
              <a:off x="3241675" y="2746375"/>
              <a:ext cx="457200" cy="457200"/>
            </a:xfrm>
            <a:prstGeom prst="ellipse">
              <a:avLst/>
            </a:prstGeom>
            <a:gradFill>
              <a:gsLst>
                <a:gs pos="49000">
                  <a:schemeClr val="accent3"/>
                </a:gs>
                <a:gs pos="51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25" name="TextBox 38"/>
          <p:cNvSpPr txBox="1"/>
          <p:nvPr/>
        </p:nvSpPr>
        <p:spPr>
          <a:xfrm flipH="1">
            <a:off x="1028452" y="2687671"/>
            <a:ext cx="2114799" cy="561340"/>
          </a:xfrm>
          <a:prstGeom prst="rect">
            <a:avLst/>
          </a:prstGeom>
          <a:noFill/>
        </p:spPr>
        <p:txBody>
          <a:bodyPr wrap="square" lIns="0" tIns="0" rIns="0" bIns="0" rtlCol="0" anchor="t">
            <a:spAutoFit/>
          </a:bodyPr>
          <a:lstStyle/>
          <a:p>
            <a:pPr algn="r">
              <a:spcBef>
                <a:spcPct val="20000"/>
              </a:spcBef>
              <a:defRPr/>
            </a:pPr>
            <a:r>
              <a:rPr lang="en-US" sz="1200" b="1" dirty="0">
                <a:solidFill>
                  <a:schemeClr val="accent3"/>
                </a:solidFill>
              </a:rPr>
              <a:t>单击此处添加标题</a:t>
            </a:r>
          </a:p>
          <a:p>
            <a:pPr algn="r">
              <a:spcBef>
                <a:spcPct val="20000"/>
              </a:spcBef>
              <a:defRPr/>
            </a:pPr>
            <a:r>
              <a:rPr lang="en-US" sz="1000" dirty="0">
                <a:solidFill>
                  <a:schemeClr val="tx1">
                    <a:lumMod val="75000"/>
                    <a:lumOff val="25000"/>
                  </a:schemeClr>
                </a:solidFill>
              </a:rPr>
              <a:t>请在此粘贴或者输入您的文字内容</a:t>
            </a:r>
          </a:p>
          <a:p>
            <a:pPr algn="r">
              <a:spcBef>
                <a:spcPct val="20000"/>
              </a:spcBef>
              <a:defRPr/>
            </a:pPr>
            <a:r>
              <a:rPr lang="en-US" sz="1000" dirty="0">
                <a:solidFill>
                  <a:schemeClr val="tx1">
                    <a:lumMod val="75000"/>
                    <a:lumOff val="25000"/>
                  </a:schemeClr>
                </a:solidFill>
              </a:rPr>
              <a:t>请在此粘贴或者输入您的文字内容</a:t>
            </a:r>
          </a:p>
        </p:txBody>
      </p:sp>
      <p:sp>
        <p:nvSpPr>
          <p:cNvPr id="26" name="Rectangle 41"/>
          <p:cNvSpPr/>
          <p:nvPr/>
        </p:nvSpPr>
        <p:spPr>
          <a:xfrm>
            <a:off x="5673725" y="3581850"/>
            <a:ext cx="2457450" cy="844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27" name="Group 56"/>
          <p:cNvGrpSpPr/>
          <p:nvPr/>
        </p:nvGrpSpPr>
        <p:grpSpPr>
          <a:xfrm>
            <a:off x="4829175" y="3581850"/>
            <a:ext cx="1073150" cy="844550"/>
            <a:chOff x="4829175" y="3581400"/>
            <a:chExt cx="1073150" cy="844550"/>
          </a:xfrm>
        </p:grpSpPr>
        <p:sp>
          <p:nvSpPr>
            <p:cNvPr id="28" name="Rectangle 40"/>
            <p:cNvSpPr/>
            <p:nvPr/>
          </p:nvSpPr>
          <p:spPr>
            <a:xfrm>
              <a:off x="4829175" y="3581400"/>
              <a:ext cx="844550" cy="8445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9" name="Oval 42"/>
            <p:cNvSpPr/>
            <p:nvPr/>
          </p:nvSpPr>
          <p:spPr>
            <a:xfrm rot="5400000">
              <a:off x="5445125" y="3775075"/>
              <a:ext cx="457200" cy="457200"/>
            </a:xfrm>
            <a:prstGeom prst="ellipse">
              <a:avLst/>
            </a:prstGeom>
            <a:gradFill>
              <a:gsLst>
                <a:gs pos="49000">
                  <a:schemeClr val="accent6"/>
                </a:gs>
                <a:gs pos="51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0" name="TextBox 43"/>
          <p:cNvSpPr txBox="1"/>
          <p:nvPr/>
        </p:nvSpPr>
        <p:spPr>
          <a:xfrm>
            <a:off x="6000751" y="3716371"/>
            <a:ext cx="2114799" cy="561340"/>
          </a:xfrm>
          <a:prstGeom prst="rect">
            <a:avLst/>
          </a:prstGeom>
          <a:noFill/>
        </p:spPr>
        <p:txBody>
          <a:bodyPr wrap="square" lIns="0" tIns="0" rIns="0" bIns="0" rtlCol="0" anchor="t">
            <a:spAutoFit/>
          </a:bodyPr>
          <a:lstStyle/>
          <a:p>
            <a:pPr>
              <a:spcBef>
                <a:spcPct val="20000"/>
              </a:spcBef>
              <a:defRPr/>
            </a:pPr>
            <a:r>
              <a:rPr lang="en-US" sz="1200" b="1" dirty="0">
                <a:solidFill>
                  <a:schemeClr val="accent6"/>
                </a:solidFill>
              </a:rPr>
              <a:t>单击此处添加标题</a:t>
            </a:r>
          </a:p>
          <a:p>
            <a:pPr>
              <a:spcBef>
                <a:spcPct val="20000"/>
              </a:spcBef>
              <a:defRPr/>
            </a:pPr>
            <a:r>
              <a:rPr lang="en-US" sz="1000" dirty="0">
                <a:solidFill>
                  <a:schemeClr val="tx1">
                    <a:lumMod val="75000"/>
                    <a:lumOff val="25000"/>
                  </a:schemeClr>
                </a:solidFill>
              </a:rPr>
              <a:t>请在此粘贴或者输入您的文字内容</a:t>
            </a:r>
          </a:p>
          <a:p>
            <a:pPr>
              <a:spcBef>
                <a:spcPct val="20000"/>
              </a:spcBef>
              <a:defRPr/>
            </a:pPr>
            <a:r>
              <a:rPr lang="en-US" sz="1000" dirty="0">
                <a:solidFill>
                  <a:schemeClr val="tx1">
                    <a:lumMod val="75000"/>
                    <a:lumOff val="25000"/>
                  </a:schemeClr>
                </a:solidFill>
              </a:rPr>
              <a:t>请在此粘贴或者输入您的文字内容</a:t>
            </a:r>
          </a:p>
        </p:txBody>
      </p:sp>
      <p:sp>
        <p:nvSpPr>
          <p:cNvPr id="31" name="Rectangle 48"/>
          <p:cNvSpPr/>
          <p:nvPr/>
        </p:nvSpPr>
        <p:spPr>
          <a:xfrm flipH="1">
            <a:off x="1012825" y="3581850"/>
            <a:ext cx="2457450" cy="844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32" name="Group 55"/>
          <p:cNvGrpSpPr/>
          <p:nvPr/>
        </p:nvGrpSpPr>
        <p:grpSpPr>
          <a:xfrm>
            <a:off x="3241675" y="3581850"/>
            <a:ext cx="1073150" cy="844550"/>
            <a:chOff x="3241675" y="3581400"/>
            <a:chExt cx="1073150" cy="844550"/>
          </a:xfrm>
        </p:grpSpPr>
        <p:sp>
          <p:nvSpPr>
            <p:cNvPr id="33" name="Rectangle 47"/>
            <p:cNvSpPr/>
            <p:nvPr/>
          </p:nvSpPr>
          <p:spPr>
            <a:xfrm flipH="1">
              <a:off x="3470275" y="3581400"/>
              <a:ext cx="844550" cy="8445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Oval 49"/>
            <p:cNvSpPr/>
            <p:nvPr/>
          </p:nvSpPr>
          <p:spPr>
            <a:xfrm rot="16200000" flipH="1">
              <a:off x="3241675" y="3775075"/>
              <a:ext cx="457200" cy="457200"/>
            </a:xfrm>
            <a:prstGeom prst="ellipse">
              <a:avLst/>
            </a:prstGeom>
            <a:gradFill>
              <a:gsLst>
                <a:gs pos="49000">
                  <a:schemeClr val="accent5"/>
                </a:gs>
                <a:gs pos="51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5" name="TextBox 50"/>
          <p:cNvSpPr txBox="1"/>
          <p:nvPr/>
        </p:nvSpPr>
        <p:spPr>
          <a:xfrm flipH="1">
            <a:off x="1028452" y="3716371"/>
            <a:ext cx="2114799" cy="561340"/>
          </a:xfrm>
          <a:prstGeom prst="rect">
            <a:avLst/>
          </a:prstGeom>
          <a:noFill/>
        </p:spPr>
        <p:txBody>
          <a:bodyPr wrap="square" lIns="0" tIns="0" rIns="0" bIns="0" rtlCol="0" anchor="t">
            <a:spAutoFit/>
          </a:bodyPr>
          <a:lstStyle/>
          <a:p>
            <a:pPr algn="r">
              <a:spcBef>
                <a:spcPct val="20000"/>
              </a:spcBef>
              <a:defRPr/>
            </a:pPr>
            <a:r>
              <a:rPr lang="en-US" sz="1200" b="1" dirty="0">
                <a:solidFill>
                  <a:schemeClr val="accent5"/>
                </a:solidFill>
              </a:rPr>
              <a:t>单击此处添加标题</a:t>
            </a:r>
          </a:p>
          <a:p>
            <a:pPr algn="r">
              <a:spcBef>
                <a:spcPct val="20000"/>
              </a:spcBef>
              <a:defRPr/>
            </a:pPr>
            <a:r>
              <a:rPr lang="en-US" sz="1000" dirty="0">
                <a:solidFill>
                  <a:schemeClr val="tx1">
                    <a:lumMod val="75000"/>
                    <a:lumOff val="25000"/>
                  </a:schemeClr>
                </a:solidFill>
              </a:rPr>
              <a:t>请在此粘贴或者输入您的文字内容</a:t>
            </a:r>
          </a:p>
          <a:p>
            <a:pPr algn="r">
              <a:spcBef>
                <a:spcPct val="20000"/>
              </a:spcBef>
              <a:defRPr/>
            </a:pPr>
            <a:r>
              <a:rPr lang="en-US" sz="1000" dirty="0">
                <a:solidFill>
                  <a:schemeClr val="tx1">
                    <a:lumMod val="75000"/>
                    <a:lumOff val="25000"/>
                  </a:schemeClr>
                </a:solidFill>
              </a:rPr>
              <a:t>请在此粘贴或者输入您的文字内容</a:t>
            </a:r>
          </a:p>
        </p:txBody>
      </p:sp>
      <p:grpSp>
        <p:nvGrpSpPr>
          <p:cNvPr id="36" name="Group 22"/>
          <p:cNvGrpSpPr/>
          <p:nvPr/>
        </p:nvGrpSpPr>
        <p:grpSpPr>
          <a:xfrm>
            <a:off x="3781159" y="2775400"/>
            <a:ext cx="400050" cy="400050"/>
            <a:chOff x="5318123" y="1022350"/>
            <a:chExt cx="338138" cy="338138"/>
          </a:xfrm>
          <a:solidFill>
            <a:schemeClr val="bg1"/>
          </a:solidFill>
        </p:grpSpPr>
        <p:sp>
          <p:nvSpPr>
            <p:cNvPr id="37" name="Freeform 7"/>
            <p:cNvSpPr>
              <a:spLocks noEditPoints="1"/>
            </p:cNvSpPr>
            <p:nvPr/>
          </p:nvSpPr>
          <p:spPr bwMode="auto">
            <a:xfrm>
              <a:off x="5318123" y="1022350"/>
              <a:ext cx="338138" cy="338138"/>
            </a:xfrm>
            <a:custGeom>
              <a:avLst/>
              <a:gdLst/>
              <a:ahLst/>
              <a:cxnLst>
                <a:cxn ang="0">
                  <a:pos x="216" y="0"/>
                </a:cxn>
                <a:cxn ang="0">
                  <a:pos x="2" y="207"/>
                </a:cxn>
                <a:cxn ang="0">
                  <a:pos x="0" y="214"/>
                </a:cxn>
                <a:cxn ang="0">
                  <a:pos x="1" y="221"/>
                </a:cxn>
                <a:cxn ang="0">
                  <a:pos x="216" y="430"/>
                </a:cxn>
                <a:cxn ang="0">
                  <a:pos x="430" y="215"/>
                </a:cxn>
                <a:cxn ang="0">
                  <a:pos x="216" y="0"/>
                </a:cxn>
                <a:cxn ang="0">
                  <a:pos x="242" y="370"/>
                </a:cxn>
                <a:cxn ang="0">
                  <a:pos x="242" y="356"/>
                </a:cxn>
                <a:cxn ang="0">
                  <a:pos x="217" y="335"/>
                </a:cxn>
                <a:cxn ang="0">
                  <a:pos x="189" y="359"/>
                </a:cxn>
                <a:cxn ang="0">
                  <a:pos x="189" y="371"/>
                </a:cxn>
                <a:cxn ang="0">
                  <a:pos x="59" y="239"/>
                </a:cxn>
                <a:cxn ang="0">
                  <a:pos x="76" y="239"/>
                </a:cxn>
                <a:cxn ang="0">
                  <a:pos x="97" y="215"/>
                </a:cxn>
                <a:cxn ang="0">
                  <a:pos x="77" y="189"/>
                </a:cxn>
                <a:cxn ang="0">
                  <a:pos x="59" y="189"/>
                </a:cxn>
                <a:cxn ang="0">
                  <a:pos x="192" y="61"/>
                </a:cxn>
                <a:cxn ang="0">
                  <a:pos x="192" y="76"/>
                </a:cxn>
                <a:cxn ang="0">
                  <a:pos x="215" y="97"/>
                </a:cxn>
                <a:cxn ang="0">
                  <a:pos x="242" y="77"/>
                </a:cxn>
                <a:cxn ang="0">
                  <a:pos x="243" y="59"/>
                </a:cxn>
                <a:cxn ang="0">
                  <a:pos x="373" y="189"/>
                </a:cxn>
                <a:cxn ang="0">
                  <a:pos x="357" y="190"/>
                </a:cxn>
                <a:cxn ang="0">
                  <a:pos x="336" y="215"/>
                </a:cxn>
                <a:cxn ang="0">
                  <a:pos x="358" y="238"/>
                </a:cxn>
                <a:cxn ang="0">
                  <a:pos x="374" y="238"/>
                </a:cxn>
                <a:cxn ang="0">
                  <a:pos x="242" y="370"/>
                </a:cxn>
              </a:cxnLst>
              <a:rect l="0" t="0" r="r" b="b"/>
              <a:pathLst>
                <a:path w="430" h="430">
                  <a:moveTo>
                    <a:pt x="216" y="0"/>
                  </a:moveTo>
                  <a:cubicBezTo>
                    <a:pt x="100" y="0"/>
                    <a:pt x="6" y="92"/>
                    <a:pt x="2" y="207"/>
                  </a:cubicBezTo>
                  <a:cubicBezTo>
                    <a:pt x="1" y="209"/>
                    <a:pt x="0" y="211"/>
                    <a:pt x="0" y="214"/>
                  </a:cubicBezTo>
                  <a:cubicBezTo>
                    <a:pt x="0" y="216"/>
                    <a:pt x="1" y="218"/>
                    <a:pt x="1" y="221"/>
                  </a:cubicBezTo>
                  <a:cubicBezTo>
                    <a:pt x="5" y="337"/>
                    <a:pt x="99" y="430"/>
                    <a:pt x="216" y="430"/>
                  </a:cubicBezTo>
                  <a:cubicBezTo>
                    <a:pt x="334" y="430"/>
                    <a:pt x="430" y="334"/>
                    <a:pt x="430" y="215"/>
                  </a:cubicBezTo>
                  <a:cubicBezTo>
                    <a:pt x="430" y="96"/>
                    <a:pt x="334" y="0"/>
                    <a:pt x="216" y="0"/>
                  </a:cubicBezTo>
                  <a:close/>
                  <a:moveTo>
                    <a:pt x="242" y="370"/>
                  </a:moveTo>
                  <a:cubicBezTo>
                    <a:pt x="242" y="356"/>
                    <a:pt x="242" y="356"/>
                    <a:pt x="242" y="356"/>
                  </a:cubicBezTo>
                  <a:cubicBezTo>
                    <a:pt x="240" y="344"/>
                    <a:pt x="229" y="335"/>
                    <a:pt x="217" y="335"/>
                  </a:cubicBezTo>
                  <a:cubicBezTo>
                    <a:pt x="205" y="335"/>
                    <a:pt x="190" y="342"/>
                    <a:pt x="189" y="359"/>
                  </a:cubicBezTo>
                  <a:cubicBezTo>
                    <a:pt x="189" y="371"/>
                    <a:pt x="189" y="371"/>
                    <a:pt x="189" y="371"/>
                  </a:cubicBezTo>
                  <a:cubicBezTo>
                    <a:pt x="134" y="361"/>
                    <a:pt x="69" y="314"/>
                    <a:pt x="59" y="239"/>
                  </a:cubicBezTo>
                  <a:cubicBezTo>
                    <a:pt x="76" y="239"/>
                    <a:pt x="76" y="239"/>
                    <a:pt x="76" y="239"/>
                  </a:cubicBezTo>
                  <a:cubicBezTo>
                    <a:pt x="88" y="239"/>
                    <a:pt x="97" y="227"/>
                    <a:pt x="97" y="215"/>
                  </a:cubicBezTo>
                  <a:cubicBezTo>
                    <a:pt x="97" y="203"/>
                    <a:pt x="89" y="189"/>
                    <a:pt x="77" y="189"/>
                  </a:cubicBezTo>
                  <a:cubicBezTo>
                    <a:pt x="59" y="189"/>
                    <a:pt x="59" y="189"/>
                    <a:pt x="59" y="189"/>
                  </a:cubicBezTo>
                  <a:cubicBezTo>
                    <a:pt x="69" y="115"/>
                    <a:pt x="144" y="61"/>
                    <a:pt x="192" y="61"/>
                  </a:cubicBezTo>
                  <a:cubicBezTo>
                    <a:pt x="192" y="76"/>
                    <a:pt x="192" y="76"/>
                    <a:pt x="192" y="76"/>
                  </a:cubicBezTo>
                  <a:cubicBezTo>
                    <a:pt x="192" y="87"/>
                    <a:pt x="203" y="96"/>
                    <a:pt x="215" y="97"/>
                  </a:cubicBezTo>
                  <a:cubicBezTo>
                    <a:pt x="230" y="98"/>
                    <a:pt x="242" y="89"/>
                    <a:pt x="242" y="77"/>
                  </a:cubicBezTo>
                  <a:cubicBezTo>
                    <a:pt x="243" y="59"/>
                    <a:pt x="243" y="59"/>
                    <a:pt x="243" y="59"/>
                  </a:cubicBezTo>
                  <a:cubicBezTo>
                    <a:pt x="319" y="73"/>
                    <a:pt x="367" y="135"/>
                    <a:pt x="373" y="189"/>
                  </a:cubicBezTo>
                  <a:cubicBezTo>
                    <a:pt x="357" y="190"/>
                    <a:pt x="357" y="190"/>
                    <a:pt x="357" y="190"/>
                  </a:cubicBezTo>
                  <a:cubicBezTo>
                    <a:pt x="345" y="190"/>
                    <a:pt x="336" y="203"/>
                    <a:pt x="336" y="215"/>
                  </a:cubicBezTo>
                  <a:cubicBezTo>
                    <a:pt x="336" y="227"/>
                    <a:pt x="346" y="238"/>
                    <a:pt x="358" y="238"/>
                  </a:cubicBezTo>
                  <a:cubicBezTo>
                    <a:pt x="374" y="238"/>
                    <a:pt x="374" y="238"/>
                    <a:pt x="374" y="238"/>
                  </a:cubicBezTo>
                  <a:cubicBezTo>
                    <a:pt x="364" y="312"/>
                    <a:pt x="303" y="358"/>
                    <a:pt x="242" y="370"/>
                  </a:cubicBezTo>
                  <a:close/>
                </a:path>
              </a:pathLst>
            </a:custGeom>
            <a:grpFill/>
            <a:ln w="9525">
              <a:noFill/>
              <a:round/>
            </a:ln>
          </p:spPr>
          <p:txBody>
            <a:bodyPr vert="horz" wrap="square" lIns="91440" tIns="45720" rIns="91440" bIns="45720" numCol="1" anchor="t" anchorCtr="0" compatLnSpc="1"/>
            <a:lstStyle/>
            <a:p>
              <a:endParaRPr lang="en-US" sz="2400"/>
            </a:p>
          </p:txBody>
        </p:sp>
        <p:sp>
          <p:nvSpPr>
            <p:cNvPr id="38" name="Freeform 8"/>
            <p:cNvSpPr/>
            <p:nvPr/>
          </p:nvSpPr>
          <p:spPr bwMode="auto">
            <a:xfrm>
              <a:off x="5418136" y="1106488"/>
              <a:ext cx="157163" cy="117475"/>
            </a:xfrm>
            <a:custGeom>
              <a:avLst/>
              <a:gdLst/>
              <a:ahLst/>
              <a:cxnLst>
                <a:cxn ang="0">
                  <a:pos x="189" y="10"/>
                </a:cxn>
                <a:cxn ang="0">
                  <a:pos x="162" y="7"/>
                </a:cxn>
                <a:cxn ang="0">
                  <a:pos x="110" y="60"/>
                </a:cxn>
                <a:cxn ang="0">
                  <a:pos x="106" y="69"/>
                </a:cxn>
                <a:cxn ang="0">
                  <a:pos x="92" y="66"/>
                </a:cxn>
                <a:cxn ang="0">
                  <a:pos x="80" y="68"/>
                </a:cxn>
                <a:cxn ang="0">
                  <a:pos x="34" y="26"/>
                </a:cxn>
                <a:cxn ang="0">
                  <a:pos x="9" y="32"/>
                </a:cxn>
                <a:cxn ang="0">
                  <a:pos x="6" y="57"/>
                </a:cxn>
                <a:cxn ang="0">
                  <a:pos x="52" y="99"/>
                </a:cxn>
                <a:cxn ang="0">
                  <a:pos x="51" y="108"/>
                </a:cxn>
                <a:cxn ang="0">
                  <a:pos x="92" y="150"/>
                </a:cxn>
                <a:cxn ang="0">
                  <a:pos x="133" y="108"/>
                </a:cxn>
                <a:cxn ang="0">
                  <a:pos x="130" y="94"/>
                </a:cxn>
                <a:cxn ang="0">
                  <a:pos x="140" y="91"/>
                </a:cxn>
                <a:cxn ang="0">
                  <a:pos x="193" y="37"/>
                </a:cxn>
                <a:cxn ang="0">
                  <a:pos x="189" y="10"/>
                </a:cxn>
              </a:cxnLst>
              <a:rect l="0" t="0" r="r" b="b"/>
              <a:pathLst>
                <a:path w="199" h="150">
                  <a:moveTo>
                    <a:pt x="189" y="10"/>
                  </a:moveTo>
                  <a:cubicBezTo>
                    <a:pt x="181" y="2"/>
                    <a:pt x="169" y="0"/>
                    <a:pt x="162" y="7"/>
                  </a:cubicBezTo>
                  <a:cubicBezTo>
                    <a:pt x="110" y="60"/>
                    <a:pt x="110" y="60"/>
                    <a:pt x="110" y="60"/>
                  </a:cubicBezTo>
                  <a:cubicBezTo>
                    <a:pt x="107" y="62"/>
                    <a:pt x="106" y="65"/>
                    <a:pt x="106" y="69"/>
                  </a:cubicBezTo>
                  <a:cubicBezTo>
                    <a:pt x="102" y="67"/>
                    <a:pt x="97" y="66"/>
                    <a:pt x="92" y="66"/>
                  </a:cubicBezTo>
                  <a:cubicBezTo>
                    <a:pt x="88" y="66"/>
                    <a:pt x="84" y="67"/>
                    <a:pt x="80" y="68"/>
                  </a:cubicBezTo>
                  <a:cubicBezTo>
                    <a:pt x="34" y="26"/>
                    <a:pt x="34" y="26"/>
                    <a:pt x="34" y="26"/>
                  </a:cubicBezTo>
                  <a:cubicBezTo>
                    <a:pt x="28" y="21"/>
                    <a:pt x="16" y="23"/>
                    <a:pt x="9" y="32"/>
                  </a:cubicBezTo>
                  <a:cubicBezTo>
                    <a:pt x="1" y="40"/>
                    <a:pt x="0" y="52"/>
                    <a:pt x="6" y="57"/>
                  </a:cubicBezTo>
                  <a:cubicBezTo>
                    <a:pt x="52" y="99"/>
                    <a:pt x="52" y="99"/>
                    <a:pt x="52" y="99"/>
                  </a:cubicBezTo>
                  <a:cubicBezTo>
                    <a:pt x="51" y="102"/>
                    <a:pt x="51" y="105"/>
                    <a:pt x="51" y="108"/>
                  </a:cubicBezTo>
                  <a:cubicBezTo>
                    <a:pt x="51" y="131"/>
                    <a:pt x="69" y="150"/>
                    <a:pt x="92" y="150"/>
                  </a:cubicBezTo>
                  <a:cubicBezTo>
                    <a:pt x="114" y="150"/>
                    <a:pt x="133" y="131"/>
                    <a:pt x="133" y="108"/>
                  </a:cubicBezTo>
                  <a:cubicBezTo>
                    <a:pt x="133" y="103"/>
                    <a:pt x="132" y="99"/>
                    <a:pt x="130" y="94"/>
                  </a:cubicBezTo>
                  <a:cubicBezTo>
                    <a:pt x="134" y="94"/>
                    <a:pt x="138" y="93"/>
                    <a:pt x="140" y="91"/>
                  </a:cubicBezTo>
                  <a:cubicBezTo>
                    <a:pt x="193" y="37"/>
                    <a:pt x="193" y="37"/>
                    <a:pt x="193" y="37"/>
                  </a:cubicBezTo>
                  <a:cubicBezTo>
                    <a:pt x="199" y="31"/>
                    <a:pt x="198" y="19"/>
                    <a:pt x="189" y="10"/>
                  </a:cubicBezTo>
                  <a:close/>
                </a:path>
              </a:pathLst>
            </a:custGeom>
            <a:grpFill/>
            <a:ln w="9525">
              <a:noFill/>
              <a:round/>
            </a:ln>
          </p:spPr>
          <p:txBody>
            <a:bodyPr vert="horz" wrap="square" lIns="91440" tIns="45720" rIns="91440" bIns="45720" numCol="1" anchor="t" anchorCtr="0" compatLnSpc="1"/>
            <a:lstStyle/>
            <a:p>
              <a:endParaRPr lang="en-US" sz="2400"/>
            </a:p>
          </p:txBody>
        </p:sp>
      </p:grpSp>
      <p:sp>
        <p:nvSpPr>
          <p:cNvPr id="39" name="Freeform 151"/>
          <p:cNvSpPr>
            <a:spLocks noEditPoints="1"/>
          </p:cNvSpPr>
          <p:nvPr/>
        </p:nvSpPr>
        <p:spPr bwMode="auto">
          <a:xfrm>
            <a:off x="4953001" y="2768855"/>
            <a:ext cx="438389" cy="413141"/>
          </a:xfrm>
          <a:custGeom>
            <a:avLst/>
            <a:gdLst/>
            <a:ahLst/>
            <a:cxnLst>
              <a:cxn ang="0">
                <a:pos x="385" y="41"/>
              </a:cxn>
              <a:cxn ang="0">
                <a:pos x="350" y="181"/>
              </a:cxn>
              <a:cxn ang="0">
                <a:pos x="332" y="193"/>
              </a:cxn>
              <a:cxn ang="0">
                <a:pos x="108" y="193"/>
              </a:cxn>
              <a:cxn ang="0">
                <a:pos x="116" y="239"/>
              </a:cxn>
              <a:cxn ang="0">
                <a:pos x="325" y="239"/>
              </a:cxn>
              <a:cxn ang="0">
                <a:pos x="340" y="255"/>
              </a:cxn>
              <a:cxn ang="0">
                <a:pos x="325" y="262"/>
              </a:cxn>
              <a:cxn ang="0">
                <a:pos x="116" y="262"/>
              </a:cxn>
              <a:cxn ang="0">
                <a:pos x="93" y="247"/>
              </a:cxn>
              <a:cxn ang="0">
                <a:pos x="51" y="24"/>
              </a:cxn>
              <a:cxn ang="0">
                <a:pos x="16" y="23"/>
              </a:cxn>
              <a:cxn ang="0">
                <a:pos x="0" y="12"/>
              </a:cxn>
              <a:cxn ang="0">
                <a:pos x="16" y="0"/>
              </a:cxn>
              <a:cxn ang="0">
                <a:pos x="62" y="0"/>
              </a:cxn>
              <a:cxn ang="0">
                <a:pos x="73" y="12"/>
              </a:cxn>
              <a:cxn ang="0">
                <a:pos x="77" y="23"/>
              </a:cxn>
              <a:cxn ang="0">
                <a:pos x="371" y="23"/>
              </a:cxn>
              <a:cxn ang="0">
                <a:pos x="386" y="36"/>
              </a:cxn>
              <a:cxn ang="0">
                <a:pos x="385" y="41"/>
              </a:cxn>
              <a:cxn ang="0">
                <a:pos x="104" y="169"/>
              </a:cxn>
              <a:cxn ang="0">
                <a:pos x="139" y="170"/>
              </a:cxn>
              <a:cxn ang="0">
                <a:pos x="139" y="46"/>
              </a:cxn>
              <a:cxn ang="0">
                <a:pos x="85" y="46"/>
              </a:cxn>
              <a:cxn ang="0">
                <a:pos x="104" y="169"/>
              </a:cxn>
              <a:cxn ang="0">
                <a:pos x="209" y="46"/>
              </a:cxn>
              <a:cxn ang="0">
                <a:pos x="155" y="46"/>
              </a:cxn>
              <a:cxn ang="0">
                <a:pos x="155" y="170"/>
              </a:cxn>
              <a:cxn ang="0">
                <a:pos x="209" y="170"/>
              </a:cxn>
              <a:cxn ang="0">
                <a:pos x="209" y="46"/>
              </a:cxn>
              <a:cxn ang="0">
                <a:pos x="278" y="46"/>
              </a:cxn>
              <a:cxn ang="0">
                <a:pos x="224" y="46"/>
              </a:cxn>
              <a:cxn ang="0">
                <a:pos x="224" y="170"/>
              </a:cxn>
              <a:cxn ang="0">
                <a:pos x="278" y="170"/>
              </a:cxn>
              <a:cxn ang="0">
                <a:pos x="278" y="46"/>
              </a:cxn>
              <a:cxn ang="0">
                <a:pos x="294" y="46"/>
              </a:cxn>
              <a:cxn ang="0">
                <a:pos x="294" y="170"/>
              </a:cxn>
              <a:cxn ang="0">
                <a:pos x="329" y="169"/>
              </a:cxn>
              <a:cxn ang="0">
                <a:pos x="355" y="46"/>
              </a:cxn>
              <a:cxn ang="0">
                <a:pos x="294" y="46"/>
              </a:cxn>
              <a:cxn ang="0">
                <a:pos x="133" y="290"/>
              </a:cxn>
              <a:cxn ang="0">
                <a:pos x="169" y="326"/>
              </a:cxn>
              <a:cxn ang="0">
                <a:pos x="133" y="363"/>
              </a:cxn>
              <a:cxn ang="0">
                <a:pos x="97" y="326"/>
              </a:cxn>
              <a:cxn ang="0">
                <a:pos x="133" y="290"/>
              </a:cxn>
              <a:cxn ang="0">
                <a:pos x="302" y="290"/>
              </a:cxn>
              <a:cxn ang="0">
                <a:pos x="338" y="326"/>
              </a:cxn>
              <a:cxn ang="0">
                <a:pos x="302" y="363"/>
              </a:cxn>
              <a:cxn ang="0">
                <a:pos x="265" y="326"/>
              </a:cxn>
              <a:cxn ang="0">
                <a:pos x="302" y="290"/>
              </a:cxn>
            </a:cxnLst>
            <a:rect l="0" t="0" r="r" b="b"/>
            <a:pathLst>
              <a:path w="386" h="363">
                <a:moveTo>
                  <a:pt x="385" y="41"/>
                </a:moveTo>
                <a:cubicBezTo>
                  <a:pt x="385" y="41"/>
                  <a:pt x="351" y="175"/>
                  <a:pt x="350" y="181"/>
                </a:cubicBezTo>
                <a:cubicBezTo>
                  <a:pt x="349" y="188"/>
                  <a:pt x="341" y="193"/>
                  <a:pt x="332" y="193"/>
                </a:cubicBezTo>
                <a:cubicBezTo>
                  <a:pt x="108" y="193"/>
                  <a:pt x="108" y="193"/>
                  <a:pt x="108" y="193"/>
                </a:cubicBezTo>
                <a:cubicBezTo>
                  <a:pt x="116" y="239"/>
                  <a:pt x="116" y="239"/>
                  <a:pt x="116" y="239"/>
                </a:cubicBezTo>
                <a:cubicBezTo>
                  <a:pt x="325" y="239"/>
                  <a:pt x="325" y="239"/>
                  <a:pt x="325" y="239"/>
                </a:cubicBezTo>
                <a:cubicBezTo>
                  <a:pt x="331" y="239"/>
                  <a:pt x="340" y="240"/>
                  <a:pt x="340" y="255"/>
                </a:cubicBezTo>
                <a:cubicBezTo>
                  <a:pt x="340" y="261"/>
                  <a:pt x="331" y="262"/>
                  <a:pt x="325" y="262"/>
                </a:cubicBezTo>
                <a:cubicBezTo>
                  <a:pt x="116" y="262"/>
                  <a:pt x="116" y="262"/>
                  <a:pt x="116" y="262"/>
                </a:cubicBezTo>
                <a:cubicBezTo>
                  <a:pt x="102" y="262"/>
                  <a:pt x="95" y="254"/>
                  <a:pt x="93" y="247"/>
                </a:cubicBezTo>
                <a:cubicBezTo>
                  <a:pt x="51" y="24"/>
                  <a:pt x="51" y="24"/>
                  <a:pt x="51" y="24"/>
                </a:cubicBezTo>
                <a:cubicBezTo>
                  <a:pt x="16" y="23"/>
                  <a:pt x="16" y="23"/>
                  <a:pt x="16" y="23"/>
                </a:cubicBezTo>
                <a:cubicBezTo>
                  <a:pt x="9" y="23"/>
                  <a:pt x="0" y="19"/>
                  <a:pt x="0" y="12"/>
                </a:cubicBezTo>
                <a:cubicBezTo>
                  <a:pt x="0" y="5"/>
                  <a:pt x="9" y="0"/>
                  <a:pt x="16" y="0"/>
                </a:cubicBezTo>
                <a:cubicBezTo>
                  <a:pt x="62" y="0"/>
                  <a:pt x="62" y="0"/>
                  <a:pt x="62" y="0"/>
                </a:cubicBezTo>
                <a:cubicBezTo>
                  <a:pt x="69" y="0"/>
                  <a:pt x="73" y="5"/>
                  <a:pt x="73" y="12"/>
                </a:cubicBezTo>
                <a:cubicBezTo>
                  <a:pt x="77" y="23"/>
                  <a:pt x="77" y="23"/>
                  <a:pt x="77" y="23"/>
                </a:cubicBezTo>
                <a:cubicBezTo>
                  <a:pt x="371" y="23"/>
                  <a:pt x="371" y="23"/>
                  <a:pt x="371" y="23"/>
                </a:cubicBezTo>
                <a:cubicBezTo>
                  <a:pt x="378" y="23"/>
                  <a:pt x="386" y="30"/>
                  <a:pt x="386" y="36"/>
                </a:cubicBezTo>
                <a:cubicBezTo>
                  <a:pt x="386" y="38"/>
                  <a:pt x="386" y="40"/>
                  <a:pt x="385" y="41"/>
                </a:cubicBezTo>
                <a:close/>
                <a:moveTo>
                  <a:pt x="104" y="169"/>
                </a:moveTo>
                <a:cubicBezTo>
                  <a:pt x="139" y="170"/>
                  <a:pt x="139" y="170"/>
                  <a:pt x="139" y="170"/>
                </a:cubicBezTo>
                <a:cubicBezTo>
                  <a:pt x="139" y="46"/>
                  <a:pt x="139" y="46"/>
                  <a:pt x="139" y="46"/>
                </a:cubicBezTo>
                <a:cubicBezTo>
                  <a:pt x="85" y="46"/>
                  <a:pt x="85" y="46"/>
                  <a:pt x="85" y="46"/>
                </a:cubicBezTo>
                <a:cubicBezTo>
                  <a:pt x="104" y="169"/>
                  <a:pt x="104" y="169"/>
                  <a:pt x="104" y="169"/>
                </a:cubicBezTo>
                <a:close/>
                <a:moveTo>
                  <a:pt x="209" y="46"/>
                </a:moveTo>
                <a:cubicBezTo>
                  <a:pt x="155" y="46"/>
                  <a:pt x="155" y="46"/>
                  <a:pt x="155" y="46"/>
                </a:cubicBezTo>
                <a:cubicBezTo>
                  <a:pt x="155" y="170"/>
                  <a:pt x="155" y="170"/>
                  <a:pt x="155" y="170"/>
                </a:cubicBezTo>
                <a:cubicBezTo>
                  <a:pt x="209" y="170"/>
                  <a:pt x="209" y="170"/>
                  <a:pt x="209" y="170"/>
                </a:cubicBezTo>
                <a:cubicBezTo>
                  <a:pt x="209" y="46"/>
                  <a:pt x="209" y="46"/>
                  <a:pt x="209" y="46"/>
                </a:cubicBezTo>
                <a:close/>
                <a:moveTo>
                  <a:pt x="278" y="46"/>
                </a:moveTo>
                <a:cubicBezTo>
                  <a:pt x="224" y="46"/>
                  <a:pt x="224" y="46"/>
                  <a:pt x="224" y="46"/>
                </a:cubicBezTo>
                <a:cubicBezTo>
                  <a:pt x="224" y="170"/>
                  <a:pt x="224" y="170"/>
                  <a:pt x="224" y="170"/>
                </a:cubicBezTo>
                <a:cubicBezTo>
                  <a:pt x="278" y="170"/>
                  <a:pt x="278" y="170"/>
                  <a:pt x="278" y="170"/>
                </a:cubicBezTo>
                <a:cubicBezTo>
                  <a:pt x="278" y="46"/>
                  <a:pt x="278" y="46"/>
                  <a:pt x="278" y="46"/>
                </a:cubicBezTo>
                <a:close/>
                <a:moveTo>
                  <a:pt x="294" y="46"/>
                </a:moveTo>
                <a:cubicBezTo>
                  <a:pt x="294" y="170"/>
                  <a:pt x="294" y="170"/>
                  <a:pt x="294" y="170"/>
                </a:cubicBezTo>
                <a:cubicBezTo>
                  <a:pt x="329" y="169"/>
                  <a:pt x="329" y="169"/>
                  <a:pt x="329" y="169"/>
                </a:cubicBezTo>
                <a:cubicBezTo>
                  <a:pt x="355" y="46"/>
                  <a:pt x="355" y="46"/>
                  <a:pt x="355" y="46"/>
                </a:cubicBezTo>
                <a:cubicBezTo>
                  <a:pt x="294" y="46"/>
                  <a:pt x="294" y="46"/>
                  <a:pt x="294" y="46"/>
                </a:cubicBezTo>
                <a:close/>
                <a:moveTo>
                  <a:pt x="133" y="290"/>
                </a:moveTo>
                <a:cubicBezTo>
                  <a:pt x="153" y="290"/>
                  <a:pt x="169" y="306"/>
                  <a:pt x="169" y="326"/>
                </a:cubicBezTo>
                <a:cubicBezTo>
                  <a:pt x="169" y="347"/>
                  <a:pt x="153" y="363"/>
                  <a:pt x="133" y="363"/>
                </a:cubicBezTo>
                <a:cubicBezTo>
                  <a:pt x="113" y="363"/>
                  <a:pt x="97" y="347"/>
                  <a:pt x="97" y="326"/>
                </a:cubicBezTo>
                <a:cubicBezTo>
                  <a:pt x="97" y="306"/>
                  <a:pt x="113" y="290"/>
                  <a:pt x="133" y="290"/>
                </a:cubicBezTo>
                <a:close/>
                <a:moveTo>
                  <a:pt x="302" y="290"/>
                </a:moveTo>
                <a:cubicBezTo>
                  <a:pt x="322" y="290"/>
                  <a:pt x="338" y="306"/>
                  <a:pt x="338" y="326"/>
                </a:cubicBezTo>
                <a:cubicBezTo>
                  <a:pt x="338" y="347"/>
                  <a:pt x="322" y="363"/>
                  <a:pt x="302" y="363"/>
                </a:cubicBezTo>
                <a:cubicBezTo>
                  <a:pt x="282" y="363"/>
                  <a:pt x="265" y="347"/>
                  <a:pt x="265" y="326"/>
                </a:cubicBezTo>
                <a:cubicBezTo>
                  <a:pt x="265" y="306"/>
                  <a:pt x="282" y="290"/>
                  <a:pt x="302" y="290"/>
                </a:cubicBezTo>
                <a:close/>
              </a:path>
            </a:pathLst>
          </a:custGeom>
          <a:solidFill>
            <a:schemeClr val="bg1"/>
          </a:solidFill>
          <a:ln w="9525">
            <a:noFill/>
            <a:round/>
          </a:ln>
        </p:spPr>
        <p:txBody>
          <a:bodyPr vert="horz" wrap="square" lIns="91440" tIns="45720" rIns="91440" bIns="45720" numCol="1" anchor="t" anchorCtr="0" compatLnSpc="1"/>
          <a:lstStyle/>
          <a:p>
            <a:endParaRPr lang="en-US" sz="2400"/>
          </a:p>
        </p:txBody>
      </p:sp>
      <p:sp>
        <p:nvSpPr>
          <p:cNvPr id="40" name="Freeform 136"/>
          <p:cNvSpPr>
            <a:spLocks noEditPoints="1"/>
          </p:cNvSpPr>
          <p:nvPr/>
        </p:nvSpPr>
        <p:spPr bwMode="auto">
          <a:xfrm>
            <a:off x="3785923" y="3808864"/>
            <a:ext cx="390525" cy="390525"/>
          </a:xfrm>
          <a:custGeom>
            <a:avLst/>
            <a:gdLst/>
            <a:ahLst/>
            <a:cxnLst>
              <a:cxn ang="0">
                <a:pos x="86" y="146"/>
              </a:cxn>
              <a:cxn ang="0">
                <a:pos x="86" y="113"/>
              </a:cxn>
              <a:cxn ang="0">
                <a:pos x="113" y="86"/>
              </a:cxn>
              <a:cxn ang="0">
                <a:pos x="146" y="86"/>
              </a:cxn>
              <a:cxn ang="0">
                <a:pos x="173" y="113"/>
              </a:cxn>
              <a:cxn ang="0">
                <a:pos x="173" y="146"/>
              </a:cxn>
              <a:cxn ang="0">
                <a:pos x="146" y="173"/>
              </a:cxn>
              <a:cxn ang="0">
                <a:pos x="113" y="173"/>
              </a:cxn>
              <a:cxn ang="0">
                <a:pos x="86" y="146"/>
              </a:cxn>
              <a:cxn ang="0">
                <a:pos x="45" y="151"/>
              </a:cxn>
              <a:cxn ang="0">
                <a:pos x="52" y="177"/>
              </a:cxn>
              <a:cxn ang="0">
                <a:pos x="18" y="212"/>
              </a:cxn>
              <a:cxn ang="0">
                <a:pos x="47" y="242"/>
              </a:cxn>
              <a:cxn ang="0">
                <a:pos x="82" y="207"/>
              </a:cxn>
              <a:cxn ang="0">
                <a:pos x="108" y="214"/>
              </a:cxn>
              <a:cxn ang="0">
                <a:pos x="108" y="216"/>
              </a:cxn>
              <a:cxn ang="0">
                <a:pos x="108" y="259"/>
              </a:cxn>
              <a:cxn ang="0">
                <a:pos x="151" y="259"/>
              </a:cxn>
              <a:cxn ang="0">
                <a:pos x="151" y="216"/>
              </a:cxn>
              <a:cxn ang="0">
                <a:pos x="151" y="214"/>
              </a:cxn>
              <a:cxn ang="0">
                <a:pos x="178" y="207"/>
              </a:cxn>
              <a:cxn ang="0">
                <a:pos x="212" y="242"/>
              </a:cxn>
              <a:cxn ang="0">
                <a:pos x="242" y="212"/>
              </a:cxn>
              <a:cxn ang="0">
                <a:pos x="207" y="177"/>
              </a:cxn>
              <a:cxn ang="0">
                <a:pos x="215" y="151"/>
              </a:cxn>
              <a:cxn ang="0">
                <a:pos x="238" y="151"/>
              </a:cxn>
              <a:cxn ang="0">
                <a:pos x="259" y="151"/>
              </a:cxn>
              <a:cxn ang="0">
                <a:pos x="259" y="108"/>
              </a:cxn>
              <a:cxn ang="0">
                <a:pos x="238" y="108"/>
              </a:cxn>
              <a:cxn ang="0">
                <a:pos x="215" y="108"/>
              </a:cxn>
              <a:cxn ang="0">
                <a:pos x="207" y="81"/>
              </a:cxn>
              <a:cxn ang="0">
                <a:pos x="242" y="47"/>
              </a:cxn>
              <a:cxn ang="0">
                <a:pos x="212" y="17"/>
              </a:cxn>
              <a:cxn ang="0">
                <a:pos x="178" y="52"/>
              </a:cxn>
              <a:cxn ang="0">
                <a:pos x="151" y="44"/>
              </a:cxn>
              <a:cxn ang="0">
                <a:pos x="151" y="43"/>
              </a:cxn>
              <a:cxn ang="0">
                <a:pos x="151" y="0"/>
              </a:cxn>
              <a:cxn ang="0">
                <a:pos x="108" y="0"/>
              </a:cxn>
              <a:cxn ang="0">
                <a:pos x="108" y="43"/>
              </a:cxn>
              <a:cxn ang="0">
                <a:pos x="108" y="44"/>
              </a:cxn>
              <a:cxn ang="0">
                <a:pos x="82" y="52"/>
              </a:cxn>
              <a:cxn ang="0">
                <a:pos x="47" y="17"/>
              </a:cxn>
              <a:cxn ang="0">
                <a:pos x="18" y="47"/>
              </a:cxn>
              <a:cxn ang="0">
                <a:pos x="52" y="81"/>
              </a:cxn>
              <a:cxn ang="0">
                <a:pos x="45" y="108"/>
              </a:cxn>
              <a:cxn ang="0">
                <a:pos x="0" y="108"/>
              </a:cxn>
              <a:cxn ang="0">
                <a:pos x="0" y="151"/>
              </a:cxn>
              <a:cxn ang="0">
                <a:pos x="45" y="151"/>
              </a:cxn>
            </a:cxnLst>
            <a:rect l="0" t="0" r="r" b="b"/>
            <a:pathLst>
              <a:path w="259" h="259">
                <a:moveTo>
                  <a:pt x="86" y="146"/>
                </a:moveTo>
                <a:cubicBezTo>
                  <a:pt x="86" y="113"/>
                  <a:pt x="86" y="113"/>
                  <a:pt x="86" y="113"/>
                </a:cubicBezTo>
                <a:cubicBezTo>
                  <a:pt x="113" y="86"/>
                  <a:pt x="113" y="86"/>
                  <a:pt x="113" y="86"/>
                </a:cubicBezTo>
                <a:cubicBezTo>
                  <a:pt x="146" y="86"/>
                  <a:pt x="146" y="86"/>
                  <a:pt x="146" y="86"/>
                </a:cubicBezTo>
                <a:cubicBezTo>
                  <a:pt x="173" y="113"/>
                  <a:pt x="173" y="113"/>
                  <a:pt x="173" y="113"/>
                </a:cubicBezTo>
                <a:cubicBezTo>
                  <a:pt x="173" y="146"/>
                  <a:pt x="173" y="146"/>
                  <a:pt x="173" y="146"/>
                </a:cubicBezTo>
                <a:cubicBezTo>
                  <a:pt x="146" y="173"/>
                  <a:pt x="146" y="173"/>
                  <a:pt x="146" y="173"/>
                </a:cubicBezTo>
                <a:cubicBezTo>
                  <a:pt x="113" y="173"/>
                  <a:pt x="113" y="173"/>
                  <a:pt x="113" y="173"/>
                </a:cubicBezTo>
                <a:cubicBezTo>
                  <a:pt x="86" y="146"/>
                  <a:pt x="86" y="146"/>
                  <a:pt x="86" y="146"/>
                </a:cubicBezTo>
                <a:close/>
                <a:moveTo>
                  <a:pt x="45" y="151"/>
                </a:moveTo>
                <a:cubicBezTo>
                  <a:pt x="46" y="161"/>
                  <a:pt x="48" y="170"/>
                  <a:pt x="52" y="177"/>
                </a:cubicBezTo>
                <a:cubicBezTo>
                  <a:pt x="18" y="212"/>
                  <a:pt x="18" y="212"/>
                  <a:pt x="18" y="212"/>
                </a:cubicBezTo>
                <a:cubicBezTo>
                  <a:pt x="47" y="242"/>
                  <a:pt x="47" y="242"/>
                  <a:pt x="47" y="242"/>
                </a:cubicBezTo>
                <a:cubicBezTo>
                  <a:pt x="82" y="207"/>
                  <a:pt x="82" y="207"/>
                  <a:pt x="82" y="207"/>
                </a:cubicBezTo>
                <a:cubicBezTo>
                  <a:pt x="89" y="211"/>
                  <a:pt x="98" y="213"/>
                  <a:pt x="108" y="214"/>
                </a:cubicBezTo>
                <a:cubicBezTo>
                  <a:pt x="108" y="216"/>
                  <a:pt x="108" y="216"/>
                  <a:pt x="108" y="216"/>
                </a:cubicBezTo>
                <a:cubicBezTo>
                  <a:pt x="108" y="259"/>
                  <a:pt x="108" y="259"/>
                  <a:pt x="108" y="259"/>
                </a:cubicBezTo>
                <a:cubicBezTo>
                  <a:pt x="151" y="259"/>
                  <a:pt x="151" y="259"/>
                  <a:pt x="151" y="259"/>
                </a:cubicBezTo>
                <a:cubicBezTo>
                  <a:pt x="151" y="216"/>
                  <a:pt x="151" y="216"/>
                  <a:pt x="151" y="216"/>
                </a:cubicBezTo>
                <a:cubicBezTo>
                  <a:pt x="151" y="214"/>
                  <a:pt x="151" y="214"/>
                  <a:pt x="151" y="214"/>
                </a:cubicBezTo>
                <a:cubicBezTo>
                  <a:pt x="161" y="213"/>
                  <a:pt x="170" y="211"/>
                  <a:pt x="178" y="207"/>
                </a:cubicBezTo>
                <a:cubicBezTo>
                  <a:pt x="212" y="242"/>
                  <a:pt x="212" y="242"/>
                  <a:pt x="212" y="242"/>
                </a:cubicBezTo>
                <a:cubicBezTo>
                  <a:pt x="242" y="212"/>
                  <a:pt x="242" y="212"/>
                  <a:pt x="242" y="212"/>
                </a:cubicBezTo>
                <a:cubicBezTo>
                  <a:pt x="207" y="177"/>
                  <a:pt x="207" y="177"/>
                  <a:pt x="207" y="177"/>
                </a:cubicBezTo>
                <a:cubicBezTo>
                  <a:pt x="211" y="170"/>
                  <a:pt x="213" y="161"/>
                  <a:pt x="215" y="151"/>
                </a:cubicBezTo>
                <a:cubicBezTo>
                  <a:pt x="238" y="151"/>
                  <a:pt x="238" y="151"/>
                  <a:pt x="238" y="151"/>
                </a:cubicBezTo>
                <a:cubicBezTo>
                  <a:pt x="259" y="151"/>
                  <a:pt x="259" y="151"/>
                  <a:pt x="259" y="151"/>
                </a:cubicBezTo>
                <a:cubicBezTo>
                  <a:pt x="259" y="108"/>
                  <a:pt x="259" y="108"/>
                  <a:pt x="259" y="108"/>
                </a:cubicBezTo>
                <a:cubicBezTo>
                  <a:pt x="238" y="108"/>
                  <a:pt x="238" y="108"/>
                  <a:pt x="238" y="108"/>
                </a:cubicBezTo>
                <a:cubicBezTo>
                  <a:pt x="215" y="108"/>
                  <a:pt x="215" y="108"/>
                  <a:pt x="215" y="108"/>
                </a:cubicBezTo>
                <a:cubicBezTo>
                  <a:pt x="213" y="98"/>
                  <a:pt x="211" y="89"/>
                  <a:pt x="207" y="81"/>
                </a:cubicBezTo>
                <a:cubicBezTo>
                  <a:pt x="242" y="47"/>
                  <a:pt x="242" y="47"/>
                  <a:pt x="242" y="47"/>
                </a:cubicBezTo>
                <a:cubicBezTo>
                  <a:pt x="212" y="17"/>
                  <a:pt x="212" y="17"/>
                  <a:pt x="212" y="17"/>
                </a:cubicBezTo>
                <a:cubicBezTo>
                  <a:pt x="178" y="52"/>
                  <a:pt x="178" y="52"/>
                  <a:pt x="178" y="52"/>
                </a:cubicBezTo>
                <a:cubicBezTo>
                  <a:pt x="170" y="48"/>
                  <a:pt x="161" y="46"/>
                  <a:pt x="151" y="44"/>
                </a:cubicBezTo>
                <a:cubicBezTo>
                  <a:pt x="151" y="43"/>
                  <a:pt x="151" y="43"/>
                  <a:pt x="151" y="43"/>
                </a:cubicBezTo>
                <a:cubicBezTo>
                  <a:pt x="151" y="0"/>
                  <a:pt x="151" y="0"/>
                  <a:pt x="151" y="0"/>
                </a:cubicBezTo>
                <a:cubicBezTo>
                  <a:pt x="108" y="0"/>
                  <a:pt x="108" y="0"/>
                  <a:pt x="108" y="0"/>
                </a:cubicBezTo>
                <a:cubicBezTo>
                  <a:pt x="108" y="43"/>
                  <a:pt x="108" y="43"/>
                  <a:pt x="108" y="43"/>
                </a:cubicBezTo>
                <a:cubicBezTo>
                  <a:pt x="108" y="44"/>
                  <a:pt x="108" y="44"/>
                  <a:pt x="108" y="44"/>
                </a:cubicBezTo>
                <a:cubicBezTo>
                  <a:pt x="98" y="46"/>
                  <a:pt x="89" y="48"/>
                  <a:pt x="82" y="52"/>
                </a:cubicBezTo>
                <a:cubicBezTo>
                  <a:pt x="47" y="17"/>
                  <a:pt x="47" y="17"/>
                  <a:pt x="47" y="17"/>
                </a:cubicBezTo>
                <a:cubicBezTo>
                  <a:pt x="18" y="47"/>
                  <a:pt x="18" y="47"/>
                  <a:pt x="18" y="47"/>
                </a:cubicBezTo>
                <a:cubicBezTo>
                  <a:pt x="52" y="81"/>
                  <a:pt x="52" y="81"/>
                  <a:pt x="52" y="81"/>
                </a:cubicBezTo>
                <a:cubicBezTo>
                  <a:pt x="48" y="89"/>
                  <a:pt x="46" y="98"/>
                  <a:pt x="45" y="108"/>
                </a:cubicBezTo>
                <a:cubicBezTo>
                  <a:pt x="0" y="108"/>
                  <a:pt x="0" y="108"/>
                  <a:pt x="0" y="108"/>
                </a:cubicBezTo>
                <a:cubicBezTo>
                  <a:pt x="0" y="151"/>
                  <a:pt x="0" y="151"/>
                  <a:pt x="0" y="151"/>
                </a:cubicBezTo>
                <a:cubicBezTo>
                  <a:pt x="45" y="151"/>
                  <a:pt x="45" y="151"/>
                  <a:pt x="45" y="151"/>
                </a:cubicBezTo>
                <a:close/>
              </a:path>
            </a:pathLst>
          </a:custGeom>
          <a:solidFill>
            <a:schemeClr val="bg1"/>
          </a:solidFill>
          <a:ln w="9525">
            <a:noFill/>
            <a:round/>
          </a:ln>
        </p:spPr>
        <p:txBody>
          <a:bodyPr vert="horz" wrap="square" lIns="91440" tIns="45720" rIns="91440" bIns="45720" numCol="1" anchor="t" anchorCtr="0" compatLnSpc="1"/>
          <a:lstStyle/>
          <a:p>
            <a:endParaRPr lang="en-US" sz="2400"/>
          </a:p>
        </p:txBody>
      </p:sp>
      <p:sp>
        <p:nvSpPr>
          <p:cNvPr id="41" name="Freeform 118"/>
          <p:cNvSpPr>
            <a:spLocks noEditPoints="1"/>
          </p:cNvSpPr>
          <p:nvPr/>
        </p:nvSpPr>
        <p:spPr bwMode="auto">
          <a:xfrm>
            <a:off x="4981694" y="3769040"/>
            <a:ext cx="381000" cy="470170"/>
          </a:xfrm>
          <a:custGeom>
            <a:avLst/>
            <a:gdLst/>
            <a:ahLst/>
            <a:cxnLst>
              <a:cxn ang="0">
                <a:pos x="209" y="208"/>
              </a:cxn>
              <a:cxn ang="0">
                <a:pos x="164" y="339"/>
              </a:cxn>
              <a:cxn ang="0">
                <a:pos x="154" y="337"/>
              </a:cxn>
              <a:cxn ang="0">
                <a:pos x="148" y="276"/>
              </a:cxn>
              <a:cxn ang="0">
                <a:pos x="123" y="278"/>
              </a:cxn>
              <a:cxn ang="0">
                <a:pos x="101" y="285"/>
              </a:cxn>
              <a:cxn ang="0">
                <a:pos x="92" y="292"/>
              </a:cxn>
              <a:cxn ang="0">
                <a:pos x="80" y="285"/>
              </a:cxn>
              <a:cxn ang="0">
                <a:pos x="82" y="274"/>
              </a:cxn>
              <a:cxn ang="0">
                <a:pos x="77" y="250"/>
              </a:cxn>
              <a:cxn ang="0">
                <a:pos x="66" y="228"/>
              </a:cxn>
              <a:cxn ang="0">
                <a:pos x="10" y="254"/>
              </a:cxn>
              <a:cxn ang="0">
                <a:pos x="3" y="247"/>
              </a:cxn>
              <a:cxn ang="0">
                <a:pos x="95" y="141"/>
              </a:cxn>
              <a:cxn ang="0">
                <a:pos x="252" y="0"/>
              </a:cxn>
              <a:cxn ang="0">
                <a:pos x="209" y="208"/>
              </a:cxn>
              <a:cxn ang="0">
                <a:pos x="142" y="146"/>
              </a:cxn>
              <a:cxn ang="0">
                <a:pos x="106" y="255"/>
              </a:cxn>
              <a:cxn ang="0">
                <a:pos x="183" y="170"/>
              </a:cxn>
              <a:cxn ang="0">
                <a:pos x="219" y="61"/>
              </a:cxn>
              <a:cxn ang="0">
                <a:pos x="142" y="146"/>
              </a:cxn>
            </a:cxnLst>
            <a:rect l="0" t="0" r="r" b="b"/>
            <a:pathLst>
              <a:path w="282" h="347">
                <a:moveTo>
                  <a:pt x="209" y="208"/>
                </a:moveTo>
                <a:cubicBezTo>
                  <a:pt x="229" y="262"/>
                  <a:pt x="194" y="308"/>
                  <a:pt x="164" y="339"/>
                </a:cubicBezTo>
                <a:cubicBezTo>
                  <a:pt x="157" y="347"/>
                  <a:pt x="155" y="346"/>
                  <a:pt x="154" y="337"/>
                </a:cubicBezTo>
                <a:cubicBezTo>
                  <a:pt x="151" y="301"/>
                  <a:pt x="148" y="276"/>
                  <a:pt x="148" y="276"/>
                </a:cubicBezTo>
                <a:cubicBezTo>
                  <a:pt x="148" y="276"/>
                  <a:pt x="136" y="285"/>
                  <a:pt x="123" y="278"/>
                </a:cubicBezTo>
                <a:cubicBezTo>
                  <a:pt x="119" y="286"/>
                  <a:pt x="108" y="289"/>
                  <a:pt x="101" y="285"/>
                </a:cubicBezTo>
                <a:cubicBezTo>
                  <a:pt x="98" y="287"/>
                  <a:pt x="95" y="289"/>
                  <a:pt x="92" y="292"/>
                </a:cubicBezTo>
                <a:cubicBezTo>
                  <a:pt x="80" y="305"/>
                  <a:pt x="76" y="303"/>
                  <a:pt x="80" y="285"/>
                </a:cubicBezTo>
                <a:cubicBezTo>
                  <a:pt x="81" y="281"/>
                  <a:pt x="81" y="277"/>
                  <a:pt x="82" y="274"/>
                </a:cubicBezTo>
                <a:cubicBezTo>
                  <a:pt x="74" y="270"/>
                  <a:pt x="72" y="258"/>
                  <a:pt x="77" y="250"/>
                </a:cubicBezTo>
                <a:cubicBezTo>
                  <a:pt x="65" y="242"/>
                  <a:pt x="66" y="228"/>
                  <a:pt x="66" y="228"/>
                </a:cubicBezTo>
                <a:cubicBezTo>
                  <a:pt x="66" y="228"/>
                  <a:pt x="43" y="238"/>
                  <a:pt x="10" y="254"/>
                </a:cubicBezTo>
                <a:cubicBezTo>
                  <a:pt x="2" y="258"/>
                  <a:pt x="0" y="256"/>
                  <a:pt x="3" y="247"/>
                </a:cubicBezTo>
                <a:cubicBezTo>
                  <a:pt x="16" y="205"/>
                  <a:pt x="38" y="151"/>
                  <a:pt x="95" y="141"/>
                </a:cubicBezTo>
                <a:cubicBezTo>
                  <a:pt x="155" y="23"/>
                  <a:pt x="252" y="0"/>
                  <a:pt x="252" y="0"/>
                </a:cubicBezTo>
                <a:cubicBezTo>
                  <a:pt x="252" y="0"/>
                  <a:pt x="282" y="96"/>
                  <a:pt x="209" y="208"/>
                </a:cubicBezTo>
                <a:close/>
                <a:moveTo>
                  <a:pt x="142" y="146"/>
                </a:moveTo>
                <a:cubicBezTo>
                  <a:pt x="111" y="200"/>
                  <a:pt x="106" y="255"/>
                  <a:pt x="106" y="255"/>
                </a:cubicBezTo>
                <a:cubicBezTo>
                  <a:pt x="106" y="255"/>
                  <a:pt x="152" y="223"/>
                  <a:pt x="183" y="170"/>
                </a:cubicBezTo>
                <a:cubicBezTo>
                  <a:pt x="214" y="116"/>
                  <a:pt x="219" y="61"/>
                  <a:pt x="219" y="61"/>
                </a:cubicBezTo>
                <a:cubicBezTo>
                  <a:pt x="219" y="61"/>
                  <a:pt x="173" y="92"/>
                  <a:pt x="142" y="146"/>
                </a:cubicBezTo>
                <a:close/>
              </a:path>
            </a:pathLst>
          </a:custGeom>
          <a:solidFill>
            <a:schemeClr val="bg1"/>
          </a:solidFill>
          <a:ln w="9525">
            <a:noFill/>
            <a:round/>
          </a:ln>
        </p:spPr>
        <p:txBody>
          <a:bodyPr vert="horz" wrap="square" lIns="91440" tIns="45720" rIns="91440" bIns="45720" numCol="1" anchor="t" anchorCtr="0" compatLnSpc="1"/>
          <a:lstStyle/>
          <a:p>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Right)">
                                      <p:cBhvr>
                                        <p:cTn id="7" dur="500"/>
                                        <p:tgtEl>
                                          <p:spTgt spid="10"/>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childTnLst>
                          </p:cTn>
                        </p:par>
                        <p:par>
                          <p:cTn id="17" fill="hold">
                            <p:stCondLst>
                              <p:cond delay="1500"/>
                            </p:stCondLst>
                            <p:childTnLst>
                              <p:par>
                                <p:cTn id="18" presetID="22" presetClass="entr" presetSubtype="2"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par>
                          <p:cTn id="21" fill="hold">
                            <p:stCondLst>
                              <p:cond delay="2000"/>
                            </p:stCondLst>
                            <p:childTnLst>
                              <p:par>
                                <p:cTn id="22" presetID="12" presetClass="entr" presetSubtype="8"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slide(fromLeft)">
                                      <p:cBhvr>
                                        <p:cTn id="24" dur="500"/>
                                        <p:tgtEl>
                                          <p:spTgt spid="5"/>
                                        </p:tgtEl>
                                      </p:cBhvr>
                                    </p:animEffect>
                                  </p:childTnLst>
                                </p:cTn>
                              </p:par>
                            </p:childTnLst>
                          </p:cTn>
                        </p:par>
                        <p:par>
                          <p:cTn id="25" fill="hold">
                            <p:stCondLst>
                              <p:cond delay="2500"/>
                            </p:stCondLst>
                            <p:childTnLst>
                              <p:par>
                                <p:cTn id="26" presetID="23" presetClass="entr" presetSubtype="16"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par>
                          <p:cTn id="38" fill="hold">
                            <p:stCondLst>
                              <p:cond delay="4000"/>
                            </p:stCondLst>
                            <p:childTnLst>
                              <p:par>
                                <p:cTn id="39" presetID="12" presetClass="entr" presetSubtype="2"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slide(fromRight)">
                                      <p:cBhvr>
                                        <p:cTn id="41" dur="500"/>
                                        <p:tgtEl>
                                          <p:spTgt spid="22"/>
                                        </p:tgtEl>
                                      </p:cBhvr>
                                    </p:animEffect>
                                  </p:childTnLst>
                                </p:cTn>
                              </p:par>
                            </p:childTnLst>
                          </p:cTn>
                        </p:par>
                        <p:par>
                          <p:cTn id="42" fill="hold">
                            <p:stCondLst>
                              <p:cond delay="4500"/>
                            </p:stCondLst>
                            <p:childTnLst>
                              <p:par>
                                <p:cTn id="43" presetID="23" presetClass="entr" presetSubtype="16" fill="hold" nodeType="after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childTnLst>
                                </p:cTn>
                              </p:par>
                            </p:childTnLst>
                          </p:cTn>
                        </p:par>
                        <p:par>
                          <p:cTn id="47" fill="hold">
                            <p:stCondLst>
                              <p:cond delay="5000"/>
                            </p:stCondLst>
                            <p:childTnLst>
                              <p:par>
                                <p:cTn id="48" presetID="22" presetClass="entr" presetSubtype="2"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right)">
                                      <p:cBhvr>
                                        <p:cTn id="50" dur="500"/>
                                        <p:tgtEl>
                                          <p:spTgt spid="21"/>
                                        </p:tgtEl>
                                      </p:cBhvr>
                                    </p:animEffect>
                                  </p:childTnLst>
                                </p:cTn>
                              </p:par>
                            </p:childTnLst>
                          </p:cTn>
                        </p:par>
                        <p:par>
                          <p:cTn id="51" fill="hold">
                            <p:stCondLst>
                              <p:cond delay="5500"/>
                            </p:stCondLst>
                            <p:childTnLst>
                              <p:par>
                                <p:cTn id="52" presetID="22" presetClass="entr" presetSubtype="2" fill="hold" grpId="0"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right)">
                                      <p:cBhvr>
                                        <p:cTn id="54" dur="500"/>
                                        <p:tgtEl>
                                          <p:spTgt spid="25"/>
                                        </p:tgtEl>
                                      </p:cBhvr>
                                    </p:animEffect>
                                  </p:childTnLst>
                                </p:cTn>
                              </p:par>
                            </p:childTnLst>
                          </p:cTn>
                        </p:par>
                        <p:par>
                          <p:cTn id="55" fill="hold">
                            <p:stCondLst>
                              <p:cond delay="6000"/>
                            </p:stCondLst>
                            <p:childTnLst>
                              <p:par>
                                <p:cTn id="56" presetID="12" presetClass="entr" presetSubtype="8" fill="hold"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slide(fromLeft)">
                                      <p:cBhvr>
                                        <p:cTn id="58" dur="500"/>
                                        <p:tgtEl>
                                          <p:spTgt spid="17"/>
                                        </p:tgtEl>
                                      </p:cBhvr>
                                    </p:animEffect>
                                  </p:childTnLst>
                                </p:cTn>
                              </p:par>
                            </p:childTnLst>
                          </p:cTn>
                        </p:par>
                        <p:par>
                          <p:cTn id="59" fill="hold">
                            <p:stCondLst>
                              <p:cond delay="6500"/>
                            </p:stCondLst>
                            <p:childTnLst>
                              <p:par>
                                <p:cTn id="60" presetID="23" presetClass="entr" presetSubtype="16" fill="hold" grpId="0" nodeType="after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p:cTn id="62" dur="500" fill="hold"/>
                                        <p:tgtEl>
                                          <p:spTgt spid="39"/>
                                        </p:tgtEl>
                                        <p:attrNameLst>
                                          <p:attrName>ppt_w</p:attrName>
                                        </p:attrNameLst>
                                      </p:cBhvr>
                                      <p:tavLst>
                                        <p:tav tm="0">
                                          <p:val>
                                            <p:fltVal val="0"/>
                                          </p:val>
                                        </p:tav>
                                        <p:tav tm="100000">
                                          <p:val>
                                            <p:strVal val="#ppt_w"/>
                                          </p:val>
                                        </p:tav>
                                      </p:tavLst>
                                    </p:anim>
                                    <p:anim calcmode="lin" valueType="num">
                                      <p:cBhvr>
                                        <p:cTn id="63" dur="500" fill="hold"/>
                                        <p:tgtEl>
                                          <p:spTgt spid="39"/>
                                        </p:tgtEl>
                                        <p:attrNameLst>
                                          <p:attrName>ppt_h</p:attrName>
                                        </p:attrNameLst>
                                      </p:cBhvr>
                                      <p:tavLst>
                                        <p:tav tm="0">
                                          <p:val>
                                            <p:fltVal val="0"/>
                                          </p:val>
                                        </p:tav>
                                        <p:tav tm="100000">
                                          <p:val>
                                            <p:strVal val="#ppt_h"/>
                                          </p:val>
                                        </p:tav>
                                      </p:tavLst>
                                    </p:anim>
                                  </p:childTnLst>
                                </p:cTn>
                              </p:par>
                            </p:childTnLst>
                          </p:cTn>
                        </p:par>
                        <p:par>
                          <p:cTn id="64" fill="hold">
                            <p:stCondLst>
                              <p:cond delay="7000"/>
                            </p:stCondLst>
                            <p:childTnLst>
                              <p:par>
                                <p:cTn id="65" presetID="22" presetClass="entr" presetSubtype="8"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left)">
                                      <p:cBhvr>
                                        <p:cTn id="67" dur="500"/>
                                        <p:tgtEl>
                                          <p:spTgt spid="16"/>
                                        </p:tgtEl>
                                      </p:cBhvr>
                                    </p:animEffect>
                                  </p:childTnLst>
                                </p:cTn>
                              </p:par>
                            </p:childTnLst>
                          </p:cTn>
                        </p:par>
                        <p:par>
                          <p:cTn id="68" fill="hold">
                            <p:stCondLst>
                              <p:cond delay="7500"/>
                            </p:stCondLst>
                            <p:childTnLst>
                              <p:par>
                                <p:cTn id="69" presetID="22" presetClass="entr" presetSubtype="8"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ipe(left)">
                                      <p:cBhvr>
                                        <p:cTn id="71" dur="500"/>
                                        <p:tgtEl>
                                          <p:spTgt spid="20"/>
                                        </p:tgtEl>
                                      </p:cBhvr>
                                    </p:animEffect>
                                  </p:childTnLst>
                                </p:cTn>
                              </p:par>
                            </p:childTnLst>
                          </p:cTn>
                        </p:par>
                        <p:par>
                          <p:cTn id="72" fill="hold">
                            <p:stCondLst>
                              <p:cond delay="8000"/>
                            </p:stCondLst>
                            <p:childTnLst>
                              <p:par>
                                <p:cTn id="73" presetID="12" presetClass="entr" presetSubtype="2" fill="hold" nodeType="after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slide(fromRight)">
                                      <p:cBhvr>
                                        <p:cTn id="75" dur="500"/>
                                        <p:tgtEl>
                                          <p:spTgt spid="32"/>
                                        </p:tgtEl>
                                      </p:cBhvr>
                                    </p:animEffect>
                                  </p:childTnLst>
                                </p:cTn>
                              </p:par>
                            </p:childTnLst>
                          </p:cTn>
                        </p:par>
                        <p:par>
                          <p:cTn id="76" fill="hold">
                            <p:stCondLst>
                              <p:cond delay="8500"/>
                            </p:stCondLst>
                            <p:childTnLst>
                              <p:par>
                                <p:cTn id="77" presetID="23" presetClass="entr" presetSubtype="16" fill="hold" grpId="0" nodeType="afterEffect">
                                  <p:stCondLst>
                                    <p:cond delay="0"/>
                                  </p:stCondLst>
                                  <p:childTnLst>
                                    <p:set>
                                      <p:cBhvr>
                                        <p:cTn id="78" dur="1" fill="hold">
                                          <p:stCondLst>
                                            <p:cond delay="0"/>
                                          </p:stCondLst>
                                        </p:cTn>
                                        <p:tgtEl>
                                          <p:spTgt spid="40"/>
                                        </p:tgtEl>
                                        <p:attrNameLst>
                                          <p:attrName>style.visibility</p:attrName>
                                        </p:attrNameLst>
                                      </p:cBhvr>
                                      <p:to>
                                        <p:strVal val="visible"/>
                                      </p:to>
                                    </p:set>
                                    <p:anim calcmode="lin" valueType="num">
                                      <p:cBhvr>
                                        <p:cTn id="79" dur="500" fill="hold"/>
                                        <p:tgtEl>
                                          <p:spTgt spid="40"/>
                                        </p:tgtEl>
                                        <p:attrNameLst>
                                          <p:attrName>ppt_w</p:attrName>
                                        </p:attrNameLst>
                                      </p:cBhvr>
                                      <p:tavLst>
                                        <p:tav tm="0">
                                          <p:val>
                                            <p:fltVal val="0"/>
                                          </p:val>
                                        </p:tav>
                                        <p:tav tm="100000">
                                          <p:val>
                                            <p:strVal val="#ppt_w"/>
                                          </p:val>
                                        </p:tav>
                                      </p:tavLst>
                                    </p:anim>
                                    <p:anim calcmode="lin" valueType="num">
                                      <p:cBhvr>
                                        <p:cTn id="80" dur="500" fill="hold"/>
                                        <p:tgtEl>
                                          <p:spTgt spid="40"/>
                                        </p:tgtEl>
                                        <p:attrNameLst>
                                          <p:attrName>ppt_h</p:attrName>
                                        </p:attrNameLst>
                                      </p:cBhvr>
                                      <p:tavLst>
                                        <p:tav tm="0">
                                          <p:val>
                                            <p:fltVal val="0"/>
                                          </p:val>
                                        </p:tav>
                                        <p:tav tm="100000">
                                          <p:val>
                                            <p:strVal val="#ppt_h"/>
                                          </p:val>
                                        </p:tav>
                                      </p:tavLst>
                                    </p:anim>
                                  </p:childTnLst>
                                </p:cTn>
                              </p:par>
                            </p:childTnLst>
                          </p:cTn>
                        </p:par>
                        <p:par>
                          <p:cTn id="81" fill="hold">
                            <p:stCondLst>
                              <p:cond delay="9000"/>
                            </p:stCondLst>
                            <p:childTnLst>
                              <p:par>
                                <p:cTn id="82" presetID="22" presetClass="entr" presetSubtype="2" fill="hold" grpId="0" nodeType="after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wipe(right)">
                                      <p:cBhvr>
                                        <p:cTn id="84" dur="500"/>
                                        <p:tgtEl>
                                          <p:spTgt spid="31"/>
                                        </p:tgtEl>
                                      </p:cBhvr>
                                    </p:animEffect>
                                  </p:childTnLst>
                                </p:cTn>
                              </p:par>
                            </p:childTnLst>
                          </p:cTn>
                        </p:par>
                        <p:par>
                          <p:cTn id="85" fill="hold">
                            <p:stCondLst>
                              <p:cond delay="9500"/>
                            </p:stCondLst>
                            <p:childTnLst>
                              <p:par>
                                <p:cTn id="86" presetID="22" presetClass="entr" presetSubtype="2" fill="hold" grpId="0" nodeType="after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wipe(right)">
                                      <p:cBhvr>
                                        <p:cTn id="88" dur="500"/>
                                        <p:tgtEl>
                                          <p:spTgt spid="35"/>
                                        </p:tgtEl>
                                      </p:cBhvr>
                                    </p:animEffect>
                                  </p:childTnLst>
                                </p:cTn>
                              </p:par>
                            </p:childTnLst>
                          </p:cTn>
                        </p:par>
                        <p:par>
                          <p:cTn id="89" fill="hold">
                            <p:stCondLst>
                              <p:cond delay="10000"/>
                            </p:stCondLst>
                            <p:childTnLst>
                              <p:par>
                                <p:cTn id="90" presetID="12" presetClass="entr" presetSubtype="8" fill="hold" nodeType="after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slide(fromLeft)">
                                      <p:cBhvr>
                                        <p:cTn id="92" dur="500"/>
                                        <p:tgtEl>
                                          <p:spTgt spid="27"/>
                                        </p:tgtEl>
                                      </p:cBhvr>
                                    </p:animEffect>
                                  </p:childTnLst>
                                </p:cTn>
                              </p:par>
                            </p:childTnLst>
                          </p:cTn>
                        </p:par>
                        <p:par>
                          <p:cTn id="93" fill="hold">
                            <p:stCondLst>
                              <p:cond delay="10500"/>
                            </p:stCondLst>
                            <p:childTnLst>
                              <p:par>
                                <p:cTn id="94" presetID="23" presetClass="entr" presetSubtype="16" fill="hold" grpId="0" nodeType="afterEffect">
                                  <p:stCondLst>
                                    <p:cond delay="0"/>
                                  </p:stCondLst>
                                  <p:childTnLst>
                                    <p:set>
                                      <p:cBhvr>
                                        <p:cTn id="95" dur="1" fill="hold">
                                          <p:stCondLst>
                                            <p:cond delay="0"/>
                                          </p:stCondLst>
                                        </p:cTn>
                                        <p:tgtEl>
                                          <p:spTgt spid="41"/>
                                        </p:tgtEl>
                                        <p:attrNameLst>
                                          <p:attrName>style.visibility</p:attrName>
                                        </p:attrNameLst>
                                      </p:cBhvr>
                                      <p:to>
                                        <p:strVal val="visible"/>
                                      </p:to>
                                    </p:set>
                                    <p:anim calcmode="lin" valueType="num">
                                      <p:cBhvr>
                                        <p:cTn id="96" dur="500" fill="hold"/>
                                        <p:tgtEl>
                                          <p:spTgt spid="41"/>
                                        </p:tgtEl>
                                        <p:attrNameLst>
                                          <p:attrName>ppt_w</p:attrName>
                                        </p:attrNameLst>
                                      </p:cBhvr>
                                      <p:tavLst>
                                        <p:tav tm="0">
                                          <p:val>
                                            <p:fltVal val="0"/>
                                          </p:val>
                                        </p:tav>
                                        <p:tav tm="100000">
                                          <p:val>
                                            <p:strVal val="#ppt_w"/>
                                          </p:val>
                                        </p:tav>
                                      </p:tavLst>
                                    </p:anim>
                                    <p:anim calcmode="lin" valueType="num">
                                      <p:cBhvr>
                                        <p:cTn id="97" dur="500" fill="hold"/>
                                        <p:tgtEl>
                                          <p:spTgt spid="41"/>
                                        </p:tgtEl>
                                        <p:attrNameLst>
                                          <p:attrName>ppt_h</p:attrName>
                                        </p:attrNameLst>
                                      </p:cBhvr>
                                      <p:tavLst>
                                        <p:tav tm="0">
                                          <p:val>
                                            <p:fltVal val="0"/>
                                          </p:val>
                                        </p:tav>
                                        <p:tav tm="100000">
                                          <p:val>
                                            <p:strVal val="#ppt_h"/>
                                          </p:val>
                                        </p:tav>
                                      </p:tavLst>
                                    </p:anim>
                                  </p:childTnLst>
                                </p:cTn>
                              </p:par>
                            </p:childTnLst>
                          </p:cTn>
                        </p:par>
                        <p:par>
                          <p:cTn id="98" fill="hold">
                            <p:stCondLst>
                              <p:cond delay="11000"/>
                            </p:stCondLst>
                            <p:childTnLst>
                              <p:par>
                                <p:cTn id="99" presetID="22" presetClass="entr" presetSubtype="8" fill="hold" grpId="0" nodeType="after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wipe(left)">
                                      <p:cBhvr>
                                        <p:cTn id="101" dur="500"/>
                                        <p:tgtEl>
                                          <p:spTgt spid="26"/>
                                        </p:tgtEl>
                                      </p:cBhvr>
                                    </p:animEffect>
                                  </p:childTnLst>
                                </p:cTn>
                              </p:par>
                            </p:childTnLst>
                          </p:cTn>
                        </p:par>
                        <p:par>
                          <p:cTn id="102" fill="hold">
                            <p:stCondLst>
                              <p:cond delay="11500"/>
                            </p:stCondLst>
                            <p:childTnLst>
                              <p:par>
                                <p:cTn id="103" presetID="22" presetClass="entr" presetSubtype="8" fill="hold" grpId="0" nodeType="afterEffect">
                                  <p:stCondLst>
                                    <p:cond delay="0"/>
                                  </p:stCondLst>
                                  <p:childTnLst>
                                    <p:set>
                                      <p:cBhvr>
                                        <p:cTn id="104" dur="1" fill="hold">
                                          <p:stCondLst>
                                            <p:cond delay="0"/>
                                          </p:stCondLst>
                                        </p:cTn>
                                        <p:tgtEl>
                                          <p:spTgt spid="30"/>
                                        </p:tgtEl>
                                        <p:attrNameLst>
                                          <p:attrName>style.visibility</p:attrName>
                                        </p:attrNameLst>
                                      </p:cBhvr>
                                      <p:to>
                                        <p:strVal val="visible"/>
                                      </p:to>
                                    </p:set>
                                    <p:animEffect transition="in" filter="wipe(left)">
                                      <p:cBhvr>
                                        <p:cTn id="10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8" grpId="0"/>
      <p:bldP spid="9" grpId="0" bldLvl="0" animBg="1"/>
      <p:bldP spid="13" grpId="0"/>
      <p:bldP spid="14" grpId="0" bldLvl="0" animBg="1"/>
      <p:bldP spid="15" grpId="0" bldLvl="0" animBg="1"/>
      <p:bldP spid="16" grpId="0" bldLvl="0" animBg="1"/>
      <p:bldP spid="20" grpId="0"/>
      <p:bldP spid="21" grpId="0" bldLvl="0" animBg="1"/>
      <p:bldP spid="25" grpId="0"/>
      <p:bldP spid="26" grpId="0" bldLvl="0" animBg="1"/>
      <p:bldP spid="30" grpId="0"/>
      <p:bldP spid="31" grpId="0" bldLvl="0" animBg="1"/>
      <p:bldP spid="35" grpId="0"/>
      <p:bldP spid="39" grpId="0" bldLvl="0" animBg="1"/>
      <p:bldP spid="40" grpId="0" bldLvl="0" animBg="1"/>
      <p:bldP spid="41"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7200" y="160470"/>
            <a:ext cx="6000750" cy="581025"/>
          </a:xfrm>
          <a:prstGeom prst="rect">
            <a:avLst/>
          </a:prstGeom>
          <a:noFill/>
        </p:spPr>
        <p:txBody>
          <a:bodyPr wrap="square" rtlCol="0">
            <a:spAutoFit/>
          </a:bodyPr>
          <a:lstStyle/>
          <a:p>
            <a:r>
              <a:rPr lang="en-US" altLang="zh-CN" sz="3000" b="1" dirty="0" smtClean="0">
                <a:solidFill>
                  <a:schemeClr val="bg1"/>
                </a:solidFill>
              </a:rPr>
              <a:t>单击此处添加标题</a:t>
            </a:r>
          </a:p>
        </p:txBody>
      </p:sp>
      <p:grpSp>
        <p:nvGrpSpPr>
          <p:cNvPr id="3" name="Group 90"/>
          <p:cNvGrpSpPr/>
          <p:nvPr/>
        </p:nvGrpSpPr>
        <p:grpSpPr>
          <a:xfrm>
            <a:off x="4784171" y="1174096"/>
            <a:ext cx="3448464" cy="1114425"/>
            <a:chOff x="4784171" y="1173645"/>
            <a:chExt cx="3448464" cy="1114425"/>
          </a:xfrm>
        </p:grpSpPr>
        <p:sp>
          <p:nvSpPr>
            <p:cNvPr id="5" name="Rectangle 12"/>
            <p:cNvSpPr/>
            <p:nvPr/>
          </p:nvSpPr>
          <p:spPr>
            <a:xfrm>
              <a:off x="4784171" y="1373670"/>
              <a:ext cx="41275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Freeform 11"/>
            <p:cNvSpPr/>
            <p:nvPr/>
          </p:nvSpPr>
          <p:spPr>
            <a:xfrm rot="16200000">
              <a:off x="4502232" y="1593696"/>
              <a:ext cx="1114425" cy="274323"/>
            </a:xfrm>
            <a:custGeom>
              <a:avLst/>
              <a:gdLst>
                <a:gd name="connsiteX0" fmla="*/ 0 w 633676"/>
                <a:gd name="connsiteY0" fmla="*/ 274320 h 274320"/>
                <a:gd name="connsiteX1" fmla="*/ 68580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1" fmla="*/ 0 w 633676"/>
                <a:gd name="connsiteY0-2" fmla="*/ 274320 h 274320"/>
                <a:gd name="connsiteX1-3" fmla="*/ 115214 w 633676"/>
                <a:gd name="connsiteY1-4" fmla="*/ 0 h 274320"/>
                <a:gd name="connsiteX2-5" fmla="*/ 633676 w 633676"/>
                <a:gd name="connsiteY2-6" fmla="*/ 0 h 274320"/>
                <a:gd name="connsiteX3-7" fmla="*/ 565096 w 633676"/>
                <a:gd name="connsiteY3-8" fmla="*/ 274320 h 274320"/>
                <a:gd name="connsiteX4-9" fmla="*/ 0 w 633676"/>
                <a:gd name="connsiteY4-10" fmla="*/ 274320 h 274320"/>
                <a:gd name="connsiteX0-11" fmla="*/ 0 w 576069"/>
                <a:gd name="connsiteY0-12" fmla="*/ 274320 h 274320"/>
                <a:gd name="connsiteX1-13" fmla="*/ 57607 w 576069"/>
                <a:gd name="connsiteY1-14" fmla="*/ 0 h 274320"/>
                <a:gd name="connsiteX2-15" fmla="*/ 576069 w 576069"/>
                <a:gd name="connsiteY2-16" fmla="*/ 0 h 274320"/>
                <a:gd name="connsiteX3-17" fmla="*/ 507489 w 576069"/>
                <a:gd name="connsiteY3-18" fmla="*/ 274320 h 274320"/>
                <a:gd name="connsiteX4-19" fmla="*/ 0 w 576069"/>
                <a:gd name="connsiteY4-20" fmla="*/ 274320 h 274320"/>
                <a:gd name="connsiteX0-21" fmla="*/ 0 w 576069"/>
                <a:gd name="connsiteY0-22" fmla="*/ 274323 h 274323"/>
                <a:gd name="connsiteX1-23" fmla="*/ 57607 w 576069"/>
                <a:gd name="connsiteY1-24" fmla="*/ 0 h 274323"/>
                <a:gd name="connsiteX2-25" fmla="*/ 576069 w 576069"/>
                <a:gd name="connsiteY2-26" fmla="*/ 0 h 274323"/>
                <a:gd name="connsiteX3-27" fmla="*/ 507489 w 576069"/>
                <a:gd name="connsiteY3-28" fmla="*/ 274320 h 274323"/>
                <a:gd name="connsiteX4-29" fmla="*/ 0 w 576069"/>
                <a:gd name="connsiteY4-30" fmla="*/ 274323 h 274323"/>
                <a:gd name="connsiteX0-31" fmla="*/ 0 w 576069"/>
                <a:gd name="connsiteY0-32" fmla="*/ 274323 h 274323"/>
                <a:gd name="connsiteX1-33" fmla="*/ 57607 w 576069"/>
                <a:gd name="connsiteY1-34" fmla="*/ 0 h 274323"/>
                <a:gd name="connsiteX2-35" fmla="*/ 576069 w 576069"/>
                <a:gd name="connsiteY2-36" fmla="*/ 0 h 274323"/>
                <a:gd name="connsiteX3-37" fmla="*/ 507489 w 576069"/>
                <a:gd name="connsiteY3-38" fmla="*/ 274320 h 274323"/>
                <a:gd name="connsiteX4-39" fmla="*/ 0 w 576069"/>
                <a:gd name="connsiteY4-40" fmla="*/ 274323 h 274323"/>
                <a:gd name="connsiteX0-41" fmla="*/ 0 w 633677"/>
                <a:gd name="connsiteY0-42" fmla="*/ 274323 h 274323"/>
                <a:gd name="connsiteX1-43" fmla="*/ 115215 w 633677"/>
                <a:gd name="connsiteY1-44" fmla="*/ 0 h 274323"/>
                <a:gd name="connsiteX2-45" fmla="*/ 633677 w 633677"/>
                <a:gd name="connsiteY2-46" fmla="*/ 0 h 274323"/>
                <a:gd name="connsiteX3-47" fmla="*/ 565097 w 633677"/>
                <a:gd name="connsiteY3-48" fmla="*/ 274320 h 274323"/>
                <a:gd name="connsiteX4-49" fmla="*/ 0 w 633677"/>
                <a:gd name="connsiteY4-50" fmla="*/ 274323 h 274323"/>
                <a:gd name="connsiteX0-51" fmla="*/ 0 w 633677"/>
                <a:gd name="connsiteY0-52" fmla="*/ 274323 h 274323"/>
                <a:gd name="connsiteX1-53" fmla="*/ 115215 w 633677"/>
                <a:gd name="connsiteY1-54" fmla="*/ 0 h 274323"/>
                <a:gd name="connsiteX2-55" fmla="*/ 633677 w 633677"/>
                <a:gd name="connsiteY2-56" fmla="*/ 0 h 274323"/>
                <a:gd name="connsiteX3-57" fmla="*/ 518463 w 633677"/>
                <a:gd name="connsiteY3-58" fmla="*/ 274323 h 274323"/>
                <a:gd name="connsiteX4-59" fmla="*/ 0 w 633677"/>
                <a:gd name="connsiteY4-60" fmla="*/ 274323 h 2743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3677" h="274323">
                  <a:moveTo>
                    <a:pt x="0" y="274323"/>
                  </a:moveTo>
                  <a:lnTo>
                    <a:pt x="115215" y="0"/>
                  </a:lnTo>
                  <a:lnTo>
                    <a:pt x="633677" y="0"/>
                  </a:lnTo>
                  <a:lnTo>
                    <a:pt x="518463" y="274323"/>
                  </a:lnTo>
                  <a:lnTo>
                    <a:pt x="0" y="274323"/>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Rectangle 5"/>
            <p:cNvSpPr/>
            <p:nvPr/>
          </p:nvSpPr>
          <p:spPr>
            <a:xfrm>
              <a:off x="5558870" y="1373670"/>
              <a:ext cx="2673765"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 name="Freeform 6"/>
            <p:cNvSpPr/>
            <p:nvPr/>
          </p:nvSpPr>
          <p:spPr>
            <a:xfrm rot="5400000" flipV="1">
              <a:off x="5141995" y="1593696"/>
              <a:ext cx="1114425" cy="274323"/>
            </a:xfrm>
            <a:custGeom>
              <a:avLst/>
              <a:gdLst>
                <a:gd name="connsiteX0" fmla="*/ 0 w 633676"/>
                <a:gd name="connsiteY0" fmla="*/ 274320 h 274320"/>
                <a:gd name="connsiteX1" fmla="*/ 68580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1" fmla="*/ 0 w 633676"/>
                <a:gd name="connsiteY0-2" fmla="*/ 274320 h 274320"/>
                <a:gd name="connsiteX1-3" fmla="*/ 115214 w 633676"/>
                <a:gd name="connsiteY1-4" fmla="*/ 0 h 274320"/>
                <a:gd name="connsiteX2-5" fmla="*/ 633676 w 633676"/>
                <a:gd name="connsiteY2-6" fmla="*/ 0 h 274320"/>
                <a:gd name="connsiteX3-7" fmla="*/ 565096 w 633676"/>
                <a:gd name="connsiteY3-8" fmla="*/ 274320 h 274320"/>
                <a:gd name="connsiteX4-9" fmla="*/ 0 w 633676"/>
                <a:gd name="connsiteY4-10" fmla="*/ 274320 h 274320"/>
                <a:gd name="connsiteX0-11" fmla="*/ 0 w 576069"/>
                <a:gd name="connsiteY0-12" fmla="*/ 274320 h 274320"/>
                <a:gd name="connsiteX1-13" fmla="*/ 57607 w 576069"/>
                <a:gd name="connsiteY1-14" fmla="*/ 0 h 274320"/>
                <a:gd name="connsiteX2-15" fmla="*/ 576069 w 576069"/>
                <a:gd name="connsiteY2-16" fmla="*/ 0 h 274320"/>
                <a:gd name="connsiteX3-17" fmla="*/ 507489 w 576069"/>
                <a:gd name="connsiteY3-18" fmla="*/ 274320 h 274320"/>
                <a:gd name="connsiteX4-19" fmla="*/ 0 w 576069"/>
                <a:gd name="connsiteY4-20" fmla="*/ 274320 h 274320"/>
                <a:gd name="connsiteX0-21" fmla="*/ 0 w 576069"/>
                <a:gd name="connsiteY0-22" fmla="*/ 274323 h 274323"/>
                <a:gd name="connsiteX1-23" fmla="*/ 57607 w 576069"/>
                <a:gd name="connsiteY1-24" fmla="*/ 0 h 274323"/>
                <a:gd name="connsiteX2-25" fmla="*/ 576069 w 576069"/>
                <a:gd name="connsiteY2-26" fmla="*/ 0 h 274323"/>
                <a:gd name="connsiteX3-27" fmla="*/ 507489 w 576069"/>
                <a:gd name="connsiteY3-28" fmla="*/ 274320 h 274323"/>
                <a:gd name="connsiteX4-29" fmla="*/ 0 w 576069"/>
                <a:gd name="connsiteY4-30" fmla="*/ 274323 h 274323"/>
                <a:gd name="connsiteX0-31" fmla="*/ 0 w 576069"/>
                <a:gd name="connsiteY0-32" fmla="*/ 274323 h 274323"/>
                <a:gd name="connsiteX1-33" fmla="*/ 57607 w 576069"/>
                <a:gd name="connsiteY1-34" fmla="*/ 0 h 274323"/>
                <a:gd name="connsiteX2-35" fmla="*/ 576069 w 576069"/>
                <a:gd name="connsiteY2-36" fmla="*/ 0 h 274323"/>
                <a:gd name="connsiteX3-37" fmla="*/ 507489 w 576069"/>
                <a:gd name="connsiteY3-38" fmla="*/ 274320 h 274323"/>
                <a:gd name="connsiteX4-39" fmla="*/ 0 w 576069"/>
                <a:gd name="connsiteY4-40" fmla="*/ 274323 h 274323"/>
                <a:gd name="connsiteX0-41" fmla="*/ 0 w 633677"/>
                <a:gd name="connsiteY0-42" fmla="*/ 274323 h 274323"/>
                <a:gd name="connsiteX1-43" fmla="*/ 115215 w 633677"/>
                <a:gd name="connsiteY1-44" fmla="*/ 0 h 274323"/>
                <a:gd name="connsiteX2-45" fmla="*/ 633677 w 633677"/>
                <a:gd name="connsiteY2-46" fmla="*/ 0 h 274323"/>
                <a:gd name="connsiteX3-47" fmla="*/ 565097 w 633677"/>
                <a:gd name="connsiteY3-48" fmla="*/ 274320 h 274323"/>
                <a:gd name="connsiteX4-49" fmla="*/ 0 w 633677"/>
                <a:gd name="connsiteY4-50" fmla="*/ 274323 h 274323"/>
                <a:gd name="connsiteX0-51" fmla="*/ 0 w 633677"/>
                <a:gd name="connsiteY0-52" fmla="*/ 274323 h 274323"/>
                <a:gd name="connsiteX1-53" fmla="*/ 115215 w 633677"/>
                <a:gd name="connsiteY1-54" fmla="*/ 0 h 274323"/>
                <a:gd name="connsiteX2-55" fmla="*/ 633677 w 633677"/>
                <a:gd name="connsiteY2-56" fmla="*/ 0 h 274323"/>
                <a:gd name="connsiteX3-57" fmla="*/ 518463 w 633677"/>
                <a:gd name="connsiteY3-58" fmla="*/ 274323 h 274323"/>
                <a:gd name="connsiteX4-59" fmla="*/ 0 w 633677"/>
                <a:gd name="connsiteY4-60" fmla="*/ 274323 h 2743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3677" h="274323">
                  <a:moveTo>
                    <a:pt x="0" y="274323"/>
                  </a:moveTo>
                  <a:lnTo>
                    <a:pt x="115215" y="0"/>
                  </a:lnTo>
                  <a:lnTo>
                    <a:pt x="633677" y="0"/>
                  </a:lnTo>
                  <a:lnTo>
                    <a:pt x="518463" y="274323"/>
                  </a:lnTo>
                  <a:lnTo>
                    <a:pt x="0" y="274323"/>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 name="Rectangle 7"/>
            <p:cNvSpPr/>
            <p:nvPr/>
          </p:nvSpPr>
          <p:spPr>
            <a:xfrm>
              <a:off x="4923077" y="1173645"/>
              <a:ext cx="914400" cy="914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p>
          </p:txBody>
        </p:sp>
      </p:grpSp>
      <p:sp>
        <p:nvSpPr>
          <p:cNvPr id="10" name="TextBox 13"/>
          <p:cNvSpPr txBox="1"/>
          <p:nvPr/>
        </p:nvSpPr>
        <p:spPr>
          <a:xfrm>
            <a:off x="6009584" y="1492766"/>
            <a:ext cx="2114799" cy="561340"/>
          </a:xfrm>
          <a:prstGeom prst="rect">
            <a:avLst/>
          </a:prstGeom>
          <a:noFill/>
        </p:spPr>
        <p:txBody>
          <a:bodyPr wrap="square" lIns="0" tIns="0" rIns="0" bIns="0" rtlCol="0" anchor="t">
            <a:spAutoFit/>
          </a:bodyPr>
          <a:lstStyle/>
          <a:p>
            <a:pPr>
              <a:spcBef>
                <a:spcPct val="20000"/>
              </a:spcBef>
              <a:defRPr/>
            </a:pPr>
            <a:r>
              <a:rPr lang="en-US" sz="1200" b="1" dirty="0">
                <a:solidFill>
                  <a:schemeClr val="bg1"/>
                </a:solidFill>
              </a:rPr>
              <a:t>单击此处添加标题</a:t>
            </a:r>
          </a:p>
          <a:p>
            <a:pPr>
              <a:spcBef>
                <a:spcPct val="20000"/>
              </a:spcBef>
              <a:defRPr/>
            </a:pPr>
            <a:r>
              <a:rPr lang="en-US" sz="1000" dirty="0">
                <a:solidFill>
                  <a:schemeClr val="bg1"/>
                </a:solidFill>
              </a:rPr>
              <a:t>请在此粘贴或者输入您的文字内容</a:t>
            </a:r>
          </a:p>
          <a:p>
            <a:pPr>
              <a:spcBef>
                <a:spcPct val="20000"/>
              </a:spcBef>
              <a:defRPr/>
            </a:pPr>
            <a:r>
              <a:rPr lang="en-US" sz="1000" dirty="0">
                <a:solidFill>
                  <a:schemeClr val="bg1"/>
                </a:solidFill>
              </a:rPr>
              <a:t>请在此粘贴或者输入您的文字内容</a:t>
            </a:r>
          </a:p>
        </p:txBody>
      </p:sp>
      <p:grpSp>
        <p:nvGrpSpPr>
          <p:cNvPr id="11" name="Group 89"/>
          <p:cNvGrpSpPr/>
          <p:nvPr/>
        </p:nvGrpSpPr>
        <p:grpSpPr>
          <a:xfrm>
            <a:off x="911366" y="1174096"/>
            <a:ext cx="3448464" cy="1114425"/>
            <a:chOff x="911366" y="1173645"/>
            <a:chExt cx="3448464" cy="1114425"/>
          </a:xfrm>
        </p:grpSpPr>
        <p:sp>
          <p:nvSpPr>
            <p:cNvPr id="12" name="Rectangle 14"/>
            <p:cNvSpPr/>
            <p:nvPr/>
          </p:nvSpPr>
          <p:spPr>
            <a:xfrm flipH="1">
              <a:off x="3947080" y="1373670"/>
              <a:ext cx="41275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Freeform 15"/>
            <p:cNvSpPr/>
            <p:nvPr/>
          </p:nvSpPr>
          <p:spPr>
            <a:xfrm rot="5400000" flipH="1">
              <a:off x="3527344" y="1593696"/>
              <a:ext cx="1114425" cy="274323"/>
            </a:xfrm>
            <a:custGeom>
              <a:avLst/>
              <a:gdLst>
                <a:gd name="connsiteX0" fmla="*/ 0 w 633676"/>
                <a:gd name="connsiteY0" fmla="*/ 274320 h 274320"/>
                <a:gd name="connsiteX1" fmla="*/ 68580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1" fmla="*/ 0 w 633676"/>
                <a:gd name="connsiteY0-2" fmla="*/ 274320 h 274320"/>
                <a:gd name="connsiteX1-3" fmla="*/ 115214 w 633676"/>
                <a:gd name="connsiteY1-4" fmla="*/ 0 h 274320"/>
                <a:gd name="connsiteX2-5" fmla="*/ 633676 w 633676"/>
                <a:gd name="connsiteY2-6" fmla="*/ 0 h 274320"/>
                <a:gd name="connsiteX3-7" fmla="*/ 565096 w 633676"/>
                <a:gd name="connsiteY3-8" fmla="*/ 274320 h 274320"/>
                <a:gd name="connsiteX4-9" fmla="*/ 0 w 633676"/>
                <a:gd name="connsiteY4-10" fmla="*/ 274320 h 274320"/>
                <a:gd name="connsiteX0-11" fmla="*/ 0 w 576069"/>
                <a:gd name="connsiteY0-12" fmla="*/ 274320 h 274320"/>
                <a:gd name="connsiteX1-13" fmla="*/ 57607 w 576069"/>
                <a:gd name="connsiteY1-14" fmla="*/ 0 h 274320"/>
                <a:gd name="connsiteX2-15" fmla="*/ 576069 w 576069"/>
                <a:gd name="connsiteY2-16" fmla="*/ 0 h 274320"/>
                <a:gd name="connsiteX3-17" fmla="*/ 507489 w 576069"/>
                <a:gd name="connsiteY3-18" fmla="*/ 274320 h 274320"/>
                <a:gd name="connsiteX4-19" fmla="*/ 0 w 576069"/>
                <a:gd name="connsiteY4-20" fmla="*/ 274320 h 274320"/>
                <a:gd name="connsiteX0-21" fmla="*/ 0 w 576069"/>
                <a:gd name="connsiteY0-22" fmla="*/ 274323 h 274323"/>
                <a:gd name="connsiteX1-23" fmla="*/ 57607 w 576069"/>
                <a:gd name="connsiteY1-24" fmla="*/ 0 h 274323"/>
                <a:gd name="connsiteX2-25" fmla="*/ 576069 w 576069"/>
                <a:gd name="connsiteY2-26" fmla="*/ 0 h 274323"/>
                <a:gd name="connsiteX3-27" fmla="*/ 507489 w 576069"/>
                <a:gd name="connsiteY3-28" fmla="*/ 274320 h 274323"/>
                <a:gd name="connsiteX4-29" fmla="*/ 0 w 576069"/>
                <a:gd name="connsiteY4-30" fmla="*/ 274323 h 274323"/>
                <a:gd name="connsiteX0-31" fmla="*/ 0 w 576069"/>
                <a:gd name="connsiteY0-32" fmla="*/ 274323 h 274323"/>
                <a:gd name="connsiteX1-33" fmla="*/ 57607 w 576069"/>
                <a:gd name="connsiteY1-34" fmla="*/ 0 h 274323"/>
                <a:gd name="connsiteX2-35" fmla="*/ 576069 w 576069"/>
                <a:gd name="connsiteY2-36" fmla="*/ 0 h 274323"/>
                <a:gd name="connsiteX3-37" fmla="*/ 507489 w 576069"/>
                <a:gd name="connsiteY3-38" fmla="*/ 274320 h 274323"/>
                <a:gd name="connsiteX4-39" fmla="*/ 0 w 576069"/>
                <a:gd name="connsiteY4-40" fmla="*/ 274323 h 274323"/>
                <a:gd name="connsiteX0-41" fmla="*/ 0 w 633677"/>
                <a:gd name="connsiteY0-42" fmla="*/ 274323 h 274323"/>
                <a:gd name="connsiteX1-43" fmla="*/ 115215 w 633677"/>
                <a:gd name="connsiteY1-44" fmla="*/ 0 h 274323"/>
                <a:gd name="connsiteX2-45" fmla="*/ 633677 w 633677"/>
                <a:gd name="connsiteY2-46" fmla="*/ 0 h 274323"/>
                <a:gd name="connsiteX3-47" fmla="*/ 565097 w 633677"/>
                <a:gd name="connsiteY3-48" fmla="*/ 274320 h 274323"/>
                <a:gd name="connsiteX4-49" fmla="*/ 0 w 633677"/>
                <a:gd name="connsiteY4-50" fmla="*/ 274323 h 274323"/>
                <a:gd name="connsiteX0-51" fmla="*/ 0 w 633677"/>
                <a:gd name="connsiteY0-52" fmla="*/ 274323 h 274323"/>
                <a:gd name="connsiteX1-53" fmla="*/ 115215 w 633677"/>
                <a:gd name="connsiteY1-54" fmla="*/ 0 h 274323"/>
                <a:gd name="connsiteX2-55" fmla="*/ 633677 w 633677"/>
                <a:gd name="connsiteY2-56" fmla="*/ 0 h 274323"/>
                <a:gd name="connsiteX3-57" fmla="*/ 518463 w 633677"/>
                <a:gd name="connsiteY3-58" fmla="*/ 274323 h 274323"/>
                <a:gd name="connsiteX4-59" fmla="*/ 0 w 633677"/>
                <a:gd name="connsiteY4-60" fmla="*/ 274323 h 2743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3677" h="274323">
                  <a:moveTo>
                    <a:pt x="0" y="274323"/>
                  </a:moveTo>
                  <a:lnTo>
                    <a:pt x="115215" y="0"/>
                  </a:lnTo>
                  <a:lnTo>
                    <a:pt x="633677" y="0"/>
                  </a:lnTo>
                  <a:lnTo>
                    <a:pt x="518463" y="274323"/>
                  </a:lnTo>
                  <a:lnTo>
                    <a:pt x="0" y="274323"/>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 name="Rectangle 16"/>
            <p:cNvSpPr/>
            <p:nvPr/>
          </p:nvSpPr>
          <p:spPr>
            <a:xfrm flipH="1">
              <a:off x="911366" y="1373670"/>
              <a:ext cx="2673765"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Freeform 17"/>
            <p:cNvSpPr/>
            <p:nvPr/>
          </p:nvSpPr>
          <p:spPr>
            <a:xfrm rot="16200000" flipH="1" flipV="1">
              <a:off x="2887581" y="1593696"/>
              <a:ext cx="1114425" cy="274323"/>
            </a:xfrm>
            <a:custGeom>
              <a:avLst/>
              <a:gdLst>
                <a:gd name="connsiteX0" fmla="*/ 0 w 633676"/>
                <a:gd name="connsiteY0" fmla="*/ 274320 h 274320"/>
                <a:gd name="connsiteX1" fmla="*/ 68580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1" fmla="*/ 0 w 633676"/>
                <a:gd name="connsiteY0-2" fmla="*/ 274320 h 274320"/>
                <a:gd name="connsiteX1-3" fmla="*/ 115214 w 633676"/>
                <a:gd name="connsiteY1-4" fmla="*/ 0 h 274320"/>
                <a:gd name="connsiteX2-5" fmla="*/ 633676 w 633676"/>
                <a:gd name="connsiteY2-6" fmla="*/ 0 h 274320"/>
                <a:gd name="connsiteX3-7" fmla="*/ 565096 w 633676"/>
                <a:gd name="connsiteY3-8" fmla="*/ 274320 h 274320"/>
                <a:gd name="connsiteX4-9" fmla="*/ 0 w 633676"/>
                <a:gd name="connsiteY4-10" fmla="*/ 274320 h 274320"/>
                <a:gd name="connsiteX0-11" fmla="*/ 0 w 576069"/>
                <a:gd name="connsiteY0-12" fmla="*/ 274320 h 274320"/>
                <a:gd name="connsiteX1-13" fmla="*/ 57607 w 576069"/>
                <a:gd name="connsiteY1-14" fmla="*/ 0 h 274320"/>
                <a:gd name="connsiteX2-15" fmla="*/ 576069 w 576069"/>
                <a:gd name="connsiteY2-16" fmla="*/ 0 h 274320"/>
                <a:gd name="connsiteX3-17" fmla="*/ 507489 w 576069"/>
                <a:gd name="connsiteY3-18" fmla="*/ 274320 h 274320"/>
                <a:gd name="connsiteX4-19" fmla="*/ 0 w 576069"/>
                <a:gd name="connsiteY4-20" fmla="*/ 274320 h 274320"/>
                <a:gd name="connsiteX0-21" fmla="*/ 0 w 576069"/>
                <a:gd name="connsiteY0-22" fmla="*/ 274323 h 274323"/>
                <a:gd name="connsiteX1-23" fmla="*/ 57607 w 576069"/>
                <a:gd name="connsiteY1-24" fmla="*/ 0 h 274323"/>
                <a:gd name="connsiteX2-25" fmla="*/ 576069 w 576069"/>
                <a:gd name="connsiteY2-26" fmla="*/ 0 h 274323"/>
                <a:gd name="connsiteX3-27" fmla="*/ 507489 w 576069"/>
                <a:gd name="connsiteY3-28" fmla="*/ 274320 h 274323"/>
                <a:gd name="connsiteX4-29" fmla="*/ 0 w 576069"/>
                <a:gd name="connsiteY4-30" fmla="*/ 274323 h 274323"/>
                <a:gd name="connsiteX0-31" fmla="*/ 0 w 576069"/>
                <a:gd name="connsiteY0-32" fmla="*/ 274323 h 274323"/>
                <a:gd name="connsiteX1-33" fmla="*/ 57607 w 576069"/>
                <a:gd name="connsiteY1-34" fmla="*/ 0 h 274323"/>
                <a:gd name="connsiteX2-35" fmla="*/ 576069 w 576069"/>
                <a:gd name="connsiteY2-36" fmla="*/ 0 h 274323"/>
                <a:gd name="connsiteX3-37" fmla="*/ 507489 w 576069"/>
                <a:gd name="connsiteY3-38" fmla="*/ 274320 h 274323"/>
                <a:gd name="connsiteX4-39" fmla="*/ 0 w 576069"/>
                <a:gd name="connsiteY4-40" fmla="*/ 274323 h 274323"/>
                <a:gd name="connsiteX0-41" fmla="*/ 0 w 633677"/>
                <a:gd name="connsiteY0-42" fmla="*/ 274323 h 274323"/>
                <a:gd name="connsiteX1-43" fmla="*/ 115215 w 633677"/>
                <a:gd name="connsiteY1-44" fmla="*/ 0 h 274323"/>
                <a:gd name="connsiteX2-45" fmla="*/ 633677 w 633677"/>
                <a:gd name="connsiteY2-46" fmla="*/ 0 h 274323"/>
                <a:gd name="connsiteX3-47" fmla="*/ 565097 w 633677"/>
                <a:gd name="connsiteY3-48" fmla="*/ 274320 h 274323"/>
                <a:gd name="connsiteX4-49" fmla="*/ 0 w 633677"/>
                <a:gd name="connsiteY4-50" fmla="*/ 274323 h 274323"/>
                <a:gd name="connsiteX0-51" fmla="*/ 0 w 633677"/>
                <a:gd name="connsiteY0-52" fmla="*/ 274323 h 274323"/>
                <a:gd name="connsiteX1-53" fmla="*/ 115215 w 633677"/>
                <a:gd name="connsiteY1-54" fmla="*/ 0 h 274323"/>
                <a:gd name="connsiteX2-55" fmla="*/ 633677 w 633677"/>
                <a:gd name="connsiteY2-56" fmla="*/ 0 h 274323"/>
                <a:gd name="connsiteX3-57" fmla="*/ 518463 w 633677"/>
                <a:gd name="connsiteY3-58" fmla="*/ 274323 h 274323"/>
                <a:gd name="connsiteX4-59" fmla="*/ 0 w 633677"/>
                <a:gd name="connsiteY4-60" fmla="*/ 274323 h 2743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3677" h="274323">
                  <a:moveTo>
                    <a:pt x="0" y="274323"/>
                  </a:moveTo>
                  <a:lnTo>
                    <a:pt x="115215" y="0"/>
                  </a:lnTo>
                  <a:lnTo>
                    <a:pt x="633677" y="0"/>
                  </a:lnTo>
                  <a:lnTo>
                    <a:pt x="518463" y="274323"/>
                  </a:lnTo>
                  <a:lnTo>
                    <a:pt x="0" y="274323"/>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18"/>
            <p:cNvSpPr/>
            <p:nvPr/>
          </p:nvSpPr>
          <p:spPr>
            <a:xfrm flipH="1">
              <a:off x="3306524" y="1173645"/>
              <a:ext cx="914400" cy="914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p>
          </p:txBody>
        </p:sp>
      </p:grpSp>
      <p:sp>
        <p:nvSpPr>
          <p:cNvPr id="17" name="TextBox 19"/>
          <p:cNvSpPr txBox="1"/>
          <p:nvPr/>
        </p:nvSpPr>
        <p:spPr>
          <a:xfrm flipH="1">
            <a:off x="1019618" y="1492766"/>
            <a:ext cx="2114799" cy="561340"/>
          </a:xfrm>
          <a:prstGeom prst="rect">
            <a:avLst/>
          </a:prstGeom>
          <a:noFill/>
        </p:spPr>
        <p:txBody>
          <a:bodyPr wrap="square" lIns="0" tIns="0" rIns="0" bIns="0" rtlCol="0" anchor="t">
            <a:spAutoFit/>
          </a:bodyPr>
          <a:lstStyle/>
          <a:p>
            <a:pPr algn="r">
              <a:spcBef>
                <a:spcPct val="20000"/>
              </a:spcBef>
              <a:defRPr/>
            </a:pPr>
            <a:r>
              <a:rPr lang="en-US" sz="1200" b="1" dirty="0">
                <a:solidFill>
                  <a:schemeClr val="bg1"/>
                </a:solidFill>
              </a:rPr>
              <a:t>单击此处添加标题</a:t>
            </a:r>
          </a:p>
          <a:p>
            <a:pPr algn="r">
              <a:spcBef>
                <a:spcPct val="20000"/>
              </a:spcBef>
              <a:defRPr/>
            </a:pPr>
            <a:r>
              <a:rPr lang="en-US" sz="1000" dirty="0">
                <a:solidFill>
                  <a:schemeClr val="bg1"/>
                </a:solidFill>
              </a:rPr>
              <a:t>请在此粘贴或者输入您的文字内容</a:t>
            </a:r>
          </a:p>
          <a:p>
            <a:pPr algn="r">
              <a:spcBef>
                <a:spcPct val="20000"/>
              </a:spcBef>
              <a:defRPr/>
            </a:pPr>
            <a:r>
              <a:rPr lang="en-US" sz="1000" dirty="0">
                <a:solidFill>
                  <a:schemeClr val="bg1"/>
                </a:solidFill>
              </a:rPr>
              <a:t>请在此粘贴或者输入您的文字内容</a:t>
            </a:r>
          </a:p>
        </p:txBody>
      </p:sp>
      <p:grpSp>
        <p:nvGrpSpPr>
          <p:cNvPr id="18" name="Group 91"/>
          <p:cNvGrpSpPr/>
          <p:nvPr/>
        </p:nvGrpSpPr>
        <p:grpSpPr>
          <a:xfrm>
            <a:off x="4784171" y="2393296"/>
            <a:ext cx="3448464" cy="1114425"/>
            <a:chOff x="4784171" y="2392845"/>
            <a:chExt cx="3448464" cy="1114425"/>
          </a:xfrm>
        </p:grpSpPr>
        <p:sp>
          <p:nvSpPr>
            <p:cNvPr id="19" name="Rectangle 38"/>
            <p:cNvSpPr/>
            <p:nvPr/>
          </p:nvSpPr>
          <p:spPr>
            <a:xfrm>
              <a:off x="4784171" y="2592870"/>
              <a:ext cx="412750"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0" name="Freeform 39"/>
            <p:cNvSpPr/>
            <p:nvPr/>
          </p:nvSpPr>
          <p:spPr>
            <a:xfrm rot="16200000">
              <a:off x="4502232" y="2812896"/>
              <a:ext cx="1114425" cy="274323"/>
            </a:xfrm>
            <a:custGeom>
              <a:avLst/>
              <a:gdLst>
                <a:gd name="connsiteX0" fmla="*/ 0 w 633676"/>
                <a:gd name="connsiteY0" fmla="*/ 274320 h 274320"/>
                <a:gd name="connsiteX1" fmla="*/ 68580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1" fmla="*/ 0 w 633676"/>
                <a:gd name="connsiteY0-2" fmla="*/ 274320 h 274320"/>
                <a:gd name="connsiteX1-3" fmla="*/ 115214 w 633676"/>
                <a:gd name="connsiteY1-4" fmla="*/ 0 h 274320"/>
                <a:gd name="connsiteX2-5" fmla="*/ 633676 w 633676"/>
                <a:gd name="connsiteY2-6" fmla="*/ 0 h 274320"/>
                <a:gd name="connsiteX3-7" fmla="*/ 565096 w 633676"/>
                <a:gd name="connsiteY3-8" fmla="*/ 274320 h 274320"/>
                <a:gd name="connsiteX4-9" fmla="*/ 0 w 633676"/>
                <a:gd name="connsiteY4-10" fmla="*/ 274320 h 274320"/>
                <a:gd name="connsiteX0-11" fmla="*/ 0 w 576069"/>
                <a:gd name="connsiteY0-12" fmla="*/ 274320 h 274320"/>
                <a:gd name="connsiteX1-13" fmla="*/ 57607 w 576069"/>
                <a:gd name="connsiteY1-14" fmla="*/ 0 h 274320"/>
                <a:gd name="connsiteX2-15" fmla="*/ 576069 w 576069"/>
                <a:gd name="connsiteY2-16" fmla="*/ 0 h 274320"/>
                <a:gd name="connsiteX3-17" fmla="*/ 507489 w 576069"/>
                <a:gd name="connsiteY3-18" fmla="*/ 274320 h 274320"/>
                <a:gd name="connsiteX4-19" fmla="*/ 0 w 576069"/>
                <a:gd name="connsiteY4-20" fmla="*/ 274320 h 274320"/>
                <a:gd name="connsiteX0-21" fmla="*/ 0 w 576069"/>
                <a:gd name="connsiteY0-22" fmla="*/ 274323 h 274323"/>
                <a:gd name="connsiteX1-23" fmla="*/ 57607 w 576069"/>
                <a:gd name="connsiteY1-24" fmla="*/ 0 h 274323"/>
                <a:gd name="connsiteX2-25" fmla="*/ 576069 w 576069"/>
                <a:gd name="connsiteY2-26" fmla="*/ 0 h 274323"/>
                <a:gd name="connsiteX3-27" fmla="*/ 507489 w 576069"/>
                <a:gd name="connsiteY3-28" fmla="*/ 274320 h 274323"/>
                <a:gd name="connsiteX4-29" fmla="*/ 0 w 576069"/>
                <a:gd name="connsiteY4-30" fmla="*/ 274323 h 274323"/>
                <a:gd name="connsiteX0-31" fmla="*/ 0 w 576069"/>
                <a:gd name="connsiteY0-32" fmla="*/ 274323 h 274323"/>
                <a:gd name="connsiteX1-33" fmla="*/ 57607 w 576069"/>
                <a:gd name="connsiteY1-34" fmla="*/ 0 h 274323"/>
                <a:gd name="connsiteX2-35" fmla="*/ 576069 w 576069"/>
                <a:gd name="connsiteY2-36" fmla="*/ 0 h 274323"/>
                <a:gd name="connsiteX3-37" fmla="*/ 507489 w 576069"/>
                <a:gd name="connsiteY3-38" fmla="*/ 274320 h 274323"/>
                <a:gd name="connsiteX4-39" fmla="*/ 0 w 576069"/>
                <a:gd name="connsiteY4-40" fmla="*/ 274323 h 274323"/>
                <a:gd name="connsiteX0-41" fmla="*/ 0 w 633677"/>
                <a:gd name="connsiteY0-42" fmla="*/ 274323 h 274323"/>
                <a:gd name="connsiteX1-43" fmla="*/ 115215 w 633677"/>
                <a:gd name="connsiteY1-44" fmla="*/ 0 h 274323"/>
                <a:gd name="connsiteX2-45" fmla="*/ 633677 w 633677"/>
                <a:gd name="connsiteY2-46" fmla="*/ 0 h 274323"/>
                <a:gd name="connsiteX3-47" fmla="*/ 565097 w 633677"/>
                <a:gd name="connsiteY3-48" fmla="*/ 274320 h 274323"/>
                <a:gd name="connsiteX4-49" fmla="*/ 0 w 633677"/>
                <a:gd name="connsiteY4-50" fmla="*/ 274323 h 274323"/>
                <a:gd name="connsiteX0-51" fmla="*/ 0 w 633677"/>
                <a:gd name="connsiteY0-52" fmla="*/ 274323 h 274323"/>
                <a:gd name="connsiteX1-53" fmla="*/ 115215 w 633677"/>
                <a:gd name="connsiteY1-54" fmla="*/ 0 h 274323"/>
                <a:gd name="connsiteX2-55" fmla="*/ 633677 w 633677"/>
                <a:gd name="connsiteY2-56" fmla="*/ 0 h 274323"/>
                <a:gd name="connsiteX3-57" fmla="*/ 518463 w 633677"/>
                <a:gd name="connsiteY3-58" fmla="*/ 274323 h 274323"/>
                <a:gd name="connsiteX4-59" fmla="*/ 0 w 633677"/>
                <a:gd name="connsiteY4-60" fmla="*/ 274323 h 2743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3677" h="274323">
                  <a:moveTo>
                    <a:pt x="0" y="274323"/>
                  </a:moveTo>
                  <a:lnTo>
                    <a:pt x="115215" y="0"/>
                  </a:lnTo>
                  <a:lnTo>
                    <a:pt x="633677" y="0"/>
                  </a:lnTo>
                  <a:lnTo>
                    <a:pt x="518463" y="274323"/>
                  </a:lnTo>
                  <a:lnTo>
                    <a:pt x="0" y="274323"/>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Rectangle 40"/>
            <p:cNvSpPr/>
            <p:nvPr/>
          </p:nvSpPr>
          <p:spPr>
            <a:xfrm>
              <a:off x="5558870" y="2592870"/>
              <a:ext cx="2673765"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2" name="Freeform 41"/>
            <p:cNvSpPr/>
            <p:nvPr/>
          </p:nvSpPr>
          <p:spPr>
            <a:xfrm rot="5400000" flipV="1">
              <a:off x="5141995" y="2812896"/>
              <a:ext cx="1114425" cy="274323"/>
            </a:xfrm>
            <a:custGeom>
              <a:avLst/>
              <a:gdLst>
                <a:gd name="connsiteX0" fmla="*/ 0 w 633676"/>
                <a:gd name="connsiteY0" fmla="*/ 274320 h 274320"/>
                <a:gd name="connsiteX1" fmla="*/ 68580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1" fmla="*/ 0 w 633676"/>
                <a:gd name="connsiteY0-2" fmla="*/ 274320 h 274320"/>
                <a:gd name="connsiteX1-3" fmla="*/ 115214 w 633676"/>
                <a:gd name="connsiteY1-4" fmla="*/ 0 h 274320"/>
                <a:gd name="connsiteX2-5" fmla="*/ 633676 w 633676"/>
                <a:gd name="connsiteY2-6" fmla="*/ 0 h 274320"/>
                <a:gd name="connsiteX3-7" fmla="*/ 565096 w 633676"/>
                <a:gd name="connsiteY3-8" fmla="*/ 274320 h 274320"/>
                <a:gd name="connsiteX4-9" fmla="*/ 0 w 633676"/>
                <a:gd name="connsiteY4-10" fmla="*/ 274320 h 274320"/>
                <a:gd name="connsiteX0-11" fmla="*/ 0 w 576069"/>
                <a:gd name="connsiteY0-12" fmla="*/ 274320 h 274320"/>
                <a:gd name="connsiteX1-13" fmla="*/ 57607 w 576069"/>
                <a:gd name="connsiteY1-14" fmla="*/ 0 h 274320"/>
                <a:gd name="connsiteX2-15" fmla="*/ 576069 w 576069"/>
                <a:gd name="connsiteY2-16" fmla="*/ 0 h 274320"/>
                <a:gd name="connsiteX3-17" fmla="*/ 507489 w 576069"/>
                <a:gd name="connsiteY3-18" fmla="*/ 274320 h 274320"/>
                <a:gd name="connsiteX4-19" fmla="*/ 0 w 576069"/>
                <a:gd name="connsiteY4-20" fmla="*/ 274320 h 274320"/>
                <a:gd name="connsiteX0-21" fmla="*/ 0 w 576069"/>
                <a:gd name="connsiteY0-22" fmla="*/ 274323 h 274323"/>
                <a:gd name="connsiteX1-23" fmla="*/ 57607 w 576069"/>
                <a:gd name="connsiteY1-24" fmla="*/ 0 h 274323"/>
                <a:gd name="connsiteX2-25" fmla="*/ 576069 w 576069"/>
                <a:gd name="connsiteY2-26" fmla="*/ 0 h 274323"/>
                <a:gd name="connsiteX3-27" fmla="*/ 507489 w 576069"/>
                <a:gd name="connsiteY3-28" fmla="*/ 274320 h 274323"/>
                <a:gd name="connsiteX4-29" fmla="*/ 0 w 576069"/>
                <a:gd name="connsiteY4-30" fmla="*/ 274323 h 274323"/>
                <a:gd name="connsiteX0-31" fmla="*/ 0 w 576069"/>
                <a:gd name="connsiteY0-32" fmla="*/ 274323 h 274323"/>
                <a:gd name="connsiteX1-33" fmla="*/ 57607 w 576069"/>
                <a:gd name="connsiteY1-34" fmla="*/ 0 h 274323"/>
                <a:gd name="connsiteX2-35" fmla="*/ 576069 w 576069"/>
                <a:gd name="connsiteY2-36" fmla="*/ 0 h 274323"/>
                <a:gd name="connsiteX3-37" fmla="*/ 507489 w 576069"/>
                <a:gd name="connsiteY3-38" fmla="*/ 274320 h 274323"/>
                <a:gd name="connsiteX4-39" fmla="*/ 0 w 576069"/>
                <a:gd name="connsiteY4-40" fmla="*/ 274323 h 274323"/>
                <a:gd name="connsiteX0-41" fmla="*/ 0 w 633677"/>
                <a:gd name="connsiteY0-42" fmla="*/ 274323 h 274323"/>
                <a:gd name="connsiteX1-43" fmla="*/ 115215 w 633677"/>
                <a:gd name="connsiteY1-44" fmla="*/ 0 h 274323"/>
                <a:gd name="connsiteX2-45" fmla="*/ 633677 w 633677"/>
                <a:gd name="connsiteY2-46" fmla="*/ 0 h 274323"/>
                <a:gd name="connsiteX3-47" fmla="*/ 565097 w 633677"/>
                <a:gd name="connsiteY3-48" fmla="*/ 274320 h 274323"/>
                <a:gd name="connsiteX4-49" fmla="*/ 0 w 633677"/>
                <a:gd name="connsiteY4-50" fmla="*/ 274323 h 274323"/>
                <a:gd name="connsiteX0-51" fmla="*/ 0 w 633677"/>
                <a:gd name="connsiteY0-52" fmla="*/ 274323 h 274323"/>
                <a:gd name="connsiteX1-53" fmla="*/ 115215 w 633677"/>
                <a:gd name="connsiteY1-54" fmla="*/ 0 h 274323"/>
                <a:gd name="connsiteX2-55" fmla="*/ 633677 w 633677"/>
                <a:gd name="connsiteY2-56" fmla="*/ 0 h 274323"/>
                <a:gd name="connsiteX3-57" fmla="*/ 518463 w 633677"/>
                <a:gd name="connsiteY3-58" fmla="*/ 274323 h 274323"/>
                <a:gd name="connsiteX4-59" fmla="*/ 0 w 633677"/>
                <a:gd name="connsiteY4-60" fmla="*/ 274323 h 2743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3677" h="274323">
                  <a:moveTo>
                    <a:pt x="0" y="274323"/>
                  </a:moveTo>
                  <a:lnTo>
                    <a:pt x="115215" y="0"/>
                  </a:lnTo>
                  <a:lnTo>
                    <a:pt x="633677" y="0"/>
                  </a:lnTo>
                  <a:lnTo>
                    <a:pt x="518463" y="274323"/>
                  </a:lnTo>
                  <a:lnTo>
                    <a:pt x="0" y="274323"/>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3" name="Rectangle 42"/>
            <p:cNvSpPr/>
            <p:nvPr/>
          </p:nvSpPr>
          <p:spPr>
            <a:xfrm>
              <a:off x="4923077" y="2392845"/>
              <a:ext cx="914400" cy="9144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p>
          </p:txBody>
        </p:sp>
      </p:grpSp>
      <p:sp>
        <p:nvSpPr>
          <p:cNvPr id="24" name="TextBox 43"/>
          <p:cNvSpPr txBox="1"/>
          <p:nvPr/>
        </p:nvSpPr>
        <p:spPr>
          <a:xfrm>
            <a:off x="6009584" y="2711966"/>
            <a:ext cx="2114799" cy="561340"/>
          </a:xfrm>
          <a:prstGeom prst="rect">
            <a:avLst/>
          </a:prstGeom>
          <a:noFill/>
        </p:spPr>
        <p:txBody>
          <a:bodyPr wrap="square" lIns="0" tIns="0" rIns="0" bIns="0" rtlCol="0" anchor="t">
            <a:spAutoFit/>
          </a:bodyPr>
          <a:lstStyle/>
          <a:p>
            <a:pPr>
              <a:spcBef>
                <a:spcPct val="20000"/>
              </a:spcBef>
              <a:defRPr/>
            </a:pPr>
            <a:r>
              <a:rPr lang="en-US" sz="1200" b="1" dirty="0">
                <a:solidFill>
                  <a:schemeClr val="bg1"/>
                </a:solidFill>
              </a:rPr>
              <a:t>单击此处添加标题</a:t>
            </a:r>
          </a:p>
          <a:p>
            <a:pPr>
              <a:spcBef>
                <a:spcPct val="20000"/>
              </a:spcBef>
              <a:defRPr/>
            </a:pPr>
            <a:r>
              <a:rPr lang="en-US" sz="1000" dirty="0">
                <a:solidFill>
                  <a:schemeClr val="bg1"/>
                </a:solidFill>
              </a:rPr>
              <a:t>请在此粘贴或者输入您的文字内容</a:t>
            </a:r>
          </a:p>
          <a:p>
            <a:pPr>
              <a:spcBef>
                <a:spcPct val="20000"/>
              </a:spcBef>
              <a:defRPr/>
            </a:pPr>
            <a:r>
              <a:rPr lang="en-US" sz="1000" dirty="0">
                <a:solidFill>
                  <a:schemeClr val="bg1"/>
                </a:solidFill>
              </a:rPr>
              <a:t>请在此粘贴或者输入您的文字内容</a:t>
            </a:r>
          </a:p>
        </p:txBody>
      </p:sp>
      <p:grpSp>
        <p:nvGrpSpPr>
          <p:cNvPr id="25" name="Group 92"/>
          <p:cNvGrpSpPr/>
          <p:nvPr/>
        </p:nvGrpSpPr>
        <p:grpSpPr>
          <a:xfrm>
            <a:off x="911366" y="2393296"/>
            <a:ext cx="3448464" cy="1114425"/>
            <a:chOff x="911366" y="2392845"/>
            <a:chExt cx="3448464" cy="1114425"/>
          </a:xfrm>
        </p:grpSpPr>
        <p:sp>
          <p:nvSpPr>
            <p:cNvPr id="26" name="Rectangle 45"/>
            <p:cNvSpPr/>
            <p:nvPr/>
          </p:nvSpPr>
          <p:spPr>
            <a:xfrm flipH="1">
              <a:off x="3947080" y="2592870"/>
              <a:ext cx="412750" cy="91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7" name="Freeform 46"/>
            <p:cNvSpPr/>
            <p:nvPr/>
          </p:nvSpPr>
          <p:spPr>
            <a:xfrm rot="5400000" flipH="1">
              <a:off x="3527344" y="2812896"/>
              <a:ext cx="1114425" cy="274323"/>
            </a:xfrm>
            <a:custGeom>
              <a:avLst/>
              <a:gdLst>
                <a:gd name="connsiteX0" fmla="*/ 0 w 633676"/>
                <a:gd name="connsiteY0" fmla="*/ 274320 h 274320"/>
                <a:gd name="connsiteX1" fmla="*/ 68580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1" fmla="*/ 0 w 633676"/>
                <a:gd name="connsiteY0-2" fmla="*/ 274320 h 274320"/>
                <a:gd name="connsiteX1-3" fmla="*/ 115214 w 633676"/>
                <a:gd name="connsiteY1-4" fmla="*/ 0 h 274320"/>
                <a:gd name="connsiteX2-5" fmla="*/ 633676 w 633676"/>
                <a:gd name="connsiteY2-6" fmla="*/ 0 h 274320"/>
                <a:gd name="connsiteX3-7" fmla="*/ 565096 w 633676"/>
                <a:gd name="connsiteY3-8" fmla="*/ 274320 h 274320"/>
                <a:gd name="connsiteX4-9" fmla="*/ 0 w 633676"/>
                <a:gd name="connsiteY4-10" fmla="*/ 274320 h 274320"/>
                <a:gd name="connsiteX0-11" fmla="*/ 0 w 576069"/>
                <a:gd name="connsiteY0-12" fmla="*/ 274320 h 274320"/>
                <a:gd name="connsiteX1-13" fmla="*/ 57607 w 576069"/>
                <a:gd name="connsiteY1-14" fmla="*/ 0 h 274320"/>
                <a:gd name="connsiteX2-15" fmla="*/ 576069 w 576069"/>
                <a:gd name="connsiteY2-16" fmla="*/ 0 h 274320"/>
                <a:gd name="connsiteX3-17" fmla="*/ 507489 w 576069"/>
                <a:gd name="connsiteY3-18" fmla="*/ 274320 h 274320"/>
                <a:gd name="connsiteX4-19" fmla="*/ 0 w 576069"/>
                <a:gd name="connsiteY4-20" fmla="*/ 274320 h 274320"/>
                <a:gd name="connsiteX0-21" fmla="*/ 0 w 576069"/>
                <a:gd name="connsiteY0-22" fmla="*/ 274323 h 274323"/>
                <a:gd name="connsiteX1-23" fmla="*/ 57607 w 576069"/>
                <a:gd name="connsiteY1-24" fmla="*/ 0 h 274323"/>
                <a:gd name="connsiteX2-25" fmla="*/ 576069 w 576069"/>
                <a:gd name="connsiteY2-26" fmla="*/ 0 h 274323"/>
                <a:gd name="connsiteX3-27" fmla="*/ 507489 w 576069"/>
                <a:gd name="connsiteY3-28" fmla="*/ 274320 h 274323"/>
                <a:gd name="connsiteX4-29" fmla="*/ 0 w 576069"/>
                <a:gd name="connsiteY4-30" fmla="*/ 274323 h 274323"/>
                <a:gd name="connsiteX0-31" fmla="*/ 0 w 576069"/>
                <a:gd name="connsiteY0-32" fmla="*/ 274323 h 274323"/>
                <a:gd name="connsiteX1-33" fmla="*/ 57607 w 576069"/>
                <a:gd name="connsiteY1-34" fmla="*/ 0 h 274323"/>
                <a:gd name="connsiteX2-35" fmla="*/ 576069 w 576069"/>
                <a:gd name="connsiteY2-36" fmla="*/ 0 h 274323"/>
                <a:gd name="connsiteX3-37" fmla="*/ 507489 w 576069"/>
                <a:gd name="connsiteY3-38" fmla="*/ 274320 h 274323"/>
                <a:gd name="connsiteX4-39" fmla="*/ 0 w 576069"/>
                <a:gd name="connsiteY4-40" fmla="*/ 274323 h 274323"/>
                <a:gd name="connsiteX0-41" fmla="*/ 0 w 633677"/>
                <a:gd name="connsiteY0-42" fmla="*/ 274323 h 274323"/>
                <a:gd name="connsiteX1-43" fmla="*/ 115215 w 633677"/>
                <a:gd name="connsiteY1-44" fmla="*/ 0 h 274323"/>
                <a:gd name="connsiteX2-45" fmla="*/ 633677 w 633677"/>
                <a:gd name="connsiteY2-46" fmla="*/ 0 h 274323"/>
                <a:gd name="connsiteX3-47" fmla="*/ 565097 w 633677"/>
                <a:gd name="connsiteY3-48" fmla="*/ 274320 h 274323"/>
                <a:gd name="connsiteX4-49" fmla="*/ 0 w 633677"/>
                <a:gd name="connsiteY4-50" fmla="*/ 274323 h 274323"/>
                <a:gd name="connsiteX0-51" fmla="*/ 0 w 633677"/>
                <a:gd name="connsiteY0-52" fmla="*/ 274323 h 274323"/>
                <a:gd name="connsiteX1-53" fmla="*/ 115215 w 633677"/>
                <a:gd name="connsiteY1-54" fmla="*/ 0 h 274323"/>
                <a:gd name="connsiteX2-55" fmla="*/ 633677 w 633677"/>
                <a:gd name="connsiteY2-56" fmla="*/ 0 h 274323"/>
                <a:gd name="connsiteX3-57" fmla="*/ 518463 w 633677"/>
                <a:gd name="connsiteY3-58" fmla="*/ 274323 h 274323"/>
                <a:gd name="connsiteX4-59" fmla="*/ 0 w 633677"/>
                <a:gd name="connsiteY4-60" fmla="*/ 274323 h 2743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3677" h="274323">
                  <a:moveTo>
                    <a:pt x="0" y="274323"/>
                  </a:moveTo>
                  <a:lnTo>
                    <a:pt x="115215" y="0"/>
                  </a:lnTo>
                  <a:lnTo>
                    <a:pt x="633677" y="0"/>
                  </a:lnTo>
                  <a:lnTo>
                    <a:pt x="518463" y="274323"/>
                  </a:lnTo>
                  <a:lnTo>
                    <a:pt x="0" y="274323"/>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8" name="Rectangle 47"/>
            <p:cNvSpPr/>
            <p:nvPr/>
          </p:nvSpPr>
          <p:spPr>
            <a:xfrm flipH="1">
              <a:off x="911366" y="2592870"/>
              <a:ext cx="2673765" cy="91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9" name="Freeform 48"/>
            <p:cNvSpPr/>
            <p:nvPr/>
          </p:nvSpPr>
          <p:spPr>
            <a:xfrm rot="16200000" flipH="1" flipV="1">
              <a:off x="2887581" y="2812896"/>
              <a:ext cx="1114425" cy="274323"/>
            </a:xfrm>
            <a:custGeom>
              <a:avLst/>
              <a:gdLst>
                <a:gd name="connsiteX0" fmla="*/ 0 w 633676"/>
                <a:gd name="connsiteY0" fmla="*/ 274320 h 274320"/>
                <a:gd name="connsiteX1" fmla="*/ 68580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1" fmla="*/ 0 w 633676"/>
                <a:gd name="connsiteY0-2" fmla="*/ 274320 h 274320"/>
                <a:gd name="connsiteX1-3" fmla="*/ 115214 w 633676"/>
                <a:gd name="connsiteY1-4" fmla="*/ 0 h 274320"/>
                <a:gd name="connsiteX2-5" fmla="*/ 633676 w 633676"/>
                <a:gd name="connsiteY2-6" fmla="*/ 0 h 274320"/>
                <a:gd name="connsiteX3-7" fmla="*/ 565096 w 633676"/>
                <a:gd name="connsiteY3-8" fmla="*/ 274320 h 274320"/>
                <a:gd name="connsiteX4-9" fmla="*/ 0 w 633676"/>
                <a:gd name="connsiteY4-10" fmla="*/ 274320 h 274320"/>
                <a:gd name="connsiteX0-11" fmla="*/ 0 w 576069"/>
                <a:gd name="connsiteY0-12" fmla="*/ 274320 h 274320"/>
                <a:gd name="connsiteX1-13" fmla="*/ 57607 w 576069"/>
                <a:gd name="connsiteY1-14" fmla="*/ 0 h 274320"/>
                <a:gd name="connsiteX2-15" fmla="*/ 576069 w 576069"/>
                <a:gd name="connsiteY2-16" fmla="*/ 0 h 274320"/>
                <a:gd name="connsiteX3-17" fmla="*/ 507489 w 576069"/>
                <a:gd name="connsiteY3-18" fmla="*/ 274320 h 274320"/>
                <a:gd name="connsiteX4-19" fmla="*/ 0 w 576069"/>
                <a:gd name="connsiteY4-20" fmla="*/ 274320 h 274320"/>
                <a:gd name="connsiteX0-21" fmla="*/ 0 w 576069"/>
                <a:gd name="connsiteY0-22" fmla="*/ 274323 h 274323"/>
                <a:gd name="connsiteX1-23" fmla="*/ 57607 w 576069"/>
                <a:gd name="connsiteY1-24" fmla="*/ 0 h 274323"/>
                <a:gd name="connsiteX2-25" fmla="*/ 576069 w 576069"/>
                <a:gd name="connsiteY2-26" fmla="*/ 0 h 274323"/>
                <a:gd name="connsiteX3-27" fmla="*/ 507489 w 576069"/>
                <a:gd name="connsiteY3-28" fmla="*/ 274320 h 274323"/>
                <a:gd name="connsiteX4-29" fmla="*/ 0 w 576069"/>
                <a:gd name="connsiteY4-30" fmla="*/ 274323 h 274323"/>
                <a:gd name="connsiteX0-31" fmla="*/ 0 w 576069"/>
                <a:gd name="connsiteY0-32" fmla="*/ 274323 h 274323"/>
                <a:gd name="connsiteX1-33" fmla="*/ 57607 w 576069"/>
                <a:gd name="connsiteY1-34" fmla="*/ 0 h 274323"/>
                <a:gd name="connsiteX2-35" fmla="*/ 576069 w 576069"/>
                <a:gd name="connsiteY2-36" fmla="*/ 0 h 274323"/>
                <a:gd name="connsiteX3-37" fmla="*/ 507489 w 576069"/>
                <a:gd name="connsiteY3-38" fmla="*/ 274320 h 274323"/>
                <a:gd name="connsiteX4-39" fmla="*/ 0 w 576069"/>
                <a:gd name="connsiteY4-40" fmla="*/ 274323 h 274323"/>
                <a:gd name="connsiteX0-41" fmla="*/ 0 w 633677"/>
                <a:gd name="connsiteY0-42" fmla="*/ 274323 h 274323"/>
                <a:gd name="connsiteX1-43" fmla="*/ 115215 w 633677"/>
                <a:gd name="connsiteY1-44" fmla="*/ 0 h 274323"/>
                <a:gd name="connsiteX2-45" fmla="*/ 633677 w 633677"/>
                <a:gd name="connsiteY2-46" fmla="*/ 0 h 274323"/>
                <a:gd name="connsiteX3-47" fmla="*/ 565097 w 633677"/>
                <a:gd name="connsiteY3-48" fmla="*/ 274320 h 274323"/>
                <a:gd name="connsiteX4-49" fmla="*/ 0 w 633677"/>
                <a:gd name="connsiteY4-50" fmla="*/ 274323 h 274323"/>
                <a:gd name="connsiteX0-51" fmla="*/ 0 w 633677"/>
                <a:gd name="connsiteY0-52" fmla="*/ 274323 h 274323"/>
                <a:gd name="connsiteX1-53" fmla="*/ 115215 w 633677"/>
                <a:gd name="connsiteY1-54" fmla="*/ 0 h 274323"/>
                <a:gd name="connsiteX2-55" fmla="*/ 633677 w 633677"/>
                <a:gd name="connsiteY2-56" fmla="*/ 0 h 274323"/>
                <a:gd name="connsiteX3-57" fmla="*/ 518463 w 633677"/>
                <a:gd name="connsiteY3-58" fmla="*/ 274323 h 274323"/>
                <a:gd name="connsiteX4-59" fmla="*/ 0 w 633677"/>
                <a:gd name="connsiteY4-60" fmla="*/ 274323 h 2743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3677" h="274323">
                  <a:moveTo>
                    <a:pt x="0" y="274323"/>
                  </a:moveTo>
                  <a:lnTo>
                    <a:pt x="115215" y="0"/>
                  </a:lnTo>
                  <a:lnTo>
                    <a:pt x="633677" y="0"/>
                  </a:lnTo>
                  <a:lnTo>
                    <a:pt x="518463" y="274323"/>
                  </a:lnTo>
                  <a:lnTo>
                    <a:pt x="0" y="274323"/>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0" name="Rectangle 49"/>
            <p:cNvSpPr/>
            <p:nvPr/>
          </p:nvSpPr>
          <p:spPr>
            <a:xfrm flipH="1">
              <a:off x="3306524" y="2392845"/>
              <a:ext cx="914400" cy="9144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p>
          </p:txBody>
        </p:sp>
      </p:grpSp>
      <p:sp>
        <p:nvSpPr>
          <p:cNvPr id="31" name="TextBox 50"/>
          <p:cNvSpPr txBox="1"/>
          <p:nvPr/>
        </p:nvSpPr>
        <p:spPr>
          <a:xfrm flipH="1">
            <a:off x="1019618" y="2711966"/>
            <a:ext cx="2114799" cy="561340"/>
          </a:xfrm>
          <a:prstGeom prst="rect">
            <a:avLst/>
          </a:prstGeom>
          <a:noFill/>
        </p:spPr>
        <p:txBody>
          <a:bodyPr wrap="square" lIns="0" tIns="0" rIns="0" bIns="0" rtlCol="0" anchor="t">
            <a:spAutoFit/>
          </a:bodyPr>
          <a:lstStyle/>
          <a:p>
            <a:pPr algn="r">
              <a:spcBef>
                <a:spcPct val="20000"/>
              </a:spcBef>
              <a:defRPr/>
            </a:pPr>
            <a:r>
              <a:rPr lang="en-US" sz="1200" b="1" dirty="0">
                <a:solidFill>
                  <a:schemeClr val="bg1"/>
                </a:solidFill>
              </a:rPr>
              <a:t>单击此处添加标题</a:t>
            </a:r>
          </a:p>
          <a:p>
            <a:pPr algn="r">
              <a:spcBef>
                <a:spcPct val="20000"/>
              </a:spcBef>
              <a:defRPr/>
            </a:pPr>
            <a:r>
              <a:rPr lang="en-US" sz="1000" dirty="0">
                <a:solidFill>
                  <a:schemeClr val="bg1"/>
                </a:solidFill>
              </a:rPr>
              <a:t>请在此粘贴或者输入您的文字内容</a:t>
            </a:r>
          </a:p>
          <a:p>
            <a:pPr algn="r">
              <a:spcBef>
                <a:spcPct val="20000"/>
              </a:spcBef>
              <a:defRPr/>
            </a:pPr>
            <a:r>
              <a:rPr lang="en-US" sz="1000" dirty="0">
                <a:solidFill>
                  <a:schemeClr val="bg1"/>
                </a:solidFill>
              </a:rPr>
              <a:t>请在此粘贴或者输入您的文字内容</a:t>
            </a:r>
          </a:p>
        </p:txBody>
      </p:sp>
      <p:grpSp>
        <p:nvGrpSpPr>
          <p:cNvPr id="32" name="Group 94"/>
          <p:cNvGrpSpPr/>
          <p:nvPr/>
        </p:nvGrpSpPr>
        <p:grpSpPr>
          <a:xfrm>
            <a:off x="4784171" y="3612496"/>
            <a:ext cx="3448464" cy="1114425"/>
            <a:chOff x="4784171" y="3612045"/>
            <a:chExt cx="3448464" cy="1114425"/>
          </a:xfrm>
        </p:grpSpPr>
        <p:sp>
          <p:nvSpPr>
            <p:cNvPr id="33" name="Rectangle 52"/>
            <p:cNvSpPr/>
            <p:nvPr/>
          </p:nvSpPr>
          <p:spPr>
            <a:xfrm>
              <a:off x="4784171" y="3812070"/>
              <a:ext cx="412750" cy="914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4" name="Freeform 53"/>
            <p:cNvSpPr/>
            <p:nvPr/>
          </p:nvSpPr>
          <p:spPr>
            <a:xfrm rot="16200000">
              <a:off x="4502232" y="4032096"/>
              <a:ext cx="1114425" cy="274323"/>
            </a:xfrm>
            <a:custGeom>
              <a:avLst/>
              <a:gdLst>
                <a:gd name="connsiteX0" fmla="*/ 0 w 633676"/>
                <a:gd name="connsiteY0" fmla="*/ 274320 h 274320"/>
                <a:gd name="connsiteX1" fmla="*/ 68580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1" fmla="*/ 0 w 633676"/>
                <a:gd name="connsiteY0-2" fmla="*/ 274320 h 274320"/>
                <a:gd name="connsiteX1-3" fmla="*/ 115214 w 633676"/>
                <a:gd name="connsiteY1-4" fmla="*/ 0 h 274320"/>
                <a:gd name="connsiteX2-5" fmla="*/ 633676 w 633676"/>
                <a:gd name="connsiteY2-6" fmla="*/ 0 h 274320"/>
                <a:gd name="connsiteX3-7" fmla="*/ 565096 w 633676"/>
                <a:gd name="connsiteY3-8" fmla="*/ 274320 h 274320"/>
                <a:gd name="connsiteX4-9" fmla="*/ 0 w 633676"/>
                <a:gd name="connsiteY4-10" fmla="*/ 274320 h 274320"/>
                <a:gd name="connsiteX0-11" fmla="*/ 0 w 576069"/>
                <a:gd name="connsiteY0-12" fmla="*/ 274320 h 274320"/>
                <a:gd name="connsiteX1-13" fmla="*/ 57607 w 576069"/>
                <a:gd name="connsiteY1-14" fmla="*/ 0 h 274320"/>
                <a:gd name="connsiteX2-15" fmla="*/ 576069 w 576069"/>
                <a:gd name="connsiteY2-16" fmla="*/ 0 h 274320"/>
                <a:gd name="connsiteX3-17" fmla="*/ 507489 w 576069"/>
                <a:gd name="connsiteY3-18" fmla="*/ 274320 h 274320"/>
                <a:gd name="connsiteX4-19" fmla="*/ 0 w 576069"/>
                <a:gd name="connsiteY4-20" fmla="*/ 274320 h 274320"/>
                <a:gd name="connsiteX0-21" fmla="*/ 0 w 576069"/>
                <a:gd name="connsiteY0-22" fmla="*/ 274323 h 274323"/>
                <a:gd name="connsiteX1-23" fmla="*/ 57607 w 576069"/>
                <a:gd name="connsiteY1-24" fmla="*/ 0 h 274323"/>
                <a:gd name="connsiteX2-25" fmla="*/ 576069 w 576069"/>
                <a:gd name="connsiteY2-26" fmla="*/ 0 h 274323"/>
                <a:gd name="connsiteX3-27" fmla="*/ 507489 w 576069"/>
                <a:gd name="connsiteY3-28" fmla="*/ 274320 h 274323"/>
                <a:gd name="connsiteX4-29" fmla="*/ 0 w 576069"/>
                <a:gd name="connsiteY4-30" fmla="*/ 274323 h 274323"/>
                <a:gd name="connsiteX0-31" fmla="*/ 0 w 576069"/>
                <a:gd name="connsiteY0-32" fmla="*/ 274323 h 274323"/>
                <a:gd name="connsiteX1-33" fmla="*/ 57607 w 576069"/>
                <a:gd name="connsiteY1-34" fmla="*/ 0 h 274323"/>
                <a:gd name="connsiteX2-35" fmla="*/ 576069 w 576069"/>
                <a:gd name="connsiteY2-36" fmla="*/ 0 h 274323"/>
                <a:gd name="connsiteX3-37" fmla="*/ 507489 w 576069"/>
                <a:gd name="connsiteY3-38" fmla="*/ 274320 h 274323"/>
                <a:gd name="connsiteX4-39" fmla="*/ 0 w 576069"/>
                <a:gd name="connsiteY4-40" fmla="*/ 274323 h 274323"/>
                <a:gd name="connsiteX0-41" fmla="*/ 0 w 633677"/>
                <a:gd name="connsiteY0-42" fmla="*/ 274323 h 274323"/>
                <a:gd name="connsiteX1-43" fmla="*/ 115215 w 633677"/>
                <a:gd name="connsiteY1-44" fmla="*/ 0 h 274323"/>
                <a:gd name="connsiteX2-45" fmla="*/ 633677 w 633677"/>
                <a:gd name="connsiteY2-46" fmla="*/ 0 h 274323"/>
                <a:gd name="connsiteX3-47" fmla="*/ 565097 w 633677"/>
                <a:gd name="connsiteY3-48" fmla="*/ 274320 h 274323"/>
                <a:gd name="connsiteX4-49" fmla="*/ 0 w 633677"/>
                <a:gd name="connsiteY4-50" fmla="*/ 274323 h 274323"/>
                <a:gd name="connsiteX0-51" fmla="*/ 0 w 633677"/>
                <a:gd name="connsiteY0-52" fmla="*/ 274323 h 274323"/>
                <a:gd name="connsiteX1-53" fmla="*/ 115215 w 633677"/>
                <a:gd name="connsiteY1-54" fmla="*/ 0 h 274323"/>
                <a:gd name="connsiteX2-55" fmla="*/ 633677 w 633677"/>
                <a:gd name="connsiteY2-56" fmla="*/ 0 h 274323"/>
                <a:gd name="connsiteX3-57" fmla="*/ 518463 w 633677"/>
                <a:gd name="connsiteY3-58" fmla="*/ 274323 h 274323"/>
                <a:gd name="connsiteX4-59" fmla="*/ 0 w 633677"/>
                <a:gd name="connsiteY4-60" fmla="*/ 274323 h 2743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3677" h="274323">
                  <a:moveTo>
                    <a:pt x="0" y="274323"/>
                  </a:moveTo>
                  <a:lnTo>
                    <a:pt x="115215" y="0"/>
                  </a:lnTo>
                  <a:lnTo>
                    <a:pt x="633677" y="0"/>
                  </a:lnTo>
                  <a:lnTo>
                    <a:pt x="518463" y="274323"/>
                  </a:lnTo>
                  <a:lnTo>
                    <a:pt x="0" y="274323"/>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54"/>
            <p:cNvSpPr/>
            <p:nvPr/>
          </p:nvSpPr>
          <p:spPr>
            <a:xfrm>
              <a:off x="5558870" y="3812070"/>
              <a:ext cx="2673765" cy="914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6" name="Freeform 55"/>
            <p:cNvSpPr/>
            <p:nvPr/>
          </p:nvSpPr>
          <p:spPr>
            <a:xfrm rot="5400000" flipV="1">
              <a:off x="5141995" y="4032096"/>
              <a:ext cx="1114425" cy="274323"/>
            </a:xfrm>
            <a:custGeom>
              <a:avLst/>
              <a:gdLst>
                <a:gd name="connsiteX0" fmla="*/ 0 w 633676"/>
                <a:gd name="connsiteY0" fmla="*/ 274320 h 274320"/>
                <a:gd name="connsiteX1" fmla="*/ 68580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1" fmla="*/ 0 w 633676"/>
                <a:gd name="connsiteY0-2" fmla="*/ 274320 h 274320"/>
                <a:gd name="connsiteX1-3" fmla="*/ 115214 w 633676"/>
                <a:gd name="connsiteY1-4" fmla="*/ 0 h 274320"/>
                <a:gd name="connsiteX2-5" fmla="*/ 633676 w 633676"/>
                <a:gd name="connsiteY2-6" fmla="*/ 0 h 274320"/>
                <a:gd name="connsiteX3-7" fmla="*/ 565096 w 633676"/>
                <a:gd name="connsiteY3-8" fmla="*/ 274320 h 274320"/>
                <a:gd name="connsiteX4-9" fmla="*/ 0 w 633676"/>
                <a:gd name="connsiteY4-10" fmla="*/ 274320 h 274320"/>
                <a:gd name="connsiteX0-11" fmla="*/ 0 w 576069"/>
                <a:gd name="connsiteY0-12" fmla="*/ 274320 h 274320"/>
                <a:gd name="connsiteX1-13" fmla="*/ 57607 w 576069"/>
                <a:gd name="connsiteY1-14" fmla="*/ 0 h 274320"/>
                <a:gd name="connsiteX2-15" fmla="*/ 576069 w 576069"/>
                <a:gd name="connsiteY2-16" fmla="*/ 0 h 274320"/>
                <a:gd name="connsiteX3-17" fmla="*/ 507489 w 576069"/>
                <a:gd name="connsiteY3-18" fmla="*/ 274320 h 274320"/>
                <a:gd name="connsiteX4-19" fmla="*/ 0 w 576069"/>
                <a:gd name="connsiteY4-20" fmla="*/ 274320 h 274320"/>
                <a:gd name="connsiteX0-21" fmla="*/ 0 w 576069"/>
                <a:gd name="connsiteY0-22" fmla="*/ 274323 h 274323"/>
                <a:gd name="connsiteX1-23" fmla="*/ 57607 w 576069"/>
                <a:gd name="connsiteY1-24" fmla="*/ 0 h 274323"/>
                <a:gd name="connsiteX2-25" fmla="*/ 576069 w 576069"/>
                <a:gd name="connsiteY2-26" fmla="*/ 0 h 274323"/>
                <a:gd name="connsiteX3-27" fmla="*/ 507489 w 576069"/>
                <a:gd name="connsiteY3-28" fmla="*/ 274320 h 274323"/>
                <a:gd name="connsiteX4-29" fmla="*/ 0 w 576069"/>
                <a:gd name="connsiteY4-30" fmla="*/ 274323 h 274323"/>
                <a:gd name="connsiteX0-31" fmla="*/ 0 w 576069"/>
                <a:gd name="connsiteY0-32" fmla="*/ 274323 h 274323"/>
                <a:gd name="connsiteX1-33" fmla="*/ 57607 w 576069"/>
                <a:gd name="connsiteY1-34" fmla="*/ 0 h 274323"/>
                <a:gd name="connsiteX2-35" fmla="*/ 576069 w 576069"/>
                <a:gd name="connsiteY2-36" fmla="*/ 0 h 274323"/>
                <a:gd name="connsiteX3-37" fmla="*/ 507489 w 576069"/>
                <a:gd name="connsiteY3-38" fmla="*/ 274320 h 274323"/>
                <a:gd name="connsiteX4-39" fmla="*/ 0 w 576069"/>
                <a:gd name="connsiteY4-40" fmla="*/ 274323 h 274323"/>
                <a:gd name="connsiteX0-41" fmla="*/ 0 w 633677"/>
                <a:gd name="connsiteY0-42" fmla="*/ 274323 h 274323"/>
                <a:gd name="connsiteX1-43" fmla="*/ 115215 w 633677"/>
                <a:gd name="connsiteY1-44" fmla="*/ 0 h 274323"/>
                <a:gd name="connsiteX2-45" fmla="*/ 633677 w 633677"/>
                <a:gd name="connsiteY2-46" fmla="*/ 0 h 274323"/>
                <a:gd name="connsiteX3-47" fmla="*/ 565097 w 633677"/>
                <a:gd name="connsiteY3-48" fmla="*/ 274320 h 274323"/>
                <a:gd name="connsiteX4-49" fmla="*/ 0 w 633677"/>
                <a:gd name="connsiteY4-50" fmla="*/ 274323 h 274323"/>
                <a:gd name="connsiteX0-51" fmla="*/ 0 w 633677"/>
                <a:gd name="connsiteY0-52" fmla="*/ 274323 h 274323"/>
                <a:gd name="connsiteX1-53" fmla="*/ 115215 w 633677"/>
                <a:gd name="connsiteY1-54" fmla="*/ 0 h 274323"/>
                <a:gd name="connsiteX2-55" fmla="*/ 633677 w 633677"/>
                <a:gd name="connsiteY2-56" fmla="*/ 0 h 274323"/>
                <a:gd name="connsiteX3-57" fmla="*/ 518463 w 633677"/>
                <a:gd name="connsiteY3-58" fmla="*/ 274323 h 274323"/>
                <a:gd name="connsiteX4-59" fmla="*/ 0 w 633677"/>
                <a:gd name="connsiteY4-60" fmla="*/ 274323 h 2743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3677" h="274323">
                  <a:moveTo>
                    <a:pt x="0" y="274323"/>
                  </a:moveTo>
                  <a:lnTo>
                    <a:pt x="115215" y="0"/>
                  </a:lnTo>
                  <a:lnTo>
                    <a:pt x="633677" y="0"/>
                  </a:lnTo>
                  <a:lnTo>
                    <a:pt x="518463" y="274323"/>
                  </a:lnTo>
                  <a:lnTo>
                    <a:pt x="0" y="274323"/>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7" name="Rectangle 56"/>
            <p:cNvSpPr/>
            <p:nvPr/>
          </p:nvSpPr>
          <p:spPr>
            <a:xfrm>
              <a:off x="4923077" y="3612045"/>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p>
          </p:txBody>
        </p:sp>
      </p:grpSp>
      <p:sp>
        <p:nvSpPr>
          <p:cNvPr id="38" name="TextBox 57"/>
          <p:cNvSpPr txBox="1"/>
          <p:nvPr/>
        </p:nvSpPr>
        <p:spPr>
          <a:xfrm>
            <a:off x="6009584" y="3931166"/>
            <a:ext cx="2114799" cy="561340"/>
          </a:xfrm>
          <a:prstGeom prst="rect">
            <a:avLst/>
          </a:prstGeom>
          <a:noFill/>
        </p:spPr>
        <p:txBody>
          <a:bodyPr wrap="square" lIns="0" tIns="0" rIns="0" bIns="0" rtlCol="0" anchor="t">
            <a:spAutoFit/>
          </a:bodyPr>
          <a:lstStyle/>
          <a:p>
            <a:pPr>
              <a:spcBef>
                <a:spcPct val="20000"/>
              </a:spcBef>
              <a:defRPr/>
            </a:pPr>
            <a:r>
              <a:rPr lang="en-US" sz="1200" b="1" dirty="0">
                <a:solidFill>
                  <a:schemeClr val="bg1"/>
                </a:solidFill>
              </a:rPr>
              <a:t>单击此处添加标题</a:t>
            </a:r>
          </a:p>
          <a:p>
            <a:pPr>
              <a:spcBef>
                <a:spcPct val="20000"/>
              </a:spcBef>
              <a:defRPr/>
            </a:pPr>
            <a:r>
              <a:rPr lang="en-US" sz="1000" dirty="0">
                <a:solidFill>
                  <a:schemeClr val="bg1"/>
                </a:solidFill>
              </a:rPr>
              <a:t>请在此粘贴或者输入您的文字内容</a:t>
            </a:r>
          </a:p>
          <a:p>
            <a:pPr>
              <a:spcBef>
                <a:spcPct val="20000"/>
              </a:spcBef>
              <a:defRPr/>
            </a:pPr>
            <a:r>
              <a:rPr lang="en-US" sz="1000" dirty="0">
                <a:solidFill>
                  <a:schemeClr val="bg1"/>
                </a:solidFill>
              </a:rPr>
              <a:t>请在此粘贴或者输入您的文字内容</a:t>
            </a:r>
          </a:p>
        </p:txBody>
      </p:sp>
      <p:grpSp>
        <p:nvGrpSpPr>
          <p:cNvPr id="39" name="Group 93"/>
          <p:cNvGrpSpPr/>
          <p:nvPr/>
        </p:nvGrpSpPr>
        <p:grpSpPr>
          <a:xfrm>
            <a:off x="911366" y="3612496"/>
            <a:ext cx="3448464" cy="1114425"/>
            <a:chOff x="911366" y="3612045"/>
            <a:chExt cx="3448464" cy="1114425"/>
          </a:xfrm>
        </p:grpSpPr>
        <p:sp>
          <p:nvSpPr>
            <p:cNvPr id="40" name="Rectangle 59"/>
            <p:cNvSpPr/>
            <p:nvPr/>
          </p:nvSpPr>
          <p:spPr>
            <a:xfrm flipH="1">
              <a:off x="3947080" y="3812070"/>
              <a:ext cx="412750" cy="91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1" name="Freeform 60"/>
            <p:cNvSpPr/>
            <p:nvPr/>
          </p:nvSpPr>
          <p:spPr>
            <a:xfrm rot="5400000" flipH="1">
              <a:off x="3527344" y="4032096"/>
              <a:ext cx="1114425" cy="274323"/>
            </a:xfrm>
            <a:custGeom>
              <a:avLst/>
              <a:gdLst>
                <a:gd name="connsiteX0" fmla="*/ 0 w 633676"/>
                <a:gd name="connsiteY0" fmla="*/ 274320 h 274320"/>
                <a:gd name="connsiteX1" fmla="*/ 68580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1" fmla="*/ 0 w 633676"/>
                <a:gd name="connsiteY0-2" fmla="*/ 274320 h 274320"/>
                <a:gd name="connsiteX1-3" fmla="*/ 115214 w 633676"/>
                <a:gd name="connsiteY1-4" fmla="*/ 0 h 274320"/>
                <a:gd name="connsiteX2-5" fmla="*/ 633676 w 633676"/>
                <a:gd name="connsiteY2-6" fmla="*/ 0 h 274320"/>
                <a:gd name="connsiteX3-7" fmla="*/ 565096 w 633676"/>
                <a:gd name="connsiteY3-8" fmla="*/ 274320 h 274320"/>
                <a:gd name="connsiteX4-9" fmla="*/ 0 w 633676"/>
                <a:gd name="connsiteY4-10" fmla="*/ 274320 h 274320"/>
                <a:gd name="connsiteX0-11" fmla="*/ 0 w 576069"/>
                <a:gd name="connsiteY0-12" fmla="*/ 274320 h 274320"/>
                <a:gd name="connsiteX1-13" fmla="*/ 57607 w 576069"/>
                <a:gd name="connsiteY1-14" fmla="*/ 0 h 274320"/>
                <a:gd name="connsiteX2-15" fmla="*/ 576069 w 576069"/>
                <a:gd name="connsiteY2-16" fmla="*/ 0 h 274320"/>
                <a:gd name="connsiteX3-17" fmla="*/ 507489 w 576069"/>
                <a:gd name="connsiteY3-18" fmla="*/ 274320 h 274320"/>
                <a:gd name="connsiteX4-19" fmla="*/ 0 w 576069"/>
                <a:gd name="connsiteY4-20" fmla="*/ 274320 h 274320"/>
                <a:gd name="connsiteX0-21" fmla="*/ 0 w 576069"/>
                <a:gd name="connsiteY0-22" fmla="*/ 274323 h 274323"/>
                <a:gd name="connsiteX1-23" fmla="*/ 57607 w 576069"/>
                <a:gd name="connsiteY1-24" fmla="*/ 0 h 274323"/>
                <a:gd name="connsiteX2-25" fmla="*/ 576069 w 576069"/>
                <a:gd name="connsiteY2-26" fmla="*/ 0 h 274323"/>
                <a:gd name="connsiteX3-27" fmla="*/ 507489 w 576069"/>
                <a:gd name="connsiteY3-28" fmla="*/ 274320 h 274323"/>
                <a:gd name="connsiteX4-29" fmla="*/ 0 w 576069"/>
                <a:gd name="connsiteY4-30" fmla="*/ 274323 h 274323"/>
                <a:gd name="connsiteX0-31" fmla="*/ 0 w 576069"/>
                <a:gd name="connsiteY0-32" fmla="*/ 274323 h 274323"/>
                <a:gd name="connsiteX1-33" fmla="*/ 57607 w 576069"/>
                <a:gd name="connsiteY1-34" fmla="*/ 0 h 274323"/>
                <a:gd name="connsiteX2-35" fmla="*/ 576069 w 576069"/>
                <a:gd name="connsiteY2-36" fmla="*/ 0 h 274323"/>
                <a:gd name="connsiteX3-37" fmla="*/ 507489 w 576069"/>
                <a:gd name="connsiteY3-38" fmla="*/ 274320 h 274323"/>
                <a:gd name="connsiteX4-39" fmla="*/ 0 w 576069"/>
                <a:gd name="connsiteY4-40" fmla="*/ 274323 h 274323"/>
                <a:gd name="connsiteX0-41" fmla="*/ 0 w 633677"/>
                <a:gd name="connsiteY0-42" fmla="*/ 274323 h 274323"/>
                <a:gd name="connsiteX1-43" fmla="*/ 115215 w 633677"/>
                <a:gd name="connsiteY1-44" fmla="*/ 0 h 274323"/>
                <a:gd name="connsiteX2-45" fmla="*/ 633677 w 633677"/>
                <a:gd name="connsiteY2-46" fmla="*/ 0 h 274323"/>
                <a:gd name="connsiteX3-47" fmla="*/ 565097 w 633677"/>
                <a:gd name="connsiteY3-48" fmla="*/ 274320 h 274323"/>
                <a:gd name="connsiteX4-49" fmla="*/ 0 w 633677"/>
                <a:gd name="connsiteY4-50" fmla="*/ 274323 h 274323"/>
                <a:gd name="connsiteX0-51" fmla="*/ 0 w 633677"/>
                <a:gd name="connsiteY0-52" fmla="*/ 274323 h 274323"/>
                <a:gd name="connsiteX1-53" fmla="*/ 115215 w 633677"/>
                <a:gd name="connsiteY1-54" fmla="*/ 0 h 274323"/>
                <a:gd name="connsiteX2-55" fmla="*/ 633677 w 633677"/>
                <a:gd name="connsiteY2-56" fmla="*/ 0 h 274323"/>
                <a:gd name="connsiteX3-57" fmla="*/ 518463 w 633677"/>
                <a:gd name="connsiteY3-58" fmla="*/ 274323 h 274323"/>
                <a:gd name="connsiteX4-59" fmla="*/ 0 w 633677"/>
                <a:gd name="connsiteY4-60" fmla="*/ 274323 h 2743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3677" h="274323">
                  <a:moveTo>
                    <a:pt x="0" y="274323"/>
                  </a:moveTo>
                  <a:lnTo>
                    <a:pt x="115215" y="0"/>
                  </a:lnTo>
                  <a:lnTo>
                    <a:pt x="633677" y="0"/>
                  </a:lnTo>
                  <a:lnTo>
                    <a:pt x="518463" y="274323"/>
                  </a:lnTo>
                  <a:lnTo>
                    <a:pt x="0" y="274323"/>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2" name="Rectangle 61"/>
            <p:cNvSpPr/>
            <p:nvPr/>
          </p:nvSpPr>
          <p:spPr>
            <a:xfrm flipH="1">
              <a:off x="911366" y="3812070"/>
              <a:ext cx="2673765" cy="91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Freeform 62"/>
            <p:cNvSpPr/>
            <p:nvPr/>
          </p:nvSpPr>
          <p:spPr>
            <a:xfrm rot="16200000" flipH="1" flipV="1">
              <a:off x="2887581" y="4032096"/>
              <a:ext cx="1114425" cy="274323"/>
            </a:xfrm>
            <a:custGeom>
              <a:avLst/>
              <a:gdLst>
                <a:gd name="connsiteX0" fmla="*/ 0 w 633676"/>
                <a:gd name="connsiteY0" fmla="*/ 274320 h 274320"/>
                <a:gd name="connsiteX1" fmla="*/ 68580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1" fmla="*/ 0 w 633676"/>
                <a:gd name="connsiteY0-2" fmla="*/ 274320 h 274320"/>
                <a:gd name="connsiteX1-3" fmla="*/ 115214 w 633676"/>
                <a:gd name="connsiteY1-4" fmla="*/ 0 h 274320"/>
                <a:gd name="connsiteX2-5" fmla="*/ 633676 w 633676"/>
                <a:gd name="connsiteY2-6" fmla="*/ 0 h 274320"/>
                <a:gd name="connsiteX3-7" fmla="*/ 565096 w 633676"/>
                <a:gd name="connsiteY3-8" fmla="*/ 274320 h 274320"/>
                <a:gd name="connsiteX4-9" fmla="*/ 0 w 633676"/>
                <a:gd name="connsiteY4-10" fmla="*/ 274320 h 274320"/>
                <a:gd name="connsiteX0-11" fmla="*/ 0 w 576069"/>
                <a:gd name="connsiteY0-12" fmla="*/ 274320 h 274320"/>
                <a:gd name="connsiteX1-13" fmla="*/ 57607 w 576069"/>
                <a:gd name="connsiteY1-14" fmla="*/ 0 h 274320"/>
                <a:gd name="connsiteX2-15" fmla="*/ 576069 w 576069"/>
                <a:gd name="connsiteY2-16" fmla="*/ 0 h 274320"/>
                <a:gd name="connsiteX3-17" fmla="*/ 507489 w 576069"/>
                <a:gd name="connsiteY3-18" fmla="*/ 274320 h 274320"/>
                <a:gd name="connsiteX4-19" fmla="*/ 0 w 576069"/>
                <a:gd name="connsiteY4-20" fmla="*/ 274320 h 274320"/>
                <a:gd name="connsiteX0-21" fmla="*/ 0 w 576069"/>
                <a:gd name="connsiteY0-22" fmla="*/ 274323 h 274323"/>
                <a:gd name="connsiteX1-23" fmla="*/ 57607 w 576069"/>
                <a:gd name="connsiteY1-24" fmla="*/ 0 h 274323"/>
                <a:gd name="connsiteX2-25" fmla="*/ 576069 w 576069"/>
                <a:gd name="connsiteY2-26" fmla="*/ 0 h 274323"/>
                <a:gd name="connsiteX3-27" fmla="*/ 507489 w 576069"/>
                <a:gd name="connsiteY3-28" fmla="*/ 274320 h 274323"/>
                <a:gd name="connsiteX4-29" fmla="*/ 0 w 576069"/>
                <a:gd name="connsiteY4-30" fmla="*/ 274323 h 274323"/>
                <a:gd name="connsiteX0-31" fmla="*/ 0 w 576069"/>
                <a:gd name="connsiteY0-32" fmla="*/ 274323 h 274323"/>
                <a:gd name="connsiteX1-33" fmla="*/ 57607 w 576069"/>
                <a:gd name="connsiteY1-34" fmla="*/ 0 h 274323"/>
                <a:gd name="connsiteX2-35" fmla="*/ 576069 w 576069"/>
                <a:gd name="connsiteY2-36" fmla="*/ 0 h 274323"/>
                <a:gd name="connsiteX3-37" fmla="*/ 507489 w 576069"/>
                <a:gd name="connsiteY3-38" fmla="*/ 274320 h 274323"/>
                <a:gd name="connsiteX4-39" fmla="*/ 0 w 576069"/>
                <a:gd name="connsiteY4-40" fmla="*/ 274323 h 274323"/>
                <a:gd name="connsiteX0-41" fmla="*/ 0 w 633677"/>
                <a:gd name="connsiteY0-42" fmla="*/ 274323 h 274323"/>
                <a:gd name="connsiteX1-43" fmla="*/ 115215 w 633677"/>
                <a:gd name="connsiteY1-44" fmla="*/ 0 h 274323"/>
                <a:gd name="connsiteX2-45" fmla="*/ 633677 w 633677"/>
                <a:gd name="connsiteY2-46" fmla="*/ 0 h 274323"/>
                <a:gd name="connsiteX3-47" fmla="*/ 565097 w 633677"/>
                <a:gd name="connsiteY3-48" fmla="*/ 274320 h 274323"/>
                <a:gd name="connsiteX4-49" fmla="*/ 0 w 633677"/>
                <a:gd name="connsiteY4-50" fmla="*/ 274323 h 274323"/>
                <a:gd name="connsiteX0-51" fmla="*/ 0 w 633677"/>
                <a:gd name="connsiteY0-52" fmla="*/ 274323 h 274323"/>
                <a:gd name="connsiteX1-53" fmla="*/ 115215 w 633677"/>
                <a:gd name="connsiteY1-54" fmla="*/ 0 h 274323"/>
                <a:gd name="connsiteX2-55" fmla="*/ 633677 w 633677"/>
                <a:gd name="connsiteY2-56" fmla="*/ 0 h 274323"/>
                <a:gd name="connsiteX3-57" fmla="*/ 518463 w 633677"/>
                <a:gd name="connsiteY3-58" fmla="*/ 274323 h 274323"/>
                <a:gd name="connsiteX4-59" fmla="*/ 0 w 633677"/>
                <a:gd name="connsiteY4-60" fmla="*/ 274323 h 2743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3677" h="274323">
                  <a:moveTo>
                    <a:pt x="0" y="274323"/>
                  </a:moveTo>
                  <a:lnTo>
                    <a:pt x="115215" y="0"/>
                  </a:lnTo>
                  <a:lnTo>
                    <a:pt x="633677" y="0"/>
                  </a:lnTo>
                  <a:lnTo>
                    <a:pt x="518463" y="274323"/>
                  </a:lnTo>
                  <a:lnTo>
                    <a:pt x="0" y="274323"/>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4" name="Rectangle 63"/>
            <p:cNvSpPr/>
            <p:nvPr/>
          </p:nvSpPr>
          <p:spPr>
            <a:xfrm flipH="1">
              <a:off x="3306524" y="3612045"/>
              <a:ext cx="914400" cy="914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p>
          </p:txBody>
        </p:sp>
      </p:grpSp>
      <p:sp>
        <p:nvSpPr>
          <p:cNvPr id="45" name="TextBox 64"/>
          <p:cNvSpPr txBox="1"/>
          <p:nvPr/>
        </p:nvSpPr>
        <p:spPr>
          <a:xfrm flipH="1">
            <a:off x="1019618" y="3931166"/>
            <a:ext cx="2114799" cy="561340"/>
          </a:xfrm>
          <a:prstGeom prst="rect">
            <a:avLst/>
          </a:prstGeom>
          <a:noFill/>
        </p:spPr>
        <p:txBody>
          <a:bodyPr wrap="square" lIns="0" tIns="0" rIns="0" bIns="0" rtlCol="0" anchor="t">
            <a:spAutoFit/>
          </a:bodyPr>
          <a:lstStyle/>
          <a:p>
            <a:pPr algn="r">
              <a:spcBef>
                <a:spcPct val="20000"/>
              </a:spcBef>
              <a:defRPr/>
            </a:pPr>
            <a:r>
              <a:rPr lang="en-US" sz="1200" b="1" dirty="0">
                <a:solidFill>
                  <a:schemeClr val="bg1"/>
                </a:solidFill>
              </a:rPr>
              <a:t>单击此处添加标题</a:t>
            </a:r>
          </a:p>
          <a:p>
            <a:pPr algn="r">
              <a:spcBef>
                <a:spcPct val="20000"/>
              </a:spcBef>
              <a:defRPr/>
            </a:pPr>
            <a:r>
              <a:rPr lang="en-US" sz="1000" dirty="0">
                <a:solidFill>
                  <a:schemeClr val="bg1"/>
                </a:solidFill>
              </a:rPr>
              <a:t>请在此粘贴或者输入您的文字内容</a:t>
            </a:r>
          </a:p>
          <a:p>
            <a:pPr algn="r">
              <a:spcBef>
                <a:spcPct val="20000"/>
              </a:spcBef>
              <a:defRPr/>
            </a:pPr>
            <a:r>
              <a:rPr lang="en-US" sz="1000" dirty="0">
                <a:solidFill>
                  <a:schemeClr val="bg1"/>
                </a:solidFill>
              </a:rPr>
              <a:t>请在此粘贴或者输入您的文字内容</a:t>
            </a:r>
          </a:p>
        </p:txBody>
      </p:sp>
      <p:grpSp>
        <p:nvGrpSpPr>
          <p:cNvPr id="46" name="Group 65"/>
          <p:cNvGrpSpPr/>
          <p:nvPr/>
        </p:nvGrpSpPr>
        <p:grpSpPr>
          <a:xfrm>
            <a:off x="3560524" y="1428095"/>
            <a:ext cx="406400" cy="406400"/>
            <a:chOff x="3959226" y="841373"/>
            <a:chExt cx="273050" cy="266701"/>
          </a:xfrm>
          <a:solidFill>
            <a:schemeClr val="bg1"/>
          </a:solidFill>
        </p:grpSpPr>
        <p:sp>
          <p:nvSpPr>
            <p:cNvPr id="47" name="Freeform 24"/>
            <p:cNvSpPr/>
            <p:nvPr/>
          </p:nvSpPr>
          <p:spPr bwMode="auto">
            <a:xfrm>
              <a:off x="3978276" y="841373"/>
              <a:ext cx="238125" cy="74613"/>
            </a:xfrm>
            <a:custGeom>
              <a:avLst/>
              <a:gdLst/>
              <a:ahLst/>
              <a:cxnLst>
                <a:cxn ang="0">
                  <a:pos x="101" y="30"/>
                </a:cxn>
                <a:cxn ang="0">
                  <a:pos x="96" y="32"/>
                </a:cxn>
                <a:cxn ang="0">
                  <a:pos x="55" y="13"/>
                </a:cxn>
                <a:cxn ang="0">
                  <a:pos x="49" y="13"/>
                </a:cxn>
                <a:cxn ang="0">
                  <a:pos x="7" y="32"/>
                </a:cxn>
                <a:cxn ang="0">
                  <a:pos x="2" y="30"/>
                </a:cxn>
                <a:cxn ang="0">
                  <a:pos x="1" y="26"/>
                </a:cxn>
                <a:cxn ang="0">
                  <a:pos x="2" y="21"/>
                </a:cxn>
                <a:cxn ang="0">
                  <a:pos x="49" y="0"/>
                </a:cxn>
                <a:cxn ang="0">
                  <a:pos x="55" y="0"/>
                </a:cxn>
                <a:cxn ang="0">
                  <a:pos x="101" y="21"/>
                </a:cxn>
                <a:cxn ang="0">
                  <a:pos x="103" y="26"/>
                </a:cxn>
                <a:cxn ang="0">
                  <a:pos x="101" y="30"/>
                </a:cxn>
              </a:cxnLst>
              <a:rect l="0" t="0" r="r" b="b"/>
              <a:pathLst>
                <a:path w="104" h="32">
                  <a:moveTo>
                    <a:pt x="101" y="30"/>
                  </a:moveTo>
                  <a:cubicBezTo>
                    <a:pt x="100" y="32"/>
                    <a:pt x="98" y="32"/>
                    <a:pt x="96" y="32"/>
                  </a:cubicBezTo>
                  <a:cubicBezTo>
                    <a:pt x="55" y="13"/>
                    <a:pt x="55" y="13"/>
                    <a:pt x="55" y="13"/>
                  </a:cubicBezTo>
                  <a:cubicBezTo>
                    <a:pt x="53" y="12"/>
                    <a:pt x="50" y="12"/>
                    <a:pt x="49" y="13"/>
                  </a:cubicBezTo>
                  <a:cubicBezTo>
                    <a:pt x="7" y="32"/>
                    <a:pt x="7" y="32"/>
                    <a:pt x="7" y="32"/>
                  </a:cubicBezTo>
                  <a:cubicBezTo>
                    <a:pt x="5" y="32"/>
                    <a:pt x="3" y="32"/>
                    <a:pt x="2" y="30"/>
                  </a:cubicBezTo>
                  <a:cubicBezTo>
                    <a:pt x="1" y="26"/>
                    <a:pt x="1" y="26"/>
                    <a:pt x="1" y="26"/>
                  </a:cubicBezTo>
                  <a:cubicBezTo>
                    <a:pt x="0" y="24"/>
                    <a:pt x="1" y="22"/>
                    <a:pt x="2" y="21"/>
                  </a:cubicBezTo>
                  <a:cubicBezTo>
                    <a:pt x="49" y="0"/>
                    <a:pt x="49" y="0"/>
                    <a:pt x="49" y="0"/>
                  </a:cubicBezTo>
                  <a:cubicBezTo>
                    <a:pt x="50" y="0"/>
                    <a:pt x="53" y="0"/>
                    <a:pt x="55" y="0"/>
                  </a:cubicBezTo>
                  <a:cubicBezTo>
                    <a:pt x="101" y="21"/>
                    <a:pt x="101" y="21"/>
                    <a:pt x="101" y="21"/>
                  </a:cubicBezTo>
                  <a:cubicBezTo>
                    <a:pt x="103" y="22"/>
                    <a:pt x="104" y="24"/>
                    <a:pt x="103" y="26"/>
                  </a:cubicBezTo>
                  <a:lnTo>
                    <a:pt x="101" y="30"/>
                  </a:lnTo>
                  <a:close/>
                </a:path>
              </a:pathLst>
            </a:custGeom>
            <a:grpFill/>
            <a:ln w="9525">
              <a:noFill/>
              <a:round/>
            </a:ln>
          </p:spPr>
          <p:txBody>
            <a:bodyPr vert="horz" wrap="square" lIns="91440" tIns="45720" rIns="91440" bIns="45720" numCol="1" anchor="t" anchorCtr="0" compatLnSpc="1"/>
            <a:lstStyle/>
            <a:p>
              <a:endParaRPr lang="en-US" sz="2400"/>
            </a:p>
          </p:txBody>
        </p:sp>
        <p:sp>
          <p:nvSpPr>
            <p:cNvPr id="48" name="Freeform 25"/>
            <p:cNvSpPr/>
            <p:nvPr/>
          </p:nvSpPr>
          <p:spPr bwMode="auto">
            <a:xfrm>
              <a:off x="4008438" y="928686"/>
              <a:ext cx="31750" cy="96838"/>
            </a:xfrm>
            <a:custGeom>
              <a:avLst/>
              <a:gdLst/>
              <a:ahLst/>
              <a:cxnLst>
                <a:cxn ang="0">
                  <a:pos x="14" y="39"/>
                </a:cxn>
                <a:cxn ang="0">
                  <a:pos x="11" y="42"/>
                </a:cxn>
                <a:cxn ang="0">
                  <a:pos x="3" y="42"/>
                </a:cxn>
                <a:cxn ang="0">
                  <a:pos x="0" y="39"/>
                </a:cxn>
                <a:cxn ang="0">
                  <a:pos x="0" y="3"/>
                </a:cxn>
                <a:cxn ang="0">
                  <a:pos x="3" y="0"/>
                </a:cxn>
                <a:cxn ang="0">
                  <a:pos x="11" y="0"/>
                </a:cxn>
                <a:cxn ang="0">
                  <a:pos x="14" y="3"/>
                </a:cxn>
                <a:cxn ang="0">
                  <a:pos x="14" y="39"/>
                </a:cxn>
              </a:cxnLst>
              <a:rect l="0" t="0" r="r" b="b"/>
              <a:pathLst>
                <a:path w="14" h="42">
                  <a:moveTo>
                    <a:pt x="14" y="39"/>
                  </a:moveTo>
                  <a:cubicBezTo>
                    <a:pt x="14" y="41"/>
                    <a:pt x="12" y="42"/>
                    <a:pt x="11" y="42"/>
                  </a:cubicBezTo>
                  <a:cubicBezTo>
                    <a:pt x="3" y="42"/>
                    <a:pt x="3" y="42"/>
                    <a:pt x="3" y="42"/>
                  </a:cubicBezTo>
                  <a:cubicBezTo>
                    <a:pt x="1" y="42"/>
                    <a:pt x="0" y="41"/>
                    <a:pt x="0" y="39"/>
                  </a:cubicBezTo>
                  <a:cubicBezTo>
                    <a:pt x="0" y="3"/>
                    <a:pt x="0" y="3"/>
                    <a:pt x="0" y="3"/>
                  </a:cubicBezTo>
                  <a:cubicBezTo>
                    <a:pt x="0" y="2"/>
                    <a:pt x="1" y="0"/>
                    <a:pt x="3" y="0"/>
                  </a:cubicBezTo>
                  <a:cubicBezTo>
                    <a:pt x="11" y="0"/>
                    <a:pt x="11" y="0"/>
                    <a:pt x="11" y="0"/>
                  </a:cubicBezTo>
                  <a:cubicBezTo>
                    <a:pt x="12" y="0"/>
                    <a:pt x="14" y="2"/>
                    <a:pt x="14" y="3"/>
                  </a:cubicBezTo>
                  <a:lnTo>
                    <a:pt x="14" y="39"/>
                  </a:lnTo>
                  <a:close/>
                </a:path>
              </a:pathLst>
            </a:custGeom>
            <a:grpFill/>
            <a:ln w="9525">
              <a:noFill/>
              <a:round/>
            </a:ln>
          </p:spPr>
          <p:txBody>
            <a:bodyPr vert="horz" wrap="square" lIns="91440" tIns="45720" rIns="91440" bIns="45720" numCol="1" anchor="t" anchorCtr="0" compatLnSpc="1"/>
            <a:lstStyle/>
            <a:p>
              <a:endParaRPr lang="en-US" sz="2400"/>
            </a:p>
          </p:txBody>
        </p:sp>
        <p:sp>
          <p:nvSpPr>
            <p:cNvPr id="49" name="Freeform 26"/>
            <p:cNvSpPr/>
            <p:nvPr/>
          </p:nvSpPr>
          <p:spPr bwMode="auto">
            <a:xfrm>
              <a:off x="4081463" y="928686"/>
              <a:ext cx="31750" cy="96838"/>
            </a:xfrm>
            <a:custGeom>
              <a:avLst/>
              <a:gdLst/>
              <a:ahLst/>
              <a:cxnLst>
                <a:cxn ang="0">
                  <a:pos x="14" y="39"/>
                </a:cxn>
                <a:cxn ang="0">
                  <a:pos x="11" y="42"/>
                </a:cxn>
                <a:cxn ang="0">
                  <a:pos x="3" y="42"/>
                </a:cxn>
                <a:cxn ang="0">
                  <a:pos x="0" y="39"/>
                </a:cxn>
                <a:cxn ang="0">
                  <a:pos x="0" y="3"/>
                </a:cxn>
                <a:cxn ang="0">
                  <a:pos x="3" y="0"/>
                </a:cxn>
                <a:cxn ang="0">
                  <a:pos x="11" y="0"/>
                </a:cxn>
                <a:cxn ang="0">
                  <a:pos x="14" y="3"/>
                </a:cxn>
                <a:cxn ang="0">
                  <a:pos x="14" y="39"/>
                </a:cxn>
              </a:cxnLst>
              <a:rect l="0" t="0" r="r" b="b"/>
              <a:pathLst>
                <a:path w="14" h="42">
                  <a:moveTo>
                    <a:pt x="14" y="39"/>
                  </a:moveTo>
                  <a:cubicBezTo>
                    <a:pt x="14" y="41"/>
                    <a:pt x="12" y="42"/>
                    <a:pt x="11" y="42"/>
                  </a:cubicBezTo>
                  <a:cubicBezTo>
                    <a:pt x="3" y="42"/>
                    <a:pt x="3" y="42"/>
                    <a:pt x="3" y="42"/>
                  </a:cubicBezTo>
                  <a:cubicBezTo>
                    <a:pt x="1" y="42"/>
                    <a:pt x="0" y="41"/>
                    <a:pt x="0" y="39"/>
                  </a:cubicBezTo>
                  <a:cubicBezTo>
                    <a:pt x="0" y="3"/>
                    <a:pt x="0" y="3"/>
                    <a:pt x="0" y="3"/>
                  </a:cubicBezTo>
                  <a:cubicBezTo>
                    <a:pt x="0" y="2"/>
                    <a:pt x="1" y="0"/>
                    <a:pt x="3" y="0"/>
                  </a:cubicBezTo>
                  <a:cubicBezTo>
                    <a:pt x="11" y="0"/>
                    <a:pt x="11" y="0"/>
                    <a:pt x="11" y="0"/>
                  </a:cubicBezTo>
                  <a:cubicBezTo>
                    <a:pt x="12" y="0"/>
                    <a:pt x="14" y="2"/>
                    <a:pt x="14" y="3"/>
                  </a:cubicBezTo>
                  <a:lnTo>
                    <a:pt x="14" y="39"/>
                  </a:lnTo>
                  <a:close/>
                </a:path>
              </a:pathLst>
            </a:custGeom>
            <a:grpFill/>
            <a:ln w="9525">
              <a:noFill/>
              <a:round/>
            </a:ln>
          </p:spPr>
          <p:txBody>
            <a:bodyPr vert="horz" wrap="square" lIns="91440" tIns="45720" rIns="91440" bIns="45720" numCol="1" anchor="t" anchorCtr="0" compatLnSpc="1"/>
            <a:lstStyle/>
            <a:p>
              <a:endParaRPr lang="en-US" sz="2400"/>
            </a:p>
          </p:txBody>
        </p:sp>
        <p:sp>
          <p:nvSpPr>
            <p:cNvPr id="50" name="Freeform 27"/>
            <p:cNvSpPr/>
            <p:nvPr/>
          </p:nvSpPr>
          <p:spPr bwMode="auto">
            <a:xfrm>
              <a:off x="4154488" y="928686"/>
              <a:ext cx="30163" cy="96838"/>
            </a:xfrm>
            <a:custGeom>
              <a:avLst/>
              <a:gdLst/>
              <a:ahLst/>
              <a:cxnLst>
                <a:cxn ang="0">
                  <a:pos x="13" y="39"/>
                </a:cxn>
                <a:cxn ang="0">
                  <a:pos x="11" y="42"/>
                </a:cxn>
                <a:cxn ang="0">
                  <a:pos x="3" y="42"/>
                </a:cxn>
                <a:cxn ang="0">
                  <a:pos x="0" y="39"/>
                </a:cxn>
                <a:cxn ang="0">
                  <a:pos x="0" y="3"/>
                </a:cxn>
                <a:cxn ang="0">
                  <a:pos x="3" y="0"/>
                </a:cxn>
                <a:cxn ang="0">
                  <a:pos x="11" y="0"/>
                </a:cxn>
                <a:cxn ang="0">
                  <a:pos x="13" y="3"/>
                </a:cxn>
                <a:cxn ang="0">
                  <a:pos x="13" y="39"/>
                </a:cxn>
              </a:cxnLst>
              <a:rect l="0" t="0" r="r" b="b"/>
              <a:pathLst>
                <a:path w="13" h="42">
                  <a:moveTo>
                    <a:pt x="13" y="39"/>
                  </a:moveTo>
                  <a:cubicBezTo>
                    <a:pt x="13" y="41"/>
                    <a:pt x="12" y="42"/>
                    <a:pt x="11" y="42"/>
                  </a:cubicBezTo>
                  <a:cubicBezTo>
                    <a:pt x="3" y="42"/>
                    <a:pt x="3" y="42"/>
                    <a:pt x="3" y="42"/>
                  </a:cubicBezTo>
                  <a:cubicBezTo>
                    <a:pt x="1" y="42"/>
                    <a:pt x="0" y="41"/>
                    <a:pt x="0" y="39"/>
                  </a:cubicBezTo>
                  <a:cubicBezTo>
                    <a:pt x="0" y="3"/>
                    <a:pt x="0" y="3"/>
                    <a:pt x="0" y="3"/>
                  </a:cubicBezTo>
                  <a:cubicBezTo>
                    <a:pt x="0" y="2"/>
                    <a:pt x="1" y="0"/>
                    <a:pt x="3" y="0"/>
                  </a:cubicBezTo>
                  <a:cubicBezTo>
                    <a:pt x="11" y="0"/>
                    <a:pt x="11" y="0"/>
                    <a:pt x="11" y="0"/>
                  </a:cubicBezTo>
                  <a:cubicBezTo>
                    <a:pt x="12" y="0"/>
                    <a:pt x="13" y="2"/>
                    <a:pt x="13" y="3"/>
                  </a:cubicBezTo>
                  <a:lnTo>
                    <a:pt x="13" y="39"/>
                  </a:lnTo>
                  <a:close/>
                </a:path>
              </a:pathLst>
            </a:custGeom>
            <a:grpFill/>
            <a:ln w="9525">
              <a:noFill/>
              <a:round/>
            </a:ln>
          </p:spPr>
          <p:txBody>
            <a:bodyPr vert="horz" wrap="square" lIns="91440" tIns="45720" rIns="91440" bIns="45720" numCol="1" anchor="t" anchorCtr="0" compatLnSpc="1"/>
            <a:lstStyle/>
            <a:p>
              <a:endParaRPr lang="en-US" sz="2400"/>
            </a:p>
          </p:txBody>
        </p:sp>
        <p:sp>
          <p:nvSpPr>
            <p:cNvPr id="51" name="Freeform 28"/>
            <p:cNvSpPr/>
            <p:nvPr/>
          </p:nvSpPr>
          <p:spPr bwMode="auto">
            <a:xfrm>
              <a:off x="3978276" y="1046161"/>
              <a:ext cx="236538" cy="22225"/>
            </a:xfrm>
            <a:custGeom>
              <a:avLst/>
              <a:gdLst/>
              <a:ahLst/>
              <a:cxnLst>
                <a:cxn ang="0">
                  <a:pos x="103" y="7"/>
                </a:cxn>
                <a:cxn ang="0">
                  <a:pos x="100" y="10"/>
                </a:cxn>
                <a:cxn ang="0">
                  <a:pos x="4" y="10"/>
                </a:cxn>
                <a:cxn ang="0">
                  <a:pos x="0" y="7"/>
                </a:cxn>
                <a:cxn ang="0">
                  <a:pos x="0" y="3"/>
                </a:cxn>
                <a:cxn ang="0">
                  <a:pos x="4" y="0"/>
                </a:cxn>
                <a:cxn ang="0">
                  <a:pos x="100" y="0"/>
                </a:cxn>
                <a:cxn ang="0">
                  <a:pos x="103" y="3"/>
                </a:cxn>
                <a:cxn ang="0">
                  <a:pos x="103" y="7"/>
                </a:cxn>
              </a:cxnLst>
              <a:rect l="0" t="0" r="r" b="b"/>
              <a:pathLst>
                <a:path w="103" h="10">
                  <a:moveTo>
                    <a:pt x="103" y="7"/>
                  </a:moveTo>
                  <a:cubicBezTo>
                    <a:pt x="103" y="9"/>
                    <a:pt x="102" y="10"/>
                    <a:pt x="100" y="10"/>
                  </a:cubicBezTo>
                  <a:cubicBezTo>
                    <a:pt x="4" y="10"/>
                    <a:pt x="4" y="10"/>
                    <a:pt x="4" y="10"/>
                  </a:cubicBezTo>
                  <a:cubicBezTo>
                    <a:pt x="2" y="10"/>
                    <a:pt x="0" y="9"/>
                    <a:pt x="0" y="7"/>
                  </a:cubicBezTo>
                  <a:cubicBezTo>
                    <a:pt x="0" y="3"/>
                    <a:pt x="0" y="3"/>
                    <a:pt x="0" y="3"/>
                  </a:cubicBezTo>
                  <a:cubicBezTo>
                    <a:pt x="0" y="1"/>
                    <a:pt x="2" y="0"/>
                    <a:pt x="4" y="0"/>
                  </a:cubicBezTo>
                  <a:cubicBezTo>
                    <a:pt x="100" y="0"/>
                    <a:pt x="100" y="0"/>
                    <a:pt x="100" y="0"/>
                  </a:cubicBezTo>
                  <a:cubicBezTo>
                    <a:pt x="102" y="0"/>
                    <a:pt x="103" y="1"/>
                    <a:pt x="103" y="3"/>
                  </a:cubicBezTo>
                  <a:lnTo>
                    <a:pt x="103" y="7"/>
                  </a:lnTo>
                  <a:close/>
                </a:path>
              </a:pathLst>
            </a:custGeom>
            <a:grpFill/>
            <a:ln w="9525">
              <a:noFill/>
              <a:round/>
            </a:ln>
          </p:spPr>
          <p:txBody>
            <a:bodyPr vert="horz" wrap="square" lIns="91440" tIns="45720" rIns="91440" bIns="45720" numCol="1" anchor="t" anchorCtr="0" compatLnSpc="1"/>
            <a:lstStyle/>
            <a:p>
              <a:endParaRPr lang="en-US" sz="2400"/>
            </a:p>
          </p:txBody>
        </p:sp>
        <p:sp>
          <p:nvSpPr>
            <p:cNvPr id="52" name="Freeform 29"/>
            <p:cNvSpPr/>
            <p:nvPr/>
          </p:nvSpPr>
          <p:spPr bwMode="auto">
            <a:xfrm>
              <a:off x="3959226" y="1082674"/>
              <a:ext cx="273050" cy="25400"/>
            </a:xfrm>
            <a:custGeom>
              <a:avLst/>
              <a:gdLst/>
              <a:ahLst/>
              <a:cxnLst>
                <a:cxn ang="0">
                  <a:pos x="119" y="8"/>
                </a:cxn>
                <a:cxn ang="0">
                  <a:pos x="116" y="11"/>
                </a:cxn>
                <a:cxn ang="0">
                  <a:pos x="4" y="11"/>
                </a:cxn>
                <a:cxn ang="0">
                  <a:pos x="0" y="8"/>
                </a:cxn>
                <a:cxn ang="0">
                  <a:pos x="0" y="4"/>
                </a:cxn>
                <a:cxn ang="0">
                  <a:pos x="4" y="0"/>
                </a:cxn>
                <a:cxn ang="0">
                  <a:pos x="116" y="0"/>
                </a:cxn>
                <a:cxn ang="0">
                  <a:pos x="119" y="4"/>
                </a:cxn>
                <a:cxn ang="0">
                  <a:pos x="119" y="8"/>
                </a:cxn>
              </a:cxnLst>
              <a:rect l="0" t="0" r="r" b="b"/>
              <a:pathLst>
                <a:path w="119" h="11">
                  <a:moveTo>
                    <a:pt x="119" y="8"/>
                  </a:moveTo>
                  <a:cubicBezTo>
                    <a:pt x="119" y="9"/>
                    <a:pt x="117" y="11"/>
                    <a:pt x="116" y="11"/>
                  </a:cubicBezTo>
                  <a:cubicBezTo>
                    <a:pt x="4" y="11"/>
                    <a:pt x="4" y="11"/>
                    <a:pt x="4" y="11"/>
                  </a:cubicBezTo>
                  <a:cubicBezTo>
                    <a:pt x="2" y="11"/>
                    <a:pt x="0" y="9"/>
                    <a:pt x="0" y="8"/>
                  </a:cubicBezTo>
                  <a:cubicBezTo>
                    <a:pt x="0" y="4"/>
                    <a:pt x="0" y="4"/>
                    <a:pt x="0" y="4"/>
                  </a:cubicBezTo>
                  <a:cubicBezTo>
                    <a:pt x="0" y="2"/>
                    <a:pt x="2" y="0"/>
                    <a:pt x="4" y="0"/>
                  </a:cubicBezTo>
                  <a:cubicBezTo>
                    <a:pt x="116" y="0"/>
                    <a:pt x="116" y="0"/>
                    <a:pt x="116" y="0"/>
                  </a:cubicBezTo>
                  <a:cubicBezTo>
                    <a:pt x="117" y="0"/>
                    <a:pt x="119" y="2"/>
                    <a:pt x="119" y="4"/>
                  </a:cubicBezTo>
                  <a:lnTo>
                    <a:pt x="119" y="8"/>
                  </a:lnTo>
                  <a:close/>
                </a:path>
              </a:pathLst>
            </a:custGeom>
            <a:grpFill/>
            <a:ln w="9525">
              <a:noFill/>
              <a:round/>
            </a:ln>
          </p:spPr>
          <p:txBody>
            <a:bodyPr vert="horz" wrap="square" lIns="91440" tIns="45720" rIns="91440" bIns="45720" numCol="1" anchor="t" anchorCtr="0" compatLnSpc="1"/>
            <a:lstStyle/>
            <a:p>
              <a:endParaRPr lang="en-US" sz="2400"/>
            </a:p>
          </p:txBody>
        </p:sp>
      </p:grpSp>
      <p:grpSp>
        <p:nvGrpSpPr>
          <p:cNvPr id="53" name="Group 72"/>
          <p:cNvGrpSpPr/>
          <p:nvPr/>
        </p:nvGrpSpPr>
        <p:grpSpPr>
          <a:xfrm>
            <a:off x="5204405" y="1429142"/>
            <a:ext cx="351747" cy="404306"/>
            <a:chOff x="5130801" y="1333499"/>
            <a:chExt cx="276225" cy="317500"/>
          </a:xfrm>
          <a:solidFill>
            <a:schemeClr val="bg1"/>
          </a:solidFill>
        </p:grpSpPr>
        <p:sp>
          <p:nvSpPr>
            <p:cNvPr id="54" name="Freeform 106"/>
            <p:cNvSpPr>
              <a:spLocks noEditPoints="1"/>
            </p:cNvSpPr>
            <p:nvPr/>
          </p:nvSpPr>
          <p:spPr bwMode="auto">
            <a:xfrm>
              <a:off x="5167313" y="1333499"/>
              <a:ext cx="203200" cy="166688"/>
            </a:xfrm>
            <a:custGeom>
              <a:avLst/>
              <a:gdLst/>
              <a:ahLst/>
              <a:cxnLst>
                <a:cxn ang="0">
                  <a:pos x="44" y="12"/>
                </a:cxn>
                <a:cxn ang="0">
                  <a:pos x="17" y="28"/>
                </a:cxn>
                <a:cxn ang="0">
                  <a:pos x="16" y="28"/>
                </a:cxn>
                <a:cxn ang="0">
                  <a:pos x="15" y="28"/>
                </a:cxn>
                <a:cxn ang="0">
                  <a:pos x="14" y="27"/>
                </a:cxn>
                <a:cxn ang="0">
                  <a:pos x="42" y="6"/>
                </a:cxn>
                <a:cxn ang="0">
                  <a:pos x="46" y="6"/>
                </a:cxn>
                <a:cxn ang="0">
                  <a:pos x="74" y="27"/>
                </a:cxn>
                <a:cxn ang="0">
                  <a:pos x="73" y="28"/>
                </a:cxn>
                <a:cxn ang="0">
                  <a:pos x="72" y="28"/>
                </a:cxn>
                <a:cxn ang="0">
                  <a:pos x="71" y="28"/>
                </a:cxn>
                <a:cxn ang="0">
                  <a:pos x="44" y="12"/>
                </a:cxn>
                <a:cxn ang="0">
                  <a:pos x="81" y="27"/>
                </a:cxn>
                <a:cxn ang="0">
                  <a:pos x="46" y="0"/>
                </a:cxn>
                <a:cxn ang="0">
                  <a:pos x="42" y="0"/>
                </a:cxn>
                <a:cxn ang="0">
                  <a:pos x="8" y="27"/>
                </a:cxn>
                <a:cxn ang="0">
                  <a:pos x="6" y="28"/>
                </a:cxn>
                <a:cxn ang="0">
                  <a:pos x="0" y="42"/>
                </a:cxn>
                <a:cxn ang="0">
                  <a:pos x="0" y="48"/>
                </a:cxn>
                <a:cxn ang="0">
                  <a:pos x="8" y="58"/>
                </a:cxn>
                <a:cxn ang="0">
                  <a:pos x="15" y="58"/>
                </a:cxn>
                <a:cxn ang="0">
                  <a:pos x="17" y="58"/>
                </a:cxn>
                <a:cxn ang="0">
                  <a:pos x="18" y="58"/>
                </a:cxn>
                <a:cxn ang="0">
                  <a:pos x="44" y="73"/>
                </a:cxn>
                <a:cxn ang="0">
                  <a:pos x="70" y="58"/>
                </a:cxn>
                <a:cxn ang="0">
                  <a:pos x="71" y="58"/>
                </a:cxn>
                <a:cxn ang="0">
                  <a:pos x="73" y="58"/>
                </a:cxn>
                <a:cxn ang="0">
                  <a:pos x="80" y="58"/>
                </a:cxn>
                <a:cxn ang="0">
                  <a:pos x="88" y="48"/>
                </a:cxn>
                <a:cxn ang="0">
                  <a:pos x="88" y="42"/>
                </a:cxn>
                <a:cxn ang="0">
                  <a:pos x="82" y="28"/>
                </a:cxn>
                <a:cxn ang="0">
                  <a:pos x="81" y="27"/>
                </a:cxn>
              </a:cxnLst>
              <a:rect l="0" t="0" r="r" b="b"/>
              <a:pathLst>
                <a:path w="88" h="73">
                  <a:moveTo>
                    <a:pt x="44" y="12"/>
                  </a:moveTo>
                  <a:cubicBezTo>
                    <a:pt x="32" y="12"/>
                    <a:pt x="22" y="18"/>
                    <a:pt x="17" y="28"/>
                  </a:cubicBezTo>
                  <a:cubicBezTo>
                    <a:pt x="17" y="28"/>
                    <a:pt x="17" y="28"/>
                    <a:pt x="16" y="28"/>
                  </a:cubicBezTo>
                  <a:cubicBezTo>
                    <a:pt x="16" y="28"/>
                    <a:pt x="15" y="28"/>
                    <a:pt x="15" y="28"/>
                  </a:cubicBezTo>
                  <a:cubicBezTo>
                    <a:pt x="15" y="28"/>
                    <a:pt x="14" y="28"/>
                    <a:pt x="14" y="27"/>
                  </a:cubicBezTo>
                  <a:cubicBezTo>
                    <a:pt x="15" y="15"/>
                    <a:pt x="28" y="6"/>
                    <a:pt x="42" y="6"/>
                  </a:cubicBezTo>
                  <a:cubicBezTo>
                    <a:pt x="46" y="6"/>
                    <a:pt x="46" y="6"/>
                    <a:pt x="46" y="6"/>
                  </a:cubicBezTo>
                  <a:cubicBezTo>
                    <a:pt x="60" y="6"/>
                    <a:pt x="72" y="15"/>
                    <a:pt x="74" y="27"/>
                  </a:cubicBezTo>
                  <a:cubicBezTo>
                    <a:pt x="74" y="27"/>
                    <a:pt x="74" y="28"/>
                    <a:pt x="73" y="28"/>
                  </a:cubicBezTo>
                  <a:cubicBezTo>
                    <a:pt x="73" y="28"/>
                    <a:pt x="73" y="28"/>
                    <a:pt x="72" y="28"/>
                  </a:cubicBezTo>
                  <a:cubicBezTo>
                    <a:pt x="72" y="28"/>
                    <a:pt x="71" y="28"/>
                    <a:pt x="71" y="28"/>
                  </a:cubicBezTo>
                  <a:cubicBezTo>
                    <a:pt x="66" y="18"/>
                    <a:pt x="56" y="12"/>
                    <a:pt x="44" y="12"/>
                  </a:cubicBezTo>
                  <a:moveTo>
                    <a:pt x="81" y="27"/>
                  </a:moveTo>
                  <a:cubicBezTo>
                    <a:pt x="79" y="12"/>
                    <a:pt x="64" y="0"/>
                    <a:pt x="46" y="0"/>
                  </a:cubicBezTo>
                  <a:cubicBezTo>
                    <a:pt x="42" y="0"/>
                    <a:pt x="42" y="0"/>
                    <a:pt x="42" y="0"/>
                  </a:cubicBezTo>
                  <a:cubicBezTo>
                    <a:pt x="24" y="0"/>
                    <a:pt x="9" y="11"/>
                    <a:pt x="8" y="27"/>
                  </a:cubicBezTo>
                  <a:cubicBezTo>
                    <a:pt x="7" y="28"/>
                    <a:pt x="7" y="28"/>
                    <a:pt x="6" y="28"/>
                  </a:cubicBezTo>
                  <a:cubicBezTo>
                    <a:pt x="4" y="29"/>
                    <a:pt x="0" y="32"/>
                    <a:pt x="0" y="42"/>
                  </a:cubicBezTo>
                  <a:cubicBezTo>
                    <a:pt x="0" y="48"/>
                    <a:pt x="0" y="48"/>
                    <a:pt x="0" y="48"/>
                  </a:cubicBezTo>
                  <a:cubicBezTo>
                    <a:pt x="0" y="56"/>
                    <a:pt x="6" y="58"/>
                    <a:pt x="8" y="58"/>
                  </a:cubicBezTo>
                  <a:cubicBezTo>
                    <a:pt x="15" y="58"/>
                    <a:pt x="15" y="58"/>
                    <a:pt x="15" y="58"/>
                  </a:cubicBezTo>
                  <a:cubicBezTo>
                    <a:pt x="16" y="58"/>
                    <a:pt x="16" y="57"/>
                    <a:pt x="17" y="58"/>
                  </a:cubicBezTo>
                  <a:cubicBezTo>
                    <a:pt x="17" y="58"/>
                    <a:pt x="18" y="58"/>
                    <a:pt x="18" y="58"/>
                  </a:cubicBezTo>
                  <a:cubicBezTo>
                    <a:pt x="23" y="67"/>
                    <a:pt x="33" y="73"/>
                    <a:pt x="44" y="73"/>
                  </a:cubicBezTo>
                  <a:cubicBezTo>
                    <a:pt x="55" y="73"/>
                    <a:pt x="65" y="67"/>
                    <a:pt x="70" y="58"/>
                  </a:cubicBezTo>
                  <a:cubicBezTo>
                    <a:pt x="70" y="58"/>
                    <a:pt x="71" y="58"/>
                    <a:pt x="71" y="58"/>
                  </a:cubicBezTo>
                  <a:cubicBezTo>
                    <a:pt x="72" y="57"/>
                    <a:pt x="72" y="58"/>
                    <a:pt x="73" y="58"/>
                  </a:cubicBezTo>
                  <a:cubicBezTo>
                    <a:pt x="80" y="58"/>
                    <a:pt x="80" y="58"/>
                    <a:pt x="80" y="58"/>
                  </a:cubicBezTo>
                  <a:cubicBezTo>
                    <a:pt x="83" y="58"/>
                    <a:pt x="88" y="56"/>
                    <a:pt x="88" y="48"/>
                  </a:cubicBezTo>
                  <a:cubicBezTo>
                    <a:pt x="88" y="42"/>
                    <a:pt x="88" y="42"/>
                    <a:pt x="88" y="42"/>
                  </a:cubicBezTo>
                  <a:cubicBezTo>
                    <a:pt x="88" y="32"/>
                    <a:pt x="84" y="29"/>
                    <a:pt x="82" y="28"/>
                  </a:cubicBezTo>
                  <a:cubicBezTo>
                    <a:pt x="81" y="28"/>
                    <a:pt x="81" y="28"/>
                    <a:pt x="81" y="27"/>
                  </a:cubicBezTo>
                </a:path>
              </a:pathLst>
            </a:custGeom>
            <a:grpFill/>
            <a:ln w="9525">
              <a:noFill/>
              <a:round/>
            </a:ln>
          </p:spPr>
          <p:txBody>
            <a:bodyPr vert="horz" wrap="square" lIns="91440" tIns="45720" rIns="91440" bIns="45720" numCol="1" anchor="t" anchorCtr="0" compatLnSpc="1"/>
            <a:lstStyle/>
            <a:p>
              <a:endParaRPr lang="en-US" sz="2400"/>
            </a:p>
          </p:txBody>
        </p:sp>
        <p:sp>
          <p:nvSpPr>
            <p:cNvPr id="55" name="Freeform 107"/>
            <p:cNvSpPr>
              <a:spLocks noEditPoints="1"/>
            </p:cNvSpPr>
            <p:nvPr/>
          </p:nvSpPr>
          <p:spPr bwMode="auto">
            <a:xfrm>
              <a:off x="5130801" y="1519236"/>
              <a:ext cx="276225" cy="131763"/>
            </a:xfrm>
            <a:custGeom>
              <a:avLst/>
              <a:gdLst/>
              <a:ahLst/>
              <a:cxnLst>
                <a:cxn ang="0">
                  <a:pos x="85" y="26"/>
                </a:cxn>
                <a:cxn ang="0">
                  <a:pos x="82" y="28"/>
                </a:cxn>
                <a:cxn ang="0">
                  <a:pos x="67" y="28"/>
                </a:cxn>
                <a:cxn ang="0">
                  <a:pos x="65" y="26"/>
                </a:cxn>
                <a:cxn ang="0">
                  <a:pos x="65" y="22"/>
                </a:cxn>
                <a:cxn ang="0">
                  <a:pos x="67" y="20"/>
                </a:cxn>
                <a:cxn ang="0">
                  <a:pos x="82" y="20"/>
                </a:cxn>
                <a:cxn ang="0">
                  <a:pos x="85" y="22"/>
                </a:cxn>
                <a:cxn ang="0">
                  <a:pos x="85" y="26"/>
                </a:cxn>
                <a:cxn ang="0">
                  <a:pos x="119" y="54"/>
                </a:cxn>
                <a:cxn ang="0">
                  <a:pos x="99" y="11"/>
                </a:cxn>
                <a:cxn ang="0">
                  <a:pos x="85" y="0"/>
                </a:cxn>
                <a:cxn ang="0">
                  <a:pos x="36" y="0"/>
                </a:cxn>
                <a:cxn ang="0">
                  <a:pos x="35" y="0"/>
                </a:cxn>
                <a:cxn ang="0">
                  <a:pos x="22" y="11"/>
                </a:cxn>
                <a:cxn ang="0">
                  <a:pos x="1" y="54"/>
                </a:cxn>
                <a:cxn ang="0">
                  <a:pos x="4" y="58"/>
                </a:cxn>
                <a:cxn ang="0">
                  <a:pos x="19" y="58"/>
                </a:cxn>
                <a:cxn ang="0">
                  <a:pos x="22" y="55"/>
                </a:cxn>
                <a:cxn ang="0">
                  <a:pos x="31" y="39"/>
                </a:cxn>
                <a:cxn ang="0">
                  <a:pos x="33" y="40"/>
                </a:cxn>
                <a:cxn ang="0">
                  <a:pos x="34" y="54"/>
                </a:cxn>
                <a:cxn ang="0">
                  <a:pos x="36" y="58"/>
                </a:cxn>
                <a:cxn ang="0">
                  <a:pos x="86" y="58"/>
                </a:cxn>
                <a:cxn ang="0">
                  <a:pos x="90" y="53"/>
                </a:cxn>
                <a:cxn ang="0">
                  <a:pos x="90" y="40"/>
                </a:cxn>
                <a:cxn ang="0">
                  <a:pos x="92" y="39"/>
                </a:cxn>
                <a:cxn ang="0">
                  <a:pos x="100" y="55"/>
                </a:cxn>
                <a:cxn ang="0">
                  <a:pos x="104" y="58"/>
                </a:cxn>
                <a:cxn ang="0">
                  <a:pos x="116" y="58"/>
                </a:cxn>
                <a:cxn ang="0">
                  <a:pos x="119" y="54"/>
                </a:cxn>
              </a:cxnLst>
              <a:rect l="0" t="0" r="r" b="b"/>
              <a:pathLst>
                <a:path w="120" h="58">
                  <a:moveTo>
                    <a:pt x="85" y="26"/>
                  </a:moveTo>
                  <a:cubicBezTo>
                    <a:pt x="85" y="27"/>
                    <a:pt x="84" y="28"/>
                    <a:pt x="82" y="28"/>
                  </a:cubicBezTo>
                  <a:cubicBezTo>
                    <a:pt x="67" y="28"/>
                    <a:pt x="67" y="28"/>
                    <a:pt x="67" y="28"/>
                  </a:cubicBezTo>
                  <a:cubicBezTo>
                    <a:pt x="66" y="28"/>
                    <a:pt x="65" y="27"/>
                    <a:pt x="65" y="26"/>
                  </a:cubicBezTo>
                  <a:cubicBezTo>
                    <a:pt x="65" y="22"/>
                    <a:pt x="65" y="22"/>
                    <a:pt x="65" y="22"/>
                  </a:cubicBezTo>
                  <a:cubicBezTo>
                    <a:pt x="65" y="21"/>
                    <a:pt x="66" y="20"/>
                    <a:pt x="67" y="20"/>
                  </a:cubicBezTo>
                  <a:cubicBezTo>
                    <a:pt x="82" y="20"/>
                    <a:pt x="82" y="20"/>
                    <a:pt x="82" y="20"/>
                  </a:cubicBezTo>
                  <a:cubicBezTo>
                    <a:pt x="84" y="20"/>
                    <a:pt x="85" y="21"/>
                    <a:pt x="85" y="22"/>
                  </a:cubicBezTo>
                  <a:lnTo>
                    <a:pt x="85" y="26"/>
                  </a:lnTo>
                  <a:close/>
                  <a:moveTo>
                    <a:pt x="119" y="54"/>
                  </a:moveTo>
                  <a:cubicBezTo>
                    <a:pt x="99" y="11"/>
                    <a:pt x="99" y="11"/>
                    <a:pt x="99" y="11"/>
                  </a:cubicBezTo>
                  <a:cubicBezTo>
                    <a:pt x="98" y="9"/>
                    <a:pt x="94" y="0"/>
                    <a:pt x="85" y="0"/>
                  </a:cubicBezTo>
                  <a:cubicBezTo>
                    <a:pt x="83" y="0"/>
                    <a:pt x="38" y="0"/>
                    <a:pt x="36" y="0"/>
                  </a:cubicBezTo>
                  <a:cubicBezTo>
                    <a:pt x="35" y="0"/>
                    <a:pt x="35" y="0"/>
                    <a:pt x="35" y="0"/>
                  </a:cubicBezTo>
                  <a:cubicBezTo>
                    <a:pt x="25" y="0"/>
                    <a:pt x="22" y="9"/>
                    <a:pt x="22" y="11"/>
                  </a:cubicBezTo>
                  <a:cubicBezTo>
                    <a:pt x="1" y="54"/>
                    <a:pt x="1" y="54"/>
                    <a:pt x="1" y="54"/>
                  </a:cubicBezTo>
                  <a:cubicBezTo>
                    <a:pt x="0" y="56"/>
                    <a:pt x="1" y="58"/>
                    <a:pt x="4" y="58"/>
                  </a:cubicBezTo>
                  <a:cubicBezTo>
                    <a:pt x="19" y="58"/>
                    <a:pt x="19" y="58"/>
                    <a:pt x="19" y="58"/>
                  </a:cubicBezTo>
                  <a:cubicBezTo>
                    <a:pt x="22" y="58"/>
                    <a:pt x="22" y="55"/>
                    <a:pt x="22" y="55"/>
                  </a:cubicBezTo>
                  <a:cubicBezTo>
                    <a:pt x="31" y="39"/>
                    <a:pt x="31" y="39"/>
                    <a:pt x="31" y="39"/>
                  </a:cubicBezTo>
                  <a:cubicBezTo>
                    <a:pt x="31" y="39"/>
                    <a:pt x="33" y="34"/>
                    <a:pt x="33" y="40"/>
                  </a:cubicBezTo>
                  <a:cubicBezTo>
                    <a:pt x="33" y="45"/>
                    <a:pt x="34" y="48"/>
                    <a:pt x="34" y="54"/>
                  </a:cubicBezTo>
                  <a:cubicBezTo>
                    <a:pt x="34" y="56"/>
                    <a:pt x="34" y="58"/>
                    <a:pt x="36" y="58"/>
                  </a:cubicBezTo>
                  <a:cubicBezTo>
                    <a:pt x="86" y="58"/>
                    <a:pt x="86" y="58"/>
                    <a:pt x="86" y="58"/>
                  </a:cubicBezTo>
                  <a:cubicBezTo>
                    <a:pt x="90" y="58"/>
                    <a:pt x="90" y="56"/>
                    <a:pt x="90" y="53"/>
                  </a:cubicBezTo>
                  <a:cubicBezTo>
                    <a:pt x="90" y="46"/>
                    <a:pt x="90" y="44"/>
                    <a:pt x="90" y="40"/>
                  </a:cubicBezTo>
                  <a:cubicBezTo>
                    <a:pt x="90" y="35"/>
                    <a:pt x="92" y="39"/>
                    <a:pt x="92" y="39"/>
                  </a:cubicBezTo>
                  <a:cubicBezTo>
                    <a:pt x="100" y="55"/>
                    <a:pt x="100" y="55"/>
                    <a:pt x="100" y="55"/>
                  </a:cubicBezTo>
                  <a:cubicBezTo>
                    <a:pt x="100" y="55"/>
                    <a:pt x="101" y="58"/>
                    <a:pt x="104" y="58"/>
                  </a:cubicBezTo>
                  <a:cubicBezTo>
                    <a:pt x="116" y="58"/>
                    <a:pt x="116" y="58"/>
                    <a:pt x="116" y="58"/>
                  </a:cubicBezTo>
                  <a:cubicBezTo>
                    <a:pt x="119" y="58"/>
                    <a:pt x="120" y="56"/>
                    <a:pt x="119" y="54"/>
                  </a:cubicBezTo>
                </a:path>
              </a:pathLst>
            </a:custGeom>
            <a:grpFill/>
            <a:ln w="9525">
              <a:noFill/>
              <a:round/>
            </a:ln>
          </p:spPr>
          <p:txBody>
            <a:bodyPr vert="horz" wrap="square" lIns="91440" tIns="45720" rIns="91440" bIns="45720" numCol="1" anchor="t" anchorCtr="0" compatLnSpc="1"/>
            <a:lstStyle/>
            <a:p>
              <a:endParaRPr lang="en-US" sz="2400"/>
            </a:p>
          </p:txBody>
        </p:sp>
      </p:grpSp>
      <p:grpSp>
        <p:nvGrpSpPr>
          <p:cNvPr id="56" name="Group 75"/>
          <p:cNvGrpSpPr/>
          <p:nvPr/>
        </p:nvGrpSpPr>
        <p:grpSpPr>
          <a:xfrm>
            <a:off x="3544371" y="2643328"/>
            <a:ext cx="438709" cy="414337"/>
            <a:chOff x="5530851" y="1866899"/>
            <a:chExt cx="285750" cy="269875"/>
          </a:xfrm>
          <a:solidFill>
            <a:schemeClr val="bg1"/>
          </a:solidFill>
        </p:grpSpPr>
        <p:sp>
          <p:nvSpPr>
            <p:cNvPr id="57" name="Oval 190"/>
            <p:cNvSpPr>
              <a:spLocks noChangeArrowheads="1"/>
            </p:cNvSpPr>
            <p:nvPr/>
          </p:nvSpPr>
          <p:spPr bwMode="auto">
            <a:xfrm>
              <a:off x="5661026" y="1912936"/>
              <a:ext cx="68263" cy="68263"/>
            </a:xfrm>
            <a:prstGeom prst="ellipse">
              <a:avLst/>
            </a:prstGeom>
            <a:grpFill/>
            <a:ln w="9525">
              <a:noFill/>
              <a:round/>
            </a:ln>
          </p:spPr>
          <p:txBody>
            <a:bodyPr vert="horz" wrap="square" lIns="91440" tIns="45720" rIns="91440" bIns="45720" numCol="1" anchor="t" anchorCtr="0" compatLnSpc="1"/>
            <a:lstStyle/>
            <a:p>
              <a:endParaRPr lang="en-US" sz="2400"/>
            </a:p>
          </p:txBody>
        </p:sp>
        <p:sp>
          <p:nvSpPr>
            <p:cNvPr id="58" name="Freeform 191"/>
            <p:cNvSpPr>
              <a:spLocks noEditPoints="1"/>
            </p:cNvSpPr>
            <p:nvPr/>
          </p:nvSpPr>
          <p:spPr bwMode="auto">
            <a:xfrm>
              <a:off x="5530851" y="1866899"/>
              <a:ext cx="285750" cy="269875"/>
            </a:xfrm>
            <a:custGeom>
              <a:avLst/>
              <a:gdLst/>
              <a:ahLst/>
              <a:cxnLst>
                <a:cxn ang="0">
                  <a:pos x="100" y="75"/>
                </a:cxn>
                <a:cxn ang="0">
                  <a:pos x="97" y="77"/>
                </a:cxn>
                <a:cxn ang="0">
                  <a:pos x="96" y="77"/>
                </a:cxn>
                <a:cxn ang="0">
                  <a:pos x="90" y="57"/>
                </a:cxn>
                <a:cxn ang="0">
                  <a:pos x="84" y="53"/>
                </a:cxn>
                <a:cxn ang="0">
                  <a:pos x="82" y="53"/>
                </a:cxn>
                <a:cxn ang="0">
                  <a:pos x="60" y="53"/>
                </a:cxn>
                <a:cxn ang="0">
                  <a:pos x="55" y="57"/>
                </a:cxn>
                <a:cxn ang="0">
                  <a:pos x="48" y="76"/>
                </a:cxn>
                <a:cxn ang="0">
                  <a:pos x="47" y="76"/>
                </a:cxn>
                <a:cxn ang="0">
                  <a:pos x="46" y="75"/>
                </a:cxn>
                <a:cxn ang="0">
                  <a:pos x="46" y="20"/>
                </a:cxn>
                <a:cxn ang="0">
                  <a:pos x="73" y="9"/>
                </a:cxn>
                <a:cxn ang="0">
                  <a:pos x="100" y="20"/>
                </a:cxn>
                <a:cxn ang="0">
                  <a:pos x="111" y="48"/>
                </a:cxn>
                <a:cxn ang="0">
                  <a:pos x="100" y="75"/>
                </a:cxn>
                <a:cxn ang="0">
                  <a:pos x="78" y="78"/>
                </a:cxn>
                <a:cxn ang="0">
                  <a:pos x="73" y="83"/>
                </a:cxn>
                <a:cxn ang="0">
                  <a:pos x="71" y="83"/>
                </a:cxn>
                <a:cxn ang="0">
                  <a:pos x="66" y="78"/>
                </a:cxn>
                <a:cxn ang="0">
                  <a:pos x="66" y="76"/>
                </a:cxn>
                <a:cxn ang="0">
                  <a:pos x="68" y="63"/>
                </a:cxn>
                <a:cxn ang="0">
                  <a:pos x="68" y="60"/>
                </a:cxn>
                <a:cxn ang="0">
                  <a:pos x="69" y="59"/>
                </a:cxn>
                <a:cxn ang="0">
                  <a:pos x="75" y="59"/>
                </a:cxn>
                <a:cxn ang="0">
                  <a:pos x="76" y="60"/>
                </a:cxn>
                <a:cxn ang="0">
                  <a:pos x="76" y="63"/>
                </a:cxn>
                <a:cxn ang="0">
                  <a:pos x="79" y="76"/>
                </a:cxn>
                <a:cxn ang="0">
                  <a:pos x="78" y="78"/>
                </a:cxn>
                <a:cxn ang="0">
                  <a:pos x="106" y="14"/>
                </a:cxn>
                <a:cxn ang="0">
                  <a:pos x="73" y="0"/>
                </a:cxn>
                <a:cxn ang="0">
                  <a:pos x="39" y="14"/>
                </a:cxn>
                <a:cxn ang="0">
                  <a:pos x="25" y="42"/>
                </a:cxn>
                <a:cxn ang="0">
                  <a:pos x="32" y="71"/>
                </a:cxn>
                <a:cxn ang="0">
                  <a:pos x="31" y="76"/>
                </a:cxn>
                <a:cxn ang="0">
                  <a:pos x="6" y="101"/>
                </a:cxn>
                <a:cxn ang="0">
                  <a:pos x="4" y="115"/>
                </a:cxn>
                <a:cxn ang="0">
                  <a:pos x="5" y="116"/>
                </a:cxn>
                <a:cxn ang="0">
                  <a:pos x="10" y="118"/>
                </a:cxn>
                <a:cxn ang="0">
                  <a:pos x="19" y="114"/>
                </a:cxn>
                <a:cxn ang="0">
                  <a:pos x="44" y="89"/>
                </a:cxn>
                <a:cxn ang="0">
                  <a:pos x="44" y="89"/>
                </a:cxn>
                <a:cxn ang="0">
                  <a:pos x="47" y="88"/>
                </a:cxn>
                <a:cxn ang="0">
                  <a:pos x="49" y="88"/>
                </a:cxn>
                <a:cxn ang="0">
                  <a:pos x="54" y="91"/>
                </a:cxn>
                <a:cxn ang="0">
                  <a:pos x="57" y="92"/>
                </a:cxn>
                <a:cxn ang="0">
                  <a:pos x="61" y="94"/>
                </a:cxn>
                <a:cxn ang="0">
                  <a:pos x="73" y="95"/>
                </a:cxn>
                <a:cxn ang="0">
                  <a:pos x="88" y="93"/>
                </a:cxn>
                <a:cxn ang="0">
                  <a:pos x="90" y="92"/>
                </a:cxn>
                <a:cxn ang="0">
                  <a:pos x="100" y="87"/>
                </a:cxn>
                <a:cxn ang="0">
                  <a:pos x="106" y="81"/>
                </a:cxn>
                <a:cxn ang="0">
                  <a:pos x="106" y="14"/>
                </a:cxn>
              </a:cxnLst>
              <a:rect l="0" t="0" r="r" b="b"/>
              <a:pathLst>
                <a:path w="125" h="118">
                  <a:moveTo>
                    <a:pt x="100" y="75"/>
                  </a:moveTo>
                  <a:cubicBezTo>
                    <a:pt x="99" y="75"/>
                    <a:pt x="98" y="76"/>
                    <a:pt x="97" y="77"/>
                  </a:cubicBezTo>
                  <a:cubicBezTo>
                    <a:pt x="97" y="77"/>
                    <a:pt x="97" y="77"/>
                    <a:pt x="96" y="77"/>
                  </a:cubicBezTo>
                  <a:cubicBezTo>
                    <a:pt x="90" y="57"/>
                    <a:pt x="90" y="57"/>
                    <a:pt x="90" y="57"/>
                  </a:cubicBezTo>
                  <a:cubicBezTo>
                    <a:pt x="89" y="55"/>
                    <a:pt x="86" y="53"/>
                    <a:pt x="84" y="53"/>
                  </a:cubicBezTo>
                  <a:cubicBezTo>
                    <a:pt x="83" y="53"/>
                    <a:pt x="83" y="53"/>
                    <a:pt x="82" y="53"/>
                  </a:cubicBezTo>
                  <a:cubicBezTo>
                    <a:pt x="60" y="53"/>
                    <a:pt x="60" y="53"/>
                    <a:pt x="60" y="53"/>
                  </a:cubicBezTo>
                  <a:cubicBezTo>
                    <a:pt x="58" y="53"/>
                    <a:pt x="55" y="55"/>
                    <a:pt x="55" y="57"/>
                  </a:cubicBezTo>
                  <a:cubicBezTo>
                    <a:pt x="48" y="76"/>
                    <a:pt x="48" y="76"/>
                    <a:pt x="48" y="76"/>
                  </a:cubicBezTo>
                  <a:cubicBezTo>
                    <a:pt x="48" y="77"/>
                    <a:pt x="48" y="77"/>
                    <a:pt x="47" y="76"/>
                  </a:cubicBezTo>
                  <a:cubicBezTo>
                    <a:pt x="47" y="76"/>
                    <a:pt x="46" y="75"/>
                    <a:pt x="46" y="75"/>
                  </a:cubicBezTo>
                  <a:cubicBezTo>
                    <a:pt x="31" y="60"/>
                    <a:pt x="31" y="35"/>
                    <a:pt x="46" y="20"/>
                  </a:cubicBezTo>
                  <a:cubicBezTo>
                    <a:pt x="53" y="13"/>
                    <a:pt x="62" y="9"/>
                    <a:pt x="73" y="9"/>
                  </a:cubicBezTo>
                  <a:cubicBezTo>
                    <a:pt x="83" y="9"/>
                    <a:pt x="93" y="13"/>
                    <a:pt x="100" y="20"/>
                  </a:cubicBezTo>
                  <a:cubicBezTo>
                    <a:pt x="107" y="28"/>
                    <a:pt x="111" y="37"/>
                    <a:pt x="111" y="48"/>
                  </a:cubicBezTo>
                  <a:cubicBezTo>
                    <a:pt x="111" y="58"/>
                    <a:pt x="107" y="67"/>
                    <a:pt x="100" y="75"/>
                  </a:cubicBezTo>
                  <a:moveTo>
                    <a:pt x="78" y="78"/>
                  </a:moveTo>
                  <a:cubicBezTo>
                    <a:pt x="73" y="83"/>
                    <a:pt x="73" y="83"/>
                    <a:pt x="73" y="83"/>
                  </a:cubicBezTo>
                  <a:cubicBezTo>
                    <a:pt x="73" y="83"/>
                    <a:pt x="72" y="83"/>
                    <a:pt x="71" y="83"/>
                  </a:cubicBezTo>
                  <a:cubicBezTo>
                    <a:pt x="66" y="78"/>
                    <a:pt x="66" y="78"/>
                    <a:pt x="66" y="78"/>
                  </a:cubicBezTo>
                  <a:cubicBezTo>
                    <a:pt x="66" y="78"/>
                    <a:pt x="65" y="77"/>
                    <a:pt x="66" y="76"/>
                  </a:cubicBezTo>
                  <a:cubicBezTo>
                    <a:pt x="66" y="76"/>
                    <a:pt x="68" y="66"/>
                    <a:pt x="68" y="63"/>
                  </a:cubicBezTo>
                  <a:cubicBezTo>
                    <a:pt x="68" y="63"/>
                    <a:pt x="68" y="60"/>
                    <a:pt x="68" y="60"/>
                  </a:cubicBezTo>
                  <a:cubicBezTo>
                    <a:pt x="68" y="60"/>
                    <a:pt x="69" y="59"/>
                    <a:pt x="69" y="59"/>
                  </a:cubicBezTo>
                  <a:cubicBezTo>
                    <a:pt x="75" y="59"/>
                    <a:pt x="75" y="59"/>
                    <a:pt x="75" y="59"/>
                  </a:cubicBezTo>
                  <a:cubicBezTo>
                    <a:pt x="76" y="59"/>
                    <a:pt x="76" y="60"/>
                    <a:pt x="76" y="60"/>
                  </a:cubicBezTo>
                  <a:cubicBezTo>
                    <a:pt x="76" y="60"/>
                    <a:pt x="76" y="63"/>
                    <a:pt x="76" y="63"/>
                  </a:cubicBezTo>
                  <a:cubicBezTo>
                    <a:pt x="77" y="66"/>
                    <a:pt x="79" y="76"/>
                    <a:pt x="79" y="76"/>
                  </a:cubicBezTo>
                  <a:cubicBezTo>
                    <a:pt x="79" y="77"/>
                    <a:pt x="79" y="78"/>
                    <a:pt x="78" y="78"/>
                  </a:cubicBezTo>
                  <a:moveTo>
                    <a:pt x="106" y="14"/>
                  </a:moveTo>
                  <a:cubicBezTo>
                    <a:pt x="97" y="5"/>
                    <a:pt x="85" y="0"/>
                    <a:pt x="73" y="0"/>
                  </a:cubicBezTo>
                  <a:cubicBezTo>
                    <a:pt x="60" y="0"/>
                    <a:pt x="48" y="5"/>
                    <a:pt x="39" y="14"/>
                  </a:cubicBezTo>
                  <a:cubicBezTo>
                    <a:pt x="31" y="21"/>
                    <a:pt x="26" y="31"/>
                    <a:pt x="25" y="42"/>
                  </a:cubicBezTo>
                  <a:cubicBezTo>
                    <a:pt x="24" y="52"/>
                    <a:pt x="26" y="62"/>
                    <a:pt x="32" y="71"/>
                  </a:cubicBezTo>
                  <a:cubicBezTo>
                    <a:pt x="32" y="73"/>
                    <a:pt x="33" y="75"/>
                    <a:pt x="31" y="76"/>
                  </a:cubicBezTo>
                  <a:cubicBezTo>
                    <a:pt x="6" y="101"/>
                    <a:pt x="6" y="101"/>
                    <a:pt x="6" y="101"/>
                  </a:cubicBezTo>
                  <a:cubicBezTo>
                    <a:pt x="2" y="105"/>
                    <a:pt x="0" y="111"/>
                    <a:pt x="4" y="115"/>
                  </a:cubicBezTo>
                  <a:cubicBezTo>
                    <a:pt x="5" y="116"/>
                    <a:pt x="5" y="116"/>
                    <a:pt x="5" y="116"/>
                  </a:cubicBezTo>
                  <a:cubicBezTo>
                    <a:pt x="6" y="117"/>
                    <a:pt x="8" y="118"/>
                    <a:pt x="10" y="118"/>
                  </a:cubicBezTo>
                  <a:cubicBezTo>
                    <a:pt x="13" y="118"/>
                    <a:pt x="16" y="117"/>
                    <a:pt x="19" y="114"/>
                  </a:cubicBezTo>
                  <a:cubicBezTo>
                    <a:pt x="44" y="89"/>
                    <a:pt x="44" y="89"/>
                    <a:pt x="44" y="89"/>
                  </a:cubicBezTo>
                  <a:cubicBezTo>
                    <a:pt x="44" y="89"/>
                    <a:pt x="44" y="89"/>
                    <a:pt x="44" y="89"/>
                  </a:cubicBezTo>
                  <a:cubicBezTo>
                    <a:pt x="45" y="88"/>
                    <a:pt x="46" y="88"/>
                    <a:pt x="47" y="88"/>
                  </a:cubicBezTo>
                  <a:cubicBezTo>
                    <a:pt x="48" y="88"/>
                    <a:pt x="49" y="88"/>
                    <a:pt x="49" y="88"/>
                  </a:cubicBezTo>
                  <a:cubicBezTo>
                    <a:pt x="51" y="90"/>
                    <a:pt x="52" y="90"/>
                    <a:pt x="54" y="91"/>
                  </a:cubicBezTo>
                  <a:cubicBezTo>
                    <a:pt x="55" y="92"/>
                    <a:pt x="56" y="92"/>
                    <a:pt x="57" y="92"/>
                  </a:cubicBezTo>
                  <a:cubicBezTo>
                    <a:pt x="58" y="93"/>
                    <a:pt x="59" y="93"/>
                    <a:pt x="61" y="94"/>
                  </a:cubicBezTo>
                  <a:cubicBezTo>
                    <a:pt x="65" y="95"/>
                    <a:pt x="69" y="95"/>
                    <a:pt x="73" y="95"/>
                  </a:cubicBezTo>
                  <a:cubicBezTo>
                    <a:pt x="78" y="95"/>
                    <a:pt x="83" y="94"/>
                    <a:pt x="88" y="93"/>
                  </a:cubicBezTo>
                  <a:cubicBezTo>
                    <a:pt x="89" y="93"/>
                    <a:pt x="89" y="92"/>
                    <a:pt x="90" y="92"/>
                  </a:cubicBezTo>
                  <a:cubicBezTo>
                    <a:pt x="94" y="91"/>
                    <a:pt x="97" y="89"/>
                    <a:pt x="100" y="87"/>
                  </a:cubicBezTo>
                  <a:cubicBezTo>
                    <a:pt x="102" y="85"/>
                    <a:pt x="104" y="83"/>
                    <a:pt x="106" y="81"/>
                  </a:cubicBezTo>
                  <a:cubicBezTo>
                    <a:pt x="125" y="63"/>
                    <a:pt x="125" y="32"/>
                    <a:pt x="106" y="14"/>
                  </a:cubicBezTo>
                </a:path>
              </a:pathLst>
            </a:custGeom>
            <a:grpFill/>
            <a:ln w="9525">
              <a:noFill/>
              <a:round/>
            </a:ln>
          </p:spPr>
          <p:txBody>
            <a:bodyPr vert="horz" wrap="square" lIns="91440" tIns="45720" rIns="91440" bIns="45720" numCol="1" anchor="t" anchorCtr="0" compatLnSpc="1"/>
            <a:lstStyle/>
            <a:p>
              <a:endParaRPr lang="en-US" sz="2400"/>
            </a:p>
          </p:txBody>
        </p:sp>
      </p:grpSp>
      <p:sp>
        <p:nvSpPr>
          <p:cNvPr id="59" name="Freeform 355"/>
          <p:cNvSpPr>
            <a:spLocks noEditPoints="1"/>
          </p:cNvSpPr>
          <p:nvPr/>
        </p:nvSpPr>
        <p:spPr bwMode="auto">
          <a:xfrm>
            <a:off x="5165964" y="2644904"/>
            <a:ext cx="428626" cy="411183"/>
          </a:xfrm>
          <a:custGeom>
            <a:avLst/>
            <a:gdLst/>
            <a:ahLst/>
            <a:cxnLst>
              <a:cxn ang="0">
                <a:pos x="64" y="93"/>
              </a:cxn>
              <a:cxn ang="0">
                <a:pos x="67" y="106"/>
              </a:cxn>
              <a:cxn ang="0">
                <a:pos x="62" y="113"/>
              </a:cxn>
              <a:cxn ang="0">
                <a:pos x="49" y="101"/>
              </a:cxn>
              <a:cxn ang="0">
                <a:pos x="78" y="71"/>
              </a:cxn>
              <a:cxn ang="0">
                <a:pos x="65" y="74"/>
              </a:cxn>
              <a:cxn ang="0">
                <a:pos x="70" y="70"/>
              </a:cxn>
              <a:cxn ang="0">
                <a:pos x="20" y="68"/>
              </a:cxn>
              <a:cxn ang="0">
                <a:pos x="10" y="70"/>
              </a:cxn>
              <a:cxn ang="0">
                <a:pos x="28" y="85"/>
              </a:cxn>
              <a:cxn ang="0">
                <a:pos x="7" y="87"/>
              </a:cxn>
              <a:cxn ang="0">
                <a:pos x="2" y="87"/>
              </a:cxn>
              <a:cxn ang="0">
                <a:pos x="6" y="99"/>
              </a:cxn>
              <a:cxn ang="0">
                <a:pos x="3" y="103"/>
              </a:cxn>
              <a:cxn ang="0">
                <a:pos x="83" y="76"/>
              </a:cxn>
              <a:cxn ang="0">
                <a:pos x="119" y="55"/>
              </a:cxn>
              <a:cxn ang="0">
                <a:pos x="73" y="105"/>
              </a:cxn>
              <a:cxn ang="0">
                <a:pos x="97" y="90"/>
              </a:cxn>
              <a:cxn ang="0">
                <a:pos x="96" y="81"/>
              </a:cxn>
              <a:cxn ang="0">
                <a:pos x="97" y="71"/>
              </a:cxn>
              <a:cxn ang="0">
                <a:pos x="83" y="58"/>
              </a:cxn>
              <a:cxn ang="0">
                <a:pos x="79" y="37"/>
              </a:cxn>
              <a:cxn ang="0">
                <a:pos x="82" y="11"/>
              </a:cxn>
              <a:cxn ang="0">
                <a:pos x="59" y="11"/>
              </a:cxn>
              <a:cxn ang="0">
                <a:pos x="62" y="33"/>
              </a:cxn>
              <a:cxn ang="0">
                <a:pos x="60" y="44"/>
              </a:cxn>
              <a:cxn ang="0">
                <a:pos x="41" y="47"/>
              </a:cxn>
              <a:cxn ang="0">
                <a:pos x="56" y="61"/>
              </a:cxn>
              <a:cxn ang="0">
                <a:pos x="48" y="70"/>
              </a:cxn>
              <a:cxn ang="0">
                <a:pos x="47" y="61"/>
              </a:cxn>
              <a:cxn ang="0">
                <a:pos x="22" y="33"/>
              </a:cxn>
              <a:cxn ang="0">
                <a:pos x="17" y="62"/>
              </a:cxn>
              <a:cxn ang="0">
                <a:pos x="11" y="63"/>
              </a:cxn>
              <a:cxn ang="0">
                <a:pos x="65" y="0"/>
              </a:cxn>
            </a:cxnLst>
            <a:rect l="0" t="0" r="r" b="b"/>
            <a:pathLst>
              <a:path w="119" h="114">
                <a:moveTo>
                  <a:pt x="49" y="99"/>
                </a:moveTo>
                <a:cubicBezTo>
                  <a:pt x="64" y="93"/>
                  <a:pt x="64" y="93"/>
                  <a:pt x="64" y="93"/>
                </a:cubicBezTo>
                <a:cubicBezTo>
                  <a:pt x="65" y="93"/>
                  <a:pt x="66" y="94"/>
                  <a:pt x="66" y="94"/>
                </a:cubicBezTo>
                <a:cubicBezTo>
                  <a:pt x="67" y="106"/>
                  <a:pt x="67" y="106"/>
                  <a:pt x="67" y="106"/>
                </a:cubicBezTo>
                <a:cubicBezTo>
                  <a:pt x="67" y="109"/>
                  <a:pt x="66" y="111"/>
                  <a:pt x="63" y="113"/>
                </a:cubicBezTo>
                <a:cubicBezTo>
                  <a:pt x="62" y="113"/>
                  <a:pt x="62" y="113"/>
                  <a:pt x="62" y="113"/>
                </a:cubicBezTo>
                <a:cubicBezTo>
                  <a:pt x="61" y="114"/>
                  <a:pt x="60" y="113"/>
                  <a:pt x="59" y="113"/>
                </a:cubicBezTo>
                <a:cubicBezTo>
                  <a:pt x="49" y="101"/>
                  <a:pt x="49" y="101"/>
                  <a:pt x="49" y="101"/>
                </a:cubicBezTo>
                <a:cubicBezTo>
                  <a:pt x="48" y="100"/>
                  <a:pt x="48" y="99"/>
                  <a:pt x="49" y="99"/>
                </a:cubicBezTo>
                <a:moveTo>
                  <a:pt x="78" y="71"/>
                </a:moveTo>
                <a:cubicBezTo>
                  <a:pt x="65" y="77"/>
                  <a:pt x="65" y="77"/>
                  <a:pt x="65" y="77"/>
                </a:cubicBezTo>
                <a:cubicBezTo>
                  <a:pt x="65" y="74"/>
                  <a:pt x="65" y="74"/>
                  <a:pt x="65" y="74"/>
                </a:cubicBezTo>
                <a:cubicBezTo>
                  <a:pt x="74" y="70"/>
                  <a:pt x="74" y="70"/>
                  <a:pt x="74" y="70"/>
                </a:cubicBezTo>
                <a:cubicBezTo>
                  <a:pt x="73" y="70"/>
                  <a:pt x="71" y="70"/>
                  <a:pt x="70" y="70"/>
                </a:cubicBezTo>
                <a:cubicBezTo>
                  <a:pt x="65" y="70"/>
                  <a:pt x="57" y="72"/>
                  <a:pt x="48" y="76"/>
                </a:cubicBezTo>
                <a:cubicBezTo>
                  <a:pt x="20" y="68"/>
                  <a:pt x="20" y="68"/>
                  <a:pt x="20" y="68"/>
                </a:cubicBezTo>
                <a:cubicBezTo>
                  <a:pt x="17" y="68"/>
                  <a:pt x="14" y="68"/>
                  <a:pt x="12" y="70"/>
                </a:cubicBezTo>
                <a:cubicBezTo>
                  <a:pt x="10" y="70"/>
                  <a:pt x="10" y="70"/>
                  <a:pt x="10" y="70"/>
                </a:cubicBezTo>
                <a:cubicBezTo>
                  <a:pt x="9" y="71"/>
                  <a:pt x="9" y="73"/>
                  <a:pt x="10" y="74"/>
                </a:cubicBezTo>
                <a:cubicBezTo>
                  <a:pt x="28" y="85"/>
                  <a:pt x="28" y="85"/>
                  <a:pt x="28" y="85"/>
                </a:cubicBezTo>
                <a:cubicBezTo>
                  <a:pt x="23" y="87"/>
                  <a:pt x="20" y="90"/>
                  <a:pt x="16" y="92"/>
                </a:cubicBezTo>
                <a:cubicBezTo>
                  <a:pt x="7" y="87"/>
                  <a:pt x="7" y="87"/>
                  <a:pt x="7" y="87"/>
                </a:cubicBezTo>
                <a:cubicBezTo>
                  <a:pt x="6" y="86"/>
                  <a:pt x="4" y="86"/>
                  <a:pt x="3" y="87"/>
                </a:cubicBezTo>
                <a:cubicBezTo>
                  <a:pt x="2" y="87"/>
                  <a:pt x="2" y="87"/>
                  <a:pt x="2" y="87"/>
                </a:cubicBezTo>
                <a:cubicBezTo>
                  <a:pt x="1" y="88"/>
                  <a:pt x="0" y="89"/>
                  <a:pt x="1" y="90"/>
                </a:cubicBezTo>
                <a:cubicBezTo>
                  <a:pt x="6" y="99"/>
                  <a:pt x="6" y="99"/>
                  <a:pt x="6" y="99"/>
                </a:cubicBezTo>
                <a:cubicBezTo>
                  <a:pt x="6" y="99"/>
                  <a:pt x="6" y="99"/>
                  <a:pt x="6" y="99"/>
                </a:cubicBezTo>
                <a:cubicBezTo>
                  <a:pt x="4" y="100"/>
                  <a:pt x="3" y="102"/>
                  <a:pt x="3" y="103"/>
                </a:cubicBezTo>
                <a:cubicBezTo>
                  <a:pt x="3" y="105"/>
                  <a:pt x="6" y="106"/>
                  <a:pt x="9" y="106"/>
                </a:cubicBezTo>
                <a:cubicBezTo>
                  <a:pt x="14" y="106"/>
                  <a:pt x="83" y="90"/>
                  <a:pt x="83" y="76"/>
                </a:cubicBezTo>
                <a:cubicBezTo>
                  <a:pt x="83" y="73"/>
                  <a:pt x="81" y="72"/>
                  <a:pt x="78" y="71"/>
                </a:cubicBezTo>
                <a:moveTo>
                  <a:pt x="119" y="55"/>
                </a:moveTo>
                <a:cubicBezTo>
                  <a:pt x="119" y="82"/>
                  <a:pt x="99" y="105"/>
                  <a:pt x="73" y="109"/>
                </a:cubicBezTo>
                <a:cubicBezTo>
                  <a:pt x="73" y="108"/>
                  <a:pt x="73" y="106"/>
                  <a:pt x="73" y="105"/>
                </a:cubicBezTo>
                <a:cubicBezTo>
                  <a:pt x="73" y="105"/>
                  <a:pt x="73" y="104"/>
                  <a:pt x="73" y="102"/>
                </a:cubicBezTo>
                <a:cubicBezTo>
                  <a:pt x="82" y="100"/>
                  <a:pt x="90" y="96"/>
                  <a:pt x="97" y="90"/>
                </a:cubicBezTo>
                <a:cubicBezTo>
                  <a:pt x="97" y="90"/>
                  <a:pt x="96" y="89"/>
                  <a:pt x="96" y="89"/>
                </a:cubicBezTo>
                <a:cubicBezTo>
                  <a:pt x="94" y="86"/>
                  <a:pt x="96" y="84"/>
                  <a:pt x="96" y="81"/>
                </a:cubicBezTo>
                <a:cubicBezTo>
                  <a:pt x="96" y="79"/>
                  <a:pt x="92" y="79"/>
                  <a:pt x="92" y="78"/>
                </a:cubicBezTo>
                <a:cubicBezTo>
                  <a:pt x="91" y="73"/>
                  <a:pt x="95" y="73"/>
                  <a:pt x="97" y="71"/>
                </a:cubicBezTo>
                <a:cubicBezTo>
                  <a:pt x="99" y="69"/>
                  <a:pt x="95" y="64"/>
                  <a:pt x="92" y="65"/>
                </a:cubicBezTo>
                <a:cubicBezTo>
                  <a:pt x="90" y="65"/>
                  <a:pt x="83" y="63"/>
                  <a:pt x="83" y="58"/>
                </a:cubicBezTo>
                <a:cubicBezTo>
                  <a:pt x="84" y="51"/>
                  <a:pt x="75" y="52"/>
                  <a:pt x="74" y="49"/>
                </a:cubicBezTo>
                <a:cubicBezTo>
                  <a:pt x="72" y="44"/>
                  <a:pt x="75" y="39"/>
                  <a:pt x="79" y="37"/>
                </a:cubicBezTo>
                <a:cubicBezTo>
                  <a:pt x="85" y="36"/>
                  <a:pt x="91" y="31"/>
                  <a:pt x="90" y="25"/>
                </a:cubicBezTo>
                <a:cubicBezTo>
                  <a:pt x="90" y="19"/>
                  <a:pt x="87" y="14"/>
                  <a:pt x="82" y="11"/>
                </a:cubicBezTo>
                <a:cubicBezTo>
                  <a:pt x="78" y="9"/>
                  <a:pt x="73" y="7"/>
                  <a:pt x="67" y="7"/>
                </a:cubicBezTo>
                <a:cubicBezTo>
                  <a:pt x="63" y="7"/>
                  <a:pt x="58" y="8"/>
                  <a:pt x="59" y="11"/>
                </a:cubicBezTo>
                <a:cubicBezTo>
                  <a:pt x="59" y="16"/>
                  <a:pt x="74" y="17"/>
                  <a:pt x="72" y="22"/>
                </a:cubicBezTo>
                <a:cubicBezTo>
                  <a:pt x="70" y="25"/>
                  <a:pt x="60" y="29"/>
                  <a:pt x="62" y="33"/>
                </a:cubicBezTo>
                <a:cubicBezTo>
                  <a:pt x="63" y="35"/>
                  <a:pt x="66" y="33"/>
                  <a:pt x="65" y="38"/>
                </a:cubicBezTo>
                <a:cubicBezTo>
                  <a:pt x="65" y="40"/>
                  <a:pt x="63" y="44"/>
                  <a:pt x="60" y="44"/>
                </a:cubicBezTo>
                <a:cubicBezTo>
                  <a:pt x="57" y="45"/>
                  <a:pt x="54" y="37"/>
                  <a:pt x="46" y="36"/>
                </a:cubicBezTo>
                <a:cubicBezTo>
                  <a:pt x="42" y="36"/>
                  <a:pt x="36" y="42"/>
                  <a:pt x="41" y="47"/>
                </a:cubicBezTo>
                <a:cubicBezTo>
                  <a:pt x="44" y="50"/>
                  <a:pt x="49" y="44"/>
                  <a:pt x="51" y="48"/>
                </a:cubicBezTo>
                <a:cubicBezTo>
                  <a:pt x="52" y="52"/>
                  <a:pt x="51" y="58"/>
                  <a:pt x="56" y="61"/>
                </a:cubicBezTo>
                <a:cubicBezTo>
                  <a:pt x="58" y="62"/>
                  <a:pt x="61" y="63"/>
                  <a:pt x="64" y="65"/>
                </a:cubicBezTo>
                <a:cubicBezTo>
                  <a:pt x="59" y="66"/>
                  <a:pt x="54" y="67"/>
                  <a:pt x="48" y="70"/>
                </a:cubicBezTo>
                <a:cubicBezTo>
                  <a:pt x="43" y="68"/>
                  <a:pt x="43" y="68"/>
                  <a:pt x="43" y="68"/>
                </a:cubicBezTo>
                <a:cubicBezTo>
                  <a:pt x="45" y="66"/>
                  <a:pt x="48" y="65"/>
                  <a:pt x="47" y="61"/>
                </a:cubicBezTo>
                <a:cubicBezTo>
                  <a:pt x="46" y="55"/>
                  <a:pt x="36" y="58"/>
                  <a:pt x="29" y="51"/>
                </a:cubicBezTo>
                <a:cubicBezTo>
                  <a:pt x="27" y="48"/>
                  <a:pt x="22" y="41"/>
                  <a:pt x="22" y="33"/>
                </a:cubicBezTo>
                <a:cubicBezTo>
                  <a:pt x="19" y="39"/>
                  <a:pt x="17" y="47"/>
                  <a:pt x="17" y="55"/>
                </a:cubicBezTo>
                <a:cubicBezTo>
                  <a:pt x="17" y="57"/>
                  <a:pt x="17" y="60"/>
                  <a:pt x="17" y="62"/>
                </a:cubicBezTo>
                <a:cubicBezTo>
                  <a:pt x="17" y="62"/>
                  <a:pt x="17" y="62"/>
                  <a:pt x="17" y="62"/>
                </a:cubicBezTo>
                <a:cubicBezTo>
                  <a:pt x="15" y="62"/>
                  <a:pt x="13" y="63"/>
                  <a:pt x="11" y="63"/>
                </a:cubicBezTo>
                <a:cubicBezTo>
                  <a:pt x="10" y="61"/>
                  <a:pt x="10" y="58"/>
                  <a:pt x="10" y="55"/>
                </a:cubicBezTo>
                <a:cubicBezTo>
                  <a:pt x="10" y="25"/>
                  <a:pt x="35" y="0"/>
                  <a:pt x="65" y="0"/>
                </a:cubicBezTo>
                <a:cubicBezTo>
                  <a:pt x="95" y="0"/>
                  <a:pt x="119" y="25"/>
                  <a:pt x="119" y="55"/>
                </a:cubicBezTo>
              </a:path>
            </a:pathLst>
          </a:custGeom>
          <a:solidFill>
            <a:schemeClr val="bg1"/>
          </a:solidFill>
          <a:ln w="9525">
            <a:noFill/>
            <a:round/>
          </a:ln>
        </p:spPr>
        <p:txBody>
          <a:bodyPr vert="horz" wrap="square" lIns="91440" tIns="45720" rIns="91440" bIns="45720" numCol="1" anchor="t" anchorCtr="0" compatLnSpc="1"/>
          <a:lstStyle/>
          <a:p>
            <a:endParaRPr lang="en-US" sz="2400"/>
          </a:p>
        </p:txBody>
      </p:sp>
      <p:grpSp>
        <p:nvGrpSpPr>
          <p:cNvPr id="60" name="Group 79"/>
          <p:cNvGrpSpPr/>
          <p:nvPr/>
        </p:nvGrpSpPr>
        <p:grpSpPr>
          <a:xfrm>
            <a:off x="3570497" y="3886697"/>
            <a:ext cx="386454" cy="365996"/>
            <a:chOff x="5133976" y="846136"/>
            <a:chExt cx="269875" cy="255588"/>
          </a:xfrm>
          <a:solidFill>
            <a:schemeClr val="bg1"/>
          </a:solidFill>
        </p:grpSpPr>
        <p:sp>
          <p:nvSpPr>
            <p:cNvPr id="61" name="Freeform 33"/>
            <p:cNvSpPr/>
            <p:nvPr/>
          </p:nvSpPr>
          <p:spPr bwMode="auto">
            <a:xfrm>
              <a:off x="5191126" y="995361"/>
              <a:ext cx="34925" cy="39688"/>
            </a:xfrm>
            <a:custGeom>
              <a:avLst/>
              <a:gdLst/>
              <a:ahLst/>
              <a:cxnLst>
                <a:cxn ang="0">
                  <a:pos x="12" y="0"/>
                </a:cxn>
                <a:cxn ang="0">
                  <a:pos x="3" y="0"/>
                </a:cxn>
                <a:cxn ang="0">
                  <a:pos x="0" y="3"/>
                </a:cxn>
                <a:cxn ang="0">
                  <a:pos x="0" y="14"/>
                </a:cxn>
                <a:cxn ang="0">
                  <a:pos x="3" y="17"/>
                </a:cxn>
                <a:cxn ang="0">
                  <a:pos x="12" y="17"/>
                </a:cxn>
                <a:cxn ang="0">
                  <a:pos x="15" y="14"/>
                </a:cxn>
                <a:cxn ang="0">
                  <a:pos x="15" y="3"/>
                </a:cxn>
                <a:cxn ang="0">
                  <a:pos x="12" y="0"/>
                </a:cxn>
              </a:cxnLst>
              <a:rect l="0" t="0" r="r" b="b"/>
              <a:pathLst>
                <a:path w="15" h="17">
                  <a:moveTo>
                    <a:pt x="12" y="0"/>
                  </a:moveTo>
                  <a:cubicBezTo>
                    <a:pt x="3" y="0"/>
                    <a:pt x="3" y="0"/>
                    <a:pt x="3" y="0"/>
                  </a:cubicBezTo>
                  <a:cubicBezTo>
                    <a:pt x="2" y="0"/>
                    <a:pt x="0" y="1"/>
                    <a:pt x="0" y="3"/>
                  </a:cubicBezTo>
                  <a:cubicBezTo>
                    <a:pt x="0" y="14"/>
                    <a:pt x="0" y="14"/>
                    <a:pt x="0" y="14"/>
                  </a:cubicBezTo>
                  <a:cubicBezTo>
                    <a:pt x="0" y="16"/>
                    <a:pt x="2" y="17"/>
                    <a:pt x="3" y="17"/>
                  </a:cubicBezTo>
                  <a:cubicBezTo>
                    <a:pt x="12" y="17"/>
                    <a:pt x="12" y="17"/>
                    <a:pt x="12" y="17"/>
                  </a:cubicBezTo>
                  <a:cubicBezTo>
                    <a:pt x="14" y="17"/>
                    <a:pt x="15" y="16"/>
                    <a:pt x="15" y="14"/>
                  </a:cubicBezTo>
                  <a:cubicBezTo>
                    <a:pt x="15" y="3"/>
                    <a:pt x="15" y="3"/>
                    <a:pt x="15" y="3"/>
                  </a:cubicBezTo>
                  <a:cubicBezTo>
                    <a:pt x="15" y="1"/>
                    <a:pt x="14" y="0"/>
                    <a:pt x="12" y="0"/>
                  </a:cubicBezTo>
                </a:path>
              </a:pathLst>
            </a:custGeom>
            <a:grpFill/>
            <a:ln w="9525">
              <a:noFill/>
              <a:round/>
            </a:ln>
          </p:spPr>
          <p:txBody>
            <a:bodyPr vert="horz" wrap="square" lIns="91440" tIns="45720" rIns="91440" bIns="45720" numCol="1" anchor="t" anchorCtr="0" compatLnSpc="1"/>
            <a:lstStyle/>
            <a:p>
              <a:endParaRPr lang="en-US" sz="2400"/>
            </a:p>
          </p:txBody>
        </p:sp>
        <p:sp>
          <p:nvSpPr>
            <p:cNvPr id="62" name="Freeform 34"/>
            <p:cNvSpPr/>
            <p:nvPr/>
          </p:nvSpPr>
          <p:spPr bwMode="auto">
            <a:xfrm>
              <a:off x="5308601" y="1052511"/>
              <a:ext cx="74613" cy="4763"/>
            </a:xfrm>
            <a:custGeom>
              <a:avLst/>
              <a:gdLst/>
              <a:ahLst/>
              <a:cxnLst>
                <a:cxn ang="0">
                  <a:pos x="33" y="1"/>
                </a:cxn>
                <a:cxn ang="0">
                  <a:pos x="32" y="2"/>
                </a:cxn>
                <a:cxn ang="0">
                  <a:pos x="1" y="2"/>
                </a:cxn>
                <a:cxn ang="0">
                  <a:pos x="0" y="1"/>
                </a:cxn>
                <a:cxn ang="0">
                  <a:pos x="0" y="1"/>
                </a:cxn>
                <a:cxn ang="0">
                  <a:pos x="1" y="0"/>
                </a:cxn>
                <a:cxn ang="0">
                  <a:pos x="32" y="0"/>
                </a:cxn>
                <a:cxn ang="0">
                  <a:pos x="33" y="1"/>
                </a:cxn>
              </a:cxnLst>
              <a:rect l="0" t="0" r="r" b="b"/>
              <a:pathLst>
                <a:path w="33" h="2">
                  <a:moveTo>
                    <a:pt x="33" y="1"/>
                  </a:moveTo>
                  <a:cubicBezTo>
                    <a:pt x="33" y="2"/>
                    <a:pt x="32" y="2"/>
                    <a:pt x="32" y="2"/>
                  </a:cubicBezTo>
                  <a:cubicBezTo>
                    <a:pt x="1" y="2"/>
                    <a:pt x="1" y="2"/>
                    <a:pt x="1" y="2"/>
                  </a:cubicBezTo>
                  <a:cubicBezTo>
                    <a:pt x="1" y="2"/>
                    <a:pt x="0" y="2"/>
                    <a:pt x="0" y="1"/>
                  </a:cubicBezTo>
                  <a:cubicBezTo>
                    <a:pt x="0" y="1"/>
                    <a:pt x="0" y="1"/>
                    <a:pt x="0" y="1"/>
                  </a:cubicBezTo>
                  <a:cubicBezTo>
                    <a:pt x="0" y="0"/>
                    <a:pt x="1" y="0"/>
                    <a:pt x="1" y="0"/>
                  </a:cubicBezTo>
                  <a:cubicBezTo>
                    <a:pt x="32" y="0"/>
                    <a:pt x="32" y="0"/>
                    <a:pt x="32" y="0"/>
                  </a:cubicBezTo>
                  <a:cubicBezTo>
                    <a:pt x="32" y="0"/>
                    <a:pt x="33" y="0"/>
                    <a:pt x="33" y="1"/>
                  </a:cubicBezTo>
                  <a:close/>
                </a:path>
              </a:pathLst>
            </a:custGeom>
            <a:grpFill/>
            <a:ln w="9525">
              <a:noFill/>
              <a:round/>
            </a:ln>
          </p:spPr>
          <p:txBody>
            <a:bodyPr vert="horz" wrap="square" lIns="91440" tIns="45720" rIns="91440" bIns="45720" numCol="1" anchor="t" anchorCtr="0" compatLnSpc="1"/>
            <a:lstStyle/>
            <a:p>
              <a:endParaRPr lang="en-US" sz="2400"/>
            </a:p>
          </p:txBody>
        </p:sp>
        <p:sp>
          <p:nvSpPr>
            <p:cNvPr id="63" name="Freeform 35"/>
            <p:cNvSpPr/>
            <p:nvPr/>
          </p:nvSpPr>
          <p:spPr bwMode="auto">
            <a:xfrm>
              <a:off x="5308601" y="993773"/>
              <a:ext cx="31750" cy="6350"/>
            </a:xfrm>
            <a:custGeom>
              <a:avLst/>
              <a:gdLst/>
              <a:ahLst/>
              <a:cxnLst>
                <a:cxn ang="0">
                  <a:pos x="14" y="2"/>
                </a:cxn>
                <a:cxn ang="0">
                  <a:pos x="13" y="3"/>
                </a:cxn>
                <a:cxn ang="0">
                  <a:pos x="1" y="3"/>
                </a:cxn>
                <a:cxn ang="0">
                  <a:pos x="0" y="2"/>
                </a:cxn>
                <a:cxn ang="0">
                  <a:pos x="0" y="1"/>
                </a:cxn>
                <a:cxn ang="0">
                  <a:pos x="1" y="0"/>
                </a:cxn>
                <a:cxn ang="0">
                  <a:pos x="13" y="0"/>
                </a:cxn>
                <a:cxn ang="0">
                  <a:pos x="14" y="1"/>
                </a:cxn>
                <a:cxn ang="0">
                  <a:pos x="14" y="2"/>
                </a:cxn>
              </a:cxnLst>
              <a:rect l="0" t="0" r="r" b="b"/>
              <a:pathLst>
                <a:path w="14" h="3">
                  <a:moveTo>
                    <a:pt x="14" y="2"/>
                  </a:moveTo>
                  <a:cubicBezTo>
                    <a:pt x="14" y="3"/>
                    <a:pt x="14" y="3"/>
                    <a:pt x="13" y="3"/>
                  </a:cubicBezTo>
                  <a:cubicBezTo>
                    <a:pt x="1" y="3"/>
                    <a:pt x="1" y="3"/>
                    <a:pt x="1" y="3"/>
                  </a:cubicBezTo>
                  <a:cubicBezTo>
                    <a:pt x="1" y="3"/>
                    <a:pt x="0" y="3"/>
                    <a:pt x="0" y="2"/>
                  </a:cubicBezTo>
                  <a:cubicBezTo>
                    <a:pt x="0" y="1"/>
                    <a:pt x="0" y="1"/>
                    <a:pt x="0" y="1"/>
                  </a:cubicBezTo>
                  <a:cubicBezTo>
                    <a:pt x="0" y="1"/>
                    <a:pt x="1" y="0"/>
                    <a:pt x="1" y="0"/>
                  </a:cubicBezTo>
                  <a:cubicBezTo>
                    <a:pt x="13" y="0"/>
                    <a:pt x="13" y="0"/>
                    <a:pt x="13" y="0"/>
                  </a:cubicBezTo>
                  <a:cubicBezTo>
                    <a:pt x="14" y="0"/>
                    <a:pt x="14" y="1"/>
                    <a:pt x="14" y="1"/>
                  </a:cubicBezTo>
                  <a:lnTo>
                    <a:pt x="14" y="2"/>
                  </a:lnTo>
                  <a:close/>
                </a:path>
              </a:pathLst>
            </a:custGeom>
            <a:grpFill/>
            <a:ln w="9525">
              <a:noFill/>
              <a:round/>
            </a:ln>
          </p:spPr>
          <p:txBody>
            <a:bodyPr vert="horz" wrap="square" lIns="91440" tIns="45720" rIns="91440" bIns="45720" numCol="1" anchor="t" anchorCtr="0" compatLnSpc="1"/>
            <a:lstStyle/>
            <a:p>
              <a:endParaRPr lang="en-US" sz="2400"/>
            </a:p>
          </p:txBody>
        </p:sp>
        <p:sp>
          <p:nvSpPr>
            <p:cNvPr id="64" name="Freeform 36"/>
            <p:cNvSpPr/>
            <p:nvPr/>
          </p:nvSpPr>
          <p:spPr bwMode="auto">
            <a:xfrm>
              <a:off x="5351463" y="1071561"/>
              <a:ext cx="30163" cy="6350"/>
            </a:xfrm>
            <a:custGeom>
              <a:avLst/>
              <a:gdLst/>
              <a:ahLst/>
              <a:cxnLst>
                <a:cxn ang="0">
                  <a:pos x="13" y="2"/>
                </a:cxn>
                <a:cxn ang="0">
                  <a:pos x="13" y="3"/>
                </a:cxn>
                <a:cxn ang="0">
                  <a:pos x="1" y="3"/>
                </a:cxn>
                <a:cxn ang="0">
                  <a:pos x="0" y="2"/>
                </a:cxn>
                <a:cxn ang="0">
                  <a:pos x="0" y="1"/>
                </a:cxn>
                <a:cxn ang="0">
                  <a:pos x="1" y="0"/>
                </a:cxn>
                <a:cxn ang="0">
                  <a:pos x="13" y="0"/>
                </a:cxn>
                <a:cxn ang="0">
                  <a:pos x="13" y="1"/>
                </a:cxn>
                <a:cxn ang="0">
                  <a:pos x="13" y="2"/>
                </a:cxn>
              </a:cxnLst>
              <a:rect l="0" t="0" r="r" b="b"/>
              <a:pathLst>
                <a:path w="13" h="3">
                  <a:moveTo>
                    <a:pt x="13" y="2"/>
                  </a:moveTo>
                  <a:cubicBezTo>
                    <a:pt x="13" y="2"/>
                    <a:pt x="13" y="3"/>
                    <a:pt x="13" y="3"/>
                  </a:cubicBezTo>
                  <a:cubicBezTo>
                    <a:pt x="1" y="3"/>
                    <a:pt x="1" y="3"/>
                    <a:pt x="1" y="3"/>
                  </a:cubicBezTo>
                  <a:cubicBezTo>
                    <a:pt x="0" y="3"/>
                    <a:pt x="0" y="2"/>
                    <a:pt x="0" y="2"/>
                  </a:cubicBezTo>
                  <a:cubicBezTo>
                    <a:pt x="0" y="1"/>
                    <a:pt x="0" y="1"/>
                    <a:pt x="0" y="1"/>
                  </a:cubicBezTo>
                  <a:cubicBezTo>
                    <a:pt x="0" y="1"/>
                    <a:pt x="0" y="0"/>
                    <a:pt x="1" y="0"/>
                  </a:cubicBezTo>
                  <a:cubicBezTo>
                    <a:pt x="13" y="0"/>
                    <a:pt x="13" y="0"/>
                    <a:pt x="13" y="0"/>
                  </a:cubicBezTo>
                  <a:cubicBezTo>
                    <a:pt x="13" y="0"/>
                    <a:pt x="13" y="1"/>
                    <a:pt x="13" y="1"/>
                  </a:cubicBezTo>
                  <a:lnTo>
                    <a:pt x="13" y="2"/>
                  </a:lnTo>
                  <a:close/>
                </a:path>
              </a:pathLst>
            </a:custGeom>
            <a:grpFill/>
            <a:ln w="9525">
              <a:noFill/>
              <a:round/>
            </a:ln>
          </p:spPr>
          <p:txBody>
            <a:bodyPr vert="horz" wrap="square" lIns="91440" tIns="45720" rIns="91440" bIns="45720" numCol="1" anchor="t" anchorCtr="0" compatLnSpc="1"/>
            <a:lstStyle/>
            <a:p>
              <a:endParaRPr lang="en-US" sz="2400"/>
            </a:p>
          </p:txBody>
        </p:sp>
        <p:sp>
          <p:nvSpPr>
            <p:cNvPr id="65" name="Freeform 37"/>
            <p:cNvSpPr/>
            <p:nvPr/>
          </p:nvSpPr>
          <p:spPr bwMode="auto">
            <a:xfrm>
              <a:off x="5308601" y="1014411"/>
              <a:ext cx="44450" cy="4763"/>
            </a:xfrm>
            <a:custGeom>
              <a:avLst/>
              <a:gdLst/>
              <a:ahLst/>
              <a:cxnLst>
                <a:cxn ang="0">
                  <a:pos x="20" y="1"/>
                </a:cxn>
                <a:cxn ang="0">
                  <a:pos x="19" y="2"/>
                </a:cxn>
                <a:cxn ang="0">
                  <a:pos x="1" y="2"/>
                </a:cxn>
                <a:cxn ang="0">
                  <a:pos x="0" y="1"/>
                </a:cxn>
                <a:cxn ang="0">
                  <a:pos x="0" y="1"/>
                </a:cxn>
                <a:cxn ang="0">
                  <a:pos x="1" y="0"/>
                </a:cxn>
                <a:cxn ang="0">
                  <a:pos x="19" y="0"/>
                </a:cxn>
                <a:cxn ang="0">
                  <a:pos x="20" y="1"/>
                </a:cxn>
              </a:cxnLst>
              <a:rect l="0" t="0" r="r" b="b"/>
              <a:pathLst>
                <a:path w="20" h="2">
                  <a:moveTo>
                    <a:pt x="20" y="1"/>
                  </a:moveTo>
                  <a:cubicBezTo>
                    <a:pt x="20" y="2"/>
                    <a:pt x="20" y="2"/>
                    <a:pt x="19" y="2"/>
                  </a:cubicBezTo>
                  <a:cubicBezTo>
                    <a:pt x="1" y="2"/>
                    <a:pt x="1" y="2"/>
                    <a:pt x="1" y="2"/>
                  </a:cubicBezTo>
                  <a:cubicBezTo>
                    <a:pt x="1" y="2"/>
                    <a:pt x="0" y="2"/>
                    <a:pt x="0" y="1"/>
                  </a:cubicBezTo>
                  <a:cubicBezTo>
                    <a:pt x="0" y="1"/>
                    <a:pt x="0" y="1"/>
                    <a:pt x="0" y="1"/>
                  </a:cubicBezTo>
                  <a:cubicBezTo>
                    <a:pt x="0" y="0"/>
                    <a:pt x="1" y="0"/>
                    <a:pt x="1" y="0"/>
                  </a:cubicBezTo>
                  <a:cubicBezTo>
                    <a:pt x="19" y="0"/>
                    <a:pt x="19" y="0"/>
                    <a:pt x="19" y="0"/>
                  </a:cubicBezTo>
                  <a:cubicBezTo>
                    <a:pt x="20" y="0"/>
                    <a:pt x="20" y="0"/>
                    <a:pt x="20" y="1"/>
                  </a:cubicBezTo>
                  <a:close/>
                </a:path>
              </a:pathLst>
            </a:custGeom>
            <a:grpFill/>
            <a:ln w="9525">
              <a:noFill/>
              <a:round/>
            </a:ln>
          </p:spPr>
          <p:txBody>
            <a:bodyPr vert="horz" wrap="square" lIns="91440" tIns="45720" rIns="91440" bIns="45720" numCol="1" anchor="t" anchorCtr="0" compatLnSpc="1"/>
            <a:lstStyle/>
            <a:p>
              <a:endParaRPr lang="en-US" sz="2400"/>
            </a:p>
          </p:txBody>
        </p:sp>
        <p:sp>
          <p:nvSpPr>
            <p:cNvPr id="66" name="Freeform 38"/>
            <p:cNvSpPr/>
            <p:nvPr/>
          </p:nvSpPr>
          <p:spPr bwMode="auto">
            <a:xfrm>
              <a:off x="5308601" y="1031873"/>
              <a:ext cx="74613" cy="7938"/>
            </a:xfrm>
            <a:custGeom>
              <a:avLst/>
              <a:gdLst/>
              <a:ahLst/>
              <a:cxnLst>
                <a:cxn ang="0">
                  <a:pos x="33" y="2"/>
                </a:cxn>
                <a:cxn ang="0">
                  <a:pos x="32" y="3"/>
                </a:cxn>
                <a:cxn ang="0">
                  <a:pos x="1" y="3"/>
                </a:cxn>
                <a:cxn ang="0">
                  <a:pos x="0" y="2"/>
                </a:cxn>
                <a:cxn ang="0">
                  <a:pos x="0" y="1"/>
                </a:cxn>
                <a:cxn ang="0">
                  <a:pos x="1" y="0"/>
                </a:cxn>
                <a:cxn ang="0">
                  <a:pos x="32" y="0"/>
                </a:cxn>
                <a:cxn ang="0">
                  <a:pos x="33" y="1"/>
                </a:cxn>
                <a:cxn ang="0">
                  <a:pos x="33" y="2"/>
                </a:cxn>
              </a:cxnLst>
              <a:rect l="0" t="0" r="r" b="b"/>
              <a:pathLst>
                <a:path w="33" h="3">
                  <a:moveTo>
                    <a:pt x="33" y="2"/>
                  </a:moveTo>
                  <a:cubicBezTo>
                    <a:pt x="33" y="2"/>
                    <a:pt x="32" y="3"/>
                    <a:pt x="32" y="3"/>
                  </a:cubicBezTo>
                  <a:cubicBezTo>
                    <a:pt x="1" y="3"/>
                    <a:pt x="1" y="3"/>
                    <a:pt x="1" y="3"/>
                  </a:cubicBezTo>
                  <a:cubicBezTo>
                    <a:pt x="1" y="3"/>
                    <a:pt x="0" y="2"/>
                    <a:pt x="0" y="2"/>
                  </a:cubicBezTo>
                  <a:cubicBezTo>
                    <a:pt x="0" y="1"/>
                    <a:pt x="0" y="1"/>
                    <a:pt x="0" y="1"/>
                  </a:cubicBezTo>
                  <a:cubicBezTo>
                    <a:pt x="0" y="1"/>
                    <a:pt x="1" y="0"/>
                    <a:pt x="1" y="0"/>
                  </a:cubicBezTo>
                  <a:cubicBezTo>
                    <a:pt x="32" y="0"/>
                    <a:pt x="32" y="0"/>
                    <a:pt x="32" y="0"/>
                  </a:cubicBezTo>
                  <a:cubicBezTo>
                    <a:pt x="32" y="0"/>
                    <a:pt x="33" y="1"/>
                    <a:pt x="33" y="1"/>
                  </a:cubicBezTo>
                  <a:lnTo>
                    <a:pt x="33" y="2"/>
                  </a:lnTo>
                  <a:close/>
                </a:path>
              </a:pathLst>
            </a:custGeom>
            <a:grpFill/>
            <a:ln w="9525">
              <a:noFill/>
              <a:round/>
            </a:ln>
          </p:spPr>
          <p:txBody>
            <a:bodyPr vert="horz" wrap="square" lIns="91440" tIns="45720" rIns="91440" bIns="45720" numCol="1" anchor="t" anchorCtr="0" compatLnSpc="1"/>
            <a:lstStyle/>
            <a:p>
              <a:endParaRPr lang="en-US" sz="2400"/>
            </a:p>
          </p:txBody>
        </p:sp>
        <p:sp>
          <p:nvSpPr>
            <p:cNvPr id="67" name="Freeform 39"/>
            <p:cNvSpPr>
              <a:spLocks noEditPoints="1"/>
            </p:cNvSpPr>
            <p:nvPr/>
          </p:nvSpPr>
          <p:spPr bwMode="auto">
            <a:xfrm>
              <a:off x="5287963" y="963611"/>
              <a:ext cx="115888" cy="138113"/>
            </a:xfrm>
            <a:custGeom>
              <a:avLst/>
              <a:gdLst/>
              <a:ahLst/>
              <a:cxnLst>
                <a:cxn ang="0">
                  <a:pos x="47" y="58"/>
                </a:cxn>
                <a:cxn ang="0">
                  <a:pos x="3" y="58"/>
                </a:cxn>
                <a:cxn ang="0">
                  <a:pos x="3" y="57"/>
                </a:cxn>
                <a:cxn ang="0">
                  <a:pos x="3" y="4"/>
                </a:cxn>
                <a:cxn ang="0">
                  <a:pos x="4" y="3"/>
                </a:cxn>
                <a:cxn ang="0">
                  <a:pos x="28" y="3"/>
                </a:cxn>
                <a:cxn ang="0">
                  <a:pos x="29" y="5"/>
                </a:cxn>
                <a:cxn ang="0">
                  <a:pos x="29" y="16"/>
                </a:cxn>
                <a:cxn ang="0">
                  <a:pos x="33" y="20"/>
                </a:cxn>
                <a:cxn ang="0">
                  <a:pos x="48" y="20"/>
                </a:cxn>
                <a:cxn ang="0">
                  <a:pos x="48" y="21"/>
                </a:cxn>
                <a:cxn ang="0">
                  <a:pos x="48" y="57"/>
                </a:cxn>
                <a:cxn ang="0">
                  <a:pos x="47" y="58"/>
                </a:cxn>
                <a:cxn ang="0">
                  <a:pos x="32" y="6"/>
                </a:cxn>
                <a:cxn ang="0">
                  <a:pos x="33" y="6"/>
                </a:cxn>
                <a:cxn ang="0">
                  <a:pos x="45" y="16"/>
                </a:cxn>
                <a:cxn ang="0">
                  <a:pos x="45" y="17"/>
                </a:cxn>
                <a:cxn ang="0">
                  <a:pos x="33" y="17"/>
                </a:cxn>
                <a:cxn ang="0">
                  <a:pos x="32" y="16"/>
                </a:cxn>
                <a:cxn ang="0">
                  <a:pos x="32" y="6"/>
                </a:cxn>
                <a:cxn ang="0">
                  <a:pos x="49" y="15"/>
                </a:cxn>
                <a:cxn ang="0">
                  <a:pos x="33" y="2"/>
                </a:cxn>
                <a:cxn ang="0">
                  <a:pos x="28" y="0"/>
                </a:cxn>
                <a:cxn ang="0">
                  <a:pos x="4" y="0"/>
                </a:cxn>
                <a:cxn ang="0">
                  <a:pos x="0" y="4"/>
                </a:cxn>
                <a:cxn ang="0">
                  <a:pos x="0" y="57"/>
                </a:cxn>
                <a:cxn ang="0">
                  <a:pos x="4" y="60"/>
                </a:cxn>
                <a:cxn ang="0">
                  <a:pos x="47" y="60"/>
                </a:cxn>
                <a:cxn ang="0">
                  <a:pos x="51" y="57"/>
                </a:cxn>
                <a:cxn ang="0">
                  <a:pos x="51" y="20"/>
                </a:cxn>
                <a:cxn ang="0">
                  <a:pos x="49" y="15"/>
                </a:cxn>
              </a:cxnLst>
              <a:rect l="0" t="0" r="r" b="b"/>
              <a:pathLst>
                <a:path w="51" h="60">
                  <a:moveTo>
                    <a:pt x="47" y="58"/>
                  </a:moveTo>
                  <a:cubicBezTo>
                    <a:pt x="3" y="58"/>
                    <a:pt x="3" y="58"/>
                    <a:pt x="3" y="58"/>
                  </a:cubicBezTo>
                  <a:cubicBezTo>
                    <a:pt x="3" y="58"/>
                    <a:pt x="3" y="58"/>
                    <a:pt x="3" y="57"/>
                  </a:cubicBezTo>
                  <a:cubicBezTo>
                    <a:pt x="3" y="4"/>
                    <a:pt x="3" y="4"/>
                    <a:pt x="3" y="4"/>
                  </a:cubicBezTo>
                  <a:cubicBezTo>
                    <a:pt x="3" y="4"/>
                    <a:pt x="3" y="3"/>
                    <a:pt x="4" y="3"/>
                  </a:cubicBezTo>
                  <a:cubicBezTo>
                    <a:pt x="28" y="3"/>
                    <a:pt x="28" y="3"/>
                    <a:pt x="28" y="3"/>
                  </a:cubicBezTo>
                  <a:cubicBezTo>
                    <a:pt x="29" y="3"/>
                    <a:pt x="29" y="3"/>
                    <a:pt x="29" y="5"/>
                  </a:cubicBezTo>
                  <a:cubicBezTo>
                    <a:pt x="29" y="16"/>
                    <a:pt x="29" y="16"/>
                    <a:pt x="29" y="16"/>
                  </a:cubicBezTo>
                  <a:cubicBezTo>
                    <a:pt x="29" y="18"/>
                    <a:pt x="31" y="20"/>
                    <a:pt x="33" y="20"/>
                  </a:cubicBezTo>
                  <a:cubicBezTo>
                    <a:pt x="48" y="20"/>
                    <a:pt x="48" y="20"/>
                    <a:pt x="48" y="20"/>
                  </a:cubicBezTo>
                  <a:cubicBezTo>
                    <a:pt x="48" y="20"/>
                    <a:pt x="48" y="20"/>
                    <a:pt x="48" y="21"/>
                  </a:cubicBezTo>
                  <a:cubicBezTo>
                    <a:pt x="48" y="57"/>
                    <a:pt x="48" y="57"/>
                    <a:pt x="48" y="57"/>
                  </a:cubicBezTo>
                  <a:cubicBezTo>
                    <a:pt x="48" y="57"/>
                    <a:pt x="48" y="58"/>
                    <a:pt x="47" y="58"/>
                  </a:cubicBezTo>
                  <a:moveTo>
                    <a:pt x="32" y="6"/>
                  </a:moveTo>
                  <a:cubicBezTo>
                    <a:pt x="32" y="5"/>
                    <a:pt x="33" y="6"/>
                    <a:pt x="33" y="6"/>
                  </a:cubicBezTo>
                  <a:cubicBezTo>
                    <a:pt x="45" y="16"/>
                    <a:pt x="45" y="16"/>
                    <a:pt x="45" y="16"/>
                  </a:cubicBezTo>
                  <a:cubicBezTo>
                    <a:pt x="45" y="16"/>
                    <a:pt x="46" y="17"/>
                    <a:pt x="45" y="17"/>
                  </a:cubicBezTo>
                  <a:cubicBezTo>
                    <a:pt x="33" y="17"/>
                    <a:pt x="33" y="17"/>
                    <a:pt x="33" y="17"/>
                  </a:cubicBezTo>
                  <a:cubicBezTo>
                    <a:pt x="33" y="17"/>
                    <a:pt x="32" y="17"/>
                    <a:pt x="32" y="16"/>
                  </a:cubicBezTo>
                  <a:lnTo>
                    <a:pt x="32" y="6"/>
                  </a:lnTo>
                  <a:close/>
                  <a:moveTo>
                    <a:pt x="49" y="15"/>
                  </a:moveTo>
                  <a:cubicBezTo>
                    <a:pt x="33" y="2"/>
                    <a:pt x="33" y="2"/>
                    <a:pt x="33" y="2"/>
                  </a:cubicBezTo>
                  <a:cubicBezTo>
                    <a:pt x="32" y="1"/>
                    <a:pt x="30" y="0"/>
                    <a:pt x="28" y="0"/>
                  </a:cubicBezTo>
                  <a:cubicBezTo>
                    <a:pt x="4" y="0"/>
                    <a:pt x="4" y="0"/>
                    <a:pt x="4" y="0"/>
                  </a:cubicBezTo>
                  <a:cubicBezTo>
                    <a:pt x="2" y="0"/>
                    <a:pt x="0" y="2"/>
                    <a:pt x="0" y="4"/>
                  </a:cubicBezTo>
                  <a:cubicBezTo>
                    <a:pt x="0" y="57"/>
                    <a:pt x="0" y="57"/>
                    <a:pt x="0" y="57"/>
                  </a:cubicBezTo>
                  <a:cubicBezTo>
                    <a:pt x="0" y="60"/>
                    <a:pt x="4" y="60"/>
                    <a:pt x="4" y="60"/>
                  </a:cubicBezTo>
                  <a:cubicBezTo>
                    <a:pt x="47" y="60"/>
                    <a:pt x="47" y="60"/>
                    <a:pt x="47" y="60"/>
                  </a:cubicBezTo>
                  <a:cubicBezTo>
                    <a:pt x="49" y="60"/>
                    <a:pt x="51" y="59"/>
                    <a:pt x="51" y="57"/>
                  </a:cubicBezTo>
                  <a:cubicBezTo>
                    <a:pt x="51" y="20"/>
                    <a:pt x="51" y="20"/>
                    <a:pt x="51" y="20"/>
                  </a:cubicBezTo>
                  <a:cubicBezTo>
                    <a:pt x="51" y="18"/>
                    <a:pt x="50" y="16"/>
                    <a:pt x="49" y="15"/>
                  </a:cubicBezTo>
                </a:path>
              </a:pathLst>
            </a:custGeom>
            <a:grpFill/>
            <a:ln w="9525">
              <a:noFill/>
              <a:round/>
            </a:ln>
          </p:spPr>
          <p:txBody>
            <a:bodyPr vert="horz" wrap="square" lIns="91440" tIns="45720" rIns="91440" bIns="45720" numCol="1" anchor="t" anchorCtr="0" compatLnSpc="1"/>
            <a:lstStyle/>
            <a:p>
              <a:endParaRPr lang="en-US" sz="2400"/>
            </a:p>
          </p:txBody>
        </p:sp>
        <p:sp>
          <p:nvSpPr>
            <p:cNvPr id="68" name="Freeform 40"/>
            <p:cNvSpPr>
              <a:spLocks noEditPoints="1"/>
            </p:cNvSpPr>
            <p:nvPr/>
          </p:nvSpPr>
          <p:spPr bwMode="auto">
            <a:xfrm>
              <a:off x="5133976" y="846136"/>
              <a:ext cx="268288" cy="247650"/>
            </a:xfrm>
            <a:custGeom>
              <a:avLst/>
              <a:gdLst/>
              <a:ahLst/>
              <a:cxnLst>
                <a:cxn ang="0">
                  <a:pos x="37" y="7"/>
                </a:cxn>
                <a:cxn ang="0">
                  <a:pos x="37" y="7"/>
                </a:cxn>
                <a:cxn ang="0">
                  <a:pos x="79" y="7"/>
                </a:cxn>
                <a:cxn ang="0">
                  <a:pos x="80" y="8"/>
                </a:cxn>
                <a:cxn ang="0">
                  <a:pos x="80" y="14"/>
                </a:cxn>
                <a:cxn ang="0">
                  <a:pos x="79" y="14"/>
                </a:cxn>
                <a:cxn ang="0">
                  <a:pos x="37" y="14"/>
                </a:cxn>
                <a:cxn ang="0">
                  <a:pos x="37" y="14"/>
                </a:cxn>
                <a:cxn ang="0">
                  <a:pos x="37" y="7"/>
                </a:cxn>
                <a:cxn ang="0">
                  <a:pos x="61" y="102"/>
                </a:cxn>
                <a:cxn ang="0">
                  <a:pos x="60" y="101"/>
                </a:cxn>
                <a:cxn ang="0">
                  <a:pos x="13" y="101"/>
                </a:cxn>
                <a:cxn ang="0">
                  <a:pos x="10" y="99"/>
                </a:cxn>
                <a:cxn ang="0">
                  <a:pos x="10" y="74"/>
                </a:cxn>
                <a:cxn ang="0">
                  <a:pos x="11" y="73"/>
                </a:cxn>
                <a:cxn ang="0">
                  <a:pos x="17" y="73"/>
                </a:cxn>
                <a:cxn ang="0">
                  <a:pos x="18" y="72"/>
                </a:cxn>
                <a:cxn ang="0">
                  <a:pos x="18" y="66"/>
                </a:cxn>
                <a:cxn ang="0">
                  <a:pos x="24" y="57"/>
                </a:cxn>
                <a:cxn ang="0">
                  <a:pos x="42" y="57"/>
                </a:cxn>
                <a:cxn ang="0">
                  <a:pos x="48" y="66"/>
                </a:cxn>
                <a:cxn ang="0">
                  <a:pos x="48" y="72"/>
                </a:cxn>
                <a:cxn ang="0">
                  <a:pos x="49" y="73"/>
                </a:cxn>
                <a:cxn ang="0">
                  <a:pos x="60" y="73"/>
                </a:cxn>
                <a:cxn ang="0">
                  <a:pos x="61" y="72"/>
                </a:cxn>
                <a:cxn ang="0">
                  <a:pos x="61" y="53"/>
                </a:cxn>
                <a:cxn ang="0">
                  <a:pos x="69" y="45"/>
                </a:cxn>
                <a:cxn ang="0">
                  <a:pos x="96" y="45"/>
                </a:cxn>
                <a:cxn ang="0">
                  <a:pos x="104" y="48"/>
                </a:cxn>
                <a:cxn ang="0">
                  <a:pos x="116" y="58"/>
                </a:cxn>
                <a:cxn ang="0">
                  <a:pos x="117" y="57"/>
                </a:cxn>
                <a:cxn ang="0">
                  <a:pos x="117" y="20"/>
                </a:cxn>
                <a:cxn ang="0">
                  <a:pos x="111" y="14"/>
                </a:cxn>
                <a:cxn ang="0">
                  <a:pos x="87" y="14"/>
                </a:cxn>
                <a:cxn ang="0">
                  <a:pos x="86" y="14"/>
                </a:cxn>
                <a:cxn ang="0">
                  <a:pos x="86" y="7"/>
                </a:cxn>
                <a:cxn ang="0">
                  <a:pos x="80" y="0"/>
                </a:cxn>
                <a:cxn ang="0">
                  <a:pos x="37" y="0"/>
                </a:cxn>
                <a:cxn ang="0">
                  <a:pos x="30" y="7"/>
                </a:cxn>
                <a:cxn ang="0">
                  <a:pos x="30" y="14"/>
                </a:cxn>
                <a:cxn ang="0">
                  <a:pos x="30" y="14"/>
                </a:cxn>
                <a:cxn ang="0">
                  <a:pos x="6" y="14"/>
                </a:cxn>
                <a:cxn ang="0">
                  <a:pos x="0" y="20"/>
                </a:cxn>
                <a:cxn ang="0">
                  <a:pos x="0" y="67"/>
                </a:cxn>
                <a:cxn ang="0">
                  <a:pos x="3" y="72"/>
                </a:cxn>
                <a:cxn ang="0">
                  <a:pos x="4" y="74"/>
                </a:cxn>
                <a:cxn ang="0">
                  <a:pos x="4" y="99"/>
                </a:cxn>
                <a:cxn ang="0">
                  <a:pos x="13" y="108"/>
                </a:cxn>
                <a:cxn ang="0">
                  <a:pos x="61" y="108"/>
                </a:cxn>
                <a:cxn ang="0">
                  <a:pos x="61" y="108"/>
                </a:cxn>
                <a:cxn ang="0">
                  <a:pos x="61" y="102"/>
                </a:cxn>
              </a:cxnLst>
              <a:rect l="0" t="0" r="r" b="b"/>
              <a:pathLst>
                <a:path w="117" h="108">
                  <a:moveTo>
                    <a:pt x="37" y="7"/>
                  </a:moveTo>
                  <a:cubicBezTo>
                    <a:pt x="37" y="7"/>
                    <a:pt x="37" y="7"/>
                    <a:pt x="37" y="7"/>
                  </a:cubicBezTo>
                  <a:cubicBezTo>
                    <a:pt x="79" y="7"/>
                    <a:pt x="79" y="7"/>
                    <a:pt x="79" y="7"/>
                  </a:cubicBezTo>
                  <a:cubicBezTo>
                    <a:pt x="79" y="7"/>
                    <a:pt x="80" y="7"/>
                    <a:pt x="80" y="8"/>
                  </a:cubicBezTo>
                  <a:cubicBezTo>
                    <a:pt x="80" y="14"/>
                    <a:pt x="80" y="14"/>
                    <a:pt x="80" y="14"/>
                  </a:cubicBezTo>
                  <a:cubicBezTo>
                    <a:pt x="80" y="14"/>
                    <a:pt x="79" y="14"/>
                    <a:pt x="79" y="14"/>
                  </a:cubicBezTo>
                  <a:cubicBezTo>
                    <a:pt x="37" y="14"/>
                    <a:pt x="37" y="14"/>
                    <a:pt x="37" y="14"/>
                  </a:cubicBezTo>
                  <a:cubicBezTo>
                    <a:pt x="37" y="14"/>
                    <a:pt x="37" y="14"/>
                    <a:pt x="37" y="14"/>
                  </a:cubicBezTo>
                  <a:lnTo>
                    <a:pt x="37" y="7"/>
                  </a:lnTo>
                  <a:close/>
                  <a:moveTo>
                    <a:pt x="61" y="102"/>
                  </a:moveTo>
                  <a:cubicBezTo>
                    <a:pt x="61" y="101"/>
                    <a:pt x="60" y="101"/>
                    <a:pt x="60" y="101"/>
                  </a:cubicBezTo>
                  <a:cubicBezTo>
                    <a:pt x="13" y="101"/>
                    <a:pt x="13" y="101"/>
                    <a:pt x="13" y="101"/>
                  </a:cubicBezTo>
                  <a:cubicBezTo>
                    <a:pt x="11" y="101"/>
                    <a:pt x="10" y="100"/>
                    <a:pt x="10" y="99"/>
                  </a:cubicBezTo>
                  <a:cubicBezTo>
                    <a:pt x="10" y="74"/>
                    <a:pt x="10" y="74"/>
                    <a:pt x="10" y="74"/>
                  </a:cubicBezTo>
                  <a:cubicBezTo>
                    <a:pt x="10" y="74"/>
                    <a:pt x="10" y="73"/>
                    <a:pt x="11" y="73"/>
                  </a:cubicBezTo>
                  <a:cubicBezTo>
                    <a:pt x="17" y="73"/>
                    <a:pt x="17" y="73"/>
                    <a:pt x="17" y="73"/>
                  </a:cubicBezTo>
                  <a:cubicBezTo>
                    <a:pt x="17" y="73"/>
                    <a:pt x="18" y="73"/>
                    <a:pt x="18" y="72"/>
                  </a:cubicBezTo>
                  <a:cubicBezTo>
                    <a:pt x="18" y="66"/>
                    <a:pt x="18" y="66"/>
                    <a:pt x="18" y="66"/>
                  </a:cubicBezTo>
                  <a:cubicBezTo>
                    <a:pt x="18" y="63"/>
                    <a:pt x="18" y="57"/>
                    <a:pt x="24" y="57"/>
                  </a:cubicBezTo>
                  <a:cubicBezTo>
                    <a:pt x="42" y="57"/>
                    <a:pt x="42" y="57"/>
                    <a:pt x="42" y="57"/>
                  </a:cubicBezTo>
                  <a:cubicBezTo>
                    <a:pt x="47" y="57"/>
                    <a:pt x="48" y="63"/>
                    <a:pt x="48" y="66"/>
                  </a:cubicBezTo>
                  <a:cubicBezTo>
                    <a:pt x="48" y="72"/>
                    <a:pt x="48" y="72"/>
                    <a:pt x="48" y="72"/>
                  </a:cubicBezTo>
                  <a:cubicBezTo>
                    <a:pt x="48" y="73"/>
                    <a:pt x="49" y="73"/>
                    <a:pt x="49" y="73"/>
                  </a:cubicBezTo>
                  <a:cubicBezTo>
                    <a:pt x="60" y="73"/>
                    <a:pt x="60" y="73"/>
                    <a:pt x="60" y="73"/>
                  </a:cubicBezTo>
                  <a:cubicBezTo>
                    <a:pt x="61" y="73"/>
                    <a:pt x="61" y="72"/>
                    <a:pt x="61" y="72"/>
                  </a:cubicBezTo>
                  <a:cubicBezTo>
                    <a:pt x="61" y="53"/>
                    <a:pt x="61" y="53"/>
                    <a:pt x="61" y="53"/>
                  </a:cubicBezTo>
                  <a:cubicBezTo>
                    <a:pt x="61" y="48"/>
                    <a:pt x="65" y="45"/>
                    <a:pt x="69" y="45"/>
                  </a:cubicBezTo>
                  <a:cubicBezTo>
                    <a:pt x="96" y="45"/>
                    <a:pt x="96" y="45"/>
                    <a:pt x="96" y="45"/>
                  </a:cubicBezTo>
                  <a:cubicBezTo>
                    <a:pt x="99" y="45"/>
                    <a:pt x="102" y="46"/>
                    <a:pt x="104" y="48"/>
                  </a:cubicBezTo>
                  <a:cubicBezTo>
                    <a:pt x="104" y="48"/>
                    <a:pt x="113" y="55"/>
                    <a:pt x="116" y="58"/>
                  </a:cubicBezTo>
                  <a:cubicBezTo>
                    <a:pt x="116" y="58"/>
                    <a:pt x="117" y="58"/>
                    <a:pt x="117" y="57"/>
                  </a:cubicBezTo>
                  <a:cubicBezTo>
                    <a:pt x="117" y="20"/>
                    <a:pt x="117" y="20"/>
                    <a:pt x="117" y="20"/>
                  </a:cubicBezTo>
                  <a:cubicBezTo>
                    <a:pt x="117" y="17"/>
                    <a:pt x="114" y="14"/>
                    <a:pt x="111" y="14"/>
                  </a:cubicBezTo>
                  <a:cubicBezTo>
                    <a:pt x="87" y="14"/>
                    <a:pt x="87" y="14"/>
                    <a:pt x="87" y="14"/>
                  </a:cubicBezTo>
                  <a:cubicBezTo>
                    <a:pt x="87" y="14"/>
                    <a:pt x="86" y="14"/>
                    <a:pt x="86" y="14"/>
                  </a:cubicBezTo>
                  <a:cubicBezTo>
                    <a:pt x="86" y="7"/>
                    <a:pt x="86" y="7"/>
                    <a:pt x="86" y="7"/>
                  </a:cubicBezTo>
                  <a:cubicBezTo>
                    <a:pt x="86" y="3"/>
                    <a:pt x="83" y="0"/>
                    <a:pt x="80" y="0"/>
                  </a:cubicBezTo>
                  <a:cubicBezTo>
                    <a:pt x="37" y="0"/>
                    <a:pt x="37" y="0"/>
                    <a:pt x="37" y="0"/>
                  </a:cubicBezTo>
                  <a:cubicBezTo>
                    <a:pt x="33" y="0"/>
                    <a:pt x="30" y="3"/>
                    <a:pt x="30" y="7"/>
                  </a:cubicBezTo>
                  <a:cubicBezTo>
                    <a:pt x="30" y="14"/>
                    <a:pt x="30" y="14"/>
                    <a:pt x="30" y="14"/>
                  </a:cubicBezTo>
                  <a:cubicBezTo>
                    <a:pt x="30" y="14"/>
                    <a:pt x="30" y="14"/>
                    <a:pt x="30" y="14"/>
                  </a:cubicBezTo>
                  <a:cubicBezTo>
                    <a:pt x="6" y="14"/>
                    <a:pt x="6" y="14"/>
                    <a:pt x="6" y="14"/>
                  </a:cubicBezTo>
                  <a:cubicBezTo>
                    <a:pt x="2" y="14"/>
                    <a:pt x="0" y="17"/>
                    <a:pt x="0" y="20"/>
                  </a:cubicBezTo>
                  <a:cubicBezTo>
                    <a:pt x="0" y="67"/>
                    <a:pt x="0" y="67"/>
                    <a:pt x="0" y="67"/>
                  </a:cubicBezTo>
                  <a:cubicBezTo>
                    <a:pt x="0" y="70"/>
                    <a:pt x="1" y="71"/>
                    <a:pt x="3" y="72"/>
                  </a:cubicBezTo>
                  <a:cubicBezTo>
                    <a:pt x="3" y="73"/>
                    <a:pt x="4" y="73"/>
                    <a:pt x="4" y="74"/>
                  </a:cubicBezTo>
                  <a:cubicBezTo>
                    <a:pt x="4" y="99"/>
                    <a:pt x="4" y="99"/>
                    <a:pt x="4" y="99"/>
                  </a:cubicBezTo>
                  <a:cubicBezTo>
                    <a:pt x="4" y="104"/>
                    <a:pt x="8" y="108"/>
                    <a:pt x="13" y="108"/>
                  </a:cubicBezTo>
                  <a:cubicBezTo>
                    <a:pt x="61" y="108"/>
                    <a:pt x="61" y="108"/>
                    <a:pt x="61" y="108"/>
                  </a:cubicBezTo>
                  <a:cubicBezTo>
                    <a:pt x="61" y="108"/>
                    <a:pt x="61" y="108"/>
                    <a:pt x="61" y="108"/>
                  </a:cubicBezTo>
                  <a:lnTo>
                    <a:pt x="61" y="102"/>
                  </a:lnTo>
                  <a:close/>
                </a:path>
              </a:pathLst>
            </a:custGeom>
            <a:grpFill/>
            <a:ln w="9525">
              <a:noFill/>
              <a:round/>
            </a:ln>
          </p:spPr>
          <p:txBody>
            <a:bodyPr vert="horz" wrap="square" lIns="91440" tIns="45720" rIns="91440" bIns="45720" numCol="1" anchor="t" anchorCtr="0" compatLnSpc="1"/>
            <a:lstStyle/>
            <a:p>
              <a:endParaRPr lang="en-US" sz="2400"/>
            </a:p>
          </p:txBody>
        </p:sp>
      </p:grpSp>
      <p:sp>
        <p:nvSpPr>
          <p:cNvPr id="69" name="Freeform 379"/>
          <p:cNvSpPr>
            <a:spLocks noEditPoints="1"/>
          </p:cNvSpPr>
          <p:nvPr/>
        </p:nvSpPr>
        <p:spPr bwMode="auto">
          <a:xfrm>
            <a:off x="5121996" y="3874160"/>
            <a:ext cx="516562" cy="391070"/>
          </a:xfrm>
          <a:custGeom>
            <a:avLst/>
            <a:gdLst/>
            <a:ahLst/>
            <a:cxnLst>
              <a:cxn ang="0">
                <a:pos x="68" y="25"/>
              </a:cxn>
              <a:cxn ang="0">
                <a:pos x="59" y="14"/>
              </a:cxn>
              <a:cxn ang="0">
                <a:pos x="50" y="25"/>
              </a:cxn>
              <a:cxn ang="0">
                <a:pos x="55" y="25"/>
              </a:cxn>
              <a:cxn ang="0">
                <a:pos x="55" y="37"/>
              </a:cxn>
              <a:cxn ang="0">
                <a:pos x="63" y="37"/>
              </a:cxn>
              <a:cxn ang="0">
                <a:pos x="63" y="25"/>
              </a:cxn>
              <a:cxn ang="0">
                <a:pos x="68" y="25"/>
              </a:cxn>
              <a:cxn ang="0">
                <a:pos x="84" y="8"/>
              </a:cxn>
              <a:cxn ang="0">
                <a:pos x="84" y="37"/>
              </a:cxn>
              <a:cxn ang="0">
                <a:pos x="76" y="45"/>
              </a:cxn>
              <a:cxn ang="0">
                <a:pos x="44" y="45"/>
              </a:cxn>
              <a:cxn ang="0">
                <a:pos x="35" y="37"/>
              </a:cxn>
              <a:cxn ang="0">
                <a:pos x="35" y="8"/>
              </a:cxn>
              <a:cxn ang="0">
                <a:pos x="44" y="0"/>
              </a:cxn>
              <a:cxn ang="0">
                <a:pos x="57" y="0"/>
              </a:cxn>
              <a:cxn ang="0">
                <a:pos x="57" y="6"/>
              </a:cxn>
              <a:cxn ang="0">
                <a:pos x="63" y="6"/>
              </a:cxn>
              <a:cxn ang="0">
                <a:pos x="63" y="0"/>
              </a:cxn>
              <a:cxn ang="0">
                <a:pos x="76" y="0"/>
              </a:cxn>
              <a:cxn ang="0">
                <a:pos x="84" y="8"/>
              </a:cxn>
              <a:cxn ang="0">
                <a:pos x="32" y="58"/>
              </a:cxn>
              <a:cxn ang="0">
                <a:pos x="35" y="54"/>
              </a:cxn>
              <a:cxn ang="0">
                <a:pos x="22" y="44"/>
              </a:cxn>
              <a:cxn ang="0">
                <a:pos x="18" y="46"/>
              </a:cxn>
              <a:cxn ang="0">
                <a:pos x="32" y="58"/>
              </a:cxn>
              <a:cxn ang="0">
                <a:pos x="29" y="65"/>
              </a:cxn>
              <a:cxn ang="0">
                <a:pos x="32" y="61"/>
              </a:cxn>
              <a:cxn ang="0">
                <a:pos x="15" y="48"/>
              </a:cxn>
              <a:cxn ang="0">
                <a:pos x="11" y="49"/>
              </a:cxn>
              <a:cxn ang="0">
                <a:pos x="29" y="65"/>
              </a:cxn>
              <a:cxn ang="0">
                <a:pos x="98" y="54"/>
              </a:cxn>
              <a:cxn ang="0">
                <a:pos x="84" y="51"/>
              </a:cxn>
              <a:cxn ang="0">
                <a:pos x="66" y="57"/>
              </a:cxn>
              <a:cxn ang="0">
                <a:pos x="43" y="57"/>
              </a:cxn>
              <a:cxn ang="0">
                <a:pos x="33" y="67"/>
              </a:cxn>
              <a:cxn ang="0">
                <a:pos x="43" y="76"/>
              </a:cxn>
              <a:cxn ang="0">
                <a:pos x="70" y="76"/>
              </a:cxn>
              <a:cxn ang="0">
                <a:pos x="74" y="79"/>
              </a:cxn>
              <a:cxn ang="0">
                <a:pos x="42" y="79"/>
              </a:cxn>
              <a:cxn ang="0">
                <a:pos x="30" y="71"/>
              </a:cxn>
              <a:cxn ang="0">
                <a:pos x="11" y="53"/>
              </a:cxn>
              <a:cxn ang="0">
                <a:pos x="4" y="60"/>
              </a:cxn>
              <a:cxn ang="0">
                <a:pos x="24" y="81"/>
              </a:cxn>
              <a:cxn ang="0">
                <a:pos x="60" y="93"/>
              </a:cxn>
              <a:cxn ang="0">
                <a:pos x="98" y="84"/>
              </a:cxn>
              <a:cxn ang="0">
                <a:pos x="99" y="82"/>
              </a:cxn>
              <a:cxn ang="0">
                <a:pos x="99" y="56"/>
              </a:cxn>
              <a:cxn ang="0">
                <a:pos x="98" y="54"/>
              </a:cxn>
              <a:cxn ang="0">
                <a:pos x="119" y="90"/>
              </a:cxn>
              <a:cxn ang="0">
                <a:pos x="107" y="90"/>
              </a:cxn>
              <a:cxn ang="0">
                <a:pos x="104" y="87"/>
              </a:cxn>
              <a:cxn ang="0">
                <a:pos x="104" y="49"/>
              </a:cxn>
              <a:cxn ang="0">
                <a:pos x="107" y="46"/>
              </a:cxn>
              <a:cxn ang="0">
                <a:pos x="119" y="46"/>
              </a:cxn>
              <a:cxn ang="0">
                <a:pos x="122" y="49"/>
              </a:cxn>
              <a:cxn ang="0">
                <a:pos x="122" y="87"/>
              </a:cxn>
              <a:cxn ang="0">
                <a:pos x="119" y="90"/>
              </a:cxn>
            </a:cxnLst>
            <a:rect l="0" t="0" r="r" b="b"/>
            <a:pathLst>
              <a:path w="122" h="93">
                <a:moveTo>
                  <a:pt x="68" y="25"/>
                </a:moveTo>
                <a:cubicBezTo>
                  <a:pt x="59" y="14"/>
                  <a:pt x="59" y="14"/>
                  <a:pt x="59" y="14"/>
                </a:cubicBezTo>
                <a:cubicBezTo>
                  <a:pt x="50" y="25"/>
                  <a:pt x="50" y="25"/>
                  <a:pt x="50" y="25"/>
                </a:cubicBezTo>
                <a:cubicBezTo>
                  <a:pt x="55" y="25"/>
                  <a:pt x="55" y="25"/>
                  <a:pt x="55" y="25"/>
                </a:cubicBezTo>
                <a:cubicBezTo>
                  <a:pt x="55" y="37"/>
                  <a:pt x="55" y="37"/>
                  <a:pt x="55" y="37"/>
                </a:cubicBezTo>
                <a:cubicBezTo>
                  <a:pt x="63" y="37"/>
                  <a:pt x="63" y="37"/>
                  <a:pt x="63" y="37"/>
                </a:cubicBezTo>
                <a:cubicBezTo>
                  <a:pt x="63" y="25"/>
                  <a:pt x="63" y="25"/>
                  <a:pt x="63" y="25"/>
                </a:cubicBezTo>
                <a:cubicBezTo>
                  <a:pt x="68" y="25"/>
                  <a:pt x="68" y="25"/>
                  <a:pt x="68" y="25"/>
                </a:cubicBezTo>
                <a:moveTo>
                  <a:pt x="84" y="8"/>
                </a:moveTo>
                <a:cubicBezTo>
                  <a:pt x="84" y="37"/>
                  <a:pt x="84" y="37"/>
                  <a:pt x="84" y="37"/>
                </a:cubicBezTo>
                <a:cubicBezTo>
                  <a:pt x="84" y="42"/>
                  <a:pt x="81" y="45"/>
                  <a:pt x="76" y="45"/>
                </a:cubicBezTo>
                <a:cubicBezTo>
                  <a:pt x="44" y="45"/>
                  <a:pt x="44" y="45"/>
                  <a:pt x="44" y="45"/>
                </a:cubicBezTo>
                <a:cubicBezTo>
                  <a:pt x="39" y="45"/>
                  <a:pt x="35" y="42"/>
                  <a:pt x="35" y="37"/>
                </a:cubicBezTo>
                <a:cubicBezTo>
                  <a:pt x="35" y="8"/>
                  <a:pt x="35" y="8"/>
                  <a:pt x="35" y="8"/>
                </a:cubicBezTo>
                <a:cubicBezTo>
                  <a:pt x="35" y="4"/>
                  <a:pt x="39" y="0"/>
                  <a:pt x="44" y="0"/>
                </a:cubicBezTo>
                <a:cubicBezTo>
                  <a:pt x="57" y="0"/>
                  <a:pt x="57" y="0"/>
                  <a:pt x="57" y="0"/>
                </a:cubicBezTo>
                <a:cubicBezTo>
                  <a:pt x="57" y="6"/>
                  <a:pt x="57" y="6"/>
                  <a:pt x="57" y="6"/>
                </a:cubicBezTo>
                <a:cubicBezTo>
                  <a:pt x="63" y="6"/>
                  <a:pt x="63" y="6"/>
                  <a:pt x="63" y="6"/>
                </a:cubicBezTo>
                <a:cubicBezTo>
                  <a:pt x="63" y="0"/>
                  <a:pt x="63" y="0"/>
                  <a:pt x="63" y="0"/>
                </a:cubicBezTo>
                <a:cubicBezTo>
                  <a:pt x="76" y="0"/>
                  <a:pt x="76" y="0"/>
                  <a:pt x="76" y="0"/>
                </a:cubicBezTo>
                <a:cubicBezTo>
                  <a:pt x="81" y="0"/>
                  <a:pt x="84" y="4"/>
                  <a:pt x="84" y="8"/>
                </a:cubicBezTo>
                <a:moveTo>
                  <a:pt x="32" y="58"/>
                </a:moveTo>
                <a:cubicBezTo>
                  <a:pt x="34" y="58"/>
                  <a:pt x="35" y="56"/>
                  <a:pt x="35" y="54"/>
                </a:cubicBezTo>
                <a:cubicBezTo>
                  <a:pt x="33" y="52"/>
                  <a:pt x="26" y="46"/>
                  <a:pt x="22" y="44"/>
                </a:cubicBezTo>
                <a:cubicBezTo>
                  <a:pt x="19" y="43"/>
                  <a:pt x="18" y="46"/>
                  <a:pt x="18" y="46"/>
                </a:cubicBezTo>
                <a:cubicBezTo>
                  <a:pt x="18" y="46"/>
                  <a:pt x="31" y="57"/>
                  <a:pt x="32" y="58"/>
                </a:cubicBezTo>
                <a:moveTo>
                  <a:pt x="29" y="65"/>
                </a:moveTo>
                <a:cubicBezTo>
                  <a:pt x="31" y="64"/>
                  <a:pt x="32" y="62"/>
                  <a:pt x="32" y="61"/>
                </a:cubicBezTo>
                <a:cubicBezTo>
                  <a:pt x="30" y="59"/>
                  <a:pt x="19" y="49"/>
                  <a:pt x="15" y="48"/>
                </a:cubicBezTo>
                <a:cubicBezTo>
                  <a:pt x="12" y="46"/>
                  <a:pt x="11" y="49"/>
                  <a:pt x="11" y="49"/>
                </a:cubicBezTo>
                <a:cubicBezTo>
                  <a:pt x="11" y="49"/>
                  <a:pt x="28" y="63"/>
                  <a:pt x="29" y="65"/>
                </a:cubicBezTo>
                <a:moveTo>
                  <a:pt x="98" y="54"/>
                </a:moveTo>
                <a:cubicBezTo>
                  <a:pt x="96" y="53"/>
                  <a:pt x="90" y="51"/>
                  <a:pt x="84" y="51"/>
                </a:cubicBezTo>
                <a:cubicBezTo>
                  <a:pt x="75" y="51"/>
                  <a:pt x="66" y="57"/>
                  <a:pt x="66" y="57"/>
                </a:cubicBezTo>
                <a:cubicBezTo>
                  <a:pt x="43" y="57"/>
                  <a:pt x="43" y="57"/>
                  <a:pt x="43" y="57"/>
                </a:cubicBezTo>
                <a:cubicBezTo>
                  <a:pt x="40" y="57"/>
                  <a:pt x="33" y="59"/>
                  <a:pt x="33" y="67"/>
                </a:cubicBezTo>
                <a:cubicBezTo>
                  <a:pt x="33" y="73"/>
                  <a:pt x="39" y="76"/>
                  <a:pt x="43" y="76"/>
                </a:cubicBezTo>
                <a:cubicBezTo>
                  <a:pt x="70" y="76"/>
                  <a:pt x="70" y="76"/>
                  <a:pt x="70" y="76"/>
                </a:cubicBezTo>
                <a:cubicBezTo>
                  <a:pt x="72" y="76"/>
                  <a:pt x="74" y="79"/>
                  <a:pt x="74" y="79"/>
                </a:cubicBezTo>
                <a:cubicBezTo>
                  <a:pt x="42" y="79"/>
                  <a:pt x="42" y="79"/>
                  <a:pt x="42" y="79"/>
                </a:cubicBezTo>
                <a:cubicBezTo>
                  <a:pt x="37" y="79"/>
                  <a:pt x="31" y="75"/>
                  <a:pt x="30" y="71"/>
                </a:cubicBezTo>
                <a:cubicBezTo>
                  <a:pt x="24" y="66"/>
                  <a:pt x="15" y="57"/>
                  <a:pt x="11" y="53"/>
                </a:cubicBezTo>
                <a:cubicBezTo>
                  <a:pt x="7" y="48"/>
                  <a:pt x="0" y="53"/>
                  <a:pt x="4" y="60"/>
                </a:cubicBezTo>
                <a:cubicBezTo>
                  <a:pt x="7" y="63"/>
                  <a:pt x="15" y="72"/>
                  <a:pt x="24" y="81"/>
                </a:cubicBezTo>
                <a:cubicBezTo>
                  <a:pt x="33" y="90"/>
                  <a:pt x="48" y="93"/>
                  <a:pt x="60" y="93"/>
                </a:cubicBezTo>
                <a:cubicBezTo>
                  <a:pt x="73" y="93"/>
                  <a:pt x="86" y="86"/>
                  <a:pt x="98" y="84"/>
                </a:cubicBezTo>
                <a:cubicBezTo>
                  <a:pt x="99" y="84"/>
                  <a:pt x="99" y="83"/>
                  <a:pt x="99" y="82"/>
                </a:cubicBezTo>
                <a:cubicBezTo>
                  <a:pt x="99" y="56"/>
                  <a:pt x="99" y="56"/>
                  <a:pt x="99" y="56"/>
                </a:cubicBezTo>
                <a:cubicBezTo>
                  <a:pt x="99" y="55"/>
                  <a:pt x="99" y="55"/>
                  <a:pt x="98" y="54"/>
                </a:cubicBezTo>
                <a:moveTo>
                  <a:pt x="119" y="90"/>
                </a:moveTo>
                <a:cubicBezTo>
                  <a:pt x="107" y="90"/>
                  <a:pt x="107" y="90"/>
                  <a:pt x="107" y="90"/>
                </a:cubicBezTo>
                <a:cubicBezTo>
                  <a:pt x="105" y="90"/>
                  <a:pt x="104" y="89"/>
                  <a:pt x="104" y="87"/>
                </a:cubicBezTo>
                <a:cubicBezTo>
                  <a:pt x="104" y="49"/>
                  <a:pt x="104" y="49"/>
                  <a:pt x="104" y="49"/>
                </a:cubicBezTo>
                <a:cubicBezTo>
                  <a:pt x="104" y="48"/>
                  <a:pt x="105" y="46"/>
                  <a:pt x="107" y="46"/>
                </a:cubicBezTo>
                <a:cubicBezTo>
                  <a:pt x="119" y="46"/>
                  <a:pt x="119" y="46"/>
                  <a:pt x="119" y="46"/>
                </a:cubicBezTo>
                <a:cubicBezTo>
                  <a:pt x="120" y="46"/>
                  <a:pt x="122" y="48"/>
                  <a:pt x="122" y="49"/>
                </a:cubicBezTo>
                <a:cubicBezTo>
                  <a:pt x="122" y="87"/>
                  <a:pt x="122" y="87"/>
                  <a:pt x="122" y="87"/>
                </a:cubicBezTo>
                <a:cubicBezTo>
                  <a:pt x="122" y="89"/>
                  <a:pt x="120" y="90"/>
                  <a:pt x="119" y="90"/>
                </a:cubicBezTo>
              </a:path>
            </a:pathLst>
          </a:custGeom>
          <a:solidFill>
            <a:schemeClr val="bg1"/>
          </a:solidFill>
          <a:ln w="9525">
            <a:noFill/>
            <a:round/>
          </a:ln>
        </p:spPr>
        <p:txBody>
          <a:bodyPr vert="horz" wrap="square" lIns="91440" tIns="45720" rIns="91440" bIns="45720" numCol="1" anchor="t" anchorCtr="0" compatLnSpc="1"/>
          <a:lstStyle/>
          <a:p>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p:cTn id="11" dur="500" fill="hold"/>
                                        <p:tgtEl>
                                          <p:spTgt spid="46"/>
                                        </p:tgtEl>
                                        <p:attrNameLst>
                                          <p:attrName>ppt_w</p:attrName>
                                        </p:attrNameLst>
                                      </p:cBhvr>
                                      <p:tavLst>
                                        <p:tav tm="0">
                                          <p:val>
                                            <p:fltVal val="0"/>
                                          </p:val>
                                        </p:tav>
                                        <p:tav tm="100000">
                                          <p:val>
                                            <p:strVal val="#ppt_w"/>
                                          </p:val>
                                        </p:tav>
                                      </p:tavLst>
                                    </p:anim>
                                    <p:anim calcmode="lin" valueType="num">
                                      <p:cBhvr>
                                        <p:cTn id="12" dur="500" fill="hold"/>
                                        <p:tgtEl>
                                          <p:spTgt spid="46"/>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right)">
                                      <p:cBhvr>
                                        <p:cTn id="16" dur="500"/>
                                        <p:tgtEl>
                                          <p:spTgt spid="17"/>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p:stCondLst>
                              <p:cond delay="2000"/>
                            </p:stCondLst>
                            <p:childTnLst>
                              <p:par>
                                <p:cTn id="22" presetID="23" presetClass="entr" presetSubtype="16" fill="hold" nodeType="afterEffect">
                                  <p:stCondLst>
                                    <p:cond delay="0"/>
                                  </p:stCondLst>
                                  <p:childTnLst>
                                    <p:set>
                                      <p:cBhvr>
                                        <p:cTn id="23" dur="1" fill="hold">
                                          <p:stCondLst>
                                            <p:cond delay="0"/>
                                          </p:stCondLst>
                                        </p:cTn>
                                        <p:tgtEl>
                                          <p:spTgt spid="53"/>
                                        </p:tgtEl>
                                        <p:attrNameLst>
                                          <p:attrName>style.visibility</p:attrName>
                                        </p:attrNameLst>
                                      </p:cBhvr>
                                      <p:to>
                                        <p:strVal val="visible"/>
                                      </p:to>
                                    </p:set>
                                    <p:anim calcmode="lin" valueType="num">
                                      <p:cBhvr>
                                        <p:cTn id="24" dur="500" fill="hold"/>
                                        <p:tgtEl>
                                          <p:spTgt spid="53"/>
                                        </p:tgtEl>
                                        <p:attrNameLst>
                                          <p:attrName>ppt_w</p:attrName>
                                        </p:attrNameLst>
                                      </p:cBhvr>
                                      <p:tavLst>
                                        <p:tav tm="0">
                                          <p:val>
                                            <p:fltVal val="0"/>
                                          </p:val>
                                        </p:tav>
                                        <p:tav tm="100000">
                                          <p:val>
                                            <p:strVal val="#ppt_w"/>
                                          </p:val>
                                        </p:tav>
                                      </p:tavLst>
                                    </p:anim>
                                    <p:anim calcmode="lin" valueType="num">
                                      <p:cBhvr>
                                        <p:cTn id="25" dur="500" fill="hold"/>
                                        <p:tgtEl>
                                          <p:spTgt spid="53"/>
                                        </p:tgtEl>
                                        <p:attrNameLst>
                                          <p:attrName>ppt_h</p:attrName>
                                        </p:attrNameLst>
                                      </p:cBhvr>
                                      <p:tavLst>
                                        <p:tav tm="0">
                                          <p:val>
                                            <p:fltVal val="0"/>
                                          </p:val>
                                        </p:tav>
                                        <p:tav tm="100000">
                                          <p:val>
                                            <p:strVal val="#ppt_h"/>
                                          </p:val>
                                        </p:tav>
                                      </p:tavLst>
                                    </p:anim>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3000"/>
                            </p:stCondLst>
                            <p:childTnLst>
                              <p:par>
                                <p:cTn id="31" presetID="22" presetClass="entr" presetSubtype="2" fill="hold"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right)">
                                      <p:cBhvr>
                                        <p:cTn id="33" dur="500"/>
                                        <p:tgtEl>
                                          <p:spTgt spid="25"/>
                                        </p:tgtEl>
                                      </p:cBhvr>
                                    </p:animEffect>
                                  </p:childTnLst>
                                </p:cTn>
                              </p:par>
                            </p:childTnLst>
                          </p:cTn>
                        </p:par>
                        <p:par>
                          <p:cTn id="34" fill="hold">
                            <p:stCondLst>
                              <p:cond delay="3500"/>
                            </p:stCondLst>
                            <p:childTnLst>
                              <p:par>
                                <p:cTn id="35" presetID="23" presetClass="entr" presetSubtype="16" fill="hold" nodeType="afterEffect">
                                  <p:stCondLst>
                                    <p:cond delay="0"/>
                                  </p:stCondLst>
                                  <p:childTnLst>
                                    <p:set>
                                      <p:cBhvr>
                                        <p:cTn id="36" dur="1" fill="hold">
                                          <p:stCondLst>
                                            <p:cond delay="0"/>
                                          </p:stCondLst>
                                        </p:cTn>
                                        <p:tgtEl>
                                          <p:spTgt spid="56"/>
                                        </p:tgtEl>
                                        <p:attrNameLst>
                                          <p:attrName>style.visibility</p:attrName>
                                        </p:attrNameLst>
                                      </p:cBhvr>
                                      <p:to>
                                        <p:strVal val="visible"/>
                                      </p:to>
                                    </p:set>
                                    <p:anim calcmode="lin" valueType="num">
                                      <p:cBhvr>
                                        <p:cTn id="37" dur="500" fill="hold"/>
                                        <p:tgtEl>
                                          <p:spTgt spid="56"/>
                                        </p:tgtEl>
                                        <p:attrNameLst>
                                          <p:attrName>ppt_w</p:attrName>
                                        </p:attrNameLst>
                                      </p:cBhvr>
                                      <p:tavLst>
                                        <p:tav tm="0">
                                          <p:val>
                                            <p:fltVal val="0"/>
                                          </p:val>
                                        </p:tav>
                                        <p:tav tm="100000">
                                          <p:val>
                                            <p:strVal val="#ppt_w"/>
                                          </p:val>
                                        </p:tav>
                                      </p:tavLst>
                                    </p:anim>
                                    <p:anim calcmode="lin" valueType="num">
                                      <p:cBhvr>
                                        <p:cTn id="38" dur="500" fill="hold"/>
                                        <p:tgtEl>
                                          <p:spTgt spid="56"/>
                                        </p:tgtEl>
                                        <p:attrNameLst>
                                          <p:attrName>ppt_h</p:attrName>
                                        </p:attrNameLst>
                                      </p:cBhvr>
                                      <p:tavLst>
                                        <p:tav tm="0">
                                          <p:val>
                                            <p:fltVal val="0"/>
                                          </p:val>
                                        </p:tav>
                                        <p:tav tm="100000">
                                          <p:val>
                                            <p:strVal val="#ppt_h"/>
                                          </p:val>
                                        </p:tav>
                                      </p:tavLst>
                                    </p:anim>
                                  </p:childTnLst>
                                </p:cTn>
                              </p:par>
                            </p:childTnLst>
                          </p:cTn>
                        </p:par>
                        <p:par>
                          <p:cTn id="39" fill="hold">
                            <p:stCondLst>
                              <p:cond delay="4000"/>
                            </p:stCondLst>
                            <p:childTnLst>
                              <p:par>
                                <p:cTn id="40" presetID="22" presetClass="entr" presetSubtype="2"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right)">
                                      <p:cBhvr>
                                        <p:cTn id="42" dur="500"/>
                                        <p:tgtEl>
                                          <p:spTgt spid="31"/>
                                        </p:tgtEl>
                                      </p:cBhvr>
                                    </p:animEffect>
                                  </p:childTnLst>
                                </p:cTn>
                              </p:par>
                            </p:childTnLst>
                          </p:cTn>
                        </p:par>
                        <p:par>
                          <p:cTn id="43" fill="hold">
                            <p:stCondLst>
                              <p:cond delay="4500"/>
                            </p:stCondLst>
                            <p:childTnLst>
                              <p:par>
                                <p:cTn id="44" presetID="22" presetClass="entr" presetSubtype="8" fill="hold"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left)">
                                      <p:cBhvr>
                                        <p:cTn id="46" dur="500"/>
                                        <p:tgtEl>
                                          <p:spTgt spid="18"/>
                                        </p:tgtEl>
                                      </p:cBhvr>
                                    </p:animEffect>
                                  </p:childTnLst>
                                </p:cTn>
                              </p:par>
                            </p:childTnLst>
                          </p:cTn>
                        </p:par>
                        <p:par>
                          <p:cTn id="47" fill="hold">
                            <p:stCondLst>
                              <p:cond delay="5000"/>
                            </p:stCondLst>
                            <p:childTnLst>
                              <p:par>
                                <p:cTn id="48" presetID="23" presetClass="entr" presetSubtype="16" fill="hold" grpId="0" nodeType="afterEffect">
                                  <p:stCondLst>
                                    <p:cond delay="0"/>
                                  </p:stCondLst>
                                  <p:childTnLst>
                                    <p:set>
                                      <p:cBhvr>
                                        <p:cTn id="49" dur="1" fill="hold">
                                          <p:stCondLst>
                                            <p:cond delay="0"/>
                                          </p:stCondLst>
                                        </p:cTn>
                                        <p:tgtEl>
                                          <p:spTgt spid="59"/>
                                        </p:tgtEl>
                                        <p:attrNameLst>
                                          <p:attrName>style.visibility</p:attrName>
                                        </p:attrNameLst>
                                      </p:cBhvr>
                                      <p:to>
                                        <p:strVal val="visible"/>
                                      </p:to>
                                    </p:set>
                                    <p:anim calcmode="lin" valueType="num">
                                      <p:cBhvr>
                                        <p:cTn id="50" dur="500" fill="hold"/>
                                        <p:tgtEl>
                                          <p:spTgt spid="59"/>
                                        </p:tgtEl>
                                        <p:attrNameLst>
                                          <p:attrName>ppt_w</p:attrName>
                                        </p:attrNameLst>
                                      </p:cBhvr>
                                      <p:tavLst>
                                        <p:tav tm="0">
                                          <p:val>
                                            <p:fltVal val="0"/>
                                          </p:val>
                                        </p:tav>
                                        <p:tav tm="100000">
                                          <p:val>
                                            <p:strVal val="#ppt_w"/>
                                          </p:val>
                                        </p:tav>
                                      </p:tavLst>
                                    </p:anim>
                                    <p:anim calcmode="lin" valueType="num">
                                      <p:cBhvr>
                                        <p:cTn id="51" dur="500" fill="hold"/>
                                        <p:tgtEl>
                                          <p:spTgt spid="59"/>
                                        </p:tgtEl>
                                        <p:attrNameLst>
                                          <p:attrName>ppt_h</p:attrName>
                                        </p:attrNameLst>
                                      </p:cBhvr>
                                      <p:tavLst>
                                        <p:tav tm="0">
                                          <p:val>
                                            <p:fltVal val="0"/>
                                          </p:val>
                                        </p:tav>
                                        <p:tav tm="100000">
                                          <p:val>
                                            <p:strVal val="#ppt_h"/>
                                          </p:val>
                                        </p:tav>
                                      </p:tavLst>
                                    </p:anim>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left)">
                                      <p:cBhvr>
                                        <p:cTn id="55" dur="500"/>
                                        <p:tgtEl>
                                          <p:spTgt spid="24"/>
                                        </p:tgtEl>
                                      </p:cBhvr>
                                    </p:animEffect>
                                  </p:childTnLst>
                                </p:cTn>
                              </p:par>
                            </p:childTnLst>
                          </p:cTn>
                        </p:par>
                        <p:par>
                          <p:cTn id="56" fill="hold">
                            <p:stCondLst>
                              <p:cond delay="6000"/>
                            </p:stCondLst>
                            <p:childTnLst>
                              <p:par>
                                <p:cTn id="57" presetID="22" presetClass="entr" presetSubtype="2" fill="hold" nodeType="after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wipe(right)">
                                      <p:cBhvr>
                                        <p:cTn id="59" dur="500"/>
                                        <p:tgtEl>
                                          <p:spTgt spid="39"/>
                                        </p:tgtEl>
                                      </p:cBhvr>
                                    </p:animEffect>
                                  </p:childTnLst>
                                </p:cTn>
                              </p:par>
                            </p:childTnLst>
                          </p:cTn>
                        </p:par>
                        <p:par>
                          <p:cTn id="60" fill="hold">
                            <p:stCondLst>
                              <p:cond delay="6500"/>
                            </p:stCondLst>
                            <p:childTnLst>
                              <p:par>
                                <p:cTn id="61" presetID="23" presetClass="entr" presetSubtype="16" fill="hold" nodeType="afterEffect">
                                  <p:stCondLst>
                                    <p:cond delay="0"/>
                                  </p:stCondLst>
                                  <p:childTnLst>
                                    <p:set>
                                      <p:cBhvr>
                                        <p:cTn id="62" dur="1" fill="hold">
                                          <p:stCondLst>
                                            <p:cond delay="0"/>
                                          </p:stCondLst>
                                        </p:cTn>
                                        <p:tgtEl>
                                          <p:spTgt spid="60"/>
                                        </p:tgtEl>
                                        <p:attrNameLst>
                                          <p:attrName>style.visibility</p:attrName>
                                        </p:attrNameLst>
                                      </p:cBhvr>
                                      <p:to>
                                        <p:strVal val="visible"/>
                                      </p:to>
                                    </p:set>
                                    <p:anim calcmode="lin" valueType="num">
                                      <p:cBhvr>
                                        <p:cTn id="63" dur="500" fill="hold"/>
                                        <p:tgtEl>
                                          <p:spTgt spid="60"/>
                                        </p:tgtEl>
                                        <p:attrNameLst>
                                          <p:attrName>ppt_w</p:attrName>
                                        </p:attrNameLst>
                                      </p:cBhvr>
                                      <p:tavLst>
                                        <p:tav tm="0">
                                          <p:val>
                                            <p:fltVal val="0"/>
                                          </p:val>
                                        </p:tav>
                                        <p:tav tm="100000">
                                          <p:val>
                                            <p:strVal val="#ppt_w"/>
                                          </p:val>
                                        </p:tav>
                                      </p:tavLst>
                                    </p:anim>
                                    <p:anim calcmode="lin" valueType="num">
                                      <p:cBhvr>
                                        <p:cTn id="64" dur="500" fill="hold"/>
                                        <p:tgtEl>
                                          <p:spTgt spid="60"/>
                                        </p:tgtEl>
                                        <p:attrNameLst>
                                          <p:attrName>ppt_h</p:attrName>
                                        </p:attrNameLst>
                                      </p:cBhvr>
                                      <p:tavLst>
                                        <p:tav tm="0">
                                          <p:val>
                                            <p:fltVal val="0"/>
                                          </p:val>
                                        </p:tav>
                                        <p:tav tm="100000">
                                          <p:val>
                                            <p:strVal val="#ppt_h"/>
                                          </p:val>
                                        </p:tav>
                                      </p:tavLst>
                                    </p:anim>
                                  </p:childTnLst>
                                </p:cTn>
                              </p:par>
                            </p:childTnLst>
                          </p:cTn>
                        </p:par>
                        <p:par>
                          <p:cTn id="65" fill="hold">
                            <p:stCondLst>
                              <p:cond delay="7000"/>
                            </p:stCondLst>
                            <p:childTnLst>
                              <p:par>
                                <p:cTn id="66" presetID="22" presetClass="entr" presetSubtype="2" fill="hold" grpId="0" nodeType="after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wipe(right)">
                                      <p:cBhvr>
                                        <p:cTn id="68" dur="500"/>
                                        <p:tgtEl>
                                          <p:spTgt spid="45"/>
                                        </p:tgtEl>
                                      </p:cBhvr>
                                    </p:animEffect>
                                  </p:childTnLst>
                                </p:cTn>
                              </p:par>
                            </p:childTnLst>
                          </p:cTn>
                        </p:par>
                        <p:par>
                          <p:cTn id="69" fill="hold">
                            <p:stCondLst>
                              <p:cond delay="7500"/>
                            </p:stCondLst>
                            <p:childTnLst>
                              <p:par>
                                <p:cTn id="70" presetID="22" presetClass="entr" presetSubtype="8" fill="hold" nodeType="after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ipe(left)">
                                      <p:cBhvr>
                                        <p:cTn id="72" dur="500"/>
                                        <p:tgtEl>
                                          <p:spTgt spid="32"/>
                                        </p:tgtEl>
                                      </p:cBhvr>
                                    </p:animEffect>
                                  </p:childTnLst>
                                </p:cTn>
                              </p:par>
                            </p:childTnLst>
                          </p:cTn>
                        </p:par>
                        <p:par>
                          <p:cTn id="73" fill="hold">
                            <p:stCondLst>
                              <p:cond delay="8000"/>
                            </p:stCondLst>
                            <p:childTnLst>
                              <p:par>
                                <p:cTn id="74" presetID="23" presetClass="entr" presetSubtype="16" fill="hold" grpId="0" nodeType="afterEffect">
                                  <p:stCondLst>
                                    <p:cond delay="0"/>
                                  </p:stCondLst>
                                  <p:childTnLst>
                                    <p:set>
                                      <p:cBhvr>
                                        <p:cTn id="75" dur="1" fill="hold">
                                          <p:stCondLst>
                                            <p:cond delay="0"/>
                                          </p:stCondLst>
                                        </p:cTn>
                                        <p:tgtEl>
                                          <p:spTgt spid="69"/>
                                        </p:tgtEl>
                                        <p:attrNameLst>
                                          <p:attrName>style.visibility</p:attrName>
                                        </p:attrNameLst>
                                      </p:cBhvr>
                                      <p:to>
                                        <p:strVal val="visible"/>
                                      </p:to>
                                    </p:set>
                                    <p:anim calcmode="lin" valueType="num">
                                      <p:cBhvr>
                                        <p:cTn id="76" dur="500" fill="hold"/>
                                        <p:tgtEl>
                                          <p:spTgt spid="69"/>
                                        </p:tgtEl>
                                        <p:attrNameLst>
                                          <p:attrName>ppt_w</p:attrName>
                                        </p:attrNameLst>
                                      </p:cBhvr>
                                      <p:tavLst>
                                        <p:tav tm="0">
                                          <p:val>
                                            <p:fltVal val="0"/>
                                          </p:val>
                                        </p:tav>
                                        <p:tav tm="100000">
                                          <p:val>
                                            <p:strVal val="#ppt_w"/>
                                          </p:val>
                                        </p:tav>
                                      </p:tavLst>
                                    </p:anim>
                                    <p:anim calcmode="lin" valueType="num">
                                      <p:cBhvr>
                                        <p:cTn id="77" dur="500" fill="hold"/>
                                        <p:tgtEl>
                                          <p:spTgt spid="69"/>
                                        </p:tgtEl>
                                        <p:attrNameLst>
                                          <p:attrName>ppt_h</p:attrName>
                                        </p:attrNameLst>
                                      </p:cBhvr>
                                      <p:tavLst>
                                        <p:tav tm="0">
                                          <p:val>
                                            <p:fltVal val="0"/>
                                          </p:val>
                                        </p:tav>
                                        <p:tav tm="100000">
                                          <p:val>
                                            <p:strVal val="#ppt_h"/>
                                          </p:val>
                                        </p:tav>
                                      </p:tavLst>
                                    </p:anim>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wipe(left)">
                                      <p:cBhvr>
                                        <p:cTn id="8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24" grpId="0"/>
      <p:bldP spid="31" grpId="0"/>
      <p:bldP spid="38" grpId="0"/>
      <p:bldP spid="45" grpId="0"/>
      <p:bldP spid="59" grpId="0" bldLvl="0" animBg="1"/>
      <p:bldP spid="69"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13"/>
          </p:nvPr>
        </p:nvPicPr>
        <p:blipFill>
          <a:blip r:embed="rId2" cstate="print">
            <a:extLst>
              <a:ext uri="{28A0092B-C50C-407E-A947-70E740481C1C}">
                <a14:useLocalDpi xmlns:a14="http://schemas.microsoft.com/office/drawing/2010/main" xmlns="" val="0"/>
              </a:ext>
            </a:extLst>
          </a:blip>
          <a:srcRect t="7813" b="7813"/>
          <a:stretch>
            <a:fillRect/>
          </a:stretch>
        </p:blipFill>
        <p:spPr/>
      </p:pic>
      <p:sp>
        <p:nvSpPr>
          <p:cNvPr id="5" name="文本框 4"/>
          <p:cNvSpPr txBox="1"/>
          <p:nvPr/>
        </p:nvSpPr>
        <p:spPr>
          <a:xfrm>
            <a:off x="7486650" y="1336711"/>
            <a:ext cx="1554480" cy="5145405"/>
          </a:xfrm>
          <a:prstGeom prst="rect">
            <a:avLst/>
          </a:prstGeom>
          <a:noFill/>
        </p:spPr>
        <p:txBody>
          <a:bodyPr wrap="square" rtlCol="0">
            <a:spAutoFit/>
          </a:bodyPr>
          <a:lstStyle/>
          <a:p>
            <a:pPr algn="ctr"/>
            <a:r>
              <a:rPr lang="en-US" altLang="zh-CN" sz="30975" dirty="0" smtClean="0">
                <a:solidFill>
                  <a:schemeClr val="bg1"/>
                </a:solidFill>
              </a:rPr>
              <a:t>3</a:t>
            </a:r>
            <a:endParaRPr lang="zh-CN" altLang="en-US" sz="30975" dirty="0">
              <a:solidFill>
                <a:schemeClr val="bg1"/>
              </a:solidFill>
            </a:endParaRPr>
          </a:p>
        </p:txBody>
      </p:sp>
      <p:sp>
        <p:nvSpPr>
          <p:cNvPr id="6" name="文本框 5"/>
          <p:cNvSpPr txBox="1"/>
          <p:nvPr/>
        </p:nvSpPr>
        <p:spPr>
          <a:xfrm>
            <a:off x="2617470" y="3673142"/>
            <a:ext cx="5646420" cy="2122805"/>
          </a:xfrm>
          <a:prstGeom prst="rect">
            <a:avLst/>
          </a:prstGeom>
          <a:noFill/>
        </p:spPr>
        <p:txBody>
          <a:bodyPr wrap="square" rtlCol="0">
            <a:spAutoFit/>
          </a:bodyPr>
          <a:lstStyle/>
          <a:p>
            <a:pPr algn="ctr"/>
            <a:r>
              <a:rPr lang="en-US" altLang="zh-CN" sz="12450" dirty="0" smtClean="0">
                <a:solidFill>
                  <a:schemeClr val="bg1"/>
                </a:solidFill>
              </a:rPr>
              <a:t>PART</a:t>
            </a:r>
            <a:endParaRPr lang="zh-CN" altLang="en-US" sz="12450" dirty="0">
              <a:solidFill>
                <a:schemeClr val="bg1"/>
              </a:solidFill>
            </a:endParaRPr>
          </a:p>
        </p:txBody>
      </p:sp>
      <p:sp>
        <p:nvSpPr>
          <p:cNvPr id="7" name="文本框 6"/>
          <p:cNvSpPr txBox="1"/>
          <p:nvPr/>
        </p:nvSpPr>
        <p:spPr>
          <a:xfrm>
            <a:off x="594360" y="1469205"/>
            <a:ext cx="5623560" cy="678815"/>
          </a:xfrm>
          <a:prstGeom prst="rect">
            <a:avLst/>
          </a:prstGeom>
          <a:noFill/>
        </p:spPr>
        <p:txBody>
          <a:bodyPr wrap="square" rtlCol="0">
            <a:spAutoFit/>
          </a:bodyPr>
          <a:lstStyle/>
          <a:p>
            <a:r>
              <a:rPr lang="en-US" altLang="zh-CN" sz="3600" b="1" dirty="0" smtClean="0">
                <a:solidFill>
                  <a:schemeClr val="bg1"/>
                </a:solidFill>
              </a:rPr>
              <a:t>单击此处添加标题</a:t>
            </a:r>
          </a:p>
        </p:txBody>
      </p:sp>
      <p:cxnSp>
        <p:nvCxnSpPr>
          <p:cNvPr id="8" name="直接连接符 7"/>
          <p:cNvCxnSpPr/>
          <p:nvPr/>
        </p:nvCxnSpPr>
        <p:spPr>
          <a:xfrm>
            <a:off x="560070" y="2161033"/>
            <a:ext cx="40919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92150" y="2257553"/>
            <a:ext cx="4389120" cy="384810"/>
          </a:xfrm>
          <a:prstGeom prst="rect">
            <a:avLst/>
          </a:prstGeom>
          <a:noFill/>
        </p:spPr>
        <p:txBody>
          <a:bodyPr wrap="square" rtlCol="0">
            <a:spAutoFit/>
          </a:bodyPr>
          <a:lstStyle/>
          <a:p>
            <a:r>
              <a:rPr lang="en-US" altLang="zh-CN" dirty="0" smtClean="0">
                <a:solidFill>
                  <a:schemeClr val="bg1"/>
                </a:solidFill>
              </a:rPr>
              <a:t>请在此粘贴或者输入您的文字内容</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7200" y="160470"/>
            <a:ext cx="6000750" cy="581025"/>
          </a:xfrm>
          <a:prstGeom prst="rect">
            <a:avLst/>
          </a:prstGeom>
          <a:noFill/>
        </p:spPr>
        <p:txBody>
          <a:bodyPr wrap="square" rtlCol="0">
            <a:spAutoFit/>
          </a:bodyPr>
          <a:lstStyle/>
          <a:p>
            <a:r>
              <a:rPr lang="en-US" altLang="zh-CN" sz="3000" b="1" dirty="0" smtClean="0">
                <a:solidFill>
                  <a:schemeClr val="bg1"/>
                </a:solidFill>
              </a:rPr>
              <a:t>单击此处添加标题</a:t>
            </a:r>
          </a:p>
        </p:txBody>
      </p:sp>
      <p:grpSp>
        <p:nvGrpSpPr>
          <p:cNvPr id="3" name="Group 138"/>
          <p:cNvGrpSpPr/>
          <p:nvPr/>
        </p:nvGrpSpPr>
        <p:grpSpPr>
          <a:xfrm>
            <a:off x="4088210" y="4006064"/>
            <a:ext cx="967582" cy="874779"/>
            <a:chOff x="4116388" y="4011613"/>
            <a:chExt cx="893763" cy="808040"/>
          </a:xfrm>
        </p:grpSpPr>
        <p:sp>
          <p:nvSpPr>
            <p:cNvPr id="5" name="Freeform 109"/>
            <p:cNvSpPr/>
            <p:nvPr/>
          </p:nvSpPr>
          <p:spPr bwMode="auto">
            <a:xfrm>
              <a:off x="4116388" y="4011613"/>
              <a:ext cx="893763" cy="806450"/>
            </a:xfrm>
            <a:custGeom>
              <a:avLst/>
              <a:gdLst/>
              <a:ahLst/>
              <a:cxnLst>
                <a:cxn ang="0">
                  <a:pos x="564" y="138"/>
                </a:cxn>
                <a:cxn ang="0">
                  <a:pos x="435" y="0"/>
                </a:cxn>
                <a:cxn ang="0">
                  <a:pos x="435" y="0"/>
                </a:cxn>
                <a:cxn ang="0">
                  <a:pos x="434" y="2"/>
                </a:cxn>
                <a:cxn ang="0">
                  <a:pos x="434" y="0"/>
                </a:cxn>
                <a:cxn ang="0">
                  <a:pos x="282" y="140"/>
                </a:cxn>
                <a:cxn ang="0">
                  <a:pos x="130" y="0"/>
                </a:cxn>
                <a:cxn ang="0">
                  <a:pos x="129" y="2"/>
                </a:cxn>
                <a:cxn ang="0">
                  <a:pos x="129" y="0"/>
                </a:cxn>
                <a:cxn ang="0">
                  <a:pos x="129" y="0"/>
                </a:cxn>
                <a:cxn ang="0">
                  <a:pos x="0" y="138"/>
                </a:cxn>
                <a:cxn ang="0">
                  <a:pos x="282" y="511"/>
                </a:cxn>
                <a:cxn ang="0">
                  <a:pos x="564" y="138"/>
                </a:cxn>
              </a:cxnLst>
              <a:rect l="0" t="0" r="r" b="b"/>
              <a:pathLst>
                <a:path w="564" h="511">
                  <a:moveTo>
                    <a:pt x="564" y="138"/>
                  </a:moveTo>
                  <a:cubicBezTo>
                    <a:pt x="496" y="127"/>
                    <a:pt x="443" y="71"/>
                    <a:pt x="435" y="0"/>
                  </a:cubicBezTo>
                  <a:cubicBezTo>
                    <a:pt x="435" y="0"/>
                    <a:pt x="435" y="0"/>
                    <a:pt x="435" y="0"/>
                  </a:cubicBezTo>
                  <a:cubicBezTo>
                    <a:pt x="435" y="1"/>
                    <a:pt x="434" y="1"/>
                    <a:pt x="434" y="2"/>
                  </a:cubicBezTo>
                  <a:cubicBezTo>
                    <a:pt x="434" y="1"/>
                    <a:pt x="434" y="0"/>
                    <a:pt x="434" y="0"/>
                  </a:cubicBezTo>
                  <a:cubicBezTo>
                    <a:pt x="425" y="79"/>
                    <a:pt x="360" y="140"/>
                    <a:pt x="282" y="140"/>
                  </a:cubicBezTo>
                  <a:cubicBezTo>
                    <a:pt x="204" y="140"/>
                    <a:pt x="139" y="79"/>
                    <a:pt x="130" y="0"/>
                  </a:cubicBezTo>
                  <a:cubicBezTo>
                    <a:pt x="129" y="0"/>
                    <a:pt x="129" y="1"/>
                    <a:pt x="129" y="2"/>
                  </a:cubicBezTo>
                  <a:cubicBezTo>
                    <a:pt x="129" y="1"/>
                    <a:pt x="129" y="1"/>
                    <a:pt x="129" y="0"/>
                  </a:cubicBezTo>
                  <a:cubicBezTo>
                    <a:pt x="129" y="0"/>
                    <a:pt x="129" y="0"/>
                    <a:pt x="129" y="0"/>
                  </a:cubicBezTo>
                  <a:cubicBezTo>
                    <a:pt x="121" y="71"/>
                    <a:pt x="68" y="127"/>
                    <a:pt x="0" y="138"/>
                  </a:cubicBezTo>
                  <a:cubicBezTo>
                    <a:pt x="282" y="511"/>
                    <a:pt x="282" y="511"/>
                    <a:pt x="282" y="511"/>
                  </a:cubicBezTo>
                  <a:lnTo>
                    <a:pt x="564" y="138"/>
                  </a:lnTo>
                  <a:close/>
                </a:path>
              </a:pathLst>
            </a:custGeom>
            <a:solidFill>
              <a:schemeClr val="tx1">
                <a:lumMod val="50000"/>
                <a:lumOff val="50000"/>
              </a:schemeClr>
            </a:solidFill>
            <a:ln w="9525">
              <a:noFill/>
              <a:round/>
            </a:ln>
          </p:spPr>
          <p:txBody>
            <a:bodyPr vert="horz" wrap="square" lIns="91440" tIns="45720" rIns="91440" bIns="45720" numCol="1" anchor="t" anchorCtr="0" compatLnSpc="1"/>
            <a:lstStyle/>
            <a:p>
              <a:endParaRPr lang="en-US" sz="2400"/>
            </a:p>
          </p:txBody>
        </p:sp>
        <p:sp>
          <p:nvSpPr>
            <p:cNvPr id="6" name="Freeform 110"/>
            <p:cNvSpPr/>
            <p:nvPr/>
          </p:nvSpPr>
          <p:spPr bwMode="auto">
            <a:xfrm>
              <a:off x="4332288" y="4056063"/>
              <a:ext cx="461963" cy="762000"/>
            </a:xfrm>
            <a:custGeom>
              <a:avLst/>
              <a:gdLst/>
              <a:ahLst/>
              <a:cxnLst>
                <a:cxn ang="0">
                  <a:pos x="145" y="480"/>
                </a:cxn>
                <a:cxn ang="0">
                  <a:pos x="291" y="0"/>
                </a:cxn>
                <a:cxn ang="0">
                  <a:pos x="0" y="2"/>
                </a:cxn>
                <a:cxn ang="0">
                  <a:pos x="145" y="480"/>
                </a:cxn>
              </a:cxnLst>
              <a:rect l="0" t="0" r="r" b="b"/>
              <a:pathLst>
                <a:path w="291" h="480">
                  <a:moveTo>
                    <a:pt x="145" y="480"/>
                  </a:moveTo>
                  <a:lnTo>
                    <a:pt x="291" y="0"/>
                  </a:lnTo>
                  <a:lnTo>
                    <a:pt x="0" y="2"/>
                  </a:lnTo>
                  <a:lnTo>
                    <a:pt x="145" y="480"/>
                  </a:lnTo>
                  <a:close/>
                </a:path>
              </a:pathLst>
            </a:custGeom>
            <a:solidFill>
              <a:schemeClr val="bg1">
                <a:lumMod val="65000"/>
              </a:schemeClr>
            </a:solidFill>
            <a:ln w="9525">
              <a:noFill/>
              <a:round/>
            </a:ln>
          </p:spPr>
          <p:txBody>
            <a:bodyPr vert="horz" wrap="square" lIns="91440" tIns="45720" rIns="91440" bIns="45720" numCol="1" anchor="t" anchorCtr="0" compatLnSpc="1"/>
            <a:lstStyle/>
            <a:p>
              <a:endParaRPr lang="en-US" sz="2400"/>
            </a:p>
          </p:txBody>
        </p:sp>
        <p:sp>
          <p:nvSpPr>
            <p:cNvPr id="7" name="Freeform 132"/>
            <p:cNvSpPr/>
            <p:nvPr/>
          </p:nvSpPr>
          <p:spPr>
            <a:xfrm rot="10800000">
              <a:off x="4388640" y="4586287"/>
              <a:ext cx="353568" cy="233366"/>
            </a:xfrm>
            <a:custGeom>
              <a:avLst/>
              <a:gdLst>
                <a:gd name="connsiteX0" fmla="*/ 0 w 353568"/>
                <a:gd name="connsiteY0" fmla="*/ 233366 h 233366"/>
                <a:gd name="connsiteX1" fmla="*/ 176784 w 353568"/>
                <a:gd name="connsiteY1" fmla="*/ 0 h 233366"/>
                <a:gd name="connsiteX2" fmla="*/ 353568 w 353568"/>
                <a:gd name="connsiteY2" fmla="*/ 233366 h 233366"/>
                <a:gd name="connsiteX3" fmla="*/ 0 w 353568"/>
                <a:gd name="connsiteY3" fmla="*/ 233366 h 233366"/>
                <a:gd name="connsiteX0-1" fmla="*/ 0 w 353568"/>
                <a:gd name="connsiteY0-2" fmla="*/ 233366 h 233366"/>
                <a:gd name="connsiteX1-3" fmla="*/ 176784 w 353568"/>
                <a:gd name="connsiteY1-4" fmla="*/ 0 h 233366"/>
                <a:gd name="connsiteX2-5" fmla="*/ 353568 w 353568"/>
                <a:gd name="connsiteY2-6" fmla="*/ 233366 h 233366"/>
                <a:gd name="connsiteX3-7" fmla="*/ 172589 w 353568"/>
                <a:gd name="connsiteY3-8" fmla="*/ 233365 h 233366"/>
                <a:gd name="connsiteX4" fmla="*/ 0 w 353568"/>
                <a:gd name="connsiteY4" fmla="*/ 233366 h 233366"/>
              </a:gdLst>
              <a:ahLst/>
              <a:cxnLst>
                <a:cxn ang="0">
                  <a:pos x="connsiteX0-1" y="connsiteY0-2"/>
                </a:cxn>
                <a:cxn ang="0">
                  <a:pos x="connsiteX1-3" y="connsiteY1-4"/>
                </a:cxn>
                <a:cxn ang="0">
                  <a:pos x="connsiteX2-5" y="connsiteY2-6"/>
                </a:cxn>
                <a:cxn ang="0">
                  <a:pos x="connsiteX3-7" y="connsiteY3-8"/>
                </a:cxn>
                <a:cxn ang="0">
                  <a:pos x="connsiteX4" y="connsiteY4"/>
                </a:cxn>
              </a:cxnLst>
              <a:rect l="l" t="t" r="r" b="b"/>
              <a:pathLst>
                <a:path w="353568" h="233366">
                  <a:moveTo>
                    <a:pt x="0" y="233366"/>
                  </a:moveTo>
                  <a:lnTo>
                    <a:pt x="176784" y="0"/>
                  </a:lnTo>
                  <a:lnTo>
                    <a:pt x="353568" y="233366"/>
                  </a:lnTo>
                  <a:lnTo>
                    <a:pt x="172589" y="233365"/>
                  </a:lnTo>
                  <a:lnTo>
                    <a:pt x="0" y="233366"/>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sp>
        <p:nvSpPr>
          <p:cNvPr id="8" name="Chord 139"/>
          <p:cNvSpPr/>
          <p:nvPr/>
        </p:nvSpPr>
        <p:spPr>
          <a:xfrm>
            <a:off x="4090787" y="1026841"/>
            <a:ext cx="962426" cy="989923"/>
          </a:xfrm>
          <a:prstGeom prst="chord">
            <a:avLst>
              <a:gd name="adj1" fmla="val 10695413"/>
              <a:gd name="adj2" fmla="val 106171"/>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9" name="Group 146"/>
          <p:cNvGrpSpPr/>
          <p:nvPr/>
        </p:nvGrpSpPr>
        <p:grpSpPr>
          <a:xfrm>
            <a:off x="4089928" y="3540319"/>
            <a:ext cx="964145" cy="704633"/>
            <a:chOff x="4089927" y="3529929"/>
            <a:chExt cx="964145" cy="704633"/>
          </a:xfrm>
        </p:grpSpPr>
        <p:grpSp>
          <p:nvGrpSpPr>
            <p:cNvPr id="10" name="Group 137"/>
            <p:cNvGrpSpPr/>
            <p:nvPr/>
          </p:nvGrpSpPr>
          <p:grpSpPr>
            <a:xfrm>
              <a:off x="4089927" y="3529929"/>
              <a:ext cx="964145" cy="704633"/>
              <a:chOff x="4117975" y="3581400"/>
              <a:chExt cx="890588" cy="650875"/>
            </a:xfrm>
          </p:grpSpPr>
          <p:sp>
            <p:nvSpPr>
              <p:cNvPr id="12" name="Freeform 111"/>
              <p:cNvSpPr/>
              <p:nvPr/>
            </p:nvSpPr>
            <p:spPr bwMode="auto">
              <a:xfrm>
                <a:off x="4117975" y="3581400"/>
                <a:ext cx="203200" cy="647700"/>
              </a:xfrm>
              <a:custGeom>
                <a:avLst/>
                <a:gdLst/>
                <a:ahLst/>
                <a:cxnLst>
                  <a:cxn ang="0">
                    <a:pos x="0" y="0"/>
                  </a:cxn>
                  <a:cxn ang="0">
                    <a:pos x="0" y="411"/>
                  </a:cxn>
                  <a:cxn ang="0">
                    <a:pos x="128" y="273"/>
                  </a:cxn>
                  <a:cxn ang="0">
                    <a:pos x="128" y="0"/>
                  </a:cxn>
                  <a:cxn ang="0">
                    <a:pos x="0" y="0"/>
                  </a:cxn>
                </a:cxnLst>
                <a:rect l="0" t="0" r="r" b="b"/>
                <a:pathLst>
                  <a:path w="128" h="411">
                    <a:moveTo>
                      <a:pt x="0" y="0"/>
                    </a:moveTo>
                    <a:cubicBezTo>
                      <a:pt x="0" y="411"/>
                      <a:pt x="0" y="411"/>
                      <a:pt x="0" y="411"/>
                    </a:cubicBezTo>
                    <a:cubicBezTo>
                      <a:pt x="67" y="400"/>
                      <a:pt x="120" y="344"/>
                      <a:pt x="128" y="273"/>
                    </a:cubicBezTo>
                    <a:cubicBezTo>
                      <a:pt x="128" y="0"/>
                      <a:pt x="128" y="0"/>
                      <a:pt x="128" y="0"/>
                    </a:cubicBezTo>
                    <a:lnTo>
                      <a:pt x="0" y="0"/>
                    </a:lnTo>
                    <a:close/>
                  </a:path>
                </a:pathLst>
              </a:custGeom>
              <a:solidFill>
                <a:schemeClr val="accent1"/>
              </a:solidFill>
              <a:ln w="9525">
                <a:noFill/>
                <a:round/>
              </a:ln>
            </p:spPr>
            <p:txBody>
              <a:bodyPr vert="horz" wrap="square" lIns="91440" tIns="45720" rIns="91440" bIns="45720" numCol="1" anchor="t" anchorCtr="0" compatLnSpc="1"/>
              <a:lstStyle/>
              <a:p>
                <a:endParaRPr lang="en-US" sz="2400"/>
              </a:p>
            </p:txBody>
          </p:sp>
          <p:sp>
            <p:nvSpPr>
              <p:cNvPr id="13" name="Freeform 112"/>
              <p:cNvSpPr/>
              <p:nvPr/>
            </p:nvSpPr>
            <p:spPr bwMode="auto">
              <a:xfrm>
                <a:off x="4321175" y="3581400"/>
                <a:ext cx="484188" cy="650875"/>
              </a:xfrm>
              <a:custGeom>
                <a:avLst/>
                <a:gdLst/>
                <a:ahLst/>
                <a:cxnLst>
                  <a:cxn ang="0">
                    <a:pos x="306" y="0"/>
                  </a:cxn>
                  <a:cxn ang="0">
                    <a:pos x="0" y="0"/>
                  </a:cxn>
                  <a:cxn ang="0">
                    <a:pos x="0" y="273"/>
                  </a:cxn>
                  <a:cxn ang="0">
                    <a:pos x="0" y="273"/>
                  </a:cxn>
                  <a:cxn ang="0">
                    <a:pos x="0" y="275"/>
                  </a:cxn>
                  <a:cxn ang="0">
                    <a:pos x="1" y="273"/>
                  </a:cxn>
                  <a:cxn ang="0">
                    <a:pos x="153" y="413"/>
                  </a:cxn>
                  <a:cxn ang="0">
                    <a:pos x="305" y="273"/>
                  </a:cxn>
                  <a:cxn ang="0">
                    <a:pos x="305" y="275"/>
                  </a:cxn>
                  <a:cxn ang="0">
                    <a:pos x="306" y="273"/>
                  </a:cxn>
                  <a:cxn ang="0">
                    <a:pos x="306" y="273"/>
                  </a:cxn>
                  <a:cxn ang="0">
                    <a:pos x="306" y="0"/>
                  </a:cxn>
                </a:cxnLst>
                <a:rect l="0" t="0" r="r" b="b"/>
                <a:pathLst>
                  <a:path w="306" h="413">
                    <a:moveTo>
                      <a:pt x="306" y="0"/>
                    </a:moveTo>
                    <a:cubicBezTo>
                      <a:pt x="0" y="0"/>
                      <a:pt x="0" y="0"/>
                      <a:pt x="0" y="0"/>
                    </a:cubicBezTo>
                    <a:cubicBezTo>
                      <a:pt x="0" y="273"/>
                      <a:pt x="0" y="273"/>
                      <a:pt x="0" y="273"/>
                    </a:cubicBezTo>
                    <a:cubicBezTo>
                      <a:pt x="0" y="273"/>
                      <a:pt x="0" y="273"/>
                      <a:pt x="0" y="273"/>
                    </a:cubicBezTo>
                    <a:cubicBezTo>
                      <a:pt x="0" y="274"/>
                      <a:pt x="0" y="274"/>
                      <a:pt x="0" y="275"/>
                    </a:cubicBezTo>
                    <a:cubicBezTo>
                      <a:pt x="0" y="274"/>
                      <a:pt x="0" y="273"/>
                      <a:pt x="1" y="273"/>
                    </a:cubicBezTo>
                    <a:cubicBezTo>
                      <a:pt x="10" y="352"/>
                      <a:pt x="75" y="413"/>
                      <a:pt x="153" y="413"/>
                    </a:cubicBezTo>
                    <a:cubicBezTo>
                      <a:pt x="231" y="413"/>
                      <a:pt x="296" y="352"/>
                      <a:pt x="305" y="273"/>
                    </a:cubicBezTo>
                    <a:cubicBezTo>
                      <a:pt x="305" y="273"/>
                      <a:pt x="305" y="274"/>
                      <a:pt x="305" y="275"/>
                    </a:cubicBezTo>
                    <a:cubicBezTo>
                      <a:pt x="305" y="274"/>
                      <a:pt x="306" y="274"/>
                      <a:pt x="306" y="273"/>
                    </a:cubicBezTo>
                    <a:cubicBezTo>
                      <a:pt x="306" y="273"/>
                      <a:pt x="306" y="273"/>
                      <a:pt x="306" y="273"/>
                    </a:cubicBezTo>
                    <a:lnTo>
                      <a:pt x="306" y="0"/>
                    </a:lnTo>
                    <a:close/>
                  </a:path>
                </a:pathLst>
              </a:custGeom>
              <a:solidFill>
                <a:schemeClr val="accent1">
                  <a:lumMod val="75000"/>
                </a:schemeClr>
              </a:solidFill>
              <a:ln w="9525">
                <a:noFill/>
                <a:round/>
              </a:ln>
            </p:spPr>
            <p:txBody>
              <a:bodyPr vert="horz" wrap="square" lIns="91440" tIns="45720" rIns="91440" bIns="45720" numCol="1" anchor="t" anchorCtr="0" compatLnSpc="1"/>
              <a:lstStyle/>
              <a:p>
                <a:endParaRPr lang="en-US" sz="2400" dirty="0"/>
              </a:p>
            </p:txBody>
          </p:sp>
          <p:sp>
            <p:nvSpPr>
              <p:cNvPr id="14" name="Freeform 113"/>
              <p:cNvSpPr/>
              <p:nvPr/>
            </p:nvSpPr>
            <p:spPr bwMode="auto">
              <a:xfrm>
                <a:off x="4805363" y="3581400"/>
                <a:ext cx="203200" cy="647700"/>
              </a:xfrm>
              <a:custGeom>
                <a:avLst/>
                <a:gdLst/>
                <a:ahLst/>
                <a:cxnLst>
                  <a:cxn ang="0">
                    <a:pos x="0" y="273"/>
                  </a:cxn>
                  <a:cxn ang="0">
                    <a:pos x="128" y="411"/>
                  </a:cxn>
                  <a:cxn ang="0">
                    <a:pos x="128" y="0"/>
                  </a:cxn>
                  <a:cxn ang="0">
                    <a:pos x="0" y="0"/>
                  </a:cxn>
                  <a:cxn ang="0">
                    <a:pos x="0" y="273"/>
                  </a:cxn>
                </a:cxnLst>
                <a:rect l="0" t="0" r="r" b="b"/>
                <a:pathLst>
                  <a:path w="128" h="411">
                    <a:moveTo>
                      <a:pt x="0" y="273"/>
                    </a:moveTo>
                    <a:cubicBezTo>
                      <a:pt x="8" y="344"/>
                      <a:pt x="61" y="400"/>
                      <a:pt x="128" y="411"/>
                    </a:cubicBezTo>
                    <a:cubicBezTo>
                      <a:pt x="128" y="0"/>
                      <a:pt x="128" y="0"/>
                      <a:pt x="128" y="0"/>
                    </a:cubicBezTo>
                    <a:cubicBezTo>
                      <a:pt x="0" y="0"/>
                      <a:pt x="0" y="0"/>
                      <a:pt x="0" y="0"/>
                    </a:cubicBezTo>
                    <a:lnTo>
                      <a:pt x="0" y="273"/>
                    </a:lnTo>
                    <a:close/>
                  </a:path>
                </a:pathLst>
              </a:custGeom>
              <a:solidFill>
                <a:schemeClr val="accent1">
                  <a:lumMod val="50000"/>
                </a:schemeClr>
              </a:solidFill>
              <a:ln w="9525">
                <a:noFill/>
                <a:round/>
              </a:ln>
            </p:spPr>
            <p:txBody>
              <a:bodyPr vert="horz" wrap="square" lIns="91440" tIns="45720" rIns="91440" bIns="45720" numCol="1" anchor="t" anchorCtr="0" compatLnSpc="1"/>
              <a:lstStyle/>
              <a:p>
                <a:endParaRPr lang="en-US" sz="2400"/>
              </a:p>
            </p:txBody>
          </p:sp>
        </p:grpSp>
        <p:sp>
          <p:nvSpPr>
            <p:cNvPr id="11" name="TextBox 142"/>
            <p:cNvSpPr txBox="1"/>
            <p:nvPr/>
          </p:nvSpPr>
          <p:spPr>
            <a:xfrm>
              <a:off x="4292601" y="3562350"/>
              <a:ext cx="558800" cy="483235"/>
            </a:xfrm>
            <a:prstGeom prst="rect">
              <a:avLst/>
            </a:prstGeom>
            <a:noFill/>
          </p:spPr>
          <p:txBody>
            <a:bodyPr wrap="none" rtlCol="0">
              <a:spAutoFit/>
            </a:bodyPr>
            <a:lstStyle/>
            <a:p>
              <a:pPr algn="ctr"/>
              <a:r>
                <a:rPr lang="en-US" sz="2400" b="1" dirty="0">
                  <a:solidFill>
                    <a:schemeClr val="bg1"/>
                  </a:solidFill>
                </a:rPr>
                <a:t>01</a:t>
              </a:r>
            </a:p>
          </p:txBody>
        </p:sp>
      </p:grpSp>
      <p:grpSp>
        <p:nvGrpSpPr>
          <p:cNvPr id="15" name="Group 147"/>
          <p:cNvGrpSpPr/>
          <p:nvPr/>
        </p:nvGrpSpPr>
        <p:grpSpPr>
          <a:xfrm>
            <a:off x="4088210" y="2871776"/>
            <a:ext cx="965863" cy="668541"/>
            <a:chOff x="4088209" y="2861387"/>
            <a:chExt cx="965863" cy="668541"/>
          </a:xfrm>
        </p:grpSpPr>
        <p:grpSp>
          <p:nvGrpSpPr>
            <p:cNvPr id="16" name="Group 136"/>
            <p:cNvGrpSpPr/>
            <p:nvPr/>
          </p:nvGrpSpPr>
          <p:grpSpPr>
            <a:xfrm>
              <a:off x="4088209" y="2861387"/>
              <a:ext cx="965863" cy="668541"/>
              <a:chOff x="4116388" y="2963863"/>
              <a:chExt cx="892175" cy="617537"/>
            </a:xfrm>
          </p:grpSpPr>
          <p:sp>
            <p:nvSpPr>
              <p:cNvPr id="18" name="Freeform 115"/>
              <p:cNvSpPr/>
              <p:nvPr/>
            </p:nvSpPr>
            <p:spPr bwMode="auto">
              <a:xfrm>
                <a:off x="4116388" y="2963863"/>
                <a:ext cx="204788" cy="617537"/>
              </a:xfrm>
              <a:custGeom>
                <a:avLst/>
                <a:gdLst/>
                <a:ahLst/>
                <a:cxnLst>
                  <a:cxn ang="0">
                    <a:pos x="0" y="389"/>
                  </a:cxn>
                  <a:cxn ang="0">
                    <a:pos x="129" y="389"/>
                  </a:cxn>
                  <a:cxn ang="0">
                    <a:pos x="129" y="0"/>
                  </a:cxn>
                  <a:cxn ang="0">
                    <a:pos x="1" y="0"/>
                  </a:cxn>
                  <a:cxn ang="0">
                    <a:pos x="0" y="389"/>
                  </a:cxn>
                </a:cxnLst>
                <a:rect l="0" t="0" r="r" b="b"/>
                <a:pathLst>
                  <a:path w="129" h="389">
                    <a:moveTo>
                      <a:pt x="0" y="389"/>
                    </a:moveTo>
                    <a:lnTo>
                      <a:pt x="129" y="389"/>
                    </a:lnTo>
                    <a:lnTo>
                      <a:pt x="129" y="0"/>
                    </a:lnTo>
                    <a:lnTo>
                      <a:pt x="1" y="0"/>
                    </a:lnTo>
                    <a:lnTo>
                      <a:pt x="0" y="389"/>
                    </a:lnTo>
                    <a:close/>
                  </a:path>
                </a:pathLst>
              </a:custGeom>
              <a:solidFill>
                <a:schemeClr val="accent2"/>
              </a:solidFill>
              <a:ln w="9525">
                <a:noFill/>
                <a:round/>
              </a:ln>
            </p:spPr>
            <p:txBody>
              <a:bodyPr vert="horz" wrap="square" lIns="91440" tIns="45720" rIns="91440" bIns="45720" numCol="1" anchor="t" anchorCtr="0" compatLnSpc="1"/>
              <a:lstStyle/>
              <a:p>
                <a:endParaRPr lang="en-US" sz="2400"/>
              </a:p>
            </p:txBody>
          </p:sp>
          <p:sp>
            <p:nvSpPr>
              <p:cNvPr id="19" name="Rectangle 116"/>
              <p:cNvSpPr>
                <a:spLocks noChangeArrowheads="1"/>
              </p:cNvSpPr>
              <p:nvPr/>
            </p:nvSpPr>
            <p:spPr bwMode="auto">
              <a:xfrm>
                <a:off x="4321175" y="2963863"/>
                <a:ext cx="484188" cy="617537"/>
              </a:xfrm>
              <a:prstGeom prst="rect">
                <a:avLst/>
              </a:prstGeom>
              <a:solidFill>
                <a:schemeClr val="accent2">
                  <a:lumMod val="75000"/>
                </a:schemeClr>
              </a:solidFill>
              <a:ln w="9525">
                <a:noFill/>
                <a:miter lim="800000"/>
              </a:ln>
            </p:spPr>
            <p:txBody>
              <a:bodyPr vert="horz" wrap="square" lIns="91440" tIns="45720" rIns="91440" bIns="45720" numCol="1" anchor="t" anchorCtr="0" compatLnSpc="1"/>
              <a:lstStyle/>
              <a:p>
                <a:endParaRPr lang="en-US" sz="2400"/>
              </a:p>
            </p:txBody>
          </p:sp>
          <p:sp>
            <p:nvSpPr>
              <p:cNvPr id="20" name="Rectangle 117"/>
              <p:cNvSpPr>
                <a:spLocks noChangeArrowheads="1"/>
              </p:cNvSpPr>
              <p:nvPr/>
            </p:nvSpPr>
            <p:spPr bwMode="auto">
              <a:xfrm>
                <a:off x="4805363" y="2963863"/>
                <a:ext cx="203200" cy="617537"/>
              </a:xfrm>
              <a:prstGeom prst="rect">
                <a:avLst/>
              </a:prstGeom>
              <a:solidFill>
                <a:schemeClr val="accent2">
                  <a:lumMod val="50000"/>
                </a:schemeClr>
              </a:solidFill>
              <a:ln w="9525">
                <a:noFill/>
                <a:miter lim="800000"/>
              </a:ln>
            </p:spPr>
            <p:txBody>
              <a:bodyPr vert="horz" wrap="square" lIns="91440" tIns="45720" rIns="91440" bIns="45720" numCol="1" anchor="t" anchorCtr="0" compatLnSpc="1"/>
              <a:lstStyle/>
              <a:p>
                <a:endParaRPr lang="en-US" sz="2400"/>
              </a:p>
            </p:txBody>
          </p:sp>
        </p:grpSp>
        <p:sp>
          <p:nvSpPr>
            <p:cNvPr id="17" name="TextBox 143"/>
            <p:cNvSpPr txBox="1"/>
            <p:nvPr/>
          </p:nvSpPr>
          <p:spPr>
            <a:xfrm>
              <a:off x="4292600" y="2965450"/>
              <a:ext cx="558800" cy="483235"/>
            </a:xfrm>
            <a:prstGeom prst="rect">
              <a:avLst/>
            </a:prstGeom>
            <a:noFill/>
          </p:spPr>
          <p:txBody>
            <a:bodyPr wrap="none" rtlCol="0">
              <a:spAutoFit/>
            </a:bodyPr>
            <a:lstStyle/>
            <a:p>
              <a:pPr algn="ctr"/>
              <a:r>
                <a:rPr lang="en-US" sz="2400" b="1" dirty="0">
                  <a:solidFill>
                    <a:schemeClr val="bg1"/>
                  </a:solidFill>
                </a:rPr>
                <a:t>02</a:t>
              </a:r>
            </a:p>
          </p:txBody>
        </p:sp>
      </p:grpSp>
      <p:grpSp>
        <p:nvGrpSpPr>
          <p:cNvPr id="21" name="Group 148"/>
          <p:cNvGrpSpPr/>
          <p:nvPr/>
        </p:nvGrpSpPr>
        <p:grpSpPr>
          <a:xfrm>
            <a:off x="4088210" y="2204954"/>
            <a:ext cx="965863" cy="666824"/>
            <a:chOff x="4088209" y="2194564"/>
            <a:chExt cx="965863" cy="666823"/>
          </a:xfrm>
        </p:grpSpPr>
        <p:grpSp>
          <p:nvGrpSpPr>
            <p:cNvPr id="22" name="Group 135"/>
            <p:cNvGrpSpPr/>
            <p:nvPr/>
          </p:nvGrpSpPr>
          <p:grpSpPr>
            <a:xfrm>
              <a:off x="4088209" y="2194564"/>
              <a:ext cx="965863" cy="666823"/>
              <a:chOff x="4116388" y="2347913"/>
              <a:chExt cx="892175" cy="615950"/>
            </a:xfrm>
          </p:grpSpPr>
          <p:sp>
            <p:nvSpPr>
              <p:cNvPr id="24" name="Freeform 118"/>
              <p:cNvSpPr/>
              <p:nvPr/>
            </p:nvSpPr>
            <p:spPr bwMode="auto">
              <a:xfrm>
                <a:off x="4116388" y="2347913"/>
                <a:ext cx="204788" cy="615950"/>
              </a:xfrm>
              <a:custGeom>
                <a:avLst/>
                <a:gdLst/>
                <a:ahLst/>
                <a:cxnLst>
                  <a:cxn ang="0">
                    <a:pos x="0" y="388"/>
                  </a:cxn>
                  <a:cxn ang="0">
                    <a:pos x="129" y="388"/>
                  </a:cxn>
                  <a:cxn ang="0">
                    <a:pos x="129" y="0"/>
                  </a:cxn>
                  <a:cxn ang="0">
                    <a:pos x="1" y="0"/>
                  </a:cxn>
                  <a:cxn ang="0">
                    <a:pos x="0" y="388"/>
                  </a:cxn>
                </a:cxnLst>
                <a:rect l="0" t="0" r="r" b="b"/>
                <a:pathLst>
                  <a:path w="129" h="388">
                    <a:moveTo>
                      <a:pt x="0" y="388"/>
                    </a:moveTo>
                    <a:lnTo>
                      <a:pt x="129" y="388"/>
                    </a:lnTo>
                    <a:lnTo>
                      <a:pt x="129" y="0"/>
                    </a:lnTo>
                    <a:lnTo>
                      <a:pt x="1" y="0"/>
                    </a:lnTo>
                    <a:lnTo>
                      <a:pt x="0" y="388"/>
                    </a:lnTo>
                    <a:close/>
                  </a:path>
                </a:pathLst>
              </a:custGeom>
              <a:solidFill>
                <a:schemeClr val="accent3"/>
              </a:solidFill>
              <a:ln w="9525">
                <a:noFill/>
                <a:round/>
              </a:ln>
            </p:spPr>
            <p:txBody>
              <a:bodyPr vert="horz" wrap="square" lIns="91440" tIns="45720" rIns="91440" bIns="45720" numCol="1" anchor="t" anchorCtr="0" compatLnSpc="1"/>
              <a:lstStyle/>
              <a:p>
                <a:endParaRPr lang="en-US" sz="2400"/>
              </a:p>
            </p:txBody>
          </p:sp>
          <p:sp>
            <p:nvSpPr>
              <p:cNvPr id="25" name="Rectangle 119"/>
              <p:cNvSpPr>
                <a:spLocks noChangeArrowheads="1"/>
              </p:cNvSpPr>
              <p:nvPr/>
            </p:nvSpPr>
            <p:spPr bwMode="auto">
              <a:xfrm>
                <a:off x="4321175" y="2347913"/>
                <a:ext cx="484188" cy="615950"/>
              </a:xfrm>
              <a:prstGeom prst="rect">
                <a:avLst/>
              </a:prstGeom>
              <a:solidFill>
                <a:schemeClr val="accent3">
                  <a:lumMod val="75000"/>
                </a:schemeClr>
              </a:solidFill>
              <a:ln w="9525">
                <a:noFill/>
                <a:miter lim="800000"/>
              </a:ln>
            </p:spPr>
            <p:txBody>
              <a:bodyPr vert="horz" wrap="square" lIns="91440" tIns="45720" rIns="91440" bIns="45720" numCol="1" anchor="t" anchorCtr="0" compatLnSpc="1"/>
              <a:lstStyle/>
              <a:p>
                <a:endParaRPr lang="en-US" sz="2400"/>
              </a:p>
            </p:txBody>
          </p:sp>
          <p:sp>
            <p:nvSpPr>
              <p:cNvPr id="26" name="Rectangle 120"/>
              <p:cNvSpPr>
                <a:spLocks noChangeArrowheads="1"/>
              </p:cNvSpPr>
              <p:nvPr/>
            </p:nvSpPr>
            <p:spPr bwMode="auto">
              <a:xfrm>
                <a:off x="4805363" y="2347913"/>
                <a:ext cx="203200" cy="615950"/>
              </a:xfrm>
              <a:prstGeom prst="rect">
                <a:avLst/>
              </a:prstGeom>
              <a:solidFill>
                <a:schemeClr val="accent3">
                  <a:lumMod val="50000"/>
                </a:schemeClr>
              </a:solidFill>
              <a:ln w="9525">
                <a:noFill/>
                <a:miter lim="800000"/>
              </a:ln>
            </p:spPr>
            <p:txBody>
              <a:bodyPr vert="horz" wrap="square" lIns="91440" tIns="45720" rIns="91440" bIns="45720" numCol="1" anchor="t" anchorCtr="0" compatLnSpc="1"/>
              <a:lstStyle/>
              <a:p>
                <a:endParaRPr lang="en-US" sz="2400"/>
              </a:p>
            </p:txBody>
          </p:sp>
        </p:grpSp>
        <p:sp>
          <p:nvSpPr>
            <p:cNvPr id="23" name="TextBox 144"/>
            <p:cNvSpPr txBox="1"/>
            <p:nvPr/>
          </p:nvSpPr>
          <p:spPr>
            <a:xfrm>
              <a:off x="4292600" y="2305050"/>
              <a:ext cx="558800" cy="483235"/>
            </a:xfrm>
            <a:prstGeom prst="rect">
              <a:avLst/>
            </a:prstGeom>
            <a:noFill/>
          </p:spPr>
          <p:txBody>
            <a:bodyPr wrap="none" rtlCol="0">
              <a:spAutoFit/>
            </a:bodyPr>
            <a:lstStyle/>
            <a:p>
              <a:pPr algn="ctr"/>
              <a:r>
                <a:rPr lang="en-US" sz="2400" b="1" dirty="0">
                  <a:solidFill>
                    <a:schemeClr val="bg1"/>
                  </a:solidFill>
                </a:rPr>
                <a:t>03</a:t>
              </a:r>
            </a:p>
          </p:txBody>
        </p:sp>
      </p:grpSp>
      <p:grpSp>
        <p:nvGrpSpPr>
          <p:cNvPr id="27" name="Group 149"/>
          <p:cNvGrpSpPr/>
          <p:nvPr/>
        </p:nvGrpSpPr>
        <p:grpSpPr>
          <a:xfrm>
            <a:off x="4088210" y="1536410"/>
            <a:ext cx="965863" cy="668541"/>
            <a:chOff x="4088209" y="1526021"/>
            <a:chExt cx="965863" cy="668541"/>
          </a:xfrm>
        </p:grpSpPr>
        <p:grpSp>
          <p:nvGrpSpPr>
            <p:cNvPr id="28" name="Group 134"/>
            <p:cNvGrpSpPr/>
            <p:nvPr/>
          </p:nvGrpSpPr>
          <p:grpSpPr>
            <a:xfrm>
              <a:off x="4088209" y="1526021"/>
              <a:ext cx="965863" cy="668541"/>
              <a:chOff x="4116388" y="1730375"/>
              <a:chExt cx="892175" cy="617537"/>
            </a:xfrm>
          </p:grpSpPr>
          <p:sp>
            <p:nvSpPr>
              <p:cNvPr id="30" name="Freeform 121"/>
              <p:cNvSpPr/>
              <p:nvPr/>
            </p:nvSpPr>
            <p:spPr bwMode="auto">
              <a:xfrm>
                <a:off x="4116388" y="1730375"/>
                <a:ext cx="204788" cy="617537"/>
              </a:xfrm>
              <a:custGeom>
                <a:avLst/>
                <a:gdLst/>
                <a:ahLst/>
                <a:cxnLst>
                  <a:cxn ang="0">
                    <a:pos x="0" y="389"/>
                  </a:cxn>
                  <a:cxn ang="0">
                    <a:pos x="129" y="389"/>
                  </a:cxn>
                  <a:cxn ang="0">
                    <a:pos x="129" y="0"/>
                  </a:cxn>
                  <a:cxn ang="0">
                    <a:pos x="1" y="0"/>
                  </a:cxn>
                  <a:cxn ang="0">
                    <a:pos x="0" y="389"/>
                  </a:cxn>
                </a:cxnLst>
                <a:rect l="0" t="0" r="r" b="b"/>
                <a:pathLst>
                  <a:path w="129" h="389">
                    <a:moveTo>
                      <a:pt x="0" y="389"/>
                    </a:moveTo>
                    <a:lnTo>
                      <a:pt x="129" y="389"/>
                    </a:lnTo>
                    <a:lnTo>
                      <a:pt x="129" y="0"/>
                    </a:lnTo>
                    <a:lnTo>
                      <a:pt x="1" y="0"/>
                    </a:lnTo>
                    <a:lnTo>
                      <a:pt x="0" y="389"/>
                    </a:lnTo>
                    <a:close/>
                  </a:path>
                </a:pathLst>
              </a:custGeom>
              <a:solidFill>
                <a:schemeClr val="accent4"/>
              </a:solidFill>
              <a:ln w="9525">
                <a:noFill/>
                <a:round/>
              </a:ln>
            </p:spPr>
            <p:txBody>
              <a:bodyPr vert="horz" wrap="square" lIns="91440" tIns="45720" rIns="91440" bIns="45720" numCol="1" anchor="t" anchorCtr="0" compatLnSpc="1"/>
              <a:lstStyle/>
              <a:p>
                <a:endParaRPr lang="en-US" sz="2400"/>
              </a:p>
            </p:txBody>
          </p:sp>
          <p:sp>
            <p:nvSpPr>
              <p:cNvPr id="31" name="Rectangle 122"/>
              <p:cNvSpPr>
                <a:spLocks noChangeArrowheads="1"/>
              </p:cNvSpPr>
              <p:nvPr/>
            </p:nvSpPr>
            <p:spPr bwMode="auto">
              <a:xfrm>
                <a:off x="4321175" y="1730375"/>
                <a:ext cx="484188" cy="617537"/>
              </a:xfrm>
              <a:prstGeom prst="rect">
                <a:avLst/>
              </a:prstGeom>
              <a:solidFill>
                <a:schemeClr val="accent4">
                  <a:lumMod val="75000"/>
                </a:schemeClr>
              </a:solidFill>
              <a:ln w="9525">
                <a:noFill/>
                <a:miter lim="800000"/>
              </a:ln>
            </p:spPr>
            <p:txBody>
              <a:bodyPr vert="horz" wrap="square" lIns="91440" tIns="45720" rIns="91440" bIns="45720" numCol="1" anchor="t" anchorCtr="0" compatLnSpc="1"/>
              <a:lstStyle/>
              <a:p>
                <a:endParaRPr lang="en-US" sz="2400"/>
              </a:p>
            </p:txBody>
          </p:sp>
          <p:sp>
            <p:nvSpPr>
              <p:cNvPr id="32" name="Rectangle 123"/>
              <p:cNvSpPr>
                <a:spLocks noChangeArrowheads="1"/>
              </p:cNvSpPr>
              <p:nvPr/>
            </p:nvSpPr>
            <p:spPr bwMode="auto">
              <a:xfrm>
                <a:off x="4805363" y="1730375"/>
                <a:ext cx="203200" cy="617537"/>
              </a:xfrm>
              <a:prstGeom prst="rect">
                <a:avLst/>
              </a:prstGeom>
              <a:solidFill>
                <a:schemeClr val="accent4">
                  <a:lumMod val="50000"/>
                </a:schemeClr>
              </a:solidFill>
              <a:ln w="9525">
                <a:noFill/>
                <a:miter lim="800000"/>
              </a:ln>
            </p:spPr>
            <p:txBody>
              <a:bodyPr vert="horz" wrap="square" lIns="91440" tIns="45720" rIns="91440" bIns="45720" numCol="1" anchor="t" anchorCtr="0" compatLnSpc="1"/>
              <a:lstStyle/>
              <a:p>
                <a:endParaRPr lang="en-US" sz="2400"/>
              </a:p>
            </p:txBody>
          </p:sp>
        </p:grpSp>
        <p:sp>
          <p:nvSpPr>
            <p:cNvPr id="29" name="TextBox 145"/>
            <p:cNvSpPr txBox="1"/>
            <p:nvPr/>
          </p:nvSpPr>
          <p:spPr>
            <a:xfrm>
              <a:off x="4292600" y="1631950"/>
              <a:ext cx="558800" cy="483235"/>
            </a:xfrm>
            <a:prstGeom prst="rect">
              <a:avLst/>
            </a:prstGeom>
            <a:noFill/>
          </p:spPr>
          <p:txBody>
            <a:bodyPr wrap="none" rtlCol="0">
              <a:spAutoFit/>
            </a:bodyPr>
            <a:lstStyle/>
            <a:p>
              <a:pPr algn="ctr"/>
              <a:r>
                <a:rPr lang="en-US" sz="2400" b="1" dirty="0">
                  <a:solidFill>
                    <a:schemeClr val="bg1"/>
                  </a:solidFill>
                </a:rPr>
                <a:t>04</a:t>
              </a:r>
            </a:p>
          </p:txBody>
        </p:sp>
      </p:grpSp>
      <p:sp>
        <p:nvSpPr>
          <p:cNvPr id="33" name="TextBox 150"/>
          <p:cNvSpPr txBox="1"/>
          <p:nvPr/>
        </p:nvSpPr>
        <p:spPr>
          <a:xfrm flipH="1">
            <a:off x="1657102" y="3543331"/>
            <a:ext cx="2114799" cy="835660"/>
          </a:xfrm>
          <a:prstGeom prst="rect">
            <a:avLst/>
          </a:prstGeom>
          <a:noFill/>
        </p:spPr>
        <p:txBody>
          <a:bodyPr wrap="square" lIns="0" tIns="0" rIns="0" bIns="0" rtlCol="0" anchor="t">
            <a:spAutoFit/>
          </a:bodyPr>
          <a:lstStyle/>
          <a:p>
            <a:pPr algn="r">
              <a:spcBef>
                <a:spcPct val="20000"/>
              </a:spcBef>
              <a:defRPr/>
            </a:pPr>
            <a:r>
              <a:rPr lang="en-US" sz="1200" b="1" dirty="0">
                <a:solidFill>
                  <a:schemeClr val="accent1"/>
                </a:solidFill>
              </a:rPr>
              <a:t>单击此处添加标题</a:t>
            </a:r>
          </a:p>
          <a:p>
            <a:pPr algn="r">
              <a:spcBef>
                <a:spcPct val="20000"/>
              </a:spcBef>
              <a:defRPr/>
            </a:pPr>
            <a:r>
              <a:rPr lang="en-US" sz="1000" dirty="0">
                <a:solidFill>
                  <a:schemeClr val="tx1">
                    <a:lumMod val="65000"/>
                    <a:lumOff val="35000"/>
                  </a:schemeClr>
                </a:solidFill>
              </a:rPr>
              <a:t>您的内容打在这里，或者通过复制您的文本后，在此框中选择粘贴，并选择只保留文字。您的内容打在这里，或者通过复制您的文本后，在此框中</a:t>
            </a:r>
          </a:p>
        </p:txBody>
      </p:sp>
      <p:sp>
        <p:nvSpPr>
          <p:cNvPr id="34" name="TextBox 151"/>
          <p:cNvSpPr txBox="1"/>
          <p:nvPr/>
        </p:nvSpPr>
        <p:spPr>
          <a:xfrm>
            <a:off x="5341234" y="2874239"/>
            <a:ext cx="2114799" cy="835660"/>
          </a:xfrm>
          <a:prstGeom prst="rect">
            <a:avLst/>
          </a:prstGeom>
          <a:noFill/>
        </p:spPr>
        <p:txBody>
          <a:bodyPr wrap="square" lIns="0" tIns="0" rIns="0" bIns="0" rtlCol="0" anchor="t">
            <a:spAutoFit/>
          </a:bodyPr>
          <a:lstStyle/>
          <a:p>
            <a:pPr>
              <a:spcBef>
                <a:spcPct val="20000"/>
              </a:spcBef>
              <a:defRPr/>
            </a:pPr>
            <a:r>
              <a:rPr lang="en-US" sz="1200" b="1" dirty="0">
                <a:solidFill>
                  <a:schemeClr val="accent2"/>
                </a:solidFill>
              </a:rPr>
              <a:t>单击此处添加标题</a:t>
            </a:r>
          </a:p>
          <a:p>
            <a:pPr>
              <a:spcBef>
                <a:spcPct val="20000"/>
              </a:spcBef>
              <a:defRPr/>
            </a:pPr>
            <a:r>
              <a:rPr lang="en-US" sz="1000" dirty="0">
                <a:solidFill>
                  <a:schemeClr val="tx1">
                    <a:lumMod val="65000"/>
                    <a:lumOff val="35000"/>
                  </a:schemeClr>
                </a:solidFill>
              </a:rPr>
              <a:t>您的内容打在这里，或者通过复制您的文本后，在此框中选择粘贴，并选择只保留文字。您的内容打在这里，或者通过复制您的文本后，在此框中</a:t>
            </a:r>
          </a:p>
        </p:txBody>
      </p:sp>
      <p:grpSp>
        <p:nvGrpSpPr>
          <p:cNvPr id="35" name="Group 189"/>
          <p:cNvGrpSpPr/>
          <p:nvPr/>
        </p:nvGrpSpPr>
        <p:grpSpPr>
          <a:xfrm>
            <a:off x="914400" y="3572739"/>
            <a:ext cx="685800" cy="609600"/>
            <a:chOff x="304800" y="3714750"/>
            <a:chExt cx="685800" cy="609600"/>
          </a:xfrm>
        </p:grpSpPr>
        <p:sp>
          <p:nvSpPr>
            <p:cNvPr id="36" name="Rectangle 166"/>
            <p:cNvSpPr/>
            <p:nvPr/>
          </p:nvSpPr>
          <p:spPr>
            <a:xfrm flipH="1">
              <a:off x="304800" y="3714750"/>
              <a:ext cx="6096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7" name="Rectangle 167"/>
            <p:cNvSpPr/>
            <p:nvPr/>
          </p:nvSpPr>
          <p:spPr>
            <a:xfrm flipH="1">
              <a:off x="381000" y="3714750"/>
              <a:ext cx="6096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Freeform 116"/>
            <p:cNvSpPr>
              <a:spLocks noEditPoints="1"/>
            </p:cNvSpPr>
            <p:nvPr/>
          </p:nvSpPr>
          <p:spPr bwMode="auto">
            <a:xfrm>
              <a:off x="499936" y="3869660"/>
              <a:ext cx="371729" cy="299781"/>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vert="horz" wrap="square" lIns="91440" tIns="45720" rIns="91440" bIns="45720" numCol="1" anchor="t" anchorCtr="0" compatLnSpc="1"/>
            <a:lstStyle/>
            <a:p>
              <a:endParaRPr lang="en-US" sz="2400"/>
            </a:p>
          </p:txBody>
        </p:sp>
      </p:grpSp>
      <p:grpSp>
        <p:nvGrpSpPr>
          <p:cNvPr id="39" name="Group 190"/>
          <p:cNvGrpSpPr/>
          <p:nvPr/>
        </p:nvGrpSpPr>
        <p:grpSpPr>
          <a:xfrm>
            <a:off x="7550427" y="2912339"/>
            <a:ext cx="685800" cy="609600"/>
            <a:chOff x="7620000" y="2901950"/>
            <a:chExt cx="685800" cy="609600"/>
          </a:xfrm>
        </p:grpSpPr>
        <p:sp>
          <p:nvSpPr>
            <p:cNvPr id="40" name="Rectangle 165"/>
            <p:cNvSpPr/>
            <p:nvPr/>
          </p:nvSpPr>
          <p:spPr>
            <a:xfrm>
              <a:off x="7696200" y="2901950"/>
              <a:ext cx="609600" cy="6096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Rectangle 164"/>
            <p:cNvSpPr/>
            <p:nvPr/>
          </p:nvSpPr>
          <p:spPr>
            <a:xfrm>
              <a:off x="7620000" y="2901950"/>
              <a:ext cx="609600"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Freeform 139"/>
            <p:cNvSpPr>
              <a:spLocks noEditPoints="1"/>
            </p:cNvSpPr>
            <p:nvPr/>
          </p:nvSpPr>
          <p:spPr bwMode="auto">
            <a:xfrm>
              <a:off x="7744598" y="3048001"/>
              <a:ext cx="360405" cy="317499"/>
            </a:xfrm>
            <a:custGeom>
              <a:avLst/>
              <a:gdLst/>
              <a:ahLst/>
              <a:cxnLst>
                <a:cxn ang="0">
                  <a:pos x="313" y="352"/>
                </a:cxn>
                <a:cxn ang="0">
                  <a:pos x="225" y="265"/>
                </a:cxn>
                <a:cxn ang="0">
                  <a:pos x="313" y="178"/>
                </a:cxn>
                <a:cxn ang="0">
                  <a:pos x="400" y="265"/>
                </a:cxn>
                <a:cxn ang="0">
                  <a:pos x="313" y="352"/>
                </a:cxn>
                <a:cxn ang="0">
                  <a:pos x="325" y="203"/>
                </a:cxn>
                <a:cxn ang="0">
                  <a:pos x="300" y="203"/>
                </a:cxn>
                <a:cxn ang="0">
                  <a:pos x="300" y="228"/>
                </a:cxn>
                <a:cxn ang="0">
                  <a:pos x="325" y="228"/>
                </a:cxn>
                <a:cxn ang="0">
                  <a:pos x="325" y="203"/>
                </a:cxn>
                <a:cxn ang="0">
                  <a:pos x="325" y="253"/>
                </a:cxn>
                <a:cxn ang="0">
                  <a:pos x="300" y="253"/>
                </a:cxn>
                <a:cxn ang="0">
                  <a:pos x="300" y="328"/>
                </a:cxn>
                <a:cxn ang="0">
                  <a:pos x="325" y="328"/>
                </a:cxn>
                <a:cxn ang="0">
                  <a:pos x="325" y="253"/>
                </a:cxn>
                <a:cxn ang="0">
                  <a:pos x="254" y="150"/>
                </a:cxn>
                <a:cxn ang="0">
                  <a:pos x="227" y="190"/>
                </a:cxn>
                <a:cxn ang="0">
                  <a:pos x="226" y="194"/>
                </a:cxn>
                <a:cxn ang="0">
                  <a:pos x="200" y="265"/>
                </a:cxn>
                <a:cxn ang="0">
                  <a:pos x="240" y="351"/>
                </a:cxn>
                <a:cxn ang="0">
                  <a:pos x="1" y="352"/>
                </a:cxn>
                <a:cxn ang="0">
                  <a:pos x="11" y="292"/>
                </a:cxn>
                <a:cxn ang="0">
                  <a:pos x="90" y="254"/>
                </a:cxn>
                <a:cxn ang="0">
                  <a:pos x="151" y="216"/>
                </a:cxn>
                <a:cxn ang="0">
                  <a:pos x="150" y="188"/>
                </a:cxn>
                <a:cxn ang="0">
                  <a:pos x="118" y="150"/>
                </a:cxn>
                <a:cxn ang="0">
                  <a:pos x="100" y="128"/>
                </a:cxn>
                <a:cxn ang="0">
                  <a:pos x="115" y="90"/>
                </a:cxn>
                <a:cxn ang="0">
                  <a:pos x="123" y="81"/>
                </a:cxn>
                <a:cxn ang="0">
                  <a:pos x="124" y="53"/>
                </a:cxn>
                <a:cxn ang="0">
                  <a:pos x="150" y="12"/>
                </a:cxn>
                <a:cxn ang="0">
                  <a:pos x="162" y="9"/>
                </a:cxn>
                <a:cxn ang="0">
                  <a:pos x="170" y="4"/>
                </a:cxn>
                <a:cxn ang="0">
                  <a:pos x="191" y="0"/>
                </a:cxn>
                <a:cxn ang="0">
                  <a:pos x="219" y="19"/>
                </a:cxn>
                <a:cxn ang="0">
                  <a:pos x="236" y="19"/>
                </a:cxn>
                <a:cxn ang="0">
                  <a:pos x="252" y="61"/>
                </a:cxn>
                <a:cxn ang="0">
                  <a:pos x="252" y="83"/>
                </a:cxn>
                <a:cxn ang="0">
                  <a:pos x="267" y="91"/>
                </a:cxn>
                <a:cxn ang="0">
                  <a:pos x="276" y="129"/>
                </a:cxn>
                <a:cxn ang="0">
                  <a:pos x="254" y="150"/>
                </a:cxn>
              </a:cxnLst>
              <a:rect l="0" t="0" r="r" b="b"/>
              <a:pathLst>
                <a:path w="400" h="352">
                  <a:moveTo>
                    <a:pt x="313" y="352"/>
                  </a:moveTo>
                  <a:cubicBezTo>
                    <a:pt x="264" y="352"/>
                    <a:pt x="225" y="313"/>
                    <a:pt x="225" y="265"/>
                  </a:cubicBezTo>
                  <a:cubicBezTo>
                    <a:pt x="225" y="217"/>
                    <a:pt x="264" y="178"/>
                    <a:pt x="313" y="178"/>
                  </a:cubicBezTo>
                  <a:cubicBezTo>
                    <a:pt x="361" y="178"/>
                    <a:pt x="400" y="217"/>
                    <a:pt x="400" y="265"/>
                  </a:cubicBezTo>
                  <a:cubicBezTo>
                    <a:pt x="400" y="313"/>
                    <a:pt x="361" y="352"/>
                    <a:pt x="313" y="352"/>
                  </a:cubicBezTo>
                  <a:close/>
                  <a:moveTo>
                    <a:pt x="325" y="203"/>
                  </a:moveTo>
                  <a:cubicBezTo>
                    <a:pt x="300" y="203"/>
                    <a:pt x="300" y="203"/>
                    <a:pt x="300" y="203"/>
                  </a:cubicBezTo>
                  <a:cubicBezTo>
                    <a:pt x="300" y="228"/>
                    <a:pt x="300" y="228"/>
                    <a:pt x="300" y="228"/>
                  </a:cubicBezTo>
                  <a:cubicBezTo>
                    <a:pt x="325" y="228"/>
                    <a:pt x="325" y="228"/>
                    <a:pt x="325" y="228"/>
                  </a:cubicBezTo>
                  <a:cubicBezTo>
                    <a:pt x="325" y="203"/>
                    <a:pt x="325" y="203"/>
                    <a:pt x="325" y="203"/>
                  </a:cubicBezTo>
                  <a:close/>
                  <a:moveTo>
                    <a:pt x="325" y="253"/>
                  </a:moveTo>
                  <a:cubicBezTo>
                    <a:pt x="300" y="253"/>
                    <a:pt x="300" y="253"/>
                    <a:pt x="300" y="253"/>
                  </a:cubicBezTo>
                  <a:cubicBezTo>
                    <a:pt x="300" y="328"/>
                    <a:pt x="300" y="328"/>
                    <a:pt x="300" y="328"/>
                  </a:cubicBezTo>
                  <a:cubicBezTo>
                    <a:pt x="325" y="328"/>
                    <a:pt x="325" y="328"/>
                    <a:pt x="325" y="328"/>
                  </a:cubicBezTo>
                  <a:cubicBezTo>
                    <a:pt x="325" y="253"/>
                    <a:pt x="325" y="253"/>
                    <a:pt x="325" y="253"/>
                  </a:cubicBezTo>
                  <a:close/>
                  <a:moveTo>
                    <a:pt x="254" y="150"/>
                  </a:moveTo>
                  <a:cubicBezTo>
                    <a:pt x="245" y="175"/>
                    <a:pt x="227" y="190"/>
                    <a:pt x="227" y="190"/>
                  </a:cubicBezTo>
                  <a:cubicBezTo>
                    <a:pt x="226" y="194"/>
                    <a:pt x="226" y="194"/>
                    <a:pt x="226" y="194"/>
                  </a:cubicBezTo>
                  <a:cubicBezTo>
                    <a:pt x="210" y="213"/>
                    <a:pt x="200" y="238"/>
                    <a:pt x="200" y="265"/>
                  </a:cubicBezTo>
                  <a:cubicBezTo>
                    <a:pt x="200" y="299"/>
                    <a:pt x="216" y="330"/>
                    <a:pt x="240" y="351"/>
                  </a:cubicBezTo>
                  <a:cubicBezTo>
                    <a:pt x="1" y="352"/>
                    <a:pt x="1" y="352"/>
                    <a:pt x="1" y="352"/>
                  </a:cubicBezTo>
                  <a:cubicBezTo>
                    <a:pt x="1" y="352"/>
                    <a:pt x="0" y="302"/>
                    <a:pt x="11" y="292"/>
                  </a:cubicBezTo>
                  <a:cubicBezTo>
                    <a:pt x="21" y="281"/>
                    <a:pt x="32" y="262"/>
                    <a:pt x="90" y="254"/>
                  </a:cubicBezTo>
                  <a:cubicBezTo>
                    <a:pt x="148" y="245"/>
                    <a:pt x="149" y="215"/>
                    <a:pt x="151" y="216"/>
                  </a:cubicBezTo>
                  <a:cubicBezTo>
                    <a:pt x="151" y="204"/>
                    <a:pt x="150" y="188"/>
                    <a:pt x="150" y="188"/>
                  </a:cubicBezTo>
                  <a:cubicBezTo>
                    <a:pt x="150" y="188"/>
                    <a:pt x="127" y="176"/>
                    <a:pt x="118" y="150"/>
                  </a:cubicBezTo>
                  <a:cubicBezTo>
                    <a:pt x="100" y="143"/>
                    <a:pt x="102" y="138"/>
                    <a:pt x="100" y="128"/>
                  </a:cubicBezTo>
                  <a:cubicBezTo>
                    <a:pt x="100" y="128"/>
                    <a:pt x="103" y="89"/>
                    <a:pt x="115" y="90"/>
                  </a:cubicBezTo>
                  <a:cubicBezTo>
                    <a:pt x="115" y="90"/>
                    <a:pt x="125" y="90"/>
                    <a:pt x="123" y="81"/>
                  </a:cubicBezTo>
                  <a:cubicBezTo>
                    <a:pt x="123" y="66"/>
                    <a:pt x="123" y="63"/>
                    <a:pt x="124" y="53"/>
                  </a:cubicBezTo>
                  <a:cubicBezTo>
                    <a:pt x="125" y="43"/>
                    <a:pt x="129" y="16"/>
                    <a:pt x="150" y="12"/>
                  </a:cubicBezTo>
                  <a:cubicBezTo>
                    <a:pt x="171" y="8"/>
                    <a:pt x="155" y="10"/>
                    <a:pt x="162" y="9"/>
                  </a:cubicBezTo>
                  <a:cubicBezTo>
                    <a:pt x="169" y="8"/>
                    <a:pt x="157" y="4"/>
                    <a:pt x="170" y="4"/>
                  </a:cubicBezTo>
                  <a:cubicBezTo>
                    <a:pt x="191" y="0"/>
                    <a:pt x="191" y="0"/>
                    <a:pt x="191" y="0"/>
                  </a:cubicBezTo>
                  <a:cubicBezTo>
                    <a:pt x="204" y="0"/>
                    <a:pt x="212" y="18"/>
                    <a:pt x="219" y="19"/>
                  </a:cubicBezTo>
                  <a:cubicBezTo>
                    <a:pt x="226" y="20"/>
                    <a:pt x="222" y="16"/>
                    <a:pt x="236" y="19"/>
                  </a:cubicBezTo>
                  <a:cubicBezTo>
                    <a:pt x="257" y="23"/>
                    <a:pt x="251" y="51"/>
                    <a:pt x="252" y="61"/>
                  </a:cubicBezTo>
                  <a:cubicBezTo>
                    <a:pt x="253" y="71"/>
                    <a:pt x="254" y="74"/>
                    <a:pt x="252" y="83"/>
                  </a:cubicBezTo>
                  <a:cubicBezTo>
                    <a:pt x="250" y="92"/>
                    <a:pt x="267" y="91"/>
                    <a:pt x="267" y="91"/>
                  </a:cubicBezTo>
                  <a:cubicBezTo>
                    <a:pt x="282" y="91"/>
                    <a:pt x="276" y="129"/>
                    <a:pt x="276" y="129"/>
                  </a:cubicBezTo>
                  <a:cubicBezTo>
                    <a:pt x="273" y="140"/>
                    <a:pt x="268" y="141"/>
                    <a:pt x="254" y="150"/>
                  </a:cubicBezTo>
                  <a:close/>
                </a:path>
              </a:pathLst>
            </a:custGeom>
            <a:solidFill>
              <a:schemeClr val="bg1"/>
            </a:solidFill>
            <a:ln w="9525">
              <a:noFill/>
              <a:round/>
            </a:ln>
          </p:spPr>
          <p:txBody>
            <a:bodyPr vert="horz" wrap="square" lIns="91440" tIns="45720" rIns="91440" bIns="45720" numCol="1" anchor="t" anchorCtr="0" compatLnSpc="1"/>
            <a:lstStyle/>
            <a:p>
              <a:endParaRPr lang="en-US" sz="2400"/>
            </a:p>
          </p:txBody>
        </p:sp>
      </p:grpSp>
      <p:grpSp>
        <p:nvGrpSpPr>
          <p:cNvPr id="43" name="Group 192"/>
          <p:cNvGrpSpPr/>
          <p:nvPr/>
        </p:nvGrpSpPr>
        <p:grpSpPr>
          <a:xfrm>
            <a:off x="914400" y="2221017"/>
            <a:ext cx="685800" cy="609600"/>
            <a:chOff x="304800" y="2114550"/>
            <a:chExt cx="685800" cy="609600"/>
          </a:xfrm>
        </p:grpSpPr>
        <p:sp>
          <p:nvSpPr>
            <p:cNvPr id="44" name="Rectangle 187"/>
            <p:cNvSpPr/>
            <p:nvPr/>
          </p:nvSpPr>
          <p:spPr>
            <a:xfrm flipH="1">
              <a:off x="304800" y="2114550"/>
              <a:ext cx="609600" cy="609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5" name="Rectangle 188"/>
            <p:cNvSpPr/>
            <p:nvPr/>
          </p:nvSpPr>
          <p:spPr>
            <a:xfrm flipH="1">
              <a:off x="381000" y="2114550"/>
              <a:ext cx="609600" cy="60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Freeform 99"/>
            <p:cNvSpPr>
              <a:spLocks noEditPoints="1"/>
            </p:cNvSpPr>
            <p:nvPr/>
          </p:nvSpPr>
          <p:spPr bwMode="auto">
            <a:xfrm>
              <a:off x="557558" y="2226987"/>
              <a:ext cx="256485" cy="384726"/>
            </a:xfrm>
            <a:custGeom>
              <a:avLst/>
              <a:gdLst/>
              <a:ahLst/>
              <a:cxnLst>
                <a:cxn ang="0">
                  <a:pos x="139" y="0"/>
                </a:cxn>
                <a:cxn ang="0">
                  <a:pos x="0" y="147"/>
                </a:cxn>
                <a:cxn ang="0">
                  <a:pos x="139" y="418"/>
                </a:cxn>
                <a:cxn ang="0">
                  <a:pos x="279" y="147"/>
                </a:cxn>
                <a:cxn ang="0">
                  <a:pos x="139" y="0"/>
                </a:cxn>
                <a:cxn ang="0">
                  <a:pos x="69" y="139"/>
                </a:cxn>
                <a:cxn ang="0">
                  <a:pos x="139" y="69"/>
                </a:cxn>
                <a:cxn ang="0">
                  <a:pos x="209" y="139"/>
                </a:cxn>
                <a:cxn ang="0">
                  <a:pos x="139" y="209"/>
                </a:cxn>
                <a:cxn ang="0">
                  <a:pos x="69" y="139"/>
                </a:cxn>
              </a:cxnLst>
              <a:rect l="0" t="0" r="r" b="b"/>
              <a:pathLst>
                <a:path w="279" h="418">
                  <a:moveTo>
                    <a:pt x="139" y="0"/>
                  </a:moveTo>
                  <a:cubicBezTo>
                    <a:pt x="62" y="0"/>
                    <a:pt x="0" y="66"/>
                    <a:pt x="0" y="147"/>
                  </a:cubicBezTo>
                  <a:cubicBezTo>
                    <a:pt x="0" y="229"/>
                    <a:pt x="139" y="418"/>
                    <a:pt x="139" y="418"/>
                  </a:cubicBezTo>
                  <a:cubicBezTo>
                    <a:pt x="139" y="418"/>
                    <a:pt x="279" y="229"/>
                    <a:pt x="279" y="147"/>
                  </a:cubicBezTo>
                  <a:cubicBezTo>
                    <a:pt x="279" y="66"/>
                    <a:pt x="216" y="0"/>
                    <a:pt x="139" y="0"/>
                  </a:cubicBezTo>
                  <a:close/>
                  <a:moveTo>
                    <a:pt x="69" y="139"/>
                  </a:moveTo>
                  <a:cubicBezTo>
                    <a:pt x="69" y="101"/>
                    <a:pt x="101" y="69"/>
                    <a:pt x="139" y="69"/>
                  </a:cubicBezTo>
                  <a:cubicBezTo>
                    <a:pt x="178" y="69"/>
                    <a:pt x="209" y="101"/>
                    <a:pt x="209" y="139"/>
                  </a:cubicBezTo>
                  <a:cubicBezTo>
                    <a:pt x="209" y="178"/>
                    <a:pt x="178" y="209"/>
                    <a:pt x="139" y="209"/>
                  </a:cubicBezTo>
                  <a:cubicBezTo>
                    <a:pt x="101" y="209"/>
                    <a:pt x="69" y="178"/>
                    <a:pt x="69" y="139"/>
                  </a:cubicBezTo>
                  <a:close/>
                </a:path>
              </a:pathLst>
            </a:custGeom>
            <a:solidFill>
              <a:schemeClr val="bg1"/>
            </a:solidFill>
            <a:ln w="9525">
              <a:noFill/>
              <a:round/>
            </a:ln>
          </p:spPr>
          <p:txBody>
            <a:bodyPr vert="horz" wrap="square" lIns="91440" tIns="45720" rIns="91440" bIns="45720" numCol="1" anchor="t" anchorCtr="0" compatLnSpc="1"/>
            <a:lstStyle/>
            <a:p>
              <a:endParaRPr lang="en-US" sz="2400"/>
            </a:p>
          </p:txBody>
        </p:sp>
      </p:grpSp>
      <p:grpSp>
        <p:nvGrpSpPr>
          <p:cNvPr id="47" name="Group 191"/>
          <p:cNvGrpSpPr/>
          <p:nvPr/>
        </p:nvGrpSpPr>
        <p:grpSpPr>
          <a:xfrm>
            <a:off x="7550427" y="1545156"/>
            <a:ext cx="685800" cy="609600"/>
            <a:chOff x="6629400" y="971550"/>
            <a:chExt cx="685800" cy="609600"/>
          </a:xfrm>
        </p:grpSpPr>
        <p:sp>
          <p:nvSpPr>
            <p:cNvPr id="48" name="Rectangle 185"/>
            <p:cNvSpPr/>
            <p:nvPr/>
          </p:nvSpPr>
          <p:spPr>
            <a:xfrm>
              <a:off x="6705600" y="971550"/>
              <a:ext cx="609600" cy="6096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9" name="Rectangle 186"/>
            <p:cNvSpPr/>
            <p:nvPr/>
          </p:nvSpPr>
          <p:spPr>
            <a:xfrm>
              <a:off x="6629400" y="971550"/>
              <a:ext cx="60960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0" name="Freeform 119"/>
            <p:cNvSpPr/>
            <p:nvPr/>
          </p:nvSpPr>
          <p:spPr bwMode="auto">
            <a:xfrm>
              <a:off x="6735115" y="1088395"/>
              <a:ext cx="398170" cy="375911"/>
            </a:xfrm>
            <a:custGeom>
              <a:avLst/>
              <a:gdLst/>
              <a:ahLst/>
              <a:cxnLst>
                <a:cxn ang="0">
                  <a:pos x="81" y="0"/>
                </a:cxn>
                <a:cxn ang="0">
                  <a:pos x="106" y="50"/>
                </a:cxn>
                <a:cxn ang="0">
                  <a:pos x="161" y="58"/>
                </a:cxn>
                <a:cxn ang="0">
                  <a:pos x="121" y="97"/>
                </a:cxn>
                <a:cxn ang="0">
                  <a:pos x="130" y="152"/>
                </a:cxn>
                <a:cxn ang="0">
                  <a:pos x="81" y="126"/>
                </a:cxn>
                <a:cxn ang="0">
                  <a:pos x="31" y="152"/>
                </a:cxn>
                <a:cxn ang="0">
                  <a:pos x="40" y="97"/>
                </a:cxn>
                <a:cxn ang="0">
                  <a:pos x="0" y="58"/>
                </a:cxn>
                <a:cxn ang="0">
                  <a:pos x="56" y="50"/>
                </a:cxn>
                <a:cxn ang="0">
                  <a:pos x="81" y="0"/>
                </a:cxn>
              </a:cxnLst>
              <a:rect l="0" t="0" r="r" b="b"/>
              <a:pathLst>
                <a:path w="161" h="152">
                  <a:moveTo>
                    <a:pt x="81" y="0"/>
                  </a:moveTo>
                  <a:lnTo>
                    <a:pt x="106" y="50"/>
                  </a:lnTo>
                  <a:lnTo>
                    <a:pt x="161" y="58"/>
                  </a:lnTo>
                  <a:lnTo>
                    <a:pt x="121" y="97"/>
                  </a:lnTo>
                  <a:lnTo>
                    <a:pt x="130" y="152"/>
                  </a:lnTo>
                  <a:lnTo>
                    <a:pt x="81" y="126"/>
                  </a:lnTo>
                  <a:lnTo>
                    <a:pt x="31" y="152"/>
                  </a:lnTo>
                  <a:lnTo>
                    <a:pt x="40" y="97"/>
                  </a:lnTo>
                  <a:lnTo>
                    <a:pt x="0" y="58"/>
                  </a:lnTo>
                  <a:lnTo>
                    <a:pt x="56" y="50"/>
                  </a:lnTo>
                  <a:lnTo>
                    <a:pt x="81" y="0"/>
                  </a:lnTo>
                  <a:close/>
                </a:path>
              </a:pathLst>
            </a:custGeom>
            <a:solidFill>
              <a:schemeClr val="bg1"/>
            </a:solidFill>
            <a:ln w="9525">
              <a:noFill/>
              <a:round/>
            </a:ln>
          </p:spPr>
          <p:txBody>
            <a:bodyPr vert="horz" wrap="square" lIns="91440" tIns="45720" rIns="91440" bIns="45720" numCol="1" anchor="t" anchorCtr="0" compatLnSpc="1"/>
            <a:lstStyle/>
            <a:p>
              <a:endParaRPr lang="en-US" sz="2400"/>
            </a:p>
          </p:txBody>
        </p:sp>
      </p:grpSp>
      <p:sp>
        <p:nvSpPr>
          <p:cNvPr id="51" name="TextBox 193"/>
          <p:cNvSpPr txBox="1"/>
          <p:nvPr/>
        </p:nvSpPr>
        <p:spPr>
          <a:xfrm flipH="1">
            <a:off x="1657102" y="2184431"/>
            <a:ext cx="2114799" cy="835660"/>
          </a:xfrm>
          <a:prstGeom prst="rect">
            <a:avLst/>
          </a:prstGeom>
          <a:noFill/>
        </p:spPr>
        <p:txBody>
          <a:bodyPr wrap="square" lIns="0" tIns="0" rIns="0" bIns="0" rtlCol="0" anchor="t">
            <a:spAutoFit/>
          </a:bodyPr>
          <a:lstStyle/>
          <a:p>
            <a:pPr algn="r">
              <a:spcBef>
                <a:spcPct val="20000"/>
              </a:spcBef>
              <a:defRPr/>
            </a:pPr>
            <a:r>
              <a:rPr lang="en-US" sz="1200" b="1" dirty="0">
                <a:solidFill>
                  <a:schemeClr val="accent3"/>
                </a:solidFill>
              </a:rPr>
              <a:t>单击此处添加标题</a:t>
            </a:r>
          </a:p>
          <a:p>
            <a:pPr algn="r">
              <a:spcBef>
                <a:spcPct val="20000"/>
              </a:spcBef>
              <a:defRPr/>
            </a:pPr>
            <a:r>
              <a:rPr lang="en-US" sz="1000" dirty="0">
                <a:solidFill>
                  <a:schemeClr val="tx1">
                    <a:lumMod val="65000"/>
                    <a:lumOff val="35000"/>
                  </a:schemeClr>
                </a:solidFill>
              </a:rPr>
              <a:t>您的内容打在这里，或者通过复制您的文本后，在此框中选择粘贴，并选择只保留文字。您的内容打在这里，或者通过复制您的文本后，在此框中</a:t>
            </a:r>
          </a:p>
        </p:txBody>
      </p:sp>
      <p:sp>
        <p:nvSpPr>
          <p:cNvPr id="52" name="TextBox 194"/>
          <p:cNvSpPr txBox="1"/>
          <p:nvPr/>
        </p:nvSpPr>
        <p:spPr>
          <a:xfrm>
            <a:off x="5341234" y="1515339"/>
            <a:ext cx="2114799" cy="835660"/>
          </a:xfrm>
          <a:prstGeom prst="rect">
            <a:avLst/>
          </a:prstGeom>
          <a:noFill/>
        </p:spPr>
        <p:txBody>
          <a:bodyPr wrap="square" lIns="0" tIns="0" rIns="0" bIns="0" rtlCol="0" anchor="t">
            <a:spAutoFit/>
          </a:bodyPr>
          <a:lstStyle/>
          <a:p>
            <a:pPr>
              <a:spcBef>
                <a:spcPct val="20000"/>
              </a:spcBef>
              <a:defRPr/>
            </a:pPr>
            <a:r>
              <a:rPr lang="en-US" sz="1200" b="1" dirty="0">
                <a:solidFill>
                  <a:schemeClr val="accent4"/>
                </a:solidFill>
              </a:rPr>
              <a:t>单击此处添加标题</a:t>
            </a:r>
          </a:p>
          <a:p>
            <a:pPr>
              <a:spcBef>
                <a:spcPct val="20000"/>
              </a:spcBef>
              <a:defRPr/>
            </a:pPr>
            <a:r>
              <a:rPr lang="en-US" sz="1000" dirty="0">
                <a:solidFill>
                  <a:schemeClr val="tx1">
                    <a:lumMod val="65000"/>
                    <a:lumOff val="35000"/>
                  </a:schemeClr>
                </a:solidFill>
              </a:rPr>
              <a:t>您的内容打在这里，或者通过复制您的文本后，在此框中选择粘贴，并选择只保留文字。您的内容打在这里，或者通过复制您的文本后，在此框中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accel="50000" decel="5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1" accel="50000" decel="5000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ppt_x"/>
                                          </p:val>
                                        </p:tav>
                                        <p:tav tm="100000">
                                          <p:val>
                                            <p:strVal val="#ppt_x"/>
                                          </p:val>
                                        </p:tav>
                                      </p:tavLst>
                                    </p:anim>
                                    <p:anim calcmode="lin" valueType="num">
                                      <p:cBhvr additive="base">
                                        <p:cTn id="17" dur="500" fill="hold"/>
                                        <p:tgtEl>
                                          <p:spTgt spid="15"/>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1" accel="50000" decel="50000" fill="hold"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0-#ppt_h/2"/>
                                          </p:val>
                                        </p:tav>
                                        <p:tav tm="100000">
                                          <p:val>
                                            <p:strVal val="#ppt_y"/>
                                          </p:val>
                                        </p:tav>
                                      </p:tavLst>
                                    </p:anim>
                                  </p:childTnLst>
                                </p:cTn>
                              </p:par>
                            </p:childTnLst>
                          </p:cTn>
                        </p:par>
                        <p:par>
                          <p:cTn id="23" fill="hold">
                            <p:stCondLst>
                              <p:cond delay="1500"/>
                            </p:stCondLst>
                            <p:childTnLst>
                              <p:par>
                                <p:cTn id="24" presetID="2" presetClass="entr" presetSubtype="1" accel="50000" decel="50000" fill="hold" nodeType="after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fill="hold"/>
                                        <p:tgtEl>
                                          <p:spTgt spid="27"/>
                                        </p:tgtEl>
                                        <p:attrNameLst>
                                          <p:attrName>ppt_x</p:attrName>
                                        </p:attrNameLst>
                                      </p:cBhvr>
                                      <p:tavLst>
                                        <p:tav tm="0">
                                          <p:val>
                                            <p:strVal val="#ppt_x"/>
                                          </p:val>
                                        </p:tav>
                                        <p:tav tm="100000">
                                          <p:val>
                                            <p:strVal val="#ppt_x"/>
                                          </p:val>
                                        </p:tav>
                                      </p:tavLst>
                                    </p:anim>
                                    <p:anim calcmode="lin" valueType="num">
                                      <p:cBhvr additive="base">
                                        <p:cTn id="27" dur="500" fill="hold"/>
                                        <p:tgtEl>
                                          <p:spTgt spid="27"/>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2" presetClass="entr" presetSubtype="1" accel="50000" decel="5000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0-#ppt_h/2"/>
                                          </p:val>
                                        </p:tav>
                                        <p:tav tm="100000">
                                          <p:val>
                                            <p:strVal val="#ppt_y"/>
                                          </p:val>
                                        </p:tav>
                                      </p:tavLst>
                                    </p:anim>
                                  </p:childTnLst>
                                </p:cTn>
                              </p:par>
                            </p:childTnLst>
                          </p:cTn>
                        </p:par>
                        <p:par>
                          <p:cTn id="33" fill="hold">
                            <p:stCondLst>
                              <p:cond delay="2500"/>
                            </p:stCondLst>
                            <p:childTnLst>
                              <p:par>
                                <p:cTn id="34" presetID="2" presetClass="entr" presetSubtype="8" accel="50000" decel="50000" fill="hold" nodeType="afterEffect">
                                  <p:stCondLst>
                                    <p:cond delay="0"/>
                                  </p:stCondLst>
                                  <p:childTnLst>
                                    <p:set>
                                      <p:cBhvr>
                                        <p:cTn id="35" dur="1" fill="hold">
                                          <p:stCondLst>
                                            <p:cond delay="0"/>
                                          </p:stCondLst>
                                        </p:cTn>
                                        <p:tgtEl>
                                          <p:spTgt spid="35"/>
                                        </p:tgtEl>
                                        <p:attrNameLst>
                                          <p:attrName>style.visibility</p:attrName>
                                        </p:attrNameLst>
                                      </p:cBhvr>
                                      <p:to>
                                        <p:strVal val="visible"/>
                                      </p:to>
                                    </p:set>
                                    <p:anim calcmode="lin" valueType="num">
                                      <p:cBhvr additive="base">
                                        <p:cTn id="36" dur="500" fill="hold"/>
                                        <p:tgtEl>
                                          <p:spTgt spid="35"/>
                                        </p:tgtEl>
                                        <p:attrNameLst>
                                          <p:attrName>ppt_x</p:attrName>
                                        </p:attrNameLst>
                                      </p:cBhvr>
                                      <p:tavLst>
                                        <p:tav tm="0">
                                          <p:val>
                                            <p:strVal val="0-#ppt_w/2"/>
                                          </p:val>
                                        </p:tav>
                                        <p:tav tm="100000">
                                          <p:val>
                                            <p:strVal val="#ppt_x"/>
                                          </p:val>
                                        </p:tav>
                                      </p:tavLst>
                                    </p:anim>
                                    <p:anim calcmode="lin" valueType="num">
                                      <p:cBhvr additive="base">
                                        <p:cTn id="37" dur="500" fill="hold"/>
                                        <p:tgtEl>
                                          <p:spTgt spid="35"/>
                                        </p:tgtEl>
                                        <p:attrNameLst>
                                          <p:attrName>ppt_y</p:attrName>
                                        </p:attrNameLst>
                                      </p:cBhvr>
                                      <p:tavLst>
                                        <p:tav tm="0">
                                          <p:val>
                                            <p:strVal val="#ppt_y"/>
                                          </p:val>
                                        </p:tav>
                                        <p:tav tm="100000">
                                          <p:val>
                                            <p:strVal val="#ppt_y"/>
                                          </p:val>
                                        </p:tav>
                                      </p:tavLst>
                                    </p:anim>
                                  </p:childTnLst>
                                </p:cTn>
                              </p:par>
                            </p:childTnLst>
                          </p:cTn>
                        </p:par>
                        <p:par>
                          <p:cTn id="38" fill="hold">
                            <p:stCondLst>
                              <p:cond delay="3000"/>
                            </p:stCondLst>
                            <p:childTnLst>
                              <p:par>
                                <p:cTn id="39" presetID="22" presetClass="entr" presetSubtype="2" fill="hold" grpId="0" nodeType="after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wipe(right)">
                                      <p:cBhvr>
                                        <p:cTn id="41" dur="500"/>
                                        <p:tgtEl>
                                          <p:spTgt spid="33"/>
                                        </p:tgtEl>
                                      </p:cBhvr>
                                    </p:animEffect>
                                  </p:childTnLst>
                                </p:cTn>
                              </p:par>
                            </p:childTnLst>
                          </p:cTn>
                        </p:par>
                        <p:par>
                          <p:cTn id="42" fill="hold">
                            <p:stCondLst>
                              <p:cond delay="3500"/>
                            </p:stCondLst>
                            <p:childTnLst>
                              <p:par>
                                <p:cTn id="43" presetID="2" presetClass="entr" presetSubtype="2" accel="50000" decel="50000" fill="hold" nodeType="afterEffect">
                                  <p:stCondLst>
                                    <p:cond delay="0"/>
                                  </p:stCondLst>
                                  <p:childTnLst>
                                    <p:set>
                                      <p:cBhvr>
                                        <p:cTn id="44" dur="1" fill="hold">
                                          <p:stCondLst>
                                            <p:cond delay="0"/>
                                          </p:stCondLst>
                                        </p:cTn>
                                        <p:tgtEl>
                                          <p:spTgt spid="39"/>
                                        </p:tgtEl>
                                        <p:attrNameLst>
                                          <p:attrName>style.visibility</p:attrName>
                                        </p:attrNameLst>
                                      </p:cBhvr>
                                      <p:to>
                                        <p:strVal val="visible"/>
                                      </p:to>
                                    </p:set>
                                    <p:anim calcmode="lin" valueType="num">
                                      <p:cBhvr additive="base">
                                        <p:cTn id="45" dur="500" fill="hold"/>
                                        <p:tgtEl>
                                          <p:spTgt spid="39"/>
                                        </p:tgtEl>
                                        <p:attrNameLst>
                                          <p:attrName>ppt_x</p:attrName>
                                        </p:attrNameLst>
                                      </p:cBhvr>
                                      <p:tavLst>
                                        <p:tav tm="0">
                                          <p:val>
                                            <p:strVal val="1+#ppt_w/2"/>
                                          </p:val>
                                        </p:tav>
                                        <p:tav tm="100000">
                                          <p:val>
                                            <p:strVal val="#ppt_x"/>
                                          </p:val>
                                        </p:tav>
                                      </p:tavLst>
                                    </p:anim>
                                    <p:anim calcmode="lin" valueType="num">
                                      <p:cBhvr additive="base">
                                        <p:cTn id="46" dur="500" fill="hold"/>
                                        <p:tgtEl>
                                          <p:spTgt spid="39"/>
                                        </p:tgtEl>
                                        <p:attrNameLst>
                                          <p:attrName>ppt_y</p:attrName>
                                        </p:attrNameLst>
                                      </p:cBhvr>
                                      <p:tavLst>
                                        <p:tav tm="0">
                                          <p:val>
                                            <p:strVal val="#ppt_y"/>
                                          </p:val>
                                        </p:tav>
                                        <p:tav tm="100000">
                                          <p:val>
                                            <p:strVal val="#ppt_y"/>
                                          </p:val>
                                        </p:tav>
                                      </p:tavLst>
                                    </p:anim>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childTnLst>
                          </p:cTn>
                        </p:par>
                        <p:par>
                          <p:cTn id="51" fill="hold">
                            <p:stCondLst>
                              <p:cond delay="4500"/>
                            </p:stCondLst>
                            <p:childTnLst>
                              <p:par>
                                <p:cTn id="52" presetID="2" presetClass="entr" presetSubtype="8" accel="50000" decel="50000" fill="hold" nodeType="afterEffect">
                                  <p:stCondLst>
                                    <p:cond delay="0"/>
                                  </p:stCondLst>
                                  <p:childTnLst>
                                    <p:set>
                                      <p:cBhvr>
                                        <p:cTn id="53" dur="1" fill="hold">
                                          <p:stCondLst>
                                            <p:cond delay="0"/>
                                          </p:stCondLst>
                                        </p:cTn>
                                        <p:tgtEl>
                                          <p:spTgt spid="43"/>
                                        </p:tgtEl>
                                        <p:attrNameLst>
                                          <p:attrName>style.visibility</p:attrName>
                                        </p:attrNameLst>
                                      </p:cBhvr>
                                      <p:to>
                                        <p:strVal val="visible"/>
                                      </p:to>
                                    </p:set>
                                    <p:anim calcmode="lin" valueType="num">
                                      <p:cBhvr additive="base">
                                        <p:cTn id="54" dur="500" fill="hold"/>
                                        <p:tgtEl>
                                          <p:spTgt spid="43"/>
                                        </p:tgtEl>
                                        <p:attrNameLst>
                                          <p:attrName>ppt_x</p:attrName>
                                        </p:attrNameLst>
                                      </p:cBhvr>
                                      <p:tavLst>
                                        <p:tav tm="0">
                                          <p:val>
                                            <p:strVal val="0-#ppt_w/2"/>
                                          </p:val>
                                        </p:tav>
                                        <p:tav tm="100000">
                                          <p:val>
                                            <p:strVal val="#ppt_x"/>
                                          </p:val>
                                        </p:tav>
                                      </p:tavLst>
                                    </p:anim>
                                    <p:anim calcmode="lin" valueType="num">
                                      <p:cBhvr additive="base">
                                        <p:cTn id="55" dur="500" fill="hold"/>
                                        <p:tgtEl>
                                          <p:spTgt spid="43"/>
                                        </p:tgtEl>
                                        <p:attrNameLst>
                                          <p:attrName>ppt_y</p:attrName>
                                        </p:attrNameLst>
                                      </p:cBhvr>
                                      <p:tavLst>
                                        <p:tav tm="0">
                                          <p:val>
                                            <p:strVal val="#ppt_y"/>
                                          </p:val>
                                        </p:tav>
                                        <p:tav tm="100000">
                                          <p:val>
                                            <p:strVal val="#ppt_y"/>
                                          </p:val>
                                        </p:tav>
                                      </p:tavLst>
                                    </p:anim>
                                  </p:childTnLst>
                                </p:cTn>
                              </p:par>
                            </p:childTnLst>
                          </p:cTn>
                        </p:par>
                        <p:par>
                          <p:cTn id="56" fill="hold">
                            <p:stCondLst>
                              <p:cond delay="5000"/>
                            </p:stCondLst>
                            <p:childTnLst>
                              <p:par>
                                <p:cTn id="57" presetID="22" presetClass="entr" presetSubtype="2" fill="hold" grpId="0" nodeType="afterEffect">
                                  <p:stCondLst>
                                    <p:cond delay="0"/>
                                  </p:stCondLst>
                                  <p:childTnLst>
                                    <p:set>
                                      <p:cBhvr>
                                        <p:cTn id="58" dur="1" fill="hold">
                                          <p:stCondLst>
                                            <p:cond delay="0"/>
                                          </p:stCondLst>
                                        </p:cTn>
                                        <p:tgtEl>
                                          <p:spTgt spid="51"/>
                                        </p:tgtEl>
                                        <p:attrNameLst>
                                          <p:attrName>style.visibility</p:attrName>
                                        </p:attrNameLst>
                                      </p:cBhvr>
                                      <p:to>
                                        <p:strVal val="visible"/>
                                      </p:to>
                                    </p:set>
                                    <p:animEffect transition="in" filter="wipe(right)">
                                      <p:cBhvr>
                                        <p:cTn id="59" dur="500"/>
                                        <p:tgtEl>
                                          <p:spTgt spid="51"/>
                                        </p:tgtEl>
                                      </p:cBhvr>
                                    </p:animEffect>
                                  </p:childTnLst>
                                </p:cTn>
                              </p:par>
                            </p:childTnLst>
                          </p:cTn>
                        </p:par>
                        <p:par>
                          <p:cTn id="60" fill="hold">
                            <p:stCondLst>
                              <p:cond delay="5500"/>
                            </p:stCondLst>
                            <p:childTnLst>
                              <p:par>
                                <p:cTn id="61" presetID="2" presetClass="entr" presetSubtype="2" accel="50000" decel="50000" fill="hold" nodeType="after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additive="base">
                                        <p:cTn id="63" dur="500" fill="hold"/>
                                        <p:tgtEl>
                                          <p:spTgt spid="47"/>
                                        </p:tgtEl>
                                        <p:attrNameLst>
                                          <p:attrName>ppt_x</p:attrName>
                                        </p:attrNameLst>
                                      </p:cBhvr>
                                      <p:tavLst>
                                        <p:tav tm="0">
                                          <p:val>
                                            <p:strVal val="1+#ppt_w/2"/>
                                          </p:val>
                                        </p:tav>
                                        <p:tav tm="100000">
                                          <p:val>
                                            <p:strVal val="#ppt_x"/>
                                          </p:val>
                                        </p:tav>
                                      </p:tavLst>
                                    </p:anim>
                                    <p:anim calcmode="lin" valueType="num">
                                      <p:cBhvr additive="base">
                                        <p:cTn id="64" dur="500" fill="hold"/>
                                        <p:tgtEl>
                                          <p:spTgt spid="47"/>
                                        </p:tgtEl>
                                        <p:attrNameLst>
                                          <p:attrName>ppt_y</p:attrName>
                                        </p:attrNameLst>
                                      </p:cBhvr>
                                      <p:tavLst>
                                        <p:tav tm="0">
                                          <p:val>
                                            <p:strVal val="#ppt_y"/>
                                          </p:val>
                                        </p:tav>
                                        <p:tav tm="100000">
                                          <p:val>
                                            <p:strVal val="#ppt_y"/>
                                          </p:val>
                                        </p:tav>
                                      </p:tavLst>
                                    </p:anim>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wipe(left)">
                                      <p:cBhvr>
                                        <p:cTn id="6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33" grpId="0"/>
      <p:bldP spid="34" grpId="0"/>
      <p:bldP spid="51" grpId="0"/>
      <p:bldP spid="5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7200" y="160470"/>
            <a:ext cx="6000750" cy="581025"/>
          </a:xfrm>
          <a:prstGeom prst="rect">
            <a:avLst/>
          </a:prstGeom>
          <a:noFill/>
        </p:spPr>
        <p:txBody>
          <a:bodyPr wrap="square" rtlCol="0">
            <a:spAutoFit/>
          </a:bodyPr>
          <a:lstStyle/>
          <a:p>
            <a:r>
              <a:rPr lang="en-US" altLang="zh-CN" sz="3000" b="1" dirty="0" smtClean="0">
                <a:solidFill>
                  <a:schemeClr val="bg1"/>
                </a:solidFill>
              </a:rPr>
              <a:t>单击此处添加标题</a:t>
            </a:r>
          </a:p>
        </p:txBody>
      </p:sp>
      <p:grpSp>
        <p:nvGrpSpPr>
          <p:cNvPr id="3" name="Group 20"/>
          <p:cNvGrpSpPr/>
          <p:nvPr/>
        </p:nvGrpSpPr>
        <p:grpSpPr>
          <a:xfrm>
            <a:off x="3003550" y="2655960"/>
            <a:ext cx="1570038" cy="1885950"/>
            <a:chOff x="3003550" y="2513013"/>
            <a:chExt cx="1570038" cy="1885950"/>
          </a:xfrm>
        </p:grpSpPr>
        <p:sp>
          <p:nvSpPr>
            <p:cNvPr id="5" name="Freeform 6"/>
            <p:cNvSpPr/>
            <p:nvPr/>
          </p:nvSpPr>
          <p:spPr bwMode="auto">
            <a:xfrm>
              <a:off x="3592513" y="2824163"/>
              <a:ext cx="981075" cy="966787"/>
            </a:xfrm>
            <a:custGeom>
              <a:avLst/>
              <a:gdLst/>
              <a:ahLst/>
              <a:cxnLst>
                <a:cxn ang="0">
                  <a:pos x="0" y="145"/>
                </a:cxn>
                <a:cxn ang="0">
                  <a:pos x="348" y="518"/>
                </a:cxn>
                <a:cxn ang="0">
                  <a:pos x="525" y="499"/>
                </a:cxn>
                <a:cxn ang="0">
                  <a:pos x="526" y="0"/>
                </a:cxn>
                <a:cxn ang="0">
                  <a:pos x="29" y="4"/>
                </a:cxn>
                <a:cxn ang="0">
                  <a:pos x="0" y="145"/>
                </a:cxn>
              </a:cxnLst>
              <a:rect l="0" t="0" r="r" b="b"/>
              <a:pathLst>
                <a:path w="526" h="518">
                  <a:moveTo>
                    <a:pt x="0" y="145"/>
                  </a:moveTo>
                  <a:cubicBezTo>
                    <a:pt x="47" y="320"/>
                    <a:pt x="179" y="460"/>
                    <a:pt x="348" y="518"/>
                  </a:cubicBezTo>
                  <a:cubicBezTo>
                    <a:pt x="525" y="499"/>
                    <a:pt x="525" y="499"/>
                    <a:pt x="525" y="499"/>
                  </a:cubicBezTo>
                  <a:cubicBezTo>
                    <a:pt x="526" y="0"/>
                    <a:pt x="526" y="0"/>
                    <a:pt x="526" y="0"/>
                  </a:cubicBezTo>
                  <a:cubicBezTo>
                    <a:pt x="29" y="4"/>
                    <a:pt x="29" y="4"/>
                    <a:pt x="29" y="4"/>
                  </a:cubicBezTo>
                  <a:lnTo>
                    <a:pt x="0" y="145"/>
                  </a:lnTo>
                  <a:close/>
                </a:path>
              </a:pathLst>
            </a:custGeom>
            <a:solidFill>
              <a:schemeClr val="accent4">
                <a:lumMod val="75000"/>
              </a:schemeClr>
            </a:solidFill>
            <a:ln w="9525">
              <a:noFill/>
              <a:round/>
            </a:ln>
          </p:spPr>
          <p:txBody>
            <a:bodyPr vert="horz" wrap="square" lIns="91440" tIns="45720" rIns="91440" bIns="45720" numCol="1" anchor="t" anchorCtr="0" compatLnSpc="1"/>
            <a:lstStyle/>
            <a:p>
              <a:endParaRPr lang="en-US" sz="2400"/>
            </a:p>
          </p:txBody>
        </p:sp>
        <p:sp>
          <p:nvSpPr>
            <p:cNvPr id="6" name="Freeform 9"/>
            <p:cNvSpPr/>
            <p:nvPr/>
          </p:nvSpPr>
          <p:spPr bwMode="auto">
            <a:xfrm>
              <a:off x="3003550" y="2513013"/>
              <a:ext cx="1568450" cy="1885950"/>
            </a:xfrm>
            <a:custGeom>
              <a:avLst/>
              <a:gdLst/>
              <a:ahLst/>
              <a:cxnLst>
                <a:cxn ang="0">
                  <a:pos x="840" y="665"/>
                </a:cxn>
                <a:cxn ang="0">
                  <a:pos x="344" y="171"/>
                </a:cxn>
                <a:cxn ang="0">
                  <a:pos x="345" y="171"/>
                </a:cxn>
                <a:cxn ang="0">
                  <a:pos x="172" y="0"/>
                </a:cxn>
                <a:cxn ang="0">
                  <a:pos x="0" y="170"/>
                </a:cxn>
                <a:cxn ang="0">
                  <a:pos x="0" y="170"/>
                </a:cxn>
                <a:cxn ang="0">
                  <a:pos x="0" y="171"/>
                </a:cxn>
                <a:cxn ang="0">
                  <a:pos x="0" y="171"/>
                </a:cxn>
                <a:cxn ang="0">
                  <a:pos x="0" y="171"/>
                </a:cxn>
                <a:cxn ang="0">
                  <a:pos x="839" y="1010"/>
                </a:cxn>
                <a:cxn ang="0">
                  <a:pos x="840" y="1010"/>
                </a:cxn>
                <a:cxn ang="0">
                  <a:pos x="742" y="827"/>
                </a:cxn>
                <a:cxn ang="0">
                  <a:pos x="840" y="665"/>
                </a:cxn>
              </a:cxnLst>
              <a:rect l="0" t="0" r="r" b="b"/>
              <a:pathLst>
                <a:path w="840" h="1010">
                  <a:moveTo>
                    <a:pt x="840" y="665"/>
                  </a:moveTo>
                  <a:cubicBezTo>
                    <a:pt x="567" y="665"/>
                    <a:pt x="345" y="444"/>
                    <a:pt x="344" y="171"/>
                  </a:cubicBezTo>
                  <a:cubicBezTo>
                    <a:pt x="345" y="171"/>
                    <a:pt x="345" y="171"/>
                    <a:pt x="345" y="171"/>
                  </a:cubicBezTo>
                  <a:cubicBezTo>
                    <a:pt x="344" y="77"/>
                    <a:pt x="267" y="0"/>
                    <a:pt x="172" y="0"/>
                  </a:cubicBezTo>
                  <a:cubicBezTo>
                    <a:pt x="78" y="0"/>
                    <a:pt x="1" y="76"/>
                    <a:pt x="0" y="170"/>
                  </a:cubicBezTo>
                  <a:cubicBezTo>
                    <a:pt x="0" y="170"/>
                    <a:pt x="0" y="170"/>
                    <a:pt x="0" y="170"/>
                  </a:cubicBezTo>
                  <a:cubicBezTo>
                    <a:pt x="0" y="171"/>
                    <a:pt x="0" y="171"/>
                    <a:pt x="0" y="171"/>
                  </a:cubicBezTo>
                  <a:cubicBezTo>
                    <a:pt x="0" y="171"/>
                    <a:pt x="0" y="171"/>
                    <a:pt x="0" y="171"/>
                  </a:cubicBezTo>
                  <a:cubicBezTo>
                    <a:pt x="0" y="171"/>
                    <a:pt x="0" y="171"/>
                    <a:pt x="0" y="171"/>
                  </a:cubicBezTo>
                  <a:cubicBezTo>
                    <a:pt x="0" y="634"/>
                    <a:pt x="376" y="1010"/>
                    <a:pt x="839" y="1010"/>
                  </a:cubicBezTo>
                  <a:cubicBezTo>
                    <a:pt x="840" y="1010"/>
                    <a:pt x="840" y="1010"/>
                    <a:pt x="840" y="1010"/>
                  </a:cubicBezTo>
                  <a:cubicBezTo>
                    <a:pt x="742" y="827"/>
                    <a:pt x="742" y="827"/>
                    <a:pt x="742" y="827"/>
                  </a:cubicBezTo>
                  <a:lnTo>
                    <a:pt x="840" y="665"/>
                  </a:lnTo>
                  <a:close/>
                </a:path>
              </a:pathLst>
            </a:custGeom>
            <a:solidFill>
              <a:schemeClr val="accent4"/>
            </a:solidFill>
            <a:ln w="9525">
              <a:noFill/>
              <a:round/>
            </a:ln>
          </p:spPr>
          <p:txBody>
            <a:bodyPr vert="horz" wrap="square" lIns="91440" tIns="45720" rIns="91440" bIns="45720" numCol="1" anchor="t" anchorCtr="0" compatLnSpc="1"/>
            <a:lstStyle/>
            <a:p>
              <a:endParaRPr lang="en-US" sz="2400"/>
            </a:p>
          </p:txBody>
        </p:sp>
      </p:grpSp>
      <p:grpSp>
        <p:nvGrpSpPr>
          <p:cNvPr id="7" name="Group 21"/>
          <p:cNvGrpSpPr/>
          <p:nvPr/>
        </p:nvGrpSpPr>
        <p:grpSpPr>
          <a:xfrm>
            <a:off x="4254500" y="2967110"/>
            <a:ext cx="1885950" cy="1574800"/>
            <a:chOff x="4254500" y="2824163"/>
            <a:chExt cx="1885950" cy="1574800"/>
          </a:xfrm>
        </p:grpSpPr>
        <p:sp>
          <p:nvSpPr>
            <p:cNvPr id="8" name="Freeform 7"/>
            <p:cNvSpPr/>
            <p:nvPr/>
          </p:nvSpPr>
          <p:spPr bwMode="auto">
            <a:xfrm>
              <a:off x="4572000" y="2824163"/>
              <a:ext cx="960438" cy="985837"/>
            </a:xfrm>
            <a:custGeom>
              <a:avLst/>
              <a:gdLst/>
              <a:ahLst/>
              <a:cxnLst>
                <a:cxn ang="0">
                  <a:pos x="141" y="529"/>
                </a:cxn>
                <a:cxn ang="0">
                  <a:pos x="514" y="180"/>
                </a:cxn>
                <a:cxn ang="0">
                  <a:pos x="495" y="4"/>
                </a:cxn>
                <a:cxn ang="0">
                  <a:pos x="1" y="0"/>
                </a:cxn>
                <a:cxn ang="0">
                  <a:pos x="0" y="499"/>
                </a:cxn>
                <a:cxn ang="0">
                  <a:pos x="141" y="529"/>
                </a:cxn>
              </a:cxnLst>
              <a:rect l="0" t="0" r="r" b="b"/>
              <a:pathLst>
                <a:path w="514" h="529">
                  <a:moveTo>
                    <a:pt x="141" y="529"/>
                  </a:moveTo>
                  <a:cubicBezTo>
                    <a:pt x="316" y="482"/>
                    <a:pt x="455" y="350"/>
                    <a:pt x="514" y="180"/>
                  </a:cubicBezTo>
                  <a:cubicBezTo>
                    <a:pt x="495" y="4"/>
                    <a:pt x="495" y="4"/>
                    <a:pt x="495" y="4"/>
                  </a:cubicBezTo>
                  <a:cubicBezTo>
                    <a:pt x="1" y="0"/>
                    <a:pt x="1" y="0"/>
                    <a:pt x="1" y="0"/>
                  </a:cubicBezTo>
                  <a:cubicBezTo>
                    <a:pt x="0" y="499"/>
                    <a:pt x="0" y="499"/>
                    <a:pt x="0" y="499"/>
                  </a:cubicBezTo>
                  <a:lnTo>
                    <a:pt x="141" y="529"/>
                  </a:lnTo>
                  <a:close/>
                </a:path>
              </a:pathLst>
            </a:custGeom>
            <a:solidFill>
              <a:schemeClr val="accent3">
                <a:lumMod val="75000"/>
              </a:schemeClr>
            </a:solidFill>
            <a:ln w="9525">
              <a:noFill/>
              <a:round/>
            </a:ln>
          </p:spPr>
          <p:txBody>
            <a:bodyPr vert="horz" wrap="square" lIns="91440" tIns="45720" rIns="91440" bIns="45720" numCol="1" anchor="t" anchorCtr="0" compatLnSpc="1"/>
            <a:lstStyle/>
            <a:p>
              <a:endParaRPr lang="en-US" sz="2400"/>
            </a:p>
          </p:txBody>
        </p:sp>
        <p:sp>
          <p:nvSpPr>
            <p:cNvPr id="9" name="Freeform 10"/>
            <p:cNvSpPr/>
            <p:nvPr/>
          </p:nvSpPr>
          <p:spPr bwMode="auto">
            <a:xfrm>
              <a:off x="4254500" y="2830513"/>
              <a:ext cx="1885950" cy="1568450"/>
            </a:xfrm>
            <a:custGeom>
              <a:avLst/>
              <a:gdLst/>
              <a:ahLst/>
              <a:cxnLst>
                <a:cxn ang="0">
                  <a:pos x="1010" y="0"/>
                </a:cxn>
                <a:cxn ang="0">
                  <a:pos x="1010" y="0"/>
                </a:cxn>
                <a:cxn ang="0">
                  <a:pos x="821" y="77"/>
                </a:cxn>
                <a:cxn ang="0">
                  <a:pos x="665" y="0"/>
                </a:cxn>
                <a:cxn ang="0">
                  <a:pos x="171" y="495"/>
                </a:cxn>
                <a:cxn ang="0">
                  <a:pos x="171" y="495"/>
                </a:cxn>
                <a:cxn ang="0">
                  <a:pos x="0" y="667"/>
                </a:cxn>
                <a:cxn ang="0">
                  <a:pos x="170" y="840"/>
                </a:cxn>
                <a:cxn ang="0">
                  <a:pos x="170" y="840"/>
                </a:cxn>
                <a:cxn ang="0">
                  <a:pos x="171" y="840"/>
                </a:cxn>
                <a:cxn ang="0">
                  <a:pos x="171" y="840"/>
                </a:cxn>
                <a:cxn ang="0">
                  <a:pos x="171" y="840"/>
                </a:cxn>
                <a:cxn ang="0">
                  <a:pos x="1010" y="0"/>
                </a:cxn>
              </a:cxnLst>
              <a:rect l="0" t="0" r="r" b="b"/>
              <a:pathLst>
                <a:path w="1010" h="840">
                  <a:moveTo>
                    <a:pt x="1010" y="0"/>
                  </a:moveTo>
                  <a:cubicBezTo>
                    <a:pt x="1010" y="0"/>
                    <a:pt x="1010" y="0"/>
                    <a:pt x="1010" y="0"/>
                  </a:cubicBezTo>
                  <a:cubicBezTo>
                    <a:pt x="821" y="77"/>
                    <a:pt x="821" y="77"/>
                    <a:pt x="821" y="77"/>
                  </a:cubicBezTo>
                  <a:cubicBezTo>
                    <a:pt x="665" y="0"/>
                    <a:pt x="665" y="0"/>
                    <a:pt x="665" y="0"/>
                  </a:cubicBezTo>
                  <a:cubicBezTo>
                    <a:pt x="665" y="273"/>
                    <a:pt x="444" y="494"/>
                    <a:pt x="171" y="495"/>
                  </a:cubicBezTo>
                  <a:cubicBezTo>
                    <a:pt x="171" y="495"/>
                    <a:pt x="171" y="495"/>
                    <a:pt x="171" y="495"/>
                  </a:cubicBezTo>
                  <a:cubicBezTo>
                    <a:pt x="76" y="496"/>
                    <a:pt x="0" y="572"/>
                    <a:pt x="0" y="667"/>
                  </a:cubicBezTo>
                  <a:cubicBezTo>
                    <a:pt x="0" y="762"/>
                    <a:pt x="76" y="838"/>
                    <a:pt x="170" y="840"/>
                  </a:cubicBezTo>
                  <a:cubicBezTo>
                    <a:pt x="170" y="840"/>
                    <a:pt x="170" y="840"/>
                    <a:pt x="170" y="840"/>
                  </a:cubicBezTo>
                  <a:cubicBezTo>
                    <a:pt x="170" y="840"/>
                    <a:pt x="171" y="840"/>
                    <a:pt x="171" y="840"/>
                  </a:cubicBezTo>
                  <a:cubicBezTo>
                    <a:pt x="171" y="840"/>
                    <a:pt x="171" y="840"/>
                    <a:pt x="171" y="840"/>
                  </a:cubicBezTo>
                  <a:cubicBezTo>
                    <a:pt x="171" y="840"/>
                    <a:pt x="171" y="840"/>
                    <a:pt x="171" y="840"/>
                  </a:cubicBezTo>
                  <a:cubicBezTo>
                    <a:pt x="634" y="839"/>
                    <a:pt x="1009" y="464"/>
                    <a:pt x="1010" y="0"/>
                  </a:cubicBezTo>
                  <a:close/>
                </a:path>
              </a:pathLst>
            </a:custGeom>
            <a:solidFill>
              <a:schemeClr val="accent3"/>
            </a:solidFill>
            <a:ln w="9525">
              <a:noFill/>
              <a:round/>
            </a:ln>
          </p:spPr>
          <p:txBody>
            <a:bodyPr vert="horz" wrap="square" lIns="91440" tIns="45720" rIns="91440" bIns="45720" numCol="1" anchor="t" anchorCtr="0" compatLnSpc="1"/>
            <a:lstStyle/>
            <a:p>
              <a:endParaRPr lang="en-US" sz="2400"/>
            </a:p>
          </p:txBody>
        </p:sp>
      </p:grpSp>
      <p:grpSp>
        <p:nvGrpSpPr>
          <p:cNvPr id="10" name="Group 18"/>
          <p:cNvGrpSpPr/>
          <p:nvPr/>
        </p:nvGrpSpPr>
        <p:grpSpPr>
          <a:xfrm>
            <a:off x="4572000" y="1406598"/>
            <a:ext cx="1568450" cy="1885950"/>
            <a:chOff x="4572000" y="1263651"/>
            <a:chExt cx="1568450" cy="1885950"/>
          </a:xfrm>
        </p:grpSpPr>
        <p:sp>
          <p:nvSpPr>
            <p:cNvPr id="11" name="Freeform 5"/>
            <p:cNvSpPr/>
            <p:nvPr/>
          </p:nvSpPr>
          <p:spPr bwMode="auto">
            <a:xfrm>
              <a:off x="4572000" y="1871663"/>
              <a:ext cx="977900" cy="958850"/>
            </a:xfrm>
            <a:custGeom>
              <a:avLst/>
              <a:gdLst/>
              <a:ahLst/>
              <a:cxnLst>
                <a:cxn ang="0">
                  <a:pos x="524" y="373"/>
                </a:cxn>
                <a:cxn ang="0">
                  <a:pos x="176" y="0"/>
                </a:cxn>
                <a:cxn ang="0">
                  <a:pos x="0" y="19"/>
                </a:cxn>
                <a:cxn ang="0">
                  <a:pos x="1" y="510"/>
                </a:cxn>
                <a:cxn ang="0">
                  <a:pos x="495" y="514"/>
                </a:cxn>
                <a:cxn ang="0">
                  <a:pos x="524" y="373"/>
                </a:cxn>
              </a:cxnLst>
              <a:rect l="0" t="0" r="r" b="b"/>
              <a:pathLst>
                <a:path w="524" h="514">
                  <a:moveTo>
                    <a:pt x="524" y="373"/>
                  </a:moveTo>
                  <a:cubicBezTo>
                    <a:pt x="477" y="198"/>
                    <a:pt x="346" y="58"/>
                    <a:pt x="176" y="0"/>
                  </a:cubicBezTo>
                  <a:cubicBezTo>
                    <a:pt x="0" y="19"/>
                    <a:pt x="0" y="19"/>
                    <a:pt x="0" y="19"/>
                  </a:cubicBezTo>
                  <a:cubicBezTo>
                    <a:pt x="1" y="510"/>
                    <a:pt x="1" y="510"/>
                    <a:pt x="1" y="510"/>
                  </a:cubicBezTo>
                  <a:cubicBezTo>
                    <a:pt x="495" y="514"/>
                    <a:pt x="495" y="514"/>
                    <a:pt x="495" y="514"/>
                  </a:cubicBezTo>
                  <a:lnTo>
                    <a:pt x="524" y="373"/>
                  </a:lnTo>
                  <a:close/>
                </a:path>
              </a:pathLst>
            </a:custGeom>
            <a:solidFill>
              <a:schemeClr val="accent2">
                <a:lumMod val="75000"/>
              </a:schemeClr>
            </a:solidFill>
            <a:ln w="9525">
              <a:noFill/>
              <a:round/>
            </a:ln>
          </p:spPr>
          <p:txBody>
            <a:bodyPr vert="horz" wrap="square" lIns="91440" tIns="45720" rIns="91440" bIns="45720" numCol="1" anchor="t" anchorCtr="0" compatLnSpc="1"/>
            <a:lstStyle/>
            <a:p>
              <a:endParaRPr lang="en-US" sz="2400"/>
            </a:p>
          </p:txBody>
        </p:sp>
        <p:sp>
          <p:nvSpPr>
            <p:cNvPr id="12" name="Freeform 11"/>
            <p:cNvSpPr/>
            <p:nvPr/>
          </p:nvSpPr>
          <p:spPr bwMode="auto">
            <a:xfrm>
              <a:off x="4572000" y="1263651"/>
              <a:ext cx="1568450" cy="1885950"/>
            </a:xfrm>
            <a:custGeom>
              <a:avLst/>
              <a:gdLst/>
              <a:ahLst/>
              <a:cxnLst>
                <a:cxn ang="0">
                  <a:pos x="840" y="840"/>
                </a:cxn>
                <a:cxn ang="0">
                  <a:pos x="840" y="840"/>
                </a:cxn>
                <a:cxn ang="0">
                  <a:pos x="0" y="0"/>
                </a:cxn>
                <a:cxn ang="0">
                  <a:pos x="0" y="0"/>
                </a:cxn>
                <a:cxn ang="0">
                  <a:pos x="70" y="178"/>
                </a:cxn>
                <a:cxn ang="0">
                  <a:pos x="0" y="345"/>
                </a:cxn>
                <a:cxn ang="0">
                  <a:pos x="495" y="840"/>
                </a:cxn>
                <a:cxn ang="0">
                  <a:pos x="495" y="840"/>
                </a:cxn>
                <a:cxn ang="0">
                  <a:pos x="667" y="1011"/>
                </a:cxn>
                <a:cxn ang="0">
                  <a:pos x="840" y="840"/>
                </a:cxn>
              </a:cxnLst>
              <a:rect l="0" t="0" r="r" b="b"/>
              <a:pathLst>
                <a:path w="840" h="1011">
                  <a:moveTo>
                    <a:pt x="840" y="840"/>
                  </a:moveTo>
                  <a:cubicBezTo>
                    <a:pt x="840" y="840"/>
                    <a:pt x="840" y="840"/>
                    <a:pt x="840" y="840"/>
                  </a:cubicBezTo>
                  <a:cubicBezTo>
                    <a:pt x="839" y="376"/>
                    <a:pt x="464" y="0"/>
                    <a:pt x="0" y="0"/>
                  </a:cubicBezTo>
                  <a:cubicBezTo>
                    <a:pt x="0" y="0"/>
                    <a:pt x="0" y="0"/>
                    <a:pt x="0" y="0"/>
                  </a:cubicBezTo>
                  <a:cubicBezTo>
                    <a:pt x="70" y="178"/>
                    <a:pt x="70" y="178"/>
                    <a:pt x="70" y="178"/>
                  </a:cubicBezTo>
                  <a:cubicBezTo>
                    <a:pt x="0" y="345"/>
                    <a:pt x="0" y="345"/>
                    <a:pt x="0" y="345"/>
                  </a:cubicBezTo>
                  <a:cubicBezTo>
                    <a:pt x="273" y="345"/>
                    <a:pt x="495" y="566"/>
                    <a:pt x="495" y="840"/>
                  </a:cubicBezTo>
                  <a:cubicBezTo>
                    <a:pt x="495" y="840"/>
                    <a:pt x="495" y="840"/>
                    <a:pt x="495" y="840"/>
                  </a:cubicBezTo>
                  <a:cubicBezTo>
                    <a:pt x="496" y="935"/>
                    <a:pt x="573" y="1011"/>
                    <a:pt x="667" y="1011"/>
                  </a:cubicBezTo>
                  <a:cubicBezTo>
                    <a:pt x="762" y="1011"/>
                    <a:pt x="839" y="935"/>
                    <a:pt x="840" y="840"/>
                  </a:cubicBezTo>
                  <a:close/>
                </a:path>
              </a:pathLst>
            </a:custGeom>
            <a:solidFill>
              <a:schemeClr val="accent2"/>
            </a:solidFill>
            <a:ln w="9525">
              <a:noFill/>
              <a:round/>
            </a:ln>
          </p:spPr>
          <p:txBody>
            <a:bodyPr vert="horz" wrap="square" lIns="91440" tIns="45720" rIns="91440" bIns="45720" numCol="1" anchor="t" anchorCtr="0" compatLnSpc="1"/>
            <a:lstStyle/>
            <a:p>
              <a:endParaRPr lang="en-US" sz="2400"/>
            </a:p>
          </p:txBody>
        </p:sp>
      </p:grpSp>
      <p:grpSp>
        <p:nvGrpSpPr>
          <p:cNvPr id="13" name="Group 19"/>
          <p:cNvGrpSpPr/>
          <p:nvPr/>
        </p:nvGrpSpPr>
        <p:grpSpPr>
          <a:xfrm>
            <a:off x="3003551" y="1406598"/>
            <a:ext cx="1889125" cy="1566862"/>
            <a:chOff x="3003550" y="1263651"/>
            <a:chExt cx="1889125" cy="1566862"/>
          </a:xfrm>
        </p:grpSpPr>
        <p:sp>
          <p:nvSpPr>
            <p:cNvPr id="14" name="Freeform 8"/>
            <p:cNvSpPr/>
            <p:nvPr/>
          </p:nvSpPr>
          <p:spPr bwMode="auto">
            <a:xfrm>
              <a:off x="3611563" y="1851025"/>
              <a:ext cx="962025" cy="979487"/>
            </a:xfrm>
            <a:custGeom>
              <a:avLst/>
              <a:gdLst/>
              <a:ahLst/>
              <a:cxnLst>
                <a:cxn ang="0">
                  <a:pos x="372" y="0"/>
                </a:cxn>
                <a:cxn ang="0">
                  <a:pos x="0" y="349"/>
                </a:cxn>
                <a:cxn ang="0">
                  <a:pos x="18" y="525"/>
                </a:cxn>
                <a:cxn ang="0">
                  <a:pos x="515" y="521"/>
                </a:cxn>
                <a:cxn ang="0">
                  <a:pos x="514" y="30"/>
                </a:cxn>
                <a:cxn ang="0">
                  <a:pos x="372" y="0"/>
                </a:cxn>
              </a:cxnLst>
              <a:rect l="0" t="0" r="r" b="b"/>
              <a:pathLst>
                <a:path w="515" h="525">
                  <a:moveTo>
                    <a:pt x="372" y="0"/>
                  </a:moveTo>
                  <a:cubicBezTo>
                    <a:pt x="198" y="47"/>
                    <a:pt x="58" y="179"/>
                    <a:pt x="0" y="349"/>
                  </a:cubicBezTo>
                  <a:cubicBezTo>
                    <a:pt x="18" y="525"/>
                    <a:pt x="18" y="525"/>
                    <a:pt x="18" y="525"/>
                  </a:cubicBezTo>
                  <a:cubicBezTo>
                    <a:pt x="515" y="521"/>
                    <a:pt x="515" y="521"/>
                    <a:pt x="515" y="521"/>
                  </a:cubicBezTo>
                  <a:cubicBezTo>
                    <a:pt x="514" y="30"/>
                    <a:pt x="514" y="30"/>
                    <a:pt x="514" y="30"/>
                  </a:cubicBezTo>
                  <a:lnTo>
                    <a:pt x="372" y="0"/>
                  </a:lnTo>
                  <a:close/>
                </a:path>
              </a:pathLst>
            </a:custGeom>
            <a:solidFill>
              <a:schemeClr val="accent1">
                <a:lumMod val="75000"/>
              </a:schemeClr>
            </a:solidFill>
            <a:ln w="9525">
              <a:noFill/>
              <a:round/>
            </a:ln>
          </p:spPr>
          <p:txBody>
            <a:bodyPr vert="horz" wrap="square" lIns="91440" tIns="45720" rIns="91440" bIns="45720" numCol="1" anchor="t" anchorCtr="0" compatLnSpc="1"/>
            <a:lstStyle/>
            <a:p>
              <a:endParaRPr lang="en-US" sz="2400"/>
            </a:p>
          </p:txBody>
        </p:sp>
        <p:sp>
          <p:nvSpPr>
            <p:cNvPr id="15" name="Freeform 12"/>
            <p:cNvSpPr/>
            <p:nvPr/>
          </p:nvSpPr>
          <p:spPr bwMode="auto">
            <a:xfrm>
              <a:off x="3003550" y="1263651"/>
              <a:ext cx="1889125" cy="1566862"/>
            </a:xfrm>
            <a:custGeom>
              <a:avLst/>
              <a:gdLst/>
              <a:ahLst/>
              <a:cxnLst>
                <a:cxn ang="0">
                  <a:pos x="841" y="0"/>
                </a:cxn>
                <a:cxn ang="0">
                  <a:pos x="841" y="2"/>
                </a:cxn>
                <a:cxn ang="0">
                  <a:pos x="840" y="0"/>
                </a:cxn>
                <a:cxn ang="0">
                  <a:pos x="839" y="0"/>
                </a:cxn>
                <a:cxn ang="0">
                  <a:pos x="0" y="840"/>
                </a:cxn>
                <a:cxn ang="0">
                  <a:pos x="0" y="840"/>
                </a:cxn>
                <a:cxn ang="0">
                  <a:pos x="172" y="670"/>
                </a:cxn>
                <a:cxn ang="0">
                  <a:pos x="345" y="834"/>
                </a:cxn>
                <a:cxn ang="0">
                  <a:pos x="840" y="345"/>
                </a:cxn>
                <a:cxn ang="0">
                  <a:pos x="841" y="343"/>
                </a:cxn>
                <a:cxn ang="0">
                  <a:pos x="841" y="345"/>
                </a:cxn>
                <a:cxn ang="0">
                  <a:pos x="1012" y="172"/>
                </a:cxn>
                <a:cxn ang="0">
                  <a:pos x="841" y="0"/>
                </a:cxn>
              </a:cxnLst>
              <a:rect l="0" t="0" r="r" b="b"/>
              <a:pathLst>
                <a:path w="1012" h="840">
                  <a:moveTo>
                    <a:pt x="841" y="0"/>
                  </a:moveTo>
                  <a:cubicBezTo>
                    <a:pt x="841" y="2"/>
                    <a:pt x="841" y="2"/>
                    <a:pt x="841" y="2"/>
                  </a:cubicBezTo>
                  <a:cubicBezTo>
                    <a:pt x="840" y="0"/>
                    <a:pt x="840" y="0"/>
                    <a:pt x="840" y="0"/>
                  </a:cubicBezTo>
                  <a:cubicBezTo>
                    <a:pt x="839" y="0"/>
                    <a:pt x="839" y="0"/>
                    <a:pt x="839" y="0"/>
                  </a:cubicBezTo>
                  <a:cubicBezTo>
                    <a:pt x="376" y="0"/>
                    <a:pt x="0" y="376"/>
                    <a:pt x="0" y="840"/>
                  </a:cubicBezTo>
                  <a:cubicBezTo>
                    <a:pt x="0" y="840"/>
                    <a:pt x="0" y="840"/>
                    <a:pt x="0" y="840"/>
                  </a:cubicBezTo>
                  <a:cubicBezTo>
                    <a:pt x="1" y="746"/>
                    <a:pt x="78" y="670"/>
                    <a:pt x="172" y="670"/>
                  </a:cubicBezTo>
                  <a:cubicBezTo>
                    <a:pt x="265" y="670"/>
                    <a:pt x="340" y="743"/>
                    <a:pt x="345" y="834"/>
                  </a:cubicBezTo>
                  <a:cubicBezTo>
                    <a:pt x="348" y="563"/>
                    <a:pt x="568" y="345"/>
                    <a:pt x="840" y="345"/>
                  </a:cubicBezTo>
                  <a:cubicBezTo>
                    <a:pt x="841" y="343"/>
                    <a:pt x="841" y="343"/>
                    <a:pt x="841" y="343"/>
                  </a:cubicBezTo>
                  <a:cubicBezTo>
                    <a:pt x="841" y="345"/>
                    <a:pt x="841" y="345"/>
                    <a:pt x="841" y="345"/>
                  </a:cubicBezTo>
                  <a:cubicBezTo>
                    <a:pt x="936" y="344"/>
                    <a:pt x="1012" y="267"/>
                    <a:pt x="1012" y="172"/>
                  </a:cubicBezTo>
                  <a:cubicBezTo>
                    <a:pt x="1012" y="77"/>
                    <a:pt x="936" y="1"/>
                    <a:pt x="841" y="0"/>
                  </a:cubicBezTo>
                  <a:close/>
                </a:path>
              </a:pathLst>
            </a:custGeom>
            <a:solidFill>
              <a:schemeClr val="accent1"/>
            </a:solidFill>
            <a:ln w="9525">
              <a:noFill/>
              <a:round/>
            </a:ln>
          </p:spPr>
          <p:txBody>
            <a:bodyPr vert="horz" wrap="square" lIns="91440" tIns="45720" rIns="91440" bIns="45720" numCol="1" anchor="t" anchorCtr="0" compatLnSpc="1"/>
            <a:lstStyle/>
            <a:p>
              <a:endParaRPr lang="en-US" sz="2400"/>
            </a:p>
          </p:txBody>
        </p:sp>
      </p:grpSp>
      <p:sp>
        <p:nvSpPr>
          <p:cNvPr id="16" name="Line 13"/>
          <p:cNvSpPr>
            <a:spLocks noChangeShapeType="1"/>
          </p:cNvSpPr>
          <p:nvPr/>
        </p:nvSpPr>
        <p:spPr bwMode="auto">
          <a:xfrm>
            <a:off x="5113338" y="3098873"/>
            <a:ext cx="1588" cy="1587"/>
          </a:xfrm>
          <a:prstGeom prst="line">
            <a:avLst/>
          </a:prstGeom>
          <a:noFill/>
          <a:ln w="9525">
            <a:noFill/>
            <a:round/>
          </a:ln>
        </p:spPr>
        <p:txBody>
          <a:bodyPr vert="horz" wrap="square" lIns="91440" tIns="45720" rIns="91440" bIns="45720" numCol="1" anchor="t" anchorCtr="0" compatLnSpc="1"/>
          <a:lstStyle/>
          <a:p>
            <a:endParaRPr lang="en-US" sz="2400"/>
          </a:p>
        </p:txBody>
      </p:sp>
      <p:sp>
        <p:nvSpPr>
          <p:cNvPr id="17" name="Line 14"/>
          <p:cNvSpPr>
            <a:spLocks noChangeShapeType="1"/>
          </p:cNvSpPr>
          <p:nvPr/>
        </p:nvSpPr>
        <p:spPr bwMode="auto">
          <a:xfrm>
            <a:off x="5113338" y="3098873"/>
            <a:ext cx="1588" cy="1587"/>
          </a:xfrm>
          <a:prstGeom prst="line">
            <a:avLst/>
          </a:prstGeom>
          <a:noFill/>
          <a:ln w="9525">
            <a:noFill/>
            <a:round/>
          </a:ln>
        </p:spPr>
        <p:txBody>
          <a:bodyPr vert="horz" wrap="square" lIns="91440" tIns="45720" rIns="91440" bIns="45720" numCol="1" anchor="t" anchorCtr="0" compatLnSpc="1"/>
          <a:lstStyle/>
          <a:p>
            <a:endParaRPr lang="en-US" sz="2400"/>
          </a:p>
        </p:txBody>
      </p:sp>
      <p:sp>
        <p:nvSpPr>
          <p:cNvPr id="18" name="Freeform 15"/>
          <p:cNvSpPr/>
          <p:nvPr/>
        </p:nvSpPr>
        <p:spPr bwMode="auto">
          <a:xfrm>
            <a:off x="5967413" y="4270447"/>
            <a:ext cx="1588" cy="112712"/>
          </a:xfrm>
          <a:custGeom>
            <a:avLst/>
            <a:gdLst/>
            <a:ahLst/>
            <a:cxnLst>
              <a:cxn ang="0">
                <a:pos x="0" y="0"/>
              </a:cxn>
              <a:cxn ang="0">
                <a:pos x="0" y="71"/>
              </a:cxn>
              <a:cxn ang="0">
                <a:pos x="0" y="0"/>
              </a:cxn>
            </a:cxnLst>
            <a:rect l="0" t="0" r="r" b="b"/>
            <a:pathLst>
              <a:path h="71">
                <a:moveTo>
                  <a:pt x="0" y="0"/>
                </a:moveTo>
                <a:lnTo>
                  <a:pt x="0" y="71"/>
                </a:lnTo>
                <a:lnTo>
                  <a:pt x="0" y="0"/>
                </a:lnTo>
                <a:close/>
              </a:path>
            </a:pathLst>
          </a:custGeom>
          <a:solidFill>
            <a:srgbClr val="FFD200"/>
          </a:solidFill>
          <a:ln w="9525">
            <a:noFill/>
            <a:round/>
          </a:ln>
        </p:spPr>
        <p:txBody>
          <a:bodyPr vert="horz" wrap="square" lIns="91440" tIns="45720" rIns="91440" bIns="45720" numCol="1" anchor="t" anchorCtr="0" compatLnSpc="1"/>
          <a:lstStyle/>
          <a:p>
            <a:endParaRPr lang="en-US" sz="2400"/>
          </a:p>
        </p:txBody>
      </p:sp>
      <p:sp>
        <p:nvSpPr>
          <p:cNvPr id="19" name="Line 16"/>
          <p:cNvSpPr>
            <a:spLocks noChangeShapeType="1"/>
          </p:cNvSpPr>
          <p:nvPr/>
        </p:nvSpPr>
        <p:spPr bwMode="auto">
          <a:xfrm>
            <a:off x="5967413" y="4270447"/>
            <a:ext cx="1588" cy="112712"/>
          </a:xfrm>
          <a:prstGeom prst="line">
            <a:avLst/>
          </a:prstGeom>
          <a:noFill/>
          <a:ln w="9525">
            <a:noFill/>
            <a:round/>
          </a:ln>
        </p:spPr>
        <p:txBody>
          <a:bodyPr vert="horz" wrap="square" lIns="91440" tIns="45720" rIns="91440" bIns="45720" numCol="1" anchor="t" anchorCtr="0" compatLnSpc="1"/>
          <a:lstStyle/>
          <a:p>
            <a:endParaRPr lang="en-US" sz="2400"/>
          </a:p>
        </p:txBody>
      </p:sp>
      <p:grpSp>
        <p:nvGrpSpPr>
          <p:cNvPr id="20" name="Group 24"/>
          <p:cNvGrpSpPr/>
          <p:nvPr/>
        </p:nvGrpSpPr>
        <p:grpSpPr>
          <a:xfrm>
            <a:off x="3866322" y="2268576"/>
            <a:ext cx="1411356" cy="1411356"/>
            <a:chOff x="3866322" y="2094672"/>
            <a:chExt cx="1411356" cy="1411356"/>
          </a:xfrm>
        </p:grpSpPr>
        <p:sp>
          <p:nvSpPr>
            <p:cNvPr id="21" name="Oval 22"/>
            <p:cNvSpPr/>
            <p:nvPr/>
          </p:nvSpPr>
          <p:spPr>
            <a:xfrm>
              <a:off x="3866322" y="2094672"/>
              <a:ext cx="1411356" cy="1411356"/>
            </a:xfrm>
            <a:prstGeom prst="ellipse">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Freeform 5"/>
            <p:cNvSpPr>
              <a:spLocks noEditPoints="1"/>
            </p:cNvSpPr>
            <p:nvPr/>
          </p:nvSpPr>
          <p:spPr bwMode="auto">
            <a:xfrm>
              <a:off x="4253113" y="2490788"/>
              <a:ext cx="637774" cy="619125"/>
            </a:xfrm>
            <a:custGeom>
              <a:avLst/>
              <a:gdLst/>
              <a:ahLst/>
              <a:cxnLst>
                <a:cxn ang="0">
                  <a:pos x="671" y="73"/>
                </a:cxn>
                <a:cxn ang="0">
                  <a:pos x="569" y="25"/>
                </a:cxn>
                <a:cxn ang="0">
                  <a:pos x="576" y="4"/>
                </a:cxn>
                <a:cxn ang="0">
                  <a:pos x="567" y="0"/>
                </a:cxn>
                <a:cxn ang="0">
                  <a:pos x="111" y="1"/>
                </a:cxn>
                <a:cxn ang="0">
                  <a:pos x="107" y="18"/>
                </a:cxn>
                <a:cxn ang="0">
                  <a:pos x="103" y="73"/>
                </a:cxn>
                <a:cxn ang="0">
                  <a:pos x="4" y="77"/>
                </a:cxn>
                <a:cxn ang="0">
                  <a:pos x="67" y="254"/>
                </a:cxn>
                <a:cxn ang="0">
                  <a:pos x="241" y="392"/>
                </a:cxn>
                <a:cxn ang="0">
                  <a:pos x="271" y="444"/>
                </a:cxn>
                <a:cxn ang="0">
                  <a:pos x="292" y="590"/>
                </a:cxn>
                <a:cxn ang="0">
                  <a:pos x="254" y="594"/>
                </a:cxn>
                <a:cxn ang="0">
                  <a:pos x="204" y="629"/>
                </a:cxn>
                <a:cxn ang="0">
                  <a:pos x="213" y="662"/>
                </a:cxn>
                <a:cxn ang="0">
                  <a:pos x="479" y="654"/>
                </a:cxn>
                <a:cxn ang="0">
                  <a:pos x="472" y="617"/>
                </a:cxn>
                <a:cxn ang="0">
                  <a:pos x="414" y="590"/>
                </a:cxn>
                <a:cxn ang="0">
                  <a:pos x="416" y="455"/>
                </a:cxn>
                <a:cxn ang="0">
                  <a:pos x="406" y="437"/>
                </a:cxn>
                <a:cxn ang="0">
                  <a:pos x="431" y="397"/>
                </a:cxn>
                <a:cxn ang="0">
                  <a:pos x="455" y="357"/>
                </a:cxn>
                <a:cxn ang="0">
                  <a:pos x="683" y="85"/>
                </a:cxn>
                <a:cxn ang="0">
                  <a:pos x="146" y="288"/>
                </a:cxn>
                <a:cxn ang="0">
                  <a:pos x="95" y="244"/>
                </a:cxn>
                <a:cxn ang="0">
                  <a:pos x="81" y="229"/>
                </a:cxn>
                <a:cxn ang="0">
                  <a:pos x="78" y="224"/>
                </a:cxn>
                <a:cxn ang="0">
                  <a:pos x="43" y="166"/>
                </a:cxn>
                <a:cxn ang="0">
                  <a:pos x="41" y="161"/>
                </a:cxn>
                <a:cxn ang="0">
                  <a:pos x="30" y="130"/>
                </a:cxn>
                <a:cxn ang="0">
                  <a:pos x="23" y="97"/>
                </a:cxn>
                <a:cxn ang="0">
                  <a:pos x="180" y="307"/>
                </a:cxn>
                <a:cxn ang="0">
                  <a:pos x="453" y="141"/>
                </a:cxn>
                <a:cxn ang="0">
                  <a:pos x="413" y="266"/>
                </a:cxn>
                <a:cxn ang="0">
                  <a:pos x="342" y="222"/>
                </a:cxn>
                <a:cxn ang="0">
                  <a:pos x="271" y="266"/>
                </a:cxn>
                <a:cxn ang="0">
                  <a:pos x="230" y="141"/>
                </a:cxn>
                <a:cxn ang="0">
                  <a:pos x="314" y="135"/>
                </a:cxn>
                <a:cxn ang="0">
                  <a:pos x="345" y="57"/>
                </a:cxn>
                <a:cxn ang="0">
                  <a:pos x="452" y="135"/>
                </a:cxn>
                <a:cxn ang="0">
                  <a:pos x="653" y="103"/>
                </a:cxn>
                <a:cxn ang="0">
                  <a:pos x="638" y="156"/>
                </a:cxn>
                <a:cxn ang="0">
                  <a:pos x="635" y="163"/>
                </a:cxn>
                <a:cxn ang="0">
                  <a:pos x="627" y="179"/>
                </a:cxn>
                <a:cxn ang="0">
                  <a:pos x="598" y="226"/>
                </a:cxn>
                <a:cxn ang="0">
                  <a:pos x="591" y="234"/>
                </a:cxn>
                <a:cxn ang="0">
                  <a:pos x="563" y="263"/>
                </a:cxn>
                <a:cxn ang="0">
                  <a:pos x="497" y="307"/>
                </a:cxn>
                <a:cxn ang="0">
                  <a:pos x="654" y="97"/>
                </a:cxn>
                <a:cxn ang="0">
                  <a:pos x="653" y="103"/>
                </a:cxn>
              </a:cxnLst>
              <a:rect l="0" t="0" r="r" b="b"/>
              <a:pathLst>
                <a:path w="683" h="662">
                  <a:moveTo>
                    <a:pt x="680" y="78"/>
                  </a:moveTo>
                  <a:cubicBezTo>
                    <a:pt x="678" y="75"/>
                    <a:pt x="675" y="73"/>
                    <a:pt x="671" y="73"/>
                  </a:cubicBezTo>
                  <a:cubicBezTo>
                    <a:pt x="580" y="73"/>
                    <a:pt x="580" y="73"/>
                    <a:pt x="580" y="73"/>
                  </a:cubicBezTo>
                  <a:cubicBezTo>
                    <a:pt x="577" y="49"/>
                    <a:pt x="571" y="32"/>
                    <a:pt x="569" y="25"/>
                  </a:cubicBezTo>
                  <a:cubicBezTo>
                    <a:pt x="572" y="23"/>
                    <a:pt x="574" y="20"/>
                    <a:pt x="576" y="18"/>
                  </a:cubicBezTo>
                  <a:cubicBezTo>
                    <a:pt x="580" y="14"/>
                    <a:pt x="580" y="8"/>
                    <a:pt x="576" y="4"/>
                  </a:cubicBezTo>
                  <a:cubicBezTo>
                    <a:pt x="575" y="3"/>
                    <a:pt x="574" y="2"/>
                    <a:pt x="572" y="1"/>
                  </a:cubicBezTo>
                  <a:cubicBezTo>
                    <a:pt x="571" y="1"/>
                    <a:pt x="569" y="0"/>
                    <a:pt x="567" y="0"/>
                  </a:cubicBezTo>
                  <a:cubicBezTo>
                    <a:pt x="116" y="0"/>
                    <a:pt x="116" y="0"/>
                    <a:pt x="116" y="0"/>
                  </a:cubicBezTo>
                  <a:cubicBezTo>
                    <a:pt x="114" y="0"/>
                    <a:pt x="112" y="1"/>
                    <a:pt x="111" y="1"/>
                  </a:cubicBezTo>
                  <a:cubicBezTo>
                    <a:pt x="109" y="2"/>
                    <a:pt x="108" y="3"/>
                    <a:pt x="107" y="4"/>
                  </a:cubicBezTo>
                  <a:cubicBezTo>
                    <a:pt x="103" y="8"/>
                    <a:pt x="103" y="14"/>
                    <a:pt x="107" y="18"/>
                  </a:cubicBezTo>
                  <a:cubicBezTo>
                    <a:pt x="109" y="20"/>
                    <a:pt x="111" y="23"/>
                    <a:pt x="114" y="25"/>
                  </a:cubicBezTo>
                  <a:cubicBezTo>
                    <a:pt x="112" y="32"/>
                    <a:pt x="107" y="49"/>
                    <a:pt x="103" y="73"/>
                  </a:cubicBezTo>
                  <a:cubicBezTo>
                    <a:pt x="13" y="73"/>
                    <a:pt x="13" y="73"/>
                    <a:pt x="13" y="73"/>
                  </a:cubicBezTo>
                  <a:cubicBezTo>
                    <a:pt x="8" y="73"/>
                    <a:pt x="6" y="75"/>
                    <a:pt x="4" y="77"/>
                  </a:cubicBezTo>
                  <a:cubicBezTo>
                    <a:pt x="1" y="79"/>
                    <a:pt x="0" y="82"/>
                    <a:pt x="0" y="85"/>
                  </a:cubicBezTo>
                  <a:cubicBezTo>
                    <a:pt x="5" y="147"/>
                    <a:pt x="28" y="206"/>
                    <a:pt x="67" y="254"/>
                  </a:cubicBezTo>
                  <a:cubicBezTo>
                    <a:pt x="108" y="304"/>
                    <a:pt x="165" y="341"/>
                    <a:pt x="228" y="357"/>
                  </a:cubicBezTo>
                  <a:cubicBezTo>
                    <a:pt x="225" y="368"/>
                    <a:pt x="224" y="385"/>
                    <a:pt x="241" y="392"/>
                  </a:cubicBezTo>
                  <a:cubicBezTo>
                    <a:pt x="253" y="397"/>
                    <a:pt x="266" y="403"/>
                    <a:pt x="275" y="413"/>
                  </a:cubicBezTo>
                  <a:cubicBezTo>
                    <a:pt x="284" y="423"/>
                    <a:pt x="281" y="435"/>
                    <a:pt x="271" y="444"/>
                  </a:cubicBezTo>
                  <a:cubicBezTo>
                    <a:pt x="268" y="447"/>
                    <a:pt x="267" y="450"/>
                    <a:pt x="268" y="455"/>
                  </a:cubicBezTo>
                  <a:cubicBezTo>
                    <a:pt x="292" y="590"/>
                    <a:pt x="292" y="590"/>
                    <a:pt x="292" y="590"/>
                  </a:cubicBezTo>
                  <a:cubicBezTo>
                    <a:pt x="269" y="590"/>
                    <a:pt x="269" y="590"/>
                    <a:pt x="269" y="590"/>
                  </a:cubicBezTo>
                  <a:cubicBezTo>
                    <a:pt x="264" y="590"/>
                    <a:pt x="258" y="591"/>
                    <a:pt x="254" y="594"/>
                  </a:cubicBezTo>
                  <a:cubicBezTo>
                    <a:pt x="212" y="617"/>
                    <a:pt x="212" y="617"/>
                    <a:pt x="212" y="617"/>
                  </a:cubicBezTo>
                  <a:cubicBezTo>
                    <a:pt x="208" y="619"/>
                    <a:pt x="204" y="624"/>
                    <a:pt x="204" y="629"/>
                  </a:cubicBezTo>
                  <a:cubicBezTo>
                    <a:pt x="204" y="654"/>
                    <a:pt x="204" y="654"/>
                    <a:pt x="204" y="654"/>
                  </a:cubicBezTo>
                  <a:cubicBezTo>
                    <a:pt x="204" y="659"/>
                    <a:pt x="208" y="662"/>
                    <a:pt x="213" y="662"/>
                  </a:cubicBezTo>
                  <a:cubicBezTo>
                    <a:pt x="471" y="662"/>
                    <a:pt x="471" y="662"/>
                    <a:pt x="471" y="662"/>
                  </a:cubicBezTo>
                  <a:cubicBezTo>
                    <a:pt x="475" y="662"/>
                    <a:pt x="479" y="659"/>
                    <a:pt x="479" y="654"/>
                  </a:cubicBezTo>
                  <a:cubicBezTo>
                    <a:pt x="479" y="628"/>
                    <a:pt x="479" y="628"/>
                    <a:pt x="479" y="628"/>
                  </a:cubicBezTo>
                  <a:cubicBezTo>
                    <a:pt x="479" y="624"/>
                    <a:pt x="476" y="619"/>
                    <a:pt x="472" y="617"/>
                  </a:cubicBezTo>
                  <a:cubicBezTo>
                    <a:pt x="461" y="611"/>
                    <a:pt x="440" y="600"/>
                    <a:pt x="429" y="594"/>
                  </a:cubicBezTo>
                  <a:cubicBezTo>
                    <a:pt x="426" y="591"/>
                    <a:pt x="419" y="590"/>
                    <a:pt x="414" y="590"/>
                  </a:cubicBezTo>
                  <a:cubicBezTo>
                    <a:pt x="392" y="590"/>
                    <a:pt x="392" y="590"/>
                    <a:pt x="392" y="590"/>
                  </a:cubicBezTo>
                  <a:cubicBezTo>
                    <a:pt x="392" y="590"/>
                    <a:pt x="415" y="456"/>
                    <a:pt x="416" y="455"/>
                  </a:cubicBezTo>
                  <a:cubicBezTo>
                    <a:pt x="416" y="452"/>
                    <a:pt x="416" y="448"/>
                    <a:pt x="414" y="446"/>
                  </a:cubicBezTo>
                  <a:cubicBezTo>
                    <a:pt x="411" y="443"/>
                    <a:pt x="408" y="440"/>
                    <a:pt x="406" y="437"/>
                  </a:cubicBezTo>
                  <a:cubicBezTo>
                    <a:pt x="403" y="432"/>
                    <a:pt x="402" y="427"/>
                    <a:pt x="403" y="421"/>
                  </a:cubicBezTo>
                  <a:cubicBezTo>
                    <a:pt x="407" y="409"/>
                    <a:pt x="421" y="402"/>
                    <a:pt x="431" y="397"/>
                  </a:cubicBezTo>
                  <a:cubicBezTo>
                    <a:pt x="435" y="395"/>
                    <a:pt x="438" y="394"/>
                    <a:pt x="442" y="392"/>
                  </a:cubicBezTo>
                  <a:cubicBezTo>
                    <a:pt x="460" y="385"/>
                    <a:pt x="458" y="368"/>
                    <a:pt x="455" y="357"/>
                  </a:cubicBezTo>
                  <a:cubicBezTo>
                    <a:pt x="518" y="340"/>
                    <a:pt x="575" y="304"/>
                    <a:pt x="616" y="254"/>
                  </a:cubicBezTo>
                  <a:cubicBezTo>
                    <a:pt x="655" y="206"/>
                    <a:pt x="679" y="147"/>
                    <a:pt x="683" y="85"/>
                  </a:cubicBezTo>
                  <a:cubicBezTo>
                    <a:pt x="683" y="83"/>
                    <a:pt x="682" y="80"/>
                    <a:pt x="680" y="78"/>
                  </a:cubicBezTo>
                  <a:close/>
                  <a:moveTo>
                    <a:pt x="146" y="288"/>
                  </a:moveTo>
                  <a:cubicBezTo>
                    <a:pt x="133" y="279"/>
                    <a:pt x="125" y="273"/>
                    <a:pt x="114" y="263"/>
                  </a:cubicBezTo>
                  <a:cubicBezTo>
                    <a:pt x="108" y="257"/>
                    <a:pt x="101" y="251"/>
                    <a:pt x="95" y="244"/>
                  </a:cubicBezTo>
                  <a:cubicBezTo>
                    <a:pt x="91" y="241"/>
                    <a:pt x="88" y="237"/>
                    <a:pt x="85" y="234"/>
                  </a:cubicBezTo>
                  <a:cubicBezTo>
                    <a:pt x="84" y="232"/>
                    <a:pt x="82" y="230"/>
                    <a:pt x="81" y="229"/>
                  </a:cubicBezTo>
                  <a:cubicBezTo>
                    <a:pt x="80" y="228"/>
                    <a:pt x="80" y="227"/>
                    <a:pt x="79" y="226"/>
                  </a:cubicBezTo>
                  <a:cubicBezTo>
                    <a:pt x="79" y="226"/>
                    <a:pt x="78" y="225"/>
                    <a:pt x="78" y="224"/>
                  </a:cubicBezTo>
                  <a:cubicBezTo>
                    <a:pt x="67" y="210"/>
                    <a:pt x="57" y="195"/>
                    <a:pt x="49" y="179"/>
                  </a:cubicBezTo>
                  <a:cubicBezTo>
                    <a:pt x="47" y="175"/>
                    <a:pt x="45" y="171"/>
                    <a:pt x="43" y="166"/>
                  </a:cubicBezTo>
                  <a:cubicBezTo>
                    <a:pt x="42" y="163"/>
                    <a:pt x="42" y="163"/>
                    <a:pt x="42" y="163"/>
                  </a:cubicBezTo>
                  <a:cubicBezTo>
                    <a:pt x="42" y="163"/>
                    <a:pt x="41" y="161"/>
                    <a:pt x="41" y="161"/>
                  </a:cubicBezTo>
                  <a:cubicBezTo>
                    <a:pt x="40" y="159"/>
                    <a:pt x="40" y="158"/>
                    <a:pt x="39" y="156"/>
                  </a:cubicBezTo>
                  <a:cubicBezTo>
                    <a:pt x="36" y="147"/>
                    <a:pt x="33" y="139"/>
                    <a:pt x="30" y="130"/>
                  </a:cubicBezTo>
                  <a:cubicBezTo>
                    <a:pt x="28" y="121"/>
                    <a:pt x="26" y="112"/>
                    <a:pt x="24" y="103"/>
                  </a:cubicBezTo>
                  <a:cubicBezTo>
                    <a:pt x="24" y="101"/>
                    <a:pt x="23" y="99"/>
                    <a:pt x="23" y="97"/>
                  </a:cubicBezTo>
                  <a:cubicBezTo>
                    <a:pt x="97" y="97"/>
                    <a:pt x="97" y="97"/>
                    <a:pt x="97" y="97"/>
                  </a:cubicBezTo>
                  <a:cubicBezTo>
                    <a:pt x="93" y="159"/>
                    <a:pt x="105" y="244"/>
                    <a:pt x="180" y="307"/>
                  </a:cubicBezTo>
                  <a:cubicBezTo>
                    <a:pt x="168" y="301"/>
                    <a:pt x="156" y="295"/>
                    <a:pt x="146" y="288"/>
                  </a:cubicBezTo>
                  <a:close/>
                  <a:moveTo>
                    <a:pt x="453" y="141"/>
                  </a:moveTo>
                  <a:cubicBezTo>
                    <a:pt x="388" y="188"/>
                    <a:pt x="388" y="188"/>
                    <a:pt x="388" y="188"/>
                  </a:cubicBezTo>
                  <a:cubicBezTo>
                    <a:pt x="413" y="266"/>
                    <a:pt x="413" y="266"/>
                    <a:pt x="413" y="266"/>
                  </a:cubicBezTo>
                  <a:cubicBezTo>
                    <a:pt x="415" y="271"/>
                    <a:pt x="412" y="273"/>
                    <a:pt x="408" y="270"/>
                  </a:cubicBezTo>
                  <a:cubicBezTo>
                    <a:pt x="342" y="222"/>
                    <a:pt x="342" y="222"/>
                    <a:pt x="342" y="222"/>
                  </a:cubicBezTo>
                  <a:cubicBezTo>
                    <a:pt x="276" y="270"/>
                    <a:pt x="276" y="270"/>
                    <a:pt x="276" y="270"/>
                  </a:cubicBezTo>
                  <a:cubicBezTo>
                    <a:pt x="271" y="273"/>
                    <a:pt x="269" y="271"/>
                    <a:pt x="271" y="266"/>
                  </a:cubicBezTo>
                  <a:cubicBezTo>
                    <a:pt x="296" y="188"/>
                    <a:pt x="296" y="188"/>
                    <a:pt x="296" y="188"/>
                  </a:cubicBezTo>
                  <a:cubicBezTo>
                    <a:pt x="230" y="141"/>
                    <a:pt x="230" y="141"/>
                    <a:pt x="230" y="141"/>
                  </a:cubicBezTo>
                  <a:cubicBezTo>
                    <a:pt x="225" y="137"/>
                    <a:pt x="226" y="135"/>
                    <a:pt x="232" y="135"/>
                  </a:cubicBezTo>
                  <a:cubicBezTo>
                    <a:pt x="314" y="135"/>
                    <a:pt x="314" y="135"/>
                    <a:pt x="314" y="135"/>
                  </a:cubicBezTo>
                  <a:cubicBezTo>
                    <a:pt x="339" y="57"/>
                    <a:pt x="339" y="57"/>
                    <a:pt x="339" y="57"/>
                  </a:cubicBezTo>
                  <a:cubicBezTo>
                    <a:pt x="340" y="52"/>
                    <a:pt x="343" y="52"/>
                    <a:pt x="345" y="57"/>
                  </a:cubicBezTo>
                  <a:cubicBezTo>
                    <a:pt x="370" y="135"/>
                    <a:pt x="370" y="135"/>
                    <a:pt x="370" y="135"/>
                  </a:cubicBezTo>
                  <a:cubicBezTo>
                    <a:pt x="452" y="135"/>
                    <a:pt x="452" y="135"/>
                    <a:pt x="452" y="135"/>
                  </a:cubicBezTo>
                  <a:cubicBezTo>
                    <a:pt x="457" y="134"/>
                    <a:pt x="458" y="137"/>
                    <a:pt x="453" y="141"/>
                  </a:cubicBezTo>
                  <a:close/>
                  <a:moveTo>
                    <a:pt x="653" y="103"/>
                  </a:moveTo>
                  <a:cubicBezTo>
                    <a:pt x="651" y="112"/>
                    <a:pt x="649" y="121"/>
                    <a:pt x="647" y="130"/>
                  </a:cubicBezTo>
                  <a:cubicBezTo>
                    <a:pt x="644" y="139"/>
                    <a:pt x="641" y="147"/>
                    <a:pt x="638" y="156"/>
                  </a:cubicBezTo>
                  <a:cubicBezTo>
                    <a:pt x="637" y="158"/>
                    <a:pt x="636" y="159"/>
                    <a:pt x="636" y="161"/>
                  </a:cubicBezTo>
                  <a:cubicBezTo>
                    <a:pt x="636" y="161"/>
                    <a:pt x="635" y="163"/>
                    <a:pt x="635" y="163"/>
                  </a:cubicBezTo>
                  <a:cubicBezTo>
                    <a:pt x="634" y="166"/>
                    <a:pt x="634" y="166"/>
                    <a:pt x="634" y="166"/>
                  </a:cubicBezTo>
                  <a:cubicBezTo>
                    <a:pt x="632" y="171"/>
                    <a:pt x="630" y="175"/>
                    <a:pt x="627" y="179"/>
                  </a:cubicBezTo>
                  <a:cubicBezTo>
                    <a:pt x="619" y="195"/>
                    <a:pt x="610" y="210"/>
                    <a:pt x="599" y="224"/>
                  </a:cubicBezTo>
                  <a:cubicBezTo>
                    <a:pt x="599" y="225"/>
                    <a:pt x="598" y="226"/>
                    <a:pt x="598" y="226"/>
                  </a:cubicBezTo>
                  <a:cubicBezTo>
                    <a:pt x="597" y="227"/>
                    <a:pt x="596" y="228"/>
                    <a:pt x="596" y="229"/>
                  </a:cubicBezTo>
                  <a:cubicBezTo>
                    <a:pt x="594" y="230"/>
                    <a:pt x="593" y="232"/>
                    <a:pt x="591" y="234"/>
                  </a:cubicBezTo>
                  <a:cubicBezTo>
                    <a:pt x="588" y="237"/>
                    <a:pt x="585" y="241"/>
                    <a:pt x="582" y="244"/>
                  </a:cubicBezTo>
                  <a:cubicBezTo>
                    <a:pt x="576" y="251"/>
                    <a:pt x="569" y="257"/>
                    <a:pt x="563" y="263"/>
                  </a:cubicBezTo>
                  <a:cubicBezTo>
                    <a:pt x="551" y="273"/>
                    <a:pt x="544" y="279"/>
                    <a:pt x="531" y="288"/>
                  </a:cubicBezTo>
                  <a:cubicBezTo>
                    <a:pt x="520" y="295"/>
                    <a:pt x="509" y="301"/>
                    <a:pt x="497" y="307"/>
                  </a:cubicBezTo>
                  <a:cubicBezTo>
                    <a:pt x="571" y="244"/>
                    <a:pt x="584" y="159"/>
                    <a:pt x="580" y="97"/>
                  </a:cubicBezTo>
                  <a:cubicBezTo>
                    <a:pt x="654" y="97"/>
                    <a:pt x="654" y="97"/>
                    <a:pt x="654" y="97"/>
                  </a:cubicBezTo>
                  <a:cubicBezTo>
                    <a:pt x="653" y="99"/>
                    <a:pt x="653" y="101"/>
                    <a:pt x="653" y="103"/>
                  </a:cubicBezTo>
                  <a:close/>
                  <a:moveTo>
                    <a:pt x="653" y="103"/>
                  </a:moveTo>
                  <a:cubicBezTo>
                    <a:pt x="653" y="103"/>
                    <a:pt x="653" y="103"/>
                    <a:pt x="653" y="103"/>
                  </a:cubicBezTo>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sz="2400"/>
            </a:p>
          </p:txBody>
        </p:sp>
      </p:grpSp>
      <p:sp>
        <p:nvSpPr>
          <p:cNvPr id="23" name="Freeform 103"/>
          <p:cNvSpPr>
            <a:spLocks noEditPoints="1"/>
          </p:cNvSpPr>
          <p:nvPr/>
        </p:nvSpPr>
        <p:spPr bwMode="auto">
          <a:xfrm>
            <a:off x="4356100" y="1533597"/>
            <a:ext cx="266700" cy="392722"/>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ln>
        </p:spPr>
        <p:txBody>
          <a:bodyPr vert="horz" wrap="square" lIns="91440" tIns="45720" rIns="91440" bIns="45720" numCol="1" anchor="t" anchorCtr="0" compatLnSpc="1"/>
          <a:lstStyle/>
          <a:p>
            <a:endParaRPr lang="en-US" sz="2400" dirty="0">
              <a:solidFill>
                <a:schemeClr val="bg1"/>
              </a:solidFill>
            </a:endParaRPr>
          </a:p>
        </p:txBody>
      </p:sp>
      <p:sp>
        <p:nvSpPr>
          <p:cNvPr id="24" name="Freeform 31"/>
          <p:cNvSpPr>
            <a:spLocks noEditPoints="1"/>
          </p:cNvSpPr>
          <p:nvPr/>
        </p:nvSpPr>
        <p:spPr bwMode="auto">
          <a:xfrm>
            <a:off x="5689601" y="2676598"/>
            <a:ext cx="278723" cy="418085"/>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91440" tIns="45720" rIns="91440" bIns="45720" numCol="1" anchor="t" anchorCtr="0" compatLnSpc="1"/>
          <a:lstStyle/>
          <a:p>
            <a:endParaRPr lang="en-US" sz="2400" dirty="0">
              <a:solidFill>
                <a:schemeClr val="bg1"/>
              </a:solidFill>
            </a:endParaRPr>
          </a:p>
        </p:txBody>
      </p:sp>
      <p:sp>
        <p:nvSpPr>
          <p:cNvPr id="25" name="Freeform 52"/>
          <p:cNvSpPr>
            <a:spLocks noEditPoints="1"/>
          </p:cNvSpPr>
          <p:nvPr/>
        </p:nvSpPr>
        <p:spPr bwMode="auto">
          <a:xfrm>
            <a:off x="4521200" y="4035498"/>
            <a:ext cx="353428" cy="380239"/>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ln>
        </p:spPr>
        <p:txBody>
          <a:bodyPr vert="horz" wrap="square" lIns="91440" tIns="45720" rIns="91440" bIns="45720" numCol="1" anchor="t" anchorCtr="0" compatLnSpc="1"/>
          <a:lstStyle/>
          <a:p>
            <a:endParaRPr lang="en-US" sz="2400" dirty="0">
              <a:solidFill>
                <a:schemeClr val="bg1"/>
              </a:solidFill>
            </a:endParaRPr>
          </a:p>
        </p:txBody>
      </p:sp>
      <p:sp>
        <p:nvSpPr>
          <p:cNvPr id="26" name="Freeform 152"/>
          <p:cNvSpPr>
            <a:spLocks noEditPoints="1"/>
          </p:cNvSpPr>
          <p:nvPr/>
        </p:nvSpPr>
        <p:spPr bwMode="auto">
          <a:xfrm>
            <a:off x="3149600" y="2892497"/>
            <a:ext cx="371049" cy="342900"/>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91440" tIns="45720" rIns="91440" bIns="45720" numCol="1" anchor="t" anchorCtr="0" compatLnSpc="1"/>
          <a:lstStyle/>
          <a:p>
            <a:endParaRPr lang="en-US" sz="2400" dirty="0">
              <a:solidFill>
                <a:schemeClr val="accent2"/>
              </a:solidFill>
            </a:endParaRPr>
          </a:p>
        </p:txBody>
      </p:sp>
      <p:sp>
        <p:nvSpPr>
          <p:cNvPr id="27" name="TextBox 38"/>
          <p:cNvSpPr txBox="1"/>
          <p:nvPr/>
        </p:nvSpPr>
        <p:spPr>
          <a:xfrm rot="18840856">
            <a:off x="3158045" y="1892720"/>
            <a:ext cx="1198880" cy="417830"/>
          </a:xfrm>
          <a:prstGeom prst="rect">
            <a:avLst/>
          </a:prstGeom>
          <a:noFill/>
        </p:spPr>
        <p:txBody>
          <a:bodyPr wrap="none" rtlCol="0">
            <a:spAutoFit/>
          </a:bodyPr>
          <a:lstStyle/>
          <a:p>
            <a:pPr algn="l"/>
            <a:r>
              <a:rPr lang="en-US" sz="2000" b="1" dirty="0">
                <a:solidFill>
                  <a:schemeClr val="bg1"/>
                </a:solidFill>
              </a:rPr>
              <a:t>添加标题</a:t>
            </a:r>
          </a:p>
        </p:txBody>
      </p:sp>
      <p:sp>
        <p:nvSpPr>
          <p:cNvPr id="28" name="TextBox 39"/>
          <p:cNvSpPr txBox="1"/>
          <p:nvPr/>
        </p:nvSpPr>
        <p:spPr>
          <a:xfrm rot="2640856">
            <a:off x="4828576" y="1892719"/>
            <a:ext cx="1198880" cy="417830"/>
          </a:xfrm>
          <a:prstGeom prst="rect">
            <a:avLst/>
          </a:prstGeom>
          <a:noFill/>
        </p:spPr>
        <p:txBody>
          <a:bodyPr wrap="none" rtlCol="0">
            <a:spAutoFit/>
          </a:bodyPr>
          <a:lstStyle/>
          <a:p>
            <a:pPr algn="l"/>
            <a:r>
              <a:rPr lang="en-US" sz="2000" b="1" dirty="0">
                <a:solidFill>
                  <a:schemeClr val="bg1"/>
                </a:solidFill>
              </a:rPr>
              <a:t>添加标题</a:t>
            </a:r>
          </a:p>
        </p:txBody>
      </p:sp>
      <p:sp>
        <p:nvSpPr>
          <p:cNvPr id="29" name="TextBox 40"/>
          <p:cNvSpPr txBox="1"/>
          <p:nvPr/>
        </p:nvSpPr>
        <p:spPr>
          <a:xfrm rot="2759144" flipH="1">
            <a:off x="3158044" y="3612658"/>
            <a:ext cx="1198880" cy="417830"/>
          </a:xfrm>
          <a:prstGeom prst="rect">
            <a:avLst/>
          </a:prstGeom>
          <a:noFill/>
        </p:spPr>
        <p:txBody>
          <a:bodyPr wrap="none" rtlCol="0">
            <a:spAutoFit/>
          </a:bodyPr>
          <a:lstStyle/>
          <a:p>
            <a:pPr algn="l"/>
            <a:r>
              <a:rPr lang="en-US" sz="2000" b="1" dirty="0">
                <a:solidFill>
                  <a:schemeClr val="bg1"/>
                </a:solidFill>
              </a:rPr>
              <a:t>添加标题</a:t>
            </a:r>
          </a:p>
        </p:txBody>
      </p:sp>
      <p:sp>
        <p:nvSpPr>
          <p:cNvPr id="30" name="TextBox 41"/>
          <p:cNvSpPr txBox="1"/>
          <p:nvPr/>
        </p:nvSpPr>
        <p:spPr>
          <a:xfrm rot="18959144" flipH="1">
            <a:off x="4828576" y="3612656"/>
            <a:ext cx="1198880" cy="417830"/>
          </a:xfrm>
          <a:prstGeom prst="rect">
            <a:avLst/>
          </a:prstGeom>
          <a:noFill/>
        </p:spPr>
        <p:txBody>
          <a:bodyPr wrap="none" rtlCol="0">
            <a:spAutoFit/>
          </a:bodyPr>
          <a:lstStyle/>
          <a:p>
            <a:pPr algn="l"/>
            <a:r>
              <a:rPr lang="en-US" sz="2000" b="1" dirty="0">
                <a:solidFill>
                  <a:schemeClr val="bg1"/>
                </a:solidFill>
              </a:rPr>
              <a:t>添加标题</a:t>
            </a:r>
          </a:p>
        </p:txBody>
      </p:sp>
      <p:sp>
        <p:nvSpPr>
          <p:cNvPr id="31" name="TextBox 42"/>
          <p:cNvSpPr txBox="1"/>
          <p:nvPr/>
        </p:nvSpPr>
        <p:spPr>
          <a:xfrm flipH="1">
            <a:off x="1006351" y="1391100"/>
            <a:ext cx="2114799" cy="835660"/>
          </a:xfrm>
          <a:prstGeom prst="rect">
            <a:avLst/>
          </a:prstGeom>
          <a:noFill/>
        </p:spPr>
        <p:txBody>
          <a:bodyPr wrap="square" lIns="0" tIns="0" rIns="0" bIns="0" rtlCol="0" anchor="t">
            <a:spAutoFit/>
          </a:bodyPr>
          <a:lstStyle/>
          <a:p>
            <a:pPr algn="r">
              <a:spcBef>
                <a:spcPct val="20000"/>
              </a:spcBef>
              <a:defRPr/>
            </a:pPr>
            <a:r>
              <a:rPr lang="en-US" sz="1200" b="1" dirty="0">
                <a:solidFill>
                  <a:schemeClr val="accent1"/>
                </a:solidFill>
              </a:rPr>
              <a:t>单击此处添加标题</a:t>
            </a:r>
          </a:p>
          <a:p>
            <a:pPr algn="r">
              <a:spcBef>
                <a:spcPct val="20000"/>
              </a:spcBef>
              <a:defRPr/>
            </a:pPr>
            <a:r>
              <a:rPr lang="en-US" sz="1000" dirty="0">
                <a:solidFill>
                  <a:schemeClr val="tx1">
                    <a:lumMod val="65000"/>
                    <a:lumOff val="35000"/>
                  </a:schemeClr>
                </a:solidFill>
              </a:rPr>
              <a:t>您的内容打在这里，或者通过复制您的文本后，在此框中选择粘贴，并选择只保留文字。您的内容打在这里，或者通过复制您的文本后，在此框中</a:t>
            </a:r>
          </a:p>
        </p:txBody>
      </p:sp>
      <p:sp>
        <p:nvSpPr>
          <p:cNvPr id="32" name="TextBox 43"/>
          <p:cNvSpPr txBox="1"/>
          <p:nvPr/>
        </p:nvSpPr>
        <p:spPr>
          <a:xfrm>
            <a:off x="6010151" y="1391100"/>
            <a:ext cx="2114799" cy="835660"/>
          </a:xfrm>
          <a:prstGeom prst="rect">
            <a:avLst/>
          </a:prstGeom>
          <a:noFill/>
        </p:spPr>
        <p:txBody>
          <a:bodyPr wrap="square" lIns="0" tIns="0" rIns="0" bIns="0" rtlCol="0" anchor="t">
            <a:spAutoFit/>
          </a:bodyPr>
          <a:lstStyle/>
          <a:p>
            <a:pPr>
              <a:spcBef>
                <a:spcPct val="20000"/>
              </a:spcBef>
              <a:defRPr/>
            </a:pPr>
            <a:r>
              <a:rPr lang="en-US" sz="1200" b="1" dirty="0">
                <a:solidFill>
                  <a:schemeClr val="accent2"/>
                </a:solidFill>
              </a:rPr>
              <a:t>单击此处添加标题</a:t>
            </a:r>
          </a:p>
          <a:p>
            <a:pPr>
              <a:spcBef>
                <a:spcPct val="20000"/>
              </a:spcBef>
              <a:defRPr/>
            </a:pPr>
            <a:r>
              <a:rPr lang="en-US" sz="1000" dirty="0">
                <a:solidFill>
                  <a:schemeClr val="tx1">
                    <a:lumMod val="65000"/>
                    <a:lumOff val="35000"/>
                  </a:schemeClr>
                </a:solidFill>
              </a:rPr>
              <a:t>您的内容打在这里，或者通过复制您的文本后，在此框中选择粘贴，并选择只保留文字。您的内容打在这里，或者通过复制您的文本后，在此框中</a:t>
            </a:r>
          </a:p>
        </p:txBody>
      </p:sp>
      <p:sp>
        <p:nvSpPr>
          <p:cNvPr id="33" name="TextBox 45"/>
          <p:cNvSpPr txBox="1"/>
          <p:nvPr/>
        </p:nvSpPr>
        <p:spPr>
          <a:xfrm flipH="1">
            <a:off x="1006351" y="3880300"/>
            <a:ext cx="2114799" cy="835660"/>
          </a:xfrm>
          <a:prstGeom prst="rect">
            <a:avLst/>
          </a:prstGeom>
          <a:noFill/>
        </p:spPr>
        <p:txBody>
          <a:bodyPr wrap="square" lIns="0" tIns="0" rIns="0" bIns="0" rtlCol="0" anchor="t">
            <a:spAutoFit/>
          </a:bodyPr>
          <a:lstStyle/>
          <a:p>
            <a:pPr algn="r">
              <a:spcBef>
                <a:spcPct val="20000"/>
              </a:spcBef>
              <a:defRPr/>
            </a:pPr>
            <a:r>
              <a:rPr lang="en-US" sz="1200" b="1" dirty="0">
                <a:solidFill>
                  <a:schemeClr val="accent4"/>
                </a:solidFill>
              </a:rPr>
              <a:t>单击此处添加标题</a:t>
            </a:r>
          </a:p>
          <a:p>
            <a:pPr algn="r">
              <a:spcBef>
                <a:spcPct val="20000"/>
              </a:spcBef>
              <a:defRPr/>
            </a:pPr>
            <a:r>
              <a:rPr lang="en-US" sz="1000" dirty="0">
                <a:solidFill>
                  <a:schemeClr val="tx1">
                    <a:lumMod val="65000"/>
                    <a:lumOff val="35000"/>
                  </a:schemeClr>
                </a:solidFill>
              </a:rPr>
              <a:t>您的内容打在这里，或者通过复制您的文本后，在此框中选择粘贴，并选择只保留文字。您的内容打在这里，或者通过复制您的文本后，在此框中</a:t>
            </a:r>
          </a:p>
        </p:txBody>
      </p:sp>
      <p:sp>
        <p:nvSpPr>
          <p:cNvPr id="34" name="TextBox 46"/>
          <p:cNvSpPr txBox="1"/>
          <p:nvPr/>
        </p:nvSpPr>
        <p:spPr>
          <a:xfrm>
            <a:off x="6010151" y="3880300"/>
            <a:ext cx="2114799" cy="835660"/>
          </a:xfrm>
          <a:prstGeom prst="rect">
            <a:avLst/>
          </a:prstGeom>
          <a:noFill/>
        </p:spPr>
        <p:txBody>
          <a:bodyPr wrap="square" lIns="0" tIns="0" rIns="0" bIns="0" rtlCol="0" anchor="t">
            <a:spAutoFit/>
          </a:bodyPr>
          <a:lstStyle/>
          <a:p>
            <a:pPr>
              <a:spcBef>
                <a:spcPct val="20000"/>
              </a:spcBef>
              <a:defRPr/>
            </a:pPr>
            <a:r>
              <a:rPr lang="en-US" sz="1200" b="1" dirty="0">
                <a:solidFill>
                  <a:schemeClr val="accent3"/>
                </a:solidFill>
              </a:rPr>
              <a:t>单击此处添加标题</a:t>
            </a:r>
          </a:p>
          <a:p>
            <a:pPr>
              <a:spcBef>
                <a:spcPct val="20000"/>
              </a:spcBef>
              <a:defRPr/>
            </a:pPr>
            <a:r>
              <a:rPr lang="en-US" sz="1000" dirty="0">
                <a:solidFill>
                  <a:schemeClr val="tx1">
                    <a:lumMod val="65000"/>
                    <a:lumOff val="35000"/>
                  </a:schemeClr>
                </a:solidFill>
              </a:rPr>
              <a:t>您的内容打在这里，或者通过复制您的文本后，在此框中选择粘贴，并选择只保留文字。您的内容打在这里，或者通过复制您的文本后，在此框中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8" presetClass="entr" presetSubtype="3"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trips(upRight)">
                                      <p:cBhvr>
                                        <p:cTn id="12" dur="500"/>
                                        <p:tgtEl>
                                          <p:spTgt spid="13"/>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p:cTn id="20" dur="500" fill="hold"/>
                                        <p:tgtEl>
                                          <p:spTgt spid="23"/>
                                        </p:tgtEl>
                                        <p:attrNameLst>
                                          <p:attrName>ppt_w</p:attrName>
                                        </p:attrNameLst>
                                      </p:cBhvr>
                                      <p:tavLst>
                                        <p:tav tm="0">
                                          <p:val>
                                            <p:fltVal val="0"/>
                                          </p:val>
                                        </p:tav>
                                        <p:tav tm="100000">
                                          <p:val>
                                            <p:strVal val="#ppt_w"/>
                                          </p:val>
                                        </p:tav>
                                      </p:tavLst>
                                    </p:anim>
                                    <p:anim calcmode="lin" valueType="num">
                                      <p:cBhvr>
                                        <p:cTn id="21" dur="500" fill="hold"/>
                                        <p:tgtEl>
                                          <p:spTgt spid="23"/>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18" presetClass="entr" presetSubtype="6"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strips(downRight)">
                                      <p:cBhvr>
                                        <p:cTn id="25" dur="500"/>
                                        <p:tgtEl>
                                          <p:spTgt spid="10"/>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par>
                          <p:cTn id="30" fill="hold">
                            <p:stCondLst>
                              <p:cond delay="3000"/>
                            </p:stCondLst>
                            <p:childTnLst>
                              <p:par>
                                <p:cTn id="31" presetID="23" presetClass="entr" presetSubtype="16"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ppt_w</p:attrName>
                                        </p:attrNameLst>
                                      </p:cBhvr>
                                      <p:tavLst>
                                        <p:tav tm="0">
                                          <p:val>
                                            <p:fltVal val="0"/>
                                          </p:val>
                                        </p:tav>
                                        <p:tav tm="100000">
                                          <p:val>
                                            <p:strVal val="#ppt_w"/>
                                          </p:val>
                                        </p:tav>
                                      </p:tavLst>
                                    </p:anim>
                                    <p:anim calcmode="lin" valueType="num">
                                      <p:cBhvr>
                                        <p:cTn id="34" dur="500" fill="hold"/>
                                        <p:tgtEl>
                                          <p:spTgt spid="24"/>
                                        </p:tgtEl>
                                        <p:attrNameLst>
                                          <p:attrName>ppt_h</p:attrName>
                                        </p:attrNameLst>
                                      </p:cBhvr>
                                      <p:tavLst>
                                        <p:tav tm="0">
                                          <p:val>
                                            <p:fltVal val="0"/>
                                          </p:val>
                                        </p:tav>
                                        <p:tav tm="100000">
                                          <p:val>
                                            <p:strVal val="#ppt_h"/>
                                          </p:val>
                                        </p:tav>
                                      </p:tavLst>
                                    </p:anim>
                                  </p:childTnLst>
                                </p:cTn>
                              </p:par>
                            </p:childTnLst>
                          </p:cTn>
                        </p:par>
                        <p:par>
                          <p:cTn id="35" fill="hold">
                            <p:stCondLst>
                              <p:cond delay="3500"/>
                            </p:stCondLst>
                            <p:childTnLst>
                              <p:par>
                                <p:cTn id="36" presetID="18" presetClass="entr" presetSubtype="12"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strips(downLeft)">
                                      <p:cBhvr>
                                        <p:cTn id="38" dur="500"/>
                                        <p:tgtEl>
                                          <p:spTgt spid="7"/>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par>
                          <p:cTn id="43" fill="hold">
                            <p:stCondLst>
                              <p:cond delay="4500"/>
                            </p:stCondLst>
                            <p:childTnLst>
                              <p:par>
                                <p:cTn id="44" presetID="23" presetClass="entr" presetSubtype="16"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 calcmode="lin" valueType="num">
                                      <p:cBhvr>
                                        <p:cTn id="46" dur="500" fill="hold"/>
                                        <p:tgtEl>
                                          <p:spTgt spid="25"/>
                                        </p:tgtEl>
                                        <p:attrNameLst>
                                          <p:attrName>ppt_w</p:attrName>
                                        </p:attrNameLst>
                                      </p:cBhvr>
                                      <p:tavLst>
                                        <p:tav tm="0">
                                          <p:val>
                                            <p:fltVal val="0"/>
                                          </p:val>
                                        </p:tav>
                                        <p:tav tm="100000">
                                          <p:val>
                                            <p:strVal val="#ppt_w"/>
                                          </p:val>
                                        </p:tav>
                                      </p:tavLst>
                                    </p:anim>
                                    <p:anim calcmode="lin" valueType="num">
                                      <p:cBhvr>
                                        <p:cTn id="47" dur="500" fill="hold"/>
                                        <p:tgtEl>
                                          <p:spTgt spid="25"/>
                                        </p:tgtEl>
                                        <p:attrNameLst>
                                          <p:attrName>ppt_h</p:attrName>
                                        </p:attrNameLst>
                                      </p:cBhvr>
                                      <p:tavLst>
                                        <p:tav tm="0">
                                          <p:val>
                                            <p:fltVal val="0"/>
                                          </p:val>
                                        </p:tav>
                                        <p:tav tm="100000">
                                          <p:val>
                                            <p:strVal val="#ppt_h"/>
                                          </p:val>
                                        </p:tav>
                                      </p:tavLst>
                                    </p:anim>
                                  </p:childTnLst>
                                </p:cTn>
                              </p:par>
                            </p:childTnLst>
                          </p:cTn>
                        </p:par>
                        <p:par>
                          <p:cTn id="48" fill="hold">
                            <p:stCondLst>
                              <p:cond delay="5000"/>
                            </p:stCondLst>
                            <p:childTnLst>
                              <p:par>
                                <p:cTn id="49" presetID="18" presetClass="entr" presetSubtype="9" fill="hold" nodeType="after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strips(upLeft)">
                                      <p:cBhvr>
                                        <p:cTn id="51" dur="500"/>
                                        <p:tgtEl>
                                          <p:spTgt spid="3"/>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childTnLst>
                          </p:cTn>
                        </p:par>
                        <p:par>
                          <p:cTn id="56" fill="hold">
                            <p:stCondLst>
                              <p:cond delay="6000"/>
                            </p:stCondLst>
                            <p:childTnLst>
                              <p:par>
                                <p:cTn id="57" presetID="23" presetClass="entr" presetSubtype="16" fill="hold" grpId="0" nodeType="after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childTnLst>
                                </p:cTn>
                              </p:par>
                            </p:childTnLst>
                          </p:cTn>
                        </p:par>
                        <p:par>
                          <p:cTn id="61" fill="hold">
                            <p:stCondLst>
                              <p:cond delay="6500"/>
                            </p:stCondLst>
                            <p:childTnLst>
                              <p:par>
                                <p:cTn id="62" presetID="2" presetClass="entr" presetSubtype="8" accel="50000" decel="50000" fill="hold" grpId="0" nodeType="afterEffect">
                                  <p:stCondLst>
                                    <p:cond delay="0"/>
                                  </p:stCondLst>
                                  <p:childTnLst>
                                    <p:set>
                                      <p:cBhvr>
                                        <p:cTn id="63" dur="1" fill="hold">
                                          <p:stCondLst>
                                            <p:cond delay="0"/>
                                          </p:stCondLst>
                                        </p:cTn>
                                        <p:tgtEl>
                                          <p:spTgt spid="31"/>
                                        </p:tgtEl>
                                        <p:attrNameLst>
                                          <p:attrName>style.visibility</p:attrName>
                                        </p:attrNameLst>
                                      </p:cBhvr>
                                      <p:to>
                                        <p:strVal val="visible"/>
                                      </p:to>
                                    </p:set>
                                    <p:anim calcmode="lin" valueType="num">
                                      <p:cBhvr additive="base">
                                        <p:cTn id="64" dur="500" fill="hold"/>
                                        <p:tgtEl>
                                          <p:spTgt spid="31"/>
                                        </p:tgtEl>
                                        <p:attrNameLst>
                                          <p:attrName>ppt_x</p:attrName>
                                        </p:attrNameLst>
                                      </p:cBhvr>
                                      <p:tavLst>
                                        <p:tav tm="0">
                                          <p:val>
                                            <p:strVal val="0-#ppt_w/2"/>
                                          </p:val>
                                        </p:tav>
                                        <p:tav tm="100000">
                                          <p:val>
                                            <p:strVal val="#ppt_x"/>
                                          </p:val>
                                        </p:tav>
                                      </p:tavLst>
                                    </p:anim>
                                    <p:anim calcmode="lin" valueType="num">
                                      <p:cBhvr additive="base">
                                        <p:cTn id="65" dur="500" fill="hold"/>
                                        <p:tgtEl>
                                          <p:spTgt spid="31"/>
                                        </p:tgtEl>
                                        <p:attrNameLst>
                                          <p:attrName>ppt_y</p:attrName>
                                        </p:attrNameLst>
                                      </p:cBhvr>
                                      <p:tavLst>
                                        <p:tav tm="0">
                                          <p:val>
                                            <p:strVal val="#ppt_y"/>
                                          </p:val>
                                        </p:tav>
                                        <p:tav tm="100000">
                                          <p:val>
                                            <p:strVal val="#ppt_y"/>
                                          </p:val>
                                        </p:tav>
                                      </p:tavLst>
                                    </p:anim>
                                  </p:childTnLst>
                                </p:cTn>
                              </p:par>
                            </p:childTnLst>
                          </p:cTn>
                        </p:par>
                        <p:par>
                          <p:cTn id="66" fill="hold">
                            <p:stCondLst>
                              <p:cond delay="7000"/>
                            </p:stCondLst>
                            <p:childTnLst>
                              <p:par>
                                <p:cTn id="67" presetID="2" presetClass="entr" presetSubtype="2" accel="50000" decel="50000" fill="hold" grpId="0" nodeType="after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additive="base">
                                        <p:cTn id="69" dur="500" fill="hold"/>
                                        <p:tgtEl>
                                          <p:spTgt spid="32"/>
                                        </p:tgtEl>
                                        <p:attrNameLst>
                                          <p:attrName>ppt_x</p:attrName>
                                        </p:attrNameLst>
                                      </p:cBhvr>
                                      <p:tavLst>
                                        <p:tav tm="0">
                                          <p:val>
                                            <p:strVal val="1+#ppt_w/2"/>
                                          </p:val>
                                        </p:tav>
                                        <p:tav tm="100000">
                                          <p:val>
                                            <p:strVal val="#ppt_x"/>
                                          </p:val>
                                        </p:tav>
                                      </p:tavLst>
                                    </p:anim>
                                    <p:anim calcmode="lin" valueType="num">
                                      <p:cBhvr additive="base">
                                        <p:cTn id="70" dur="500" fill="hold"/>
                                        <p:tgtEl>
                                          <p:spTgt spid="32"/>
                                        </p:tgtEl>
                                        <p:attrNameLst>
                                          <p:attrName>ppt_y</p:attrName>
                                        </p:attrNameLst>
                                      </p:cBhvr>
                                      <p:tavLst>
                                        <p:tav tm="0">
                                          <p:val>
                                            <p:strVal val="#ppt_y"/>
                                          </p:val>
                                        </p:tav>
                                        <p:tav tm="100000">
                                          <p:val>
                                            <p:strVal val="#ppt_y"/>
                                          </p:val>
                                        </p:tav>
                                      </p:tavLst>
                                    </p:anim>
                                  </p:childTnLst>
                                </p:cTn>
                              </p:par>
                            </p:childTnLst>
                          </p:cTn>
                        </p:par>
                        <p:par>
                          <p:cTn id="71" fill="hold">
                            <p:stCondLst>
                              <p:cond delay="7500"/>
                            </p:stCondLst>
                            <p:childTnLst>
                              <p:par>
                                <p:cTn id="72" presetID="2" presetClass="entr" presetSubtype="2" accel="50000" decel="50000" fill="hold" grpId="0" nodeType="afterEffect">
                                  <p:stCondLst>
                                    <p:cond delay="0"/>
                                  </p:stCondLst>
                                  <p:childTnLst>
                                    <p:set>
                                      <p:cBhvr>
                                        <p:cTn id="73" dur="1" fill="hold">
                                          <p:stCondLst>
                                            <p:cond delay="0"/>
                                          </p:stCondLst>
                                        </p:cTn>
                                        <p:tgtEl>
                                          <p:spTgt spid="34"/>
                                        </p:tgtEl>
                                        <p:attrNameLst>
                                          <p:attrName>style.visibility</p:attrName>
                                        </p:attrNameLst>
                                      </p:cBhvr>
                                      <p:to>
                                        <p:strVal val="visible"/>
                                      </p:to>
                                    </p:set>
                                    <p:anim calcmode="lin" valueType="num">
                                      <p:cBhvr additive="base">
                                        <p:cTn id="74" dur="500" fill="hold"/>
                                        <p:tgtEl>
                                          <p:spTgt spid="34"/>
                                        </p:tgtEl>
                                        <p:attrNameLst>
                                          <p:attrName>ppt_x</p:attrName>
                                        </p:attrNameLst>
                                      </p:cBhvr>
                                      <p:tavLst>
                                        <p:tav tm="0">
                                          <p:val>
                                            <p:strVal val="1+#ppt_w/2"/>
                                          </p:val>
                                        </p:tav>
                                        <p:tav tm="100000">
                                          <p:val>
                                            <p:strVal val="#ppt_x"/>
                                          </p:val>
                                        </p:tav>
                                      </p:tavLst>
                                    </p:anim>
                                    <p:anim calcmode="lin" valueType="num">
                                      <p:cBhvr additive="base">
                                        <p:cTn id="75" dur="500" fill="hold"/>
                                        <p:tgtEl>
                                          <p:spTgt spid="34"/>
                                        </p:tgtEl>
                                        <p:attrNameLst>
                                          <p:attrName>ppt_y</p:attrName>
                                        </p:attrNameLst>
                                      </p:cBhvr>
                                      <p:tavLst>
                                        <p:tav tm="0">
                                          <p:val>
                                            <p:strVal val="#ppt_y"/>
                                          </p:val>
                                        </p:tav>
                                        <p:tav tm="100000">
                                          <p:val>
                                            <p:strVal val="#ppt_y"/>
                                          </p:val>
                                        </p:tav>
                                      </p:tavLst>
                                    </p:anim>
                                  </p:childTnLst>
                                </p:cTn>
                              </p:par>
                            </p:childTnLst>
                          </p:cTn>
                        </p:par>
                        <p:par>
                          <p:cTn id="76" fill="hold">
                            <p:stCondLst>
                              <p:cond delay="8000"/>
                            </p:stCondLst>
                            <p:childTnLst>
                              <p:par>
                                <p:cTn id="77" presetID="2" presetClass="entr" presetSubtype="8" accel="50000" decel="50000" fill="hold" grpId="0" nodeType="after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0-#ppt_w/2"/>
                                          </p:val>
                                        </p:tav>
                                        <p:tav tm="100000">
                                          <p:val>
                                            <p:strVal val="#ppt_x"/>
                                          </p:val>
                                        </p:tav>
                                      </p:tavLst>
                                    </p:anim>
                                    <p:anim calcmode="lin" valueType="num">
                                      <p:cBhvr additive="base">
                                        <p:cTn id="80"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7200" y="160470"/>
            <a:ext cx="6000750" cy="581025"/>
          </a:xfrm>
          <a:prstGeom prst="rect">
            <a:avLst/>
          </a:prstGeom>
          <a:noFill/>
        </p:spPr>
        <p:txBody>
          <a:bodyPr wrap="square" rtlCol="0">
            <a:spAutoFit/>
          </a:bodyPr>
          <a:lstStyle/>
          <a:p>
            <a:r>
              <a:rPr lang="en-US" altLang="zh-CN" sz="3000" b="1" dirty="0" smtClean="0">
                <a:solidFill>
                  <a:schemeClr val="bg1"/>
                </a:solidFill>
              </a:rPr>
              <a:t>单击此处添加标题</a:t>
            </a:r>
          </a:p>
        </p:txBody>
      </p:sp>
      <p:grpSp>
        <p:nvGrpSpPr>
          <p:cNvPr id="138" name="组合 137"/>
          <p:cNvGrpSpPr/>
          <p:nvPr/>
        </p:nvGrpSpPr>
        <p:grpSpPr>
          <a:xfrm>
            <a:off x="279519" y="1143351"/>
            <a:ext cx="8519721" cy="3462390"/>
            <a:chOff x="1117652" y="1867963"/>
            <a:chExt cx="9150537" cy="3718752"/>
          </a:xfrm>
        </p:grpSpPr>
        <p:sp>
          <p:nvSpPr>
            <p:cNvPr id="73" name="Shape 8667"/>
            <p:cNvSpPr/>
            <p:nvPr/>
          </p:nvSpPr>
          <p:spPr>
            <a:xfrm>
              <a:off x="2874385" y="2024358"/>
              <a:ext cx="1276180" cy="12538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3" y="21600"/>
                    <a:pt x="5963" y="21600"/>
                    <a:pt x="5963" y="21600"/>
                  </a:cubicBezTo>
                  <a:cubicBezTo>
                    <a:pt x="6891" y="19098"/>
                    <a:pt x="11529" y="11459"/>
                    <a:pt x="12721" y="9351"/>
                  </a:cubicBezTo>
                  <a:cubicBezTo>
                    <a:pt x="16697" y="2107"/>
                    <a:pt x="21600" y="0"/>
                    <a:pt x="21600" y="0"/>
                  </a:cubicBezTo>
                  <a:cubicBezTo>
                    <a:pt x="0" y="0"/>
                    <a:pt x="0" y="0"/>
                    <a:pt x="0" y="0"/>
                  </a:cubicBezTo>
                </a:path>
              </a:pathLst>
            </a:custGeom>
            <a:solidFill>
              <a:srgbClr val="FAB510"/>
            </a:solidFill>
            <a:ln>
              <a:round/>
            </a:ln>
          </p:spPr>
          <p:txBody>
            <a:bodyPr lIns="0" tIns="0" rIns="0" bIns="0"/>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74" name="Shape 8668"/>
            <p:cNvSpPr/>
            <p:nvPr/>
          </p:nvSpPr>
          <p:spPr>
            <a:xfrm>
              <a:off x="2145612" y="2490551"/>
              <a:ext cx="3082546" cy="977398"/>
            </a:xfrm>
            <a:custGeom>
              <a:avLst/>
              <a:gdLst/>
              <a:ahLst/>
              <a:cxnLst>
                <a:cxn ang="0">
                  <a:pos x="wd2" y="hd2"/>
                </a:cxn>
                <a:cxn ang="5400000">
                  <a:pos x="wd2" y="hd2"/>
                </a:cxn>
                <a:cxn ang="10800000">
                  <a:pos x="wd2" y="hd2"/>
                </a:cxn>
                <a:cxn ang="16200000">
                  <a:pos x="wd2" y="hd2"/>
                </a:cxn>
              </a:cxnLst>
              <a:rect l="0" t="0" r="r" b="b"/>
              <a:pathLst>
                <a:path w="21600" h="21600" extrusionOk="0">
                  <a:moveTo>
                    <a:pt x="3457" y="0"/>
                  </a:moveTo>
                  <a:cubicBezTo>
                    <a:pt x="3765" y="0"/>
                    <a:pt x="8918" y="0"/>
                    <a:pt x="12739" y="0"/>
                  </a:cubicBezTo>
                  <a:lnTo>
                    <a:pt x="12920" y="0"/>
                  </a:lnTo>
                  <a:lnTo>
                    <a:pt x="13839" y="0"/>
                  </a:lnTo>
                  <a:lnTo>
                    <a:pt x="14823" y="0"/>
                  </a:lnTo>
                  <a:lnTo>
                    <a:pt x="15652" y="0"/>
                  </a:lnTo>
                  <a:lnTo>
                    <a:pt x="16290" y="0"/>
                  </a:lnTo>
                  <a:lnTo>
                    <a:pt x="16700" y="0"/>
                  </a:lnTo>
                  <a:lnTo>
                    <a:pt x="16845" y="0"/>
                  </a:lnTo>
                  <a:lnTo>
                    <a:pt x="21600" y="0"/>
                  </a:lnTo>
                  <a:lnTo>
                    <a:pt x="21600" y="13857"/>
                  </a:lnTo>
                  <a:lnTo>
                    <a:pt x="12920" y="13857"/>
                  </a:lnTo>
                  <a:lnTo>
                    <a:pt x="12920" y="13656"/>
                  </a:lnTo>
                  <a:lnTo>
                    <a:pt x="12455" y="16538"/>
                  </a:lnTo>
                  <a:cubicBezTo>
                    <a:pt x="11962" y="20250"/>
                    <a:pt x="494" y="17381"/>
                    <a:pt x="0" y="21600"/>
                  </a:cubicBezTo>
                  <a:cubicBezTo>
                    <a:pt x="0" y="21600"/>
                    <a:pt x="0" y="21600"/>
                    <a:pt x="2798" y="1013"/>
                  </a:cubicBezTo>
                  <a:cubicBezTo>
                    <a:pt x="2798" y="1013"/>
                    <a:pt x="2963" y="0"/>
                    <a:pt x="3457" y="0"/>
                  </a:cubicBezTo>
                  <a:close/>
                </a:path>
              </a:pathLst>
            </a:custGeom>
            <a:solidFill>
              <a:srgbClr val="E73B08"/>
            </a:solidFill>
            <a:ln w="12700">
              <a:miter lim="400000"/>
            </a:ln>
          </p:spPr>
          <p:txBody>
            <a:bodyPr lIns="0" tIns="0" rIns="0" bIns="0"/>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75" name="Shape 8669"/>
            <p:cNvSpPr/>
            <p:nvPr/>
          </p:nvSpPr>
          <p:spPr>
            <a:xfrm>
              <a:off x="1759793" y="3117574"/>
              <a:ext cx="3136036" cy="970967"/>
            </a:xfrm>
            <a:custGeom>
              <a:avLst/>
              <a:gdLst/>
              <a:ahLst/>
              <a:cxnLst>
                <a:cxn ang="0">
                  <a:pos x="wd2" y="hd2"/>
                </a:cxn>
                <a:cxn ang="5400000">
                  <a:pos x="wd2" y="hd2"/>
                </a:cxn>
                <a:cxn ang="10800000">
                  <a:pos x="wd2" y="hd2"/>
                </a:cxn>
                <a:cxn ang="16200000">
                  <a:pos x="wd2" y="hd2"/>
                </a:cxn>
              </a:cxnLst>
              <a:rect l="0" t="0" r="r" b="b"/>
              <a:pathLst>
                <a:path w="21600" h="21600" extrusionOk="0">
                  <a:moveTo>
                    <a:pt x="2754" y="1020"/>
                  </a:moveTo>
                  <a:cubicBezTo>
                    <a:pt x="0" y="21600"/>
                    <a:pt x="0" y="21600"/>
                    <a:pt x="0" y="21600"/>
                  </a:cubicBezTo>
                  <a:cubicBezTo>
                    <a:pt x="486" y="17348"/>
                    <a:pt x="16794" y="20239"/>
                    <a:pt x="17280" y="16668"/>
                  </a:cubicBezTo>
                  <a:cubicBezTo>
                    <a:pt x="18738" y="5953"/>
                    <a:pt x="21600" y="0"/>
                    <a:pt x="21600" y="0"/>
                  </a:cubicBezTo>
                  <a:cubicBezTo>
                    <a:pt x="21600" y="0"/>
                    <a:pt x="3888" y="0"/>
                    <a:pt x="3402" y="0"/>
                  </a:cubicBezTo>
                  <a:cubicBezTo>
                    <a:pt x="2862" y="0"/>
                    <a:pt x="2754" y="1020"/>
                    <a:pt x="2754" y="1020"/>
                  </a:cubicBezTo>
                  <a:close/>
                </a:path>
              </a:pathLst>
            </a:custGeom>
            <a:solidFill>
              <a:srgbClr val="F36503"/>
            </a:solidFill>
            <a:ln>
              <a:round/>
            </a:ln>
          </p:spPr>
          <p:txBody>
            <a:bodyPr lIns="0" tIns="0" rIns="0" bIns="0"/>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76" name="Shape 8670"/>
            <p:cNvSpPr/>
            <p:nvPr/>
          </p:nvSpPr>
          <p:spPr>
            <a:xfrm>
              <a:off x="1383864" y="3766557"/>
              <a:ext cx="4359144" cy="987440"/>
            </a:xfrm>
            <a:custGeom>
              <a:avLst/>
              <a:gdLst/>
              <a:ahLst/>
              <a:cxnLst>
                <a:cxn ang="0">
                  <a:pos x="wd2" y="hd2"/>
                </a:cxn>
                <a:cxn ang="5400000">
                  <a:pos x="wd2" y="hd2"/>
                </a:cxn>
                <a:cxn ang="10800000">
                  <a:pos x="wd2" y="hd2"/>
                </a:cxn>
                <a:cxn ang="16200000">
                  <a:pos x="wd2" y="hd2"/>
                </a:cxn>
              </a:cxnLst>
              <a:rect l="0" t="0" r="r" b="b"/>
              <a:pathLst>
                <a:path w="21600" h="21600" extrusionOk="0">
                  <a:moveTo>
                    <a:pt x="15654" y="0"/>
                  </a:moveTo>
                  <a:lnTo>
                    <a:pt x="21600" y="0"/>
                  </a:lnTo>
                  <a:lnTo>
                    <a:pt x="21600" y="13582"/>
                  </a:lnTo>
                  <a:lnTo>
                    <a:pt x="16224" y="13582"/>
                  </a:lnTo>
                  <a:lnTo>
                    <a:pt x="15881" y="16573"/>
                  </a:lnTo>
                  <a:cubicBezTo>
                    <a:pt x="15531" y="20259"/>
                    <a:pt x="349" y="17410"/>
                    <a:pt x="0" y="21600"/>
                  </a:cubicBezTo>
                  <a:cubicBezTo>
                    <a:pt x="0" y="21600"/>
                    <a:pt x="0" y="21600"/>
                    <a:pt x="1980" y="1155"/>
                  </a:cubicBezTo>
                  <a:cubicBezTo>
                    <a:pt x="1980" y="1155"/>
                    <a:pt x="2058" y="149"/>
                    <a:pt x="2446" y="149"/>
                  </a:cubicBezTo>
                  <a:cubicBezTo>
                    <a:pt x="2686" y="149"/>
                    <a:pt x="10415" y="149"/>
                    <a:pt x="15221" y="149"/>
                  </a:cubicBezTo>
                  <a:lnTo>
                    <a:pt x="15654" y="149"/>
                  </a:lnTo>
                  <a:lnTo>
                    <a:pt x="15654" y="0"/>
                  </a:lnTo>
                  <a:close/>
                </a:path>
              </a:pathLst>
            </a:custGeom>
            <a:solidFill>
              <a:srgbClr val="3E825D"/>
            </a:solidFill>
            <a:ln>
              <a:round/>
            </a:ln>
          </p:spPr>
          <p:txBody>
            <a:bodyPr lIns="0" tIns="0" rIns="0" bIns="0"/>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77" name="Shape 8671"/>
            <p:cNvSpPr/>
            <p:nvPr/>
          </p:nvSpPr>
          <p:spPr>
            <a:xfrm>
              <a:off x="1156328" y="4387474"/>
              <a:ext cx="4349558" cy="700898"/>
            </a:xfrm>
            <a:custGeom>
              <a:avLst/>
              <a:gdLst/>
              <a:ahLst/>
              <a:cxnLst>
                <a:cxn ang="0">
                  <a:pos x="wd2" y="hd2"/>
                </a:cxn>
                <a:cxn ang="5400000">
                  <a:pos x="wd2" y="hd2"/>
                </a:cxn>
                <a:cxn ang="10800000">
                  <a:pos x="wd2" y="hd2"/>
                </a:cxn>
                <a:cxn ang="16200000">
                  <a:pos x="wd2" y="hd2"/>
                </a:cxn>
              </a:cxnLst>
              <a:rect l="0" t="0" r="r" b="b"/>
              <a:pathLst>
                <a:path w="21600" h="21600" extrusionOk="0">
                  <a:moveTo>
                    <a:pt x="1790" y="0"/>
                  </a:moveTo>
                  <a:cubicBezTo>
                    <a:pt x="1401" y="0"/>
                    <a:pt x="1323" y="1409"/>
                    <a:pt x="1323" y="1409"/>
                  </a:cubicBezTo>
                  <a:cubicBezTo>
                    <a:pt x="0" y="19722"/>
                    <a:pt x="0" y="19722"/>
                    <a:pt x="0" y="19722"/>
                  </a:cubicBezTo>
                  <a:cubicBezTo>
                    <a:pt x="156" y="16904"/>
                    <a:pt x="5877" y="19722"/>
                    <a:pt x="9263" y="21600"/>
                  </a:cubicBezTo>
                  <a:cubicBezTo>
                    <a:pt x="18603" y="21600"/>
                    <a:pt x="18603" y="21600"/>
                    <a:pt x="18603" y="21600"/>
                  </a:cubicBezTo>
                  <a:cubicBezTo>
                    <a:pt x="19654" y="7748"/>
                    <a:pt x="21600" y="0"/>
                    <a:pt x="21600" y="0"/>
                  </a:cubicBezTo>
                  <a:cubicBezTo>
                    <a:pt x="21600" y="0"/>
                    <a:pt x="2141" y="0"/>
                    <a:pt x="1790" y="0"/>
                  </a:cubicBezTo>
                  <a:close/>
                </a:path>
              </a:pathLst>
            </a:custGeom>
            <a:solidFill>
              <a:srgbClr val="FAB510"/>
            </a:solidFill>
            <a:ln>
              <a:round/>
            </a:ln>
          </p:spPr>
          <p:txBody>
            <a:bodyPr lIns="0" tIns="0" rIns="0" bIns="0"/>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78" name="Shape 8672"/>
            <p:cNvSpPr/>
            <p:nvPr/>
          </p:nvSpPr>
          <p:spPr>
            <a:xfrm>
              <a:off x="3415196" y="3146437"/>
              <a:ext cx="1470738" cy="1"/>
            </a:xfrm>
            <a:custGeom>
              <a:avLst/>
              <a:gdLst/>
              <a:ahLst/>
              <a:cxnLst>
                <a:cxn ang="0">
                  <a:pos x="wd2" y="hd2"/>
                </a:cxn>
                <a:cxn ang="5400000">
                  <a:pos x="wd2" y="hd2"/>
                </a:cxn>
                <a:cxn ang="10800000">
                  <a:pos x="wd2" y="hd2"/>
                </a:cxn>
                <a:cxn ang="16200000">
                  <a:pos x="wd2" y="hd2"/>
                </a:cxn>
              </a:cxnLst>
              <a:rect l="0" t="0" r="r" b="b"/>
              <a:pathLst>
                <a:path w="21600" extrusionOk="0">
                  <a:moveTo>
                    <a:pt x="21485" y="0"/>
                  </a:moveTo>
                  <a:cubicBezTo>
                    <a:pt x="21600" y="0"/>
                    <a:pt x="21600" y="0"/>
                    <a:pt x="21600" y="0"/>
                  </a:cubicBezTo>
                  <a:cubicBezTo>
                    <a:pt x="0" y="0"/>
                    <a:pt x="0" y="0"/>
                    <a:pt x="0" y="0"/>
                  </a:cubicBezTo>
                  <a:lnTo>
                    <a:pt x="0" y="0"/>
                  </a:lnTo>
                  <a:lnTo>
                    <a:pt x="21485" y="0"/>
                  </a:lnTo>
                  <a:close/>
                </a:path>
              </a:pathLst>
            </a:custGeom>
            <a:ln>
              <a:round/>
            </a:ln>
          </p:spPr>
          <p:txBody>
            <a:bodyPr lIns="0" tIns="0" rIns="0" bIns="0"/>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79" name="Shape 8673"/>
            <p:cNvSpPr/>
            <p:nvPr/>
          </p:nvSpPr>
          <p:spPr>
            <a:xfrm>
              <a:off x="4031850" y="4393903"/>
              <a:ext cx="1474036" cy="1"/>
            </a:xfrm>
            <a:custGeom>
              <a:avLst/>
              <a:gdLst/>
              <a:ahLst/>
              <a:cxnLst>
                <a:cxn ang="0">
                  <a:pos x="wd2" y="hd2"/>
                </a:cxn>
                <a:cxn ang="5400000">
                  <a:pos x="wd2" y="hd2"/>
                </a:cxn>
                <a:cxn ang="10800000">
                  <a:pos x="wd2" y="hd2"/>
                </a:cxn>
                <a:cxn ang="16200000">
                  <a:pos x="wd2" y="hd2"/>
                </a:cxn>
              </a:cxnLst>
              <a:rect l="0" t="0" r="r" b="b"/>
              <a:pathLst>
                <a:path w="21600" extrusionOk="0">
                  <a:moveTo>
                    <a:pt x="21485" y="0"/>
                  </a:moveTo>
                  <a:lnTo>
                    <a:pt x="21600" y="0"/>
                  </a:lnTo>
                  <a:cubicBezTo>
                    <a:pt x="0" y="0"/>
                    <a:pt x="0" y="0"/>
                    <a:pt x="0" y="0"/>
                  </a:cubicBezTo>
                  <a:lnTo>
                    <a:pt x="0" y="0"/>
                  </a:lnTo>
                  <a:lnTo>
                    <a:pt x="21485" y="0"/>
                  </a:lnTo>
                  <a:close/>
                </a:path>
              </a:pathLst>
            </a:custGeom>
            <a:ln>
              <a:round/>
            </a:ln>
          </p:spPr>
          <p:txBody>
            <a:bodyPr lIns="0" tIns="0" rIns="0" bIns="0"/>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80" name="Shape 8674"/>
            <p:cNvSpPr/>
            <p:nvPr/>
          </p:nvSpPr>
          <p:spPr>
            <a:xfrm>
              <a:off x="2874385" y="2024358"/>
              <a:ext cx="1276180" cy="1"/>
            </a:xfrm>
            <a:custGeom>
              <a:avLst/>
              <a:gdLst/>
              <a:ahLst/>
              <a:cxnLst>
                <a:cxn ang="0">
                  <a:pos x="wd2" y="hd2"/>
                </a:cxn>
                <a:cxn ang="5400000">
                  <a:pos x="wd2" y="hd2"/>
                </a:cxn>
                <a:cxn ang="10800000">
                  <a:pos x="wd2" y="hd2"/>
                </a:cxn>
                <a:cxn ang="16200000">
                  <a:pos x="wd2" y="hd2"/>
                </a:cxn>
              </a:cxnLst>
              <a:rect l="0" t="0" r="r" b="b"/>
              <a:pathLst>
                <a:path w="21600" extrusionOk="0">
                  <a:moveTo>
                    <a:pt x="21467" y="0"/>
                  </a:moveTo>
                  <a:cubicBezTo>
                    <a:pt x="21600" y="0"/>
                    <a:pt x="21600" y="0"/>
                    <a:pt x="21600" y="0"/>
                  </a:cubicBezTo>
                  <a:cubicBezTo>
                    <a:pt x="0" y="0"/>
                    <a:pt x="0" y="0"/>
                    <a:pt x="0" y="0"/>
                  </a:cubicBezTo>
                  <a:lnTo>
                    <a:pt x="0" y="0"/>
                  </a:lnTo>
                  <a:lnTo>
                    <a:pt x="21467" y="0"/>
                  </a:lnTo>
                  <a:close/>
                </a:path>
              </a:pathLst>
            </a:custGeom>
            <a:ln>
              <a:round/>
            </a:ln>
          </p:spPr>
          <p:txBody>
            <a:bodyPr lIns="0" tIns="0" rIns="0" bIns="0"/>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81" name="Shape 8675"/>
            <p:cNvSpPr/>
            <p:nvPr/>
          </p:nvSpPr>
          <p:spPr>
            <a:xfrm>
              <a:off x="3718576" y="3768246"/>
              <a:ext cx="1972754" cy="6431"/>
            </a:xfrm>
            <a:custGeom>
              <a:avLst/>
              <a:gdLst/>
              <a:ahLst/>
              <a:cxnLst>
                <a:cxn ang="0">
                  <a:pos x="wd2" y="hd2"/>
                </a:cxn>
                <a:cxn ang="5400000">
                  <a:pos x="wd2" y="hd2"/>
                </a:cxn>
                <a:cxn ang="10800000">
                  <a:pos x="wd2" y="hd2"/>
                </a:cxn>
                <a:cxn ang="16200000">
                  <a:pos x="wd2" y="hd2"/>
                </a:cxn>
              </a:cxnLst>
              <a:rect l="0" t="0" r="r" b="b"/>
              <a:pathLst>
                <a:path w="21600" h="21600" extrusionOk="0">
                  <a:moveTo>
                    <a:pt x="21485" y="21600"/>
                  </a:moveTo>
                  <a:cubicBezTo>
                    <a:pt x="21600" y="0"/>
                    <a:pt x="21600" y="0"/>
                    <a:pt x="21600" y="0"/>
                  </a:cubicBezTo>
                  <a:cubicBezTo>
                    <a:pt x="0" y="0"/>
                    <a:pt x="0" y="0"/>
                    <a:pt x="0" y="0"/>
                  </a:cubicBezTo>
                  <a:cubicBezTo>
                    <a:pt x="0" y="21600"/>
                    <a:pt x="0" y="21600"/>
                    <a:pt x="0" y="21600"/>
                  </a:cubicBezTo>
                  <a:lnTo>
                    <a:pt x="21485" y="21600"/>
                  </a:lnTo>
                  <a:close/>
                </a:path>
              </a:pathLst>
            </a:custGeom>
            <a:solidFill>
              <a:srgbClr val="FFFFFF">
                <a:alpha val="50000"/>
              </a:srgbClr>
            </a:solidFill>
            <a:ln>
              <a:round/>
            </a:ln>
          </p:spPr>
          <p:txBody>
            <a:bodyPr lIns="0" tIns="0" rIns="0" bIns="0"/>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82" name="Shape 8676"/>
            <p:cNvSpPr/>
            <p:nvPr/>
          </p:nvSpPr>
          <p:spPr>
            <a:xfrm>
              <a:off x="3092030" y="2492028"/>
              <a:ext cx="2273368" cy="964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0" y="0"/>
                    <a:pt x="0" y="0"/>
                    <a:pt x="0" y="0"/>
                  </a:cubicBezTo>
                  <a:cubicBezTo>
                    <a:pt x="0" y="21600"/>
                    <a:pt x="0" y="21600"/>
                    <a:pt x="0" y="21600"/>
                  </a:cubicBezTo>
                  <a:cubicBezTo>
                    <a:pt x="21483" y="21600"/>
                    <a:pt x="21483" y="21600"/>
                    <a:pt x="21483" y="21600"/>
                  </a:cubicBezTo>
                  <a:cubicBezTo>
                    <a:pt x="21483" y="0"/>
                    <a:pt x="21600" y="0"/>
                    <a:pt x="21600" y="0"/>
                  </a:cubicBezTo>
                </a:path>
              </a:pathLst>
            </a:custGeom>
            <a:solidFill>
              <a:srgbClr val="FFFFFF">
                <a:alpha val="50000"/>
              </a:srgbClr>
            </a:solidFill>
            <a:ln>
              <a:round/>
            </a:ln>
          </p:spPr>
          <p:txBody>
            <a:bodyPr lIns="0" tIns="0" rIns="0" bIns="0"/>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83" name="Shape 8677"/>
            <p:cNvSpPr/>
            <p:nvPr/>
          </p:nvSpPr>
          <p:spPr>
            <a:xfrm>
              <a:off x="3610538" y="1867963"/>
              <a:ext cx="876386" cy="8544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92075">
              <a:solidFill>
                <a:srgbClr val="FAAD29"/>
              </a:solidFill>
              <a:miter lim="400000"/>
            </a:ln>
          </p:spPr>
          <p:txBody>
            <a:bodyPr lIns="0" tIns="0" rIns="0" bIns="0"/>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84" name="Shape 8678"/>
            <p:cNvSpPr/>
            <p:nvPr/>
          </p:nvSpPr>
          <p:spPr>
            <a:xfrm>
              <a:off x="4974283" y="2396329"/>
              <a:ext cx="876387" cy="8544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92075">
              <a:solidFill>
                <a:srgbClr val="F36503"/>
              </a:solidFill>
              <a:miter lim="400000"/>
            </a:ln>
          </p:spPr>
          <p:txBody>
            <a:bodyPr lIns="0" tIns="0" rIns="0" bIns="0"/>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85" name="Shape 8679"/>
            <p:cNvSpPr/>
            <p:nvPr/>
          </p:nvSpPr>
          <p:spPr>
            <a:xfrm>
              <a:off x="4199001" y="3008575"/>
              <a:ext cx="876386" cy="8544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92075">
              <a:solidFill>
                <a:srgbClr val="3E825D"/>
              </a:solidFill>
              <a:miter lim="400000"/>
            </a:ln>
          </p:spPr>
          <p:txBody>
            <a:bodyPr lIns="0" tIns="0" rIns="0" bIns="0"/>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86" name="Shape 8680"/>
            <p:cNvSpPr/>
            <p:nvPr/>
          </p:nvSpPr>
          <p:spPr>
            <a:xfrm>
              <a:off x="5487664" y="3648037"/>
              <a:ext cx="876386" cy="8544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92075">
              <a:solidFill>
                <a:srgbClr val="E73B08"/>
              </a:solidFill>
              <a:miter lim="400000"/>
            </a:ln>
          </p:spPr>
          <p:txBody>
            <a:bodyPr lIns="0" tIns="0" rIns="0" bIns="0"/>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87" name="Shape 8681"/>
            <p:cNvSpPr/>
            <p:nvPr/>
          </p:nvSpPr>
          <p:spPr>
            <a:xfrm>
              <a:off x="4789965" y="4326765"/>
              <a:ext cx="876386" cy="8544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solidFill>
            <a:ln w="92075">
              <a:solidFill>
                <a:srgbClr val="3E825D"/>
              </a:solidFill>
              <a:miter lim="400000"/>
            </a:ln>
          </p:spPr>
          <p:txBody>
            <a:bodyPr lIns="0" tIns="0" rIns="0" bIns="0"/>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88" name="Shape 8682"/>
            <p:cNvSpPr/>
            <p:nvPr/>
          </p:nvSpPr>
          <p:spPr>
            <a:xfrm>
              <a:off x="2540216" y="2014712"/>
              <a:ext cx="1884051" cy="3411247"/>
            </a:xfrm>
            <a:custGeom>
              <a:avLst/>
              <a:gdLst/>
              <a:ahLst/>
              <a:cxnLst>
                <a:cxn ang="0">
                  <a:pos x="wd2" y="hd2"/>
                </a:cxn>
                <a:cxn ang="5400000">
                  <a:pos x="wd2" y="hd2"/>
                </a:cxn>
                <a:cxn ang="10800000">
                  <a:pos x="wd2" y="hd2"/>
                </a:cxn>
                <a:cxn ang="16200000">
                  <a:pos x="wd2" y="hd2"/>
                </a:cxn>
              </a:cxnLst>
              <a:rect l="0" t="0" r="r" b="b"/>
              <a:pathLst>
                <a:path w="19841" h="21600" extrusionOk="0">
                  <a:moveTo>
                    <a:pt x="19841" y="19614"/>
                  </a:moveTo>
                  <a:cubicBezTo>
                    <a:pt x="3517" y="0"/>
                    <a:pt x="3517" y="0"/>
                    <a:pt x="3517" y="0"/>
                  </a:cubicBezTo>
                  <a:cubicBezTo>
                    <a:pt x="385" y="3778"/>
                    <a:pt x="385" y="3778"/>
                    <a:pt x="385" y="3778"/>
                  </a:cubicBezTo>
                  <a:cubicBezTo>
                    <a:pt x="-357" y="4649"/>
                    <a:pt x="-1759" y="7313"/>
                    <a:pt x="15307" y="21600"/>
                  </a:cubicBezTo>
                  <a:cubicBezTo>
                    <a:pt x="18027" y="21019"/>
                    <a:pt x="19759" y="20292"/>
                    <a:pt x="19841" y="19663"/>
                  </a:cubicBezTo>
                  <a:lnTo>
                    <a:pt x="19841" y="19663"/>
                  </a:lnTo>
                  <a:lnTo>
                    <a:pt x="19841" y="19663"/>
                  </a:lnTo>
                  <a:cubicBezTo>
                    <a:pt x="19841" y="19663"/>
                    <a:pt x="19841" y="19663"/>
                    <a:pt x="19841" y="19614"/>
                  </a:cubicBezTo>
                  <a:close/>
                </a:path>
              </a:pathLst>
            </a:custGeom>
            <a:solidFill>
              <a:srgbClr val="3E825D"/>
            </a:solidFill>
            <a:ln>
              <a:round/>
            </a:ln>
          </p:spPr>
          <p:txBody>
            <a:bodyPr lIns="0" tIns="0" rIns="0" bIns="0"/>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89" name="Shape 8683"/>
            <p:cNvSpPr/>
            <p:nvPr/>
          </p:nvSpPr>
          <p:spPr>
            <a:xfrm>
              <a:off x="2153067" y="2535562"/>
              <a:ext cx="1839214" cy="3019001"/>
            </a:xfrm>
            <a:custGeom>
              <a:avLst/>
              <a:gdLst/>
              <a:ahLst/>
              <a:cxnLst>
                <a:cxn ang="0">
                  <a:pos x="wd2" y="hd2"/>
                </a:cxn>
                <a:cxn ang="5400000">
                  <a:pos x="wd2" y="hd2"/>
                </a:cxn>
                <a:cxn ang="10800000">
                  <a:pos x="wd2" y="hd2"/>
                </a:cxn>
                <a:cxn ang="16200000">
                  <a:pos x="wd2" y="hd2"/>
                </a:cxn>
              </a:cxnLst>
              <a:rect l="0" t="0" r="r" b="b"/>
              <a:pathLst>
                <a:path w="19525" h="21600" extrusionOk="0">
                  <a:moveTo>
                    <a:pt x="417" y="5031"/>
                  </a:moveTo>
                  <a:cubicBezTo>
                    <a:pt x="-2075" y="8257"/>
                    <a:pt x="7147" y="16077"/>
                    <a:pt x="13211" y="21600"/>
                  </a:cubicBezTo>
                  <a:cubicBezTo>
                    <a:pt x="15620" y="21381"/>
                    <a:pt x="17780" y="20998"/>
                    <a:pt x="19525" y="20616"/>
                  </a:cubicBezTo>
                  <a:cubicBezTo>
                    <a:pt x="6897" y="5359"/>
                    <a:pt x="3325" y="1094"/>
                    <a:pt x="4156" y="0"/>
                  </a:cubicBezTo>
                  <a:lnTo>
                    <a:pt x="417" y="5031"/>
                  </a:lnTo>
                  <a:close/>
                </a:path>
              </a:pathLst>
            </a:custGeom>
            <a:solidFill>
              <a:srgbClr val="E73B08"/>
            </a:solidFill>
            <a:ln>
              <a:round/>
            </a:ln>
          </p:spPr>
          <p:txBody>
            <a:bodyPr lIns="0" tIns="0" rIns="0" bIns="0"/>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90" name="Shape 8684"/>
            <p:cNvSpPr/>
            <p:nvPr/>
          </p:nvSpPr>
          <p:spPr>
            <a:xfrm>
              <a:off x="1759792" y="3185018"/>
              <a:ext cx="1638919" cy="2401697"/>
            </a:xfrm>
            <a:custGeom>
              <a:avLst/>
              <a:gdLst/>
              <a:ahLst/>
              <a:cxnLst>
                <a:cxn ang="0">
                  <a:pos x="wd2" y="hd2"/>
                </a:cxn>
                <a:cxn ang="5400000">
                  <a:pos x="wd2" y="hd2"/>
                </a:cxn>
                <a:cxn ang="10800000">
                  <a:pos x="wd2" y="hd2"/>
                </a:cxn>
                <a:cxn ang="16200000">
                  <a:pos x="wd2" y="hd2"/>
                </a:cxn>
              </a:cxnLst>
              <a:rect l="0" t="0" r="r" b="b"/>
              <a:pathLst>
                <a:path w="21600" h="21600" extrusionOk="0">
                  <a:moveTo>
                    <a:pt x="0" y="7085"/>
                  </a:moveTo>
                  <a:cubicBezTo>
                    <a:pt x="3204" y="11557"/>
                    <a:pt x="8061" y="15890"/>
                    <a:pt x="13022" y="21600"/>
                  </a:cubicBezTo>
                  <a:cubicBezTo>
                    <a:pt x="13332" y="21600"/>
                    <a:pt x="13745" y="21600"/>
                    <a:pt x="14159" y="21600"/>
                  </a:cubicBezTo>
                  <a:cubicBezTo>
                    <a:pt x="16743" y="21600"/>
                    <a:pt x="19326" y="21531"/>
                    <a:pt x="21600" y="21256"/>
                  </a:cubicBezTo>
                  <a:cubicBezTo>
                    <a:pt x="9095" y="6948"/>
                    <a:pt x="4444" y="1445"/>
                    <a:pt x="5271" y="0"/>
                  </a:cubicBezTo>
                  <a:lnTo>
                    <a:pt x="0" y="7085"/>
                  </a:lnTo>
                  <a:close/>
                </a:path>
              </a:pathLst>
            </a:custGeom>
            <a:solidFill>
              <a:srgbClr val="F36503"/>
            </a:solidFill>
            <a:ln>
              <a:round/>
            </a:ln>
          </p:spPr>
          <p:txBody>
            <a:bodyPr lIns="0" tIns="0" rIns="0" bIns="0"/>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91" name="Shape 8685"/>
            <p:cNvSpPr/>
            <p:nvPr/>
          </p:nvSpPr>
          <p:spPr>
            <a:xfrm>
              <a:off x="1400351" y="3811966"/>
              <a:ext cx="1348728" cy="1774749"/>
            </a:xfrm>
            <a:custGeom>
              <a:avLst/>
              <a:gdLst/>
              <a:ahLst/>
              <a:cxnLst>
                <a:cxn ang="0">
                  <a:pos x="wd2" y="hd2"/>
                </a:cxn>
                <a:cxn ang="5400000">
                  <a:pos x="wd2" y="hd2"/>
                </a:cxn>
                <a:cxn ang="10800000">
                  <a:pos x="wd2" y="hd2"/>
                </a:cxn>
                <a:cxn ang="16200000">
                  <a:pos x="wd2" y="hd2"/>
                </a:cxn>
              </a:cxnLst>
              <a:rect l="0" t="0" r="r" b="b"/>
              <a:pathLst>
                <a:path w="21600" h="21600" extrusionOk="0">
                  <a:moveTo>
                    <a:pt x="0" y="9310"/>
                  </a:moveTo>
                  <a:cubicBezTo>
                    <a:pt x="2763" y="13221"/>
                    <a:pt x="6405" y="16293"/>
                    <a:pt x="9795" y="20669"/>
                  </a:cubicBezTo>
                  <a:cubicBezTo>
                    <a:pt x="13312" y="21228"/>
                    <a:pt x="17330" y="21600"/>
                    <a:pt x="21600" y="21600"/>
                  </a:cubicBezTo>
                  <a:cubicBezTo>
                    <a:pt x="8540" y="5028"/>
                    <a:pt x="5400" y="1210"/>
                    <a:pt x="6153" y="0"/>
                  </a:cubicBezTo>
                  <a:lnTo>
                    <a:pt x="0" y="9310"/>
                  </a:lnTo>
                  <a:close/>
                </a:path>
              </a:pathLst>
            </a:custGeom>
            <a:solidFill>
              <a:srgbClr val="F99118"/>
            </a:solidFill>
            <a:ln>
              <a:round/>
            </a:ln>
          </p:spPr>
          <p:txBody>
            <a:bodyPr lIns="0" tIns="0" rIns="0" bIns="0"/>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92" name="Shape 8686"/>
            <p:cNvSpPr/>
            <p:nvPr/>
          </p:nvSpPr>
          <p:spPr>
            <a:xfrm>
              <a:off x="1117652" y="4448560"/>
              <a:ext cx="900252" cy="1060992"/>
            </a:xfrm>
            <a:custGeom>
              <a:avLst/>
              <a:gdLst/>
              <a:ahLst/>
              <a:cxnLst>
                <a:cxn ang="0">
                  <a:pos x="wd2" y="hd2"/>
                </a:cxn>
                <a:cxn ang="5400000">
                  <a:pos x="wd2" y="hd2"/>
                </a:cxn>
                <a:cxn ang="10800000">
                  <a:pos x="wd2" y="hd2"/>
                </a:cxn>
                <a:cxn ang="16200000">
                  <a:pos x="wd2" y="hd2"/>
                </a:cxn>
              </a:cxnLst>
              <a:rect l="0" t="0" r="r" b="b"/>
              <a:pathLst>
                <a:path w="21600" h="21600" extrusionOk="0">
                  <a:moveTo>
                    <a:pt x="0" y="12276"/>
                  </a:moveTo>
                  <a:cubicBezTo>
                    <a:pt x="0" y="12432"/>
                    <a:pt x="0" y="12432"/>
                    <a:pt x="0" y="12587"/>
                  </a:cubicBezTo>
                  <a:lnTo>
                    <a:pt x="0" y="12587"/>
                  </a:lnTo>
                  <a:lnTo>
                    <a:pt x="0" y="12587"/>
                  </a:lnTo>
                  <a:cubicBezTo>
                    <a:pt x="376" y="15695"/>
                    <a:pt x="9016" y="19424"/>
                    <a:pt x="21600" y="21600"/>
                  </a:cubicBezTo>
                  <a:cubicBezTo>
                    <a:pt x="9016" y="5594"/>
                    <a:pt x="6762" y="1088"/>
                    <a:pt x="7325" y="0"/>
                  </a:cubicBezTo>
                  <a:lnTo>
                    <a:pt x="0" y="12276"/>
                  </a:lnTo>
                  <a:close/>
                </a:path>
              </a:pathLst>
            </a:custGeom>
            <a:solidFill>
              <a:srgbClr val="FAAD29"/>
            </a:solidFill>
            <a:ln>
              <a:round/>
            </a:ln>
          </p:spPr>
          <p:txBody>
            <a:bodyPr lIns="0" tIns="0" rIns="0" bIns="0"/>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93" name="Shape 8687"/>
            <p:cNvSpPr/>
            <p:nvPr/>
          </p:nvSpPr>
          <p:spPr>
            <a:xfrm>
              <a:off x="2527069" y="2535562"/>
              <a:ext cx="1465212" cy="2883966"/>
            </a:xfrm>
            <a:custGeom>
              <a:avLst/>
              <a:gdLst/>
              <a:ahLst/>
              <a:cxnLst>
                <a:cxn ang="0">
                  <a:pos x="wd2" y="hd2"/>
                </a:cxn>
                <a:cxn ang="5400000">
                  <a:pos x="wd2" y="hd2"/>
                </a:cxn>
                <a:cxn ang="10800000">
                  <a:pos x="wd2" y="hd2"/>
                </a:cxn>
                <a:cxn ang="16200000">
                  <a:pos x="wd2" y="hd2"/>
                </a:cxn>
              </a:cxnLst>
              <a:rect l="0" t="0" r="r" b="b"/>
              <a:pathLst>
                <a:path w="20729" h="21600" extrusionOk="0">
                  <a:moveTo>
                    <a:pt x="126" y="115"/>
                  </a:moveTo>
                  <a:cubicBezTo>
                    <a:pt x="-871" y="1203"/>
                    <a:pt x="3892" y="5672"/>
                    <a:pt x="20618" y="21600"/>
                  </a:cubicBezTo>
                  <a:cubicBezTo>
                    <a:pt x="20729" y="21600"/>
                    <a:pt x="20729" y="21600"/>
                    <a:pt x="20729" y="21600"/>
                  </a:cubicBezTo>
                  <a:cubicBezTo>
                    <a:pt x="3892" y="5615"/>
                    <a:pt x="-871" y="1146"/>
                    <a:pt x="237" y="0"/>
                  </a:cubicBezTo>
                  <a:lnTo>
                    <a:pt x="126" y="115"/>
                  </a:lnTo>
                  <a:close/>
                </a:path>
              </a:pathLst>
            </a:custGeom>
            <a:solidFill>
              <a:srgbClr val="FFFFFF">
                <a:alpha val="50000"/>
              </a:srgbClr>
            </a:solidFill>
            <a:ln>
              <a:round/>
            </a:ln>
          </p:spPr>
          <p:txBody>
            <a:bodyPr lIns="0" tIns="0" rIns="0" bIns="0"/>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94" name="Shape 8688"/>
            <p:cNvSpPr/>
            <p:nvPr/>
          </p:nvSpPr>
          <p:spPr>
            <a:xfrm>
              <a:off x="2147032" y="3185018"/>
              <a:ext cx="1251677" cy="2369545"/>
            </a:xfrm>
            <a:custGeom>
              <a:avLst/>
              <a:gdLst/>
              <a:ahLst/>
              <a:cxnLst>
                <a:cxn ang="0">
                  <a:pos x="wd2" y="hd2"/>
                </a:cxn>
                <a:cxn ang="5400000">
                  <a:pos x="wd2" y="hd2"/>
                </a:cxn>
                <a:cxn ang="10800000">
                  <a:pos x="wd2" y="hd2"/>
                </a:cxn>
                <a:cxn ang="16200000">
                  <a:pos x="wd2" y="hd2"/>
                </a:cxn>
              </a:cxnLst>
              <a:rect l="0" t="0" r="r" b="b"/>
              <a:pathLst>
                <a:path w="20756" h="21600" extrusionOk="0">
                  <a:moveTo>
                    <a:pt x="67" y="70"/>
                  </a:moveTo>
                  <a:cubicBezTo>
                    <a:pt x="-714" y="1742"/>
                    <a:pt x="5272" y="7316"/>
                    <a:pt x="20756" y="21600"/>
                  </a:cubicBezTo>
                  <a:cubicBezTo>
                    <a:pt x="20756" y="21530"/>
                    <a:pt x="20756" y="21530"/>
                    <a:pt x="20756" y="21530"/>
                  </a:cubicBezTo>
                  <a:cubicBezTo>
                    <a:pt x="5011" y="7037"/>
                    <a:pt x="-844" y="1463"/>
                    <a:pt x="197" y="0"/>
                  </a:cubicBezTo>
                  <a:lnTo>
                    <a:pt x="67" y="70"/>
                  </a:lnTo>
                  <a:close/>
                </a:path>
              </a:pathLst>
            </a:custGeom>
            <a:solidFill>
              <a:srgbClr val="FFFFFF">
                <a:alpha val="50000"/>
              </a:srgbClr>
            </a:solidFill>
            <a:ln>
              <a:round/>
            </a:ln>
          </p:spPr>
          <p:txBody>
            <a:bodyPr lIns="0" tIns="0" rIns="0" bIns="0"/>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95" name="Shape 8689"/>
            <p:cNvSpPr/>
            <p:nvPr/>
          </p:nvSpPr>
          <p:spPr>
            <a:xfrm>
              <a:off x="1777262" y="3811966"/>
              <a:ext cx="971817" cy="1774749"/>
            </a:xfrm>
            <a:custGeom>
              <a:avLst/>
              <a:gdLst/>
              <a:ahLst/>
              <a:cxnLst>
                <a:cxn ang="0">
                  <a:pos x="wd2" y="hd2"/>
                </a:cxn>
                <a:cxn ang="5400000">
                  <a:pos x="wd2" y="hd2"/>
                </a:cxn>
                <a:cxn ang="10800000">
                  <a:pos x="wd2" y="hd2"/>
                </a:cxn>
                <a:cxn ang="16200000">
                  <a:pos x="wd2" y="hd2"/>
                </a:cxn>
              </a:cxnLst>
              <a:rect l="0" t="0" r="r" b="b"/>
              <a:pathLst>
                <a:path w="20735" h="21600" extrusionOk="0">
                  <a:moveTo>
                    <a:pt x="140" y="93"/>
                  </a:moveTo>
                  <a:cubicBezTo>
                    <a:pt x="-865" y="1303"/>
                    <a:pt x="3321" y="5121"/>
                    <a:pt x="20568" y="21600"/>
                  </a:cubicBezTo>
                  <a:cubicBezTo>
                    <a:pt x="20735" y="21600"/>
                    <a:pt x="20735" y="21600"/>
                    <a:pt x="20735" y="21600"/>
                  </a:cubicBezTo>
                  <a:cubicBezTo>
                    <a:pt x="3321" y="5028"/>
                    <a:pt x="-865" y="1210"/>
                    <a:pt x="140" y="0"/>
                  </a:cubicBezTo>
                  <a:lnTo>
                    <a:pt x="140" y="93"/>
                  </a:lnTo>
                  <a:close/>
                </a:path>
              </a:pathLst>
            </a:custGeom>
            <a:solidFill>
              <a:srgbClr val="FFFFFF">
                <a:alpha val="50000"/>
              </a:srgbClr>
            </a:solidFill>
            <a:ln>
              <a:round/>
            </a:ln>
          </p:spPr>
          <p:txBody>
            <a:bodyPr lIns="0" tIns="0" rIns="0" bIns="0"/>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96" name="Shape 8690"/>
            <p:cNvSpPr/>
            <p:nvPr/>
          </p:nvSpPr>
          <p:spPr>
            <a:xfrm>
              <a:off x="1417664" y="4448560"/>
              <a:ext cx="596495" cy="1060992"/>
            </a:xfrm>
            <a:custGeom>
              <a:avLst/>
              <a:gdLst/>
              <a:ahLst/>
              <a:cxnLst>
                <a:cxn ang="0">
                  <a:pos x="wd2" y="hd2"/>
                </a:cxn>
                <a:cxn ang="5400000">
                  <a:pos x="wd2" y="hd2"/>
                </a:cxn>
                <a:cxn ang="10800000">
                  <a:pos x="wd2" y="hd2"/>
                </a:cxn>
                <a:cxn ang="16200000">
                  <a:pos x="wd2" y="hd2"/>
                </a:cxn>
              </a:cxnLst>
              <a:rect l="0" t="0" r="r" b="b"/>
              <a:pathLst>
                <a:path w="20894" h="21600" extrusionOk="0">
                  <a:moveTo>
                    <a:pt x="114" y="155"/>
                  </a:moveTo>
                  <a:cubicBezTo>
                    <a:pt x="-706" y="1243"/>
                    <a:pt x="2575" y="5750"/>
                    <a:pt x="20621" y="21600"/>
                  </a:cubicBezTo>
                  <a:cubicBezTo>
                    <a:pt x="20894" y="21600"/>
                    <a:pt x="20894" y="21600"/>
                    <a:pt x="20894" y="21600"/>
                  </a:cubicBezTo>
                  <a:cubicBezTo>
                    <a:pt x="2575" y="5594"/>
                    <a:pt x="-706" y="1088"/>
                    <a:pt x="114" y="0"/>
                  </a:cubicBezTo>
                  <a:lnTo>
                    <a:pt x="114" y="155"/>
                  </a:lnTo>
                  <a:close/>
                </a:path>
              </a:pathLst>
            </a:custGeom>
            <a:solidFill>
              <a:srgbClr val="FFFFFF">
                <a:alpha val="50000"/>
              </a:srgbClr>
            </a:solidFill>
            <a:ln>
              <a:round/>
            </a:ln>
          </p:spPr>
          <p:txBody>
            <a:bodyPr lIns="0" tIns="0" rIns="0" bIns="0"/>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97" name="Shape 8691"/>
            <p:cNvSpPr/>
            <p:nvPr/>
          </p:nvSpPr>
          <p:spPr>
            <a:xfrm rot="3600000">
              <a:off x="1334568" y="4921441"/>
              <a:ext cx="538793" cy="212107"/>
            </a:xfrm>
            <a:prstGeom prst="rect">
              <a:avLst/>
            </a:prstGeom>
            <a:ln w="12700">
              <a:round/>
            </a:ln>
          </p:spPr>
          <p:txBody>
            <a:bodyPr wrap="none" lIns="27430" tIns="27430" rIns="27430" bIns="27430">
              <a:spAutoFit/>
            </a:bodyPr>
            <a:lstStyle>
              <a:lvl1pPr>
                <a:buClr>
                  <a:srgbClr val="F5F5F5"/>
                </a:buClr>
                <a:defRPr sz="1200" b="1">
                  <a:solidFill>
                    <a:srgbClr val="F5F5F5"/>
                  </a:solidFill>
                  <a:uFill>
                    <a:solidFill>
                      <a:srgbClr val="F5F5F5"/>
                    </a:solidFill>
                  </a:uFill>
                </a:defRPr>
              </a:lvl1pPr>
            </a:lstStyle>
            <a:p>
              <a:pPr lvl="0" algn="l">
                <a:defRPr sz="1800" b="0">
                  <a:solidFill>
                    <a:srgbClr val="000000"/>
                  </a:solidFill>
                  <a:uFillTx/>
                </a:defRPr>
              </a:pPr>
              <a:r>
                <a:rPr sz="875" dirty="0">
                  <a:solidFill>
                    <a:schemeClr val="bg1"/>
                  </a:solidFill>
                </a:rPr>
                <a:t>添加标题</a:t>
              </a:r>
            </a:p>
          </p:txBody>
        </p:sp>
        <p:sp>
          <p:nvSpPr>
            <p:cNvPr id="98" name="Shape 8692"/>
            <p:cNvSpPr/>
            <p:nvPr/>
          </p:nvSpPr>
          <p:spPr>
            <a:xfrm rot="3600000">
              <a:off x="1875554" y="4679592"/>
              <a:ext cx="538793" cy="212107"/>
            </a:xfrm>
            <a:prstGeom prst="rect">
              <a:avLst/>
            </a:prstGeom>
            <a:ln w="12700">
              <a:round/>
            </a:ln>
          </p:spPr>
          <p:txBody>
            <a:bodyPr wrap="none" lIns="27430" tIns="27430" rIns="27430" bIns="27430">
              <a:spAutoFit/>
            </a:bodyPr>
            <a:lstStyle>
              <a:lvl1pPr>
                <a:buClr>
                  <a:srgbClr val="F5F5F5"/>
                </a:buClr>
                <a:defRPr sz="1200" b="1">
                  <a:solidFill>
                    <a:srgbClr val="F5F5F5"/>
                  </a:solidFill>
                  <a:uFill>
                    <a:solidFill>
                      <a:srgbClr val="F5F5F5"/>
                    </a:solidFill>
                  </a:uFill>
                </a:defRPr>
              </a:lvl1pPr>
            </a:lstStyle>
            <a:p>
              <a:pPr lvl="0" algn="l">
                <a:defRPr sz="1800" b="0">
                  <a:solidFill>
                    <a:srgbClr val="000000"/>
                  </a:solidFill>
                  <a:uFillTx/>
                </a:defRPr>
              </a:pPr>
              <a:r>
                <a:rPr sz="875" dirty="0">
                  <a:solidFill>
                    <a:schemeClr val="bg1"/>
                  </a:solidFill>
                </a:rPr>
                <a:t>添加标题</a:t>
              </a:r>
            </a:p>
          </p:txBody>
        </p:sp>
        <p:sp>
          <p:nvSpPr>
            <p:cNvPr id="99" name="Shape 8693"/>
            <p:cNvSpPr/>
            <p:nvPr/>
          </p:nvSpPr>
          <p:spPr>
            <a:xfrm rot="3600000">
              <a:off x="2393479" y="4377514"/>
              <a:ext cx="538793" cy="212107"/>
            </a:xfrm>
            <a:prstGeom prst="rect">
              <a:avLst/>
            </a:prstGeom>
            <a:ln w="12700">
              <a:round/>
            </a:ln>
          </p:spPr>
          <p:txBody>
            <a:bodyPr wrap="none" lIns="27430" tIns="27430" rIns="27430" bIns="27430">
              <a:spAutoFit/>
            </a:bodyPr>
            <a:lstStyle>
              <a:lvl1pPr>
                <a:buClr>
                  <a:srgbClr val="F5F5F5"/>
                </a:buClr>
                <a:defRPr sz="1200" b="1">
                  <a:solidFill>
                    <a:srgbClr val="F5F5F5"/>
                  </a:solidFill>
                  <a:uFill>
                    <a:solidFill>
                      <a:srgbClr val="F5F5F5"/>
                    </a:solidFill>
                  </a:uFill>
                </a:defRPr>
              </a:lvl1pPr>
            </a:lstStyle>
            <a:p>
              <a:pPr lvl="0" algn="l">
                <a:defRPr sz="1800" b="0">
                  <a:solidFill>
                    <a:srgbClr val="000000"/>
                  </a:solidFill>
                  <a:uFillTx/>
                </a:defRPr>
              </a:pPr>
              <a:r>
                <a:rPr sz="875" dirty="0">
                  <a:solidFill>
                    <a:schemeClr val="bg1"/>
                  </a:solidFill>
                </a:rPr>
                <a:t>添加标题</a:t>
              </a:r>
            </a:p>
          </p:txBody>
        </p:sp>
        <p:sp>
          <p:nvSpPr>
            <p:cNvPr id="100" name="Shape 8694"/>
            <p:cNvSpPr/>
            <p:nvPr/>
          </p:nvSpPr>
          <p:spPr>
            <a:xfrm rot="3600000">
              <a:off x="2918658" y="4084148"/>
              <a:ext cx="538793" cy="212107"/>
            </a:xfrm>
            <a:prstGeom prst="rect">
              <a:avLst/>
            </a:prstGeom>
            <a:ln w="12700">
              <a:round/>
            </a:ln>
          </p:spPr>
          <p:txBody>
            <a:bodyPr wrap="none" lIns="27430" tIns="27430" rIns="27430" bIns="27430">
              <a:spAutoFit/>
            </a:bodyPr>
            <a:lstStyle>
              <a:lvl1pPr>
                <a:buClr>
                  <a:srgbClr val="F5F5F5"/>
                </a:buClr>
                <a:defRPr sz="1200" b="1">
                  <a:solidFill>
                    <a:srgbClr val="F5F5F5"/>
                  </a:solidFill>
                  <a:uFill>
                    <a:solidFill>
                      <a:srgbClr val="F5F5F5"/>
                    </a:solidFill>
                  </a:uFill>
                </a:defRPr>
              </a:lvl1pPr>
            </a:lstStyle>
            <a:p>
              <a:pPr lvl="0" algn="l">
                <a:defRPr sz="1800" b="0">
                  <a:solidFill>
                    <a:srgbClr val="000000"/>
                  </a:solidFill>
                  <a:uFillTx/>
                </a:defRPr>
              </a:pPr>
              <a:r>
                <a:rPr sz="875" dirty="0">
                  <a:solidFill>
                    <a:schemeClr val="bg1"/>
                  </a:solidFill>
                </a:rPr>
                <a:t>添加标题</a:t>
              </a:r>
            </a:p>
          </p:txBody>
        </p:sp>
        <p:sp>
          <p:nvSpPr>
            <p:cNvPr id="101" name="Shape 8695"/>
            <p:cNvSpPr/>
            <p:nvPr/>
          </p:nvSpPr>
          <p:spPr>
            <a:xfrm rot="3840000">
              <a:off x="3439420" y="3812283"/>
              <a:ext cx="538793" cy="212107"/>
            </a:xfrm>
            <a:prstGeom prst="rect">
              <a:avLst/>
            </a:prstGeom>
            <a:ln w="12700">
              <a:round/>
            </a:ln>
          </p:spPr>
          <p:txBody>
            <a:bodyPr wrap="none" lIns="27430" tIns="27430" rIns="27430" bIns="27430">
              <a:spAutoFit/>
            </a:bodyPr>
            <a:lstStyle>
              <a:lvl1pPr>
                <a:buClr>
                  <a:srgbClr val="F5F5F5"/>
                </a:buClr>
                <a:defRPr sz="1200" b="1">
                  <a:solidFill>
                    <a:srgbClr val="F5F5F5"/>
                  </a:solidFill>
                  <a:uFill>
                    <a:solidFill>
                      <a:srgbClr val="F5F5F5"/>
                    </a:solidFill>
                  </a:uFill>
                </a:defRPr>
              </a:lvl1pPr>
            </a:lstStyle>
            <a:p>
              <a:pPr lvl="0" algn="l">
                <a:defRPr sz="1800" b="0">
                  <a:solidFill>
                    <a:srgbClr val="000000"/>
                  </a:solidFill>
                  <a:uFillTx/>
                </a:defRPr>
              </a:pPr>
              <a:r>
                <a:rPr sz="875" dirty="0">
                  <a:solidFill>
                    <a:schemeClr val="bg1"/>
                  </a:solidFill>
                </a:rPr>
                <a:t>添加标题</a:t>
              </a:r>
            </a:p>
          </p:txBody>
        </p:sp>
        <p:grpSp>
          <p:nvGrpSpPr>
            <p:cNvPr id="102" name="Group 8699"/>
            <p:cNvGrpSpPr/>
            <p:nvPr/>
          </p:nvGrpSpPr>
          <p:grpSpPr>
            <a:xfrm>
              <a:off x="3835452" y="2074558"/>
              <a:ext cx="449058" cy="437851"/>
              <a:chOff x="0" y="0"/>
              <a:chExt cx="490507" cy="490537"/>
            </a:xfrm>
          </p:grpSpPr>
          <p:sp>
            <p:nvSpPr>
              <p:cNvPr id="103" name="Shape 8696"/>
              <p:cNvSpPr/>
              <p:nvPr/>
            </p:nvSpPr>
            <p:spPr>
              <a:xfrm>
                <a:off x="268257" y="61911"/>
                <a:ext cx="160339" cy="160338"/>
              </a:xfrm>
              <a:custGeom>
                <a:avLst/>
                <a:gdLst/>
                <a:ahLst/>
                <a:cxnLst>
                  <a:cxn ang="0">
                    <a:pos x="wd2" y="hd2"/>
                  </a:cxn>
                  <a:cxn ang="5400000">
                    <a:pos x="wd2" y="hd2"/>
                  </a:cxn>
                  <a:cxn ang="10800000">
                    <a:pos x="wd2" y="hd2"/>
                  </a:cxn>
                  <a:cxn ang="16200000">
                    <a:pos x="wd2" y="hd2"/>
                  </a:cxn>
                </a:cxnLst>
                <a:rect l="0" t="0" r="r" b="b"/>
                <a:pathLst>
                  <a:path w="21600" h="21600" extrusionOk="0">
                    <a:moveTo>
                      <a:pt x="19543" y="20571"/>
                    </a:moveTo>
                    <a:lnTo>
                      <a:pt x="19543" y="20571"/>
                    </a:lnTo>
                    <a:cubicBezTo>
                      <a:pt x="19543" y="21086"/>
                      <a:pt x="20057" y="21600"/>
                      <a:pt x="20571" y="21600"/>
                    </a:cubicBezTo>
                    <a:cubicBezTo>
                      <a:pt x="21086" y="21600"/>
                      <a:pt x="21600" y="21086"/>
                      <a:pt x="21600" y="20571"/>
                    </a:cubicBezTo>
                    <a:lnTo>
                      <a:pt x="21600" y="20571"/>
                    </a:lnTo>
                    <a:cubicBezTo>
                      <a:pt x="21600" y="9257"/>
                      <a:pt x="12343" y="0"/>
                      <a:pt x="1029" y="0"/>
                    </a:cubicBezTo>
                    <a:lnTo>
                      <a:pt x="1029" y="0"/>
                    </a:lnTo>
                    <a:cubicBezTo>
                      <a:pt x="514" y="0"/>
                      <a:pt x="0" y="514"/>
                      <a:pt x="0" y="1029"/>
                    </a:cubicBezTo>
                    <a:cubicBezTo>
                      <a:pt x="0" y="1543"/>
                      <a:pt x="514" y="2057"/>
                      <a:pt x="1029" y="2057"/>
                    </a:cubicBezTo>
                    <a:lnTo>
                      <a:pt x="1029" y="2057"/>
                    </a:lnTo>
                    <a:cubicBezTo>
                      <a:pt x="11314" y="2057"/>
                      <a:pt x="19543" y="10286"/>
                      <a:pt x="19543" y="20571"/>
                    </a:cubicBezTo>
                    <a:close/>
                  </a:path>
                </a:pathLst>
              </a:custGeom>
              <a:solidFill>
                <a:srgbClr val="B5B5B5"/>
              </a:solidFill>
              <a:ln w="9525" cap="flat">
                <a:noFill/>
                <a:round/>
              </a:ln>
              <a:effectLst/>
            </p:spPr>
            <p:txBody>
              <a:bodyPr wrap="square" lIns="0" tIns="0" rIns="0" bIns="0" numCol="1" anchor="t">
                <a:noAutofit/>
              </a:bodyPr>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104" name="Shape 8697"/>
              <p:cNvSpPr/>
              <p:nvPr/>
            </p:nvSpPr>
            <p:spPr>
              <a:xfrm>
                <a:off x="0" y="0"/>
                <a:ext cx="489848" cy="490538"/>
              </a:xfrm>
              <a:custGeom>
                <a:avLst/>
                <a:gdLst/>
                <a:ahLst/>
                <a:cxnLst>
                  <a:cxn ang="0">
                    <a:pos x="wd2" y="hd2"/>
                  </a:cxn>
                  <a:cxn ang="5400000">
                    <a:pos x="wd2" y="hd2"/>
                  </a:cxn>
                  <a:cxn ang="10800000">
                    <a:pos x="wd2" y="hd2"/>
                  </a:cxn>
                  <a:cxn ang="16200000">
                    <a:pos x="wd2" y="hd2"/>
                  </a:cxn>
                </a:cxnLst>
                <a:rect l="0" t="0" r="r" b="b"/>
                <a:pathLst>
                  <a:path w="21226" h="21600" extrusionOk="0">
                    <a:moveTo>
                      <a:pt x="5940" y="675"/>
                    </a:moveTo>
                    <a:cubicBezTo>
                      <a:pt x="5607" y="169"/>
                      <a:pt x="5109" y="0"/>
                      <a:pt x="4610" y="0"/>
                    </a:cubicBezTo>
                    <a:cubicBezTo>
                      <a:pt x="4278" y="0"/>
                      <a:pt x="4112" y="0"/>
                      <a:pt x="3780" y="169"/>
                    </a:cubicBezTo>
                    <a:cubicBezTo>
                      <a:pt x="3115" y="506"/>
                      <a:pt x="2617" y="1181"/>
                      <a:pt x="2617" y="2025"/>
                    </a:cubicBezTo>
                    <a:cubicBezTo>
                      <a:pt x="2617" y="11306"/>
                      <a:pt x="2617" y="11306"/>
                      <a:pt x="2617" y="11306"/>
                    </a:cubicBezTo>
                    <a:cubicBezTo>
                      <a:pt x="623" y="13500"/>
                      <a:pt x="623" y="13500"/>
                      <a:pt x="623" y="13500"/>
                    </a:cubicBezTo>
                    <a:cubicBezTo>
                      <a:pt x="-208" y="14175"/>
                      <a:pt x="-208" y="15525"/>
                      <a:pt x="623" y="16200"/>
                    </a:cubicBezTo>
                    <a:cubicBezTo>
                      <a:pt x="5275" y="20925"/>
                      <a:pt x="5275" y="20925"/>
                      <a:pt x="5275" y="20925"/>
                    </a:cubicBezTo>
                    <a:cubicBezTo>
                      <a:pt x="5607" y="21431"/>
                      <a:pt x="6106" y="21600"/>
                      <a:pt x="6604" y="21600"/>
                    </a:cubicBezTo>
                    <a:cubicBezTo>
                      <a:pt x="7103" y="21600"/>
                      <a:pt x="7601" y="21431"/>
                      <a:pt x="7934" y="20925"/>
                    </a:cubicBezTo>
                    <a:cubicBezTo>
                      <a:pt x="10094" y="18900"/>
                      <a:pt x="10094" y="18900"/>
                      <a:pt x="10094" y="18900"/>
                    </a:cubicBezTo>
                    <a:cubicBezTo>
                      <a:pt x="19232" y="18900"/>
                      <a:pt x="19232" y="18900"/>
                      <a:pt x="19232" y="18900"/>
                    </a:cubicBezTo>
                    <a:cubicBezTo>
                      <a:pt x="20063" y="18900"/>
                      <a:pt x="20727" y="18394"/>
                      <a:pt x="21060" y="17719"/>
                    </a:cubicBezTo>
                    <a:cubicBezTo>
                      <a:pt x="21392" y="16875"/>
                      <a:pt x="21226" y="16031"/>
                      <a:pt x="20561" y="15525"/>
                    </a:cubicBezTo>
                    <a:lnTo>
                      <a:pt x="5940" y="675"/>
                    </a:lnTo>
                    <a:close/>
                    <a:moveTo>
                      <a:pt x="9097" y="17887"/>
                    </a:moveTo>
                    <a:cubicBezTo>
                      <a:pt x="7103" y="20081"/>
                      <a:pt x="7103" y="20081"/>
                      <a:pt x="7103" y="20081"/>
                    </a:cubicBezTo>
                    <a:cubicBezTo>
                      <a:pt x="6937" y="20250"/>
                      <a:pt x="6770" y="20250"/>
                      <a:pt x="6604" y="20250"/>
                    </a:cubicBezTo>
                    <a:cubicBezTo>
                      <a:pt x="6438" y="20250"/>
                      <a:pt x="6272" y="20250"/>
                      <a:pt x="6106" y="20081"/>
                    </a:cubicBezTo>
                    <a:cubicBezTo>
                      <a:pt x="1454" y="15356"/>
                      <a:pt x="1454" y="15356"/>
                      <a:pt x="1454" y="15356"/>
                    </a:cubicBezTo>
                    <a:cubicBezTo>
                      <a:pt x="1287" y="15187"/>
                      <a:pt x="1287" y="15019"/>
                      <a:pt x="1287" y="14850"/>
                    </a:cubicBezTo>
                    <a:cubicBezTo>
                      <a:pt x="1287" y="14681"/>
                      <a:pt x="1287" y="14513"/>
                      <a:pt x="1454" y="14344"/>
                    </a:cubicBezTo>
                    <a:cubicBezTo>
                      <a:pt x="3614" y="12319"/>
                      <a:pt x="3614" y="12319"/>
                      <a:pt x="3614" y="12319"/>
                    </a:cubicBezTo>
                    <a:cubicBezTo>
                      <a:pt x="3614" y="12319"/>
                      <a:pt x="3614" y="12319"/>
                      <a:pt x="3614" y="12319"/>
                    </a:cubicBezTo>
                    <a:cubicBezTo>
                      <a:pt x="9097" y="17887"/>
                      <a:pt x="9097" y="17887"/>
                      <a:pt x="9097" y="17887"/>
                    </a:cubicBezTo>
                    <a:cubicBezTo>
                      <a:pt x="9097" y="17887"/>
                      <a:pt x="9097" y="17887"/>
                      <a:pt x="9097" y="17887"/>
                    </a:cubicBezTo>
                    <a:close/>
                    <a:moveTo>
                      <a:pt x="10094" y="17550"/>
                    </a:moveTo>
                    <a:cubicBezTo>
                      <a:pt x="9927" y="17550"/>
                      <a:pt x="9927" y="17550"/>
                      <a:pt x="9761" y="17550"/>
                    </a:cubicBezTo>
                    <a:cubicBezTo>
                      <a:pt x="3946" y="11644"/>
                      <a:pt x="3946" y="11644"/>
                      <a:pt x="3946" y="11644"/>
                    </a:cubicBezTo>
                    <a:cubicBezTo>
                      <a:pt x="3946" y="11475"/>
                      <a:pt x="3946" y="11475"/>
                      <a:pt x="3946" y="11306"/>
                    </a:cubicBezTo>
                    <a:cubicBezTo>
                      <a:pt x="3946" y="3206"/>
                      <a:pt x="3946" y="3206"/>
                      <a:pt x="3946" y="3206"/>
                    </a:cubicBezTo>
                    <a:cubicBezTo>
                      <a:pt x="18069" y="17550"/>
                      <a:pt x="18069" y="17550"/>
                      <a:pt x="18069" y="17550"/>
                    </a:cubicBezTo>
                    <a:lnTo>
                      <a:pt x="10094" y="17550"/>
                    </a:lnTo>
                    <a:close/>
                    <a:moveTo>
                      <a:pt x="19897" y="17213"/>
                    </a:moveTo>
                    <a:cubicBezTo>
                      <a:pt x="19730" y="17381"/>
                      <a:pt x="19564" y="17550"/>
                      <a:pt x="19232" y="17550"/>
                    </a:cubicBezTo>
                    <a:cubicBezTo>
                      <a:pt x="19066" y="17550"/>
                      <a:pt x="19066" y="17550"/>
                      <a:pt x="19066" y="17550"/>
                    </a:cubicBezTo>
                    <a:cubicBezTo>
                      <a:pt x="3946" y="2194"/>
                      <a:pt x="3946" y="2194"/>
                      <a:pt x="3946" y="2194"/>
                    </a:cubicBezTo>
                    <a:cubicBezTo>
                      <a:pt x="3946" y="2025"/>
                      <a:pt x="3946" y="2025"/>
                      <a:pt x="3946" y="2025"/>
                    </a:cubicBezTo>
                    <a:cubicBezTo>
                      <a:pt x="3946" y="1687"/>
                      <a:pt x="4112" y="1519"/>
                      <a:pt x="4278" y="1350"/>
                    </a:cubicBezTo>
                    <a:cubicBezTo>
                      <a:pt x="4444" y="1350"/>
                      <a:pt x="4444" y="1350"/>
                      <a:pt x="4610" y="1350"/>
                    </a:cubicBezTo>
                    <a:cubicBezTo>
                      <a:pt x="4777" y="1350"/>
                      <a:pt x="4943" y="1350"/>
                      <a:pt x="5109" y="1519"/>
                    </a:cubicBezTo>
                    <a:cubicBezTo>
                      <a:pt x="19730" y="16369"/>
                      <a:pt x="19730" y="16369"/>
                      <a:pt x="19730" y="16369"/>
                    </a:cubicBezTo>
                    <a:cubicBezTo>
                      <a:pt x="19897" y="16537"/>
                      <a:pt x="19897" y="16875"/>
                      <a:pt x="19897" y="17213"/>
                    </a:cubicBezTo>
                    <a:close/>
                  </a:path>
                </a:pathLst>
              </a:custGeom>
              <a:solidFill>
                <a:srgbClr val="B5B5B5"/>
              </a:solidFill>
              <a:ln w="9525" cap="flat">
                <a:noFill/>
                <a:round/>
              </a:ln>
              <a:effectLst/>
            </p:spPr>
            <p:txBody>
              <a:bodyPr wrap="square" lIns="0" tIns="0" rIns="0" bIns="0" numCol="1" anchor="t">
                <a:noAutofit/>
              </a:bodyPr>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105" name="Shape 8698"/>
              <p:cNvSpPr/>
              <p:nvPr/>
            </p:nvSpPr>
            <p:spPr>
              <a:xfrm>
                <a:off x="260319" y="0"/>
                <a:ext cx="230189" cy="230187"/>
              </a:xfrm>
              <a:custGeom>
                <a:avLst/>
                <a:gdLst/>
                <a:ahLst/>
                <a:cxnLst>
                  <a:cxn ang="0">
                    <a:pos x="wd2" y="hd2"/>
                  </a:cxn>
                  <a:cxn ang="5400000">
                    <a:pos x="wd2" y="hd2"/>
                  </a:cxn>
                  <a:cxn ang="10800000">
                    <a:pos x="wd2" y="hd2"/>
                  </a:cxn>
                  <a:cxn ang="16200000">
                    <a:pos x="wd2" y="hd2"/>
                  </a:cxn>
                </a:cxnLst>
                <a:rect l="0" t="0" r="r" b="b"/>
                <a:pathLst>
                  <a:path w="21600" h="21600" extrusionOk="0">
                    <a:moveTo>
                      <a:pt x="1440" y="2880"/>
                    </a:moveTo>
                    <a:lnTo>
                      <a:pt x="1440" y="2880"/>
                    </a:lnTo>
                    <a:cubicBezTo>
                      <a:pt x="10800" y="2880"/>
                      <a:pt x="18720" y="10800"/>
                      <a:pt x="18720" y="20160"/>
                    </a:cubicBezTo>
                    <a:lnTo>
                      <a:pt x="18720" y="20160"/>
                    </a:lnTo>
                    <a:cubicBezTo>
                      <a:pt x="18720" y="20880"/>
                      <a:pt x="19440" y="21600"/>
                      <a:pt x="20160" y="21600"/>
                    </a:cubicBezTo>
                    <a:cubicBezTo>
                      <a:pt x="20880" y="21600"/>
                      <a:pt x="21600" y="20880"/>
                      <a:pt x="21600" y="20160"/>
                    </a:cubicBezTo>
                    <a:lnTo>
                      <a:pt x="21600" y="20160"/>
                    </a:lnTo>
                    <a:cubicBezTo>
                      <a:pt x="21600" y="9000"/>
                      <a:pt x="12600" y="0"/>
                      <a:pt x="1440" y="0"/>
                    </a:cubicBezTo>
                    <a:lnTo>
                      <a:pt x="1440" y="0"/>
                    </a:lnTo>
                    <a:cubicBezTo>
                      <a:pt x="720" y="0"/>
                      <a:pt x="0" y="720"/>
                      <a:pt x="0" y="1440"/>
                    </a:cubicBezTo>
                    <a:cubicBezTo>
                      <a:pt x="0" y="2160"/>
                      <a:pt x="720" y="2880"/>
                      <a:pt x="1440" y="2880"/>
                    </a:cubicBezTo>
                    <a:close/>
                  </a:path>
                </a:pathLst>
              </a:custGeom>
              <a:solidFill>
                <a:srgbClr val="B5B5B5"/>
              </a:solidFill>
              <a:ln w="9525" cap="flat">
                <a:noFill/>
                <a:round/>
              </a:ln>
              <a:effectLst/>
            </p:spPr>
            <p:txBody>
              <a:bodyPr wrap="square" lIns="0" tIns="0" rIns="0" bIns="0" numCol="1" anchor="t">
                <a:noAutofit/>
              </a:bodyPr>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grpSp>
        <p:grpSp>
          <p:nvGrpSpPr>
            <p:cNvPr id="106" name="Group 8704"/>
            <p:cNvGrpSpPr/>
            <p:nvPr/>
          </p:nvGrpSpPr>
          <p:grpSpPr>
            <a:xfrm>
              <a:off x="4440281" y="3250535"/>
              <a:ext cx="393859" cy="439268"/>
              <a:chOff x="0" y="0"/>
              <a:chExt cx="430212" cy="492125"/>
            </a:xfrm>
          </p:grpSpPr>
          <p:sp>
            <p:nvSpPr>
              <p:cNvPr id="107" name="Shape 8700"/>
              <p:cNvSpPr/>
              <p:nvPr/>
            </p:nvSpPr>
            <p:spPr>
              <a:xfrm>
                <a:off x="0" y="0"/>
                <a:ext cx="430213" cy="492125"/>
              </a:xfrm>
              <a:custGeom>
                <a:avLst/>
                <a:gdLst/>
                <a:ahLst/>
                <a:cxnLst>
                  <a:cxn ang="0">
                    <a:pos x="wd2" y="hd2"/>
                  </a:cxn>
                  <a:cxn ang="5400000">
                    <a:pos x="wd2" y="hd2"/>
                  </a:cxn>
                  <a:cxn ang="10800000">
                    <a:pos x="wd2" y="hd2"/>
                  </a:cxn>
                  <a:cxn ang="16200000">
                    <a:pos x="wd2" y="hd2"/>
                  </a:cxn>
                </a:cxnLst>
                <a:rect l="0" t="0" r="r" b="b"/>
                <a:pathLst>
                  <a:path w="21600" h="21600" extrusionOk="0">
                    <a:moveTo>
                      <a:pt x="21600" y="4556"/>
                    </a:moveTo>
                    <a:cubicBezTo>
                      <a:pt x="21600" y="3544"/>
                      <a:pt x="20443" y="2700"/>
                      <a:pt x="19286" y="2700"/>
                    </a:cubicBezTo>
                    <a:cubicBezTo>
                      <a:pt x="16971" y="2700"/>
                      <a:pt x="16971" y="2700"/>
                      <a:pt x="16971" y="2700"/>
                    </a:cubicBezTo>
                    <a:cubicBezTo>
                      <a:pt x="16971" y="2025"/>
                      <a:pt x="16971" y="2025"/>
                      <a:pt x="16971" y="2025"/>
                    </a:cubicBezTo>
                    <a:cubicBezTo>
                      <a:pt x="16971" y="2025"/>
                      <a:pt x="16971" y="2025"/>
                      <a:pt x="16971" y="2025"/>
                    </a:cubicBezTo>
                    <a:cubicBezTo>
                      <a:pt x="16971" y="844"/>
                      <a:pt x="16007" y="0"/>
                      <a:pt x="14657" y="0"/>
                    </a:cubicBezTo>
                    <a:cubicBezTo>
                      <a:pt x="6943" y="0"/>
                      <a:pt x="6943" y="0"/>
                      <a:pt x="6943" y="0"/>
                    </a:cubicBezTo>
                    <a:cubicBezTo>
                      <a:pt x="5593" y="0"/>
                      <a:pt x="4629" y="844"/>
                      <a:pt x="4629" y="2025"/>
                    </a:cubicBezTo>
                    <a:cubicBezTo>
                      <a:pt x="4629" y="2025"/>
                      <a:pt x="4629" y="2025"/>
                      <a:pt x="4629" y="2025"/>
                    </a:cubicBezTo>
                    <a:cubicBezTo>
                      <a:pt x="4629" y="2700"/>
                      <a:pt x="4629" y="2700"/>
                      <a:pt x="4629" y="2700"/>
                    </a:cubicBezTo>
                    <a:cubicBezTo>
                      <a:pt x="2314" y="2700"/>
                      <a:pt x="2314" y="2700"/>
                      <a:pt x="2314" y="2700"/>
                    </a:cubicBezTo>
                    <a:cubicBezTo>
                      <a:pt x="1157" y="2700"/>
                      <a:pt x="0" y="3544"/>
                      <a:pt x="0" y="4556"/>
                    </a:cubicBezTo>
                    <a:cubicBezTo>
                      <a:pt x="0" y="4556"/>
                      <a:pt x="0" y="4556"/>
                      <a:pt x="0" y="4556"/>
                    </a:cubicBezTo>
                    <a:cubicBezTo>
                      <a:pt x="0" y="5400"/>
                      <a:pt x="0" y="5400"/>
                      <a:pt x="0" y="5400"/>
                    </a:cubicBezTo>
                    <a:cubicBezTo>
                      <a:pt x="0" y="6075"/>
                      <a:pt x="0" y="6075"/>
                      <a:pt x="0" y="6075"/>
                    </a:cubicBezTo>
                    <a:cubicBezTo>
                      <a:pt x="0" y="6750"/>
                      <a:pt x="771" y="7425"/>
                      <a:pt x="1543" y="7425"/>
                    </a:cubicBezTo>
                    <a:cubicBezTo>
                      <a:pt x="1543" y="7425"/>
                      <a:pt x="1543" y="7425"/>
                      <a:pt x="1543" y="7425"/>
                    </a:cubicBezTo>
                    <a:cubicBezTo>
                      <a:pt x="1543" y="18900"/>
                      <a:pt x="1543" y="18900"/>
                      <a:pt x="1543" y="18900"/>
                    </a:cubicBezTo>
                    <a:cubicBezTo>
                      <a:pt x="1543" y="20419"/>
                      <a:pt x="2893" y="21600"/>
                      <a:pt x="4629" y="21600"/>
                    </a:cubicBezTo>
                    <a:cubicBezTo>
                      <a:pt x="16971" y="21600"/>
                      <a:pt x="16971" y="21600"/>
                      <a:pt x="16971" y="21600"/>
                    </a:cubicBezTo>
                    <a:cubicBezTo>
                      <a:pt x="18707" y="21600"/>
                      <a:pt x="20057" y="20419"/>
                      <a:pt x="20057" y="18900"/>
                    </a:cubicBezTo>
                    <a:cubicBezTo>
                      <a:pt x="20057" y="7425"/>
                      <a:pt x="20057" y="7425"/>
                      <a:pt x="20057" y="7425"/>
                    </a:cubicBezTo>
                    <a:cubicBezTo>
                      <a:pt x="20057" y="7425"/>
                      <a:pt x="20057" y="7425"/>
                      <a:pt x="20057" y="7425"/>
                    </a:cubicBezTo>
                    <a:cubicBezTo>
                      <a:pt x="20829" y="7425"/>
                      <a:pt x="21600" y="6750"/>
                      <a:pt x="21600" y="6075"/>
                    </a:cubicBezTo>
                    <a:cubicBezTo>
                      <a:pt x="21600" y="5400"/>
                      <a:pt x="21600" y="5400"/>
                      <a:pt x="21600" y="5400"/>
                    </a:cubicBezTo>
                    <a:cubicBezTo>
                      <a:pt x="21600" y="4556"/>
                      <a:pt x="21600" y="4556"/>
                      <a:pt x="21600" y="4556"/>
                    </a:cubicBezTo>
                    <a:close/>
                    <a:moveTo>
                      <a:pt x="6171" y="2025"/>
                    </a:moveTo>
                    <a:cubicBezTo>
                      <a:pt x="6171" y="1687"/>
                      <a:pt x="6557" y="1350"/>
                      <a:pt x="6943" y="1350"/>
                    </a:cubicBezTo>
                    <a:cubicBezTo>
                      <a:pt x="14657" y="1350"/>
                      <a:pt x="14657" y="1350"/>
                      <a:pt x="14657" y="1350"/>
                    </a:cubicBezTo>
                    <a:cubicBezTo>
                      <a:pt x="15043" y="1350"/>
                      <a:pt x="15429" y="1687"/>
                      <a:pt x="15429" y="2025"/>
                    </a:cubicBezTo>
                    <a:cubicBezTo>
                      <a:pt x="15429" y="2700"/>
                      <a:pt x="15429" y="2700"/>
                      <a:pt x="15429" y="2700"/>
                    </a:cubicBezTo>
                    <a:cubicBezTo>
                      <a:pt x="6171" y="2700"/>
                      <a:pt x="6171" y="2700"/>
                      <a:pt x="6171" y="2700"/>
                    </a:cubicBezTo>
                    <a:lnTo>
                      <a:pt x="6171" y="2025"/>
                    </a:lnTo>
                    <a:close/>
                    <a:moveTo>
                      <a:pt x="18514" y="18900"/>
                    </a:moveTo>
                    <a:cubicBezTo>
                      <a:pt x="18514" y="19575"/>
                      <a:pt x="17743" y="20250"/>
                      <a:pt x="16971" y="20250"/>
                    </a:cubicBezTo>
                    <a:cubicBezTo>
                      <a:pt x="4629" y="20250"/>
                      <a:pt x="4629" y="20250"/>
                      <a:pt x="4629" y="20250"/>
                    </a:cubicBezTo>
                    <a:cubicBezTo>
                      <a:pt x="3857" y="20250"/>
                      <a:pt x="3086" y="19575"/>
                      <a:pt x="3086" y="18900"/>
                    </a:cubicBezTo>
                    <a:cubicBezTo>
                      <a:pt x="3086" y="7425"/>
                      <a:pt x="3086" y="7425"/>
                      <a:pt x="3086" y="7425"/>
                    </a:cubicBezTo>
                    <a:cubicBezTo>
                      <a:pt x="18514" y="7425"/>
                      <a:pt x="18514" y="7425"/>
                      <a:pt x="18514" y="7425"/>
                    </a:cubicBezTo>
                    <a:lnTo>
                      <a:pt x="18514" y="18900"/>
                    </a:lnTo>
                    <a:close/>
                    <a:moveTo>
                      <a:pt x="20057" y="5400"/>
                    </a:moveTo>
                    <a:cubicBezTo>
                      <a:pt x="20057" y="6075"/>
                      <a:pt x="20057" y="6075"/>
                      <a:pt x="20057" y="6075"/>
                    </a:cubicBezTo>
                    <a:cubicBezTo>
                      <a:pt x="1543" y="6075"/>
                      <a:pt x="1543" y="6075"/>
                      <a:pt x="1543" y="6075"/>
                    </a:cubicBezTo>
                    <a:cubicBezTo>
                      <a:pt x="1543" y="5400"/>
                      <a:pt x="1543" y="5400"/>
                      <a:pt x="1543" y="5400"/>
                    </a:cubicBezTo>
                    <a:cubicBezTo>
                      <a:pt x="1543" y="4725"/>
                      <a:pt x="1543" y="4725"/>
                      <a:pt x="1543" y="4725"/>
                    </a:cubicBezTo>
                    <a:cubicBezTo>
                      <a:pt x="1543" y="4387"/>
                      <a:pt x="1929" y="4050"/>
                      <a:pt x="2314" y="4050"/>
                    </a:cubicBezTo>
                    <a:cubicBezTo>
                      <a:pt x="19286" y="4050"/>
                      <a:pt x="19286" y="4050"/>
                      <a:pt x="19286" y="4050"/>
                    </a:cubicBezTo>
                    <a:cubicBezTo>
                      <a:pt x="19671" y="4050"/>
                      <a:pt x="20057" y="4387"/>
                      <a:pt x="20057" y="4725"/>
                    </a:cubicBezTo>
                    <a:lnTo>
                      <a:pt x="20057" y="5400"/>
                    </a:lnTo>
                    <a:close/>
                  </a:path>
                </a:pathLst>
              </a:custGeom>
              <a:solidFill>
                <a:srgbClr val="B5B5B5"/>
              </a:solidFill>
              <a:ln w="9525" cap="flat">
                <a:noFill/>
                <a:round/>
              </a:ln>
              <a:effectLst/>
            </p:spPr>
            <p:txBody>
              <a:bodyPr wrap="square" lIns="0" tIns="0" rIns="0" bIns="0" numCol="1" anchor="t">
                <a:noAutofit/>
              </a:bodyPr>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108" name="Shape 8701"/>
              <p:cNvSpPr/>
              <p:nvPr/>
            </p:nvSpPr>
            <p:spPr>
              <a:xfrm>
                <a:off x="92075" y="200025"/>
                <a:ext cx="61914" cy="230189"/>
              </a:xfrm>
              <a:custGeom>
                <a:avLst/>
                <a:gdLst/>
                <a:ahLst/>
                <a:cxnLst>
                  <a:cxn ang="0">
                    <a:pos x="wd2" y="hd2"/>
                  </a:cxn>
                  <a:cxn ang="5400000">
                    <a:pos x="wd2" y="hd2"/>
                  </a:cxn>
                  <a:cxn ang="10800000">
                    <a:pos x="wd2" y="hd2"/>
                  </a:cxn>
                  <a:cxn ang="16200000">
                    <a:pos x="wd2" y="hd2"/>
                  </a:cxn>
                </a:cxnLst>
                <a:rect l="0" t="0" r="r" b="b"/>
                <a:pathLst>
                  <a:path w="21600" h="21600" extrusionOk="0">
                    <a:moveTo>
                      <a:pt x="5400" y="21600"/>
                    </a:moveTo>
                    <a:cubicBezTo>
                      <a:pt x="16200" y="21600"/>
                      <a:pt x="16200" y="21600"/>
                      <a:pt x="16200" y="21600"/>
                    </a:cubicBezTo>
                    <a:cubicBezTo>
                      <a:pt x="18900" y="21600"/>
                      <a:pt x="21600" y="20880"/>
                      <a:pt x="21600" y="20160"/>
                    </a:cubicBezTo>
                    <a:cubicBezTo>
                      <a:pt x="21600" y="1440"/>
                      <a:pt x="21600" y="1440"/>
                      <a:pt x="21600" y="1440"/>
                    </a:cubicBezTo>
                    <a:cubicBezTo>
                      <a:pt x="21600" y="720"/>
                      <a:pt x="18900" y="0"/>
                      <a:pt x="16200" y="0"/>
                    </a:cubicBezTo>
                    <a:cubicBezTo>
                      <a:pt x="5400" y="0"/>
                      <a:pt x="5400" y="0"/>
                      <a:pt x="5400" y="0"/>
                    </a:cubicBezTo>
                    <a:cubicBezTo>
                      <a:pt x="2700" y="0"/>
                      <a:pt x="0" y="720"/>
                      <a:pt x="0" y="1440"/>
                    </a:cubicBezTo>
                    <a:cubicBezTo>
                      <a:pt x="0" y="20160"/>
                      <a:pt x="0" y="20160"/>
                      <a:pt x="0" y="20160"/>
                    </a:cubicBezTo>
                    <a:cubicBezTo>
                      <a:pt x="0" y="20880"/>
                      <a:pt x="2700" y="21600"/>
                      <a:pt x="5400" y="21600"/>
                    </a:cubicBezTo>
                    <a:close/>
                    <a:moveTo>
                      <a:pt x="5400" y="1440"/>
                    </a:moveTo>
                    <a:cubicBezTo>
                      <a:pt x="16200" y="1440"/>
                      <a:pt x="16200" y="1440"/>
                      <a:pt x="16200" y="1440"/>
                    </a:cubicBezTo>
                    <a:cubicBezTo>
                      <a:pt x="16200" y="20160"/>
                      <a:pt x="16200" y="20160"/>
                      <a:pt x="16200" y="20160"/>
                    </a:cubicBezTo>
                    <a:cubicBezTo>
                      <a:pt x="5400" y="20160"/>
                      <a:pt x="5400" y="20160"/>
                      <a:pt x="5400" y="20160"/>
                    </a:cubicBezTo>
                    <a:lnTo>
                      <a:pt x="5400" y="1440"/>
                    </a:lnTo>
                    <a:close/>
                  </a:path>
                </a:pathLst>
              </a:custGeom>
              <a:solidFill>
                <a:srgbClr val="B5B5B5"/>
              </a:solidFill>
              <a:ln w="9525" cap="flat">
                <a:noFill/>
                <a:round/>
              </a:ln>
              <a:effectLst/>
            </p:spPr>
            <p:txBody>
              <a:bodyPr wrap="square" lIns="0" tIns="0" rIns="0" bIns="0" numCol="1" anchor="t">
                <a:noAutofit/>
              </a:bodyPr>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109" name="Shape 8702"/>
              <p:cNvSpPr/>
              <p:nvPr/>
            </p:nvSpPr>
            <p:spPr>
              <a:xfrm>
                <a:off x="184150" y="200025"/>
                <a:ext cx="61914" cy="230189"/>
              </a:xfrm>
              <a:custGeom>
                <a:avLst/>
                <a:gdLst/>
                <a:ahLst/>
                <a:cxnLst>
                  <a:cxn ang="0">
                    <a:pos x="wd2" y="hd2"/>
                  </a:cxn>
                  <a:cxn ang="5400000">
                    <a:pos x="wd2" y="hd2"/>
                  </a:cxn>
                  <a:cxn ang="10800000">
                    <a:pos x="wd2" y="hd2"/>
                  </a:cxn>
                  <a:cxn ang="16200000">
                    <a:pos x="wd2" y="hd2"/>
                  </a:cxn>
                </a:cxnLst>
                <a:rect l="0" t="0" r="r" b="b"/>
                <a:pathLst>
                  <a:path w="21600" h="21600" extrusionOk="0">
                    <a:moveTo>
                      <a:pt x="5400" y="21600"/>
                    </a:moveTo>
                    <a:cubicBezTo>
                      <a:pt x="16200" y="21600"/>
                      <a:pt x="16200" y="21600"/>
                      <a:pt x="16200" y="21600"/>
                    </a:cubicBezTo>
                    <a:cubicBezTo>
                      <a:pt x="18900" y="21600"/>
                      <a:pt x="21600" y="20880"/>
                      <a:pt x="21600" y="20160"/>
                    </a:cubicBezTo>
                    <a:cubicBezTo>
                      <a:pt x="21600" y="1440"/>
                      <a:pt x="21600" y="1440"/>
                      <a:pt x="21600" y="1440"/>
                    </a:cubicBezTo>
                    <a:cubicBezTo>
                      <a:pt x="21600" y="720"/>
                      <a:pt x="18900" y="0"/>
                      <a:pt x="16200" y="0"/>
                    </a:cubicBezTo>
                    <a:cubicBezTo>
                      <a:pt x="5400" y="0"/>
                      <a:pt x="5400" y="0"/>
                      <a:pt x="5400" y="0"/>
                    </a:cubicBezTo>
                    <a:cubicBezTo>
                      <a:pt x="2700" y="0"/>
                      <a:pt x="0" y="720"/>
                      <a:pt x="0" y="1440"/>
                    </a:cubicBezTo>
                    <a:cubicBezTo>
                      <a:pt x="0" y="20160"/>
                      <a:pt x="0" y="20160"/>
                      <a:pt x="0" y="20160"/>
                    </a:cubicBezTo>
                    <a:cubicBezTo>
                      <a:pt x="0" y="20880"/>
                      <a:pt x="2700" y="21600"/>
                      <a:pt x="5400" y="21600"/>
                    </a:cubicBezTo>
                    <a:close/>
                    <a:moveTo>
                      <a:pt x="5400" y="1440"/>
                    </a:moveTo>
                    <a:cubicBezTo>
                      <a:pt x="16200" y="1440"/>
                      <a:pt x="16200" y="1440"/>
                      <a:pt x="16200" y="1440"/>
                    </a:cubicBezTo>
                    <a:cubicBezTo>
                      <a:pt x="16200" y="20160"/>
                      <a:pt x="16200" y="20160"/>
                      <a:pt x="16200" y="20160"/>
                    </a:cubicBezTo>
                    <a:cubicBezTo>
                      <a:pt x="5400" y="20160"/>
                      <a:pt x="5400" y="20160"/>
                      <a:pt x="5400" y="20160"/>
                    </a:cubicBezTo>
                    <a:lnTo>
                      <a:pt x="5400" y="1440"/>
                    </a:lnTo>
                    <a:close/>
                  </a:path>
                </a:pathLst>
              </a:custGeom>
              <a:solidFill>
                <a:srgbClr val="B5B5B5"/>
              </a:solidFill>
              <a:ln w="9525" cap="flat">
                <a:noFill/>
                <a:round/>
              </a:ln>
              <a:effectLst/>
            </p:spPr>
            <p:txBody>
              <a:bodyPr wrap="square" lIns="0" tIns="0" rIns="0" bIns="0" numCol="1" anchor="t">
                <a:noAutofit/>
              </a:bodyPr>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110" name="Shape 8703"/>
              <p:cNvSpPr/>
              <p:nvPr/>
            </p:nvSpPr>
            <p:spPr>
              <a:xfrm>
                <a:off x="276225" y="200025"/>
                <a:ext cx="61914" cy="230189"/>
              </a:xfrm>
              <a:custGeom>
                <a:avLst/>
                <a:gdLst/>
                <a:ahLst/>
                <a:cxnLst>
                  <a:cxn ang="0">
                    <a:pos x="wd2" y="hd2"/>
                  </a:cxn>
                  <a:cxn ang="5400000">
                    <a:pos x="wd2" y="hd2"/>
                  </a:cxn>
                  <a:cxn ang="10800000">
                    <a:pos x="wd2" y="hd2"/>
                  </a:cxn>
                  <a:cxn ang="16200000">
                    <a:pos x="wd2" y="hd2"/>
                  </a:cxn>
                </a:cxnLst>
                <a:rect l="0" t="0" r="r" b="b"/>
                <a:pathLst>
                  <a:path w="21600" h="21600" extrusionOk="0">
                    <a:moveTo>
                      <a:pt x="5400" y="21600"/>
                    </a:moveTo>
                    <a:cubicBezTo>
                      <a:pt x="16200" y="21600"/>
                      <a:pt x="16200" y="21600"/>
                      <a:pt x="16200" y="21600"/>
                    </a:cubicBezTo>
                    <a:cubicBezTo>
                      <a:pt x="18900" y="21600"/>
                      <a:pt x="21600" y="20880"/>
                      <a:pt x="21600" y="20160"/>
                    </a:cubicBezTo>
                    <a:cubicBezTo>
                      <a:pt x="21600" y="1440"/>
                      <a:pt x="21600" y="1440"/>
                      <a:pt x="21600" y="1440"/>
                    </a:cubicBezTo>
                    <a:cubicBezTo>
                      <a:pt x="21600" y="720"/>
                      <a:pt x="18900" y="0"/>
                      <a:pt x="16200" y="0"/>
                    </a:cubicBezTo>
                    <a:cubicBezTo>
                      <a:pt x="5400" y="0"/>
                      <a:pt x="5400" y="0"/>
                      <a:pt x="5400" y="0"/>
                    </a:cubicBezTo>
                    <a:cubicBezTo>
                      <a:pt x="2700" y="0"/>
                      <a:pt x="0" y="720"/>
                      <a:pt x="0" y="1440"/>
                    </a:cubicBezTo>
                    <a:cubicBezTo>
                      <a:pt x="0" y="20160"/>
                      <a:pt x="0" y="20160"/>
                      <a:pt x="0" y="20160"/>
                    </a:cubicBezTo>
                    <a:cubicBezTo>
                      <a:pt x="0" y="20880"/>
                      <a:pt x="2700" y="21600"/>
                      <a:pt x="5400" y="21600"/>
                    </a:cubicBezTo>
                    <a:close/>
                    <a:moveTo>
                      <a:pt x="5400" y="1440"/>
                    </a:moveTo>
                    <a:cubicBezTo>
                      <a:pt x="16200" y="1440"/>
                      <a:pt x="16200" y="1440"/>
                      <a:pt x="16200" y="1440"/>
                    </a:cubicBezTo>
                    <a:cubicBezTo>
                      <a:pt x="16200" y="20160"/>
                      <a:pt x="16200" y="20160"/>
                      <a:pt x="16200" y="20160"/>
                    </a:cubicBezTo>
                    <a:cubicBezTo>
                      <a:pt x="5400" y="20160"/>
                      <a:pt x="5400" y="20160"/>
                      <a:pt x="5400" y="20160"/>
                    </a:cubicBezTo>
                    <a:lnTo>
                      <a:pt x="5400" y="1440"/>
                    </a:lnTo>
                    <a:close/>
                  </a:path>
                </a:pathLst>
              </a:custGeom>
              <a:solidFill>
                <a:srgbClr val="B5B5B5"/>
              </a:solidFill>
              <a:ln w="9525" cap="flat">
                <a:noFill/>
                <a:round/>
              </a:ln>
              <a:effectLst/>
            </p:spPr>
            <p:txBody>
              <a:bodyPr wrap="square" lIns="0" tIns="0" rIns="0" bIns="0" numCol="1" anchor="t">
                <a:noAutofit/>
              </a:bodyPr>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grpSp>
        <p:grpSp>
          <p:nvGrpSpPr>
            <p:cNvPr id="111" name="Group 8708"/>
            <p:cNvGrpSpPr/>
            <p:nvPr/>
          </p:nvGrpSpPr>
          <p:grpSpPr>
            <a:xfrm>
              <a:off x="5210957" y="2617724"/>
              <a:ext cx="422926" cy="437851"/>
              <a:chOff x="0" y="0"/>
              <a:chExt cx="461962" cy="490537"/>
            </a:xfrm>
          </p:grpSpPr>
          <p:sp>
            <p:nvSpPr>
              <p:cNvPr id="112" name="Shape 8705"/>
              <p:cNvSpPr/>
              <p:nvPr/>
            </p:nvSpPr>
            <p:spPr>
              <a:xfrm>
                <a:off x="0" y="0"/>
                <a:ext cx="461963" cy="490538"/>
              </a:xfrm>
              <a:custGeom>
                <a:avLst/>
                <a:gdLst/>
                <a:ahLst/>
                <a:cxnLst>
                  <a:cxn ang="0">
                    <a:pos x="wd2" y="hd2"/>
                  </a:cxn>
                  <a:cxn ang="5400000">
                    <a:pos x="wd2" y="hd2"/>
                  </a:cxn>
                  <a:cxn ang="10800000">
                    <a:pos x="wd2" y="hd2"/>
                  </a:cxn>
                  <a:cxn ang="16200000">
                    <a:pos x="wd2" y="hd2"/>
                  </a:cxn>
                </a:cxnLst>
                <a:rect l="0" t="0" r="r" b="b"/>
                <a:pathLst>
                  <a:path w="21600" h="21600" extrusionOk="0">
                    <a:moveTo>
                      <a:pt x="18720" y="0"/>
                    </a:moveTo>
                    <a:cubicBezTo>
                      <a:pt x="2880" y="0"/>
                      <a:pt x="2880" y="0"/>
                      <a:pt x="2880" y="0"/>
                    </a:cubicBezTo>
                    <a:cubicBezTo>
                      <a:pt x="1260" y="0"/>
                      <a:pt x="0" y="1181"/>
                      <a:pt x="0" y="2700"/>
                    </a:cubicBezTo>
                    <a:cubicBezTo>
                      <a:pt x="0" y="18900"/>
                      <a:pt x="0" y="18900"/>
                      <a:pt x="0" y="18900"/>
                    </a:cubicBezTo>
                    <a:cubicBezTo>
                      <a:pt x="0" y="20419"/>
                      <a:pt x="1260" y="21600"/>
                      <a:pt x="2880" y="21600"/>
                    </a:cubicBezTo>
                    <a:cubicBezTo>
                      <a:pt x="18720" y="21600"/>
                      <a:pt x="18720" y="21600"/>
                      <a:pt x="18720" y="21600"/>
                    </a:cubicBezTo>
                    <a:cubicBezTo>
                      <a:pt x="20340" y="21600"/>
                      <a:pt x="21600" y="20419"/>
                      <a:pt x="21600" y="18900"/>
                    </a:cubicBezTo>
                    <a:cubicBezTo>
                      <a:pt x="21600" y="2700"/>
                      <a:pt x="21600" y="2700"/>
                      <a:pt x="21600" y="2700"/>
                    </a:cubicBezTo>
                    <a:cubicBezTo>
                      <a:pt x="21600" y="1181"/>
                      <a:pt x="20340" y="0"/>
                      <a:pt x="18720" y="0"/>
                    </a:cubicBezTo>
                    <a:close/>
                    <a:moveTo>
                      <a:pt x="20160" y="18900"/>
                    </a:moveTo>
                    <a:cubicBezTo>
                      <a:pt x="20160" y="19575"/>
                      <a:pt x="19440" y="20250"/>
                      <a:pt x="18720" y="20250"/>
                    </a:cubicBezTo>
                    <a:cubicBezTo>
                      <a:pt x="2880" y="20250"/>
                      <a:pt x="2880" y="20250"/>
                      <a:pt x="2880" y="20250"/>
                    </a:cubicBezTo>
                    <a:cubicBezTo>
                      <a:pt x="2160" y="20250"/>
                      <a:pt x="1440" y="19575"/>
                      <a:pt x="1440" y="18900"/>
                    </a:cubicBezTo>
                    <a:cubicBezTo>
                      <a:pt x="1440" y="2700"/>
                      <a:pt x="1440" y="2700"/>
                      <a:pt x="1440" y="2700"/>
                    </a:cubicBezTo>
                    <a:cubicBezTo>
                      <a:pt x="1440" y="2025"/>
                      <a:pt x="2160" y="1350"/>
                      <a:pt x="2880" y="1350"/>
                    </a:cubicBezTo>
                    <a:cubicBezTo>
                      <a:pt x="18720" y="1350"/>
                      <a:pt x="18720" y="1350"/>
                      <a:pt x="18720" y="1350"/>
                    </a:cubicBezTo>
                    <a:cubicBezTo>
                      <a:pt x="19440" y="1350"/>
                      <a:pt x="20160" y="2025"/>
                      <a:pt x="20160" y="2700"/>
                    </a:cubicBezTo>
                    <a:lnTo>
                      <a:pt x="20160" y="18900"/>
                    </a:lnTo>
                    <a:close/>
                  </a:path>
                </a:pathLst>
              </a:custGeom>
              <a:solidFill>
                <a:srgbClr val="B5B5B5"/>
              </a:solidFill>
              <a:ln w="9525" cap="flat">
                <a:noFill/>
                <a:round/>
              </a:ln>
              <a:effectLst/>
            </p:spPr>
            <p:txBody>
              <a:bodyPr wrap="square" lIns="0" tIns="0" rIns="0" bIns="0" numCol="1" anchor="t">
                <a:noAutofit/>
              </a:bodyPr>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113" name="Shape 8706"/>
              <p:cNvSpPr/>
              <p:nvPr/>
            </p:nvSpPr>
            <p:spPr>
              <a:xfrm>
                <a:off x="60325" y="60325"/>
                <a:ext cx="339726" cy="307975"/>
              </a:xfrm>
              <a:custGeom>
                <a:avLst/>
                <a:gdLst/>
                <a:ahLst/>
                <a:cxnLst>
                  <a:cxn ang="0">
                    <a:pos x="wd2" y="hd2"/>
                  </a:cxn>
                  <a:cxn ang="5400000">
                    <a:pos x="wd2" y="hd2"/>
                  </a:cxn>
                  <a:cxn ang="10800000">
                    <a:pos x="wd2" y="hd2"/>
                  </a:cxn>
                  <a:cxn ang="16200000">
                    <a:pos x="wd2" y="hd2"/>
                  </a:cxn>
                </a:cxnLst>
                <a:rect l="0" t="0" r="r" b="b"/>
                <a:pathLst>
                  <a:path w="21600" h="21600" extrusionOk="0">
                    <a:moveTo>
                      <a:pt x="20618" y="0"/>
                    </a:moveTo>
                    <a:cubicBezTo>
                      <a:pt x="982" y="0"/>
                      <a:pt x="982" y="0"/>
                      <a:pt x="982" y="0"/>
                    </a:cubicBezTo>
                    <a:cubicBezTo>
                      <a:pt x="491" y="0"/>
                      <a:pt x="0" y="540"/>
                      <a:pt x="0" y="1080"/>
                    </a:cubicBezTo>
                    <a:cubicBezTo>
                      <a:pt x="0" y="20520"/>
                      <a:pt x="0" y="20520"/>
                      <a:pt x="0" y="20520"/>
                    </a:cubicBezTo>
                    <a:cubicBezTo>
                      <a:pt x="0" y="21060"/>
                      <a:pt x="491" y="21600"/>
                      <a:pt x="982" y="21600"/>
                    </a:cubicBezTo>
                    <a:cubicBezTo>
                      <a:pt x="20618" y="21600"/>
                      <a:pt x="20618" y="21600"/>
                      <a:pt x="20618" y="21600"/>
                    </a:cubicBezTo>
                    <a:cubicBezTo>
                      <a:pt x="21109" y="21600"/>
                      <a:pt x="21600" y="21060"/>
                      <a:pt x="21600" y="20520"/>
                    </a:cubicBezTo>
                    <a:cubicBezTo>
                      <a:pt x="21600" y="1080"/>
                      <a:pt x="21600" y="1080"/>
                      <a:pt x="21600" y="1080"/>
                    </a:cubicBezTo>
                    <a:cubicBezTo>
                      <a:pt x="21600" y="540"/>
                      <a:pt x="21109" y="0"/>
                      <a:pt x="20618" y="0"/>
                    </a:cubicBezTo>
                    <a:close/>
                    <a:moveTo>
                      <a:pt x="20618" y="1080"/>
                    </a:moveTo>
                    <a:cubicBezTo>
                      <a:pt x="20618" y="15930"/>
                      <a:pt x="20618" y="15930"/>
                      <a:pt x="20618" y="15930"/>
                    </a:cubicBezTo>
                    <a:cubicBezTo>
                      <a:pt x="17427" y="12150"/>
                      <a:pt x="17427" y="12150"/>
                      <a:pt x="17427" y="12150"/>
                    </a:cubicBezTo>
                    <a:cubicBezTo>
                      <a:pt x="17182" y="11880"/>
                      <a:pt x="16936" y="11880"/>
                      <a:pt x="16691" y="11880"/>
                    </a:cubicBezTo>
                    <a:cubicBezTo>
                      <a:pt x="16445" y="11880"/>
                      <a:pt x="16200" y="11880"/>
                      <a:pt x="15955" y="12150"/>
                    </a:cubicBezTo>
                    <a:cubicBezTo>
                      <a:pt x="13500" y="15390"/>
                      <a:pt x="13500" y="15390"/>
                      <a:pt x="13500" y="15390"/>
                    </a:cubicBezTo>
                    <a:cubicBezTo>
                      <a:pt x="5645" y="5670"/>
                      <a:pt x="5645" y="5670"/>
                      <a:pt x="5645" y="5670"/>
                    </a:cubicBezTo>
                    <a:cubicBezTo>
                      <a:pt x="5400" y="5400"/>
                      <a:pt x="5155" y="5400"/>
                      <a:pt x="4909" y="5400"/>
                    </a:cubicBezTo>
                    <a:cubicBezTo>
                      <a:pt x="4664" y="5400"/>
                      <a:pt x="4418" y="5400"/>
                      <a:pt x="4173" y="5670"/>
                    </a:cubicBezTo>
                    <a:cubicBezTo>
                      <a:pt x="982" y="9720"/>
                      <a:pt x="982" y="9720"/>
                      <a:pt x="982" y="9720"/>
                    </a:cubicBezTo>
                    <a:cubicBezTo>
                      <a:pt x="982" y="1080"/>
                      <a:pt x="982" y="1080"/>
                      <a:pt x="982" y="1080"/>
                    </a:cubicBezTo>
                    <a:lnTo>
                      <a:pt x="20618" y="1080"/>
                    </a:lnTo>
                    <a:close/>
                    <a:moveTo>
                      <a:pt x="982" y="11340"/>
                    </a:moveTo>
                    <a:cubicBezTo>
                      <a:pt x="4909" y="6480"/>
                      <a:pt x="4909" y="6480"/>
                      <a:pt x="4909" y="6480"/>
                    </a:cubicBezTo>
                    <a:cubicBezTo>
                      <a:pt x="12764" y="16470"/>
                      <a:pt x="12764" y="16470"/>
                      <a:pt x="12764" y="16470"/>
                    </a:cubicBezTo>
                    <a:cubicBezTo>
                      <a:pt x="13500" y="17010"/>
                      <a:pt x="13500" y="17010"/>
                      <a:pt x="13500" y="17010"/>
                    </a:cubicBezTo>
                    <a:cubicBezTo>
                      <a:pt x="16200" y="20520"/>
                      <a:pt x="16200" y="20520"/>
                      <a:pt x="16200" y="20520"/>
                    </a:cubicBezTo>
                    <a:cubicBezTo>
                      <a:pt x="982" y="20520"/>
                      <a:pt x="982" y="20520"/>
                      <a:pt x="982" y="20520"/>
                    </a:cubicBezTo>
                    <a:lnTo>
                      <a:pt x="982" y="11340"/>
                    </a:lnTo>
                    <a:close/>
                    <a:moveTo>
                      <a:pt x="17427" y="20520"/>
                    </a:moveTo>
                    <a:cubicBezTo>
                      <a:pt x="13991" y="16200"/>
                      <a:pt x="13991" y="16200"/>
                      <a:pt x="13991" y="16200"/>
                    </a:cubicBezTo>
                    <a:cubicBezTo>
                      <a:pt x="16691" y="12960"/>
                      <a:pt x="16691" y="12960"/>
                      <a:pt x="16691" y="12960"/>
                    </a:cubicBezTo>
                    <a:cubicBezTo>
                      <a:pt x="20618" y="17820"/>
                      <a:pt x="20618" y="17820"/>
                      <a:pt x="20618" y="17820"/>
                    </a:cubicBezTo>
                    <a:cubicBezTo>
                      <a:pt x="20618" y="20520"/>
                      <a:pt x="20618" y="20520"/>
                      <a:pt x="20618" y="20520"/>
                    </a:cubicBezTo>
                    <a:lnTo>
                      <a:pt x="17427" y="20520"/>
                    </a:lnTo>
                    <a:close/>
                  </a:path>
                </a:pathLst>
              </a:custGeom>
              <a:solidFill>
                <a:srgbClr val="B5B5B5"/>
              </a:solidFill>
              <a:ln w="9525" cap="flat">
                <a:noFill/>
                <a:round/>
              </a:ln>
              <a:effectLst/>
            </p:spPr>
            <p:txBody>
              <a:bodyPr wrap="square" lIns="0" tIns="0" rIns="0" bIns="0" numCol="1" anchor="t">
                <a:noAutofit/>
              </a:bodyPr>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114" name="Shape 8707"/>
              <p:cNvSpPr/>
              <p:nvPr/>
            </p:nvSpPr>
            <p:spPr>
              <a:xfrm>
                <a:off x="246062" y="106361"/>
                <a:ext cx="92076" cy="9207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7100" y="21600"/>
                      <a:pt x="21600" y="17100"/>
                      <a:pt x="21600" y="10800"/>
                    </a:cubicBezTo>
                    <a:cubicBezTo>
                      <a:pt x="21600" y="4500"/>
                      <a:pt x="17100" y="0"/>
                      <a:pt x="10800" y="0"/>
                    </a:cubicBezTo>
                    <a:cubicBezTo>
                      <a:pt x="4500" y="0"/>
                      <a:pt x="0" y="4500"/>
                      <a:pt x="0" y="10800"/>
                    </a:cubicBezTo>
                    <a:cubicBezTo>
                      <a:pt x="0" y="17100"/>
                      <a:pt x="4500" y="21600"/>
                      <a:pt x="10800" y="21600"/>
                    </a:cubicBezTo>
                    <a:close/>
                    <a:moveTo>
                      <a:pt x="10800" y="3600"/>
                    </a:moveTo>
                    <a:cubicBezTo>
                      <a:pt x="14400" y="3600"/>
                      <a:pt x="18000" y="7200"/>
                      <a:pt x="18000" y="10800"/>
                    </a:cubicBezTo>
                    <a:cubicBezTo>
                      <a:pt x="18000" y="14400"/>
                      <a:pt x="14400" y="18000"/>
                      <a:pt x="10800" y="18000"/>
                    </a:cubicBezTo>
                    <a:cubicBezTo>
                      <a:pt x="7200" y="18000"/>
                      <a:pt x="3600" y="14400"/>
                      <a:pt x="3600" y="10800"/>
                    </a:cubicBezTo>
                    <a:cubicBezTo>
                      <a:pt x="3600" y="7200"/>
                      <a:pt x="7200" y="3600"/>
                      <a:pt x="10800" y="3600"/>
                    </a:cubicBezTo>
                    <a:close/>
                  </a:path>
                </a:pathLst>
              </a:custGeom>
              <a:solidFill>
                <a:srgbClr val="B5B5B5"/>
              </a:solidFill>
              <a:ln w="9525" cap="flat">
                <a:noFill/>
                <a:round/>
              </a:ln>
              <a:effectLst/>
            </p:spPr>
            <p:txBody>
              <a:bodyPr wrap="square" lIns="0" tIns="0" rIns="0" bIns="0" numCol="1" anchor="t">
                <a:noAutofit/>
              </a:bodyPr>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grpSp>
        <p:sp>
          <p:nvSpPr>
            <p:cNvPr id="115" name="Shape 8709"/>
            <p:cNvSpPr/>
            <p:nvPr/>
          </p:nvSpPr>
          <p:spPr>
            <a:xfrm>
              <a:off x="5726748" y="3863090"/>
              <a:ext cx="450539" cy="439268"/>
            </a:xfrm>
            <a:custGeom>
              <a:avLst/>
              <a:gdLst/>
              <a:ahLst/>
              <a:cxnLst>
                <a:cxn ang="0">
                  <a:pos x="wd2" y="hd2"/>
                </a:cxn>
                <a:cxn ang="5400000">
                  <a:pos x="wd2" y="hd2"/>
                </a:cxn>
                <a:cxn ang="10800000">
                  <a:pos x="wd2" y="hd2"/>
                </a:cxn>
                <a:cxn ang="16200000">
                  <a:pos x="wd2" y="hd2"/>
                </a:cxn>
              </a:cxnLst>
              <a:rect l="0" t="0" r="r" b="b"/>
              <a:pathLst>
                <a:path w="21600" h="21600" extrusionOk="0">
                  <a:moveTo>
                    <a:pt x="21263" y="7594"/>
                  </a:moveTo>
                  <a:cubicBezTo>
                    <a:pt x="19238" y="4894"/>
                    <a:pt x="19238" y="4894"/>
                    <a:pt x="19238" y="4894"/>
                  </a:cubicBezTo>
                  <a:cubicBezTo>
                    <a:pt x="19069" y="4725"/>
                    <a:pt x="19069" y="4725"/>
                    <a:pt x="18900" y="4556"/>
                  </a:cubicBezTo>
                  <a:cubicBezTo>
                    <a:pt x="18900" y="1350"/>
                    <a:pt x="18900" y="1350"/>
                    <a:pt x="18900" y="1350"/>
                  </a:cubicBezTo>
                  <a:cubicBezTo>
                    <a:pt x="18900" y="675"/>
                    <a:pt x="18225" y="0"/>
                    <a:pt x="17550" y="0"/>
                  </a:cubicBezTo>
                  <a:cubicBezTo>
                    <a:pt x="4050" y="0"/>
                    <a:pt x="4050" y="0"/>
                    <a:pt x="4050" y="0"/>
                  </a:cubicBezTo>
                  <a:cubicBezTo>
                    <a:pt x="3375" y="0"/>
                    <a:pt x="2700" y="675"/>
                    <a:pt x="2700" y="1350"/>
                  </a:cubicBezTo>
                  <a:cubicBezTo>
                    <a:pt x="2700" y="4556"/>
                    <a:pt x="2700" y="4556"/>
                    <a:pt x="2700" y="4556"/>
                  </a:cubicBezTo>
                  <a:cubicBezTo>
                    <a:pt x="2531" y="4725"/>
                    <a:pt x="2531" y="4725"/>
                    <a:pt x="2362" y="4894"/>
                  </a:cubicBezTo>
                  <a:cubicBezTo>
                    <a:pt x="337" y="7594"/>
                    <a:pt x="337" y="7594"/>
                    <a:pt x="337" y="7594"/>
                  </a:cubicBezTo>
                  <a:cubicBezTo>
                    <a:pt x="169" y="7931"/>
                    <a:pt x="0" y="8269"/>
                    <a:pt x="0" y="8775"/>
                  </a:cubicBezTo>
                  <a:cubicBezTo>
                    <a:pt x="0" y="9450"/>
                    <a:pt x="0" y="9450"/>
                    <a:pt x="0" y="9450"/>
                  </a:cubicBezTo>
                  <a:cubicBezTo>
                    <a:pt x="0" y="10631"/>
                    <a:pt x="844" y="11475"/>
                    <a:pt x="2025" y="11475"/>
                  </a:cubicBezTo>
                  <a:cubicBezTo>
                    <a:pt x="2025" y="11475"/>
                    <a:pt x="2025" y="11475"/>
                    <a:pt x="2025" y="11475"/>
                  </a:cubicBezTo>
                  <a:cubicBezTo>
                    <a:pt x="2025" y="20250"/>
                    <a:pt x="2025" y="20250"/>
                    <a:pt x="2025" y="20250"/>
                  </a:cubicBezTo>
                  <a:cubicBezTo>
                    <a:pt x="2025" y="20925"/>
                    <a:pt x="2700" y="21600"/>
                    <a:pt x="3375" y="21600"/>
                  </a:cubicBezTo>
                  <a:cubicBezTo>
                    <a:pt x="18225" y="21600"/>
                    <a:pt x="18225" y="21600"/>
                    <a:pt x="18225" y="21600"/>
                  </a:cubicBezTo>
                  <a:cubicBezTo>
                    <a:pt x="18900" y="21600"/>
                    <a:pt x="19575" y="20925"/>
                    <a:pt x="19575" y="20250"/>
                  </a:cubicBezTo>
                  <a:cubicBezTo>
                    <a:pt x="19575" y="11475"/>
                    <a:pt x="19575" y="11475"/>
                    <a:pt x="19575" y="11475"/>
                  </a:cubicBezTo>
                  <a:cubicBezTo>
                    <a:pt x="19575" y="11475"/>
                    <a:pt x="19575" y="11475"/>
                    <a:pt x="19575" y="11475"/>
                  </a:cubicBezTo>
                  <a:cubicBezTo>
                    <a:pt x="20756" y="11475"/>
                    <a:pt x="21600" y="10631"/>
                    <a:pt x="21600" y="9450"/>
                  </a:cubicBezTo>
                  <a:cubicBezTo>
                    <a:pt x="21600" y="8775"/>
                    <a:pt x="21600" y="8775"/>
                    <a:pt x="21600" y="8775"/>
                  </a:cubicBezTo>
                  <a:cubicBezTo>
                    <a:pt x="21600" y="8269"/>
                    <a:pt x="21431" y="7931"/>
                    <a:pt x="21263" y="7594"/>
                  </a:cubicBezTo>
                  <a:close/>
                  <a:moveTo>
                    <a:pt x="17550" y="1350"/>
                  </a:moveTo>
                  <a:cubicBezTo>
                    <a:pt x="17550" y="4050"/>
                    <a:pt x="17550" y="4050"/>
                    <a:pt x="17550" y="4050"/>
                  </a:cubicBezTo>
                  <a:cubicBezTo>
                    <a:pt x="4050" y="4050"/>
                    <a:pt x="4050" y="4050"/>
                    <a:pt x="4050" y="4050"/>
                  </a:cubicBezTo>
                  <a:cubicBezTo>
                    <a:pt x="4050" y="4050"/>
                    <a:pt x="4050" y="4050"/>
                    <a:pt x="4050" y="4050"/>
                  </a:cubicBezTo>
                  <a:cubicBezTo>
                    <a:pt x="4050" y="1350"/>
                    <a:pt x="4050" y="1350"/>
                    <a:pt x="4050" y="1350"/>
                  </a:cubicBezTo>
                  <a:lnTo>
                    <a:pt x="17550" y="1350"/>
                  </a:lnTo>
                  <a:close/>
                  <a:moveTo>
                    <a:pt x="6919" y="10125"/>
                  </a:moveTo>
                  <a:cubicBezTo>
                    <a:pt x="4050" y="10125"/>
                    <a:pt x="4050" y="10125"/>
                    <a:pt x="4050" y="10125"/>
                  </a:cubicBezTo>
                  <a:cubicBezTo>
                    <a:pt x="6750" y="5400"/>
                    <a:pt x="6750" y="5400"/>
                    <a:pt x="6750" y="5400"/>
                  </a:cubicBezTo>
                  <a:cubicBezTo>
                    <a:pt x="8269" y="5400"/>
                    <a:pt x="8269" y="5400"/>
                    <a:pt x="8269" y="5400"/>
                  </a:cubicBezTo>
                  <a:lnTo>
                    <a:pt x="6919" y="10125"/>
                  </a:lnTo>
                  <a:close/>
                  <a:moveTo>
                    <a:pt x="8944" y="5400"/>
                  </a:moveTo>
                  <a:cubicBezTo>
                    <a:pt x="10462" y="5400"/>
                    <a:pt x="10462" y="5400"/>
                    <a:pt x="10462" y="5400"/>
                  </a:cubicBezTo>
                  <a:cubicBezTo>
                    <a:pt x="10462" y="10125"/>
                    <a:pt x="10462" y="10125"/>
                    <a:pt x="10462" y="10125"/>
                  </a:cubicBezTo>
                  <a:cubicBezTo>
                    <a:pt x="7594" y="10125"/>
                    <a:pt x="7594" y="10125"/>
                    <a:pt x="7594" y="10125"/>
                  </a:cubicBezTo>
                  <a:lnTo>
                    <a:pt x="8944" y="5400"/>
                  </a:lnTo>
                  <a:close/>
                  <a:moveTo>
                    <a:pt x="11138" y="5400"/>
                  </a:moveTo>
                  <a:cubicBezTo>
                    <a:pt x="12656" y="5400"/>
                    <a:pt x="12656" y="5400"/>
                    <a:pt x="12656" y="5400"/>
                  </a:cubicBezTo>
                  <a:cubicBezTo>
                    <a:pt x="14006" y="10125"/>
                    <a:pt x="14006" y="10125"/>
                    <a:pt x="14006" y="10125"/>
                  </a:cubicBezTo>
                  <a:cubicBezTo>
                    <a:pt x="11138" y="10125"/>
                    <a:pt x="11138" y="10125"/>
                    <a:pt x="11138" y="10125"/>
                  </a:cubicBezTo>
                  <a:lnTo>
                    <a:pt x="11138" y="5400"/>
                  </a:lnTo>
                  <a:close/>
                  <a:moveTo>
                    <a:pt x="13331" y="5400"/>
                  </a:moveTo>
                  <a:cubicBezTo>
                    <a:pt x="14850" y="5400"/>
                    <a:pt x="14850" y="5400"/>
                    <a:pt x="14850" y="5400"/>
                  </a:cubicBezTo>
                  <a:cubicBezTo>
                    <a:pt x="17550" y="10125"/>
                    <a:pt x="17550" y="10125"/>
                    <a:pt x="17550" y="10125"/>
                  </a:cubicBezTo>
                  <a:cubicBezTo>
                    <a:pt x="14681" y="10125"/>
                    <a:pt x="14681" y="10125"/>
                    <a:pt x="14681" y="10125"/>
                  </a:cubicBezTo>
                  <a:lnTo>
                    <a:pt x="13331" y="5400"/>
                  </a:lnTo>
                  <a:close/>
                  <a:moveTo>
                    <a:pt x="1350" y="9450"/>
                  </a:moveTo>
                  <a:cubicBezTo>
                    <a:pt x="1350" y="8775"/>
                    <a:pt x="1350" y="8775"/>
                    <a:pt x="1350" y="8775"/>
                  </a:cubicBezTo>
                  <a:cubicBezTo>
                    <a:pt x="1350" y="8606"/>
                    <a:pt x="1350" y="8437"/>
                    <a:pt x="1519" y="8437"/>
                  </a:cubicBezTo>
                  <a:cubicBezTo>
                    <a:pt x="3544" y="5737"/>
                    <a:pt x="3544" y="5737"/>
                    <a:pt x="3544" y="5737"/>
                  </a:cubicBezTo>
                  <a:cubicBezTo>
                    <a:pt x="3712" y="5569"/>
                    <a:pt x="3881" y="5400"/>
                    <a:pt x="4050" y="5400"/>
                  </a:cubicBezTo>
                  <a:cubicBezTo>
                    <a:pt x="5906" y="5400"/>
                    <a:pt x="5906" y="5400"/>
                    <a:pt x="5906" y="5400"/>
                  </a:cubicBezTo>
                  <a:cubicBezTo>
                    <a:pt x="3206" y="10125"/>
                    <a:pt x="3206" y="10125"/>
                    <a:pt x="3206" y="10125"/>
                  </a:cubicBezTo>
                  <a:cubicBezTo>
                    <a:pt x="2025" y="10125"/>
                    <a:pt x="2025" y="10125"/>
                    <a:pt x="2025" y="10125"/>
                  </a:cubicBezTo>
                  <a:cubicBezTo>
                    <a:pt x="1687" y="10125"/>
                    <a:pt x="1350" y="9787"/>
                    <a:pt x="1350" y="9450"/>
                  </a:cubicBezTo>
                  <a:close/>
                  <a:moveTo>
                    <a:pt x="13500" y="20250"/>
                  </a:moveTo>
                  <a:cubicBezTo>
                    <a:pt x="8437" y="20250"/>
                    <a:pt x="8437" y="20250"/>
                    <a:pt x="8437" y="20250"/>
                  </a:cubicBezTo>
                  <a:cubicBezTo>
                    <a:pt x="8437" y="13500"/>
                    <a:pt x="8437" y="13500"/>
                    <a:pt x="8437" y="13500"/>
                  </a:cubicBezTo>
                  <a:cubicBezTo>
                    <a:pt x="13500" y="13500"/>
                    <a:pt x="13500" y="13500"/>
                    <a:pt x="13500" y="13500"/>
                  </a:cubicBezTo>
                  <a:lnTo>
                    <a:pt x="13500" y="20250"/>
                  </a:lnTo>
                  <a:close/>
                  <a:moveTo>
                    <a:pt x="18225" y="20250"/>
                  </a:moveTo>
                  <a:cubicBezTo>
                    <a:pt x="14175" y="20250"/>
                    <a:pt x="14175" y="20250"/>
                    <a:pt x="14175" y="20250"/>
                  </a:cubicBezTo>
                  <a:cubicBezTo>
                    <a:pt x="14175" y="13500"/>
                    <a:pt x="14175" y="13500"/>
                    <a:pt x="14175" y="13500"/>
                  </a:cubicBezTo>
                  <a:cubicBezTo>
                    <a:pt x="14175" y="13163"/>
                    <a:pt x="13838" y="12825"/>
                    <a:pt x="13500" y="12825"/>
                  </a:cubicBezTo>
                  <a:cubicBezTo>
                    <a:pt x="8437" y="12825"/>
                    <a:pt x="8437" y="12825"/>
                    <a:pt x="8437" y="12825"/>
                  </a:cubicBezTo>
                  <a:cubicBezTo>
                    <a:pt x="8100" y="12825"/>
                    <a:pt x="7762" y="13163"/>
                    <a:pt x="7762" y="13500"/>
                  </a:cubicBezTo>
                  <a:cubicBezTo>
                    <a:pt x="7762" y="20250"/>
                    <a:pt x="7762" y="20250"/>
                    <a:pt x="7762" y="20250"/>
                  </a:cubicBezTo>
                  <a:cubicBezTo>
                    <a:pt x="3375" y="20250"/>
                    <a:pt x="3375" y="20250"/>
                    <a:pt x="3375" y="20250"/>
                  </a:cubicBezTo>
                  <a:cubicBezTo>
                    <a:pt x="3375" y="11475"/>
                    <a:pt x="3375" y="11475"/>
                    <a:pt x="3375" y="11475"/>
                  </a:cubicBezTo>
                  <a:cubicBezTo>
                    <a:pt x="18225" y="11475"/>
                    <a:pt x="18225" y="11475"/>
                    <a:pt x="18225" y="11475"/>
                  </a:cubicBezTo>
                  <a:lnTo>
                    <a:pt x="18225" y="20250"/>
                  </a:lnTo>
                  <a:close/>
                  <a:moveTo>
                    <a:pt x="20250" y="9450"/>
                  </a:moveTo>
                  <a:cubicBezTo>
                    <a:pt x="20250" y="9787"/>
                    <a:pt x="19913" y="10125"/>
                    <a:pt x="19575" y="10125"/>
                  </a:cubicBezTo>
                  <a:cubicBezTo>
                    <a:pt x="18394" y="10125"/>
                    <a:pt x="18394" y="10125"/>
                    <a:pt x="18394" y="10125"/>
                  </a:cubicBezTo>
                  <a:cubicBezTo>
                    <a:pt x="15694" y="5400"/>
                    <a:pt x="15694" y="5400"/>
                    <a:pt x="15694" y="5400"/>
                  </a:cubicBezTo>
                  <a:cubicBezTo>
                    <a:pt x="17550" y="5400"/>
                    <a:pt x="17550" y="5400"/>
                    <a:pt x="17550" y="5400"/>
                  </a:cubicBezTo>
                  <a:cubicBezTo>
                    <a:pt x="17550" y="5400"/>
                    <a:pt x="17550" y="5400"/>
                    <a:pt x="17550" y="5400"/>
                  </a:cubicBezTo>
                  <a:cubicBezTo>
                    <a:pt x="17719" y="5400"/>
                    <a:pt x="17888" y="5569"/>
                    <a:pt x="18056" y="5737"/>
                  </a:cubicBezTo>
                  <a:cubicBezTo>
                    <a:pt x="20081" y="8437"/>
                    <a:pt x="20081" y="8437"/>
                    <a:pt x="20081" y="8437"/>
                  </a:cubicBezTo>
                  <a:cubicBezTo>
                    <a:pt x="20250" y="8437"/>
                    <a:pt x="20250" y="8606"/>
                    <a:pt x="20250" y="8775"/>
                  </a:cubicBezTo>
                  <a:lnTo>
                    <a:pt x="20250" y="9450"/>
                  </a:lnTo>
                  <a:close/>
                </a:path>
              </a:pathLst>
            </a:custGeom>
            <a:solidFill>
              <a:srgbClr val="B5B5B5"/>
            </a:solidFill>
            <a:ln>
              <a:round/>
            </a:ln>
          </p:spPr>
          <p:txBody>
            <a:bodyPr lIns="0" tIns="0" rIns="0" bIns="0"/>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grpSp>
          <p:nvGrpSpPr>
            <p:cNvPr id="116" name="Group 8716"/>
            <p:cNvGrpSpPr/>
            <p:nvPr/>
          </p:nvGrpSpPr>
          <p:grpSpPr>
            <a:xfrm>
              <a:off x="5004031" y="4587518"/>
              <a:ext cx="450849" cy="437851"/>
              <a:chOff x="0" y="0"/>
              <a:chExt cx="492463" cy="490537"/>
            </a:xfrm>
          </p:grpSpPr>
          <p:sp>
            <p:nvSpPr>
              <p:cNvPr id="117" name="Shape 8710"/>
              <p:cNvSpPr/>
              <p:nvPr/>
            </p:nvSpPr>
            <p:spPr>
              <a:xfrm>
                <a:off x="0" y="46037"/>
                <a:ext cx="449602" cy="444501"/>
              </a:xfrm>
              <a:custGeom>
                <a:avLst/>
                <a:gdLst/>
                <a:ahLst/>
                <a:cxnLst>
                  <a:cxn ang="0">
                    <a:pos x="wd2" y="hd2"/>
                  </a:cxn>
                  <a:cxn ang="5400000">
                    <a:pos x="wd2" y="hd2"/>
                  </a:cxn>
                  <a:cxn ang="10800000">
                    <a:pos x="wd2" y="hd2"/>
                  </a:cxn>
                  <a:cxn ang="16200000">
                    <a:pos x="wd2" y="hd2"/>
                  </a:cxn>
                </a:cxnLst>
                <a:rect l="0" t="0" r="r" b="b"/>
                <a:pathLst>
                  <a:path w="21465" h="21600" extrusionOk="0">
                    <a:moveTo>
                      <a:pt x="15241" y="559"/>
                    </a:moveTo>
                    <a:cubicBezTo>
                      <a:pt x="14875" y="186"/>
                      <a:pt x="14326" y="0"/>
                      <a:pt x="13960" y="0"/>
                    </a:cubicBezTo>
                    <a:cubicBezTo>
                      <a:pt x="13411" y="0"/>
                      <a:pt x="12862" y="186"/>
                      <a:pt x="12679" y="559"/>
                    </a:cubicBezTo>
                    <a:cubicBezTo>
                      <a:pt x="11580" y="1676"/>
                      <a:pt x="11580" y="1676"/>
                      <a:pt x="11580" y="1676"/>
                    </a:cubicBezTo>
                    <a:cubicBezTo>
                      <a:pt x="11214" y="1862"/>
                      <a:pt x="11031" y="2421"/>
                      <a:pt x="11031" y="2979"/>
                    </a:cubicBezTo>
                    <a:cubicBezTo>
                      <a:pt x="11031" y="3352"/>
                      <a:pt x="11214" y="3538"/>
                      <a:pt x="11214" y="3910"/>
                    </a:cubicBezTo>
                    <a:cubicBezTo>
                      <a:pt x="1329" y="8007"/>
                      <a:pt x="1329" y="8007"/>
                      <a:pt x="1329" y="8007"/>
                    </a:cubicBezTo>
                    <a:cubicBezTo>
                      <a:pt x="780" y="8193"/>
                      <a:pt x="231" y="8938"/>
                      <a:pt x="48" y="9497"/>
                    </a:cubicBezTo>
                    <a:cubicBezTo>
                      <a:pt x="-135" y="10241"/>
                      <a:pt x="231" y="10986"/>
                      <a:pt x="780" y="11545"/>
                    </a:cubicBezTo>
                    <a:cubicBezTo>
                      <a:pt x="9933" y="20855"/>
                      <a:pt x="9933" y="20855"/>
                      <a:pt x="9933" y="20855"/>
                    </a:cubicBezTo>
                    <a:cubicBezTo>
                      <a:pt x="10482" y="21414"/>
                      <a:pt x="11031" y="21600"/>
                      <a:pt x="11580" y="21600"/>
                    </a:cubicBezTo>
                    <a:cubicBezTo>
                      <a:pt x="11580" y="21600"/>
                      <a:pt x="11580" y="21600"/>
                      <a:pt x="11580" y="21600"/>
                    </a:cubicBezTo>
                    <a:cubicBezTo>
                      <a:pt x="11763" y="21600"/>
                      <a:pt x="11946" y="21600"/>
                      <a:pt x="11946" y="21600"/>
                    </a:cubicBezTo>
                    <a:cubicBezTo>
                      <a:pt x="12679" y="21414"/>
                      <a:pt x="13411" y="20855"/>
                      <a:pt x="13594" y="20110"/>
                    </a:cubicBezTo>
                    <a:cubicBezTo>
                      <a:pt x="17438" y="10241"/>
                      <a:pt x="17438" y="10241"/>
                      <a:pt x="17438" y="10241"/>
                    </a:cubicBezTo>
                    <a:cubicBezTo>
                      <a:pt x="17804" y="10428"/>
                      <a:pt x="18170" y="10614"/>
                      <a:pt x="18536" y="10614"/>
                    </a:cubicBezTo>
                    <a:cubicBezTo>
                      <a:pt x="19085" y="10614"/>
                      <a:pt x="19451" y="10428"/>
                      <a:pt x="19818" y="10055"/>
                    </a:cubicBezTo>
                    <a:cubicBezTo>
                      <a:pt x="20916" y="8938"/>
                      <a:pt x="20916" y="8938"/>
                      <a:pt x="20916" y="8938"/>
                    </a:cubicBezTo>
                    <a:cubicBezTo>
                      <a:pt x="21282" y="8566"/>
                      <a:pt x="21465" y="8193"/>
                      <a:pt x="21465" y="7634"/>
                    </a:cubicBezTo>
                    <a:cubicBezTo>
                      <a:pt x="21465" y="7076"/>
                      <a:pt x="21282" y="6703"/>
                      <a:pt x="20916" y="6331"/>
                    </a:cubicBezTo>
                    <a:lnTo>
                      <a:pt x="15241" y="559"/>
                    </a:lnTo>
                    <a:close/>
                    <a:moveTo>
                      <a:pt x="12312" y="19552"/>
                    </a:moveTo>
                    <a:cubicBezTo>
                      <a:pt x="12129" y="19924"/>
                      <a:pt x="11946" y="20110"/>
                      <a:pt x="11763" y="20110"/>
                    </a:cubicBezTo>
                    <a:cubicBezTo>
                      <a:pt x="11580" y="20110"/>
                      <a:pt x="11580" y="20110"/>
                      <a:pt x="11580" y="20110"/>
                    </a:cubicBezTo>
                    <a:cubicBezTo>
                      <a:pt x="11397" y="20110"/>
                      <a:pt x="11214" y="20110"/>
                      <a:pt x="11031" y="19924"/>
                    </a:cubicBezTo>
                    <a:cubicBezTo>
                      <a:pt x="1696" y="10428"/>
                      <a:pt x="1696" y="10428"/>
                      <a:pt x="1696" y="10428"/>
                    </a:cubicBezTo>
                    <a:cubicBezTo>
                      <a:pt x="1512" y="10428"/>
                      <a:pt x="1512" y="10055"/>
                      <a:pt x="1512" y="9869"/>
                    </a:cubicBezTo>
                    <a:cubicBezTo>
                      <a:pt x="1512" y="9683"/>
                      <a:pt x="1696" y="9497"/>
                      <a:pt x="1879" y="9310"/>
                    </a:cubicBezTo>
                    <a:cubicBezTo>
                      <a:pt x="6455" y="7448"/>
                      <a:pt x="6455" y="7448"/>
                      <a:pt x="6455" y="7448"/>
                    </a:cubicBezTo>
                    <a:cubicBezTo>
                      <a:pt x="9567" y="8566"/>
                      <a:pt x="12679" y="7448"/>
                      <a:pt x="15790" y="10800"/>
                    </a:cubicBezTo>
                    <a:lnTo>
                      <a:pt x="12312" y="19552"/>
                    </a:lnTo>
                    <a:close/>
                    <a:moveTo>
                      <a:pt x="19818" y="7821"/>
                    </a:moveTo>
                    <a:cubicBezTo>
                      <a:pt x="18719" y="8938"/>
                      <a:pt x="18719" y="8938"/>
                      <a:pt x="18719" y="8938"/>
                    </a:cubicBezTo>
                    <a:cubicBezTo>
                      <a:pt x="18719" y="9124"/>
                      <a:pt x="18353" y="9124"/>
                      <a:pt x="18170" y="8938"/>
                    </a:cubicBezTo>
                    <a:cubicBezTo>
                      <a:pt x="16889" y="7634"/>
                      <a:pt x="16889" y="7634"/>
                      <a:pt x="16889" y="7634"/>
                    </a:cubicBezTo>
                    <a:cubicBezTo>
                      <a:pt x="15973" y="10241"/>
                      <a:pt x="15973" y="10241"/>
                      <a:pt x="15973" y="10241"/>
                    </a:cubicBezTo>
                    <a:cubicBezTo>
                      <a:pt x="15973" y="10055"/>
                      <a:pt x="15973" y="10055"/>
                      <a:pt x="15973" y="10055"/>
                    </a:cubicBezTo>
                    <a:cubicBezTo>
                      <a:pt x="13777" y="7821"/>
                      <a:pt x="11580" y="7634"/>
                      <a:pt x="9567" y="7262"/>
                    </a:cubicBezTo>
                    <a:cubicBezTo>
                      <a:pt x="8834" y="7262"/>
                      <a:pt x="8285" y="7076"/>
                      <a:pt x="7553" y="7076"/>
                    </a:cubicBezTo>
                    <a:cubicBezTo>
                      <a:pt x="13777" y="4469"/>
                      <a:pt x="13777" y="4469"/>
                      <a:pt x="13777" y="4469"/>
                    </a:cubicBezTo>
                    <a:cubicBezTo>
                      <a:pt x="12679" y="3166"/>
                      <a:pt x="12679" y="3166"/>
                      <a:pt x="12679" y="3166"/>
                    </a:cubicBezTo>
                    <a:cubicBezTo>
                      <a:pt x="12496" y="2979"/>
                      <a:pt x="12496" y="2793"/>
                      <a:pt x="12679" y="2607"/>
                    </a:cubicBezTo>
                    <a:cubicBezTo>
                      <a:pt x="13594" y="1676"/>
                      <a:pt x="13594" y="1676"/>
                      <a:pt x="13594" y="1676"/>
                    </a:cubicBezTo>
                    <a:cubicBezTo>
                      <a:pt x="13777" y="1490"/>
                      <a:pt x="13960" y="1490"/>
                      <a:pt x="14143" y="1676"/>
                    </a:cubicBezTo>
                    <a:cubicBezTo>
                      <a:pt x="19818" y="7262"/>
                      <a:pt x="19818" y="7262"/>
                      <a:pt x="19818" y="7262"/>
                    </a:cubicBezTo>
                    <a:cubicBezTo>
                      <a:pt x="20001" y="7448"/>
                      <a:pt x="20001" y="7821"/>
                      <a:pt x="19818" y="7821"/>
                    </a:cubicBezTo>
                    <a:close/>
                  </a:path>
                </a:pathLst>
              </a:custGeom>
              <a:solidFill>
                <a:srgbClr val="B5B5B5"/>
              </a:solidFill>
              <a:ln w="9525" cap="flat">
                <a:noFill/>
                <a:round/>
              </a:ln>
              <a:effectLst/>
            </p:spPr>
            <p:txBody>
              <a:bodyPr wrap="square" lIns="0" tIns="0" rIns="0" bIns="0" numCol="1" anchor="t">
                <a:noAutofit/>
              </a:bodyPr>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118" name="Shape 8711"/>
              <p:cNvSpPr/>
              <p:nvPr/>
            </p:nvSpPr>
            <p:spPr>
              <a:xfrm>
                <a:off x="216238" y="246062"/>
                <a:ext cx="76201" cy="7620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7280" y="21600"/>
                      <a:pt x="21600" y="17280"/>
                      <a:pt x="21600" y="10800"/>
                    </a:cubicBezTo>
                    <a:cubicBezTo>
                      <a:pt x="21600" y="4320"/>
                      <a:pt x="17280" y="0"/>
                      <a:pt x="10800" y="0"/>
                    </a:cubicBezTo>
                    <a:cubicBezTo>
                      <a:pt x="4320" y="0"/>
                      <a:pt x="0" y="4320"/>
                      <a:pt x="0" y="10800"/>
                    </a:cubicBezTo>
                    <a:cubicBezTo>
                      <a:pt x="0" y="17280"/>
                      <a:pt x="4320" y="21600"/>
                      <a:pt x="10800" y="21600"/>
                    </a:cubicBezTo>
                    <a:close/>
                    <a:moveTo>
                      <a:pt x="10800" y="4320"/>
                    </a:moveTo>
                    <a:cubicBezTo>
                      <a:pt x="14040" y="4320"/>
                      <a:pt x="17280" y="7560"/>
                      <a:pt x="17280" y="10800"/>
                    </a:cubicBezTo>
                    <a:cubicBezTo>
                      <a:pt x="17280" y="14040"/>
                      <a:pt x="14040" y="17280"/>
                      <a:pt x="10800" y="17280"/>
                    </a:cubicBezTo>
                    <a:cubicBezTo>
                      <a:pt x="7560" y="17280"/>
                      <a:pt x="4320" y="14040"/>
                      <a:pt x="4320" y="10800"/>
                    </a:cubicBezTo>
                    <a:cubicBezTo>
                      <a:pt x="4320" y="7560"/>
                      <a:pt x="7560" y="4320"/>
                      <a:pt x="10800" y="4320"/>
                    </a:cubicBezTo>
                    <a:close/>
                  </a:path>
                </a:pathLst>
              </a:custGeom>
              <a:solidFill>
                <a:srgbClr val="B5B5B5"/>
              </a:solidFill>
              <a:ln w="9525" cap="flat">
                <a:noFill/>
                <a:round/>
              </a:ln>
              <a:effectLst/>
            </p:spPr>
            <p:txBody>
              <a:bodyPr wrap="square" lIns="0" tIns="0" rIns="0" bIns="0" numCol="1" anchor="t">
                <a:noAutofit/>
              </a:bodyPr>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119" name="Shape 8712"/>
              <p:cNvSpPr/>
              <p:nvPr/>
            </p:nvSpPr>
            <p:spPr>
              <a:xfrm>
                <a:off x="416263" y="0"/>
                <a:ext cx="76201" cy="762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320" y="0"/>
                      <a:pt x="0" y="4320"/>
                      <a:pt x="0" y="10800"/>
                    </a:cubicBezTo>
                    <a:cubicBezTo>
                      <a:pt x="0" y="17280"/>
                      <a:pt x="4320" y="21600"/>
                      <a:pt x="10800" y="21600"/>
                    </a:cubicBezTo>
                    <a:cubicBezTo>
                      <a:pt x="17280" y="21600"/>
                      <a:pt x="21600" y="17280"/>
                      <a:pt x="21600" y="10800"/>
                    </a:cubicBezTo>
                    <a:cubicBezTo>
                      <a:pt x="21600" y="4320"/>
                      <a:pt x="17280" y="0"/>
                      <a:pt x="10800" y="0"/>
                    </a:cubicBezTo>
                    <a:close/>
                    <a:moveTo>
                      <a:pt x="10800" y="17280"/>
                    </a:moveTo>
                    <a:cubicBezTo>
                      <a:pt x="7560" y="17280"/>
                      <a:pt x="4320" y="14040"/>
                      <a:pt x="4320" y="10800"/>
                    </a:cubicBezTo>
                    <a:cubicBezTo>
                      <a:pt x="4320" y="7560"/>
                      <a:pt x="7560" y="4320"/>
                      <a:pt x="10800" y="4320"/>
                    </a:cubicBezTo>
                    <a:cubicBezTo>
                      <a:pt x="14040" y="4320"/>
                      <a:pt x="17280" y="7560"/>
                      <a:pt x="17280" y="10800"/>
                    </a:cubicBezTo>
                    <a:cubicBezTo>
                      <a:pt x="17280" y="14040"/>
                      <a:pt x="14040" y="17280"/>
                      <a:pt x="10800" y="17280"/>
                    </a:cubicBezTo>
                    <a:close/>
                  </a:path>
                </a:pathLst>
              </a:custGeom>
              <a:solidFill>
                <a:srgbClr val="B5B5B5"/>
              </a:solidFill>
              <a:ln w="9525" cap="flat">
                <a:noFill/>
                <a:round/>
              </a:ln>
              <a:effectLst/>
            </p:spPr>
            <p:txBody>
              <a:bodyPr wrap="square" lIns="0" tIns="0" rIns="0" bIns="0" numCol="1" anchor="t">
                <a:noAutofit/>
              </a:bodyPr>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120" name="Shape 8713"/>
              <p:cNvSpPr/>
              <p:nvPr/>
            </p:nvSpPr>
            <p:spPr>
              <a:xfrm>
                <a:off x="124163" y="230187"/>
                <a:ext cx="61914" cy="6191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200"/>
                      <a:pt x="5400" y="21600"/>
                      <a:pt x="10800" y="21600"/>
                    </a:cubicBezTo>
                    <a:cubicBezTo>
                      <a:pt x="16200" y="21600"/>
                      <a:pt x="21600" y="16200"/>
                      <a:pt x="21600" y="10800"/>
                    </a:cubicBezTo>
                    <a:cubicBezTo>
                      <a:pt x="21600" y="5400"/>
                      <a:pt x="16200" y="0"/>
                      <a:pt x="10800" y="0"/>
                    </a:cubicBezTo>
                    <a:cubicBezTo>
                      <a:pt x="5400" y="0"/>
                      <a:pt x="0" y="5400"/>
                      <a:pt x="0" y="10800"/>
                    </a:cubicBezTo>
                    <a:close/>
                    <a:moveTo>
                      <a:pt x="10800" y="5400"/>
                    </a:moveTo>
                    <a:cubicBezTo>
                      <a:pt x="13500" y="5400"/>
                      <a:pt x="16200" y="8100"/>
                      <a:pt x="16200" y="10800"/>
                    </a:cubicBezTo>
                    <a:cubicBezTo>
                      <a:pt x="16200" y="13500"/>
                      <a:pt x="13500" y="16200"/>
                      <a:pt x="10800" y="16200"/>
                    </a:cubicBezTo>
                    <a:cubicBezTo>
                      <a:pt x="8100" y="16200"/>
                      <a:pt x="5400" y="13500"/>
                      <a:pt x="5400" y="10800"/>
                    </a:cubicBezTo>
                    <a:cubicBezTo>
                      <a:pt x="5400" y="8100"/>
                      <a:pt x="8100" y="5400"/>
                      <a:pt x="10800" y="5400"/>
                    </a:cubicBezTo>
                    <a:close/>
                  </a:path>
                </a:pathLst>
              </a:custGeom>
              <a:solidFill>
                <a:srgbClr val="B5B5B5"/>
              </a:solidFill>
              <a:ln w="9525" cap="flat">
                <a:noFill/>
                <a:round/>
              </a:ln>
              <a:effectLst/>
            </p:spPr>
            <p:txBody>
              <a:bodyPr wrap="square" lIns="0" tIns="0" rIns="0" bIns="0" numCol="1" anchor="t">
                <a:noAutofit/>
              </a:bodyPr>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121" name="Shape 8714"/>
              <p:cNvSpPr/>
              <p:nvPr/>
            </p:nvSpPr>
            <p:spPr>
              <a:xfrm>
                <a:off x="186076" y="338137"/>
                <a:ext cx="30165" cy="3016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B5B5B5"/>
              </a:solidFill>
              <a:ln w="9525" cap="flat">
                <a:noFill/>
                <a:round/>
              </a:ln>
              <a:effectLst/>
            </p:spPr>
            <p:txBody>
              <a:bodyPr wrap="square" lIns="0" tIns="0" rIns="0" bIns="0" numCol="1" anchor="t">
                <a:noAutofit/>
              </a:bodyPr>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122" name="Shape 8715"/>
              <p:cNvSpPr/>
              <p:nvPr/>
            </p:nvSpPr>
            <p:spPr>
              <a:xfrm>
                <a:off x="430552" y="107949"/>
                <a:ext cx="31751" cy="3016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B5B5B5"/>
              </a:solidFill>
              <a:ln w="9525" cap="flat">
                <a:noFill/>
                <a:round/>
              </a:ln>
              <a:effectLst/>
            </p:spPr>
            <p:txBody>
              <a:bodyPr wrap="square" lIns="0" tIns="0" rIns="0" bIns="0" numCol="1" anchor="t">
                <a:noAutofit/>
              </a:bodyPr>
              <a:lstStyle/>
              <a:p>
                <a:pPr defTabSz="414655">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grpSp>
        <p:sp>
          <p:nvSpPr>
            <p:cNvPr id="123" name="Shape 8717"/>
            <p:cNvSpPr/>
            <p:nvPr/>
          </p:nvSpPr>
          <p:spPr>
            <a:xfrm>
              <a:off x="4651860" y="2221080"/>
              <a:ext cx="3358039" cy="1"/>
            </a:xfrm>
            <a:prstGeom prst="line">
              <a:avLst/>
            </a:prstGeom>
            <a:ln w="19050">
              <a:solidFill>
                <a:srgbClr val="3E825D"/>
              </a:solidFill>
              <a:prstDash val="sysDot"/>
              <a:miter lim="400000"/>
              <a:headEnd type="triangle"/>
              <a:tailEnd type="triangle"/>
            </a:ln>
          </p:spPr>
          <p:txBody>
            <a:bodyPr lIns="0" tIns="0" rIns="0" bIns="0"/>
            <a:lstStyle/>
            <a:p>
              <a:pPr defTabSz="414655">
                <a:buClrTx/>
                <a:defRPr sz="1200">
                  <a:uFillTx/>
                  <a:latin typeface="Helvetica"/>
                  <a:ea typeface="Helvetica"/>
                  <a:cs typeface="Helvetica"/>
                  <a:sym typeface="Helvetica"/>
                </a:defRPr>
              </a:pPr>
              <a:endParaRPr sz="950">
                <a:latin typeface="+mn-ea"/>
              </a:endParaRPr>
            </a:p>
          </p:txBody>
        </p:sp>
        <p:sp>
          <p:nvSpPr>
            <p:cNvPr id="124" name="Shape 8718"/>
            <p:cNvSpPr/>
            <p:nvPr/>
          </p:nvSpPr>
          <p:spPr>
            <a:xfrm>
              <a:off x="5964727" y="2836648"/>
              <a:ext cx="2045172" cy="1"/>
            </a:xfrm>
            <a:prstGeom prst="line">
              <a:avLst/>
            </a:prstGeom>
            <a:ln w="19050">
              <a:solidFill>
                <a:srgbClr val="E73B08"/>
              </a:solidFill>
              <a:prstDash val="sysDot"/>
              <a:miter lim="400000"/>
              <a:headEnd type="triangle"/>
              <a:tailEnd type="triangle"/>
            </a:ln>
          </p:spPr>
          <p:txBody>
            <a:bodyPr lIns="0" tIns="0" rIns="0" bIns="0"/>
            <a:lstStyle/>
            <a:p>
              <a:pPr defTabSz="414655">
                <a:buClrTx/>
                <a:defRPr sz="1200">
                  <a:uFillTx/>
                  <a:latin typeface="Helvetica"/>
                  <a:ea typeface="Helvetica"/>
                  <a:cs typeface="Helvetica"/>
                  <a:sym typeface="Helvetica"/>
                </a:defRPr>
              </a:pPr>
              <a:endParaRPr sz="950">
                <a:latin typeface="+mn-ea"/>
              </a:endParaRPr>
            </a:p>
          </p:txBody>
        </p:sp>
        <p:sp>
          <p:nvSpPr>
            <p:cNvPr id="125" name="Shape 8719"/>
            <p:cNvSpPr/>
            <p:nvPr/>
          </p:nvSpPr>
          <p:spPr>
            <a:xfrm>
              <a:off x="5252494" y="3460364"/>
              <a:ext cx="2757405" cy="1"/>
            </a:xfrm>
            <a:prstGeom prst="line">
              <a:avLst/>
            </a:prstGeom>
            <a:ln w="19050">
              <a:solidFill>
                <a:srgbClr val="F36503"/>
              </a:solidFill>
              <a:prstDash val="sysDot"/>
              <a:miter lim="400000"/>
              <a:headEnd type="triangle"/>
              <a:tailEnd type="triangle"/>
            </a:ln>
          </p:spPr>
          <p:txBody>
            <a:bodyPr lIns="0" tIns="0" rIns="0" bIns="0"/>
            <a:lstStyle/>
            <a:p>
              <a:pPr defTabSz="414655">
                <a:buClrTx/>
                <a:defRPr sz="1200">
                  <a:uFillTx/>
                  <a:latin typeface="Helvetica"/>
                  <a:ea typeface="Helvetica"/>
                  <a:cs typeface="Helvetica"/>
                  <a:sym typeface="Helvetica"/>
                </a:defRPr>
              </a:pPr>
              <a:endParaRPr sz="950">
                <a:latin typeface="+mn-ea"/>
              </a:endParaRPr>
            </a:p>
          </p:txBody>
        </p:sp>
        <p:sp>
          <p:nvSpPr>
            <p:cNvPr id="126" name="Shape 8720"/>
            <p:cNvSpPr/>
            <p:nvPr/>
          </p:nvSpPr>
          <p:spPr>
            <a:xfrm>
              <a:off x="6522813" y="4075267"/>
              <a:ext cx="1487086" cy="1"/>
            </a:xfrm>
            <a:prstGeom prst="line">
              <a:avLst/>
            </a:prstGeom>
            <a:ln w="19050">
              <a:solidFill>
                <a:srgbClr val="FAAD29"/>
              </a:solidFill>
              <a:prstDash val="sysDot"/>
              <a:miter lim="400000"/>
              <a:headEnd type="triangle"/>
              <a:tailEnd type="triangle"/>
            </a:ln>
          </p:spPr>
          <p:txBody>
            <a:bodyPr lIns="0" tIns="0" rIns="0" bIns="0"/>
            <a:lstStyle/>
            <a:p>
              <a:pPr defTabSz="414655">
                <a:buClrTx/>
                <a:defRPr sz="1200">
                  <a:uFillTx/>
                  <a:latin typeface="Helvetica"/>
                  <a:ea typeface="Helvetica"/>
                  <a:cs typeface="Helvetica"/>
                  <a:sym typeface="Helvetica"/>
                </a:defRPr>
              </a:pPr>
              <a:endParaRPr sz="950">
                <a:latin typeface="+mn-ea"/>
              </a:endParaRPr>
            </a:p>
          </p:txBody>
        </p:sp>
        <p:sp>
          <p:nvSpPr>
            <p:cNvPr id="127" name="Shape 8721"/>
            <p:cNvSpPr/>
            <p:nvPr/>
          </p:nvSpPr>
          <p:spPr>
            <a:xfrm>
              <a:off x="5824019" y="4792983"/>
              <a:ext cx="2185879" cy="1"/>
            </a:xfrm>
            <a:prstGeom prst="line">
              <a:avLst/>
            </a:prstGeom>
            <a:ln w="19050">
              <a:solidFill>
                <a:srgbClr val="FAB510"/>
              </a:solidFill>
              <a:prstDash val="sysDot"/>
              <a:miter lim="400000"/>
              <a:headEnd type="triangle"/>
              <a:tailEnd type="triangle"/>
            </a:ln>
          </p:spPr>
          <p:txBody>
            <a:bodyPr lIns="0" tIns="0" rIns="0" bIns="0"/>
            <a:lstStyle/>
            <a:p>
              <a:pPr defTabSz="414655">
                <a:buClrTx/>
                <a:defRPr sz="1200">
                  <a:uFillTx/>
                  <a:latin typeface="Helvetica"/>
                  <a:ea typeface="Helvetica"/>
                  <a:cs typeface="Helvetica"/>
                  <a:sym typeface="Helvetica"/>
                </a:defRPr>
              </a:pPr>
              <a:endParaRPr sz="950">
                <a:latin typeface="+mn-ea"/>
              </a:endParaRPr>
            </a:p>
          </p:txBody>
        </p:sp>
        <p:sp>
          <p:nvSpPr>
            <p:cNvPr id="128" name="Shape 8722"/>
            <p:cNvSpPr/>
            <p:nvPr/>
          </p:nvSpPr>
          <p:spPr>
            <a:xfrm>
              <a:off x="8198619" y="1992727"/>
              <a:ext cx="620635" cy="238706"/>
            </a:xfrm>
            <a:prstGeom prst="rect">
              <a:avLst/>
            </a:prstGeom>
            <a:ln w="12700">
              <a:round/>
            </a:ln>
          </p:spPr>
          <p:txBody>
            <a:bodyPr wrap="none" lIns="27430" tIns="27430" rIns="27430" bIns="27430">
              <a:spAutoFit/>
            </a:bodyPr>
            <a:lstStyle/>
            <a:p>
              <a:pPr lvl="0" algn="l">
                <a:buClr>
                  <a:srgbClr val="929292"/>
                </a:buClr>
                <a:buFont typeface="ArialUnicodeMS"/>
                <a:defRPr>
                  <a:uFillTx/>
                </a:defRPr>
              </a:pPr>
              <a:r>
                <a:rPr sz="1030" dirty="0">
                  <a:solidFill>
                    <a:schemeClr val="tx1">
                      <a:lumMod val="50000"/>
                      <a:lumOff val="50000"/>
                    </a:schemeClr>
                  </a:solidFill>
                  <a:cs typeface="ArialUnicodeMS"/>
                  <a:sym typeface="ArialUnicodeMS"/>
                </a:rPr>
                <a:t>添加标题</a:t>
              </a:r>
            </a:p>
          </p:txBody>
        </p:sp>
        <p:sp>
          <p:nvSpPr>
            <p:cNvPr id="129" name="Shape 8723"/>
            <p:cNvSpPr/>
            <p:nvPr/>
          </p:nvSpPr>
          <p:spPr>
            <a:xfrm>
              <a:off x="8198620" y="2184404"/>
              <a:ext cx="2069569" cy="330096"/>
            </a:xfrm>
            <a:prstGeom prst="rect">
              <a:avLst/>
            </a:prstGeom>
            <a:ln w="12700">
              <a:round/>
            </a:ln>
          </p:spPr>
          <p:txBody>
            <a:bodyPr lIns="27430" tIns="27430" rIns="27430" bIns="27430">
              <a:spAutoFit/>
            </a:bodyPr>
            <a:lstStyle>
              <a:lvl1pPr>
                <a:buClr>
                  <a:srgbClr val="B5B5B5"/>
                </a:buClr>
                <a:defRPr sz="1100">
                  <a:solidFill>
                    <a:srgbClr val="B5B5B5"/>
                  </a:solidFill>
                  <a:uFill>
                    <a:solidFill>
                      <a:srgbClr val="B5B5B5"/>
                    </a:solidFill>
                  </a:uFill>
                </a:defRPr>
              </a:lvl1pPr>
            </a:lstStyle>
            <a:p>
              <a:pPr lvl="0">
                <a:defRPr sz="1800">
                  <a:solidFill>
                    <a:srgbClr val="000000"/>
                  </a:solidFill>
                  <a:uFillTx/>
                </a:defRPr>
              </a:pPr>
              <a:r>
                <a:rPr lang="zh-CN" altLang="en-US" sz="795" dirty="0">
                  <a:solidFill>
                    <a:schemeClr val="tx1">
                      <a:lumMod val="50000"/>
                      <a:lumOff val="50000"/>
                    </a:schemeClr>
                  </a:solidFill>
                  <a:latin typeface="微软雅黑" panose="020B0503020204020204" charset="-122"/>
                  <a:ea typeface="微软雅黑" panose="020B0503020204020204" charset="-122"/>
                </a:rPr>
                <a:t>此处添加详细文本描述，建议与标题相关并符合整体语言风格</a:t>
              </a:r>
            </a:p>
          </p:txBody>
        </p:sp>
        <p:sp>
          <p:nvSpPr>
            <p:cNvPr id="130" name="Shape 8724"/>
            <p:cNvSpPr/>
            <p:nvPr/>
          </p:nvSpPr>
          <p:spPr>
            <a:xfrm>
              <a:off x="8198619" y="2599119"/>
              <a:ext cx="620635" cy="238706"/>
            </a:xfrm>
            <a:prstGeom prst="rect">
              <a:avLst/>
            </a:prstGeom>
            <a:ln w="12700">
              <a:round/>
            </a:ln>
          </p:spPr>
          <p:txBody>
            <a:bodyPr wrap="none" lIns="27430" tIns="27430" rIns="27430" bIns="27430">
              <a:spAutoFit/>
            </a:bodyPr>
            <a:lstStyle/>
            <a:p>
              <a:pPr lvl="0" algn="l">
                <a:buClr>
                  <a:srgbClr val="929292"/>
                </a:buClr>
                <a:buFont typeface="ArialUnicodeMS"/>
                <a:defRPr>
                  <a:uFillTx/>
                </a:defRPr>
              </a:pPr>
              <a:r>
                <a:rPr sz="1030" dirty="0">
                  <a:solidFill>
                    <a:schemeClr val="tx1">
                      <a:lumMod val="50000"/>
                      <a:lumOff val="50000"/>
                    </a:schemeClr>
                  </a:solidFill>
                  <a:cs typeface="ArialUnicodeMS"/>
                  <a:sym typeface="ArialUnicodeMS"/>
                </a:rPr>
                <a:t>添加标题</a:t>
              </a:r>
            </a:p>
          </p:txBody>
        </p:sp>
        <p:sp>
          <p:nvSpPr>
            <p:cNvPr id="131" name="Shape 8725"/>
            <p:cNvSpPr/>
            <p:nvPr/>
          </p:nvSpPr>
          <p:spPr>
            <a:xfrm>
              <a:off x="8198620" y="2790797"/>
              <a:ext cx="2069569" cy="330096"/>
            </a:xfrm>
            <a:prstGeom prst="rect">
              <a:avLst/>
            </a:prstGeom>
            <a:ln w="12700">
              <a:round/>
            </a:ln>
          </p:spPr>
          <p:txBody>
            <a:bodyPr lIns="27430" tIns="27430" rIns="27430" bIns="27430">
              <a:spAutoFit/>
            </a:bodyPr>
            <a:lstStyle>
              <a:lvl1pPr>
                <a:buClr>
                  <a:srgbClr val="B5B5B5"/>
                </a:buClr>
                <a:defRPr sz="1100">
                  <a:solidFill>
                    <a:srgbClr val="B5B5B5"/>
                  </a:solidFill>
                  <a:uFill>
                    <a:solidFill>
                      <a:srgbClr val="B5B5B5"/>
                    </a:solidFill>
                  </a:uFill>
                </a:defRPr>
              </a:lvl1pPr>
            </a:lstStyle>
            <a:p>
              <a:pPr lvl="0">
                <a:defRPr sz="1800">
                  <a:solidFill>
                    <a:srgbClr val="000000"/>
                  </a:solidFill>
                  <a:uFillTx/>
                </a:defRPr>
              </a:pPr>
              <a:r>
                <a:rPr lang="zh-CN" altLang="en-US" sz="795" dirty="0">
                  <a:solidFill>
                    <a:schemeClr val="tx1">
                      <a:lumMod val="50000"/>
                      <a:lumOff val="50000"/>
                    </a:schemeClr>
                  </a:solidFill>
                  <a:latin typeface="微软雅黑" panose="020B0503020204020204" charset="-122"/>
                  <a:ea typeface="微软雅黑" panose="020B0503020204020204" charset="-122"/>
                </a:rPr>
                <a:t>此处添加详细文本描述，建议与标题相关并符合整体语言风格</a:t>
              </a:r>
            </a:p>
          </p:txBody>
        </p:sp>
        <p:sp>
          <p:nvSpPr>
            <p:cNvPr id="132" name="Shape 8726"/>
            <p:cNvSpPr/>
            <p:nvPr/>
          </p:nvSpPr>
          <p:spPr>
            <a:xfrm>
              <a:off x="8198619" y="3229720"/>
              <a:ext cx="620635" cy="238706"/>
            </a:xfrm>
            <a:prstGeom prst="rect">
              <a:avLst/>
            </a:prstGeom>
            <a:ln w="12700">
              <a:round/>
            </a:ln>
          </p:spPr>
          <p:txBody>
            <a:bodyPr wrap="none" lIns="27430" tIns="27430" rIns="27430" bIns="27430">
              <a:spAutoFit/>
            </a:bodyPr>
            <a:lstStyle/>
            <a:p>
              <a:pPr lvl="0" algn="l">
                <a:buClr>
                  <a:srgbClr val="929292"/>
                </a:buClr>
                <a:buFont typeface="ArialUnicodeMS"/>
                <a:defRPr>
                  <a:uFillTx/>
                </a:defRPr>
              </a:pPr>
              <a:r>
                <a:rPr sz="1030" dirty="0">
                  <a:solidFill>
                    <a:schemeClr val="tx1">
                      <a:lumMod val="50000"/>
                      <a:lumOff val="50000"/>
                    </a:schemeClr>
                  </a:solidFill>
                  <a:cs typeface="ArialUnicodeMS"/>
                  <a:sym typeface="ArialUnicodeMS"/>
                </a:rPr>
                <a:t>添加标题</a:t>
              </a:r>
            </a:p>
          </p:txBody>
        </p:sp>
        <p:sp>
          <p:nvSpPr>
            <p:cNvPr id="133" name="Shape 8727"/>
            <p:cNvSpPr/>
            <p:nvPr/>
          </p:nvSpPr>
          <p:spPr>
            <a:xfrm>
              <a:off x="8198620" y="3421397"/>
              <a:ext cx="2069569" cy="330096"/>
            </a:xfrm>
            <a:prstGeom prst="rect">
              <a:avLst/>
            </a:prstGeom>
            <a:ln w="12700">
              <a:round/>
            </a:ln>
          </p:spPr>
          <p:txBody>
            <a:bodyPr lIns="27430" tIns="27430" rIns="27430" bIns="27430">
              <a:spAutoFit/>
            </a:bodyPr>
            <a:lstStyle>
              <a:lvl1pPr>
                <a:buClr>
                  <a:srgbClr val="B5B5B5"/>
                </a:buClr>
                <a:defRPr sz="1100">
                  <a:solidFill>
                    <a:srgbClr val="B5B5B5"/>
                  </a:solidFill>
                  <a:uFill>
                    <a:solidFill>
                      <a:srgbClr val="B5B5B5"/>
                    </a:solidFill>
                  </a:uFill>
                </a:defRPr>
              </a:lvl1pPr>
            </a:lstStyle>
            <a:p>
              <a:pPr lvl="0">
                <a:defRPr sz="1800">
                  <a:solidFill>
                    <a:srgbClr val="000000"/>
                  </a:solidFill>
                  <a:uFillTx/>
                </a:defRPr>
              </a:pPr>
              <a:r>
                <a:rPr lang="zh-CN" altLang="en-US" sz="795" dirty="0">
                  <a:solidFill>
                    <a:schemeClr val="tx1">
                      <a:lumMod val="50000"/>
                      <a:lumOff val="50000"/>
                    </a:schemeClr>
                  </a:solidFill>
                  <a:latin typeface="微软雅黑" panose="020B0503020204020204" charset="-122"/>
                  <a:ea typeface="微软雅黑" panose="020B0503020204020204" charset="-122"/>
                </a:rPr>
                <a:t>此处添加详细文本描述，建议与标题相关并符合整体语言风格</a:t>
              </a:r>
            </a:p>
          </p:txBody>
        </p:sp>
        <p:sp>
          <p:nvSpPr>
            <p:cNvPr id="134" name="Shape 8728"/>
            <p:cNvSpPr/>
            <p:nvPr/>
          </p:nvSpPr>
          <p:spPr>
            <a:xfrm>
              <a:off x="8198619" y="3860321"/>
              <a:ext cx="620635" cy="238706"/>
            </a:xfrm>
            <a:prstGeom prst="rect">
              <a:avLst/>
            </a:prstGeom>
            <a:ln w="12700">
              <a:round/>
            </a:ln>
          </p:spPr>
          <p:txBody>
            <a:bodyPr wrap="none" lIns="27430" tIns="27430" rIns="27430" bIns="27430">
              <a:spAutoFit/>
            </a:bodyPr>
            <a:lstStyle/>
            <a:p>
              <a:pPr lvl="0" algn="l">
                <a:buClr>
                  <a:srgbClr val="929292"/>
                </a:buClr>
                <a:buFont typeface="ArialUnicodeMS"/>
                <a:defRPr>
                  <a:uFillTx/>
                </a:defRPr>
              </a:pPr>
              <a:r>
                <a:rPr sz="1030" dirty="0">
                  <a:solidFill>
                    <a:schemeClr val="tx1">
                      <a:lumMod val="50000"/>
                      <a:lumOff val="50000"/>
                    </a:schemeClr>
                  </a:solidFill>
                  <a:cs typeface="ArialUnicodeMS"/>
                  <a:sym typeface="ArialUnicodeMS"/>
                </a:rPr>
                <a:t>添加标题</a:t>
              </a:r>
            </a:p>
          </p:txBody>
        </p:sp>
        <p:sp>
          <p:nvSpPr>
            <p:cNvPr id="135" name="Shape 8729"/>
            <p:cNvSpPr/>
            <p:nvPr/>
          </p:nvSpPr>
          <p:spPr>
            <a:xfrm>
              <a:off x="8198620" y="4051997"/>
              <a:ext cx="2069569" cy="330096"/>
            </a:xfrm>
            <a:prstGeom prst="rect">
              <a:avLst/>
            </a:prstGeom>
            <a:ln w="12700">
              <a:round/>
            </a:ln>
          </p:spPr>
          <p:txBody>
            <a:bodyPr lIns="27430" tIns="27430" rIns="27430" bIns="27430">
              <a:spAutoFit/>
            </a:bodyPr>
            <a:lstStyle>
              <a:lvl1pPr>
                <a:buClr>
                  <a:srgbClr val="B5B5B5"/>
                </a:buClr>
                <a:defRPr sz="1100">
                  <a:solidFill>
                    <a:srgbClr val="B5B5B5"/>
                  </a:solidFill>
                  <a:uFill>
                    <a:solidFill>
                      <a:srgbClr val="B5B5B5"/>
                    </a:solidFill>
                  </a:uFill>
                </a:defRPr>
              </a:lvl1pPr>
            </a:lstStyle>
            <a:p>
              <a:pPr lvl="0">
                <a:defRPr sz="1800">
                  <a:solidFill>
                    <a:srgbClr val="000000"/>
                  </a:solidFill>
                  <a:uFillTx/>
                </a:defRPr>
              </a:pPr>
              <a:r>
                <a:rPr lang="zh-CN" altLang="en-US" sz="795" dirty="0">
                  <a:solidFill>
                    <a:schemeClr val="tx1">
                      <a:lumMod val="50000"/>
                      <a:lumOff val="50000"/>
                    </a:schemeClr>
                  </a:solidFill>
                  <a:latin typeface="微软雅黑" panose="020B0503020204020204" charset="-122"/>
                  <a:ea typeface="微软雅黑" panose="020B0503020204020204" charset="-122"/>
                </a:rPr>
                <a:t>此处添加详细文本描述，建议与标题相关并符合整体语言风格</a:t>
              </a:r>
            </a:p>
          </p:txBody>
        </p:sp>
        <p:sp>
          <p:nvSpPr>
            <p:cNvPr id="136" name="Shape 8730"/>
            <p:cNvSpPr/>
            <p:nvPr/>
          </p:nvSpPr>
          <p:spPr>
            <a:xfrm>
              <a:off x="8198619" y="4545239"/>
              <a:ext cx="620635" cy="238706"/>
            </a:xfrm>
            <a:prstGeom prst="rect">
              <a:avLst/>
            </a:prstGeom>
            <a:ln w="12700">
              <a:round/>
            </a:ln>
          </p:spPr>
          <p:txBody>
            <a:bodyPr wrap="none" lIns="27430" tIns="27430" rIns="27430" bIns="27430">
              <a:spAutoFit/>
            </a:bodyPr>
            <a:lstStyle/>
            <a:p>
              <a:pPr lvl="0" algn="l">
                <a:buClr>
                  <a:srgbClr val="929292"/>
                </a:buClr>
                <a:buFont typeface="ArialUnicodeMS"/>
                <a:defRPr>
                  <a:uFillTx/>
                </a:defRPr>
              </a:pPr>
              <a:r>
                <a:rPr sz="1030" dirty="0">
                  <a:solidFill>
                    <a:schemeClr val="tx1">
                      <a:lumMod val="50000"/>
                      <a:lumOff val="50000"/>
                    </a:schemeClr>
                  </a:solidFill>
                  <a:cs typeface="ArialUnicodeMS"/>
                  <a:sym typeface="ArialUnicodeMS"/>
                </a:rPr>
                <a:t>添加标题</a:t>
              </a:r>
            </a:p>
          </p:txBody>
        </p:sp>
        <p:sp>
          <p:nvSpPr>
            <p:cNvPr id="137" name="Shape 8731"/>
            <p:cNvSpPr/>
            <p:nvPr/>
          </p:nvSpPr>
          <p:spPr>
            <a:xfrm>
              <a:off x="8198620" y="4736915"/>
              <a:ext cx="2069569" cy="330096"/>
            </a:xfrm>
            <a:prstGeom prst="rect">
              <a:avLst/>
            </a:prstGeom>
            <a:ln w="12700">
              <a:round/>
            </a:ln>
          </p:spPr>
          <p:txBody>
            <a:bodyPr lIns="27430" tIns="27430" rIns="27430" bIns="27430">
              <a:spAutoFit/>
            </a:bodyPr>
            <a:lstStyle>
              <a:lvl1pPr>
                <a:buClr>
                  <a:srgbClr val="B5B5B5"/>
                </a:buClr>
                <a:defRPr sz="1100">
                  <a:solidFill>
                    <a:srgbClr val="B5B5B5"/>
                  </a:solidFill>
                  <a:uFill>
                    <a:solidFill>
                      <a:srgbClr val="B5B5B5"/>
                    </a:solidFill>
                  </a:uFill>
                </a:defRPr>
              </a:lvl1pPr>
            </a:lstStyle>
            <a:p>
              <a:pPr lvl="0">
                <a:defRPr sz="1800">
                  <a:solidFill>
                    <a:srgbClr val="000000"/>
                  </a:solidFill>
                  <a:uFillTx/>
                </a:defRPr>
              </a:pPr>
              <a:r>
                <a:rPr lang="zh-CN" altLang="en-US" sz="795" dirty="0">
                  <a:solidFill>
                    <a:schemeClr val="tx1">
                      <a:lumMod val="50000"/>
                      <a:lumOff val="50000"/>
                    </a:schemeClr>
                  </a:solidFill>
                  <a:latin typeface="微软雅黑" panose="020B0503020204020204" charset="-122"/>
                  <a:ea typeface="微软雅黑" panose="020B0503020204020204" charset="-122"/>
                </a:rPr>
                <a:t>此处添加详细文本描述，建议与标题相关并符合整体语言风格</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wipe(left)">
                                      <p:cBhvr>
                                        <p:cTn id="7" dur="3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7200" y="160470"/>
            <a:ext cx="6000750" cy="581025"/>
          </a:xfrm>
          <a:prstGeom prst="rect">
            <a:avLst/>
          </a:prstGeom>
          <a:noFill/>
        </p:spPr>
        <p:txBody>
          <a:bodyPr wrap="square" rtlCol="0">
            <a:spAutoFit/>
          </a:bodyPr>
          <a:lstStyle/>
          <a:p>
            <a:r>
              <a:rPr lang="en-US" altLang="zh-CN" sz="3000" b="1" dirty="0" smtClean="0">
                <a:solidFill>
                  <a:schemeClr val="bg1"/>
                </a:solidFill>
              </a:rPr>
              <a:t>单击此处添加标题</a:t>
            </a:r>
          </a:p>
        </p:txBody>
      </p:sp>
      <p:grpSp>
        <p:nvGrpSpPr>
          <p:cNvPr id="3" name="Group 73"/>
          <p:cNvGrpSpPr/>
          <p:nvPr/>
        </p:nvGrpSpPr>
        <p:grpSpPr>
          <a:xfrm>
            <a:off x="877887" y="1470478"/>
            <a:ext cx="1076326" cy="1227012"/>
            <a:chOff x="1371600" y="1047752"/>
            <a:chExt cx="1076326" cy="1227012"/>
          </a:xfrm>
        </p:grpSpPr>
        <p:grpSp>
          <p:nvGrpSpPr>
            <p:cNvPr id="5" name="Group 33"/>
            <p:cNvGrpSpPr/>
            <p:nvPr/>
          </p:nvGrpSpPr>
          <p:grpSpPr>
            <a:xfrm>
              <a:off x="1371600" y="1485458"/>
              <a:ext cx="1076326" cy="789306"/>
              <a:chOff x="4000501" y="1657350"/>
              <a:chExt cx="1143000" cy="838200"/>
            </a:xfrm>
          </p:grpSpPr>
          <p:sp>
            <p:nvSpPr>
              <p:cNvPr id="10" name="Trapezoid 34"/>
              <p:cNvSpPr/>
              <p:nvPr/>
            </p:nvSpPr>
            <p:spPr>
              <a:xfrm rot="10800000">
                <a:off x="4000501" y="1657350"/>
                <a:ext cx="1143000" cy="457200"/>
              </a:xfrm>
              <a:prstGeom prst="trapezoid">
                <a:avLst>
                  <a:gd name="adj" fmla="val 40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Isosceles Triangle 35"/>
              <p:cNvSpPr/>
              <p:nvPr/>
            </p:nvSpPr>
            <p:spPr>
              <a:xfrm rot="10800000">
                <a:off x="4183857" y="2114550"/>
                <a:ext cx="776287" cy="38100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6" name="Group 7"/>
            <p:cNvGrpSpPr/>
            <p:nvPr/>
          </p:nvGrpSpPr>
          <p:grpSpPr>
            <a:xfrm>
              <a:off x="1543812" y="1047752"/>
              <a:ext cx="731902" cy="790502"/>
              <a:chOff x="2057399" y="2190750"/>
              <a:chExt cx="777240" cy="839470"/>
            </a:xfrm>
            <a:effectLst>
              <a:outerShdw blurRad="50800" dist="38100" dir="5400000" algn="t" rotWithShape="0">
                <a:prstClr val="black">
                  <a:alpha val="40000"/>
                </a:prstClr>
              </a:outerShdw>
            </a:effectLst>
          </p:grpSpPr>
          <p:sp>
            <p:nvSpPr>
              <p:cNvPr id="8" name="Snip Same Side Corner Rectangle 48"/>
              <p:cNvSpPr/>
              <p:nvPr/>
            </p:nvSpPr>
            <p:spPr>
              <a:xfrm>
                <a:off x="2057399" y="2190750"/>
                <a:ext cx="777240" cy="609600"/>
              </a:xfrm>
              <a:prstGeom prst="snip2SameRect">
                <a:avLst>
                  <a:gd name="adj1" fmla="val 23810"/>
                  <a:gd name="adj2" fmla="val 0"/>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Isosceles Triangle 49"/>
              <p:cNvSpPr/>
              <p:nvPr/>
            </p:nvSpPr>
            <p:spPr>
              <a:xfrm rot="10800000">
                <a:off x="2057876" y="2800350"/>
                <a:ext cx="776287" cy="229870"/>
              </a:xfrm>
              <a:prstGeom prst="triangle">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7" name="TextBox 47"/>
            <p:cNvSpPr txBox="1"/>
            <p:nvPr/>
          </p:nvSpPr>
          <p:spPr>
            <a:xfrm>
              <a:off x="1567499" y="1122041"/>
              <a:ext cx="684530" cy="613410"/>
            </a:xfrm>
            <a:prstGeom prst="rect">
              <a:avLst/>
            </a:prstGeom>
            <a:noFill/>
          </p:spPr>
          <p:txBody>
            <a:bodyPr wrap="none" rtlCol="0">
              <a:spAutoFit/>
            </a:bodyPr>
            <a:lstStyle/>
            <a:p>
              <a:pPr algn="ctr"/>
              <a:r>
                <a:rPr lang="en-US" sz="3200" b="1" dirty="0">
                  <a:solidFill>
                    <a:schemeClr val="accent1"/>
                  </a:solidFill>
                </a:rPr>
                <a:t>01</a:t>
              </a:r>
            </a:p>
          </p:txBody>
        </p:sp>
      </p:grpSp>
      <p:grpSp>
        <p:nvGrpSpPr>
          <p:cNvPr id="12" name="Group 74"/>
          <p:cNvGrpSpPr/>
          <p:nvPr/>
        </p:nvGrpSpPr>
        <p:grpSpPr>
          <a:xfrm>
            <a:off x="2981855" y="1470476"/>
            <a:ext cx="1076326" cy="1227016"/>
            <a:chOff x="2590800" y="1047750"/>
            <a:chExt cx="1076326" cy="1227016"/>
          </a:xfrm>
        </p:grpSpPr>
        <p:grpSp>
          <p:nvGrpSpPr>
            <p:cNvPr id="13" name="Group 39"/>
            <p:cNvGrpSpPr/>
            <p:nvPr/>
          </p:nvGrpSpPr>
          <p:grpSpPr>
            <a:xfrm rot="10800000" flipV="1">
              <a:off x="2590800" y="1485459"/>
              <a:ext cx="1076326" cy="789307"/>
              <a:chOff x="4000501" y="1657350"/>
              <a:chExt cx="1143000" cy="838200"/>
            </a:xfrm>
          </p:grpSpPr>
          <p:sp>
            <p:nvSpPr>
              <p:cNvPr id="18" name="Trapezoid 40"/>
              <p:cNvSpPr/>
              <p:nvPr/>
            </p:nvSpPr>
            <p:spPr>
              <a:xfrm rot="10800000">
                <a:off x="4000501" y="1657350"/>
                <a:ext cx="1143000" cy="457200"/>
              </a:xfrm>
              <a:prstGeom prst="trapezoid">
                <a:avLst>
                  <a:gd name="adj" fmla="val 4016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Isosceles Triangle 41"/>
              <p:cNvSpPr/>
              <p:nvPr/>
            </p:nvSpPr>
            <p:spPr>
              <a:xfrm rot="10800000">
                <a:off x="4183857" y="2114550"/>
                <a:ext cx="776287" cy="381000"/>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4" name="Group 23"/>
            <p:cNvGrpSpPr/>
            <p:nvPr/>
          </p:nvGrpSpPr>
          <p:grpSpPr>
            <a:xfrm rot="10800000" flipV="1">
              <a:off x="2763014" y="1047750"/>
              <a:ext cx="731902" cy="790502"/>
              <a:chOff x="2057399" y="2190750"/>
              <a:chExt cx="777240" cy="839470"/>
            </a:xfrm>
            <a:effectLst>
              <a:outerShdw blurRad="50800" dist="38100" dir="5400000" algn="t" rotWithShape="0">
                <a:prstClr val="black">
                  <a:alpha val="40000"/>
                </a:prstClr>
              </a:outerShdw>
            </a:effectLst>
          </p:grpSpPr>
          <p:sp>
            <p:nvSpPr>
              <p:cNvPr id="16" name="Snip Same Side Corner Rectangle 53"/>
              <p:cNvSpPr/>
              <p:nvPr/>
            </p:nvSpPr>
            <p:spPr>
              <a:xfrm>
                <a:off x="2057399" y="2190750"/>
                <a:ext cx="777240" cy="609600"/>
              </a:xfrm>
              <a:prstGeom prst="snip2SameRect">
                <a:avLst>
                  <a:gd name="adj1" fmla="val 23810"/>
                  <a:gd name="adj2" fmla="val 0"/>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Isosceles Triangle 54"/>
              <p:cNvSpPr/>
              <p:nvPr/>
            </p:nvSpPr>
            <p:spPr>
              <a:xfrm rot="10800000">
                <a:off x="2057876" y="2800350"/>
                <a:ext cx="776287" cy="229870"/>
              </a:xfrm>
              <a:prstGeom prst="triangle">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5" name="TextBox 52"/>
            <p:cNvSpPr txBox="1"/>
            <p:nvPr/>
          </p:nvSpPr>
          <p:spPr>
            <a:xfrm>
              <a:off x="2786697" y="1122038"/>
              <a:ext cx="684530" cy="613410"/>
            </a:xfrm>
            <a:prstGeom prst="rect">
              <a:avLst/>
            </a:prstGeom>
            <a:noFill/>
          </p:spPr>
          <p:txBody>
            <a:bodyPr wrap="none" rtlCol="0">
              <a:spAutoFit/>
            </a:bodyPr>
            <a:lstStyle/>
            <a:p>
              <a:pPr algn="ctr"/>
              <a:r>
                <a:rPr lang="en-US" sz="3200" b="1" dirty="0">
                  <a:solidFill>
                    <a:schemeClr val="accent2"/>
                  </a:solidFill>
                </a:rPr>
                <a:t>02</a:t>
              </a:r>
            </a:p>
          </p:txBody>
        </p:sp>
      </p:grpSp>
      <p:grpSp>
        <p:nvGrpSpPr>
          <p:cNvPr id="20" name="Group 76"/>
          <p:cNvGrpSpPr/>
          <p:nvPr/>
        </p:nvGrpSpPr>
        <p:grpSpPr>
          <a:xfrm>
            <a:off x="7189787" y="1470478"/>
            <a:ext cx="1076326" cy="1227015"/>
            <a:chOff x="5105400" y="1047751"/>
            <a:chExt cx="1076326" cy="1227015"/>
          </a:xfrm>
        </p:grpSpPr>
        <p:grpSp>
          <p:nvGrpSpPr>
            <p:cNvPr id="21" name="Group 42"/>
            <p:cNvGrpSpPr/>
            <p:nvPr/>
          </p:nvGrpSpPr>
          <p:grpSpPr>
            <a:xfrm rot="10800000" flipH="1" flipV="1">
              <a:off x="5105400" y="1485459"/>
              <a:ext cx="1076326" cy="789307"/>
              <a:chOff x="4000501" y="1657350"/>
              <a:chExt cx="1143000" cy="838200"/>
            </a:xfrm>
          </p:grpSpPr>
          <p:sp>
            <p:nvSpPr>
              <p:cNvPr id="26" name="Trapezoid 43"/>
              <p:cNvSpPr/>
              <p:nvPr/>
            </p:nvSpPr>
            <p:spPr>
              <a:xfrm rot="10800000">
                <a:off x="4000501" y="1657350"/>
                <a:ext cx="1143000" cy="457200"/>
              </a:xfrm>
              <a:prstGeom prst="trapezoid">
                <a:avLst>
                  <a:gd name="adj" fmla="val 4016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7" name="Isosceles Triangle 44"/>
              <p:cNvSpPr/>
              <p:nvPr/>
            </p:nvSpPr>
            <p:spPr>
              <a:xfrm rot="10800000">
                <a:off x="4183857" y="2114550"/>
                <a:ext cx="776287" cy="381000"/>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2" name="Group 32"/>
            <p:cNvGrpSpPr/>
            <p:nvPr/>
          </p:nvGrpSpPr>
          <p:grpSpPr>
            <a:xfrm rot="10800000" flipH="1" flipV="1">
              <a:off x="5277610" y="1047751"/>
              <a:ext cx="731902" cy="790502"/>
              <a:chOff x="2057399" y="2190750"/>
              <a:chExt cx="777240" cy="839470"/>
            </a:xfrm>
            <a:effectLst>
              <a:outerShdw blurRad="50800" dist="38100" dir="5400000" algn="t" rotWithShape="0">
                <a:prstClr val="black">
                  <a:alpha val="40000"/>
                </a:prstClr>
              </a:outerShdw>
            </a:effectLst>
          </p:grpSpPr>
          <p:sp>
            <p:nvSpPr>
              <p:cNvPr id="24" name="Snip Same Side Corner Rectangle 58"/>
              <p:cNvSpPr/>
              <p:nvPr/>
            </p:nvSpPr>
            <p:spPr>
              <a:xfrm>
                <a:off x="2057399" y="2190750"/>
                <a:ext cx="777240" cy="609600"/>
              </a:xfrm>
              <a:prstGeom prst="snip2SameRect">
                <a:avLst>
                  <a:gd name="adj1" fmla="val 23810"/>
                  <a:gd name="adj2" fmla="val 0"/>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5" name="Isosceles Triangle 59"/>
              <p:cNvSpPr/>
              <p:nvPr/>
            </p:nvSpPr>
            <p:spPr>
              <a:xfrm rot="10800000">
                <a:off x="2057876" y="2800350"/>
                <a:ext cx="776287" cy="229870"/>
              </a:xfrm>
              <a:prstGeom prst="triangle">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23" name="TextBox 57"/>
            <p:cNvSpPr txBox="1"/>
            <p:nvPr/>
          </p:nvSpPr>
          <p:spPr>
            <a:xfrm>
              <a:off x="5301297" y="1122040"/>
              <a:ext cx="684530" cy="613410"/>
            </a:xfrm>
            <a:prstGeom prst="rect">
              <a:avLst/>
            </a:prstGeom>
            <a:noFill/>
          </p:spPr>
          <p:txBody>
            <a:bodyPr wrap="none" rtlCol="0">
              <a:spAutoFit/>
            </a:bodyPr>
            <a:lstStyle/>
            <a:p>
              <a:pPr algn="ctr"/>
              <a:r>
                <a:rPr lang="en-US" sz="3200" b="1" dirty="0">
                  <a:solidFill>
                    <a:schemeClr val="accent4"/>
                  </a:solidFill>
                </a:rPr>
                <a:t>04</a:t>
              </a:r>
            </a:p>
          </p:txBody>
        </p:sp>
      </p:grpSp>
      <p:grpSp>
        <p:nvGrpSpPr>
          <p:cNvPr id="28" name="Group 75"/>
          <p:cNvGrpSpPr/>
          <p:nvPr/>
        </p:nvGrpSpPr>
        <p:grpSpPr>
          <a:xfrm>
            <a:off x="5085821" y="1470478"/>
            <a:ext cx="1076326" cy="1227012"/>
            <a:chOff x="3886200" y="1047752"/>
            <a:chExt cx="1076326" cy="1227012"/>
          </a:xfrm>
        </p:grpSpPr>
        <p:grpSp>
          <p:nvGrpSpPr>
            <p:cNvPr id="29" name="Group 36"/>
            <p:cNvGrpSpPr/>
            <p:nvPr/>
          </p:nvGrpSpPr>
          <p:grpSpPr>
            <a:xfrm>
              <a:off x="3886200" y="1485458"/>
              <a:ext cx="1076326" cy="789306"/>
              <a:chOff x="4000501" y="1657350"/>
              <a:chExt cx="1143000" cy="838200"/>
            </a:xfrm>
          </p:grpSpPr>
          <p:sp>
            <p:nvSpPr>
              <p:cNvPr id="34" name="Trapezoid 37"/>
              <p:cNvSpPr/>
              <p:nvPr/>
            </p:nvSpPr>
            <p:spPr>
              <a:xfrm rot="10800000">
                <a:off x="4000501" y="1657350"/>
                <a:ext cx="1143000" cy="457200"/>
              </a:xfrm>
              <a:prstGeom prst="trapezoid">
                <a:avLst>
                  <a:gd name="adj" fmla="val 4016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5" name="Isosceles Triangle 38"/>
              <p:cNvSpPr/>
              <p:nvPr/>
            </p:nvSpPr>
            <p:spPr>
              <a:xfrm rot="10800000">
                <a:off x="4183857" y="2114550"/>
                <a:ext cx="776287" cy="381000"/>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0" name="Group 13"/>
            <p:cNvGrpSpPr/>
            <p:nvPr/>
          </p:nvGrpSpPr>
          <p:grpSpPr>
            <a:xfrm>
              <a:off x="4058412" y="1047752"/>
              <a:ext cx="731902" cy="790502"/>
              <a:chOff x="2057399" y="2190750"/>
              <a:chExt cx="777240" cy="839470"/>
            </a:xfrm>
            <a:effectLst>
              <a:outerShdw blurRad="50800" dist="38100" dir="5400000" algn="t" rotWithShape="0">
                <a:prstClr val="black">
                  <a:alpha val="40000"/>
                </a:prstClr>
              </a:outerShdw>
            </a:effectLst>
          </p:grpSpPr>
          <p:sp>
            <p:nvSpPr>
              <p:cNvPr id="32" name="Snip Same Side Corner Rectangle 14"/>
              <p:cNvSpPr/>
              <p:nvPr/>
            </p:nvSpPr>
            <p:spPr>
              <a:xfrm>
                <a:off x="2057399" y="2190750"/>
                <a:ext cx="777240" cy="609600"/>
              </a:xfrm>
              <a:prstGeom prst="snip2SameRect">
                <a:avLst>
                  <a:gd name="adj1" fmla="val 23810"/>
                  <a:gd name="adj2" fmla="val 0"/>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3" name="Isosceles Triangle 64"/>
              <p:cNvSpPr/>
              <p:nvPr/>
            </p:nvSpPr>
            <p:spPr>
              <a:xfrm rot="10800000">
                <a:off x="2057876" y="2800350"/>
                <a:ext cx="776287" cy="229870"/>
              </a:xfrm>
              <a:prstGeom prst="triangle">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1" name="TextBox 62"/>
            <p:cNvSpPr txBox="1"/>
            <p:nvPr/>
          </p:nvSpPr>
          <p:spPr>
            <a:xfrm>
              <a:off x="4082099" y="1122040"/>
              <a:ext cx="684530" cy="613410"/>
            </a:xfrm>
            <a:prstGeom prst="rect">
              <a:avLst/>
            </a:prstGeom>
            <a:noFill/>
          </p:spPr>
          <p:txBody>
            <a:bodyPr wrap="none" rtlCol="0">
              <a:spAutoFit/>
            </a:bodyPr>
            <a:lstStyle/>
            <a:p>
              <a:pPr algn="ctr"/>
              <a:r>
                <a:rPr lang="en-US" sz="3200" b="1" dirty="0">
                  <a:solidFill>
                    <a:schemeClr val="accent3"/>
                  </a:solidFill>
                </a:rPr>
                <a:t>03</a:t>
              </a:r>
            </a:p>
          </p:txBody>
        </p:sp>
      </p:grpSp>
      <p:grpSp>
        <p:nvGrpSpPr>
          <p:cNvPr id="36" name="Group 86"/>
          <p:cNvGrpSpPr/>
          <p:nvPr/>
        </p:nvGrpSpPr>
        <p:grpSpPr>
          <a:xfrm>
            <a:off x="1073150" y="2734125"/>
            <a:ext cx="685800" cy="685800"/>
            <a:chOff x="990600" y="2419350"/>
            <a:chExt cx="685800" cy="685800"/>
          </a:xfrm>
        </p:grpSpPr>
        <p:sp>
          <p:nvSpPr>
            <p:cNvPr id="37" name="Rounded Rectangle 85"/>
            <p:cNvSpPr/>
            <p:nvPr/>
          </p:nvSpPr>
          <p:spPr>
            <a:xfrm>
              <a:off x="990600" y="2419350"/>
              <a:ext cx="685800" cy="685800"/>
            </a:xfrm>
            <a:prstGeom prst="roundRect">
              <a:avLst>
                <a:gd name="adj" fmla="val 3703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38" name="Group 52"/>
            <p:cNvGrpSpPr>
              <a:grpSpLocks noChangeAspect="1"/>
            </p:cNvGrpSpPr>
            <p:nvPr/>
          </p:nvGrpSpPr>
          <p:grpSpPr>
            <a:xfrm>
              <a:off x="1128524" y="2557274"/>
              <a:ext cx="409952" cy="409952"/>
              <a:chOff x="6400800" y="3867150"/>
              <a:chExt cx="514351" cy="514351"/>
            </a:xfrm>
            <a:solidFill>
              <a:schemeClr val="bg1"/>
            </a:solidFill>
          </p:grpSpPr>
          <p:sp>
            <p:nvSpPr>
              <p:cNvPr id="39" name="Freeform 17"/>
              <p:cNvSpPr>
                <a:spLocks noEditPoints="1"/>
              </p:cNvSpPr>
              <p:nvPr/>
            </p:nvSpPr>
            <p:spPr bwMode="auto">
              <a:xfrm>
                <a:off x="6400800" y="3973513"/>
                <a:ext cx="407988" cy="407988"/>
              </a:xfrm>
              <a:custGeom>
                <a:avLst/>
                <a:gdLst/>
                <a:ahLst/>
                <a:cxnLst>
                  <a:cxn ang="0">
                    <a:pos x="1058" y="353"/>
                  </a:cxn>
                  <a:cxn ang="0">
                    <a:pos x="1135" y="621"/>
                  </a:cxn>
                  <a:cxn ang="0">
                    <a:pos x="621" y="1134"/>
                  </a:cxn>
                  <a:cxn ang="0">
                    <a:pos x="108" y="621"/>
                  </a:cxn>
                  <a:cxn ang="0">
                    <a:pos x="621" y="108"/>
                  </a:cxn>
                  <a:cxn ang="0">
                    <a:pos x="889" y="184"/>
                  </a:cxn>
                  <a:cxn ang="0">
                    <a:pos x="967" y="105"/>
                  </a:cxn>
                  <a:cxn ang="0">
                    <a:pos x="621" y="0"/>
                  </a:cxn>
                  <a:cxn ang="0">
                    <a:pos x="0" y="621"/>
                  </a:cxn>
                  <a:cxn ang="0">
                    <a:pos x="621" y="1242"/>
                  </a:cxn>
                  <a:cxn ang="0">
                    <a:pos x="1242" y="621"/>
                  </a:cxn>
                  <a:cxn ang="0">
                    <a:pos x="1137" y="275"/>
                  </a:cxn>
                  <a:cxn ang="0">
                    <a:pos x="1058" y="353"/>
                  </a:cxn>
                  <a:cxn ang="0">
                    <a:pos x="1058" y="353"/>
                  </a:cxn>
                  <a:cxn ang="0">
                    <a:pos x="1058" y="353"/>
                  </a:cxn>
                </a:cxnLst>
                <a:rect l="0" t="0" r="r" b="b"/>
                <a:pathLst>
                  <a:path w="1242" h="1242">
                    <a:moveTo>
                      <a:pt x="1058" y="353"/>
                    </a:moveTo>
                    <a:cubicBezTo>
                      <a:pt x="1106" y="431"/>
                      <a:pt x="1135" y="523"/>
                      <a:pt x="1135" y="621"/>
                    </a:cubicBezTo>
                    <a:cubicBezTo>
                      <a:pt x="1135" y="904"/>
                      <a:pt x="904" y="1134"/>
                      <a:pt x="621" y="1134"/>
                    </a:cubicBezTo>
                    <a:cubicBezTo>
                      <a:pt x="338" y="1134"/>
                      <a:pt x="108" y="904"/>
                      <a:pt x="108" y="621"/>
                    </a:cubicBezTo>
                    <a:cubicBezTo>
                      <a:pt x="108" y="338"/>
                      <a:pt x="338" y="108"/>
                      <a:pt x="621" y="108"/>
                    </a:cubicBezTo>
                    <a:cubicBezTo>
                      <a:pt x="719" y="108"/>
                      <a:pt x="811" y="136"/>
                      <a:pt x="889" y="184"/>
                    </a:cubicBezTo>
                    <a:cubicBezTo>
                      <a:pt x="967" y="105"/>
                      <a:pt x="967" y="105"/>
                      <a:pt x="967" y="105"/>
                    </a:cubicBezTo>
                    <a:cubicBezTo>
                      <a:pt x="868" y="39"/>
                      <a:pt x="749" y="0"/>
                      <a:pt x="621" y="0"/>
                    </a:cubicBezTo>
                    <a:cubicBezTo>
                      <a:pt x="279" y="0"/>
                      <a:pt x="0" y="278"/>
                      <a:pt x="0" y="621"/>
                    </a:cubicBezTo>
                    <a:cubicBezTo>
                      <a:pt x="0" y="963"/>
                      <a:pt x="279" y="1242"/>
                      <a:pt x="621" y="1242"/>
                    </a:cubicBezTo>
                    <a:cubicBezTo>
                      <a:pt x="964" y="1242"/>
                      <a:pt x="1242" y="963"/>
                      <a:pt x="1242" y="621"/>
                    </a:cubicBezTo>
                    <a:cubicBezTo>
                      <a:pt x="1242" y="493"/>
                      <a:pt x="1203" y="374"/>
                      <a:pt x="1137" y="275"/>
                    </a:cubicBezTo>
                    <a:lnTo>
                      <a:pt x="1058" y="353"/>
                    </a:lnTo>
                    <a:close/>
                    <a:moveTo>
                      <a:pt x="1058" y="353"/>
                    </a:moveTo>
                    <a:cubicBezTo>
                      <a:pt x="1058" y="353"/>
                      <a:pt x="1058" y="353"/>
                      <a:pt x="1058" y="353"/>
                    </a:cubicBezTo>
                  </a:path>
                </a:pathLst>
              </a:custGeom>
              <a:grpFill/>
              <a:ln w="9525">
                <a:noFill/>
                <a:round/>
              </a:ln>
            </p:spPr>
            <p:txBody>
              <a:bodyPr vert="horz" wrap="square" lIns="91440" tIns="45720" rIns="91440" bIns="45720" numCol="1" anchor="t" anchorCtr="0" compatLnSpc="1"/>
              <a:lstStyle/>
              <a:p>
                <a:endParaRPr lang="en-US" sz="2400"/>
              </a:p>
            </p:txBody>
          </p:sp>
          <p:sp>
            <p:nvSpPr>
              <p:cNvPr id="40" name="Freeform 18"/>
              <p:cNvSpPr>
                <a:spLocks noEditPoints="1"/>
              </p:cNvSpPr>
              <p:nvPr/>
            </p:nvSpPr>
            <p:spPr bwMode="auto">
              <a:xfrm>
                <a:off x="6478588" y="4049713"/>
                <a:ext cx="252413" cy="254000"/>
              </a:xfrm>
              <a:custGeom>
                <a:avLst/>
                <a:gdLst/>
                <a:ahLst/>
                <a:cxnLst>
                  <a:cxn ang="0">
                    <a:pos x="559" y="42"/>
                  </a:cxn>
                  <a:cxn ang="0">
                    <a:pos x="385" y="0"/>
                  </a:cxn>
                  <a:cxn ang="0">
                    <a:pos x="0" y="386"/>
                  </a:cxn>
                  <a:cxn ang="0">
                    <a:pos x="385" y="771"/>
                  </a:cxn>
                  <a:cxn ang="0">
                    <a:pos x="771" y="386"/>
                  </a:cxn>
                  <a:cxn ang="0">
                    <a:pos x="729" y="212"/>
                  </a:cxn>
                  <a:cxn ang="0">
                    <a:pos x="646" y="294"/>
                  </a:cxn>
                  <a:cxn ang="0">
                    <a:pos x="663" y="386"/>
                  </a:cxn>
                  <a:cxn ang="0">
                    <a:pos x="385" y="664"/>
                  </a:cxn>
                  <a:cxn ang="0">
                    <a:pos x="107" y="386"/>
                  </a:cxn>
                  <a:cxn ang="0">
                    <a:pos x="385" y="108"/>
                  </a:cxn>
                  <a:cxn ang="0">
                    <a:pos x="477" y="125"/>
                  </a:cxn>
                  <a:cxn ang="0">
                    <a:pos x="559" y="42"/>
                  </a:cxn>
                  <a:cxn ang="0">
                    <a:pos x="559" y="42"/>
                  </a:cxn>
                  <a:cxn ang="0">
                    <a:pos x="559" y="42"/>
                  </a:cxn>
                </a:cxnLst>
                <a:rect l="0" t="0" r="r" b="b"/>
                <a:pathLst>
                  <a:path w="771" h="771">
                    <a:moveTo>
                      <a:pt x="559" y="42"/>
                    </a:moveTo>
                    <a:cubicBezTo>
                      <a:pt x="507" y="16"/>
                      <a:pt x="448" y="0"/>
                      <a:pt x="385" y="0"/>
                    </a:cubicBezTo>
                    <a:cubicBezTo>
                      <a:pt x="173" y="0"/>
                      <a:pt x="0" y="173"/>
                      <a:pt x="0" y="386"/>
                    </a:cubicBezTo>
                    <a:cubicBezTo>
                      <a:pt x="0" y="598"/>
                      <a:pt x="173" y="771"/>
                      <a:pt x="385" y="771"/>
                    </a:cubicBezTo>
                    <a:cubicBezTo>
                      <a:pt x="598" y="771"/>
                      <a:pt x="771" y="598"/>
                      <a:pt x="771" y="386"/>
                    </a:cubicBezTo>
                    <a:cubicBezTo>
                      <a:pt x="771" y="323"/>
                      <a:pt x="756" y="264"/>
                      <a:pt x="729" y="212"/>
                    </a:cubicBezTo>
                    <a:cubicBezTo>
                      <a:pt x="646" y="294"/>
                      <a:pt x="646" y="294"/>
                      <a:pt x="646" y="294"/>
                    </a:cubicBezTo>
                    <a:cubicBezTo>
                      <a:pt x="656" y="323"/>
                      <a:pt x="663" y="354"/>
                      <a:pt x="663" y="386"/>
                    </a:cubicBezTo>
                    <a:cubicBezTo>
                      <a:pt x="663" y="539"/>
                      <a:pt x="538" y="664"/>
                      <a:pt x="385" y="664"/>
                    </a:cubicBezTo>
                    <a:cubicBezTo>
                      <a:pt x="232" y="664"/>
                      <a:pt x="107" y="539"/>
                      <a:pt x="107" y="386"/>
                    </a:cubicBezTo>
                    <a:cubicBezTo>
                      <a:pt x="107" y="233"/>
                      <a:pt x="232" y="108"/>
                      <a:pt x="385" y="108"/>
                    </a:cubicBezTo>
                    <a:cubicBezTo>
                      <a:pt x="418" y="108"/>
                      <a:pt x="448" y="115"/>
                      <a:pt x="477" y="125"/>
                    </a:cubicBezTo>
                    <a:lnTo>
                      <a:pt x="559" y="42"/>
                    </a:lnTo>
                    <a:close/>
                    <a:moveTo>
                      <a:pt x="559" y="42"/>
                    </a:moveTo>
                    <a:cubicBezTo>
                      <a:pt x="559" y="42"/>
                      <a:pt x="559" y="42"/>
                      <a:pt x="559" y="42"/>
                    </a:cubicBezTo>
                  </a:path>
                </a:pathLst>
              </a:custGeom>
              <a:grpFill/>
              <a:ln w="9525">
                <a:noFill/>
                <a:round/>
              </a:ln>
            </p:spPr>
            <p:txBody>
              <a:bodyPr vert="horz" wrap="square" lIns="91440" tIns="45720" rIns="91440" bIns="45720" numCol="1" anchor="t" anchorCtr="0" compatLnSpc="1"/>
              <a:lstStyle/>
              <a:p>
                <a:endParaRPr lang="en-US" sz="2400"/>
              </a:p>
            </p:txBody>
          </p:sp>
          <p:sp>
            <p:nvSpPr>
              <p:cNvPr id="41" name="Freeform 19"/>
              <p:cNvSpPr>
                <a:spLocks noEditPoints="1"/>
              </p:cNvSpPr>
              <p:nvPr/>
            </p:nvSpPr>
            <p:spPr bwMode="auto">
              <a:xfrm>
                <a:off x="6548438" y="4122738"/>
                <a:ext cx="111125" cy="109538"/>
              </a:xfrm>
              <a:custGeom>
                <a:avLst/>
                <a:gdLst/>
                <a:ahLst/>
                <a:cxnLst>
                  <a:cxn ang="0">
                    <a:pos x="202" y="11"/>
                  </a:cxn>
                  <a:cxn ang="0">
                    <a:pos x="203" y="4"/>
                  </a:cxn>
                  <a:cxn ang="0">
                    <a:pos x="168" y="0"/>
                  </a:cxn>
                  <a:cxn ang="0">
                    <a:pos x="0" y="168"/>
                  </a:cxn>
                  <a:cxn ang="0">
                    <a:pos x="168" y="336"/>
                  </a:cxn>
                  <a:cxn ang="0">
                    <a:pos x="336" y="168"/>
                  </a:cxn>
                  <a:cxn ang="0">
                    <a:pos x="332" y="133"/>
                  </a:cxn>
                  <a:cxn ang="0">
                    <a:pos x="325" y="134"/>
                  </a:cxn>
                  <a:cxn ang="0">
                    <a:pos x="238" y="221"/>
                  </a:cxn>
                  <a:cxn ang="0">
                    <a:pos x="177" y="246"/>
                  </a:cxn>
                  <a:cxn ang="0">
                    <a:pos x="116" y="220"/>
                  </a:cxn>
                  <a:cxn ang="0">
                    <a:pos x="116" y="98"/>
                  </a:cxn>
                  <a:cxn ang="0">
                    <a:pos x="202" y="11"/>
                  </a:cxn>
                  <a:cxn ang="0">
                    <a:pos x="202" y="11"/>
                  </a:cxn>
                  <a:cxn ang="0">
                    <a:pos x="202" y="11"/>
                  </a:cxn>
                </a:cxnLst>
                <a:rect l="0" t="0" r="r" b="b"/>
                <a:pathLst>
                  <a:path w="336" h="336">
                    <a:moveTo>
                      <a:pt x="202" y="11"/>
                    </a:moveTo>
                    <a:cubicBezTo>
                      <a:pt x="202" y="9"/>
                      <a:pt x="203" y="6"/>
                      <a:pt x="203" y="4"/>
                    </a:cubicBezTo>
                    <a:cubicBezTo>
                      <a:pt x="192" y="1"/>
                      <a:pt x="180" y="0"/>
                      <a:pt x="168" y="0"/>
                    </a:cubicBezTo>
                    <a:cubicBezTo>
                      <a:pt x="76" y="0"/>
                      <a:pt x="0" y="75"/>
                      <a:pt x="0" y="168"/>
                    </a:cubicBezTo>
                    <a:cubicBezTo>
                      <a:pt x="0" y="260"/>
                      <a:pt x="76" y="336"/>
                      <a:pt x="168" y="336"/>
                    </a:cubicBezTo>
                    <a:cubicBezTo>
                      <a:pt x="261" y="336"/>
                      <a:pt x="336" y="260"/>
                      <a:pt x="336" y="168"/>
                    </a:cubicBezTo>
                    <a:cubicBezTo>
                      <a:pt x="336" y="156"/>
                      <a:pt x="335" y="144"/>
                      <a:pt x="332" y="133"/>
                    </a:cubicBezTo>
                    <a:cubicBezTo>
                      <a:pt x="330" y="133"/>
                      <a:pt x="327" y="134"/>
                      <a:pt x="325" y="134"/>
                    </a:cubicBezTo>
                    <a:cubicBezTo>
                      <a:pt x="238" y="221"/>
                      <a:pt x="238" y="221"/>
                      <a:pt x="238" y="221"/>
                    </a:cubicBezTo>
                    <a:cubicBezTo>
                      <a:pt x="222" y="237"/>
                      <a:pt x="200" y="246"/>
                      <a:pt x="177" y="246"/>
                    </a:cubicBezTo>
                    <a:cubicBezTo>
                      <a:pt x="154" y="246"/>
                      <a:pt x="132" y="237"/>
                      <a:pt x="116" y="220"/>
                    </a:cubicBezTo>
                    <a:cubicBezTo>
                      <a:pt x="82" y="187"/>
                      <a:pt x="82" y="131"/>
                      <a:pt x="116" y="98"/>
                    </a:cubicBezTo>
                    <a:lnTo>
                      <a:pt x="202" y="11"/>
                    </a:lnTo>
                    <a:close/>
                    <a:moveTo>
                      <a:pt x="202" y="11"/>
                    </a:moveTo>
                    <a:cubicBezTo>
                      <a:pt x="202" y="11"/>
                      <a:pt x="202" y="11"/>
                      <a:pt x="202" y="11"/>
                    </a:cubicBezTo>
                  </a:path>
                </a:pathLst>
              </a:custGeom>
              <a:grpFill/>
              <a:ln w="9525">
                <a:noFill/>
                <a:round/>
              </a:ln>
            </p:spPr>
            <p:txBody>
              <a:bodyPr vert="horz" wrap="square" lIns="91440" tIns="45720" rIns="91440" bIns="45720" numCol="1" anchor="t" anchorCtr="0" compatLnSpc="1"/>
              <a:lstStyle/>
              <a:p>
                <a:endParaRPr lang="en-US" sz="2400"/>
              </a:p>
            </p:txBody>
          </p:sp>
          <p:sp>
            <p:nvSpPr>
              <p:cNvPr id="42" name="Freeform 20"/>
              <p:cNvSpPr>
                <a:spLocks noEditPoints="1"/>
              </p:cNvSpPr>
              <p:nvPr/>
            </p:nvSpPr>
            <p:spPr bwMode="auto">
              <a:xfrm>
                <a:off x="6596063" y="3867150"/>
                <a:ext cx="319088" cy="317500"/>
              </a:xfrm>
              <a:custGeom>
                <a:avLst/>
                <a:gdLst/>
                <a:ahLst/>
                <a:cxnLst>
                  <a:cxn ang="0">
                    <a:pos x="971" y="235"/>
                  </a:cxn>
                  <a:cxn ang="0">
                    <a:pos x="954" y="221"/>
                  </a:cxn>
                  <a:cxn ang="0">
                    <a:pos x="778" y="196"/>
                  </a:cxn>
                  <a:cxn ang="0">
                    <a:pos x="751" y="18"/>
                  </a:cxn>
                  <a:cxn ang="0">
                    <a:pos x="737" y="1"/>
                  </a:cxn>
                  <a:cxn ang="0">
                    <a:pos x="731" y="0"/>
                  </a:cxn>
                  <a:cxn ang="0">
                    <a:pos x="716" y="6"/>
                  </a:cxn>
                  <a:cxn ang="0">
                    <a:pos x="526" y="196"/>
                  </a:cxn>
                  <a:cxn ang="0">
                    <a:pos x="520" y="214"/>
                  </a:cxn>
                  <a:cxn ang="0">
                    <a:pos x="538" y="340"/>
                  </a:cxn>
                  <a:cxn ang="0">
                    <a:pos x="134" y="745"/>
                  </a:cxn>
                  <a:cxn ang="0">
                    <a:pos x="117" y="808"/>
                  </a:cxn>
                  <a:cxn ang="0">
                    <a:pos x="13" y="913"/>
                  </a:cxn>
                  <a:cxn ang="0">
                    <a:pos x="13" y="959"/>
                  </a:cxn>
                  <a:cxn ang="0">
                    <a:pos x="36" y="969"/>
                  </a:cxn>
                  <a:cxn ang="0">
                    <a:pos x="59" y="959"/>
                  </a:cxn>
                  <a:cxn ang="0">
                    <a:pos x="164" y="855"/>
                  </a:cxn>
                  <a:cxn ang="0">
                    <a:pos x="181" y="857"/>
                  </a:cxn>
                  <a:cxn ang="0">
                    <a:pos x="227" y="838"/>
                  </a:cxn>
                  <a:cxn ang="0">
                    <a:pos x="631" y="434"/>
                  </a:cxn>
                  <a:cxn ang="0">
                    <a:pos x="758" y="452"/>
                  </a:cxn>
                  <a:cxn ang="0">
                    <a:pos x="761" y="452"/>
                  </a:cxn>
                  <a:cxn ang="0">
                    <a:pos x="776" y="446"/>
                  </a:cxn>
                  <a:cxn ang="0">
                    <a:pos x="966" y="256"/>
                  </a:cxn>
                  <a:cxn ang="0">
                    <a:pos x="971" y="235"/>
                  </a:cxn>
                  <a:cxn ang="0">
                    <a:pos x="971" y="235"/>
                  </a:cxn>
                  <a:cxn ang="0">
                    <a:pos x="971" y="235"/>
                  </a:cxn>
                </a:cxnLst>
                <a:rect l="0" t="0" r="r" b="b"/>
                <a:pathLst>
                  <a:path w="973" h="969">
                    <a:moveTo>
                      <a:pt x="971" y="235"/>
                    </a:moveTo>
                    <a:cubicBezTo>
                      <a:pt x="969" y="227"/>
                      <a:pt x="962" y="222"/>
                      <a:pt x="954" y="221"/>
                    </a:cubicBezTo>
                    <a:cubicBezTo>
                      <a:pt x="778" y="196"/>
                      <a:pt x="778" y="196"/>
                      <a:pt x="778" y="196"/>
                    </a:cubicBezTo>
                    <a:cubicBezTo>
                      <a:pt x="751" y="18"/>
                      <a:pt x="751" y="18"/>
                      <a:pt x="751" y="18"/>
                    </a:cubicBezTo>
                    <a:cubicBezTo>
                      <a:pt x="750" y="10"/>
                      <a:pt x="745" y="4"/>
                      <a:pt x="737" y="1"/>
                    </a:cubicBezTo>
                    <a:cubicBezTo>
                      <a:pt x="735" y="0"/>
                      <a:pt x="733" y="0"/>
                      <a:pt x="731" y="0"/>
                    </a:cubicBezTo>
                    <a:cubicBezTo>
                      <a:pt x="725" y="0"/>
                      <a:pt x="720" y="2"/>
                      <a:pt x="716" y="6"/>
                    </a:cubicBezTo>
                    <a:cubicBezTo>
                      <a:pt x="526" y="196"/>
                      <a:pt x="526" y="196"/>
                      <a:pt x="526" y="196"/>
                    </a:cubicBezTo>
                    <a:cubicBezTo>
                      <a:pt x="521" y="201"/>
                      <a:pt x="519" y="207"/>
                      <a:pt x="520" y="214"/>
                    </a:cubicBezTo>
                    <a:cubicBezTo>
                      <a:pt x="538" y="340"/>
                      <a:pt x="538" y="340"/>
                      <a:pt x="538" y="340"/>
                    </a:cubicBezTo>
                    <a:cubicBezTo>
                      <a:pt x="134" y="745"/>
                      <a:pt x="134" y="745"/>
                      <a:pt x="134" y="745"/>
                    </a:cubicBezTo>
                    <a:cubicBezTo>
                      <a:pt x="117" y="762"/>
                      <a:pt x="112" y="786"/>
                      <a:pt x="117" y="808"/>
                    </a:cubicBezTo>
                    <a:cubicBezTo>
                      <a:pt x="13" y="913"/>
                      <a:pt x="13" y="913"/>
                      <a:pt x="13" y="913"/>
                    </a:cubicBezTo>
                    <a:cubicBezTo>
                      <a:pt x="0" y="926"/>
                      <a:pt x="0" y="946"/>
                      <a:pt x="13" y="959"/>
                    </a:cubicBezTo>
                    <a:cubicBezTo>
                      <a:pt x="19" y="966"/>
                      <a:pt x="28" y="969"/>
                      <a:pt x="36" y="969"/>
                    </a:cubicBezTo>
                    <a:cubicBezTo>
                      <a:pt x="44" y="969"/>
                      <a:pt x="53" y="966"/>
                      <a:pt x="59" y="959"/>
                    </a:cubicBezTo>
                    <a:cubicBezTo>
                      <a:pt x="164" y="855"/>
                      <a:pt x="164" y="855"/>
                      <a:pt x="164" y="855"/>
                    </a:cubicBezTo>
                    <a:cubicBezTo>
                      <a:pt x="170" y="856"/>
                      <a:pt x="176" y="857"/>
                      <a:pt x="181" y="857"/>
                    </a:cubicBezTo>
                    <a:cubicBezTo>
                      <a:pt x="198" y="857"/>
                      <a:pt x="214" y="851"/>
                      <a:pt x="227" y="838"/>
                    </a:cubicBezTo>
                    <a:cubicBezTo>
                      <a:pt x="631" y="434"/>
                      <a:pt x="631" y="434"/>
                      <a:pt x="631" y="434"/>
                    </a:cubicBezTo>
                    <a:cubicBezTo>
                      <a:pt x="758" y="452"/>
                      <a:pt x="758" y="452"/>
                      <a:pt x="758" y="452"/>
                    </a:cubicBezTo>
                    <a:cubicBezTo>
                      <a:pt x="759" y="452"/>
                      <a:pt x="760" y="452"/>
                      <a:pt x="761" y="452"/>
                    </a:cubicBezTo>
                    <a:cubicBezTo>
                      <a:pt x="767" y="452"/>
                      <a:pt x="772" y="450"/>
                      <a:pt x="776" y="446"/>
                    </a:cubicBezTo>
                    <a:cubicBezTo>
                      <a:pt x="966" y="256"/>
                      <a:pt x="966" y="256"/>
                      <a:pt x="966" y="256"/>
                    </a:cubicBezTo>
                    <a:cubicBezTo>
                      <a:pt x="971" y="250"/>
                      <a:pt x="973" y="242"/>
                      <a:pt x="971" y="235"/>
                    </a:cubicBezTo>
                    <a:close/>
                    <a:moveTo>
                      <a:pt x="971" y="235"/>
                    </a:moveTo>
                    <a:cubicBezTo>
                      <a:pt x="971" y="235"/>
                      <a:pt x="971" y="235"/>
                      <a:pt x="971" y="235"/>
                    </a:cubicBezTo>
                  </a:path>
                </a:pathLst>
              </a:custGeom>
              <a:grpFill/>
              <a:ln w="9525">
                <a:noFill/>
                <a:round/>
              </a:ln>
            </p:spPr>
            <p:txBody>
              <a:bodyPr vert="horz" wrap="square" lIns="91440" tIns="45720" rIns="91440" bIns="45720" numCol="1" anchor="t" anchorCtr="0" compatLnSpc="1"/>
              <a:lstStyle/>
              <a:p>
                <a:endParaRPr lang="en-US" sz="2400"/>
              </a:p>
            </p:txBody>
          </p:sp>
        </p:grpSp>
      </p:grpSp>
      <p:grpSp>
        <p:nvGrpSpPr>
          <p:cNvPr id="43" name="Group 91"/>
          <p:cNvGrpSpPr/>
          <p:nvPr/>
        </p:nvGrpSpPr>
        <p:grpSpPr>
          <a:xfrm>
            <a:off x="3177117" y="2734125"/>
            <a:ext cx="685800" cy="685800"/>
            <a:chOff x="2895600" y="3257550"/>
            <a:chExt cx="685800" cy="685800"/>
          </a:xfrm>
        </p:grpSpPr>
        <p:sp>
          <p:nvSpPr>
            <p:cNvPr id="44" name="Rounded Rectangle 87"/>
            <p:cNvSpPr/>
            <p:nvPr/>
          </p:nvSpPr>
          <p:spPr>
            <a:xfrm>
              <a:off x="2895600" y="3257550"/>
              <a:ext cx="685800" cy="685800"/>
            </a:xfrm>
            <a:prstGeom prst="roundRect">
              <a:avLst>
                <a:gd name="adj" fmla="val 370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5" name="Freeform 52"/>
            <p:cNvSpPr>
              <a:spLocks noEditPoints="1"/>
            </p:cNvSpPr>
            <p:nvPr/>
          </p:nvSpPr>
          <p:spPr bwMode="auto">
            <a:xfrm>
              <a:off x="3048000" y="3409950"/>
              <a:ext cx="381000" cy="381000"/>
            </a:xfrm>
            <a:custGeom>
              <a:avLst/>
              <a:gd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chemeClr val="bg1"/>
            </a:solidFill>
            <a:ln w="9525">
              <a:noFill/>
              <a:round/>
            </a:ln>
          </p:spPr>
          <p:txBody>
            <a:bodyPr vert="horz" wrap="square" lIns="91440" tIns="45720" rIns="91440" bIns="45720" numCol="1" anchor="t" anchorCtr="0" compatLnSpc="1"/>
            <a:lstStyle/>
            <a:p>
              <a:endParaRPr lang="en-US" sz="2400"/>
            </a:p>
          </p:txBody>
        </p:sp>
      </p:grpSp>
      <p:grpSp>
        <p:nvGrpSpPr>
          <p:cNvPr id="46" name="Group 92"/>
          <p:cNvGrpSpPr/>
          <p:nvPr/>
        </p:nvGrpSpPr>
        <p:grpSpPr>
          <a:xfrm>
            <a:off x="5281084" y="2734125"/>
            <a:ext cx="685800" cy="685800"/>
            <a:chOff x="4495800" y="3257550"/>
            <a:chExt cx="685800" cy="685800"/>
          </a:xfrm>
        </p:grpSpPr>
        <p:sp>
          <p:nvSpPr>
            <p:cNvPr id="47" name="Rounded Rectangle 88"/>
            <p:cNvSpPr/>
            <p:nvPr/>
          </p:nvSpPr>
          <p:spPr>
            <a:xfrm>
              <a:off x="4495800" y="3257550"/>
              <a:ext cx="685800" cy="685800"/>
            </a:xfrm>
            <a:prstGeom prst="roundRect">
              <a:avLst>
                <a:gd name="adj" fmla="val 3703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8" name="Freeform 105"/>
            <p:cNvSpPr>
              <a:spLocks noEditPoints="1"/>
            </p:cNvSpPr>
            <p:nvPr/>
          </p:nvSpPr>
          <p:spPr bwMode="auto">
            <a:xfrm>
              <a:off x="4646575" y="3411109"/>
              <a:ext cx="384251" cy="378683"/>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91440" tIns="45720" rIns="91440" bIns="45720" numCol="1" anchor="t" anchorCtr="0" compatLnSpc="1"/>
            <a:lstStyle/>
            <a:p>
              <a:endParaRPr lang="en-US" sz="2400" dirty="0">
                <a:solidFill>
                  <a:schemeClr val="accent3">
                    <a:lumMod val="50000"/>
                  </a:schemeClr>
                </a:solidFill>
              </a:endParaRPr>
            </a:p>
          </p:txBody>
        </p:sp>
      </p:grpSp>
      <p:grpSp>
        <p:nvGrpSpPr>
          <p:cNvPr id="49" name="Group 93"/>
          <p:cNvGrpSpPr/>
          <p:nvPr/>
        </p:nvGrpSpPr>
        <p:grpSpPr>
          <a:xfrm>
            <a:off x="7385050" y="2734125"/>
            <a:ext cx="685800" cy="685800"/>
            <a:chOff x="6477000" y="3257550"/>
            <a:chExt cx="685800" cy="685800"/>
          </a:xfrm>
        </p:grpSpPr>
        <p:sp>
          <p:nvSpPr>
            <p:cNvPr id="50" name="Rounded Rectangle 90"/>
            <p:cNvSpPr/>
            <p:nvPr/>
          </p:nvSpPr>
          <p:spPr>
            <a:xfrm>
              <a:off x="6477000" y="3257550"/>
              <a:ext cx="685800" cy="685800"/>
            </a:xfrm>
            <a:prstGeom prst="roundRect">
              <a:avLst>
                <a:gd name="adj" fmla="val 3703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1" name="Freeform 101"/>
            <p:cNvSpPr>
              <a:spLocks noEditPoints="1"/>
            </p:cNvSpPr>
            <p:nvPr/>
          </p:nvSpPr>
          <p:spPr bwMode="auto">
            <a:xfrm>
              <a:off x="6604968" y="3401603"/>
              <a:ext cx="429864" cy="397694"/>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ln>
          </p:spPr>
          <p:txBody>
            <a:bodyPr vert="horz" wrap="square" lIns="91440" tIns="45720" rIns="91440" bIns="45720" numCol="1" anchor="t" anchorCtr="0" compatLnSpc="1"/>
            <a:lstStyle/>
            <a:p>
              <a:endParaRPr lang="en-US" sz="2400"/>
            </a:p>
          </p:txBody>
        </p:sp>
      </p:grpSp>
      <p:sp>
        <p:nvSpPr>
          <p:cNvPr id="52" name="TextBox 95"/>
          <p:cNvSpPr txBox="1"/>
          <p:nvPr/>
        </p:nvSpPr>
        <p:spPr>
          <a:xfrm>
            <a:off x="428505" y="3537401"/>
            <a:ext cx="1975090" cy="923330"/>
          </a:xfrm>
          <a:prstGeom prst="rect">
            <a:avLst/>
          </a:prstGeom>
          <a:noFill/>
        </p:spPr>
        <p:txBody>
          <a:bodyPr wrap="square" rtlCol="0">
            <a:spAutoFit/>
          </a:bodyPr>
          <a:lstStyle/>
          <a:p>
            <a:pPr algn="ctr"/>
            <a:r>
              <a:rPr lang="en-US" sz="1400" b="1" dirty="0">
                <a:solidFill>
                  <a:schemeClr val="accent1"/>
                </a:solidFill>
              </a:rPr>
              <a:t>单击此处添加标题</a:t>
            </a:r>
          </a:p>
          <a:p>
            <a:pPr algn="ctr"/>
            <a:r>
              <a:rPr lang="en-US" sz="1000" dirty="0">
                <a:solidFill>
                  <a:schemeClr val="bg1">
                    <a:lumMod val="50000"/>
                  </a:schemeClr>
                </a:solidFill>
              </a:rPr>
              <a:t>您的内容打在这里</a:t>
            </a:r>
            <a:r>
              <a:rPr lang="en-US" sz="1000" dirty="0" smtClean="0">
                <a:solidFill>
                  <a:schemeClr val="bg1">
                    <a:lumMod val="50000"/>
                  </a:schemeClr>
                </a:solidFill>
              </a:rPr>
              <a:t>，</a:t>
            </a:r>
            <a:r>
              <a:rPr lang="zh-CN" altLang="en-US" sz="1000" dirty="0" smtClean="0">
                <a:solidFill>
                  <a:schemeClr val="bg1">
                    <a:lumMod val="50000"/>
                  </a:schemeClr>
                </a:solidFill>
              </a:rPr>
              <a:t>亮亮图文旗舰店</a:t>
            </a:r>
            <a:r>
              <a:rPr lang="en-US" sz="1000" dirty="0" smtClean="0">
                <a:solidFill>
                  <a:schemeClr val="bg1">
                    <a:lumMod val="50000"/>
                  </a:schemeClr>
                </a:solidFill>
              </a:rPr>
              <a:t>https://liangliangtuwen.tmall.com</a:t>
            </a:r>
            <a:endParaRPr lang="en-US" sz="1000" dirty="0">
              <a:solidFill>
                <a:schemeClr val="bg1">
                  <a:lumMod val="50000"/>
                </a:schemeClr>
              </a:solidFill>
            </a:endParaRPr>
          </a:p>
        </p:txBody>
      </p:sp>
      <p:sp>
        <p:nvSpPr>
          <p:cNvPr id="53" name="TextBox 96"/>
          <p:cNvSpPr txBox="1"/>
          <p:nvPr/>
        </p:nvSpPr>
        <p:spPr>
          <a:xfrm>
            <a:off x="2532473" y="3537401"/>
            <a:ext cx="1975090" cy="1081405"/>
          </a:xfrm>
          <a:prstGeom prst="rect">
            <a:avLst/>
          </a:prstGeom>
          <a:noFill/>
        </p:spPr>
        <p:txBody>
          <a:bodyPr wrap="square" rtlCol="0">
            <a:spAutoFit/>
          </a:bodyPr>
          <a:lstStyle/>
          <a:p>
            <a:pPr algn="ctr"/>
            <a:r>
              <a:rPr lang="en-US" sz="1400" b="1" dirty="0">
                <a:solidFill>
                  <a:schemeClr val="accent2"/>
                </a:solidFill>
              </a:rPr>
              <a:t>单击此处添加标题</a:t>
            </a:r>
          </a:p>
          <a:p>
            <a:pPr algn="ctr"/>
            <a:r>
              <a:rPr lang="en-US" sz="1000" dirty="0">
                <a:solidFill>
                  <a:schemeClr val="bg1">
                    <a:lumMod val="50000"/>
                  </a:schemeClr>
                </a:solidFill>
              </a:rPr>
              <a:t>您的内容打在这里，或者通过复制您的文本后，在此框中选择粘贴，并选择只保留文字。您的内容打在这里，或者通过复制您的文本后，在此框中</a:t>
            </a:r>
          </a:p>
        </p:txBody>
      </p:sp>
      <p:sp>
        <p:nvSpPr>
          <p:cNvPr id="54" name="TextBox 97"/>
          <p:cNvSpPr txBox="1"/>
          <p:nvPr/>
        </p:nvSpPr>
        <p:spPr>
          <a:xfrm>
            <a:off x="4636439" y="3537401"/>
            <a:ext cx="1975090" cy="1081405"/>
          </a:xfrm>
          <a:prstGeom prst="rect">
            <a:avLst/>
          </a:prstGeom>
          <a:noFill/>
        </p:spPr>
        <p:txBody>
          <a:bodyPr wrap="square" rtlCol="0">
            <a:spAutoFit/>
          </a:bodyPr>
          <a:lstStyle/>
          <a:p>
            <a:pPr algn="ctr"/>
            <a:r>
              <a:rPr lang="en-US" sz="1400" b="1" dirty="0">
                <a:solidFill>
                  <a:schemeClr val="accent3"/>
                </a:solidFill>
              </a:rPr>
              <a:t>单击此处添加标题</a:t>
            </a:r>
          </a:p>
          <a:p>
            <a:pPr algn="ctr"/>
            <a:r>
              <a:rPr lang="en-US" sz="1000" dirty="0">
                <a:solidFill>
                  <a:schemeClr val="bg1">
                    <a:lumMod val="50000"/>
                  </a:schemeClr>
                </a:solidFill>
              </a:rPr>
              <a:t>您的内容打在这里，或者通过复制您的文本后，在此框中选择粘贴，并选择只保留文字。您的内容打在这里，或者通过复制您的文本后，在此框中</a:t>
            </a:r>
          </a:p>
        </p:txBody>
      </p:sp>
      <p:sp>
        <p:nvSpPr>
          <p:cNvPr id="55" name="TextBox 98"/>
          <p:cNvSpPr txBox="1"/>
          <p:nvPr/>
        </p:nvSpPr>
        <p:spPr>
          <a:xfrm>
            <a:off x="6740405" y="3537401"/>
            <a:ext cx="1975090" cy="1386205"/>
          </a:xfrm>
          <a:prstGeom prst="rect">
            <a:avLst/>
          </a:prstGeom>
          <a:noFill/>
        </p:spPr>
        <p:txBody>
          <a:bodyPr wrap="square" rtlCol="0">
            <a:spAutoFit/>
          </a:bodyPr>
          <a:lstStyle/>
          <a:p>
            <a:pPr algn="ctr"/>
            <a:r>
              <a:rPr lang="en-US" sz="1400" b="1" dirty="0">
                <a:solidFill>
                  <a:schemeClr val="accent4"/>
                </a:solidFill>
              </a:rPr>
              <a:t>单击此处添加标题</a:t>
            </a:r>
          </a:p>
          <a:p>
            <a:pPr algn="ctr"/>
            <a:r>
              <a:rPr lang="en-US" sz="1000" dirty="0">
                <a:solidFill>
                  <a:schemeClr val="bg1">
                    <a:lumMod val="50000"/>
                  </a:schemeClr>
                </a:solidFill>
              </a:rPr>
              <a:t>There are many variations of</a:t>
            </a:r>
            <a:br>
              <a:rPr lang="en-US" sz="1000" dirty="0">
                <a:solidFill>
                  <a:schemeClr val="bg1">
                    <a:lumMod val="50000"/>
                  </a:schemeClr>
                </a:solidFill>
              </a:rPr>
            </a:br>
            <a:r>
              <a:rPr lang="en-US" sz="1000" dirty="0">
                <a:solidFill>
                  <a:schemeClr val="bg1">
                    <a:lumMod val="50000"/>
                  </a:schemeClr>
                </a:solidFill>
              </a:rPr>
              <a:t> Lorem Ipsum available, but the majority have suffered  There</a:t>
            </a:r>
            <a:br>
              <a:rPr lang="en-US" sz="1000" dirty="0">
                <a:solidFill>
                  <a:schemeClr val="bg1">
                    <a:lumMod val="50000"/>
                  </a:schemeClr>
                </a:solidFill>
              </a:rPr>
            </a:br>
            <a:r>
              <a:rPr lang="en-US" sz="1000" dirty="0">
                <a:solidFill>
                  <a:schemeClr val="bg1">
                    <a:lumMod val="50000"/>
                  </a:schemeClr>
                </a:solidFill>
              </a:rPr>
              <a:t> are many variations of Lorem</a:t>
            </a:r>
            <a:br>
              <a:rPr lang="en-US" sz="1000" dirty="0">
                <a:solidFill>
                  <a:schemeClr val="bg1">
                    <a:lumMod val="50000"/>
                  </a:schemeClr>
                </a:solidFill>
              </a:rPr>
            </a:br>
            <a:r>
              <a:rPr lang="en-US" sz="1000" dirty="0">
                <a:solidFill>
                  <a:schemeClr val="bg1">
                    <a:lumMod val="50000"/>
                  </a:schemeClr>
                </a:solidFill>
              </a:rPr>
              <a:t>Ipsum available,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500" fill="hold"/>
                                        <p:tgtEl>
                                          <p:spTgt spid="36"/>
                                        </p:tgtEl>
                                        <p:attrNameLst>
                                          <p:attrName>ppt_w</p:attrName>
                                        </p:attrNameLst>
                                      </p:cBhvr>
                                      <p:tavLst>
                                        <p:tav tm="0">
                                          <p:val>
                                            <p:fltVal val="0"/>
                                          </p:val>
                                        </p:tav>
                                        <p:tav tm="100000">
                                          <p:val>
                                            <p:strVal val="#ppt_w"/>
                                          </p:val>
                                        </p:tav>
                                      </p:tavLst>
                                    </p:anim>
                                    <p:anim calcmode="lin" valueType="num">
                                      <p:cBhvr>
                                        <p:cTn id="13" dur="500" fill="hold"/>
                                        <p:tgtEl>
                                          <p:spTgt spid="36"/>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 presetClass="entr" presetSubtype="4" accel="50000" decel="50000" fill="hold" grpId="0" nodeType="afterEffect">
                                  <p:stCondLst>
                                    <p:cond delay="0"/>
                                  </p:stCondLst>
                                  <p:childTnLst>
                                    <p:set>
                                      <p:cBhvr>
                                        <p:cTn id="16" dur="1" fill="hold">
                                          <p:stCondLst>
                                            <p:cond delay="0"/>
                                          </p:stCondLst>
                                        </p:cTn>
                                        <p:tgtEl>
                                          <p:spTgt spid="52"/>
                                        </p:tgtEl>
                                        <p:attrNameLst>
                                          <p:attrName>style.visibility</p:attrName>
                                        </p:attrNameLst>
                                      </p:cBhvr>
                                      <p:to>
                                        <p:strVal val="visible"/>
                                      </p:to>
                                    </p:set>
                                    <p:anim calcmode="lin" valueType="num">
                                      <p:cBhvr additive="base">
                                        <p:cTn id="17" dur="500" fill="hold"/>
                                        <p:tgtEl>
                                          <p:spTgt spid="52"/>
                                        </p:tgtEl>
                                        <p:attrNameLst>
                                          <p:attrName>ppt_x</p:attrName>
                                        </p:attrNameLst>
                                      </p:cBhvr>
                                      <p:tavLst>
                                        <p:tav tm="0">
                                          <p:val>
                                            <p:strVal val="#ppt_x"/>
                                          </p:val>
                                        </p:tav>
                                        <p:tav tm="100000">
                                          <p:val>
                                            <p:strVal val="#ppt_x"/>
                                          </p:val>
                                        </p:tav>
                                      </p:tavLst>
                                    </p:anim>
                                    <p:anim calcmode="lin" valueType="num">
                                      <p:cBhvr additive="base">
                                        <p:cTn id="18" dur="500" fill="hold"/>
                                        <p:tgtEl>
                                          <p:spTgt spid="5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1" accel="50000" decel="50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3" presetClass="entr" presetSubtype="16" fill="hold" nodeType="after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ppt_w</p:attrName>
                                        </p:attrNameLst>
                                      </p:cBhvr>
                                      <p:tavLst>
                                        <p:tav tm="0">
                                          <p:val>
                                            <p:fltVal val="0"/>
                                          </p:val>
                                        </p:tav>
                                        <p:tav tm="100000">
                                          <p:val>
                                            <p:strVal val="#ppt_w"/>
                                          </p:val>
                                        </p:tav>
                                      </p:tavLst>
                                    </p:anim>
                                    <p:anim calcmode="lin" valueType="num">
                                      <p:cBhvr>
                                        <p:cTn id="28" dur="500" fill="hold"/>
                                        <p:tgtEl>
                                          <p:spTgt spid="43"/>
                                        </p:tgtEl>
                                        <p:attrNameLst>
                                          <p:attrName>ppt_h</p:attrName>
                                        </p:attrNameLst>
                                      </p:cBhvr>
                                      <p:tavLst>
                                        <p:tav tm="0">
                                          <p:val>
                                            <p:fltVal val="0"/>
                                          </p:val>
                                        </p:tav>
                                        <p:tav tm="100000">
                                          <p:val>
                                            <p:strVal val="#ppt_h"/>
                                          </p:val>
                                        </p:tav>
                                      </p:tavLst>
                                    </p:anim>
                                  </p:childTnLst>
                                </p:cTn>
                              </p:par>
                            </p:childTnLst>
                          </p:cTn>
                        </p:par>
                        <p:par>
                          <p:cTn id="29" fill="hold">
                            <p:stCondLst>
                              <p:cond delay="2500"/>
                            </p:stCondLst>
                            <p:childTnLst>
                              <p:par>
                                <p:cTn id="30" presetID="2" presetClass="entr" presetSubtype="4" accel="50000" decel="50000" fill="hold" grpId="0" nodeType="afterEffect">
                                  <p:stCondLst>
                                    <p:cond delay="0"/>
                                  </p:stCondLst>
                                  <p:childTnLst>
                                    <p:set>
                                      <p:cBhvr>
                                        <p:cTn id="31" dur="1" fill="hold">
                                          <p:stCondLst>
                                            <p:cond delay="0"/>
                                          </p:stCondLst>
                                        </p:cTn>
                                        <p:tgtEl>
                                          <p:spTgt spid="53"/>
                                        </p:tgtEl>
                                        <p:attrNameLst>
                                          <p:attrName>style.visibility</p:attrName>
                                        </p:attrNameLst>
                                      </p:cBhvr>
                                      <p:to>
                                        <p:strVal val="visible"/>
                                      </p:to>
                                    </p:set>
                                    <p:anim calcmode="lin" valueType="num">
                                      <p:cBhvr additive="base">
                                        <p:cTn id="32" dur="500" fill="hold"/>
                                        <p:tgtEl>
                                          <p:spTgt spid="53"/>
                                        </p:tgtEl>
                                        <p:attrNameLst>
                                          <p:attrName>ppt_x</p:attrName>
                                        </p:attrNameLst>
                                      </p:cBhvr>
                                      <p:tavLst>
                                        <p:tav tm="0">
                                          <p:val>
                                            <p:strVal val="#ppt_x"/>
                                          </p:val>
                                        </p:tav>
                                        <p:tav tm="100000">
                                          <p:val>
                                            <p:strVal val="#ppt_x"/>
                                          </p:val>
                                        </p:tav>
                                      </p:tavLst>
                                    </p:anim>
                                    <p:anim calcmode="lin" valueType="num">
                                      <p:cBhvr additive="base">
                                        <p:cTn id="33" dur="500" fill="hold"/>
                                        <p:tgtEl>
                                          <p:spTgt spid="53"/>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1" accel="50000" decel="50000"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0-#ppt_h/2"/>
                                          </p:val>
                                        </p:tav>
                                        <p:tav tm="100000">
                                          <p:val>
                                            <p:strVal val="#ppt_y"/>
                                          </p:val>
                                        </p:tav>
                                      </p:tavLst>
                                    </p:anim>
                                  </p:childTnLst>
                                </p:cTn>
                              </p:par>
                            </p:childTnLst>
                          </p:cTn>
                        </p:par>
                        <p:par>
                          <p:cTn id="39" fill="hold">
                            <p:stCondLst>
                              <p:cond delay="3500"/>
                            </p:stCondLst>
                            <p:childTnLst>
                              <p:par>
                                <p:cTn id="40" presetID="23" presetClass="entr" presetSubtype="16" fill="hold" nodeType="afterEffect">
                                  <p:stCondLst>
                                    <p:cond delay="0"/>
                                  </p:stCondLst>
                                  <p:childTnLst>
                                    <p:set>
                                      <p:cBhvr>
                                        <p:cTn id="41" dur="1" fill="hold">
                                          <p:stCondLst>
                                            <p:cond delay="0"/>
                                          </p:stCondLst>
                                        </p:cTn>
                                        <p:tgtEl>
                                          <p:spTgt spid="46"/>
                                        </p:tgtEl>
                                        <p:attrNameLst>
                                          <p:attrName>style.visibility</p:attrName>
                                        </p:attrNameLst>
                                      </p:cBhvr>
                                      <p:to>
                                        <p:strVal val="visible"/>
                                      </p:to>
                                    </p:set>
                                    <p:anim calcmode="lin" valueType="num">
                                      <p:cBhvr>
                                        <p:cTn id="42" dur="500" fill="hold"/>
                                        <p:tgtEl>
                                          <p:spTgt spid="46"/>
                                        </p:tgtEl>
                                        <p:attrNameLst>
                                          <p:attrName>ppt_w</p:attrName>
                                        </p:attrNameLst>
                                      </p:cBhvr>
                                      <p:tavLst>
                                        <p:tav tm="0">
                                          <p:val>
                                            <p:fltVal val="0"/>
                                          </p:val>
                                        </p:tav>
                                        <p:tav tm="100000">
                                          <p:val>
                                            <p:strVal val="#ppt_w"/>
                                          </p:val>
                                        </p:tav>
                                      </p:tavLst>
                                    </p:anim>
                                    <p:anim calcmode="lin" valueType="num">
                                      <p:cBhvr>
                                        <p:cTn id="43" dur="500" fill="hold"/>
                                        <p:tgtEl>
                                          <p:spTgt spid="46"/>
                                        </p:tgtEl>
                                        <p:attrNameLst>
                                          <p:attrName>ppt_h</p:attrName>
                                        </p:attrNameLst>
                                      </p:cBhvr>
                                      <p:tavLst>
                                        <p:tav tm="0">
                                          <p:val>
                                            <p:fltVal val="0"/>
                                          </p:val>
                                        </p:tav>
                                        <p:tav tm="100000">
                                          <p:val>
                                            <p:strVal val="#ppt_h"/>
                                          </p:val>
                                        </p:tav>
                                      </p:tavLst>
                                    </p:anim>
                                  </p:childTnLst>
                                </p:cTn>
                              </p:par>
                            </p:childTnLst>
                          </p:cTn>
                        </p:par>
                        <p:par>
                          <p:cTn id="44" fill="hold">
                            <p:stCondLst>
                              <p:cond delay="4000"/>
                            </p:stCondLst>
                            <p:childTnLst>
                              <p:par>
                                <p:cTn id="45" presetID="2" presetClass="entr" presetSubtype="4" accel="50000" decel="50000" fill="hold" grpId="0" nodeType="afterEffect">
                                  <p:stCondLst>
                                    <p:cond delay="0"/>
                                  </p:stCondLst>
                                  <p:childTnLst>
                                    <p:set>
                                      <p:cBhvr>
                                        <p:cTn id="46" dur="1" fill="hold">
                                          <p:stCondLst>
                                            <p:cond delay="0"/>
                                          </p:stCondLst>
                                        </p:cTn>
                                        <p:tgtEl>
                                          <p:spTgt spid="54"/>
                                        </p:tgtEl>
                                        <p:attrNameLst>
                                          <p:attrName>style.visibility</p:attrName>
                                        </p:attrNameLst>
                                      </p:cBhvr>
                                      <p:to>
                                        <p:strVal val="visible"/>
                                      </p:to>
                                    </p:set>
                                    <p:anim calcmode="lin" valueType="num">
                                      <p:cBhvr additive="base">
                                        <p:cTn id="47" dur="500" fill="hold"/>
                                        <p:tgtEl>
                                          <p:spTgt spid="54"/>
                                        </p:tgtEl>
                                        <p:attrNameLst>
                                          <p:attrName>ppt_x</p:attrName>
                                        </p:attrNameLst>
                                      </p:cBhvr>
                                      <p:tavLst>
                                        <p:tav tm="0">
                                          <p:val>
                                            <p:strVal val="#ppt_x"/>
                                          </p:val>
                                        </p:tav>
                                        <p:tav tm="100000">
                                          <p:val>
                                            <p:strVal val="#ppt_x"/>
                                          </p:val>
                                        </p:tav>
                                      </p:tavLst>
                                    </p:anim>
                                    <p:anim calcmode="lin" valueType="num">
                                      <p:cBhvr additive="base">
                                        <p:cTn id="48" dur="500" fill="hold"/>
                                        <p:tgtEl>
                                          <p:spTgt spid="54"/>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1" accel="50000" decel="50000" fill="hold" nodeType="after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ppt_x"/>
                                          </p:val>
                                        </p:tav>
                                        <p:tav tm="100000">
                                          <p:val>
                                            <p:strVal val="#ppt_x"/>
                                          </p:val>
                                        </p:tav>
                                      </p:tavLst>
                                    </p:anim>
                                    <p:anim calcmode="lin" valueType="num">
                                      <p:cBhvr additive="base">
                                        <p:cTn id="53" dur="500" fill="hold"/>
                                        <p:tgtEl>
                                          <p:spTgt spid="20"/>
                                        </p:tgtEl>
                                        <p:attrNameLst>
                                          <p:attrName>ppt_y</p:attrName>
                                        </p:attrNameLst>
                                      </p:cBhvr>
                                      <p:tavLst>
                                        <p:tav tm="0">
                                          <p:val>
                                            <p:strVal val="0-#ppt_h/2"/>
                                          </p:val>
                                        </p:tav>
                                        <p:tav tm="100000">
                                          <p:val>
                                            <p:strVal val="#ppt_y"/>
                                          </p:val>
                                        </p:tav>
                                      </p:tavLst>
                                    </p:anim>
                                  </p:childTnLst>
                                </p:cTn>
                              </p:par>
                            </p:childTnLst>
                          </p:cTn>
                        </p:par>
                        <p:par>
                          <p:cTn id="54" fill="hold">
                            <p:stCondLst>
                              <p:cond delay="5000"/>
                            </p:stCondLst>
                            <p:childTnLst>
                              <p:par>
                                <p:cTn id="55" presetID="23" presetClass="entr" presetSubtype="16" fill="hold" nodeType="after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p:cTn id="57" dur="500" fill="hold"/>
                                        <p:tgtEl>
                                          <p:spTgt spid="49"/>
                                        </p:tgtEl>
                                        <p:attrNameLst>
                                          <p:attrName>ppt_w</p:attrName>
                                        </p:attrNameLst>
                                      </p:cBhvr>
                                      <p:tavLst>
                                        <p:tav tm="0">
                                          <p:val>
                                            <p:fltVal val="0"/>
                                          </p:val>
                                        </p:tav>
                                        <p:tav tm="100000">
                                          <p:val>
                                            <p:strVal val="#ppt_w"/>
                                          </p:val>
                                        </p:tav>
                                      </p:tavLst>
                                    </p:anim>
                                    <p:anim calcmode="lin" valueType="num">
                                      <p:cBhvr>
                                        <p:cTn id="58" dur="500" fill="hold"/>
                                        <p:tgtEl>
                                          <p:spTgt spid="49"/>
                                        </p:tgtEl>
                                        <p:attrNameLst>
                                          <p:attrName>ppt_h</p:attrName>
                                        </p:attrNameLst>
                                      </p:cBhvr>
                                      <p:tavLst>
                                        <p:tav tm="0">
                                          <p:val>
                                            <p:fltVal val="0"/>
                                          </p:val>
                                        </p:tav>
                                        <p:tav tm="100000">
                                          <p:val>
                                            <p:strVal val="#ppt_h"/>
                                          </p:val>
                                        </p:tav>
                                      </p:tavLst>
                                    </p:anim>
                                  </p:childTnLst>
                                </p:cTn>
                              </p:par>
                            </p:childTnLst>
                          </p:cTn>
                        </p:par>
                        <p:par>
                          <p:cTn id="59" fill="hold">
                            <p:stCondLst>
                              <p:cond delay="5500"/>
                            </p:stCondLst>
                            <p:childTnLst>
                              <p:par>
                                <p:cTn id="60" presetID="2" presetClass="entr" presetSubtype="4" accel="50000" decel="50000" fill="hold" grpId="0" nodeType="afterEffect">
                                  <p:stCondLst>
                                    <p:cond delay="0"/>
                                  </p:stCondLst>
                                  <p:childTnLst>
                                    <p:set>
                                      <p:cBhvr>
                                        <p:cTn id="61" dur="1" fill="hold">
                                          <p:stCondLst>
                                            <p:cond delay="0"/>
                                          </p:stCondLst>
                                        </p:cTn>
                                        <p:tgtEl>
                                          <p:spTgt spid="55"/>
                                        </p:tgtEl>
                                        <p:attrNameLst>
                                          <p:attrName>style.visibility</p:attrName>
                                        </p:attrNameLst>
                                      </p:cBhvr>
                                      <p:to>
                                        <p:strVal val="visible"/>
                                      </p:to>
                                    </p:set>
                                    <p:anim calcmode="lin" valueType="num">
                                      <p:cBhvr additive="base">
                                        <p:cTn id="62" dur="500" fill="hold"/>
                                        <p:tgtEl>
                                          <p:spTgt spid="55"/>
                                        </p:tgtEl>
                                        <p:attrNameLst>
                                          <p:attrName>ppt_x</p:attrName>
                                        </p:attrNameLst>
                                      </p:cBhvr>
                                      <p:tavLst>
                                        <p:tav tm="0">
                                          <p:val>
                                            <p:strVal val="#ppt_x"/>
                                          </p:val>
                                        </p:tav>
                                        <p:tav tm="100000">
                                          <p:val>
                                            <p:strVal val="#ppt_x"/>
                                          </p:val>
                                        </p:tav>
                                      </p:tavLst>
                                    </p:anim>
                                    <p:anim calcmode="lin" valueType="num">
                                      <p:cBhvr additive="base">
                                        <p:cTn id="63"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P spid="5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7200" y="160470"/>
            <a:ext cx="6000750" cy="581025"/>
          </a:xfrm>
          <a:prstGeom prst="rect">
            <a:avLst/>
          </a:prstGeom>
          <a:noFill/>
        </p:spPr>
        <p:txBody>
          <a:bodyPr wrap="square" rtlCol="0">
            <a:spAutoFit/>
          </a:bodyPr>
          <a:lstStyle/>
          <a:p>
            <a:r>
              <a:rPr lang="en-US" altLang="zh-CN" sz="3000" b="1" dirty="0" smtClean="0">
                <a:solidFill>
                  <a:schemeClr val="bg1"/>
                </a:solidFill>
              </a:rPr>
              <a:t>单击此处添加标题</a:t>
            </a:r>
          </a:p>
        </p:txBody>
      </p:sp>
      <p:grpSp>
        <p:nvGrpSpPr>
          <p:cNvPr id="3" name="Group 43"/>
          <p:cNvGrpSpPr/>
          <p:nvPr/>
        </p:nvGrpSpPr>
        <p:grpSpPr>
          <a:xfrm>
            <a:off x="4273042" y="3068293"/>
            <a:ext cx="1637407" cy="1709241"/>
            <a:chOff x="4231275" y="2877563"/>
            <a:chExt cx="1866163" cy="1948034"/>
          </a:xfrm>
        </p:grpSpPr>
        <p:sp>
          <p:nvSpPr>
            <p:cNvPr id="5" name="Freeform 5"/>
            <p:cNvSpPr/>
            <p:nvPr/>
          </p:nvSpPr>
          <p:spPr bwMode="auto">
            <a:xfrm>
              <a:off x="4231275" y="2877563"/>
              <a:ext cx="1866163" cy="1073947"/>
            </a:xfrm>
            <a:custGeom>
              <a:avLst/>
              <a:gdLst/>
              <a:ahLst/>
              <a:cxnLst>
                <a:cxn ang="0">
                  <a:pos x="517" y="0"/>
                </a:cxn>
                <a:cxn ang="0">
                  <a:pos x="517" y="0"/>
                </a:cxn>
                <a:cxn ang="0">
                  <a:pos x="0" y="892"/>
                </a:cxn>
                <a:cxn ang="0">
                  <a:pos x="0" y="892"/>
                </a:cxn>
                <a:cxn ang="0">
                  <a:pos x="1034" y="891"/>
                </a:cxn>
                <a:cxn ang="0">
                  <a:pos x="1550" y="0"/>
                </a:cxn>
                <a:cxn ang="0">
                  <a:pos x="1550" y="0"/>
                </a:cxn>
                <a:cxn ang="0">
                  <a:pos x="1550" y="0"/>
                </a:cxn>
                <a:cxn ang="0">
                  <a:pos x="517" y="0"/>
                </a:cxn>
              </a:cxnLst>
              <a:rect l="0" t="0" r="r" b="b"/>
              <a:pathLst>
                <a:path w="1550" h="892">
                  <a:moveTo>
                    <a:pt x="517" y="0"/>
                  </a:moveTo>
                  <a:lnTo>
                    <a:pt x="517" y="0"/>
                  </a:lnTo>
                  <a:lnTo>
                    <a:pt x="0" y="892"/>
                  </a:lnTo>
                  <a:lnTo>
                    <a:pt x="0" y="892"/>
                  </a:lnTo>
                  <a:lnTo>
                    <a:pt x="1034" y="891"/>
                  </a:lnTo>
                  <a:lnTo>
                    <a:pt x="1550" y="0"/>
                  </a:lnTo>
                  <a:lnTo>
                    <a:pt x="1550" y="0"/>
                  </a:lnTo>
                  <a:lnTo>
                    <a:pt x="1550" y="0"/>
                  </a:lnTo>
                  <a:lnTo>
                    <a:pt x="517" y="0"/>
                  </a:lnTo>
                  <a:close/>
                </a:path>
              </a:pathLst>
            </a:custGeom>
            <a:solidFill>
              <a:schemeClr val="accent3">
                <a:lumMod val="50000"/>
              </a:schemeClr>
            </a:solidFill>
            <a:ln w="9525">
              <a:noFill/>
              <a:round/>
            </a:ln>
          </p:spPr>
          <p:txBody>
            <a:bodyPr vert="horz" wrap="square" lIns="91440" tIns="45720" rIns="91440" bIns="45720" numCol="1" anchor="t" anchorCtr="0" compatLnSpc="1"/>
            <a:lstStyle/>
            <a:p>
              <a:endParaRPr lang="en-US" sz="2400"/>
            </a:p>
          </p:txBody>
        </p:sp>
        <p:sp>
          <p:nvSpPr>
            <p:cNvPr id="6" name="Freeform 8"/>
            <p:cNvSpPr/>
            <p:nvPr/>
          </p:nvSpPr>
          <p:spPr bwMode="auto">
            <a:xfrm>
              <a:off x="4291474" y="2877563"/>
              <a:ext cx="1687975" cy="971609"/>
            </a:xfrm>
            <a:custGeom>
              <a:avLst/>
              <a:gdLst/>
              <a:ahLst/>
              <a:cxnLst>
                <a:cxn ang="0">
                  <a:pos x="467" y="0"/>
                </a:cxn>
                <a:cxn ang="0">
                  <a:pos x="467" y="0"/>
                </a:cxn>
                <a:cxn ang="0">
                  <a:pos x="0" y="807"/>
                </a:cxn>
                <a:cxn ang="0">
                  <a:pos x="0" y="807"/>
                </a:cxn>
                <a:cxn ang="0">
                  <a:pos x="934" y="805"/>
                </a:cxn>
                <a:cxn ang="0">
                  <a:pos x="1402" y="0"/>
                </a:cxn>
                <a:cxn ang="0">
                  <a:pos x="1402" y="0"/>
                </a:cxn>
                <a:cxn ang="0">
                  <a:pos x="1402" y="0"/>
                </a:cxn>
                <a:cxn ang="0">
                  <a:pos x="467" y="0"/>
                </a:cxn>
              </a:cxnLst>
              <a:rect l="0" t="0" r="r" b="b"/>
              <a:pathLst>
                <a:path w="1402" h="807">
                  <a:moveTo>
                    <a:pt x="467" y="0"/>
                  </a:moveTo>
                  <a:lnTo>
                    <a:pt x="467" y="0"/>
                  </a:lnTo>
                  <a:lnTo>
                    <a:pt x="0" y="807"/>
                  </a:lnTo>
                  <a:lnTo>
                    <a:pt x="0" y="807"/>
                  </a:lnTo>
                  <a:lnTo>
                    <a:pt x="934" y="805"/>
                  </a:lnTo>
                  <a:lnTo>
                    <a:pt x="1402" y="0"/>
                  </a:lnTo>
                  <a:lnTo>
                    <a:pt x="1402" y="0"/>
                  </a:lnTo>
                  <a:lnTo>
                    <a:pt x="1402" y="0"/>
                  </a:lnTo>
                  <a:lnTo>
                    <a:pt x="467" y="0"/>
                  </a:lnTo>
                  <a:close/>
                </a:path>
              </a:pathLst>
            </a:custGeom>
            <a:solidFill>
              <a:schemeClr val="accent3">
                <a:lumMod val="75000"/>
              </a:schemeClr>
            </a:solidFill>
            <a:ln w="9525">
              <a:noFill/>
              <a:round/>
            </a:ln>
          </p:spPr>
          <p:txBody>
            <a:bodyPr vert="horz" wrap="square" lIns="91440" tIns="45720" rIns="91440" bIns="45720" numCol="1" anchor="t" anchorCtr="0" compatLnSpc="1"/>
            <a:lstStyle/>
            <a:p>
              <a:endParaRPr lang="en-US" sz="2400"/>
            </a:p>
          </p:txBody>
        </p:sp>
        <p:sp>
          <p:nvSpPr>
            <p:cNvPr id="7" name="Freeform 11"/>
            <p:cNvSpPr/>
            <p:nvPr/>
          </p:nvSpPr>
          <p:spPr bwMode="auto">
            <a:xfrm>
              <a:off x="4291474" y="3849172"/>
              <a:ext cx="1687975" cy="976425"/>
            </a:xfrm>
            <a:custGeom>
              <a:avLst/>
              <a:gdLst/>
              <a:ahLst/>
              <a:cxnLst>
                <a:cxn ang="0">
                  <a:pos x="0" y="0"/>
                </a:cxn>
                <a:cxn ang="0">
                  <a:pos x="0" y="0"/>
                </a:cxn>
                <a:cxn ang="0">
                  <a:pos x="467" y="811"/>
                </a:cxn>
                <a:cxn ang="0">
                  <a:pos x="467" y="811"/>
                </a:cxn>
                <a:cxn ang="0">
                  <a:pos x="467" y="811"/>
                </a:cxn>
                <a:cxn ang="0">
                  <a:pos x="1402" y="811"/>
                </a:cxn>
                <a:cxn ang="0">
                  <a:pos x="1402" y="811"/>
                </a:cxn>
                <a:cxn ang="0">
                  <a:pos x="935" y="0"/>
                </a:cxn>
                <a:cxn ang="0">
                  <a:pos x="0" y="0"/>
                </a:cxn>
              </a:cxnLst>
              <a:rect l="0" t="0" r="r" b="b"/>
              <a:pathLst>
                <a:path w="1402" h="811">
                  <a:moveTo>
                    <a:pt x="0" y="0"/>
                  </a:moveTo>
                  <a:lnTo>
                    <a:pt x="0" y="0"/>
                  </a:lnTo>
                  <a:lnTo>
                    <a:pt x="467" y="811"/>
                  </a:lnTo>
                  <a:lnTo>
                    <a:pt x="467" y="811"/>
                  </a:lnTo>
                  <a:lnTo>
                    <a:pt x="467" y="811"/>
                  </a:lnTo>
                  <a:lnTo>
                    <a:pt x="1402" y="811"/>
                  </a:lnTo>
                  <a:lnTo>
                    <a:pt x="1402" y="811"/>
                  </a:lnTo>
                  <a:lnTo>
                    <a:pt x="935" y="0"/>
                  </a:lnTo>
                  <a:lnTo>
                    <a:pt x="0" y="0"/>
                  </a:lnTo>
                  <a:close/>
                </a:path>
              </a:pathLst>
            </a:custGeom>
            <a:solidFill>
              <a:schemeClr val="accent3"/>
            </a:solidFill>
            <a:ln w="9525">
              <a:noFill/>
              <a:round/>
            </a:ln>
          </p:spPr>
          <p:txBody>
            <a:bodyPr vert="horz" wrap="square" lIns="91440" tIns="45720" rIns="91440" bIns="45720" numCol="1" anchor="t" anchorCtr="0" compatLnSpc="1"/>
            <a:lstStyle/>
            <a:p>
              <a:endParaRPr lang="en-US" sz="2400"/>
            </a:p>
          </p:txBody>
        </p:sp>
      </p:grpSp>
      <p:grpSp>
        <p:nvGrpSpPr>
          <p:cNvPr id="8" name="Group 41"/>
          <p:cNvGrpSpPr/>
          <p:nvPr/>
        </p:nvGrpSpPr>
        <p:grpSpPr>
          <a:xfrm>
            <a:off x="2844800" y="2120708"/>
            <a:ext cx="1974396" cy="1889884"/>
            <a:chOff x="2603499" y="1797596"/>
            <a:chExt cx="2250232" cy="2153914"/>
          </a:xfrm>
        </p:grpSpPr>
        <p:sp>
          <p:nvSpPr>
            <p:cNvPr id="9" name="Freeform 7"/>
            <p:cNvSpPr/>
            <p:nvPr/>
          </p:nvSpPr>
          <p:spPr bwMode="auto">
            <a:xfrm>
              <a:off x="3610023" y="1797596"/>
              <a:ext cx="1243708" cy="2153914"/>
            </a:xfrm>
            <a:custGeom>
              <a:avLst/>
              <a:gdLst/>
              <a:ahLst/>
              <a:cxnLst>
                <a:cxn ang="0">
                  <a:pos x="516" y="0"/>
                </a:cxn>
                <a:cxn ang="0">
                  <a:pos x="0" y="895"/>
                </a:cxn>
                <a:cxn ang="0">
                  <a:pos x="516" y="1789"/>
                </a:cxn>
                <a:cxn ang="0">
                  <a:pos x="1033" y="897"/>
                </a:cxn>
                <a:cxn ang="0">
                  <a:pos x="516" y="0"/>
                </a:cxn>
              </a:cxnLst>
              <a:rect l="0" t="0" r="r" b="b"/>
              <a:pathLst>
                <a:path w="1033" h="1789">
                  <a:moveTo>
                    <a:pt x="516" y="0"/>
                  </a:moveTo>
                  <a:lnTo>
                    <a:pt x="0" y="895"/>
                  </a:lnTo>
                  <a:lnTo>
                    <a:pt x="516" y="1789"/>
                  </a:lnTo>
                  <a:lnTo>
                    <a:pt x="1033" y="897"/>
                  </a:lnTo>
                  <a:lnTo>
                    <a:pt x="516" y="0"/>
                  </a:lnTo>
                  <a:close/>
                </a:path>
              </a:pathLst>
            </a:custGeom>
            <a:solidFill>
              <a:schemeClr val="accent1">
                <a:lumMod val="50000"/>
              </a:schemeClr>
            </a:solidFill>
            <a:ln w="9525">
              <a:noFill/>
              <a:round/>
            </a:ln>
          </p:spPr>
          <p:txBody>
            <a:bodyPr vert="horz" wrap="square" lIns="91440" tIns="45720" rIns="91440" bIns="45720" numCol="1" anchor="t" anchorCtr="0" compatLnSpc="1"/>
            <a:lstStyle/>
            <a:p>
              <a:endParaRPr lang="en-US" sz="2400"/>
            </a:p>
          </p:txBody>
        </p:sp>
        <p:sp>
          <p:nvSpPr>
            <p:cNvPr id="10" name="Freeform 9"/>
            <p:cNvSpPr/>
            <p:nvPr/>
          </p:nvSpPr>
          <p:spPr bwMode="auto">
            <a:xfrm>
              <a:off x="2603499" y="1901138"/>
              <a:ext cx="1687975" cy="971609"/>
            </a:xfrm>
            <a:custGeom>
              <a:avLst/>
              <a:gdLst/>
              <a:ahLst/>
              <a:cxnLst>
                <a:cxn ang="0">
                  <a:pos x="468" y="0"/>
                </a:cxn>
                <a:cxn ang="0">
                  <a:pos x="468" y="0"/>
                </a:cxn>
                <a:cxn ang="0">
                  <a:pos x="0" y="807"/>
                </a:cxn>
                <a:cxn ang="0">
                  <a:pos x="0" y="807"/>
                </a:cxn>
                <a:cxn ang="0">
                  <a:pos x="934" y="805"/>
                </a:cxn>
                <a:cxn ang="0">
                  <a:pos x="1402" y="0"/>
                </a:cxn>
                <a:cxn ang="0">
                  <a:pos x="1402" y="0"/>
                </a:cxn>
                <a:cxn ang="0">
                  <a:pos x="1402" y="0"/>
                </a:cxn>
                <a:cxn ang="0">
                  <a:pos x="468" y="0"/>
                </a:cxn>
              </a:cxnLst>
              <a:rect l="0" t="0" r="r" b="b"/>
              <a:pathLst>
                <a:path w="1402" h="807">
                  <a:moveTo>
                    <a:pt x="468" y="0"/>
                  </a:moveTo>
                  <a:lnTo>
                    <a:pt x="468" y="0"/>
                  </a:lnTo>
                  <a:lnTo>
                    <a:pt x="0" y="807"/>
                  </a:lnTo>
                  <a:lnTo>
                    <a:pt x="0" y="807"/>
                  </a:lnTo>
                  <a:lnTo>
                    <a:pt x="934" y="805"/>
                  </a:lnTo>
                  <a:lnTo>
                    <a:pt x="1402" y="0"/>
                  </a:lnTo>
                  <a:lnTo>
                    <a:pt x="1402" y="0"/>
                  </a:lnTo>
                  <a:lnTo>
                    <a:pt x="1402" y="0"/>
                  </a:lnTo>
                  <a:lnTo>
                    <a:pt x="468" y="0"/>
                  </a:lnTo>
                  <a:close/>
                </a:path>
              </a:pathLst>
            </a:custGeom>
            <a:solidFill>
              <a:schemeClr val="accent1"/>
            </a:solidFill>
            <a:ln w="9525">
              <a:noFill/>
              <a:round/>
            </a:ln>
          </p:spPr>
          <p:txBody>
            <a:bodyPr vert="horz" wrap="square" lIns="91440" tIns="45720" rIns="91440" bIns="45720" numCol="1" anchor="t" anchorCtr="0" compatLnSpc="1"/>
            <a:lstStyle/>
            <a:p>
              <a:endParaRPr lang="en-US" sz="2400"/>
            </a:p>
          </p:txBody>
        </p:sp>
        <p:sp>
          <p:nvSpPr>
            <p:cNvPr id="11" name="Freeform 12"/>
            <p:cNvSpPr/>
            <p:nvPr/>
          </p:nvSpPr>
          <p:spPr bwMode="auto">
            <a:xfrm>
              <a:off x="3728013" y="1901138"/>
              <a:ext cx="1125718" cy="1948034"/>
            </a:xfrm>
            <a:custGeom>
              <a:avLst/>
              <a:gdLst/>
              <a:ahLst/>
              <a:cxnLst>
                <a:cxn ang="0">
                  <a:pos x="468" y="0"/>
                </a:cxn>
                <a:cxn ang="0">
                  <a:pos x="0" y="809"/>
                </a:cxn>
                <a:cxn ang="0">
                  <a:pos x="468" y="1618"/>
                </a:cxn>
                <a:cxn ang="0">
                  <a:pos x="935" y="811"/>
                </a:cxn>
                <a:cxn ang="0">
                  <a:pos x="468" y="0"/>
                </a:cxn>
              </a:cxnLst>
              <a:rect l="0" t="0" r="r" b="b"/>
              <a:pathLst>
                <a:path w="935" h="1618">
                  <a:moveTo>
                    <a:pt x="468" y="0"/>
                  </a:moveTo>
                  <a:lnTo>
                    <a:pt x="0" y="809"/>
                  </a:lnTo>
                  <a:lnTo>
                    <a:pt x="468" y="1618"/>
                  </a:lnTo>
                  <a:lnTo>
                    <a:pt x="935" y="811"/>
                  </a:lnTo>
                  <a:lnTo>
                    <a:pt x="468" y="0"/>
                  </a:lnTo>
                  <a:close/>
                </a:path>
              </a:pathLst>
            </a:custGeom>
            <a:solidFill>
              <a:schemeClr val="accent1">
                <a:lumMod val="75000"/>
              </a:schemeClr>
            </a:solidFill>
            <a:ln w="9525">
              <a:noFill/>
              <a:round/>
            </a:ln>
          </p:spPr>
          <p:txBody>
            <a:bodyPr vert="horz" wrap="square" lIns="91440" tIns="45720" rIns="91440" bIns="45720" numCol="1" anchor="t" anchorCtr="0" compatLnSpc="1"/>
            <a:lstStyle/>
            <a:p>
              <a:endParaRPr lang="en-US" sz="2400"/>
            </a:p>
          </p:txBody>
        </p:sp>
      </p:grpSp>
      <p:grpSp>
        <p:nvGrpSpPr>
          <p:cNvPr id="12" name="Group 42"/>
          <p:cNvGrpSpPr/>
          <p:nvPr/>
        </p:nvGrpSpPr>
        <p:grpSpPr>
          <a:xfrm>
            <a:off x="4273042" y="1355882"/>
            <a:ext cx="2026159" cy="1712411"/>
            <a:chOff x="4231275" y="925917"/>
            <a:chExt cx="2309226" cy="1951646"/>
          </a:xfrm>
        </p:grpSpPr>
        <p:sp>
          <p:nvSpPr>
            <p:cNvPr id="13" name="Freeform 6"/>
            <p:cNvSpPr/>
            <p:nvPr/>
          </p:nvSpPr>
          <p:spPr bwMode="auto">
            <a:xfrm>
              <a:off x="4231275" y="1797596"/>
              <a:ext cx="1866163" cy="1079967"/>
            </a:xfrm>
            <a:custGeom>
              <a:avLst/>
              <a:gdLst/>
              <a:ahLst/>
              <a:cxnLst>
                <a:cxn ang="0">
                  <a:pos x="1" y="0"/>
                </a:cxn>
                <a:cxn ang="0">
                  <a:pos x="0" y="0"/>
                </a:cxn>
                <a:cxn ang="0">
                  <a:pos x="517" y="897"/>
                </a:cxn>
                <a:cxn ang="0">
                  <a:pos x="517" y="897"/>
                </a:cxn>
                <a:cxn ang="0">
                  <a:pos x="517" y="897"/>
                </a:cxn>
                <a:cxn ang="0">
                  <a:pos x="1550" y="897"/>
                </a:cxn>
                <a:cxn ang="0">
                  <a:pos x="1550" y="897"/>
                </a:cxn>
                <a:cxn ang="0">
                  <a:pos x="1034" y="0"/>
                </a:cxn>
                <a:cxn ang="0">
                  <a:pos x="1" y="0"/>
                </a:cxn>
              </a:cxnLst>
              <a:rect l="0" t="0" r="r" b="b"/>
              <a:pathLst>
                <a:path w="1550" h="897">
                  <a:moveTo>
                    <a:pt x="1" y="0"/>
                  </a:moveTo>
                  <a:lnTo>
                    <a:pt x="0" y="0"/>
                  </a:lnTo>
                  <a:lnTo>
                    <a:pt x="517" y="897"/>
                  </a:lnTo>
                  <a:lnTo>
                    <a:pt x="517" y="897"/>
                  </a:lnTo>
                  <a:lnTo>
                    <a:pt x="517" y="897"/>
                  </a:lnTo>
                  <a:lnTo>
                    <a:pt x="1550" y="897"/>
                  </a:lnTo>
                  <a:lnTo>
                    <a:pt x="1550" y="897"/>
                  </a:lnTo>
                  <a:lnTo>
                    <a:pt x="1034" y="0"/>
                  </a:lnTo>
                  <a:lnTo>
                    <a:pt x="1" y="0"/>
                  </a:lnTo>
                  <a:close/>
                </a:path>
              </a:pathLst>
            </a:custGeom>
            <a:solidFill>
              <a:schemeClr val="accent2">
                <a:lumMod val="50000"/>
              </a:schemeClr>
            </a:solidFill>
            <a:ln w="9525">
              <a:noFill/>
              <a:round/>
            </a:ln>
          </p:spPr>
          <p:txBody>
            <a:bodyPr vert="horz" wrap="square" lIns="91440" tIns="45720" rIns="91440" bIns="45720" numCol="1" anchor="t" anchorCtr="0" compatLnSpc="1"/>
            <a:lstStyle/>
            <a:p>
              <a:endParaRPr lang="en-US" sz="2400"/>
            </a:p>
          </p:txBody>
        </p:sp>
        <p:sp>
          <p:nvSpPr>
            <p:cNvPr id="14" name="Freeform 10"/>
            <p:cNvSpPr/>
            <p:nvPr/>
          </p:nvSpPr>
          <p:spPr bwMode="auto">
            <a:xfrm>
              <a:off x="4291474" y="1901138"/>
              <a:ext cx="1687975" cy="976425"/>
            </a:xfrm>
            <a:custGeom>
              <a:avLst/>
              <a:gdLst/>
              <a:ahLst/>
              <a:cxnLst>
                <a:cxn ang="0">
                  <a:pos x="0" y="0"/>
                </a:cxn>
                <a:cxn ang="0">
                  <a:pos x="0" y="0"/>
                </a:cxn>
                <a:cxn ang="0">
                  <a:pos x="467" y="811"/>
                </a:cxn>
                <a:cxn ang="0">
                  <a:pos x="467" y="811"/>
                </a:cxn>
                <a:cxn ang="0">
                  <a:pos x="467" y="811"/>
                </a:cxn>
                <a:cxn ang="0">
                  <a:pos x="1402" y="811"/>
                </a:cxn>
                <a:cxn ang="0">
                  <a:pos x="1402" y="811"/>
                </a:cxn>
                <a:cxn ang="0">
                  <a:pos x="934" y="0"/>
                </a:cxn>
                <a:cxn ang="0">
                  <a:pos x="0" y="0"/>
                </a:cxn>
              </a:cxnLst>
              <a:rect l="0" t="0" r="r" b="b"/>
              <a:pathLst>
                <a:path w="1402" h="811">
                  <a:moveTo>
                    <a:pt x="0" y="0"/>
                  </a:moveTo>
                  <a:lnTo>
                    <a:pt x="0" y="0"/>
                  </a:lnTo>
                  <a:lnTo>
                    <a:pt x="467" y="811"/>
                  </a:lnTo>
                  <a:lnTo>
                    <a:pt x="467" y="811"/>
                  </a:lnTo>
                  <a:lnTo>
                    <a:pt x="467" y="811"/>
                  </a:lnTo>
                  <a:lnTo>
                    <a:pt x="1402" y="811"/>
                  </a:lnTo>
                  <a:lnTo>
                    <a:pt x="1402" y="811"/>
                  </a:lnTo>
                  <a:lnTo>
                    <a:pt x="934" y="0"/>
                  </a:lnTo>
                  <a:lnTo>
                    <a:pt x="0" y="0"/>
                  </a:lnTo>
                  <a:close/>
                </a:path>
              </a:pathLst>
            </a:custGeom>
            <a:solidFill>
              <a:schemeClr val="accent2">
                <a:lumMod val="75000"/>
              </a:schemeClr>
            </a:solidFill>
            <a:ln w="9525">
              <a:noFill/>
              <a:round/>
            </a:ln>
          </p:spPr>
          <p:txBody>
            <a:bodyPr vert="horz" wrap="square" lIns="91440" tIns="45720" rIns="91440" bIns="45720" numCol="1" anchor="t" anchorCtr="0" compatLnSpc="1"/>
            <a:lstStyle/>
            <a:p>
              <a:endParaRPr lang="en-US" sz="2400"/>
            </a:p>
          </p:txBody>
        </p:sp>
        <p:sp>
          <p:nvSpPr>
            <p:cNvPr id="15" name="Freeform 13"/>
            <p:cNvSpPr/>
            <p:nvPr/>
          </p:nvSpPr>
          <p:spPr bwMode="auto">
            <a:xfrm>
              <a:off x="5417191" y="925917"/>
              <a:ext cx="1123310" cy="1948034"/>
            </a:xfrm>
            <a:custGeom>
              <a:avLst/>
              <a:gdLst/>
              <a:ahLst/>
              <a:cxnLst>
                <a:cxn ang="0">
                  <a:pos x="467" y="0"/>
                </a:cxn>
                <a:cxn ang="0">
                  <a:pos x="0" y="810"/>
                </a:cxn>
                <a:cxn ang="0">
                  <a:pos x="467" y="1618"/>
                </a:cxn>
                <a:cxn ang="0">
                  <a:pos x="933" y="811"/>
                </a:cxn>
                <a:cxn ang="0">
                  <a:pos x="467" y="0"/>
                </a:cxn>
              </a:cxnLst>
              <a:rect l="0" t="0" r="r" b="b"/>
              <a:pathLst>
                <a:path w="933" h="1618">
                  <a:moveTo>
                    <a:pt x="467" y="0"/>
                  </a:moveTo>
                  <a:lnTo>
                    <a:pt x="0" y="810"/>
                  </a:lnTo>
                  <a:lnTo>
                    <a:pt x="467" y="1618"/>
                  </a:lnTo>
                  <a:lnTo>
                    <a:pt x="933" y="811"/>
                  </a:lnTo>
                  <a:lnTo>
                    <a:pt x="467" y="0"/>
                  </a:lnTo>
                  <a:close/>
                </a:path>
              </a:pathLst>
            </a:custGeom>
            <a:solidFill>
              <a:schemeClr val="accent2"/>
            </a:solidFill>
            <a:ln w="9525">
              <a:noFill/>
              <a:round/>
            </a:ln>
          </p:spPr>
          <p:txBody>
            <a:bodyPr vert="horz" wrap="square" lIns="91440" tIns="45720" rIns="91440" bIns="45720" numCol="1" anchor="t" anchorCtr="0" compatLnSpc="1"/>
            <a:lstStyle/>
            <a:p>
              <a:endParaRPr lang="en-US" sz="2400"/>
            </a:p>
          </p:txBody>
        </p:sp>
      </p:grpSp>
      <p:grpSp>
        <p:nvGrpSpPr>
          <p:cNvPr id="16" name="Group 27"/>
          <p:cNvGrpSpPr/>
          <p:nvPr/>
        </p:nvGrpSpPr>
        <p:grpSpPr>
          <a:xfrm>
            <a:off x="4019507" y="2834830"/>
            <a:ext cx="460587" cy="673979"/>
            <a:chOff x="3942320" y="2611484"/>
            <a:chExt cx="524934" cy="768138"/>
          </a:xfrm>
        </p:grpSpPr>
        <p:sp>
          <p:nvSpPr>
            <p:cNvPr id="17" name="Freeform 14"/>
            <p:cNvSpPr/>
            <p:nvPr/>
          </p:nvSpPr>
          <p:spPr bwMode="auto">
            <a:xfrm>
              <a:off x="4038639" y="2700578"/>
              <a:ext cx="406944" cy="532158"/>
            </a:xfrm>
            <a:custGeom>
              <a:avLst/>
              <a:gdLst/>
              <a:ahLst/>
              <a:cxnLst>
                <a:cxn ang="0">
                  <a:pos x="0" y="149"/>
                </a:cxn>
                <a:cxn ang="0">
                  <a:pos x="114" y="340"/>
                </a:cxn>
                <a:cxn ang="0">
                  <a:pos x="178" y="163"/>
                </a:cxn>
                <a:cxn ang="0">
                  <a:pos x="228" y="143"/>
                </a:cxn>
                <a:cxn ang="0">
                  <a:pos x="241" y="33"/>
                </a:cxn>
                <a:cxn ang="0">
                  <a:pos x="160" y="30"/>
                </a:cxn>
                <a:cxn ang="0">
                  <a:pos x="137" y="94"/>
                </a:cxn>
                <a:cxn ang="0">
                  <a:pos x="0" y="149"/>
                </a:cxn>
              </a:cxnLst>
              <a:rect l="0" t="0" r="r" b="b"/>
              <a:pathLst>
                <a:path w="260" h="340">
                  <a:moveTo>
                    <a:pt x="0" y="149"/>
                  </a:moveTo>
                  <a:cubicBezTo>
                    <a:pt x="114" y="340"/>
                    <a:pt x="114" y="340"/>
                    <a:pt x="114" y="340"/>
                  </a:cubicBezTo>
                  <a:cubicBezTo>
                    <a:pt x="155" y="293"/>
                    <a:pt x="184" y="217"/>
                    <a:pt x="178" y="163"/>
                  </a:cubicBezTo>
                  <a:cubicBezTo>
                    <a:pt x="195" y="167"/>
                    <a:pt x="213" y="161"/>
                    <a:pt x="228" y="143"/>
                  </a:cubicBezTo>
                  <a:cubicBezTo>
                    <a:pt x="254" y="113"/>
                    <a:pt x="260" y="64"/>
                    <a:pt x="241" y="33"/>
                  </a:cubicBezTo>
                  <a:cubicBezTo>
                    <a:pt x="222" y="1"/>
                    <a:pt x="186" y="0"/>
                    <a:pt x="160" y="30"/>
                  </a:cubicBezTo>
                  <a:cubicBezTo>
                    <a:pt x="144" y="48"/>
                    <a:pt x="137" y="71"/>
                    <a:pt x="137" y="94"/>
                  </a:cubicBezTo>
                  <a:cubicBezTo>
                    <a:pt x="100" y="77"/>
                    <a:pt x="41" y="102"/>
                    <a:pt x="0" y="149"/>
                  </a:cubicBezTo>
                  <a:close/>
                </a:path>
              </a:pathLst>
            </a:custGeom>
            <a:solidFill>
              <a:srgbClr val="F8E9B2"/>
            </a:solidFill>
            <a:ln w="9525">
              <a:noFill/>
              <a:round/>
            </a:ln>
          </p:spPr>
          <p:txBody>
            <a:bodyPr vert="horz" wrap="square" lIns="91440" tIns="45720" rIns="91440" bIns="45720" numCol="1" anchor="t" anchorCtr="0" compatLnSpc="1"/>
            <a:lstStyle/>
            <a:p>
              <a:endParaRPr lang="en-US" sz="2400"/>
            </a:p>
          </p:txBody>
        </p:sp>
        <p:sp>
          <p:nvSpPr>
            <p:cNvPr id="18" name="Freeform 15"/>
            <p:cNvSpPr/>
            <p:nvPr/>
          </p:nvSpPr>
          <p:spPr bwMode="auto">
            <a:xfrm>
              <a:off x="4038639" y="2700578"/>
              <a:ext cx="406944" cy="532158"/>
            </a:xfrm>
            <a:custGeom>
              <a:avLst/>
              <a:gdLst/>
              <a:ahLst/>
              <a:cxnLst>
                <a:cxn ang="0">
                  <a:pos x="0" y="149"/>
                </a:cxn>
                <a:cxn ang="0">
                  <a:pos x="114" y="340"/>
                </a:cxn>
                <a:cxn ang="0">
                  <a:pos x="178" y="163"/>
                </a:cxn>
                <a:cxn ang="0">
                  <a:pos x="228" y="143"/>
                </a:cxn>
                <a:cxn ang="0">
                  <a:pos x="241" y="33"/>
                </a:cxn>
                <a:cxn ang="0">
                  <a:pos x="160" y="30"/>
                </a:cxn>
                <a:cxn ang="0">
                  <a:pos x="137" y="94"/>
                </a:cxn>
                <a:cxn ang="0">
                  <a:pos x="0" y="149"/>
                </a:cxn>
              </a:cxnLst>
              <a:rect l="0" t="0" r="r" b="b"/>
              <a:pathLst>
                <a:path w="260" h="340">
                  <a:moveTo>
                    <a:pt x="0" y="149"/>
                  </a:moveTo>
                  <a:cubicBezTo>
                    <a:pt x="114" y="340"/>
                    <a:pt x="114" y="340"/>
                    <a:pt x="114" y="340"/>
                  </a:cubicBezTo>
                  <a:cubicBezTo>
                    <a:pt x="155" y="293"/>
                    <a:pt x="184" y="217"/>
                    <a:pt x="178" y="163"/>
                  </a:cubicBezTo>
                  <a:cubicBezTo>
                    <a:pt x="195" y="167"/>
                    <a:pt x="213" y="161"/>
                    <a:pt x="228" y="143"/>
                  </a:cubicBezTo>
                  <a:cubicBezTo>
                    <a:pt x="254" y="113"/>
                    <a:pt x="260" y="64"/>
                    <a:pt x="241" y="33"/>
                  </a:cubicBezTo>
                  <a:cubicBezTo>
                    <a:pt x="222" y="1"/>
                    <a:pt x="186" y="0"/>
                    <a:pt x="160" y="30"/>
                  </a:cubicBezTo>
                  <a:cubicBezTo>
                    <a:pt x="144" y="48"/>
                    <a:pt x="137" y="71"/>
                    <a:pt x="137" y="94"/>
                  </a:cubicBezTo>
                  <a:cubicBezTo>
                    <a:pt x="100" y="77"/>
                    <a:pt x="41" y="102"/>
                    <a:pt x="0" y="149"/>
                  </a:cubicBezTo>
                  <a:close/>
                </a:path>
              </a:pathLst>
            </a:custGeom>
            <a:solidFill>
              <a:srgbClr val="F8E9B2"/>
            </a:solidFill>
            <a:ln w="9525">
              <a:noFill/>
              <a:round/>
            </a:ln>
          </p:spPr>
          <p:txBody>
            <a:bodyPr vert="horz" wrap="square" lIns="91440" tIns="45720" rIns="91440" bIns="45720" numCol="1" anchor="t" anchorCtr="0" compatLnSpc="1"/>
            <a:lstStyle/>
            <a:p>
              <a:endParaRPr lang="en-US" sz="2400"/>
            </a:p>
          </p:txBody>
        </p:sp>
        <p:sp>
          <p:nvSpPr>
            <p:cNvPr id="19" name="Freeform 16"/>
            <p:cNvSpPr/>
            <p:nvPr/>
          </p:nvSpPr>
          <p:spPr bwMode="auto">
            <a:xfrm>
              <a:off x="4226459" y="2997961"/>
              <a:ext cx="240795" cy="381661"/>
            </a:xfrm>
            <a:custGeom>
              <a:avLst/>
              <a:gdLst/>
              <a:ahLst/>
              <a:cxnLst>
                <a:cxn ang="0">
                  <a:pos x="95" y="117"/>
                </a:cxn>
                <a:cxn ang="0">
                  <a:pos x="131" y="102"/>
                </a:cxn>
                <a:cxn ang="0">
                  <a:pos x="141" y="23"/>
                </a:cxn>
                <a:cxn ang="0">
                  <a:pos x="83" y="21"/>
                </a:cxn>
                <a:cxn ang="0">
                  <a:pos x="67" y="66"/>
                </a:cxn>
                <a:cxn ang="0">
                  <a:pos x="55" y="65"/>
                </a:cxn>
                <a:cxn ang="0">
                  <a:pos x="0" y="164"/>
                </a:cxn>
                <a:cxn ang="0">
                  <a:pos x="48" y="244"/>
                </a:cxn>
                <a:cxn ang="0">
                  <a:pos x="95" y="117"/>
                </a:cxn>
              </a:cxnLst>
              <a:rect l="0" t="0" r="r" b="b"/>
              <a:pathLst>
                <a:path w="154" h="244">
                  <a:moveTo>
                    <a:pt x="95" y="117"/>
                  </a:moveTo>
                  <a:cubicBezTo>
                    <a:pt x="107" y="119"/>
                    <a:pt x="120" y="114"/>
                    <a:pt x="131" y="102"/>
                  </a:cubicBezTo>
                  <a:cubicBezTo>
                    <a:pt x="150" y="81"/>
                    <a:pt x="154" y="45"/>
                    <a:pt x="141" y="23"/>
                  </a:cubicBezTo>
                  <a:cubicBezTo>
                    <a:pt x="127" y="0"/>
                    <a:pt x="101" y="0"/>
                    <a:pt x="83" y="21"/>
                  </a:cubicBezTo>
                  <a:cubicBezTo>
                    <a:pt x="72" y="33"/>
                    <a:pt x="67" y="50"/>
                    <a:pt x="67" y="66"/>
                  </a:cubicBezTo>
                  <a:cubicBezTo>
                    <a:pt x="64" y="65"/>
                    <a:pt x="59" y="65"/>
                    <a:pt x="55" y="65"/>
                  </a:cubicBezTo>
                  <a:cubicBezTo>
                    <a:pt x="44" y="100"/>
                    <a:pt x="20" y="142"/>
                    <a:pt x="0" y="164"/>
                  </a:cubicBezTo>
                  <a:cubicBezTo>
                    <a:pt x="48" y="244"/>
                    <a:pt x="48" y="244"/>
                    <a:pt x="48" y="244"/>
                  </a:cubicBezTo>
                  <a:cubicBezTo>
                    <a:pt x="80" y="207"/>
                    <a:pt x="99" y="155"/>
                    <a:pt x="95" y="117"/>
                  </a:cubicBezTo>
                  <a:close/>
                </a:path>
              </a:pathLst>
            </a:custGeom>
            <a:solidFill>
              <a:srgbClr val="F8E9B2"/>
            </a:solidFill>
            <a:ln w="9525">
              <a:noFill/>
              <a:round/>
            </a:ln>
          </p:spPr>
          <p:txBody>
            <a:bodyPr vert="horz" wrap="square" lIns="91440" tIns="45720" rIns="91440" bIns="45720" numCol="1" anchor="t" anchorCtr="0" compatLnSpc="1"/>
            <a:lstStyle/>
            <a:p>
              <a:endParaRPr lang="en-US" sz="2400"/>
            </a:p>
          </p:txBody>
        </p:sp>
        <p:sp>
          <p:nvSpPr>
            <p:cNvPr id="20" name="Freeform 17"/>
            <p:cNvSpPr/>
            <p:nvPr/>
          </p:nvSpPr>
          <p:spPr bwMode="auto">
            <a:xfrm>
              <a:off x="3942320" y="2611484"/>
              <a:ext cx="294975" cy="304606"/>
            </a:xfrm>
            <a:custGeom>
              <a:avLst/>
              <a:gdLst/>
              <a:ahLst/>
              <a:cxnLst>
                <a:cxn ang="0">
                  <a:pos x="129" y="116"/>
                </a:cxn>
                <a:cxn ang="0">
                  <a:pos x="165" y="102"/>
                </a:cxn>
                <a:cxn ang="0">
                  <a:pos x="174" y="23"/>
                </a:cxn>
                <a:cxn ang="0">
                  <a:pos x="116" y="21"/>
                </a:cxn>
                <a:cxn ang="0">
                  <a:pos x="99" y="69"/>
                </a:cxn>
                <a:cxn ang="0">
                  <a:pos x="0" y="109"/>
                </a:cxn>
                <a:cxn ang="0">
                  <a:pos x="52" y="195"/>
                </a:cxn>
                <a:cxn ang="0">
                  <a:pos x="128" y="141"/>
                </a:cxn>
                <a:cxn ang="0">
                  <a:pos x="129" y="116"/>
                </a:cxn>
              </a:cxnLst>
              <a:rect l="0" t="0" r="r" b="b"/>
              <a:pathLst>
                <a:path w="188" h="195">
                  <a:moveTo>
                    <a:pt x="129" y="116"/>
                  </a:moveTo>
                  <a:cubicBezTo>
                    <a:pt x="141" y="118"/>
                    <a:pt x="154" y="114"/>
                    <a:pt x="165" y="102"/>
                  </a:cubicBezTo>
                  <a:cubicBezTo>
                    <a:pt x="184" y="80"/>
                    <a:pt x="188" y="45"/>
                    <a:pt x="174" y="23"/>
                  </a:cubicBezTo>
                  <a:cubicBezTo>
                    <a:pt x="161" y="1"/>
                    <a:pt x="135" y="0"/>
                    <a:pt x="116" y="21"/>
                  </a:cubicBezTo>
                  <a:cubicBezTo>
                    <a:pt x="105" y="34"/>
                    <a:pt x="99" y="52"/>
                    <a:pt x="99" y="69"/>
                  </a:cubicBezTo>
                  <a:cubicBezTo>
                    <a:pt x="72" y="56"/>
                    <a:pt x="32" y="72"/>
                    <a:pt x="0" y="109"/>
                  </a:cubicBezTo>
                  <a:cubicBezTo>
                    <a:pt x="52" y="195"/>
                    <a:pt x="52" y="195"/>
                    <a:pt x="52" y="195"/>
                  </a:cubicBezTo>
                  <a:cubicBezTo>
                    <a:pt x="71" y="173"/>
                    <a:pt x="102" y="150"/>
                    <a:pt x="128" y="141"/>
                  </a:cubicBezTo>
                  <a:cubicBezTo>
                    <a:pt x="129" y="132"/>
                    <a:pt x="130" y="123"/>
                    <a:pt x="129" y="116"/>
                  </a:cubicBezTo>
                  <a:close/>
                </a:path>
              </a:pathLst>
            </a:custGeom>
            <a:solidFill>
              <a:srgbClr val="F8E9B2"/>
            </a:solidFill>
            <a:ln w="9525">
              <a:noFill/>
              <a:round/>
            </a:ln>
          </p:spPr>
          <p:txBody>
            <a:bodyPr vert="horz" wrap="square" lIns="91440" tIns="45720" rIns="91440" bIns="45720" numCol="1" anchor="t" anchorCtr="0" compatLnSpc="1"/>
            <a:lstStyle/>
            <a:p>
              <a:endParaRPr lang="en-US" sz="2400"/>
            </a:p>
          </p:txBody>
        </p:sp>
      </p:grpSp>
      <p:sp>
        <p:nvSpPr>
          <p:cNvPr id="21" name="Freeform 18"/>
          <p:cNvSpPr>
            <a:spLocks noEditPoints="1"/>
          </p:cNvSpPr>
          <p:nvPr/>
        </p:nvSpPr>
        <p:spPr bwMode="auto">
          <a:xfrm>
            <a:off x="4853000" y="3288022"/>
            <a:ext cx="510238" cy="460587"/>
          </a:xfrm>
          <a:custGeom>
            <a:avLst/>
            <a:gdLst/>
            <a:ahLst/>
            <a:cxnLst>
              <a:cxn ang="0">
                <a:pos x="280" y="229"/>
              </a:cxn>
              <a:cxn ang="0">
                <a:pos x="259" y="254"/>
              </a:cxn>
              <a:cxn ang="0">
                <a:pos x="225" y="276"/>
              </a:cxn>
              <a:cxn ang="0">
                <a:pos x="182" y="294"/>
              </a:cxn>
              <a:cxn ang="0">
                <a:pos x="133" y="304"/>
              </a:cxn>
              <a:cxn ang="0">
                <a:pos x="115" y="336"/>
              </a:cxn>
              <a:cxn ang="0">
                <a:pos x="84" y="335"/>
              </a:cxn>
              <a:cxn ang="0">
                <a:pos x="101" y="306"/>
              </a:cxn>
              <a:cxn ang="0">
                <a:pos x="98" y="306"/>
              </a:cxn>
              <a:cxn ang="0">
                <a:pos x="95" y="306"/>
              </a:cxn>
              <a:cxn ang="0">
                <a:pos x="64" y="303"/>
              </a:cxn>
              <a:cxn ang="0">
                <a:pos x="39" y="298"/>
              </a:cxn>
              <a:cxn ang="0">
                <a:pos x="18" y="290"/>
              </a:cxn>
              <a:cxn ang="0">
                <a:pos x="0" y="281"/>
              </a:cxn>
              <a:cxn ang="0">
                <a:pos x="40" y="242"/>
              </a:cxn>
              <a:cxn ang="0">
                <a:pos x="54" y="250"/>
              </a:cxn>
              <a:cxn ang="0">
                <a:pos x="73" y="259"/>
              </a:cxn>
              <a:cxn ang="0">
                <a:pos x="96" y="267"/>
              </a:cxn>
              <a:cxn ang="0">
                <a:pos x="120" y="271"/>
              </a:cxn>
              <a:cxn ang="0">
                <a:pos x="168" y="187"/>
              </a:cxn>
              <a:cxn ang="0">
                <a:pos x="139" y="174"/>
              </a:cxn>
              <a:cxn ang="0">
                <a:pos x="116" y="157"/>
              </a:cxn>
              <a:cxn ang="0">
                <a:pos x="106" y="132"/>
              </a:cxn>
              <a:cxn ang="0">
                <a:pos x="116" y="97"/>
              </a:cxn>
              <a:cxn ang="0">
                <a:pos x="136" y="76"/>
              </a:cxn>
              <a:cxn ang="0">
                <a:pos x="167" y="55"/>
              </a:cxn>
              <a:cxn ang="0">
                <a:pos x="209" y="38"/>
              </a:cxn>
              <a:cxn ang="0">
                <a:pos x="257" y="29"/>
              </a:cxn>
              <a:cxn ang="0">
                <a:pos x="274" y="0"/>
              </a:cxn>
              <a:cxn ang="0">
                <a:pos x="304" y="1"/>
              </a:cxn>
              <a:cxn ang="0">
                <a:pos x="289" y="29"/>
              </a:cxn>
              <a:cxn ang="0">
                <a:pos x="289" y="29"/>
              </a:cxn>
              <a:cxn ang="0">
                <a:pos x="332" y="32"/>
              </a:cxn>
              <a:cxn ang="0">
                <a:pos x="371" y="39"/>
              </a:cxn>
              <a:cxn ang="0">
                <a:pos x="337" y="79"/>
              </a:cxn>
              <a:cxn ang="0">
                <a:pos x="304" y="69"/>
              </a:cxn>
              <a:cxn ang="0">
                <a:pos x="269" y="63"/>
              </a:cxn>
              <a:cxn ang="0">
                <a:pos x="227" y="137"/>
              </a:cxn>
              <a:cxn ang="0">
                <a:pos x="256" y="150"/>
              </a:cxn>
              <a:cxn ang="0">
                <a:pos x="281" y="167"/>
              </a:cxn>
              <a:cxn ang="0">
                <a:pos x="291" y="192"/>
              </a:cxn>
              <a:cxn ang="0">
                <a:pos x="280" y="229"/>
              </a:cxn>
              <a:cxn ang="0">
                <a:pos x="185" y="92"/>
              </a:cxn>
              <a:cxn ang="0">
                <a:pos x="184" y="112"/>
              </a:cxn>
              <a:cxn ang="0">
                <a:pos x="202" y="126"/>
              </a:cxn>
              <a:cxn ang="0">
                <a:pos x="239" y="62"/>
              </a:cxn>
              <a:cxn ang="0">
                <a:pos x="213" y="66"/>
              </a:cxn>
              <a:cxn ang="0">
                <a:pos x="197" y="75"/>
              </a:cxn>
              <a:cxn ang="0">
                <a:pos x="185" y="92"/>
              </a:cxn>
              <a:cxn ang="0">
                <a:pos x="212" y="233"/>
              </a:cxn>
              <a:cxn ang="0">
                <a:pos x="213" y="212"/>
              </a:cxn>
              <a:cxn ang="0">
                <a:pos x="193" y="198"/>
              </a:cxn>
              <a:cxn ang="0">
                <a:pos x="152" y="271"/>
              </a:cxn>
              <a:cxn ang="0">
                <a:pos x="163" y="270"/>
              </a:cxn>
              <a:cxn ang="0">
                <a:pos x="174" y="268"/>
              </a:cxn>
              <a:cxn ang="0">
                <a:pos x="193" y="257"/>
              </a:cxn>
              <a:cxn ang="0">
                <a:pos x="212" y="233"/>
              </a:cxn>
            </a:cxnLst>
            <a:rect l="0" t="0" r="r" b="b"/>
            <a:pathLst>
              <a:path w="371" h="336">
                <a:moveTo>
                  <a:pt x="280" y="229"/>
                </a:moveTo>
                <a:cubicBezTo>
                  <a:pt x="275" y="237"/>
                  <a:pt x="268" y="245"/>
                  <a:pt x="259" y="254"/>
                </a:cubicBezTo>
                <a:cubicBezTo>
                  <a:pt x="249" y="262"/>
                  <a:pt x="238" y="269"/>
                  <a:pt x="225" y="276"/>
                </a:cubicBezTo>
                <a:cubicBezTo>
                  <a:pt x="213" y="283"/>
                  <a:pt x="198" y="289"/>
                  <a:pt x="182" y="294"/>
                </a:cubicBezTo>
                <a:cubicBezTo>
                  <a:pt x="167" y="299"/>
                  <a:pt x="150" y="303"/>
                  <a:pt x="133" y="304"/>
                </a:cubicBezTo>
                <a:cubicBezTo>
                  <a:pt x="115" y="336"/>
                  <a:pt x="115" y="336"/>
                  <a:pt x="115" y="336"/>
                </a:cubicBezTo>
                <a:cubicBezTo>
                  <a:pt x="84" y="335"/>
                  <a:pt x="84" y="335"/>
                  <a:pt x="84" y="335"/>
                </a:cubicBezTo>
                <a:cubicBezTo>
                  <a:pt x="101" y="306"/>
                  <a:pt x="101" y="306"/>
                  <a:pt x="101" y="306"/>
                </a:cubicBezTo>
                <a:cubicBezTo>
                  <a:pt x="99" y="306"/>
                  <a:pt x="98" y="306"/>
                  <a:pt x="98" y="306"/>
                </a:cubicBezTo>
                <a:cubicBezTo>
                  <a:pt x="97" y="306"/>
                  <a:pt x="96" y="306"/>
                  <a:pt x="95" y="306"/>
                </a:cubicBezTo>
                <a:cubicBezTo>
                  <a:pt x="83" y="305"/>
                  <a:pt x="73" y="304"/>
                  <a:pt x="64" y="303"/>
                </a:cubicBezTo>
                <a:cubicBezTo>
                  <a:pt x="55" y="301"/>
                  <a:pt x="47" y="300"/>
                  <a:pt x="39" y="298"/>
                </a:cubicBezTo>
                <a:cubicBezTo>
                  <a:pt x="32" y="296"/>
                  <a:pt x="25" y="293"/>
                  <a:pt x="18" y="290"/>
                </a:cubicBezTo>
                <a:cubicBezTo>
                  <a:pt x="12" y="288"/>
                  <a:pt x="6" y="285"/>
                  <a:pt x="0" y="281"/>
                </a:cubicBezTo>
                <a:cubicBezTo>
                  <a:pt x="40" y="242"/>
                  <a:pt x="40" y="242"/>
                  <a:pt x="40" y="242"/>
                </a:cubicBezTo>
                <a:cubicBezTo>
                  <a:pt x="44" y="244"/>
                  <a:pt x="48" y="247"/>
                  <a:pt x="54" y="250"/>
                </a:cubicBezTo>
                <a:cubicBezTo>
                  <a:pt x="60" y="253"/>
                  <a:pt x="66" y="256"/>
                  <a:pt x="73" y="259"/>
                </a:cubicBezTo>
                <a:cubicBezTo>
                  <a:pt x="81" y="262"/>
                  <a:pt x="88" y="265"/>
                  <a:pt x="96" y="267"/>
                </a:cubicBezTo>
                <a:cubicBezTo>
                  <a:pt x="104" y="269"/>
                  <a:pt x="112" y="270"/>
                  <a:pt x="120" y="271"/>
                </a:cubicBezTo>
                <a:cubicBezTo>
                  <a:pt x="168" y="187"/>
                  <a:pt x="168" y="187"/>
                  <a:pt x="168" y="187"/>
                </a:cubicBezTo>
                <a:cubicBezTo>
                  <a:pt x="158" y="183"/>
                  <a:pt x="148" y="179"/>
                  <a:pt x="139" y="174"/>
                </a:cubicBezTo>
                <a:cubicBezTo>
                  <a:pt x="130" y="169"/>
                  <a:pt x="122" y="164"/>
                  <a:pt x="116" y="157"/>
                </a:cubicBezTo>
                <a:cubicBezTo>
                  <a:pt x="110" y="150"/>
                  <a:pt x="107" y="142"/>
                  <a:pt x="106" y="132"/>
                </a:cubicBezTo>
                <a:cubicBezTo>
                  <a:pt x="105" y="123"/>
                  <a:pt x="109" y="111"/>
                  <a:pt x="116" y="97"/>
                </a:cubicBezTo>
                <a:cubicBezTo>
                  <a:pt x="120" y="90"/>
                  <a:pt x="127" y="83"/>
                  <a:pt x="136" y="76"/>
                </a:cubicBezTo>
                <a:cubicBezTo>
                  <a:pt x="144" y="68"/>
                  <a:pt x="155" y="61"/>
                  <a:pt x="167" y="55"/>
                </a:cubicBezTo>
                <a:cubicBezTo>
                  <a:pt x="180" y="49"/>
                  <a:pt x="193" y="43"/>
                  <a:pt x="209" y="38"/>
                </a:cubicBezTo>
                <a:cubicBezTo>
                  <a:pt x="224" y="34"/>
                  <a:pt x="240" y="31"/>
                  <a:pt x="257" y="29"/>
                </a:cubicBezTo>
                <a:cubicBezTo>
                  <a:pt x="274" y="0"/>
                  <a:pt x="274" y="0"/>
                  <a:pt x="274" y="0"/>
                </a:cubicBezTo>
                <a:cubicBezTo>
                  <a:pt x="304" y="1"/>
                  <a:pt x="304" y="1"/>
                  <a:pt x="304" y="1"/>
                </a:cubicBezTo>
                <a:cubicBezTo>
                  <a:pt x="289" y="29"/>
                  <a:pt x="289" y="29"/>
                  <a:pt x="289" y="29"/>
                </a:cubicBezTo>
                <a:cubicBezTo>
                  <a:pt x="289" y="29"/>
                  <a:pt x="289" y="29"/>
                  <a:pt x="289" y="29"/>
                </a:cubicBezTo>
                <a:cubicBezTo>
                  <a:pt x="305" y="29"/>
                  <a:pt x="320" y="31"/>
                  <a:pt x="332" y="32"/>
                </a:cubicBezTo>
                <a:cubicBezTo>
                  <a:pt x="345" y="34"/>
                  <a:pt x="358" y="36"/>
                  <a:pt x="371" y="39"/>
                </a:cubicBezTo>
                <a:cubicBezTo>
                  <a:pt x="337" y="79"/>
                  <a:pt x="337" y="79"/>
                  <a:pt x="337" y="79"/>
                </a:cubicBezTo>
                <a:cubicBezTo>
                  <a:pt x="327" y="75"/>
                  <a:pt x="316" y="72"/>
                  <a:pt x="304" y="69"/>
                </a:cubicBezTo>
                <a:cubicBezTo>
                  <a:pt x="293" y="66"/>
                  <a:pt x="281" y="64"/>
                  <a:pt x="269" y="63"/>
                </a:cubicBezTo>
                <a:cubicBezTo>
                  <a:pt x="227" y="137"/>
                  <a:pt x="227" y="137"/>
                  <a:pt x="227" y="137"/>
                </a:cubicBezTo>
                <a:cubicBezTo>
                  <a:pt x="237" y="141"/>
                  <a:pt x="247" y="145"/>
                  <a:pt x="256" y="150"/>
                </a:cubicBezTo>
                <a:cubicBezTo>
                  <a:pt x="266" y="155"/>
                  <a:pt x="274" y="160"/>
                  <a:pt x="281" y="167"/>
                </a:cubicBezTo>
                <a:cubicBezTo>
                  <a:pt x="287" y="174"/>
                  <a:pt x="290" y="182"/>
                  <a:pt x="291" y="192"/>
                </a:cubicBezTo>
                <a:cubicBezTo>
                  <a:pt x="292" y="202"/>
                  <a:pt x="288" y="214"/>
                  <a:pt x="280" y="229"/>
                </a:cubicBezTo>
                <a:close/>
                <a:moveTo>
                  <a:pt x="185" y="92"/>
                </a:moveTo>
                <a:cubicBezTo>
                  <a:pt x="180" y="100"/>
                  <a:pt x="180" y="107"/>
                  <a:pt x="184" y="112"/>
                </a:cubicBezTo>
                <a:cubicBezTo>
                  <a:pt x="188" y="117"/>
                  <a:pt x="194" y="122"/>
                  <a:pt x="202" y="126"/>
                </a:cubicBezTo>
                <a:cubicBezTo>
                  <a:pt x="239" y="62"/>
                  <a:pt x="239" y="62"/>
                  <a:pt x="239" y="62"/>
                </a:cubicBezTo>
                <a:cubicBezTo>
                  <a:pt x="229" y="62"/>
                  <a:pt x="220" y="63"/>
                  <a:pt x="213" y="66"/>
                </a:cubicBezTo>
                <a:cubicBezTo>
                  <a:pt x="207" y="68"/>
                  <a:pt x="202" y="71"/>
                  <a:pt x="197" y="75"/>
                </a:cubicBezTo>
                <a:cubicBezTo>
                  <a:pt x="193" y="79"/>
                  <a:pt x="188" y="85"/>
                  <a:pt x="185" y="92"/>
                </a:cubicBezTo>
                <a:close/>
                <a:moveTo>
                  <a:pt x="212" y="233"/>
                </a:moveTo>
                <a:cubicBezTo>
                  <a:pt x="217" y="225"/>
                  <a:pt x="217" y="218"/>
                  <a:pt x="213" y="212"/>
                </a:cubicBezTo>
                <a:cubicBezTo>
                  <a:pt x="209" y="207"/>
                  <a:pt x="202" y="202"/>
                  <a:pt x="193" y="198"/>
                </a:cubicBezTo>
                <a:cubicBezTo>
                  <a:pt x="152" y="271"/>
                  <a:pt x="152" y="271"/>
                  <a:pt x="152" y="271"/>
                </a:cubicBezTo>
                <a:cubicBezTo>
                  <a:pt x="156" y="271"/>
                  <a:pt x="160" y="271"/>
                  <a:pt x="163" y="270"/>
                </a:cubicBezTo>
                <a:cubicBezTo>
                  <a:pt x="167" y="269"/>
                  <a:pt x="170" y="269"/>
                  <a:pt x="174" y="268"/>
                </a:cubicBezTo>
                <a:cubicBezTo>
                  <a:pt x="180" y="266"/>
                  <a:pt x="187" y="263"/>
                  <a:pt x="193" y="257"/>
                </a:cubicBezTo>
                <a:cubicBezTo>
                  <a:pt x="200" y="251"/>
                  <a:pt x="206" y="243"/>
                  <a:pt x="212" y="233"/>
                </a:cubicBezTo>
                <a:close/>
              </a:path>
            </a:pathLst>
          </a:custGeom>
          <a:solidFill>
            <a:srgbClr val="F8E9B2"/>
          </a:solidFill>
          <a:ln w="9525">
            <a:noFill/>
            <a:round/>
          </a:ln>
        </p:spPr>
        <p:txBody>
          <a:bodyPr vert="horz" wrap="square" lIns="91440" tIns="45720" rIns="91440" bIns="45720" numCol="1" anchor="t" anchorCtr="0" compatLnSpc="1"/>
          <a:lstStyle/>
          <a:p>
            <a:endParaRPr lang="en-US" sz="2400"/>
          </a:p>
        </p:txBody>
      </p:sp>
      <p:grpSp>
        <p:nvGrpSpPr>
          <p:cNvPr id="22" name="Group 34"/>
          <p:cNvGrpSpPr/>
          <p:nvPr/>
        </p:nvGrpSpPr>
        <p:grpSpPr>
          <a:xfrm>
            <a:off x="4843493" y="2438683"/>
            <a:ext cx="478546" cy="407767"/>
            <a:chOff x="4881422" y="2159993"/>
            <a:chExt cx="545402" cy="464735"/>
          </a:xfrm>
        </p:grpSpPr>
        <p:sp>
          <p:nvSpPr>
            <p:cNvPr id="23" name="Freeform 19"/>
            <p:cNvSpPr/>
            <p:nvPr/>
          </p:nvSpPr>
          <p:spPr bwMode="auto">
            <a:xfrm>
              <a:off x="4968108" y="2571753"/>
              <a:ext cx="108358" cy="52975"/>
            </a:xfrm>
            <a:custGeom>
              <a:avLst/>
              <a:gdLst/>
              <a:ahLst/>
              <a:cxnLst>
                <a:cxn ang="0">
                  <a:pos x="30" y="0"/>
                </a:cxn>
                <a:cxn ang="0">
                  <a:pos x="23" y="0"/>
                </a:cxn>
                <a:cxn ang="0">
                  <a:pos x="5" y="13"/>
                </a:cxn>
                <a:cxn ang="0">
                  <a:pos x="9" y="19"/>
                </a:cxn>
                <a:cxn ang="0">
                  <a:pos x="43" y="34"/>
                </a:cxn>
                <a:cxn ang="0">
                  <a:pos x="50" y="34"/>
                </a:cxn>
                <a:cxn ang="0">
                  <a:pos x="64" y="19"/>
                </a:cxn>
                <a:cxn ang="0">
                  <a:pos x="60" y="13"/>
                </a:cxn>
                <a:cxn ang="0">
                  <a:pos x="30" y="0"/>
                </a:cxn>
              </a:cxnLst>
              <a:rect l="0" t="0" r="r" b="b"/>
              <a:pathLst>
                <a:path w="69" h="34">
                  <a:moveTo>
                    <a:pt x="30" y="0"/>
                  </a:moveTo>
                  <a:cubicBezTo>
                    <a:pt x="23" y="0"/>
                    <a:pt x="23" y="0"/>
                    <a:pt x="23" y="0"/>
                  </a:cubicBezTo>
                  <a:cubicBezTo>
                    <a:pt x="11" y="0"/>
                    <a:pt x="0" y="3"/>
                    <a:pt x="5" y="13"/>
                  </a:cubicBezTo>
                  <a:cubicBezTo>
                    <a:pt x="9" y="19"/>
                    <a:pt x="9" y="19"/>
                    <a:pt x="9" y="19"/>
                  </a:cubicBezTo>
                  <a:cubicBezTo>
                    <a:pt x="14" y="28"/>
                    <a:pt x="31" y="34"/>
                    <a:pt x="43" y="34"/>
                  </a:cubicBezTo>
                  <a:cubicBezTo>
                    <a:pt x="50" y="34"/>
                    <a:pt x="50" y="34"/>
                    <a:pt x="50" y="34"/>
                  </a:cubicBezTo>
                  <a:cubicBezTo>
                    <a:pt x="61" y="34"/>
                    <a:pt x="69" y="28"/>
                    <a:pt x="64" y="19"/>
                  </a:cubicBezTo>
                  <a:cubicBezTo>
                    <a:pt x="60" y="13"/>
                    <a:pt x="60" y="13"/>
                    <a:pt x="60" y="13"/>
                  </a:cubicBezTo>
                  <a:cubicBezTo>
                    <a:pt x="55" y="3"/>
                    <a:pt x="42" y="0"/>
                    <a:pt x="30" y="0"/>
                  </a:cubicBezTo>
                  <a:close/>
                </a:path>
              </a:pathLst>
            </a:custGeom>
            <a:solidFill>
              <a:srgbClr val="F8E9B2"/>
            </a:solidFill>
            <a:ln w="9525">
              <a:noFill/>
              <a:round/>
            </a:ln>
          </p:spPr>
          <p:txBody>
            <a:bodyPr vert="horz" wrap="square" lIns="91440" tIns="45720" rIns="91440" bIns="45720" numCol="1" anchor="t" anchorCtr="0" compatLnSpc="1"/>
            <a:lstStyle/>
            <a:p>
              <a:endParaRPr lang="en-US" sz="2400"/>
            </a:p>
          </p:txBody>
        </p:sp>
        <p:sp>
          <p:nvSpPr>
            <p:cNvPr id="24" name="Freeform 20"/>
            <p:cNvSpPr/>
            <p:nvPr/>
          </p:nvSpPr>
          <p:spPr bwMode="auto">
            <a:xfrm>
              <a:off x="5024695" y="2507942"/>
              <a:ext cx="137253" cy="116786"/>
            </a:xfrm>
            <a:custGeom>
              <a:avLst/>
              <a:gdLst/>
              <a:ahLst/>
              <a:cxnLst>
                <a:cxn ang="0">
                  <a:pos x="25" y="0"/>
                </a:cxn>
                <a:cxn ang="0">
                  <a:pos x="18" y="0"/>
                </a:cxn>
                <a:cxn ang="0">
                  <a:pos x="6" y="14"/>
                </a:cxn>
                <a:cxn ang="0">
                  <a:pos x="32" y="60"/>
                </a:cxn>
                <a:cxn ang="0">
                  <a:pos x="61" y="75"/>
                </a:cxn>
                <a:cxn ang="0">
                  <a:pos x="68" y="75"/>
                </a:cxn>
                <a:cxn ang="0">
                  <a:pos x="83" y="60"/>
                </a:cxn>
                <a:cxn ang="0">
                  <a:pos x="57" y="14"/>
                </a:cxn>
                <a:cxn ang="0">
                  <a:pos x="25" y="0"/>
                </a:cxn>
              </a:cxnLst>
              <a:rect l="0" t="0" r="r" b="b"/>
              <a:pathLst>
                <a:path w="88" h="75">
                  <a:moveTo>
                    <a:pt x="25" y="0"/>
                  </a:moveTo>
                  <a:cubicBezTo>
                    <a:pt x="18" y="0"/>
                    <a:pt x="18" y="0"/>
                    <a:pt x="18" y="0"/>
                  </a:cubicBezTo>
                  <a:cubicBezTo>
                    <a:pt x="6" y="0"/>
                    <a:pt x="0" y="5"/>
                    <a:pt x="6" y="14"/>
                  </a:cubicBezTo>
                  <a:cubicBezTo>
                    <a:pt x="32" y="60"/>
                    <a:pt x="32" y="60"/>
                    <a:pt x="32" y="60"/>
                  </a:cubicBezTo>
                  <a:cubicBezTo>
                    <a:pt x="37" y="69"/>
                    <a:pt x="49" y="75"/>
                    <a:pt x="61" y="75"/>
                  </a:cubicBezTo>
                  <a:cubicBezTo>
                    <a:pt x="68" y="75"/>
                    <a:pt x="68" y="75"/>
                    <a:pt x="68" y="75"/>
                  </a:cubicBezTo>
                  <a:cubicBezTo>
                    <a:pt x="80" y="75"/>
                    <a:pt x="88" y="69"/>
                    <a:pt x="83" y="60"/>
                  </a:cubicBezTo>
                  <a:cubicBezTo>
                    <a:pt x="57" y="14"/>
                    <a:pt x="57" y="14"/>
                    <a:pt x="57" y="14"/>
                  </a:cubicBezTo>
                  <a:cubicBezTo>
                    <a:pt x="51" y="5"/>
                    <a:pt x="36" y="0"/>
                    <a:pt x="25" y="0"/>
                  </a:cubicBezTo>
                  <a:close/>
                </a:path>
              </a:pathLst>
            </a:custGeom>
            <a:solidFill>
              <a:srgbClr val="F8E9B2"/>
            </a:solidFill>
            <a:ln w="9525">
              <a:noFill/>
              <a:round/>
            </a:ln>
          </p:spPr>
          <p:txBody>
            <a:bodyPr vert="horz" wrap="square" lIns="91440" tIns="45720" rIns="91440" bIns="45720" numCol="1" anchor="t" anchorCtr="0" compatLnSpc="1"/>
            <a:lstStyle/>
            <a:p>
              <a:endParaRPr lang="en-US" sz="2400"/>
            </a:p>
          </p:txBody>
        </p:sp>
        <p:sp>
          <p:nvSpPr>
            <p:cNvPr id="25" name="Freeform 21"/>
            <p:cNvSpPr/>
            <p:nvPr/>
          </p:nvSpPr>
          <p:spPr bwMode="auto">
            <a:xfrm>
              <a:off x="5092117" y="2456171"/>
              <a:ext cx="156517" cy="168557"/>
            </a:xfrm>
            <a:custGeom>
              <a:avLst/>
              <a:gdLst/>
              <a:ahLst/>
              <a:cxnLst>
                <a:cxn ang="0">
                  <a:pos x="22" y="0"/>
                </a:cxn>
                <a:cxn ang="0">
                  <a:pos x="17" y="0"/>
                </a:cxn>
                <a:cxn ang="0">
                  <a:pos x="5" y="18"/>
                </a:cxn>
                <a:cxn ang="0">
                  <a:pos x="48" y="92"/>
                </a:cxn>
                <a:cxn ang="0">
                  <a:pos x="80" y="108"/>
                </a:cxn>
                <a:cxn ang="0">
                  <a:pos x="85" y="108"/>
                </a:cxn>
                <a:cxn ang="0">
                  <a:pos x="95" y="92"/>
                </a:cxn>
                <a:cxn ang="0">
                  <a:pos x="52" y="18"/>
                </a:cxn>
                <a:cxn ang="0">
                  <a:pos x="22" y="0"/>
                </a:cxn>
              </a:cxnLst>
              <a:rect l="0" t="0" r="r" b="b"/>
              <a:pathLst>
                <a:path w="100" h="108">
                  <a:moveTo>
                    <a:pt x="22" y="0"/>
                  </a:moveTo>
                  <a:cubicBezTo>
                    <a:pt x="17" y="0"/>
                    <a:pt x="17" y="0"/>
                    <a:pt x="17" y="0"/>
                  </a:cubicBezTo>
                  <a:cubicBezTo>
                    <a:pt x="5" y="0"/>
                    <a:pt x="0" y="9"/>
                    <a:pt x="5" y="18"/>
                  </a:cubicBezTo>
                  <a:cubicBezTo>
                    <a:pt x="48" y="92"/>
                    <a:pt x="48" y="92"/>
                    <a:pt x="48" y="92"/>
                  </a:cubicBezTo>
                  <a:cubicBezTo>
                    <a:pt x="54" y="101"/>
                    <a:pt x="68" y="108"/>
                    <a:pt x="80" y="108"/>
                  </a:cubicBezTo>
                  <a:cubicBezTo>
                    <a:pt x="85" y="108"/>
                    <a:pt x="85" y="108"/>
                    <a:pt x="85" y="108"/>
                  </a:cubicBezTo>
                  <a:cubicBezTo>
                    <a:pt x="97" y="108"/>
                    <a:pt x="100" y="101"/>
                    <a:pt x="95" y="92"/>
                  </a:cubicBezTo>
                  <a:cubicBezTo>
                    <a:pt x="52" y="18"/>
                    <a:pt x="52" y="18"/>
                    <a:pt x="52" y="18"/>
                  </a:cubicBezTo>
                  <a:cubicBezTo>
                    <a:pt x="47" y="9"/>
                    <a:pt x="34" y="0"/>
                    <a:pt x="22" y="0"/>
                  </a:cubicBezTo>
                  <a:close/>
                </a:path>
              </a:pathLst>
            </a:custGeom>
            <a:solidFill>
              <a:srgbClr val="F8E9B2"/>
            </a:solidFill>
            <a:ln w="9525">
              <a:noFill/>
              <a:round/>
            </a:ln>
          </p:spPr>
          <p:txBody>
            <a:bodyPr vert="horz" wrap="square" lIns="91440" tIns="45720" rIns="91440" bIns="45720" numCol="1" anchor="t" anchorCtr="0" compatLnSpc="1"/>
            <a:lstStyle/>
            <a:p>
              <a:endParaRPr lang="en-US" sz="2400"/>
            </a:p>
          </p:txBody>
        </p:sp>
        <p:sp>
          <p:nvSpPr>
            <p:cNvPr id="26" name="Freeform 22"/>
            <p:cNvSpPr/>
            <p:nvPr/>
          </p:nvSpPr>
          <p:spPr bwMode="auto">
            <a:xfrm>
              <a:off x="5142684" y="2397176"/>
              <a:ext cx="191433" cy="227552"/>
            </a:xfrm>
            <a:custGeom>
              <a:avLst/>
              <a:gdLst/>
              <a:ahLst/>
              <a:cxnLst>
                <a:cxn ang="0">
                  <a:pos x="52" y="17"/>
                </a:cxn>
                <a:cxn ang="0">
                  <a:pos x="21" y="0"/>
                </a:cxn>
                <a:cxn ang="0">
                  <a:pos x="16" y="0"/>
                </a:cxn>
                <a:cxn ang="0">
                  <a:pos x="5" y="17"/>
                </a:cxn>
                <a:cxn ang="0">
                  <a:pos x="70" y="129"/>
                </a:cxn>
                <a:cxn ang="0">
                  <a:pos x="101" y="146"/>
                </a:cxn>
                <a:cxn ang="0">
                  <a:pos x="105" y="146"/>
                </a:cxn>
                <a:cxn ang="0">
                  <a:pos x="117" y="129"/>
                </a:cxn>
                <a:cxn ang="0">
                  <a:pos x="52" y="17"/>
                </a:cxn>
              </a:cxnLst>
              <a:rect l="0" t="0" r="r" b="b"/>
              <a:pathLst>
                <a:path w="122" h="146">
                  <a:moveTo>
                    <a:pt x="52" y="17"/>
                  </a:moveTo>
                  <a:cubicBezTo>
                    <a:pt x="46" y="8"/>
                    <a:pt x="32" y="0"/>
                    <a:pt x="21" y="0"/>
                  </a:cubicBezTo>
                  <a:cubicBezTo>
                    <a:pt x="16" y="0"/>
                    <a:pt x="16" y="0"/>
                    <a:pt x="16" y="0"/>
                  </a:cubicBezTo>
                  <a:cubicBezTo>
                    <a:pt x="5" y="0"/>
                    <a:pt x="0" y="8"/>
                    <a:pt x="5" y="17"/>
                  </a:cubicBezTo>
                  <a:cubicBezTo>
                    <a:pt x="70" y="129"/>
                    <a:pt x="70" y="129"/>
                    <a:pt x="70" y="129"/>
                  </a:cubicBezTo>
                  <a:cubicBezTo>
                    <a:pt x="75" y="138"/>
                    <a:pt x="89" y="146"/>
                    <a:pt x="101" y="146"/>
                  </a:cubicBezTo>
                  <a:cubicBezTo>
                    <a:pt x="105" y="146"/>
                    <a:pt x="105" y="146"/>
                    <a:pt x="105" y="146"/>
                  </a:cubicBezTo>
                  <a:cubicBezTo>
                    <a:pt x="117" y="146"/>
                    <a:pt x="122" y="138"/>
                    <a:pt x="117" y="129"/>
                  </a:cubicBezTo>
                  <a:lnTo>
                    <a:pt x="52" y="17"/>
                  </a:lnTo>
                  <a:close/>
                </a:path>
              </a:pathLst>
            </a:custGeom>
            <a:solidFill>
              <a:srgbClr val="F8E9B2"/>
            </a:solidFill>
            <a:ln w="9525">
              <a:noFill/>
              <a:round/>
            </a:ln>
          </p:spPr>
          <p:txBody>
            <a:bodyPr vert="horz" wrap="square" lIns="91440" tIns="45720" rIns="91440" bIns="45720" numCol="1" anchor="t" anchorCtr="0" compatLnSpc="1"/>
            <a:lstStyle/>
            <a:p>
              <a:endParaRPr lang="en-US" sz="2400"/>
            </a:p>
          </p:txBody>
        </p:sp>
        <p:sp>
          <p:nvSpPr>
            <p:cNvPr id="27" name="Freeform 23"/>
            <p:cNvSpPr/>
            <p:nvPr/>
          </p:nvSpPr>
          <p:spPr bwMode="auto">
            <a:xfrm>
              <a:off x="5199272" y="2334569"/>
              <a:ext cx="227552" cy="290159"/>
            </a:xfrm>
            <a:custGeom>
              <a:avLst/>
              <a:gdLst/>
              <a:ahLst/>
              <a:cxnLst>
                <a:cxn ang="0">
                  <a:pos x="20" y="0"/>
                </a:cxn>
                <a:cxn ang="0">
                  <a:pos x="15" y="0"/>
                </a:cxn>
                <a:cxn ang="0">
                  <a:pos x="5" y="17"/>
                </a:cxn>
                <a:cxn ang="0">
                  <a:pos x="93" y="169"/>
                </a:cxn>
                <a:cxn ang="0">
                  <a:pos x="124" y="186"/>
                </a:cxn>
                <a:cxn ang="0">
                  <a:pos x="128" y="186"/>
                </a:cxn>
                <a:cxn ang="0">
                  <a:pos x="140" y="169"/>
                </a:cxn>
                <a:cxn ang="0">
                  <a:pos x="52" y="17"/>
                </a:cxn>
                <a:cxn ang="0">
                  <a:pos x="20" y="0"/>
                </a:cxn>
              </a:cxnLst>
              <a:rect l="0" t="0" r="r" b="b"/>
              <a:pathLst>
                <a:path w="145" h="186">
                  <a:moveTo>
                    <a:pt x="20" y="0"/>
                  </a:moveTo>
                  <a:cubicBezTo>
                    <a:pt x="15" y="0"/>
                    <a:pt x="15" y="0"/>
                    <a:pt x="15" y="0"/>
                  </a:cubicBezTo>
                  <a:cubicBezTo>
                    <a:pt x="4" y="0"/>
                    <a:pt x="0" y="8"/>
                    <a:pt x="5" y="17"/>
                  </a:cubicBezTo>
                  <a:cubicBezTo>
                    <a:pt x="93" y="169"/>
                    <a:pt x="93" y="169"/>
                    <a:pt x="93" y="169"/>
                  </a:cubicBezTo>
                  <a:cubicBezTo>
                    <a:pt x="98" y="178"/>
                    <a:pt x="112" y="186"/>
                    <a:pt x="124" y="186"/>
                  </a:cubicBezTo>
                  <a:cubicBezTo>
                    <a:pt x="128" y="186"/>
                    <a:pt x="128" y="186"/>
                    <a:pt x="128" y="186"/>
                  </a:cubicBezTo>
                  <a:cubicBezTo>
                    <a:pt x="139" y="186"/>
                    <a:pt x="145" y="178"/>
                    <a:pt x="140" y="169"/>
                  </a:cubicBezTo>
                  <a:cubicBezTo>
                    <a:pt x="52" y="17"/>
                    <a:pt x="52" y="17"/>
                    <a:pt x="52" y="17"/>
                  </a:cubicBezTo>
                  <a:cubicBezTo>
                    <a:pt x="47" y="8"/>
                    <a:pt x="31" y="0"/>
                    <a:pt x="20" y="0"/>
                  </a:cubicBezTo>
                  <a:close/>
                </a:path>
              </a:pathLst>
            </a:custGeom>
            <a:solidFill>
              <a:srgbClr val="F8E9B2"/>
            </a:solidFill>
            <a:ln w="9525">
              <a:noFill/>
              <a:round/>
            </a:ln>
          </p:spPr>
          <p:txBody>
            <a:bodyPr vert="horz" wrap="square" lIns="91440" tIns="45720" rIns="91440" bIns="45720" numCol="1" anchor="t" anchorCtr="0" compatLnSpc="1"/>
            <a:lstStyle/>
            <a:p>
              <a:endParaRPr lang="en-US" sz="2400"/>
            </a:p>
          </p:txBody>
        </p:sp>
        <p:sp>
          <p:nvSpPr>
            <p:cNvPr id="28" name="Freeform 24"/>
            <p:cNvSpPr/>
            <p:nvPr/>
          </p:nvSpPr>
          <p:spPr bwMode="auto">
            <a:xfrm>
              <a:off x="4881422" y="2159993"/>
              <a:ext cx="362397" cy="313034"/>
            </a:xfrm>
            <a:custGeom>
              <a:avLst/>
              <a:gdLst/>
              <a:ahLst/>
              <a:cxnLst>
                <a:cxn ang="0">
                  <a:pos x="182" y="9"/>
                </a:cxn>
                <a:cxn ang="0">
                  <a:pos x="158" y="2"/>
                </a:cxn>
                <a:cxn ang="0">
                  <a:pos x="98" y="25"/>
                </a:cxn>
                <a:cxn ang="0">
                  <a:pos x="99" y="42"/>
                </a:cxn>
                <a:cxn ang="0">
                  <a:pos x="119" y="50"/>
                </a:cxn>
                <a:cxn ang="0">
                  <a:pos x="125" y="49"/>
                </a:cxn>
                <a:cxn ang="0">
                  <a:pos x="147" y="41"/>
                </a:cxn>
                <a:cxn ang="0">
                  <a:pos x="7" y="175"/>
                </a:cxn>
                <a:cxn ang="0">
                  <a:pos x="7" y="192"/>
                </a:cxn>
                <a:cxn ang="0">
                  <a:pos x="28" y="200"/>
                </a:cxn>
                <a:cxn ang="0">
                  <a:pos x="34" y="200"/>
                </a:cxn>
                <a:cxn ang="0">
                  <a:pos x="181" y="67"/>
                </a:cxn>
                <a:cxn ang="0">
                  <a:pos x="188" y="79"/>
                </a:cxn>
                <a:cxn ang="0">
                  <a:pos x="215" y="92"/>
                </a:cxn>
                <a:cxn ang="0">
                  <a:pos x="226" y="79"/>
                </a:cxn>
                <a:cxn ang="0">
                  <a:pos x="190" y="17"/>
                </a:cxn>
                <a:cxn ang="0">
                  <a:pos x="190" y="17"/>
                </a:cxn>
                <a:cxn ang="0">
                  <a:pos x="182" y="9"/>
                </a:cxn>
              </a:cxnLst>
              <a:rect l="0" t="0" r="r" b="b"/>
              <a:pathLst>
                <a:path w="231" h="200">
                  <a:moveTo>
                    <a:pt x="182" y="9"/>
                  </a:moveTo>
                  <a:cubicBezTo>
                    <a:pt x="175" y="3"/>
                    <a:pt x="164" y="0"/>
                    <a:pt x="158" y="2"/>
                  </a:cubicBezTo>
                  <a:cubicBezTo>
                    <a:pt x="98" y="25"/>
                    <a:pt x="98" y="25"/>
                    <a:pt x="98" y="25"/>
                  </a:cubicBezTo>
                  <a:cubicBezTo>
                    <a:pt x="91" y="27"/>
                    <a:pt x="91" y="35"/>
                    <a:pt x="99" y="42"/>
                  </a:cubicBezTo>
                  <a:cubicBezTo>
                    <a:pt x="104" y="47"/>
                    <a:pt x="112" y="50"/>
                    <a:pt x="119" y="50"/>
                  </a:cubicBezTo>
                  <a:cubicBezTo>
                    <a:pt x="121" y="50"/>
                    <a:pt x="123" y="50"/>
                    <a:pt x="125" y="49"/>
                  </a:cubicBezTo>
                  <a:cubicBezTo>
                    <a:pt x="147" y="41"/>
                    <a:pt x="147" y="41"/>
                    <a:pt x="147" y="41"/>
                  </a:cubicBezTo>
                  <a:cubicBezTo>
                    <a:pt x="117" y="135"/>
                    <a:pt x="8" y="174"/>
                    <a:pt x="7" y="175"/>
                  </a:cubicBezTo>
                  <a:cubicBezTo>
                    <a:pt x="0" y="177"/>
                    <a:pt x="0" y="185"/>
                    <a:pt x="7" y="192"/>
                  </a:cubicBezTo>
                  <a:cubicBezTo>
                    <a:pt x="13" y="197"/>
                    <a:pt x="21" y="200"/>
                    <a:pt x="28" y="200"/>
                  </a:cubicBezTo>
                  <a:cubicBezTo>
                    <a:pt x="30" y="200"/>
                    <a:pt x="32" y="200"/>
                    <a:pt x="34" y="200"/>
                  </a:cubicBezTo>
                  <a:cubicBezTo>
                    <a:pt x="39" y="198"/>
                    <a:pt x="141" y="160"/>
                    <a:pt x="181" y="67"/>
                  </a:cubicBezTo>
                  <a:cubicBezTo>
                    <a:pt x="188" y="79"/>
                    <a:pt x="188" y="79"/>
                    <a:pt x="188" y="79"/>
                  </a:cubicBezTo>
                  <a:cubicBezTo>
                    <a:pt x="192" y="86"/>
                    <a:pt x="206" y="92"/>
                    <a:pt x="215" y="92"/>
                  </a:cubicBezTo>
                  <a:cubicBezTo>
                    <a:pt x="224" y="92"/>
                    <a:pt x="231" y="86"/>
                    <a:pt x="226" y="79"/>
                  </a:cubicBezTo>
                  <a:cubicBezTo>
                    <a:pt x="190" y="17"/>
                    <a:pt x="190" y="17"/>
                    <a:pt x="190" y="17"/>
                  </a:cubicBezTo>
                  <a:cubicBezTo>
                    <a:pt x="190" y="17"/>
                    <a:pt x="190" y="17"/>
                    <a:pt x="190" y="17"/>
                  </a:cubicBezTo>
                  <a:cubicBezTo>
                    <a:pt x="189" y="14"/>
                    <a:pt x="186" y="11"/>
                    <a:pt x="182" y="9"/>
                  </a:cubicBezTo>
                  <a:close/>
                </a:path>
              </a:pathLst>
            </a:custGeom>
            <a:solidFill>
              <a:srgbClr val="F8E9B2"/>
            </a:solidFill>
            <a:ln w="9525">
              <a:noFill/>
              <a:round/>
            </a:ln>
          </p:spPr>
          <p:txBody>
            <a:bodyPr vert="horz" wrap="square" lIns="91440" tIns="45720" rIns="91440" bIns="45720" numCol="1" anchor="t" anchorCtr="0" compatLnSpc="1"/>
            <a:lstStyle/>
            <a:p>
              <a:endParaRPr lang="en-US" sz="2400"/>
            </a:p>
          </p:txBody>
        </p:sp>
      </p:grpSp>
      <p:sp>
        <p:nvSpPr>
          <p:cNvPr id="29" name="TextBox 38"/>
          <p:cNvSpPr txBox="1"/>
          <p:nvPr/>
        </p:nvSpPr>
        <p:spPr>
          <a:xfrm>
            <a:off x="3243067" y="2381266"/>
            <a:ext cx="684530" cy="613410"/>
          </a:xfrm>
          <a:prstGeom prst="rect">
            <a:avLst/>
          </a:prstGeom>
          <a:noFill/>
        </p:spPr>
        <p:txBody>
          <a:bodyPr wrap="none" rtlCol="0">
            <a:spAutoFit/>
          </a:bodyPr>
          <a:lstStyle/>
          <a:p>
            <a:pPr algn="ctr"/>
            <a:r>
              <a:rPr lang="en-US" sz="3200" b="1" dirty="0">
                <a:solidFill>
                  <a:schemeClr val="bg1"/>
                </a:solidFill>
              </a:rPr>
              <a:t>01</a:t>
            </a:r>
          </a:p>
        </p:txBody>
      </p:sp>
      <p:sp>
        <p:nvSpPr>
          <p:cNvPr id="30" name="TextBox 39"/>
          <p:cNvSpPr txBox="1"/>
          <p:nvPr/>
        </p:nvSpPr>
        <p:spPr>
          <a:xfrm>
            <a:off x="5464130" y="1953956"/>
            <a:ext cx="684530" cy="613410"/>
          </a:xfrm>
          <a:prstGeom prst="rect">
            <a:avLst/>
          </a:prstGeom>
          <a:noFill/>
        </p:spPr>
        <p:txBody>
          <a:bodyPr wrap="none" rtlCol="0">
            <a:spAutoFit/>
          </a:bodyPr>
          <a:lstStyle/>
          <a:p>
            <a:pPr algn="ctr"/>
            <a:r>
              <a:rPr lang="en-US" sz="3200" b="1" dirty="0">
                <a:solidFill>
                  <a:schemeClr val="bg1"/>
                </a:solidFill>
              </a:rPr>
              <a:t>02</a:t>
            </a:r>
          </a:p>
        </p:txBody>
      </p:sp>
      <p:sp>
        <p:nvSpPr>
          <p:cNvPr id="31" name="TextBox 40"/>
          <p:cNvSpPr txBox="1"/>
          <p:nvPr/>
        </p:nvSpPr>
        <p:spPr>
          <a:xfrm>
            <a:off x="4724128" y="4092620"/>
            <a:ext cx="684530" cy="613410"/>
          </a:xfrm>
          <a:prstGeom prst="rect">
            <a:avLst/>
          </a:prstGeom>
          <a:noFill/>
        </p:spPr>
        <p:txBody>
          <a:bodyPr wrap="none" rtlCol="0">
            <a:spAutoFit/>
          </a:bodyPr>
          <a:lstStyle/>
          <a:p>
            <a:pPr algn="ctr"/>
            <a:r>
              <a:rPr lang="en-US" sz="3200" b="1" dirty="0">
                <a:solidFill>
                  <a:schemeClr val="bg1"/>
                </a:solidFill>
              </a:rPr>
              <a:t>03</a:t>
            </a:r>
          </a:p>
        </p:txBody>
      </p:sp>
      <p:sp>
        <p:nvSpPr>
          <p:cNvPr id="32" name="Text Placeholder 3"/>
          <p:cNvSpPr txBox="1"/>
          <p:nvPr/>
        </p:nvSpPr>
        <p:spPr>
          <a:xfrm>
            <a:off x="5806440" y="3668210"/>
            <a:ext cx="2105024" cy="83566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spcBef>
                <a:spcPct val="20000"/>
              </a:spcBef>
              <a:defRPr/>
            </a:pPr>
            <a:r>
              <a:rPr lang="en-US" sz="1200" b="1" dirty="0">
                <a:solidFill>
                  <a:schemeClr val="accent3"/>
                </a:solidFill>
                <a:cs typeface="+mj-cs"/>
              </a:rPr>
              <a:t>单击此处添加标题</a:t>
            </a:r>
          </a:p>
          <a:p>
            <a:pPr algn="l">
              <a:spcBef>
                <a:spcPct val="20000"/>
              </a:spcBef>
              <a:defRPr/>
            </a:pPr>
            <a:r>
              <a:rPr lang="en-US" sz="1000" dirty="0">
                <a:solidFill>
                  <a:schemeClr val="tx1">
                    <a:lumMod val="50000"/>
                    <a:lumOff val="50000"/>
                  </a:schemeClr>
                </a:solidFill>
              </a:rPr>
              <a:t>您的内容打在这里，或者通过复制您的文本后，在此框中选择粘贴，并选择只保留文字。您的内容打在这里，或者通过复制您的文本后，在此框中</a:t>
            </a:r>
          </a:p>
        </p:txBody>
      </p:sp>
      <p:sp>
        <p:nvSpPr>
          <p:cNvPr id="33" name="Text Placeholder 3"/>
          <p:cNvSpPr txBox="1"/>
          <p:nvPr/>
        </p:nvSpPr>
        <p:spPr>
          <a:xfrm>
            <a:off x="1016000" y="3156400"/>
            <a:ext cx="2105024" cy="83566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spcBef>
                <a:spcPct val="20000"/>
              </a:spcBef>
              <a:defRPr/>
            </a:pPr>
            <a:r>
              <a:rPr lang="en-US" sz="1200" b="1" dirty="0">
                <a:solidFill>
                  <a:schemeClr val="accent1"/>
                </a:solidFill>
                <a:cs typeface="+mj-cs"/>
              </a:rPr>
              <a:t>单击此处添加标题</a:t>
            </a:r>
          </a:p>
          <a:p>
            <a:pPr algn="r">
              <a:spcBef>
                <a:spcPct val="20000"/>
              </a:spcBef>
              <a:defRPr/>
            </a:pPr>
            <a:r>
              <a:rPr lang="en-US" sz="1000" dirty="0">
                <a:solidFill>
                  <a:schemeClr val="tx1">
                    <a:lumMod val="50000"/>
                    <a:lumOff val="50000"/>
                  </a:schemeClr>
                </a:solidFill>
              </a:rPr>
              <a:t>您的内容打在这里，或者通过复制您的文本后，在此框中选择粘贴，并选择只保留文字。您的内容打在这里，或者通过复制您的文本后，在此框中</a:t>
            </a:r>
          </a:p>
        </p:txBody>
      </p:sp>
      <p:sp>
        <p:nvSpPr>
          <p:cNvPr id="34" name="Text Placeholder 3"/>
          <p:cNvSpPr txBox="1"/>
          <p:nvPr/>
        </p:nvSpPr>
        <p:spPr>
          <a:xfrm>
            <a:off x="2583180" y="1124400"/>
            <a:ext cx="2531744" cy="83566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spcBef>
                <a:spcPct val="20000"/>
              </a:spcBef>
              <a:defRPr/>
            </a:pPr>
            <a:r>
              <a:rPr lang="en-US" sz="1200" b="1" dirty="0">
                <a:solidFill>
                  <a:schemeClr val="accent2"/>
                </a:solidFill>
                <a:cs typeface="+mj-cs"/>
              </a:rPr>
              <a:t>单击此处添加标题</a:t>
            </a:r>
          </a:p>
          <a:p>
            <a:pPr algn="r">
              <a:spcBef>
                <a:spcPct val="20000"/>
              </a:spcBef>
              <a:defRPr/>
            </a:pPr>
            <a:r>
              <a:rPr lang="en-US" sz="1000" dirty="0">
                <a:solidFill>
                  <a:schemeClr val="tx1">
                    <a:lumMod val="50000"/>
                    <a:lumOff val="50000"/>
                  </a:schemeClr>
                </a:solidFill>
              </a:rPr>
              <a:t>您的内容打在这里，或者通过复制您的文本后，在此框中选择粘贴，并选择只保留文字。您的内容打在这里，或者通过复制您的文本后，在此框中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par>
                          <p:cTn id="13" fill="hold">
                            <p:stCondLst>
                              <p:cond delay="1000"/>
                            </p:stCondLst>
                            <p:childTnLst>
                              <p:par>
                                <p:cTn id="14" presetID="23" presetClass="entr" presetSubtype="16"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2" presetClass="entr" presetSubtype="1" accel="50000" decel="5000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childTnLst>
                          </p:cTn>
                        </p:par>
                        <p:par>
                          <p:cTn id="27" fill="hold">
                            <p:stCondLst>
                              <p:cond delay="2500"/>
                            </p:stCondLst>
                            <p:childTnLst>
                              <p:par>
                                <p:cTn id="28" presetID="23" presetClass="entr" presetSubtype="16" fill="hold"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p:cTn id="30" dur="500" fill="hold"/>
                                        <p:tgtEl>
                                          <p:spTgt spid="22"/>
                                        </p:tgtEl>
                                        <p:attrNameLst>
                                          <p:attrName>ppt_w</p:attrName>
                                        </p:attrNameLst>
                                      </p:cBhvr>
                                      <p:tavLst>
                                        <p:tav tm="0">
                                          <p:val>
                                            <p:fltVal val="0"/>
                                          </p:val>
                                        </p:tav>
                                        <p:tav tm="100000">
                                          <p:val>
                                            <p:strVal val="#ppt_w"/>
                                          </p:val>
                                        </p:tav>
                                      </p:tavLst>
                                    </p:anim>
                                    <p:anim calcmode="lin" valueType="num">
                                      <p:cBhvr>
                                        <p:cTn id="31" dur="500" fill="hold"/>
                                        <p:tgtEl>
                                          <p:spTgt spid="22"/>
                                        </p:tgtEl>
                                        <p:attrNameLst>
                                          <p:attrName>ppt_h</p:attrName>
                                        </p:attrNameLst>
                                      </p:cBhvr>
                                      <p:tavLst>
                                        <p:tav tm="0">
                                          <p:val>
                                            <p:fltVal val="0"/>
                                          </p:val>
                                        </p:tav>
                                        <p:tav tm="100000">
                                          <p:val>
                                            <p:strVal val="#ppt_h"/>
                                          </p:val>
                                        </p:tav>
                                      </p:tavLst>
                                    </p:anim>
                                  </p:childTnLst>
                                </p:cTn>
                              </p:par>
                            </p:childTnLst>
                          </p:cTn>
                        </p:par>
                        <p:par>
                          <p:cTn id="32" fill="hold">
                            <p:stCondLst>
                              <p:cond delay="3000"/>
                            </p:stCondLst>
                            <p:childTnLst>
                              <p:par>
                                <p:cTn id="33" presetID="2" presetClass="entr" presetSubtype="4" accel="50000" decel="50000"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ppt_x"/>
                                          </p:val>
                                        </p:tav>
                                        <p:tav tm="100000">
                                          <p:val>
                                            <p:strVal val="#ppt_x"/>
                                          </p:val>
                                        </p:tav>
                                      </p:tavLst>
                                    </p:anim>
                                    <p:anim calcmode="lin" valueType="num">
                                      <p:cBhvr additive="base">
                                        <p:cTn id="36" dur="500" fill="hold"/>
                                        <p:tgtEl>
                                          <p:spTgt spid="3"/>
                                        </p:tgtEl>
                                        <p:attrNameLst>
                                          <p:attrName>ppt_y</p:attrName>
                                        </p:attrNameLst>
                                      </p:cBhvr>
                                      <p:tavLst>
                                        <p:tav tm="0">
                                          <p:val>
                                            <p:strVal val="1+#ppt_h/2"/>
                                          </p:val>
                                        </p:tav>
                                        <p:tav tm="100000">
                                          <p:val>
                                            <p:strVal val="#ppt_y"/>
                                          </p:val>
                                        </p:tav>
                                      </p:tavLst>
                                    </p:anim>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par>
                          <p:cTn id="41" fill="hold">
                            <p:stCondLst>
                              <p:cond delay="4000"/>
                            </p:stCondLst>
                            <p:childTnLst>
                              <p:par>
                                <p:cTn id="42" presetID="23" presetClass="entr" presetSubtype="16" fill="hold" grpId="0" nodeType="after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p:cTn id="44" dur="500" fill="hold"/>
                                        <p:tgtEl>
                                          <p:spTgt spid="21"/>
                                        </p:tgtEl>
                                        <p:attrNameLst>
                                          <p:attrName>ppt_w</p:attrName>
                                        </p:attrNameLst>
                                      </p:cBhvr>
                                      <p:tavLst>
                                        <p:tav tm="0">
                                          <p:val>
                                            <p:fltVal val="0"/>
                                          </p:val>
                                        </p:tav>
                                        <p:tav tm="100000">
                                          <p:val>
                                            <p:strVal val="#ppt_w"/>
                                          </p:val>
                                        </p:tav>
                                      </p:tavLst>
                                    </p:anim>
                                    <p:anim calcmode="lin" valueType="num">
                                      <p:cBhvr>
                                        <p:cTn id="45" dur="500" fill="hold"/>
                                        <p:tgtEl>
                                          <p:spTgt spid="21"/>
                                        </p:tgtEl>
                                        <p:attrNameLst>
                                          <p:attrName>ppt_h</p:attrName>
                                        </p:attrNameLst>
                                      </p:cBhvr>
                                      <p:tavLst>
                                        <p:tav tm="0">
                                          <p:val>
                                            <p:fltVal val="0"/>
                                          </p:val>
                                        </p:tav>
                                        <p:tav tm="100000">
                                          <p:val>
                                            <p:strVal val="#ppt_h"/>
                                          </p:val>
                                        </p:tav>
                                      </p:tavLst>
                                    </p:anim>
                                  </p:childTnLst>
                                </p:cTn>
                              </p:par>
                            </p:childTnLst>
                          </p:cTn>
                        </p:par>
                        <p:par>
                          <p:cTn id="46" fill="hold">
                            <p:stCondLst>
                              <p:cond delay="4500"/>
                            </p:stCondLst>
                            <p:childTnLst>
                              <p:par>
                                <p:cTn id="47" presetID="2" presetClass="entr" presetSubtype="8" accel="50000" decel="50000" fill="hold" grpId="0" nodeType="after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0-#ppt_w/2"/>
                                          </p:val>
                                        </p:tav>
                                        <p:tav tm="100000">
                                          <p:val>
                                            <p:strVal val="#ppt_x"/>
                                          </p:val>
                                        </p:tav>
                                      </p:tavLst>
                                    </p:anim>
                                    <p:anim calcmode="lin" valueType="num">
                                      <p:cBhvr additive="base">
                                        <p:cTn id="50" dur="500" fill="hold"/>
                                        <p:tgtEl>
                                          <p:spTgt spid="33"/>
                                        </p:tgtEl>
                                        <p:attrNameLst>
                                          <p:attrName>ppt_y</p:attrName>
                                        </p:attrNameLst>
                                      </p:cBhvr>
                                      <p:tavLst>
                                        <p:tav tm="0">
                                          <p:val>
                                            <p:strVal val="#ppt_y"/>
                                          </p:val>
                                        </p:tav>
                                        <p:tav tm="100000">
                                          <p:val>
                                            <p:strVal val="#ppt_y"/>
                                          </p:val>
                                        </p:tav>
                                      </p:tavLst>
                                    </p:anim>
                                  </p:childTnLst>
                                </p:cTn>
                              </p:par>
                            </p:childTnLst>
                          </p:cTn>
                        </p:par>
                        <p:par>
                          <p:cTn id="51" fill="hold">
                            <p:stCondLst>
                              <p:cond delay="5000"/>
                            </p:stCondLst>
                            <p:childTnLst>
                              <p:par>
                                <p:cTn id="52" presetID="2" presetClass="entr" presetSubtype="8" accel="50000" decel="50000"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additive="base">
                                        <p:cTn id="54" dur="500" fill="hold"/>
                                        <p:tgtEl>
                                          <p:spTgt spid="34"/>
                                        </p:tgtEl>
                                        <p:attrNameLst>
                                          <p:attrName>ppt_x</p:attrName>
                                        </p:attrNameLst>
                                      </p:cBhvr>
                                      <p:tavLst>
                                        <p:tav tm="0">
                                          <p:val>
                                            <p:strVal val="0-#ppt_w/2"/>
                                          </p:val>
                                        </p:tav>
                                        <p:tav tm="100000">
                                          <p:val>
                                            <p:strVal val="#ppt_x"/>
                                          </p:val>
                                        </p:tav>
                                      </p:tavLst>
                                    </p:anim>
                                    <p:anim calcmode="lin" valueType="num">
                                      <p:cBhvr additive="base">
                                        <p:cTn id="55" dur="500" fill="hold"/>
                                        <p:tgtEl>
                                          <p:spTgt spid="34"/>
                                        </p:tgtEl>
                                        <p:attrNameLst>
                                          <p:attrName>ppt_y</p:attrName>
                                        </p:attrNameLst>
                                      </p:cBhvr>
                                      <p:tavLst>
                                        <p:tav tm="0">
                                          <p:val>
                                            <p:strVal val="#ppt_y"/>
                                          </p:val>
                                        </p:tav>
                                        <p:tav tm="100000">
                                          <p:val>
                                            <p:strVal val="#ppt_y"/>
                                          </p:val>
                                        </p:tav>
                                      </p:tavLst>
                                    </p:anim>
                                  </p:childTnLst>
                                </p:cTn>
                              </p:par>
                            </p:childTnLst>
                          </p:cTn>
                        </p:par>
                        <p:par>
                          <p:cTn id="56" fill="hold">
                            <p:stCondLst>
                              <p:cond delay="5500"/>
                            </p:stCondLst>
                            <p:childTnLst>
                              <p:par>
                                <p:cTn id="57" presetID="2" presetClass="entr" presetSubtype="2" accel="50000" decel="50000"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9" grpId="0"/>
      <p:bldP spid="30" grpId="0"/>
      <p:bldP spid="31" grpId="0"/>
      <p:bldP spid="32" grpId="0"/>
      <p:bldP spid="33" grpId="0"/>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13"/>
          </p:nvPr>
        </p:nvPicPr>
        <p:blipFill>
          <a:blip r:embed="rId2" cstate="print">
            <a:extLst>
              <a:ext uri="{28A0092B-C50C-407E-A947-70E740481C1C}">
                <a14:useLocalDpi xmlns:a14="http://schemas.microsoft.com/office/drawing/2010/main" xmlns="" val="0"/>
              </a:ext>
            </a:extLst>
          </a:blip>
          <a:srcRect t="7813" b="7813"/>
          <a:stretch>
            <a:fillRect/>
          </a:stretch>
        </p:blipFill>
        <p:spPr/>
      </p:pic>
      <p:sp>
        <p:nvSpPr>
          <p:cNvPr id="5" name="文本框 4"/>
          <p:cNvSpPr txBox="1"/>
          <p:nvPr/>
        </p:nvSpPr>
        <p:spPr>
          <a:xfrm>
            <a:off x="7486650" y="1336711"/>
            <a:ext cx="1554480" cy="5145405"/>
          </a:xfrm>
          <a:prstGeom prst="rect">
            <a:avLst/>
          </a:prstGeom>
          <a:noFill/>
        </p:spPr>
        <p:txBody>
          <a:bodyPr wrap="square" rtlCol="0">
            <a:spAutoFit/>
          </a:bodyPr>
          <a:lstStyle/>
          <a:p>
            <a:pPr algn="ctr"/>
            <a:r>
              <a:rPr lang="en-US" altLang="zh-CN" sz="30975" dirty="0" smtClean="0">
                <a:solidFill>
                  <a:schemeClr val="bg1"/>
                </a:solidFill>
              </a:rPr>
              <a:t>4</a:t>
            </a:r>
            <a:endParaRPr lang="zh-CN" altLang="en-US" sz="30975" dirty="0">
              <a:solidFill>
                <a:schemeClr val="bg1"/>
              </a:solidFill>
            </a:endParaRPr>
          </a:p>
        </p:txBody>
      </p:sp>
      <p:sp>
        <p:nvSpPr>
          <p:cNvPr id="6" name="文本框 5"/>
          <p:cNvSpPr txBox="1"/>
          <p:nvPr/>
        </p:nvSpPr>
        <p:spPr>
          <a:xfrm>
            <a:off x="2617470" y="3673142"/>
            <a:ext cx="5646420" cy="2122805"/>
          </a:xfrm>
          <a:prstGeom prst="rect">
            <a:avLst/>
          </a:prstGeom>
          <a:noFill/>
        </p:spPr>
        <p:txBody>
          <a:bodyPr wrap="square" rtlCol="0">
            <a:spAutoFit/>
          </a:bodyPr>
          <a:lstStyle/>
          <a:p>
            <a:pPr algn="ctr"/>
            <a:r>
              <a:rPr lang="en-US" altLang="zh-CN" sz="12450" dirty="0" smtClean="0">
                <a:solidFill>
                  <a:schemeClr val="bg1"/>
                </a:solidFill>
              </a:rPr>
              <a:t>PART</a:t>
            </a:r>
            <a:endParaRPr lang="zh-CN" altLang="en-US" sz="12450" dirty="0">
              <a:solidFill>
                <a:schemeClr val="bg1"/>
              </a:solidFill>
            </a:endParaRPr>
          </a:p>
        </p:txBody>
      </p:sp>
      <p:sp>
        <p:nvSpPr>
          <p:cNvPr id="7" name="文本框 6"/>
          <p:cNvSpPr txBox="1"/>
          <p:nvPr/>
        </p:nvSpPr>
        <p:spPr>
          <a:xfrm>
            <a:off x="651510" y="1499685"/>
            <a:ext cx="5623560" cy="678815"/>
          </a:xfrm>
          <a:prstGeom prst="rect">
            <a:avLst/>
          </a:prstGeom>
          <a:noFill/>
        </p:spPr>
        <p:txBody>
          <a:bodyPr wrap="square" rtlCol="0">
            <a:spAutoFit/>
          </a:bodyPr>
          <a:lstStyle/>
          <a:p>
            <a:r>
              <a:rPr lang="en-US" altLang="zh-CN" sz="3600" b="1" dirty="0" smtClean="0">
                <a:solidFill>
                  <a:schemeClr val="bg1"/>
                </a:solidFill>
              </a:rPr>
              <a:t>单击此处添加标题</a:t>
            </a:r>
          </a:p>
        </p:txBody>
      </p:sp>
      <p:cxnSp>
        <p:nvCxnSpPr>
          <p:cNvPr id="8" name="直接连接符 7"/>
          <p:cNvCxnSpPr/>
          <p:nvPr/>
        </p:nvCxnSpPr>
        <p:spPr>
          <a:xfrm>
            <a:off x="560070" y="2161033"/>
            <a:ext cx="40919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08660" y="2154048"/>
            <a:ext cx="4389120" cy="384810"/>
          </a:xfrm>
          <a:prstGeom prst="rect">
            <a:avLst/>
          </a:prstGeom>
          <a:noFill/>
        </p:spPr>
        <p:txBody>
          <a:bodyPr wrap="square" rtlCol="0">
            <a:spAutoFit/>
          </a:bodyPr>
          <a:lstStyle/>
          <a:p>
            <a:r>
              <a:rPr lang="en-US" altLang="zh-CN" dirty="0" smtClean="0">
                <a:solidFill>
                  <a:schemeClr val="bg1"/>
                </a:solidFill>
              </a:rPr>
              <a:t>请在此粘贴或者输入您的文字内容</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7200" y="160470"/>
            <a:ext cx="6000750" cy="581025"/>
          </a:xfrm>
          <a:prstGeom prst="rect">
            <a:avLst/>
          </a:prstGeom>
          <a:noFill/>
        </p:spPr>
        <p:txBody>
          <a:bodyPr wrap="square" rtlCol="0">
            <a:spAutoFit/>
          </a:bodyPr>
          <a:lstStyle/>
          <a:p>
            <a:r>
              <a:rPr lang="zh-CN" altLang="en-US" sz="3000" b="1" dirty="0">
                <a:solidFill>
                  <a:schemeClr val="bg1"/>
                </a:solidFill>
              </a:rPr>
              <a:t>目录</a:t>
            </a:r>
          </a:p>
        </p:txBody>
      </p:sp>
      <p:sp>
        <p:nvSpPr>
          <p:cNvPr id="156" name="椭圆 155"/>
          <p:cNvSpPr/>
          <p:nvPr/>
        </p:nvSpPr>
        <p:spPr>
          <a:xfrm>
            <a:off x="1372549" y="1775910"/>
            <a:ext cx="800100" cy="800100"/>
          </a:xfrm>
          <a:prstGeom prst="ellipse">
            <a:avLst/>
          </a:prstGeom>
          <a:solidFill>
            <a:srgbClr val="FAB51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n-ea"/>
            </a:endParaRPr>
          </a:p>
        </p:txBody>
      </p:sp>
      <p:sp>
        <p:nvSpPr>
          <p:cNvPr id="157" name="文本框 156"/>
          <p:cNvSpPr txBox="1"/>
          <p:nvPr/>
        </p:nvSpPr>
        <p:spPr>
          <a:xfrm>
            <a:off x="1372870" y="1887220"/>
            <a:ext cx="820420" cy="629920"/>
          </a:xfrm>
          <a:prstGeom prst="rect">
            <a:avLst/>
          </a:prstGeom>
          <a:noFill/>
        </p:spPr>
        <p:txBody>
          <a:bodyPr wrap="square" rtlCol="0">
            <a:spAutoFit/>
          </a:bodyPr>
          <a:lstStyle/>
          <a:p>
            <a:pPr algn="ctr"/>
            <a:r>
              <a:rPr lang="en-US" altLang="zh-CN" sz="3300" dirty="0">
                <a:solidFill>
                  <a:schemeClr val="bg1"/>
                </a:solidFill>
                <a:latin typeface="+mn-ea"/>
              </a:rPr>
              <a:t>01</a:t>
            </a:r>
            <a:endParaRPr lang="zh-CN" altLang="en-US" sz="3300" dirty="0">
              <a:solidFill>
                <a:schemeClr val="bg1"/>
              </a:solidFill>
              <a:latin typeface="+mn-ea"/>
            </a:endParaRPr>
          </a:p>
        </p:txBody>
      </p:sp>
      <p:sp>
        <p:nvSpPr>
          <p:cNvPr id="158" name="文本框 157"/>
          <p:cNvSpPr txBox="1"/>
          <p:nvPr/>
        </p:nvSpPr>
        <p:spPr>
          <a:xfrm>
            <a:off x="1281238" y="2687520"/>
            <a:ext cx="982722" cy="320040"/>
          </a:xfrm>
          <a:prstGeom prst="rect">
            <a:avLst/>
          </a:prstGeom>
          <a:noFill/>
        </p:spPr>
        <p:txBody>
          <a:bodyPr wrap="square" rtlCol="0">
            <a:spAutoFit/>
          </a:bodyPr>
          <a:lstStyle/>
          <a:p>
            <a:pPr algn="ctr"/>
            <a:r>
              <a:rPr lang="zh-CN" altLang="en-US" sz="1500" b="1" dirty="0">
                <a:solidFill>
                  <a:schemeClr val="tx1">
                    <a:lumMod val="50000"/>
                    <a:lumOff val="50000"/>
                  </a:schemeClr>
                </a:solidFill>
                <a:latin typeface="黑体" panose="02010600030101010101" charset="-122"/>
                <a:ea typeface="黑体" panose="02010600030101010101" charset="-122"/>
              </a:rPr>
              <a:t>输入标题</a:t>
            </a:r>
          </a:p>
        </p:txBody>
      </p:sp>
      <p:sp>
        <p:nvSpPr>
          <p:cNvPr id="159" name="文本框 158"/>
          <p:cNvSpPr txBox="1"/>
          <p:nvPr/>
        </p:nvSpPr>
        <p:spPr>
          <a:xfrm>
            <a:off x="943924" y="2987603"/>
            <a:ext cx="1657350" cy="932563"/>
          </a:xfrm>
          <a:prstGeom prst="rect">
            <a:avLst/>
          </a:prstGeom>
          <a:noFill/>
        </p:spPr>
        <p:txBody>
          <a:bodyPr wrap="square" rtlCol="0">
            <a:spAutoFit/>
          </a:bodyPr>
          <a:lstStyle/>
          <a:p>
            <a:pPr algn="ctr">
              <a:lnSpc>
                <a:spcPct val="130000"/>
              </a:lnSpc>
            </a:pPr>
            <a:r>
              <a:rPr lang="zh-CN" altLang="en-US" sz="1050" dirty="0">
                <a:solidFill>
                  <a:schemeClr val="tx1">
                    <a:lumMod val="50000"/>
                    <a:lumOff val="50000"/>
                  </a:schemeClr>
                </a:solidFill>
                <a:latin typeface="黑体" panose="02010600030101010101" charset="-122"/>
                <a:ea typeface="黑体" panose="02010600030101010101" charset="-122"/>
              </a:rPr>
              <a:t>请在此处输入标题目录文</a:t>
            </a:r>
            <a:r>
              <a:rPr lang="zh-CN" altLang="en-US" sz="1050" dirty="0" smtClean="0">
                <a:solidFill>
                  <a:schemeClr val="tx1">
                    <a:lumMod val="50000"/>
                    <a:lumOff val="50000"/>
                  </a:schemeClr>
                </a:solidFill>
                <a:latin typeface="黑体" panose="02010600030101010101" charset="-122"/>
                <a:ea typeface="黑体" panose="02010600030101010101" charset="-122"/>
              </a:rPr>
              <a:t>字亮亮图文旗舰店</a:t>
            </a:r>
            <a:r>
              <a:rPr lang="en-US" altLang="zh-CN" sz="1050" dirty="0" smtClean="0">
                <a:solidFill>
                  <a:schemeClr val="tx1">
                    <a:lumMod val="50000"/>
                    <a:lumOff val="50000"/>
                  </a:schemeClr>
                </a:solidFill>
                <a:latin typeface="黑体" panose="02010600030101010101" charset="-122"/>
                <a:ea typeface="黑体" panose="02010600030101010101" charset="-122"/>
              </a:rPr>
              <a:t>https://liangliangtuwen.tmall.com</a:t>
            </a:r>
            <a:endParaRPr lang="zh-CN" altLang="en-US" sz="1050" dirty="0">
              <a:solidFill>
                <a:schemeClr val="tx1">
                  <a:lumMod val="50000"/>
                  <a:lumOff val="50000"/>
                </a:schemeClr>
              </a:solidFill>
              <a:latin typeface="黑体" panose="02010600030101010101" charset="-122"/>
              <a:ea typeface="黑体" panose="02010600030101010101" charset="-122"/>
            </a:endParaRPr>
          </a:p>
        </p:txBody>
      </p:sp>
      <p:sp>
        <p:nvSpPr>
          <p:cNvPr id="160" name="椭圆 159"/>
          <p:cNvSpPr/>
          <p:nvPr/>
        </p:nvSpPr>
        <p:spPr>
          <a:xfrm>
            <a:off x="3238817" y="1775910"/>
            <a:ext cx="800100" cy="800100"/>
          </a:xfrm>
          <a:prstGeom prst="ellipse">
            <a:avLst/>
          </a:prstGeom>
          <a:solidFill>
            <a:srgbClr val="F3650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n-ea"/>
            </a:endParaRPr>
          </a:p>
        </p:txBody>
      </p:sp>
      <p:sp>
        <p:nvSpPr>
          <p:cNvPr id="161" name="文本框 160"/>
          <p:cNvSpPr txBox="1"/>
          <p:nvPr/>
        </p:nvSpPr>
        <p:spPr>
          <a:xfrm>
            <a:off x="3218815" y="1887220"/>
            <a:ext cx="820420" cy="629920"/>
          </a:xfrm>
          <a:prstGeom prst="rect">
            <a:avLst/>
          </a:prstGeom>
          <a:noFill/>
        </p:spPr>
        <p:txBody>
          <a:bodyPr wrap="square" rtlCol="0">
            <a:spAutoFit/>
          </a:bodyPr>
          <a:lstStyle/>
          <a:p>
            <a:pPr algn="ctr"/>
            <a:r>
              <a:rPr lang="en-US" altLang="zh-CN" sz="3300" dirty="0">
                <a:solidFill>
                  <a:schemeClr val="bg1"/>
                </a:solidFill>
                <a:latin typeface="+mn-ea"/>
              </a:rPr>
              <a:t>02</a:t>
            </a:r>
            <a:endParaRPr lang="zh-CN" altLang="en-US" sz="3300" dirty="0">
              <a:solidFill>
                <a:schemeClr val="bg1"/>
              </a:solidFill>
              <a:latin typeface="+mn-ea"/>
            </a:endParaRPr>
          </a:p>
        </p:txBody>
      </p:sp>
      <p:sp>
        <p:nvSpPr>
          <p:cNvPr id="162" name="文本框 161"/>
          <p:cNvSpPr txBox="1"/>
          <p:nvPr/>
        </p:nvSpPr>
        <p:spPr>
          <a:xfrm>
            <a:off x="3147506" y="2687520"/>
            <a:ext cx="982722" cy="335915"/>
          </a:xfrm>
          <a:prstGeom prst="rect">
            <a:avLst/>
          </a:prstGeom>
          <a:noFill/>
        </p:spPr>
        <p:txBody>
          <a:bodyPr wrap="square" rtlCol="0">
            <a:spAutoFit/>
          </a:bodyPr>
          <a:lstStyle/>
          <a:p>
            <a:pPr algn="ctr"/>
            <a:r>
              <a:rPr lang="zh-CN" altLang="en-US" sz="1500" b="1" dirty="0">
                <a:solidFill>
                  <a:schemeClr val="tx1">
                    <a:lumMod val="50000"/>
                    <a:lumOff val="50000"/>
                  </a:schemeClr>
                </a:solidFill>
                <a:latin typeface="黑体" panose="02010600030101010101" charset="-122"/>
                <a:ea typeface="黑体" panose="02010600030101010101" charset="-122"/>
              </a:rPr>
              <a:t>输入标题</a:t>
            </a:r>
          </a:p>
        </p:txBody>
      </p:sp>
      <p:sp>
        <p:nvSpPr>
          <p:cNvPr id="163" name="文本框 162"/>
          <p:cNvSpPr txBox="1"/>
          <p:nvPr/>
        </p:nvSpPr>
        <p:spPr>
          <a:xfrm>
            <a:off x="2810191" y="2987603"/>
            <a:ext cx="1657350" cy="922020"/>
          </a:xfrm>
          <a:prstGeom prst="rect">
            <a:avLst/>
          </a:prstGeom>
          <a:noFill/>
        </p:spPr>
        <p:txBody>
          <a:bodyPr wrap="square" rtlCol="0">
            <a:spAutoFit/>
          </a:bodyPr>
          <a:lstStyle>
            <a:defPPr>
              <a:defRPr lang="zh-CN"/>
            </a:defPPr>
            <a:lvl1pPr algn="ctr">
              <a:lnSpc>
                <a:spcPct val="130000"/>
              </a:lnSpc>
              <a:defRPr sz="1400">
                <a:solidFill>
                  <a:srgbClr val="312345"/>
                </a:solidFill>
                <a:latin typeface="+mn-ea"/>
              </a:defRPr>
            </a:lvl1pPr>
          </a:lstStyle>
          <a:p>
            <a:r>
              <a:rPr lang="zh-CN" altLang="en-US" sz="1050" dirty="0">
                <a:solidFill>
                  <a:schemeClr val="tx1">
                    <a:lumMod val="50000"/>
                    <a:lumOff val="50000"/>
                  </a:schemeClr>
                </a:solidFill>
                <a:latin typeface="黑体" panose="02010600030101010101" charset="-122"/>
                <a:ea typeface="黑体" panose="02010600030101010101" charset="-122"/>
              </a:rPr>
              <a:t>请在此处输入标题目录文字说明请在此处输入标题目录文字说明请在此处输入标题目录文字说明</a:t>
            </a:r>
          </a:p>
        </p:txBody>
      </p:sp>
      <p:sp>
        <p:nvSpPr>
          <p:cNvPr id="164" name="椭圆 163"/>
          <p:cNvSpPr/>
          <p:nvPr/>
        </p:nvSpPr>
        <p:spPr>
          <a:xfrm>
            <a:off x="5105084" y="1775910"/>
            <a:ext cx="800100" cy="800100"/>
          </a:xfrm>
          <a:prstGeom prst="ellipse">
            <a:avLst/>
          </a:prstGeom>
          <a:solidFill>
            <a:srgbClr val="3E825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n-ea"/>
            </a:endParaRPr>
          </a:p>
        </p:txBody>
      </p:sp>
      <p:sp>
        <p:nvSpPr>
          <p:cNvPr id="165" name="文本框 164"/>
          <p:cNvSpPr txBox="1"/>
          <p:nvPr/>
        </p:nvSpPr>
        <p:spPr>
          <a:xfrm>
            <a:off x="5115560" y="1887220"/>
            <a:ext cx="820420" cy="629920"/>
          </a:xfrm>
          <a:prstGeom prst="rect">
            <a:avLst/>
          </a:prstGeom>
          <a:noFill/>
        </p:spPr>
        <p:txBody>
          <a:bodyPr wrap="square" rtlCol="0">
            <a:spAutoFit/>
          </a:bodyPr>
          <a:lstStyle/>
          <a:p>
            <a:pPr algn="ctr"/>
            <a:r>
              <a:rPr lang="en-US" altLang="zh-CN" sz="3300" dirty="0">
                <a:solidFill>
                  <a:schemeClr val="bg1"/>
                </a:solidFill>
                <a:latin typeface="+mn-ea"/>
              </a:rPr>
              <a:t>03</a:t>
            </a:r>
            <a:endParaRPr lang="zh-CN" altLang="en-US" sz="3300" dirty="0">
              <a:solidFill>
                <a:schemeClr val="bg1"/>
              </a:solidFill>
              <a:latin typeface="+mn-ea"/>
            </a:endParaRPr>
          </a:p>
        </p:txBody>
      </p:sp>
      <p:sp>
        <p:nvSpPr>
          <p:cNvPr id="166" name="文本框 165"/>
          <p:cNvSpPr txBox="1"/>
          <p:nvPr/>
        </p:nvSpPr>
        <p:spPr>
          <a:xfrm>
            <a:off x="5013773" y="2687520"/>
            <a:ext cx="982722" cy="335915"/>
          </a:xfrm>
          <a:prstGeom prst="rect">
            <a:avLst/>
          </a:prstGeom>
          <a:noFill/>
        </p:spPr>
        <p:txBody>
          <a:bodyPr wrap="square" rtlCol="0">
            <a:spAutoFit/>
          </a:bodyPr>
          <a:lstStyle/>
          <a:p>
            <a:pPr algn="ctr"/>
            <a:r>
              <a:rPr lang="zh-CN" altLang="en-US" sz="1500" b="1" dirty="0">
                <a:solidFill>
                  <a:schemeClr val="tx1">
                    <a:lumMod val="50000"/>
                    <a:lumOff val="50000"/>
                  </a:schemeClr>
                </a:solidFill>
                <a:latin typeface="黑体" panose="02010600030101010101" charset="-122"/>
                <a:ea typeface="黑体" panose="02010600030101010101" charset="-122"/>
              </a:rPr>
              <a:t>输入标题</a:t>
            </a:r>
          </a:p>
        </p:txBody>
      </p:sp>
      <p:sp>
        <p:nvSpPr>
          <p:cNvPr id="167" name="文本框 166"/>
          <p:cNvSpPr txBox="1"/>
          <p:nvPr/>
        </p:nvSpPr>
        <p:spPr>
          <a:xfrm>
            <a:off x="4676459" y="2987603"/>
            <a:ext cx="1657350" cy="922020"/>
          </a:xfrm>
          <a:prstGeom prst="rect">
            <a:avLst/>
          </a:prstGeom>
          <a:noFill/>
        </p:spPr>
        <p:txBody>
          <a:bodyPr wrap="square" rtlCol="0">
            <a:spAutoFit/>
          </a:bodyPr>
          <a:lstStyle>
            <a:defPPr>
              <a:defRPr lang="zh-CN"/>
            </a:defPPr>
            <a:lvl1pPr algn="ctr">
              <a:lnSpc>
                <a:spcPct val="130000"/>
              </a:lnSpc>
              <a:defRPr sz="1400">
                <a:solidFill>
                  <a:srgbClr val="312345"/>
                </a:solidFill>
                <a:latin typeface="+mn-ea"/>
              </a:defRPr>
            </a:lvl1pPr>
          </a:lstStyle>
          <a:p>
            <a:r>
              <a:rPr lang="zh-CN" altLang="en-US" sz="1050" dirty="0">
                <a:solidFill>
                  <a:schemeClr val="tx1">
                    <a:lumMod val="50000"/>
                    <a:lumOff val="50000"/>
                  </a:schemeClr>
                </a:solidFill>
                <a:latin typeface="黑体" panose="02010600030101010101" charset="-122"/>
                <a:ea typeface="黑体" panose="02010600030101010101" charset="-122"/>
              </a:rPr>
              <a:t>请在此处输入标题目录文字说明请在此处输入标题目录文字说明请在此处输入标题目录文字说明</a:t>
            </a:r>
          </a:p>
        </p:txBody>
      </p:sp>
      <p:sp>
        <p:nvSpPr>
          <p:cNvPr id="168" name="椭圆 167"/>
          <p:cNvSpPr/>
          <p:nvPr/>
        </p:nvSpPr>
        <p:spPr>
          <a:xfrm>
            <a:off x="6971351" y="1775910"/>
            <a:ext cx="800100" cy="800100"/>
          </a:xfrm>
          <a:prstGeom prst="ellipse">
            <a:avLst/>
          </a:prstGeom>
          <a:solidFill>
            <a:srgbClr val="F9911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n-ea"/>
            </a:endParaRPr>
          </a:p>
        </p:txBody>
      </p:sp>
      <p:sp>
        <p:nvSpPr>
          <p:cNvPr id="169" name="文本框 168"/>
          <p:cNvSpPr txBox="1"/>
          <p:nvPr/>
        </p:nvSpPr>
        <p:spPr>
          <a:xfrm>
            <a:off x="6910705" y="1887220"/>
            <a:ext cx="890270" cy="629920"/>
          </a:xfrm>
          <a:prstGeom prst="rect">
            <a:avLst/>
          </a:prstGeom>
          <a:noFill/>
        </p:spPr>
        <p:txBody>
          <a:bodyPr wrap="square" rtlCol="0">
            <a:spAutoFit/>
          </a:bodyPr>
          <a:lstStyle/>
          <a:p>
            <a:pPr algn="ctr"/>
            <a:r>
              <a:rPr lang="en-US" altLang="zh-CN" sz="3300" dirty="0">
                <a:solidFill>
                  <a:schemeClr val="bg1"/>
                </a:solidFill>
                <a:latin typeface="+mn-ea"/>
              </a:rPr>
              <a:t>04</a:t>
            </a:r>
            <a:endParaRPr lang="zh-CN" altLang="en-US" sz="3300" dirty="0">
              <a:solidFill>
                <a:schemeClr val="bg1"/>
              </a:solidFill>
              <a:latin typeface="+mn-ea"/>
            </a:endParaRPr>
          </a:p>
        </p:txBody>
      </p:sp>
      <p:sp>
        <p:nvSpPr>
          <p:cNvPr id="170" name="文本框 169"/>
          <p:cNvSpPr txBox="1"/>
          <p:nvPr/>
        </p:nvSpPr>
        <p:spPr>
          <a:xfrm>
            <a:off x="6880040" y="2687520"/>
            <a:ext cx="982722" cy="335915"/>
          </a:xfrm>
          <a:prstGeom prst="rect">
            <a:avLst/>
          </a:prstGeom>
          <a:noFill/>
        </p:spPr>
        <p:txBody>
          <a:bodyPr wrap="square" rtlCol="0">
            <a:spAutoFit/>
          </a:bodyPr>
          <a:lstStyle/>
          <a:p>
            <a:pPr algn="ctr"/>
            <a:r>
              <a:rPr lang="zh-CN" altLang="en-US" sz="1500" b="1" dirty="0">
                <a:solidFill>
                  <a:schemeClr val="tx1">
                    <a:lumMod val="50000"/>
                    <a:lumOff val="50000"/>
                  </a:schemeClr>
                </a:solidFill>
                <a:latin typeface="黑体" panose="02010600030101010101" charset="-122"/>
                <a:ea typeface="黑体" panose="02010600030101010101" charset="-122"/>
              </a:rPr>
              <a:t>输入标题</a:t>
            </a:r>
          </a:p>
        </p:txBody>
      </p:sp>
      <p:sp>
        <p:nvSpPr>
          <p:cNvPr id="171" name="文本框 170"/>
          <p:cNvSpPr txBox="1"/>
          <p:nvPr/>
        </p:nvSpPr>
        <p:spPr>
          <a:xfrm>
            <a:off x="6542726" y="2987603"/>
            <a:ext cx="1657350" cy="922020"/>
          </a:xfrm>
          <a:prstGeom prst="rect">
            <a:avLst/>
          </a:prstGeom>
          <a:noFill/>
        </p:spPr>
        <p:txBody>
          <a:bodyPr wrap="square" rtlCol="0">
            <a:spAutoFit/>
          </a:bodyPr>
          <a:lstStyle>
            <a:defPPr>
              <a:defRPr lang="zh-CN"/>
            </a:defPPr>
            <a:lvl1pPr algn="ctr">
              <a:lnSpc>
                <a:spcPct val="130000"/>
              </a:lnSpc>
              <a:defRPr sz="1400">
                <a:solidFill>
                  <a:srgbClr val="312345"/>
                </a:solidFill>
                <a:latin typeface="+mn-ea"/>
              </a:defRPr>
            </a:lvl1pPr>
          </a:lstStyle>
          <a:p>
            <a:r>
              <a:rPr lang="zh-CN" altLang="en-US" sz="1050" dirty="0">
                <a:solidFill>
                  <a:schemeClr val="tx1">
                    <a:lumMod val="50000"/>
                    <a:lumOff val="50000"/>
                  </a:schemeClr>
                </a:solidFill>
                <a:latin typeface="黑体" panose="02010600030101010101" charset="-122"/>
                <a:ea typeface="黑体" panose="02010600030101010101" charset="-122"/>
              </a:rPr>
              <a:t>请在此处输入标题目录文字说明请在此处输入标题目录文字说明请在此处输入标题目录文字说明</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7200" y="160470"/>
            <a:ext cx="6000750" cy="581025"/>
          </a:xfrm>
          <a:prstGeom prst="rect">
            <a:avLst/>
          </a:prstGeom>
          <a:noFill/>
        </p:spPr>
        <p:txBody>
          <a:bodyPr wrap="square" rtlCol="0">
            <a:spAutoFit/>
          </a:bodyPr>
          <a:lstStyle/>
          <a:p>
            <a:r>
              <a:rPr lang="en-US" altLang="zh-CN" sz="3000" b="1" dirty="0" smtClean="0">
                <a:solidFill>
                  <a:schemeClr val="bg1"/>
                </a:solidFill>
              </a:rPr>
              <a:t>单击此处添加标题</a:t>
            </a:r>
          </a:p>
        </p:txBody>
      </p:sp>
      <p:sp>
        <p:nvSpPr>
          <p:cNvPr id="3" name="Rectangle 21"/>
          <p:cNvSpPr/>
          <p:nvPr/>
        </p:nvSpPr>
        <p:spPr>
          <a:xfrm>
            <a:off x="342062" y="1594300"/>
            <a:ext cx="1905000" cy="2743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grpSp>
        <p:nvGrpSpPr>
          <p:cNvPr id="5" name="Group 22"/>
          <p:cNvGrpSpPr/>
          <p:nvPr/>
        </p:nvGrpSpPr>
        <p:grpSpPr>
          <a:xfrm>
            <a:off x="1324133" y="1695901"/>
            <a:ext cx="1060445" cy="1104954"/>
            <a:chOff x="4204494" y="1809751"/>
            <a:chExt cx="1096958" cy="1143000"/>
          </a:xfrm>
        </p:grpSpPr>
        <p:sp>
          <p:nvSpPr>
            <p:cNvPr id="6" name="Trapezoid 26"/>
            <p:cNvSpPr/>
            <p:nvPr/>
          </p:nvSpPr>
          <p:spPr>
            <a:xfrm rot="5400000">
              <a:off x="4658521" y="2310604"/>
              <a:ext cx="1143000" cy="141293"/>
            </a:xfrm>
            <a:prstGeom prst="trapezoid">
              <a:avLst>
                <a:gd name="adj" fmla="val 10154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7" name="Isosceles Triangle 27"/>
            <p:cNvSpPr/>
            <p:nvPr/>
          </p:nvSpPr>
          <p:spPr>
            <a:xfrm rot="16200000">
              <a:off x="4321173" y="1832771"/>
              <a:ext cx="863600" cy="109695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 wrap="none" bIns="182880" rtlCol="0" anchor="ctr"/>
            <a:lstStyle/>
            <a:p>
              <a:pPr algn="ctr"/>
              <a:r>
                <a:rPr lang="en-US" sz="2100" b="1" dirty="0"/>
                <a:t>01</a:t>
              </a:r>
            </a:p>
          </p:txBody>
        </p:sp>
      </p:grpSp>
      <p:cxnSp>
        <p:nvCxnSpPr>
          <p:cNvPr id="8" name="Straight Connector 23"/>
          <p:cNvCxnSpPr/>
          <p:nvPr/>
        </p:nvCxnSpPr>
        <p:spPr>
          <a:xfrm>
            <a:off x="566097" y="3645627"/>
            <a:ext cx="1447800" cy="1588"/>
          </a:xfrm>
          <a:prstGeom prst="line">
            <a:avLst/>
          </a:prstGeom>
          <a:ln w="381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9" name="TextBox 24"/>
          <p:cNvSpPr txBox="1"/>
          <p:nvPr/>
        </p:nvSpPr>
        <p:spPr>
          <a:xfrm>
            <a:off x="403022" y="2519852"/>
            <a:ext cx="1783080" cy="948690"/>
          </a:xfrm>
          <a:prstGeom prst="rect">
            <a:avLst/>
          </a:prstGeom>
          <a:noFill/>
        </p:spPr>
        <p:txBody>
          <a:bodyPr wrap="square" rtlCol="0">
            <a:spAutoFit/>
          </a:bodyPr>
          <a:lstStyle/>
          <a:p>
            <a:pPr algn="ctr"/>
            <a:r>
              <a:rPr lang="en-US" sz="1050" b="1" dirty="0">
                <a:solidFill>
                  <a:schemeClr val="accent1"/>
                </a:solidFill>
              </a:rPr>
              <a:t>单击此处添加标题</a:t>
            </a:r>
          </a:p>
          <a:p>
            <a:pPr algn="ctr"/>
            <a:r>
              <a:rPr lang="en-US" sz="900" dirty="0">
                <a:solidFill>
                  <a:schemeClr val="tx1">
                    <a:lumMod val="65000"/>
                    <a:lumOff val="35000"/>
                  </a:schemeClr>
                </a:solidFill>
              </a:rPr>
              <a:t>请在此粘贴或者输入您的文字内容请在此粘贴或者输入您的文字内容请在此粘贴或者输入您的文字内容请在此粘贴或者输入您的文字内容</a:t>
            </a:r>
          </a:p>
        </p:txBody>
      </p:sp>
      <p:sp>
        <p:nvSpPr>
          <p:cNvPr id="10" name="Freeform 177"/>
          <p:cNvSpPr>
            <a:spLocks noEditPoints="1"/>
          </p:cNvSpPr>
          <p:nvPr/>
        </p:nvSpPr>
        <p:spPr bwMode="auto">
          <a:xfrm>
            <a:off x="1098092" y="3784912"/>
            <a:ext cx="392943" cy="413046"/>
          </a:xfrm>
          <a:custGeom>
            <a:avLst/>
            <a:gdLst/>
            <a:ahLst/>
            <a:cxnLst>
              <a:cxn ang="0">
                <a:pos x="350" y="180"/>
              </a:cxn>
              <a:cxn ang="0">
                <a:pos x="10" y="180"/>
              </a:cxn>
              <a:cxn ang="0">
                <a:pos x="5" y="171"/>
              </a:cxn>
              <a:cxn ang="0">
                <a:pos x="170" y="8"/>
              </a:cxn>
              <a:cxn ang="0">
                <a:pos x="189" y="9"/>
              </a:cxn>
              <a:cxn ang="0">
                <a:pos x="250" y="69"/>
              </a:cxn>
              <a:cxn ang="0">
                <a:pos x="250" y="45"/>
              </a:cxn>
              <a:cxn ang="0">
                <a:pos x="281" y="45"/>
              </a:cxn>
              <a:cxn ang="0">
                <a:pos x="281" y="100"/>
              </a:cxn>
              <a:cxn ang="0">
                <a:pos x="353" y="171"/>
              </a:cxn>
              <a:cxn ang="0">
                <a:pos x="350" y="180"/>
              </a:cxn>
              <a:cxn ang="0">
                <a:pos x="314" y="367"/>
              </a:cxn>
              <a:cxn ang="0">
                <a:pos x="300" y="380"/>
              </a:cxn>
              <a:cxn ang="0">
                <a:pos x="194" y="380"/>
              </a:cxn>
              <a:cxn ang="0">
                <a:pos x="194" y="302"/>
              </a:cxn>
              <a:cxn ang="0">
                <a:pos x="146" y="302"/>
              </a:cxn>
              <a:cxn ang="0">
                <a:pos x="146" y="380"/>
              </a:cxn>
              <a:cxn ang="0">
                <a:pos x="58" y="380"/>
              </a:cxn>
              <a:cxn ang="0">
                <a:pos x="44" y="366"/>
              </a:cxn>
              <a:cxn ang="0">
                <a:pos x="44" y="188"/>
              </a:cxn>
              <a:cxn ang="0">
                <a:pos x="314" y="188"/>
              </a:cxn>
              <a:cxn ang="0">
                <a:pos x="314" y="367"/>
              </a:cxn>
              <a:cxn ang="0">
                <a:pos x="273" y="242"/>
              </a:cxn>
              <a:cxn ang="0">
                <a:pos x="225" y="242"/>
              </a:cxn>
              <a:cxn ang="0">
                <a:pos x="225" y="282"/>
              </a:cxn>
              <a:cxn ang="0">
                <a:pos x="273" y="282"/>
              </a:cxn>
              <a:cxn ang="0">
                <a:pos x="273" y="242"/>
              </a:cxn>
            </a:cxnLst>
            <a:rect l="0" t="0" r="r" b="b"/>
            <a:pathLst>
              <a:path w="360" h="380">
                <a:moveTo>
                  <a:pt x="350" y="180"/>
                </a:moveTo>
                <a:cubicBezTo>
                  <a:pt x="295" y="180"/>
                  <a:pt x="68" y="180"/>
                  <a:pt x="10" y="180"/>
                </a:cubicBezTo>
                <a:cubicBezTo>
                  <a:pt x="0" y="180"/>
                  <a:pt x="0" y="176"/>
                  <a:pt x="5" y="171"/>
                </a:cubicBezTo>
                <a:cubicBezTo>
                  <a:pt x="36" y="140"/>
                  <a:pt x="138" y="40"/>
                  <a:pt x="170" y="8"/>
                </a:cubicBezTo>
                <a:cubicBezTo>
                  <a:pt x="178" y="0"/>
                  <a:pt x="180" y="0"/>
                  <a:pt x="189" y="9"/>
                </a:cubicBezTo>
                <a:cubicBezTo>
                  <a:pt x="201" y="21"/>
                  <a:pt x="225" y="44"/>
                  <a:pt x="250" y="69"/>
                </a:cubicBezTo>
                <a:cubicBezTo>
                  <a:pt x="250" y="45"/>
                  <a:pt x="250" y="45"/>
                  <a:pt x="250" y="45"/>
                </a:cubicBezTo>
                <a:cubicBezTo>
                  <a:pt x="281" y="45"/>
                  <a:pt x="281" y="45"/>
                  <a:pt x="281" y="45"/>
                </a:cubicBezTo>
                <a:cubicBezTo>
                  <a:pt x="281" y="100"/>
                  <a:pt x="281" y="100"/>
                  <a:pt x="281" y="100"/>
                </a:cubicBezTo>
                <a:cubicBezTo>
                  <a:pt x="311" y="129"/>
                  <a:pt x="339" y="158"/>
                  <a:pt x="353" y="171"/>
                </a:cubicBezTo>
                <a:cubicBezTo>
                  <a:pt x="358" y="176"/>
                  <a:pt x="360" y="180"/>
                  <a:pt x="350" y="180"/>
                </a:cubicBezTo>
                <a:close/>
                <a:moveTo>
                  <a:pt x="314" y="367"/>
                </a:moveTo>
                <a:cubicBezTo>
                  <a:pt x="314" y="376"/>
                  <a:pt x="310" y="380"/>
                  <a:pt x="300" y="380"/>
                </a:cubicBezTo>
                <a:cubicBezTo>
                  <a:pt x="269" y="380"/>
                  <a:pt x="194" y="380"/>
                  <a:pt x="194" y="380"/>
                </a:cubicBezTo>
                <a:cubicBezTo>
                  <a:pt x="194" y="302"/>
                  <a:pt x="194" y="302"/>
                  <a:pt x="194" y="302"/>
                </a:cubicBezTo>
                <a:cubicBezTo>
                  <a:pt x="146" y="302"/>
                  <a:pt x="146" y="302"/>
                  <a:pt x="146" y="302"/>
                </a:cubicBezTo>
                <a:cubicBezTo>
                  <a:pt x="146" y="380"/>
                  <a:pt x="146" y="380"/>
                  <a:pt x="146" y="380"/>
                </a:cubicBezTo>
                <a:cubicBezTo>
                  <a:pt x="146" y="380"/>
                  <a:pt x="86" y="380"/>
                  <a:pt x="58" y="380"/>
                </a:cubicBezTo>
                <a:cubicBezTo>
                  <a:pt x="49" y="380"/>
                  <a:pt x="44" y="375"/>
                  <a:pt x="44" y="366"/>
                </a:cubicBezTo>
                <a:cubicBezTo>
                  <a:pt x="44" y="322"/>
                  <a:pt x="44" y="188"/>
                  <a:pt x="44" y="188"/>
                </a:cubicBezTo>
                <a:cubicBezTo>
                  <a:pt x="314" y="188"/>
                  <a:pt x="314" y="188"/>
                  <a:pt x="314" y="188"/>
                </a:cubicBezTo>
                <a:cubicBezTo>
                  <a:pt x="314" y="188"/>
                  <a:pt x="314" y="323"/>
                  <a:pt x="314" y="367"/>
                </a:cubicBezTo>
                <a:close/>
                <a:moveTo>
                  <a:pt x="273" y="242"/>
                </a:moveTo>
                <a:cubicBezTo>
                  <a:pt x="225" y="242"/>
                  <a:pt x="225" y="242"/>
                  <a:pt x="225" y="242"/>
                </a:cubicBezTo>
                <a:cubicBezTo>
                  <a:pt x="225" y="282"/>
                  <a:pt x="225" y="282"/>
                  <a:pt x="225" y="282"/>
                </a:cubicBezTo>
                <a:cubicBezTo>
                  <a:pt x="273" y="282"/>
                  <a:pt x="273" y="282"/>
                  <a:pt x="273" y="282"/>
                </a:cubicBezTo>
                <a:cubicBezTo>
                  <a:pt x="273" y="242"/>
                  <a:pt x="273" y="242"/>
                  <a:pt x="273" y="242"/>
                </a:cubicBezTo>
                <a:close/>
              </a:path>
            </a:pathLst>
          </a:custGeom>
          <a:solidFill>
            <a:schemeClr val="accent1"/>
          </a:solidFill>
          <a:ln w="9525">
            <a:noFill/>
            <a:round/>
          </a:ln>
        </p:spPr>
        <p:txBody>
          <a:bodyPr vert="horz" wrap="square" lIns="91440" tIns="45720" rIns="91440" bIns="45720" numCol="1" anchor="t" anchorCtr="0" compatLnSpc="1"/>
          <a:lstStyle/>
          <a:p>
            <a:endParaRPr lang="en-US" sz="2100"/>
          </a:p>
        </p:txBody>
      </p:sp>
      <p:sp>
        <p:nvSpPr>
          <p:cNvPr id="11" name="Rectangle 7"/>
          <p:cNvSpPr/>
          <p:nvPr/>
        </p:nvSpPr>
        <p:spPr>
          <a:xfrm>
            <a:off x="2481975" y="1594300"/>
            <a:ext cx="1905000" cy="2743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grpSp>
        <p:nvGrpSpPr>
          <p:cNvPr id="12" name="Group 11"/>
          <p:cNvGrpSpPr/>
          <p:nvPr/>
        </p:nvGrpSpPr>
        <p:grpSpPr>
          <a:xfrm>
            <a:off x="3461666" y="1695901"/>
            <a:ext cx="1060445" cy="1104954"/>
            <a:chOff x="4204495" y="1809751"/>
            <a:chExt cx="1096958" cy="1143000"/>
          </a:xfrm>
        </p:grpSpPr>
        <p:sp>
          <p:nvSpPr>
            <p:cNvPr id="13" name="Trapezoid 9"/>
            <p:cNvSpPr/>
            <p:nvPr/>
          </p:nvSpPr>
          <p:spPr>
            <a:xfrm rot="5400000">
              <a:off x="4658521" y="2310604"/>
              <a:ext cx="1143000" cy="141293"/>
            </a:xfrm>
            <a:prstGeom prst="trapezoid">
              <a:avLst>
                <a:gd name="adj" fmla="val 10154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14" name="Isosceles Triangle 8"/>
            <p:cNvSpPr/>
            <p:nvPr/>
          </p:nvSpPr>
          <p:spPr>
            <a:xfrm rot="16200000">
              <a:off x="4321174" y="1832771"/>
              <a:ext cx="863600" cy="109695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wrap="none" bIns="182880" rtlCol="0" anchor="ctr"/>
            <a:lstStyle/>
            <a:p>
              <a:pPr algn="ctr"/>
              <a:r>
                <a:rPr lang="ar-SA" sz="2100" b="1" dirty="0"/>
                <a:t>02</a:t>
              </a:r>
              <a:endParaRPr lang="en-US" sz="2100" b="1" dirty="0"/>
            </a:p>
          </p:txBody>
        </p:sp>
      </p:grpSp>
      <p:cxnSp>
        <p:nvCxnSpPr>
          <p:cNvPr id="15" name="Straight Connector 13"/>
          <p:cNvCxnSpPr/>
          <p:nvPr/>
        </p:nvCxnSpPr>
        <p:spPr>
          <a:xfrm>
            <a:off x="2706010" y="3645627"/>
            <a:ext cx="1447800" cy="1588"/>
          </a:xfrm>
          <a:prstGeom prst="line">
            <a:avLst/>
          </a:prstGeom>
          <a:ln w="38100" cap="rnd">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16" name="TextBox 14"/>
          <p:cNvSpPr txBox="1"/>
          <p:nvPr/>
        </p:nvSpPr>
        <p:spPr>
          <a:xfrm>
            <a:off x="2542935" y="2519852"/>
            <a:ext cx="1783080" cy="948690"/>
          </a:xfrm>
          <a:prstGeom prst="rect">
            <a:avLst/>
          </a:prstGeom>
          <a:noFill/>
        </p:spPr>
        <p:txBody>
          <a:bodyPr wrap="square" rtlCol="0">
            <a:spAutoFit/>
          </a:bodyPr>
          <a:lstStyle/>
          <a:p>
            <a:pPr algn="ctr"/>
            <a:r>
              <a:rPr lang="en-US" sz="1050" b="1" dirty="0">
                <a:solidFill>
                  <a:schemeClr val="accent2"/>
                </a:solidFill>
              </a:rPr>
              <a:t>单击此处添加标题</a:t>
            </a:r>
          </a:p>
          <a:p>
            <a:pPr algn="ctr"/>
            <a:r>
              <a:rPr lang="en-US" sz="900" dirty="0">
                <a:solidFill>
                  <a:schemeClr val="tx1">
                    <a:lumMod val="65000"/>
                    <a:lumOff val="35000"/>
                  </a:schemeClr>
                </a:solidFill>
              </a:rPr>
              <a:t>请在此粘贴或者输入您的文字内容请在此粘贴或者输入您的文字内容请在此粘贴或者输入您的文字内容请在此粘贴或者输入您的文字内容</a:t>
            </a:r>
          </a:p>
        </p:txBody>
      </p:sp>
      <p:sp>
        <p:nvSpPr>
          <p:cNvPr id="17" name="Freeform 206"/>
          <p:cNvSpPr>
            <a:spLocks noEditPoints="1"/>
          </p:cNvSpPr>
          <p:nvPr/>
        </p:nvSpPr>
        <p:spPr bwMode="auto">
          <a:xfrm>
            <a:off x="3236921" y="3793880"/>
            <a:ext cx="395111" cy="395111"/>
          </a:xfrm>
          <a:custGeom>
            <a:avLst/>
            <a:gdLst/>
            <a:ahLst/>
            <a:cxnLst>
              <a:cxn ang="0">
                <a:pos x="249" y="215"/>
              </a:cxn>
              <a:cxn ang="0">
                <a:pos x="256" y="232"/>
              </a:cxn>
              <a:cxn ang="0">
                <a:pos x="232" y="256"/>
              </a:cxn>
              <a:cxn ang="0">
                <a:pos x="215" y="249"/>
              </a:cxn>
              <a:cxn ang="0">
                <a:pos x="145" y="179"/>
              </a:cxn>
              <a:cxn ang="0">
                <a:pos x="96" y="192"/>
              </a:cxn>
              <a:cxn ang="0">
                <a:pos x="0" y="96"/>
              </a:cxn>
              <a:cxn ang="0">
                <a:pos x="96" y="0"/>
              </a:cxn>
              <a:cxn ang="0">
                <a:pos x="192" y="96"/>
              </a:cxn>
              <a:cxn ang="0">
                <a:pos x="179" y="145"/>
              </a:cxn>
              <a:cxn ang="0">
                <a:pos x="249" y="215"/>
              </a:cxn>
              <a:cxn ang="0">
                <a:pos x="96" y="24"/>
              </a:cxn>
              <a:cxn ang="0">
                <a:pos x="24" y="96"/>
              </a:cxn>
              <a:cxn ang="0">
                <a:pos x="96" y="168"/>
              </a:cxn>
              <a:cxn ang="0">
                <a:pos x="168" y="96"/>
              </a:cxn>
              <a:cxn ang="0">
                <a:pos x="96" y="24"/>
              </a:cxn>
            </a:cxnLst>
            <a:rect l="0" t="0" r="r" b="b"/>
            <a:pathLst>
              <a:path w="256" h="256">
                <a:moveTo>
                  <a:pt x="249" y="215"/>
                </a:moveTo>
                <a:cubicBezTo>
                  <a:pt x="253" y="219"/>
                  <a:pt x="256" y="225"/>
                  <a:pt x="256" y="232"/>
                </a:cubicBezTo>
                <a:cubicBezTo>
                  <a:pt x="256" y="245"/>
                  <a:pt x="245" y="256"/>
                  <a:pt x="232" y="256"/>
                </a:cubicBezTo>
                <a:cubicBezTo>
                  <a:pt x="225" y="256"/>
                  <a:pt x="219" y="253"/>
                  <a:pt x="215" y="249"/>
                </a:cubicBezTo>
                <a:cubicBezTo>
                  <a:pt x="145" y="179"/>
                  <a:pt x="145" y="179"/>
                  <a:pt x="145" y="179"/>
                </a:cubicBezTo>
                <a:cubicBezTo>
                  <a:pt x="130" y="187"/>
                  <a:pt x="114" y="192"/>
                  <a:pt x="96" y="192"/>
                </a:cubicBezTo>
                <a:cubicBezTo>
                  <a:pt x="43" y="192"/>
                  <a:pt x="0" y="149"/>
                  <a:pt x="0" y="96"/>
                </a:cubicBezTo>
                <a:cubicBezTo>
                  <a:pt x="0" y="43"/>
                  <a:pt x="43" y="0"/>
                  <a:pt x="96" y="0"/>
                </a:cubicBezTo>
                <a:cubicBezTo>
                  <a:pt x="149" y="0"/>
                  <a:pt x="192" y="43"/>
                  <a:pt x="192" y="96"/>
                </a:cubicBezTo>
                <a:cubicBezTo>
                  <a:pt x="192" y="114"/>
                  <a:pt x="187" y="130"/>
                  <a:pt x="179" y="145"/>
                </a:cubicBezTo>
                <a:lnTo>
                  <a:pt x="249" y="215"/>
                </a:lnTo>
                <a:close/>
                <a:moveTo>
                  <a:pt x="96" y="24"/>
                </a:moveTo>
                <a:cubicBezTo>
                  <a:pt x="56" y="24"/>
                  <a:pt x="24" y="56"/>
                  <a:pt x="24" y="96"/>
                </a:cubicBezTo>
                <a:cubicBezTo>
                  <a:pt x="24" y="136"/>
                  <a:pt x="56" y="168"/>
                  <a:pt x="96" y="168"/>
                </a:cubicBezTo>
                <a:cubicBezTo>
                  <a:pt x="136" y="168"/>
                  <a:pt x="168" y="136"/>
                  <a:pt x="168" y="96"/>
                </a:cubicBezTo>
                <a:cubicBezTo>
                  <a:pt x="168" y="56"/>
                  <a:pt x="136" y="24"/>
                  <a:pt x="96" y="24"/>
                </a:cubicBezTo>
              </a:path>
            </a:pathLst>
          </a:custGeom>
          <a:solidFill>
            <a:schemeClr val="accent2"/>
          </a:solidFill>
          <a:ln w="9525">
            <a:noFill/>
            <a:round/>
          </a:ln>
        </p:spPr>
        <p:txBody>
          <a:bodyPr vert="horz" wrap="square" lIns="91440" tIns="45720" rIns="91440" bIns="45720" numCol="1" anchor="t" anchorCtr="0" compatLnSpc="1"/>
          <a:lstStyle/>
          <a:p>
            <a:endParaRPr lang="en-US" sz="2100"/>
          </a:p>
        </p:txBody>
      </p:sp>
      <p:sp>
        <p:nvSpPr>
          <p:cNvPr id="18" name="Rectangle 37"/>
          <p:cNvSpPr/>
          <p:nvPr/>
        </p:nvSpPr>
        <p:spPr>
          <a:xfrm>
            <a:off x="4619508" y="1594300"/>
            <a:ext cx="1905000" cy="2743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grpSp>
        <p:nvGrpSpPr>
          <p:cNvPr id="19" name="Group 38"/>
          <p:cNvGrpSpPr/>
          <p:nvPr/>
        </p:nvGrpSpPr>
        <p:grpSpPr>
          <a:xfrm>
            <a:off x="5601580" y="1695901"/>
            <a:ext cx="1060445" cy="1104954"/>
            <a:chOff x="4204494" y="1809751"/>
            <a:chExt cx="1096958" cy="1143000"/>
          </a:xfrm>
        </p:grpSpPr>
        <p:sp>
          <p:nvSpPr>
            <p:cNvPr id="20" name="Trapezoid 42"/>
            <p:cNvSpPr/>
            <p:nvPr/>
          </p:nvSpPr>
          <p:spPr>
            <a:xfrm rot="5400000">
              <a:off x="4658521" y="2310604"/>
              <a:ext cx="1143000" cy="141293"/>
            </a:xfrm>
            <a:prstGeom prst="trapezoid">
              <a:avLst>
                <a:gd name="adj" fmla="val 10154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21" name="Isosceles Triangle 43"/>
            <p:cNvSpPr/>
            <p:nvPr/>
          </p:nvSpPr>
          <p:spPr>
            <a:xfrm rot="16200000">
              <a:off x="4321173" y="1832771"/>
              <a:ext cx="863600" cy="10969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wrap="none" bIns="182880" rtlCol="0" anchor="ctr"/>
            <a:lstStyle/>
            <a:p>
              <a:pPr algn="ctr"/>
              <a:r>
                <a:rPr lang="ar-SA" sz="2100" b="1" dirty="0"/>
                <a:t>03</a:t>
              </a:r>
              <a:endParaRPr lang="en-US" sz="2100" b="1" dirty="0"/>
            </a:p>
          </p:txBody>
        </p:sp>
      </p:grpSp>
      <p:cxnSp>
        <p:nvCxnSpPr>
          <p:cNvPr id="22" name="Straight Connector 39"/>
          <p:cNvCxnSpPr/>
          <p:nvPr/>
        </p:nvCxnSpPr>
        <p:spPr>
          <a:xfrm>
            <a:off x="4843543" y="3645627"/>
            <a:ext cx="1447800" cy="1588"/>
          </a:xfrm>
          <a:prstGeom prst="line">
            <a:avLst/>
          </a:prstGeom>
          <a:ln w="38100" cap="rnd">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23" name="TextBox 40"/>
          <p:cNvSpPr txBox="1"/>
          <p:nvPr/>
        </p:nvSpPr>
        <p:spPr>
          <a:xfrm>
            <a:off x="4680468" y="2519852"/>
            <a:ext cx="1783080" cy="948690"/>
          </a:xfrm>
          <a:prstGeom prst="rect">
            <a:avLst/>
          </a:prstGeom>
          <a:noFill/>
        </p:spPr>
        <p:txBody>
          <a:bodyPr wrap="square" rtlCol="0">
            <a:spAutoFit/>
          </a:bodyPr>
          <a:lstStyle/>
          <a:p>
            <a:pPr algn="ctr"/>
            <a:r>
              <a:rPr lang="en-US" sz="1050" b="1" dirty="0">
                <a:solidFill>
                  <a:schemeClr val="accent3"/>
                </a:solidFill>
              </a:rPr>
              <a:t>单击此处添加标题</a:t>
            </a:r>
          </a:p>
          <a:p>
            <a:pPr algn="ctr"/>
            <a:r>
              <a:rPr lang="en-US" sz="900" dirty="0">
                <a:solidFill>
                  <a:schemeClr val="tx1">
                    <a:lumMod val="65000"/>
                    <a:lumOff val="35000"/>
                  </a:schemeClr>
                </a:solidFill>
              </a:rPr>
              <a:t>请在此粘贴或者输入您的文字内容请在此粘贴或者输入您的文字内容请在此粘贴或者输入您的文字内容请在此粘贴或者输入您的文字内容</a:t>
            </a:r>
          </a:p>
        </p:txBody>
      </p:sp>
      <p:sp>
        <p:nvSpPr>
          <p:cNvPr id="24" name="Freeform 170"/>
          <p:cNvSpPr>
            <a:spLocks noEditPoints="1"/>
          </p:cNvSpPr>
          <p:nvPr/>
        </p:nvSpPr>
        <p:spPr bwMode="auto">
          <a:xfrm>
            <a:off x="5359224" y="3811582"/>
            <a:ext cx="425568" cy="359706"/>
          </a:xfrm>
          <a:custGeom>
            <a:avLst/>
            <a:gdLst/>
            <a:ahLst/>
            <a:cxnLst>
              <a:cxn ang="0">
                <a:pos x="244" y="216"/>
              </a:cxn>
              <a:cxn ang="0">
                <a:pos x="12" y="216"/>
              </a:cxn>
              <a:cxn ang="0">
                <a:pos x="0" y="204"/>
              </a:cxn>
              <a:cxn ang="0">
                <a:pos x="0" y="12"/>
              </a:cxn>
              <a:cxn ang="0">
                <a:pos x="12" y="0"/>
              </a:cxn>
              <a:cxn ang="0">
                <a:pos x="24" y="12"/>
              </a:cxn>
              <a:cxn ang="0">
                <a:pos x="24" y="164"/>
              </a:cxn>
              <a:cxn ang="0">
                <a:pos x="24" y="192"/>
              </a:cxn>
              <a:cxn ang="0">
                <a:pos x="244" y="192"/>
              </a:cxn>
              <a:cxn ang="0">
                <a:pos x="256" y="204"/>
              </a:cxn>
              <a:cxn ang="0">
                <a:pos x="244" y="216"/>
              </a:cxn>
              <a:cxn ang="0">
                <a:pos x="216" y="180"/>
              </a:cxn>
              <a:cxn ang="0">
                <a:pos x="192" y="180"/>
              </a:cxn>
              <a:cxn ang="0">
                <a:pos x="180" y="168"/>
              </a:cxn>
              <a:cxn ang="0">
                <a:pos x="180" y="84"/>
              </a:cxn>
              <a:cxn ang="0">
                <a:pos x="192" y="72"/>
              </a:cxn>
              <a:cxn ang="0">
                <a:pos x="216" y="72"/>
              </a:cxn>
              <a:cxn ang="0">
                <a:pos x="228" y="84"/>
              </a:cxn>
              <a:cxn ang="0">
                <a:pos x="228" y="168"/>
              </a:cxn>
              <a:cxn ang="0">
                <a:pos x="216" y="180"/>
              </a:cxn>
              <a:cxn ang="0">
                <a:pos x="148" y="180"/>
              </a:cxn>
              <a:cxn ang="0">
                <a:pos x="124" y="180"/>
              </a:cxn>
              <a:cxn ang="0">
                <a:pos x="112" y="168"/>
              </a:cxn>
              <a:cxn ang="0">
                <a:pos x="112" y="36"/>
              </a:cxn>
              <a:cxn ang="0">
                <a:pos x="124" y="24"/>
              </a:cxn>
              <a:cxn ang="0">
                <a:pos x="148" y="24"/>
              </a:cxn>
              <a:cxn ang="0">
                <a:pos x="160" y="36"/>
              </a:cxn>
              <a:cxn ang="0">
                <a:pos x="160" y="168"/>
              </a:cxn>
              <a:cxn ang="0">
                <a:pos x="148" y="180"/>
              </a:cxn>
              <a:cxn ang="0">
                <a:pos x="80" y="180"/>
              </a:cxn>
              <a:cxn ang="0">
                <a:pos x="56" y="180"/>
              </a:cxn>
              <a:cxn ang="0">
                <a:pos x="44" y="168"/>
              </a:cxn>
              <a:cxn ang="0">
                <a:pos x="44" y="144"/>
              </a:cxn>
              <a:cxn ang="0">
                <a:pos x="56" y="132"/>
              </a:cxn>
              <a:cxn ang="0">
                <a:pos x="80" y="132"/>
              </a:cxn>
              <a:cxn ang="0">
                <a:pos x="92" y="144"/>
              </a:cxn>
              <a:cxn ang="0">
                <a:pos x="92" y="168"/>
              </a:cxn>
              <a:cxn ang="0">
                <a:pos x="80" y="180"/>
              </a:cxn>
            </a:cxnLst>
            <a:rect l="0" t="0" r="r" b="b"/>
            <a:pathLst>
              <a:path w="256" h="216">
                <a:moveTo>
                  <a:pt x="244" y="216"/>
                </a:moveTo>
                <a:cubicBezTo>
                  <a:pt x="12" y="216"/>
                  <a:pt x="12" y="216"/>
                  <a:pt x="12" y="216"/>
                </a:cubicBezTo>
                <a:cubicBezTo>
                  <a:pt x="5" y="216"/>
                  <a:pt x="0" y="211"/>
                  <a:pt x="0" y="204"/>
                </a:cubicBezTo>
                <a:cubicBezTo>
                  <a:pt x="0" y="12"/>
                  <a:pt x="0" y="12"/>
                  <a:pt x="0" y="12"/>
                </a:cubicBezTo>
                <a:cubicBezTo>
                  <a:pt x="0" y="5"/>
                  <a:pt x="5" y="0"/>
                  <a:pt x="12" y="0"/>
                </a:cubicBezTo>
                <a:cubicBezTo>
                  <a:pt x="19" y="0"/>
                  <a:pt x="24" y="5"/>
                  <a:pt x="24" y="12"/>
                </a:cubicBezTo>
                <a:cubicBezTo>
                  <a:pt x="24" y="164"/>
                  <a:pt x="24" y="164"/>
                  <a:pt x="24" y="164"/>
                </a:cubicBezTo>
                <a:cubicBezTo>
                  <a:pt x="24" y="192"/>
                  <a:pt x="24" y="192"/>
                  <a:pt x="24" y="192"/>
                </a:cubicBezTo>
                <a:cubicBezTo>
                  <a:pt x="244" y="192"/>
                  <a:pt x="244" y="192"/>
                  <a:pt x="244" y="192"/>
                </a:cubicBezTo>
                <a:cubicBezTo>
                  <a:pt x="251" y="192"/>
                  <a:pt x="256" y="197"/>
                  <a:pt x="256" y="204"/>
                </a:cubicBezTo>
                <a:cubicBezTo>
                  <a:pt x="256" y="211"/>
                  <a:pt x="251" y="216"/>
                  <a:pt x="244" y="216"/>
                </a:cubicBezTo>
                <a:moveTo>
                  <a:pt x="216" y="180"/>
                </a:moveTo>
                <a:cubicBezTo>
                  <a:pt x="192" y="180"/>
                  <a:pt x="192" y="180"/>
                  <a:pt x="192" y="180"/>
                </a:cubicBezTo>
                <a:cubicBezTo>
                  <a:pt x="185" y="180"/>
                  <a:pt x="180" y="175"/>
                  <a:pt x="180" y="168"/>
                </a:cubicBezTo>
                <a:cubicBezTo>
                  <a:pt x="180" y="84"/>
                  <a:pt x="180" y="84"/>
                  <a:pt x="180" y="84"/>
                </a:cubicBezTo>
                <a:cubicBezTo>
                  <a:pt x="180" y="77"/>
                  <a:pt x="185" y="72"/>
                  <a:pt x="192" y="72"/>
                </a:cubicBezTo>
                <a:cubicBezTo>
                  <a:pt x="216" y="72"/>
                  <a:pt x="216" y="72"/>
                  <a:pt x="216" y="72"/>
                </a:cubicBezTo>
                <a:cubicBezTo>
                  <a:pt x="223" y="72"/>
                  <a:pt x="228" y="77"/>
                  <a:pt x="228" y="84"/>
                </a:cubicBezTo>
                <a:cubicBezTo>
                  <a:pt x="228" y="168"/>
                  <a:pt x="228" y="168"/>
                  <a:pt x="228" y="168"/>
                </a:cubicBezTo>
                <a:cubicBezTo>
                  <a:pt x="228" y="175"/>
                  <a:pt x="223" y="180"/>
                  <a:pt x="216" y="180"/>
                </a:cubicBezTo>
                <a:moveTo>
                  <a:pt x="148" y="180"/>
                </a:moveTo>
                <a:cubicBezTo>
                  <a:pt x="124" y="180"/>
                  <a:pt x="124" y="180"/>
                  <a:pt x="124" y="180"/>
                </a:cubicBezTo>
                <a:cubicBezTo>
                  <a:pt x="117" y="180"/>
                  <a:pt x="112" y="175"/>
                  <a:pt x="112" y="168"/>
                </a:cubicBezTo>
                <a:cubicBezTo>
                  <a:pt x="112" y="36"/>
                  <a:pt x="112" y="36"/>
                  <a:pt x="112" y="36"/>
                </a:cubicBezTo>
                <a:cubicBezTo>
                  <a:pt x="112" y="29"/>
                  <a:pt x="117" y="24"/>
                  <a:pt x="124" y="24"/>
                </a:cubicBezTo>
                <a:cubicBezTo>
                  <a:pt x="148" y="24"/>
                  <a:pt x="148" y="24"/>
                  <a:pt x="148" y="24"/>
                </a:cubicBezTo>
                <a:cubicBezTo>
                  <a:pt x="155" y="24"/>
                  <a:pt x="160" y="29"/>
                  <a:pt x="160" y="36"/>
                </a:cubicBezTo>
                <a:cubicBezTo>
                  <a:pt x="160" y="168"/>
                  <a:pt x="160" y="168"/>
                  <a:pt x="160" y="168"/>
                </a:cubicBezTo>
                <a:cubicBezTo>
                  <a:pt x="160" y="175"/>
                  <a:pt x="155" y="180"/>
                  <a:pt x="148" y="180"/>
                </a:cubicBezTo>
                <a:moveTo>
                  <a:pt x="80" y="180"/>
                </a:moveTo>
                <a:cubicBezTo>
                  <a:pt x="56" y="180"/>
                  <a:pt x="56" y="180"/>
                  <a:pt x="56" y="180"/>
                </a:cubicBezTo>
                <a:cubicBezTo>
                  <a:pt x="49" y="180"/>
                  <a:pt x="44" y="175"/>
                  <a:pt x="44" y="168"/>
                </a:cubicBezTo>
                <a:cubicBezTo>
                  <a:pt x="44" y="144"/>
                  <a:pt x="44" y="144"/>
                  <a:pt x="44" y="144"/>
                </a:cubicBezTo>
                <a:cubicBezTo>
                  <a:pt x="44" y="137"/>
                  <a:pt x="49" y="132"/>
                  <a:pt x="56" y="132"/>
                </a:cubicBezTo>
                <a:cubicBezTo>
                  <a:pt x="80" y="132"/>
                  <a:pt x="80" y="132"/>
                  <a:pt x="80" y="132"/>
                </a:cubicBezTo>
                <a:cubicBezTo>
                  <a:pt x="87" y="132"/>
                  <a:pt x="92" y="137"/>
                  <a:pt x="92" y="144"/>
                </a:cubicBezTo>
                <a:cubicBezTo>
                  <a:pt x="92" y="168"/>
                  <a:pt x="92" y="168"/>
                  <a:pt x="92" y="168"/>
                </a:cubicBezTo>
                <a:cubicBezTo>
                  <a:pt x="92" y="175"/>
                  <a:pt x="87" y="180"/>
                  <a:pt x="80" y="180"/>
                </a:cubicBezTo>
              </a:path>
            </a:pathLst>
          </a:custGeom>
          <a:solidFill>
            <a:schemeClr val="accent3"/>
          </a:solidFill>
          <a:ln w="9525">
            <a:noFill/>
            <a:round/>
          </a:ln>
        </p:spPr>
        <p:txBody>
          <a:bodyPr vert="horz" wrap="square" lIns="91440" tIns="45720" rIns="91440" bIns="45720" numCol="1" anchor="t" anchorCtr="0" compatLnSpc="1"/>
          <a:lstStyle/>
          <a:p>
            <a:endParaRPr lang="en-US" sz="2100"/>
          </a:p>
        </p:txBody>
      </p:sp>
      <p:sp>
        <p:nvSpPr>
          <p:cNvPr id="25" name="Rectangle 29"/>
          <p:cNvSpPr/>
          <p:nvPr/>
        </p:nvSpPr>
        <p:spPr>
          <a:xfrm>
            <a:off x="6759422" y="1594300"/>
            <a:ext cx="1905000" cy="2743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grpSp>
        <p:nvGrpSpPr>
          <p:cNvPr id="26" name="Group 30"/>
          <p:cNvGrpSpPr/>
          <p:nvPr/>
        </p:nvGrpSpPr>
        <p:grpSpPr>
          <a:xfrm>
            <a:off x="7741493" y="1695901"/>
            <a:ext cx="1060445" cy="1104954"/>
            <a:chOff x="4204494" y="1809751"/>
            <a:chExt cx="1096958" cy="1143000"/>
          </a:xfrm>
        </p:grpSpPr>
        <p:sp>
          <p:nvSpPr>
            <p:cNvPr id="27" name="Trapezoid 34"/>
            <p:cNvSpPr/>
            <p:nvPr/>
          </p:nvSpPr>
          <p:spPr>
            <a:xfrm rot="5400000">
              <a:off x="4658521" y="2310604"/>
              <a:ext cx="1143000" cy="141293"/>
            </a:xfrm>
            <a:prstGeom prst="trapezoid">
              <a:avLst>
                <a:gd name="adj" fmla="val 101544"/>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28" name="Isosceles Triangle 35"/>
            <p:cNvSpPr/>
            <p:nvPr/>
          </p:nvSpPr>
          <p:spPr>
            <a:xfrm rot="16200000">
              <a:off x="4321173" y="1832771"/>
              <a:ext cx="863600" cy="1096958"/>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wrap="none" bIns="182880" rtlCol="0" anchor="ctr"/>
            <a:lstStyle/>
            <a:p>
              <a:pPr algn="ctr"/>
              <a:r>
                <a:rPr lang="ar-SA" sz="2100" b="1" dirty="0"/>
                <a:t>04</a:t>
              </a:r>
              <a:endParaRPr lang="en-US" sz="2100" b="1" dirty="0"/>
            </a:p>
          </p:txBody>
        </p:sp>
      </p:grpSp>
      <p:cxnSp>
        <p:nvCxnSpPr>
          <p:cNvPr id="29" name="Straight Connector 31"/>
          <p:cNvCxnSpPr/>
          <p:nvPr/>
        </p:nvCxnSpPr>
        <p:spPr>
          <a:xfrm>
            <a:off x="6983457" y="3645627"/>
            <a:ext cx="1447800" cy="1588"/>
          </a:xfrm>
          <a:prstGeom prst="line">
            <a:avLst/>
          </a:prstGeom>
          <a:ln w="3810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30" name="TextBox 32"/>
          <p:cNvSpPr txBox="1"/>
          <p:nvPr/>
        </p:nvSpPr>
        <p:spPr>
          <a:xfrm>
            <a:off x="6820382" y="2519852"/>
            <a:ext cx="1783080" cy="948690"/>
          </a:xfrm>
          <a:prstGeom prst="rect">
            <a:avLst/>
          </a:prstGeom>
          <a:noFill/>
        </p:spPr>
        <p:txBody>
          <a:bodyPr wrap="square" rtlCol="0">
            <a:spAutoFit/>
          </a:bodyPr>
          <a:lstStyle/>
          <a:p>
            <a:pPr algn="ctr"/>
            <a:r>
              <a:rPr lang="en-US" sz="1050" b="1" dirty="0">
                <a:solidFill>
                  <a:schemeClr val="accent4"/>
                </a:solidFill>
              </a:rPr>
              <a:t>单击此处添加标题</a:t>
            </a:r>
          </a:p>
          <a:p>
            <a:pPr algn="ctr"/>
            <a:r>
              <a:rPr lang="en-US" sz="900" dirty="0">
                <a:solidFill>
                  <a:schemeClr val="tx1">
                    <a:lumMod val="65000"/>
                    <a:lumOff val="35000"/>
                  </a:schemeClr>
                </a:solidFill>
              </a:rPr>
              <a:t>T请在此粘贴或者输入您的文字内容请在此粘贴或者输入您的文字内容请在此粘贴或者输入您的文字内容请在此粘贴或者输入您的文字内容</a:t>
            </a:r>
          </a:p>
        </p:txBody>
      </p:sp>
      <p:sp>
        <p:nvSpPr>
          <p:cNvPr id="31" name="Freeform 45"/>
          <p:cNvSpPr>
            <a:spLocks noEditPoints="1"/>
          </p:cNvSpPr>
          <p:nvPr/>
        </p:nvSpPr>
        <p:spPr bwMode="auto">
          <a:xfrm>
            <a:off x="7521468" y="3785030"/>
            <a:ext cx="380908" cy="412810"/>
          </a:xfrm>
          <a:custGeom>
            <a:avLst/>
            <a:gdLst/>
            <a:ahLst/>
            <a:cxnLst>
              <a:cxn ang="0">
                <a:pos x="783" y="812"/>
              </a:cxn>
              <a:cxn ang="0">
                <a:pos x="684" y="703"/>
              </a:cxn>
              <a:cxn ang="0">
                <a:pos x="698" y="592"/>
              </a:cxn>
              <a:cxn ang="0">
                <a:pos x="674" y="483"/>
              </a:cxn>
              <a:cxn ang="0">
                <a:pos x="617" y="387"/>
              </a:cxn>
              <a:cxn ang="0">
                <a:pos x="532" y="315"/>
              </a:cxn>
              <a:cxn ang="0">
                <a:pos x="428" y="275"/>
              </a:cxn>
              <a:cxn ang="0">
                <a:pos x="316" y="270"/>
              </a:cxn>
              <a:cxn ang="0">
                <a:pos x="209" y="303"/>
              </a:cxn>
              <a:cxn ang="0">
                <a:pos x="119" y="367"/>
              </a:cxn>
              <a:cxn ang="0">
                <a:pos x="54" y="458"/>
              </a:cxn>
              <a:cxn ang="0">
                <a:pos x="22" y="565"/>
              </a:cxn>
              <a:cxn ang="0">
                <a:pos x="27" y="677"/>
              </a:cxn>
              <a:cxn ang="0">
                <a:pos x="68" y="781"/>
              </a:cxn>
              <a:cxn ang="0">
                <a:pos x="140" y="866"/>
              </a:cxn>
              <a:cxn ang="0">
                <a:pos x="236" y="923"/>
              </a:cxn>
              <a:cxn ang="0">
                <a:pos x="345" y="945"/>
              </a:cxn>
              <a:cxn ang="0">
                <a:pos x="456" y="931"/>
              </a:cxn>
              <a:cxn ang="0">
                <a:pos x="556" y="882"/>
              </a:cxn>
              <a:cxn ang="0">
                <a:pos x="605" y="817"/>
              </a:cxn>
              <a:cxn ang="0">
                <a:pos x="769" y="943"/>
              </a:cxn>
              <a:cxn ang="0">
                <a:pos x="843" y="818"/>
              </a:cxn>
              <a:cxn ang="0">
                <a:pos x="456" y="618"/>
              </a:cxn>
              <a:cxn ang="0">
                <a:pos x="317" y="545"/>
              </a:cxn>
              <a:cxn ang="0">
                <a:pos x="381" y="630"/>
              </a:cxn>
              <a:cxn ang="0">
                <a:pos x="276" y="614"/>
              </a:cxn>
              <a:cxn ang="0">
                <a:pos x="407" y="700"/>
              </a:cxn>
              <a:cxn ang="0">
                <a:pos x="408" y="804"/>
              </a:cxn>
              <a:cxn ang="0">
                <a:pos x="307" y="409"/>
              </a:cxn>
              <a:cxn ang="0">
                <a:pos x="550" y="674"/>
              </a:cxn>
              <a:cxn ang="0">
                <a:pos x="576" y="689"/>
              </a:cxn>
              <a:cxn ang="0">
                <a:pos x="299" y="379"/>
              </a:cxn>
              <a:cxn ang="0">
                <a:pos x="415" y="833"/>
              </a:cxn>
              <a:cxn ang="0">
                <a:pos x="544" y="781"/>
              </a:cxn>
              <a:cxn ang="0">
                <a:pos x="109" y="670"/>
              </a:cxn>
              <a:cxn ang="0">
                <a:pos x="605" y="543"/>
              </a:cxn>
              <a:cxn ang="0">
                <a:pos x="839" y="900"/>
              </a:cxn>
              <a:cxn ang="0">
                <a:pos x="773" y="900"/>
              </a:cxn>
              <a:cxn ang="0">
                <a:pos x="807" y="842"/>
              </a:cxn>
              <a:cxn ang="0">
                <a:pos x="839" y="900"/>
              </a:cxn>
              <a:cxn ang="0">
                <a:pos x="543" y="226"/>
              </a:cxn>
              <a:cxn ang="0">
                <a:pos x="570" y="293"/>
              </a:cxn>
              <a:cxn ang="0">
                <a:pos x="620" y="312"/>
              </a:cxn>
              <a:cxn ang="0">
                <a:pos x="687" y="340"/>
              </a:cxn>
              <a:cxn ang="0">
                <a:pos x="736" y="318"/>
              </a:cxn>
              <a:cxn ang="0">
                <a:pos x="802" y="290"/>
              </a:cxn>
              <a:cxn ang="0">
                <a:pos x="821" y="240"/>
              </a:cxn>
              <a:cxn ang="0">
                <a:pos x="849" y="173"/>
              </a:cxn>
              <a:cxn ang="0">
                <a:pos x="827" y="124"/>
              </a:cxn>
              <a:cxn ang="0">
                <a:pos x="800" y="58"/>
              </a:cxn>
              <a:cxn ang="0">
                <a:pos x="749" y="39"/>
              </a:cxn>
              <a:cxn ang="0">
                <a:pos x="683" y="11"/>
              </a:cxn>
              <a:cxn ang="0">
                <a:pos x="634" y="33"/>
              </a:cxn>
              <a:cxn ang="0">
                <a:pos x="567" y="60"/>
              </a:cxn>
              <a:cxn ang="0">
                <a:pos x="548" y="111"/>
              </a:cxn>
              <a:cxn ang="0">
                <a:pos x="521" y="177"/>
              </a:cxn>
              <a:cxn ang="0">
                <a:pos x="685" y="93"/>
              </a:cxn>
              <a:cxn ang="0">
                <a:pos x="685" y="258"/>
              </a:cxn>
              <a:cxn ang="0">
                <a:pos x="685" y="93"/>
              </a:cxn>
              <a:cxn ang="0">
                <a:pos x="685" y="93"/>
              </a:cxn>
            </a:cxnLst>
            <a:rect l="0" t="0" r="r" b="b"/>
            <a:pathLst>
              <a:path w="889" h="965">
                <a:moveTo>
                  <a:pt x="843" y="818"/>
                </a:moveTo>
                <a:cubicBezTo>
                  <a:pt x="824" y="807"/>
                  <a:pt x="803" y="806"/>
                  <a:pt x="783" y="812"/>
                </a:cubicBezTo>
                <a:cubicBezTo>
                  <a:pt x="657" y="737"/>
                  <a:pt x="657" y="737"/>
                  <a:pt x="657" y="737"/>
                </a:cubicBezTo>
                <a:cubicBezTo>
                  <a:pt x="659" y="722"/>
                  <a:pt x="669" y="709"/>
                  <a:pt x="684" y="703"/>
                </a:cubicBezTo>
                <a:cubicBezTo>
                  <a:pt x="707" y="694"/>
                  <a:pt x="712" y="672"/>
                  <a:pt x="694" y="654"/>
                </a:cubicBezTo>
                <a:cubicBezTo>
                  <a:pt x="677" y="636"/>
                  <a:pt x="679" y="608"/>
                  <a:pt x="698" y="592"/>
                </a:cubicBezTo>
                <a:cubicBezTo>
                  <a:pt x="716" y="576"/>
                  <a:pt x="714" y="554"/>
                  <a:pt x="691" y="542"/>
                </a:cubicBezTo>
                <a:cubicBezTo>
                  <a:pt x="670" y="531"/>
                  <a:pt x="662" y="504"/>
                  <a:pt x="674" y="483"/>
                </a:cubicBezTo>
                <a:cubicBezTo>
                  <a:pt x="687" y="462"/>
                  <a:pt x="677" y="441"/>
                  <a:pt x="653" y="438"/>
                </a:cubicBezTo>
                <a:cubicBezTo>
                  <a:pt x="628" y="434"/>
                  <a:pt x="612" y="412"/>
                  <a:pt x="617" y="387"/>
                </a:cubicBezTo>
                <a:cubicBezTo>
                  <a:pt x="622" y="363"/>
                  <a:pt x="606" y="347"/>
                  <a:pt x="582" y="352"/>
                </a:cubicBezTo>
                <a:cubicBezTo>
                  <a:pt x="557" y="356"/>
                  <a:pt x="535" y="340"/>
                  <a:pt x="532" y="315"/>
                </a:cubicBezTo>
                <a:cubicBezTo>
                  <a:pt x="529" y="291"/>
                  <a:pt x="508" y="281"/>
                  <a:pt x="487" y="293"/>
                </a:cubicBezTo>
                <a:cubicBezTo>
                  <a:pt x="465" y="305"/>
                  <a:pt x="439" y="297"/>
                  <a:pt x="428" y="275"/>
                </a:cubicBezTo>
                <a:cubicBezTo>
                  <a:pt x="417" y="253"/>
                  <a:pt x="395" y="250"/>
                  <a:pt x="378" y="268"/>
                </a:cubicBezTo>
                <a:cubicBezTo>
                  <a:pt x="362" y="287"/>
                  <a:pt x="334" y="288"/>
                  <a:pt x="316" y="270"/>
                </a:cubicBezTo>
                <a:cubicBezTo>
                  <a:pt x="299" y="253"/>
                  <a:pt x="277" y="258"/>
                  <a:pt x="267" y="280"/>
                </a:cubicBezTo>
                <a:cubicBezTo>
                  <a:pt x="258" y="303"/>
                  <a:pt x="232" y="313"/>
                  <a:pt x="209" y="303"/>
                </a:cubicBezTo>
                <a:cubicBezTo>
                  <a:pt x="187" y="292"/>
                  <a:pt x="168" y="303"/>
                  <a:pt x="166" y="328"/>
                </a:cubicBezTo>
                <a:cubicBezTo>
                  <a:pt x="165" y="353"/>
                  <a:pt x="143" y="370"/>
                  <a:pt x="119" y="367"/>
                </a:cubicBezTo>
                <a:cubicBezTo>
                  <a:pt x="94" y="365"/>
                  <a:pt x="80" y="382"/>
                  <a:pt x="86" y="405"/>
                </a:cubicBezTo>
                <a:cubicBezTo>
                  <a:pt x="93" y="429"/>
                  <a:pt x="78" y="453"/>
                  <a:pt x="54" y="458"/>
                </a:cubicBezTo>
                <a:cubicBezTo>
                  <a:pt x="30" y="464"/>
                  <a:pt x="21" y="485"/>
                  <a:pt x="35" y="505"/>
                </a:cubicBezTo>
                <a:cubicBezTo>
                  <a:pt x="50" y="525"/>
                  <a:pt x="44" y="553"/>
                  <a:pt x="22" y="565"/>
                </a:cubicBezTo>
                <a:cubicBezTo>
                  <a:pt x="1" y="578"/>
                  <a:pt x="0" y="601"/>
                  <a:pt x="20" y="616"/>
                </a:cubicBezTo>
                <a:cubicBezTo>
                  <a:pt x="40" y="630"/>
                  <a:pt x="43" y="658"/>
                  <a:pt x="27" y="677"/>
                </a:cubicBezTo>
                <a:cubicBezTo>
                  <a:pt x="11" y="696"/>
                  <a:pt x="18" y="718"/>
                  <a:pt x="41" y="725"/>
                </a:cubicBezTo>
                <a:cubicBezTo>
                  <a:pt x="65" y="733"/>
                  <a:pt x="77" y="758"/>
                  <a:pt x="68" y="781"/>
                </a:cubicBezTo>
                <a:cubicBezTo>
                  <a:pt x="59" y="804"/>
                  <a:pt x="72" y="822"/>
                  <a:pt x="97" y="822"/>
                </a:cubicBezTo>
                <a:cubicBezTo>
                  <a:pt x="122" y="821"/>
                  <a:pt x="141" y="841"/>
                  <a:pt x="140" y="866"/>
                </a:cubicBezTo>
                <a:cubicBezTo>
                  <a:pt x="139" y="891"/>
                  <a:pt x="158" y="904"/>
                  <a:pt x="181" y="895"/>
                </a:cubicBezTo>
                <a:cubicBezTo>
                  <a:pt x="204" y="887"/>
                  <a:pt x="229" y="899"/>
                  <a:pt x="236" y="923"/>
                </a:cubicBezTo>
                <a:cubicBezTo>
                  <a:pt x="243" y="946"/>
                  <a:pt x="265" y="953"/>
                  <a:pt x="284" y="937"/>
                </a:cubicBezTo>
                <a:cubicBezTo>
                  <a:pt x="303" y="922"/>
                  <a:pt x="331" y="925"/>
                  <a:pt x="345" y="945"/>
                </a:cubicBezTo>
                <a:cubicBezTo>
                  <a:pt x="360" y="965"/>
                  <a:pt x="383" y="965"/>
                  <a:pt x="395" y="944"/>
                </a:cubicBezTo>
                <a:cubicBezTo>
                  <a:pt x="409" y="923"/>
                  <a:pt x="436" y="917"/>
                  <a:pt x="456" y="931"/>
                </a:cubicBezTo>
                <a:cubicBezTo>
                  <a:pt x="476" y="946"/>
                  <a:pt x="497" y="938"/>
                  <a:pt x="503" y="914"/>
                </a:cubicBezTo>
                <a:cubicBezTo>
                  <a:pt x="509" y="889"/>
                  <a:pt x="533" y="875"/>
                  <a:pt x="556" y="882"/>
                </a:cubicBezTo>
                <a:cubicBezTo>
                  <a:pt x="580" y="889"/>
                  <a:pt x="597" y="875"/>
                  <a:pt x="595" y="850"/>
                </a:cubicBezTo>
                <a:cubicBezTo>
                  <a:pt x="593" y="838"/>
                  <a:pt x="598" y="826"/>
                  <a:pt x="605" y="817"/>
                </a:cubicBezTo>
                <a:cubicBezTo>
                  <a:pt x="735" y="894"/>
                  <a:pt x="735" y="894"/>
                  <a:pt x="735" y="894"/>
                </a:cubicBezTo>
                <a:cubicBezTo>
                  <a:pt x="739" y="914"/>
                  <a:pt x="750" y="932"/>
                  <a:pt x="769" y="943"/>
                </a:cubicBezTo>
                <a:cubicBezTo>
                  <a:pt x="804" y="964"/>
                  <a:pt x="848" y="952"/>
                  <a:pt x="869" y="918"/>
                </a:cubicBezTo>
                <a:cubicBezTo>
                  <a:pt x="889" y="883"/>
                  <a:pt x="878" y="839"/>
                  <a:pt x="843" y="818"/>
                </a:cubicBezTo>
                <a:close/>
                <a:moveTo>
                  <a:pt x="550" y="674"/>
                </a:moveTo>
                <a:cubicBezTo>
                  <a:pt x="456" y="618"/>
                  <a:pt x="456" y="618"/>
                  <a:pt x="456" y="618"/>
                </a:cubicBezTo>
                <a:cubicBezTo>
                  <a:pt x="455" y="588"/>
                  <a:pt x="440" y="559"/>
                  <a:pt x="412" y="543"/>
                </a:cubicBezTo>
                <a:cubicBezTo>
                  <a:pt x="381" y="525"/>
                  <a:pt x="345" y="527"/>
                  <a:pt x="317" y="545"/>
                </a:cubicBezTo>
                <a:cubicBezTo>
                  <a:pt x="368" y="575"/>
                  <a:pt x="368" y="575"/>
                  <a:pt x="368" y="575"/>
                </a:cubicBezTo>
                <a:cubicBezTo>
                  <a:pt x="387" y="586"/>
                  <a:pt x="392" y="610"/>
                  <a:pt x="381" y="630"/>
                </a:cubicBezTo>
                <a:cubicBezTo>
                  <a:pt x="370" y="649"/>
                  <a:pt x="346" y="655"/>
                  <a:pt x="328" y="644"/>
                </a:cubicBezTo>
                <a:cubicBezTo>
                  <a:pt x="276" y="614"/>
                  <a:pt x="276" y="614"/>
                  <a:pt x="276" y="614"/>
                </a:cubicBezTo>
                <a:cubicBezTo>
                  <a:pt x="273" y="647"/>
                  <a:pt x="289" y="680"/>
                  <a:pt x="320" y="698"/>
                </a:cubicBezTo>
                <a:cubicBezTo>
                  <a:pt x="348" y="715"/>
                  <a:pt x="380" y="714"/>
                  <a:pt x="407" y="700"/>
                </a:cubicBezTo>
                <a:cubicBezTo>
                  <a:pt x="498" y="754"/>
                  <a:pt x="498" y="754"/>
                  <a:pt x="498" y="754"/>
                </a:cubicBezTo>
                <a:cubicBezTo>
                  <a:pt x="473" y="777"/>
                  <a:pt x="443" y="795"/>
                  <a:pt x="408" y="804"/>
                </a:cubicBezTo>
                <a:cubicBezTo>
                  <a:pt x="299" y="832"/>
                  <a:pt x="188" y="766"/>
                  <a:pt x="160" y="657"/>
                </a:cubicBezTo>
                <a:cubicBezTo>
                  <a:pt x="132" y="548"/>
                  <a:pt x="198" y="437"/>
                  <a:pt x="307" y="409"/>
                </a:cubicBezTo>
                <a:cubicBezTo>
                  <a:pt x="415" y="381"/>
                  <a:pt x="527" y="447"/>
                  <a:pt x="555" y="556"/>
                </a:cubicBezTo>
                <a:cubicBezTo>
                  <a:pt x="565" y="596"/>
                  <a:pt x="562" y="637"/>
                  <a:pt x="550" y="674"/>
                </a:cubicBezTo>
                <a:close/>
                <a:moveTo>
                  <a:pt x="595" y="700"/>
                </a:moveTo>
                <a:cubicBezTo>
                  <a:pt x="576" y="689"/>
                  <a:pt x="576" y="689"/>
                  <a:pt x="576" y="689"/>
                </a:cubicBezTo>
                <a:cubicBezTo>
                  <a:pt x="592" y="646"/>
                  <a:pt x="597" y="597"/>
                  <a:pt x="584" y="548"/>
                </a:cubicBezTo>
                <a:cubicBezTo>
                  <a:pt x="552" y="423"/>
                  <a:pt x="424" y="347"/>
                  <a:pt x="299" y="379"/>
                </a:cubicBezTo>
                <a:cubicBezTo>
                  <a:pt x="174" y="412"/>
                  <a:pt x="98" y="539"/>
                  <a:pt x="130" y="665"/>
                </a:cubicBezTo>
                <a:cubicBezTo>
                  <a:pt x="163" y="790"/>
                  <a:pt x="290" y="865"/>
                  <a:pt x="415" y="833"/>
                </a:cubicBezTo>
                <a:cubicBezTo>
                  <a:pt x="459" y="822"/>
                  <a:pt x="496" y="799"/>
                  <a:pt x="524" y="770"/>
                </a:cubicBezTo>
                <a:cubicBezTo>
                  <a:pt x="544" y="781"/>
                  <a:pt x="544" y="781"/>
                  <a:pt x="544" y="781"/>
                </a:cubicBezTo>
                <a:cubicBezTo>
                  <a:pt x="512" y="815"/>
                  <a:pt x="470" y="841"/>
                  <a:pt x="421" y="854"/>
                </a:cubicBezTo>
                <a:cubicBezTo>
                  <a:pt x="284" y="889"/>
                  <a:pt x="145" y="807"/>
                  <a:pt x="109" y="670"/>
                </a:cubicBezTo>
                <a:cubicBezTo>
                  <a:pt x="74" y="533"/>
                  <a:pt x="157" y="394"/>
                  <a:pt x="294" y="359"/>
                </a:cubicBezTo>
                <a:cubicBezTo>
                  <a:pt x="430" y="323"/>
                  <a:pt x="570" y="406"/>
                  <a:pt x="605" y="543"/>
                </a:cubicBezTo>
                <a:cubicBezTo>
                  <a:pt x="619" y="597"/>
                  <a:pt x="614" y="652"/>
                  <a:pt x="595" y="700"/>
                </a:cubicBezTo>
                <a:close/>
                <a:moveTo>
                  <a:pt x="839" y="900"/>
                </a:moveTo>
                <a:cubicBezTo>
                  <a:pt x="806" y="919"/>
                  <a:pt x="806" y="919"/>
                  <a:pt x="806" y="919"/>
                </a:cubicBezTo>
                <a:cubicBezTo>
                  <a:pt x="773" y="900"/>
                  <a:pt x="773" y="900"/>
                  <a:pt x="773" y="900"/>
                </a:cubicBezTo>
                <a:cubicBezTo>
                  <a:pt x="773" y="861"/>
                  <a:pt x="773" y="861"/>
                  <a:pt x="773" y="861"/>
                </a:cubicBezTo>
                <a:cubicBezTo>
                  <a:pt x="807" y="842"/>
                  <a:pt x="807" y="842"/>
                  <a:pt x="807" y="842"/>
                </a:cubicBezTo>
                <a:cubicBezTo>
                  <a:pt x="840" y="862"/>
                  <a:pt x="840" y="862"/>
                  <a:pt x="840" y="862"/>
                </a:cubicBezTo>
                <a:lnTo>
                  <a:pt x="839" y="900"/>
                </a:lnTo>
                <a:close/>
                <a:moveTo>
                  <a:pt x="526" y="216"/>
                </a:moveTo>
                <a:cubicBezTo>
                  <a:pt x="543" y="226"/>
                  <a:pt x="543" y="226"/>
                  <a:pt x="543" y="226"/>
                </a:cubicBezTo>
                <a:cubicBezTo>
                  <a:pt x="557" y="235"/>
                  <a:pt x="569" y="256"/>
                  <a:pt x="569" y="273"/>
                </a:cubicBezTo>
                <a:cubicBezTo>
                  <a:pt x="570" y="293"/>
                  <a:pt x="570" y="293"/>
                  <a:pt x="570" y="293"/>
                </a:cubicBezTo>
                <a:cubicBezTo>
                  <a:pt x="571" y="309"/>
                  <a:pt x="585" y="320"/>
                  <a:pt x="601" y="316"/>
                </a:cubicBezTo>
                <a:cubicBezTo>
                  <a:pt x="620" y="312"/>
                  <a:pt x="620" y="312"/>
                  <a:pt x="620" y="312"/>
                </a:cubicBezTo>
                <a:cubicBezTo>
                  <a:pt x="637" y="308"/>
                  <a:pt x="660" y="315"/>
                  <a:pt x="672" y="326"/>
                </a:cubicBezTo>
                <a:cubicBezTo>
                  <a:pt x="687" y="340"/>
                  <a:pt x="687" y="340"/>
                  <a:pt x="687" y="340"/>
                </a:cubicBezTo>
                <a:cubicBezTo>
                  <a:pt x="699" y="351"/>
                  <a:pt x="716" y="349"/>
                  <a:pt x="725" y="335"/>
                </a:cubicBezTo>
                <a:cubicBezTo>
                  <a:pt x="736" y="318"/>
                  <a:pt x="736" y="318"/>
                  <a:pt x="736" y="318"/>
                </a:cubicBezTo>
                <a:cubicBezTo>
                  <a:pt x="745" y="304"/>
                  <a:pt x="766" y="291"/>
                  <a:pt x="782" y="291"/>
                </a:cubicBezTo>
                <a:cubicBezTo>
                  <a:pt x="802" y="290"/>
                  <a:pt x="802" y="290"/>
                  <a:pt x="802" y="290"/>
                </a:cubicBezTo>
                <a:cubicBezTo>
                  <a:pt x="819" y="290"/>
                  <a:pt x="830" y="276"/>
                  <a:pt x="826" y="259"/>
                </a:cubicBezTo>
                <a:cubicBezTo>
                  <a:pt x="821" y="240"/>
                  <a:pt x="821" y="240"/>
                  <a:pt x="821" y="240"/>
                </a:cubicBezTo>
                <a:cubicBezTo>
                  <a:pt x="818" y="224"/>
                  <a:pt x="824" y="200"/>
                  <a:pt x="835" y="188"/>
                </a:cubicBezTo>
                <a:cubicBezTo>
                  <a:pt x="849" y="173"/>
                  <a:pt x="849" y="173"/>
                  <a:pt x="849" y="173"/>
                </a:cubicBezTo>
                <a:cubicBezTo>
                  <a:pt x="860" y="161"/>
                  <a:pt x="858" y="144"/>
                  <a:pt x="844" y="135"/>
                </a:cubicBezTo>
                <a:cubicBezTo>
                  <a:pt x="827" y="124"/>
                  <a:pt x="827" y="124"/>
                  <a:pt x="827" y="124"/>
                </a:cubicBezTo>
                <a:cubicBezTo>
                  <a:pt x="813" y="115"/>
                  <a:pt x="801" y="95"/>
                  <a:pt x="800" y="78"/>
                </a:cubicBezTo>
                <a:cubicBezTo>
                  <a:pt x="800" y="58"/>
                  <a:pt x="800" y="58"/>
                  <a:pt x="800" y="58"/>
                </a:cubicBezTo>
                <a:cubicBezTo>
                  <a:pt x="799" y="41"/>
                  <a:pt x="785" y="31"/>
                  <a:pt x="769" y="34"/>
                </a:cubicBezTo>
                <a:cubicBezTo>
                  <a:pt x="749" y="39"/>
                  <a:pt x="749" y="39"/>
                  <a:pt x="749" y="39"/>
                </a:cubicBezTo>
                <a:cubicBezTo>
                  <a:pt x="733" y="42"/>
                  <a:pt x="710" y="36"/>
                  <a:pt x="698" y="25"/>
                </a:cubicBezTo>
                <a:cubicBezTo>
                  <a:pt x="683" y="11"/>
                  <a:pt x="683" y="11"/>
                  <a:pt x="683" y="11"/>
                </a:cubicBezTo>
                <a:cubicBezTo>
                  <a:pt x="671" y="0"/>
                  <a:pt x="653" y="2"/>
                  <a:pt x="645" y="16"/>
                </a:cubicBezTo>
                <a:cubicBezTo>
                  <a:pt x="634" y="33"/>
                  <a:pt x="634" y="33"/>
                  <a:pt x="634" y="33"/>
                </a:cubicBezTo>
                <a:cubicBezTo>
                  <a:pt x="625" y="47"/>
                  <a:pt x="604" y="59"/>
                  <a:pt x="587" y="60"/>
                </a:cubicBezTo>
                <a:cubicBezTo>
                  <a:pt x="567" y="60"/>
                  <a:pt x="567" y="60"/>
                  <a:pt x="567" y="60"/>
                </a:cubicBezTo>
                <a:cubicBezTo>
                  <a:pt x="551" y="61"/>
                  <a:pt x="540" y="75"/>
                  <a:pt x="544" y="91"/>
                </a:cubicBezTo>
                <a:cubicBezTo>
                  <a:pt x="548" y="111"/>
                  <a:pt x="548" y="111"/>
                  <a:pt x="548" y="111"/>
                </a:cubicBezTo>
                <a:cubicBezTo>
                  <a:pt x="552" y="127"/>
                  <a:pt x="546" y="150"/>
                  <a:pt x="534" y="163"/>
                </a:cubicBezTo>
                <a:cubicBezTo>
                  <a:pt x="521" y="177"/>
                  <a:pt x="521" y="177"/>
                  <a:pt x="521" y="177"/>
                </a:cubicBezTo>
                <a:cubicBezTo>
                  <a:pt x="509" y="189"/>
                  <a:pt x="512" y="207"/>
                  <a:pt x="526" y="216"/>
                </a:cubicBezTo>
                <a:close/>
                <a:moveTo>
                  <a:pt x="685" y="93"/>
                </a:moveTo>
                <a:cubicBezTo>
                  <a:pt x="730" y="93"/>
                  <a:pt x="767" y="130"/>
                  <a:pt x="767" y="175"/>
                </a:cubicBezTo>
                <a:cubicBezTo>
                  <a:pt x="767" y="221"/>
                  <a:pt x="730" y="258"/>
                  <a:pt x="685" y="258"/>
                </a:cubicBezTo>
                <a:cubicBezTo>
                  <a:pt x="639" y="258"/>
                  <a:pt x="603" y="221"/>
                  <a:pt x="603" y="175"/>
                </a:cubicBezTo>
                <a:cubicBezTo>
                  <a:pt x="603" y="130"/>
                  <a:pt x="639" y="93"/>
                  <a:pt x="685" y="93"/>
                </a:cubicBezTo>
                <a:close/>
                <a:moveTo>
                  <a:pt x="685" y="93"/>
                </a:moveTo>
                <a:cubicBezTo>
                  <a:pt x="685" y="93"/>
                  <a:pt x="685" y="93"/>
                  <a:pt x="685" y="93"/>
                </a:cubicBezTo>
              </a:path>
            </a:pathLst>
          </a:custGeom>
          <a:solidFill>
            <a:schemeClr val="accent4"/>
          </a:solidFill>
          <a:ln w="9525">
            <a:noFill/>
            <a:round/>
          </a:ln>
        </p:spPr>
        <p:txBody>
          <a:bodyPr vert="horz" wrap="square" lIns="91440" tIns="45720" rIns="91440" bIns="45720" numCol="1" anchor="t" anchorCtr="0" compatLnSpc="1"/>
          <a:lstStyle/>
          <a:p>
            <a:endParaRPr lang="en-US" sz="2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000"/>
                            </p:stCondLst>
                            <p:childTnLst>
                              <p:par>
                                <p:cTn id="19" presetID="23" presetClass="entr" presetSubtype="1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childTnLst>
                                </p:cTn>
                              </p:par>
                            </p:childTnLst>
                          </p:cTn>
                        </p:par>
                        <p:par>
                          <p:cTn id="23" fill="hold">
                            <p:stCondLst>
                              <p:cond delay="1500"/>
                            </p:stCondLst>
                            <p:childTnLst>
                              <p:par>
                                <p:cTn id="24" presetID="22"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par>
                                <p:cTn id="27" presetID="22" presetClass="entr" presetSubtype="2"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right)">
                                      <p:cBhvr>
                                        <p:cTn id="29" dur="500"/>
                                        <p:tgtEl>
                                          <p:spTgt spid="12"/>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par>
                          <p:cTn id="37" fill="hold">
                            <p:stCondLst>
                              <p:cond delay="2500"/>
                            </p:stCondLst>
                            <p:childTnLst>
                              <p:par>
                                <p:cTn id="38" presetID="23" presetClass="entr" presetSubtype="16"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childTnLst>
                                </p:cTn>
                              </p:par>
                            </p:childTnLst>
                          </p:cTn>
                        </p:par>
                        <p:par>
                          <p:cTn id="42" fill="hold">
                            <p:stCondLst>
                              <p:cond delay="3000"/>
                            </p:stCondLst>
                            <p:childTnLst>
                              <p:par>
                                <p:cTn id="43" presetID="22" presetClass="entr" presetSubtype="1"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up)">
                                      <p:cBhvr>
                                        <p:cTn id="45" dur="500"/>
                                        <p:tgtEl>
                                          <p:spTgt spid="18"/>
                                        </p:tgtEl>
                                      </p:cBhvr>
                                    </p:animEffect>
                                  </p:childTnLst>
                                </p:cTn>
                              </p:par>
                              <p:par>
                                <p:cTn id="46" presetID="22" presetClass="entr" presetSubtype="2"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right)">
                                      <p:cBhvr>
                                        <p:cTn id="48" dur="500"/>
                                        <p:tgtEl>
                                          <p:spTgt spid="19"/>
                                        </p:tgtEl>
                                      </p:cBhvr>
                                    </p:animEffect>
                                  </p:childTnLst>
                                </p:cTn>
                              </p:par>
                            </p:childTnLst>
                          </p:cTn>
                        </p:par>
                        <p:par>
                          <p:cTn id="49" fill="hold">
                            <p:stCondLst>
                              <p:cond delay="3500"/>
                            </p:stCondLst>
                            <p:childTnLst>
                              <p:par>
                                <p:cTn id="50" presetID="10" presetClass="entr" presetSubtype="0"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par>
                          <p:cTn id="56" fill="hold">
                            <p:stCondLst>
                              <p:cond delay="4000"/>
                            </p:stCondLst>
                            <p:childTnLst>
                              <p:par>
                                <p:cTn id="57" presetID="23" presetClass="entr" presetSubtype="16"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p:cTn id="59" dur="500" fill="hold"/>
                                        <p:tgtEl>
                                          <p:spTgt spid="24"/>
                                        </p:tgtEl>
                                        <p:attrNameLst>
                                          <p:attrName>ppt_w</p:attrName>
                                        </p:attrNameLst>
                                      </p:cBhvr>
                                      <p:tavLst>
                                        <p:tav tm="0">
                                          <p:val>
                                            <p:fltVal val="0"/>
                                          </p:val>
                                        </p:tav>
                                        <p:tav tm="100000">
                                          <p:val>
                                            <p:strVal val="#ppt_w"/>
                                          </p:val>
                                        </p:tav>
                                      </p:tavLst>
                                    </p:anim>
                                    <p:anim calcmode="lin" valueType="num">
                                      <p:cBhvr>
                                        <p:cTn id="60" dur="500" fill="hold"/>
                                        <p:tgtEl>
                                          <p:spTgt spid="24"/>
                                        </p:tgtEl>
                                        <p:attrNameLst>
                                          <p:attrName>ppt_h</p:attrName>
                                        </p:attrNameLst>
                                      </p:cBhvr>
                                      <p:tavLst>
                                        <p:tav tm="0">
                                          <p:val>
                                            <p:fltVal val="0"/>
                                          </p:val>
                                        </p:tav>
                                        <p:tav tm="100000">
                                          <p:val>
                                            <p:strVal val="#ppt_h"/>
                                          </p:val>
                                        </p:tav>
                                      </p:tavLst>
                                    </p:anim>
                                  </p:childTnLst>
                                </p:cTn>
                              </p:par>
                            </p:childTnLst>
                          </p:cTn>
                        </p:par>
                        <p:par>
                          <p:cTn id="61" fill="hold">
                            <p:stCondLst>
                              <p:cond delay="4500"/>
                            </p:stCondLst>
                            <p:childTnLst>
                              <p:par>
                                <p:cTn id="62" presetID="22" presetClass="entr" presetSubtype="1"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up)">
                                      <p:cBhvr>
                                        <p:cTn id="64" dur="500"/>
                                        <p:tgtEl>
                                          <p:spTgt spid="25"/>
                                        </p:tgtEl>
                                      </p:cBhvr>
                                    </p:animEffect>
                                  </p:childTnLst>
                                </p:cTn>
                              </p:par>
                              <p:par>
                                <p:cTn id="65" presetID="22" presetClass="entr" presetSubtype="2"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right)">
                                      <p:cBhvr>
                                        <p:cTn id="67" dur="500"/>
                                        <p:tgtEl>
                                          <p:spTgt spid="26"/>
                                        </p:tgtEl>
                                      </p:cBhvr>
                                    </p:animEffect>
                                  </p:childTnLst>
                                </p:cTn>
                              </p:par>
                            </p:childTnLst>
                          </p:cTn>
                        </p:par>
                        <p:par>
                          <p:cTn id="68" fill="hold">
                            <p:stCondLst>
                              <p:cond delay="5000"/>
                            </p:stCondLst>
                            <p:childTnLst>
                              <p:par>
                                <p:cTn id="69" presetID="10" presetClass="entr" presetSubtype="0" fill="hold" grpId="0" nodeType="after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500"/>
                                        <p:tgtEl>
                                          <p:spTgt spid="30"/>
                                        </p:tgtEl>
                                      </p:cBhvr>
                                    </p:animEffect>
                                  </p:childTnLst>
                                </p:cTn>
                              </p:par>
                              <p:par>
                                <p:cTn id="72" presetID="10" presetClass="entr" presetSubtype="0" fill="hold"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500"/>
                                        <p:tgtEl>
                                          <p:spTgt spid="29"/>
                                        </p:tgtEl>
                                      </p:cBhvr>
                                    </p:animEffect>
                                  </p:childTnLst>
                                </p:cTn>
                              </p:par>
                            </p:childTnLst>
                          </p:cTn>
                        </p:par>
                        <p:par>
                          <p:cTn id="75" fill="hold">
                            <p:stCondLst>
                              <p:cond delay="5500"/>
                            </p:stCondLst>
                            <p:childTnLst>
                              <p:par>
                                <p:cTn id="76" presetID="23" presetClass="entr" presetSubtype="16" fill="hold" grpId="0" nodeType="afterEffect">
                                  <p:stCondLst>
                                    <p:cond delay="0"/>
                                  </p:stCondLst>
                                  <p:childTnLst>
                                    <p:set>
                                      <p:cBhvr>
                                        <p:cTn id="77" dur="1" fill="hold">
                                          <p:stCondLst>
                                            <p:cond delay="0"/>
                                          </p:stCondLst>
                                        </p:cTn>
                                        <p:tgtEl>
                                          <p:spTgt spid="31"/>
                                        </p:tgtEl>
                                        <p:attrNameLst>
                                          <p:attrName>style.visibility</p:attrName>
                                        </p:attrNameLst>
                                      </p:cBhvr>
                                      <p:to>
                                        <p:strVal val="visible"/>
                                      </p:to>
                                    </p:set>
                                    <p:anim calcmode="lin" valueType="num">
                                      <p:cBhvr>
                                        <p:cTn id="78" dur="500" fill="hold"/>
                                        <p:tgtEl>
                                          <p:spTgt spid="31"/>
                                        </p:tgtEl>
                                        <p:attrNameLst>
                                          <p:attrName>ppt_w</p:attrName>
                                        </p:attrNameLst>
                                      </p:cBhvr>
                                      <p:tavLst>
                                        <p:tav tm="0">
                                          <p:val>
                                            <p:fltVal val="0"/>
                                          </p:val>
                                        </p:tav>
                                        <p:tav tm="100000">
                                          <p:val>
                                            <p:strVal val="#ppt_w"/>
                                          </p:val>
                                        </p:tav>
                                      </p:tavLst>
                                    </p:anim>
                                    <p:anim calcmode="lin" valueType="num">
                                      <p:cBhvr>
                                        <p:cTn id="79" dur="500" fill="hold"/>
                                        <p:tgtEl>
                                          <p:spTgt spid="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9" grpId="0"/>
      <p:bldP spid="10" grpId="0" bldLvl="0" animBg="1"/>
      <p:bldP spid="11" grpId="0" bldLvl="0" animBg="1"/>
      <p:bldP spid="16" grpId="0"/>
      <p:bldP spid="17" grpId="0" bldLvl="0" animBg="1"/>
      <p:bldP spid="18" grpId="0" bldLvl="0" animBg="1"/>
      <p:bldP spid="23" grpId="0"/>
      <p:bldP spid="24" grpId="0" bldLvl="0" animBg="1"/>
      <p:bldP spid="25" grpId="0" bldLvl="0" animBg="1"/>
      <p:bldP spid="30" grpId="0"/>
      <p:bldP spid="31"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7200" y="160470"/>
            <a:ext cx="6000750" cy="581025"/>
          </a:xfrm>
          <a:prstGeom prst="rect">
            <a:avLst/>
          </a:prstGeom>
          <a:noFill/>
        </p:spPr>
        <p:txBody>
          <a:bodyPr wrap="square" rtlCol="0">
            <a:spAutoFit/>
          </a:bodyPr>
          <a:lstStyle/>
          <a:p>
            <a:r>
              <a:rPr lang="en-US" altLang="zh-CN" sz="3000" b="1" dirty="0" smtClean="0">
                <a:solidFill>
                  <a:schemeClr val="bg1"/>
                </a:solidFill>
              </a:rPr>
              <a:t>单击此处添加标题</a:t>
            </a:r>
          </a:p>
        </p:txBody>
      </p:sp>
      <p:grpSp>
        <p:nvGrpSpPr>
          <p:cNvPr id="82" name="组合 81"/>
          <p:cNvGrpSpPr/>
          <p:nvPr/>
        </p:nvGrpSpPr>
        <p:grpSpPr>
          <a:xfrm>
            <a:off x="420247" y="1358647"/>
            <a:ext cx="8252787" cy="3101990"/>
            <a:chOff x="1147957" y="1868480"/>
            <a:chExt cx="9258821" cy="3480130"/>
          </a:xfrm>
        </p:grpSpPr>
        <p:sp>
          <p:nvSpPr>
            <p:cNvPr id="46" name="Shape 9472"/>
            <p:cNvSpPr/>
            <p:nvPr/>
          </p:nvSpPr>
          <p:spPr>
            <a:xfrm>
              <a:off x="1186809" y="2295741"/>
              <a:ext cx="1690532" cy="630198"/>
            </a:xfrm>
            <a:prstGeom prst="rect">
              <a:avLst/>
            </a:prstGeom>
            <a:solidFill>
              <a:srgbClr val="F99118"/>
            </a:solidFill>
            <a:ln>
              <a:round/>
            </a:ln>
            <a:effectLst>
              <a:outerShdw blurRad="50800" dist="38100" dir="2700000" rotWithShape="0">
                <a:srgbClr val="416E87">
                  <a:alpha val="37000"/>
                </a:srgbClr>
              </a:outerShdw>
            </a:effectLst>
          </p:spPr>
          <p:txBody>
            <a:bodyPr lIns="27430" tIns="27430" rIns="27430" bIns="27430"/>
            <a:lstStyle/>
            <a:p>
              <a:pPr lvl="0"/>
              <a:endParaRPr sz="1825">
                <a:latin typeface="+mn-ea"/>
              </a:endParaRPr>
            </a:p>
          </p:txBody>
        </p:sp>
        <p:sp>
          <p:nvSpPr>
            <p:cNvPr id="47" name="Shape 9473"/>
            <p:cNvSpPr/>
            <p:nvPr/>
          </p:nvSpPr>
          <p:spPr>
            <a:xfrm>
              <a:off x="1186809" y="2925937"/>
              <a:ext cx="1678905" cy="611832"/>
            </a:xfrm>
            <a:custGeom>
              <a:avLst/>
              <a:gdLst/>
              <a:ahLst/>
              <a:cxnLst>
                <a:cxn ang="0">
                  <a:pos x="wd2" y="hd2"/>
                </a:cxn>
                <a:cxn ang="5400000">
                  <a:pos x="wd2" y="hd2"/>
                </a:cxn>
                <a:cxn ang="10800000">
                  <a:pos x="wd2" y="hd2"/>
                </a:cxn>
                <a:cxn ang="16200000">
                  <a:pos x="wd2" y="hd2"/>
                </a:cxn>
              </a:cxnLst>
              <a:rect l="0" t="0" r="r" b="b"/>
              <a:pathLst>
                <a:path w="21600" h="21600" extrusionOk="0">
                  <a:moveTo>
                    <a:pt x="21600" y="21195"/>
                  </a:moveTo>
                  <a:lnTo>
                    <a:pt x="21600" y="284"/>
                  </a:lnTo>
                  <a:lnTo>
                    <a:pt x="21600" y="0"/>
                  </a:lnTo>
                  <a:lnTo>
                    <a:pt x="0" y="0"/>
                  </a:lnTo>
                  <a:lnTo>
                    <a:pt x="0" y="284"/>
                  </a:lnTo>
                  <a:lnTo>
                    <a:pt x="0" y="21195"/>
                  </a:lnTo>
                  <a:lnTo>
                    <a:pt x="0" y="21600"/>
                  </a:lnTo>
                  <a:lnTo>
                    <a:pt x="21600" y="21600"/>
                  </a:lnTo>
                  <a:lnTo>
                    <a:pt x="21600" y="21195"/>
                  </a:lnTo>
                  <a:close/>
                </a:path>
              </a:pathLst>
            </a:custGeom>
            <a:solidFill>
              <a:srgbClr val="FAAD29"/>
            </a:solidFill>
            <a:ln>
              <a:round/>
            </a:ln>
            <a:effectLst>
              <a:outerShdw blurRad="50800" dist="38100" dir="2700000" rotWithShape="0">
                <a:srgbClr val="416E87">
                  <a:alpha val="37000"/>
                </a:srgbClr>
              </a:outerShdw>
            </a:effectLst>
          </p:spPr>
          <p:txBody>
            <a:bodyPr lIns="0" tIns="0" rIns="0" bIns="0"/>
            <a:lstStyle/>
            <a:p>
              <a:pPr defTabSz="414655">
                <a:buClrTx/>
                <a:defRPr sz="1200">
                  <a:uFillTx/>
                  <a:latin typeface="Helvetica"/>
                  <a:ea typeface="Helvetica"/>
                  <a:cs typeface="Helvetica"/>
                  <a:sym typeface="Helvetica"/>
                </a:defRPr>
              </a:pPr>
              <a:endParaRPr sz="950">
                <a:latin typeface="+mn-ea"/>
              </a:endParaRPr>
            </a:p>
          </p:txBody>
        </p:sp>
        <p:sp>
          <p:nvSpPr>
            <p:cNvPr id="48" name="Shape 9474"/>
            <p:cNvSpPr/>
            <p:nvPr/>
          </p:nvSpPr>
          <p:spPr>
            <a:xfrm>
              <a:off x="1186809" y="3537767"/>
              <a:ext cx="1678905" cy="614127"/>
            </a:xfrm>
            <a:prstGeom prst="rect">
              <a:avLst/>
            </a:prstGeom>
            <a:solidFill>
              <a:srgbClr val="F36503"/>
            </a:solidFill>
            <a:ln>
              <a:round/>
            </a:ln>
            <a:effectLst>
              <a:outerShdw blurRad="50800" dist="38100" dir="2700000" rotWithShape="0">
                <a:srgbClr val="416E87">
                  <a:alpha val="37000"/>
                </a:srgbClr>
              </a:outerShdw>
            </a:effectLst>
          </p:spPr>
          <p:txBody>
            <a:bodyPr lIns="0" tIns="0" rIns="0" bIns="0"/>
            <a:lstStyle/>
            <a:p>
              <a:pPr defTabSz="414655">
                <a:buClrTx/>
                <a:defRPr sz="1200">
                  <a:uFillTx/>
                  <a:latin typeface="Helvetica"/>
                  <a:ea typeface="Helvetica"/>
                  <a:cs typeface="Helvetica"/>
                  <a:sym typeface="Helvetica"/>
                </a:defRPr>
              </a:pPr>
              <a:endParaRPr sz="950">
                <a:latin typeface="+mn-ea"/>
              </a:endParaRPr>
            </a:p>
          </p:txBody>
        </p:sp>
        <p:sp>
          <p:nvSpPr>
            <p:cNvPr id="49" name="Shape 9475"/>
            <p:cNvSpPr/>
            <p:nvPr/>
          </p:nvSpPr>
          <p:spPr>
            <a:xfrm>
              <a:off x="1186809" y="4151894"/>
              <a:ext cx="1690532" cy="627901"/>
            </a:xfrm>
            <a:prstGeom prst="rect">
              <a:avLst/>
            </a:prstGeom>
            <a:solidFill>
              <a:srgbClr val="E73B08"/>
            </a:solidFill>
            <a:ln>
              <a:round/>
            </a:ln>
            <a:effectLst>
              <a:outerShdw blurRad="50800" dist="38100" dir="2700000" rotWithShape="0">
                <a:srgbClr val="416E87">
                  <a:alpha val="37000"/>
                </a:srgbClr>
              </a:outerShdw>
            </a:effectLst>
          </p:spPr>
          <p:txBody>
            <a:bodyPr lIns="27430" tIns="27430" rIns="27430" bIns="27430"/>
            <a:lstStyle/>
            <a:p>
              <a:pPr lvl="0"/>
              <a:endParaRPr sz="1825">
                <a:latin typeface="+mn-ea"/>
              </a:endParaRPr>
            </a:p>
          </p:txBody>
        </p:sp>
        <p:sp>
          <p:nvSpPr>
            <p:cNvPr id="50" name="Shape 9476"/>
            <p:cNvSpPr/>
            <p:nvPr/>
          </p:nvSpPr>
          <p:spPr>
            <a:xfrm>
              <a:off x="1147957" y="1896273"/>
              <a:ext cx="1760141" cy="3291025"/>
            </a:xfrm>
            <a:custGeom>
              <a:avLst/>
              <a:gdLst/>
              <a:ahLst/>
              <a:cxnLst>
                <a:cxn ang="0">
                  <a:pos x="wd2" y="hd2"/>
                </a:cxn>
                <a:cxn ang="5400000">
                  <a:pos x="wd2" y="hd2"/>
                </a:cxn>
                <a:cxn ang="10800000">
                  <a:pos x="wd2" y="hd2"/>
                </a:cxn>
                <a:cxn ang="16200000">
                  <a:pos x="wd2" y="hd2"/>
                </a:cxn>
              </a:cxnLst>
              <a:rect l="0" t="0" r="r" b="b"/>
              <a:pathLst>
                <a:path w="21600" h="21600" extrusionOk="0">
                  <a:moveTo>
                    <a:pt x="18480" y="0"/>
                  </a:moveTo>
                  <a:cubicBezTo>
                    <a:pt x="3120" y="0"/>
                    <a:pt x="3120" y="0"/>
                    <a:pt x="3120" y="0"/>
                  </a:cubicBezTo>
                  <a:cubicBezTo>
                    <a:pt x="1406" y="0"/>
                    <a:pt x="0" y="731"/>
                    <a:pt x="0" y="1623"/>
                  </a:cubicBezTo>
                  <a:cubicBezTo>
                    <a:pt x="0" y="19977"/>
                    <a:pt x="0" y="19977"/>
                    <a:pt x="0" y="19977"/>
                  </a:cubicBezTo>
                  <a:cubicBezTo>
                    <a:pt x="0" y="20869"/>
                    <a:pt x="1406" y="21600"/>
                    <a:pt x="3120" y="21600"/>
                  </a:cubicBezTo>
                  <a:cubicBezTo>
                    <a:pt x="18480" y="21600"/>
                    <a:pt x="18480" y="21600"/>
                    <a:pt x="18480" y="21600"/>
                  </a:cubicBezTo>
                  <a:cubicBezTo>
                    <a:pt x="20194" y="21600"/>
                    <a:pt x="21600" y="20869"/>
                    <a:pt x="21600" y="19977"/>
                  </a:cubicBezTo>
                  <a:cubicBezTo>
                    <a:pt x="21600" y="1623"/>
                    <a:pt x="21600" y="1623"/>
                    <a:pt x="21600" y="1623"/>
                  </a:cubicBezTo>
                  <a:cubicBezTo>
                    <a:pt x="21600" y="731"/>
                    <a:pt x="20194" y="0"/>
                    <a:pt x="18480" y="0"/>
                  </a:cubicBezTo>
                  <a:close/>
                  <a:moveTo>
                    <a:pt x="8297" y="1070"/>
                  </a:moveTo>
                  <a:cubicBezTo>
                    <a:pt x="13303" y="1070"/>
                    <a:pt x="13303" y="1070"/>
                    <a:pt x="13303" y="1070"/>
                  </a:cubicBezTo>
                  <a:cubicBezTo>
                    <a:pt x="13543" y="1070"/>
                    <a:pt x="13749" y="1177"/>
                    <a:pt x="13749" y="1320"/>
                  </a:cubicBezTo>
                  <a:cubicBezTo>
                    <a:pt x="13749" y="1445"/>
                    <a:pt x="13543" y="1552"/>
                    <a:pt x="13303" y="1552"/>
                  </a:cubicBezTo>
                  <a:cubicBezTo>
                    <a:pt x="8297" y="1552"/>
                    <a:pt x="8297" y="1552"/>
                    <a:pt x="8297" y="1552"/>
                  </a:cubicBezTo>
                  <a:cubicBezTo>
                    <a:pt x="8023" y="1552"/>
                    <a:pt x="7817" y="1445"/>
                    <a:pt x="7817" y="1320"/>
                  </a:cubicBezTo>
                  <a:cubicBezTo>
                    <a:pt x="7817" y="1177"/>
                    <a:pt x="8023" y="1070"/>
                    <a:pt x="8297" y="1070"/>
                  </a:cubicBezTo>
                  <a:close/>
                  <a:moveTo>
                    <a:pt x="10800" y="20994"/>
                  </a:moveTo>
                  <a:cubicBezTo>
                    <a:pt x="9909" y="20994"/>
                    <a:pt x="9154" y="20601"/>
                    <a:pt x="9154" y="20137"/>
                  </a:cubicBezTo>
                  <a:cubicBezTo>
                    <a:pt x="9154" y="19674"/>
                    <a:pt x="9909" y="19281"/>
                    <a:pt x="10800" y="19281"/>
                  </a:cubicBezTo>
                  <a:cubicBezTo>
                    <a:pt x="11691" y="19281"/>
                    <a:pt x="12446" y="19674"/>
                    <a:pt x="12446" y="20137"/>
                  </a:cubicBezTo>
                  <a:cubicBezTo>
                    <a:pt x="12446" y="20601"/>
                    <a:pt x="11691" y="20994"/>
                    <a:pt x="10800" y="20994"/>
                  </a:cubicBezTo>
                  <a:close/>
                  <a:moveTo>
                    <a:pt x="20674" y="18782"/>
                  </a:moveTo>
                  <a:cubicBezTo>
                    <a:pt x="926" y="18782"/>
                    <a:pt x="926" y="18782"/>
                    <a:pt x="926" y="18782"/>
                  </a:cubicBezTo>
                  <a:cubicBezTo>
                    <a:pt x="926" y="2818"/>
                    <a:pt x="926" y="2818"/>
                    <a:pt x="926" y="2818"/>
                  </a:cubicBezTo>
                  <a:cubicBezTo>
                    <a:pt x="20674" y="2818"/>
                    <a:pt x="20674" y="2818"/>
                    <a:pt x="20674" y="2818"/>
                  </a:cubicBezTo>
                  <a:lnTo>
                    <a:pt x="20674" y="18782"/>
                  </a:lnTo>
                  <a:close/>
                </a:path>
              </a:pathLst>
            </a:custGeom>
            <a:solidFill>
              <a:srgbClr val="3E825D"/>
            </a:solidFill>
            <a:ln>
              <a:round/>
            </a:ln>
          </p:spPr>
          <p:txBody>
            <a:bodyPr lIns="0" tIns="0" rIns="0" bIns="0"/>
            <a:lstStyle/>
            <a:p>
              <a:pPr defTabSz="414655">
                <a:buClrTx/>
                <a:defRPr sz="1200">
                  <a:uFillTx/>
                  <a:latin typeface="Helvetica"/>
                  <a:ea typeface="Helvetica"/>
                  <a:cs typeface="Helvetica"/>
                  <a:sym typeface="Helvetica"/>
                </a:defRPr>
              </a:pPr>
              <a:endParaRPr sz="950">
                <a:latin typeface="+mn-ea"/>
              </a:endParaRPr>
            </a:p>
          </p:txBody>
        </p:sp>
        <p:grpSp>
          <p:nvGrpSpPr>
            <p:cNvPr id="51" name="Group 9489"/>
            <p:cNvGrpSpPr/>
            <p:nvPr/>
          </p:nvGrpSpPr>
          <p:grpSpPr>
            <a:xfrm>
              <a:off x="2449011" y="2530006"/>
              <a:ext cx="763621" cy="245199"/>
              <a:chOff x="0" y="0"/>
              <a:chExt cx="834105" cy="274702"/>
            </a:xfrm>
          </p:grpSpPr>
          <p:sp>
            <p:nvSpPr>
              <p:cNvPr id="52" name="Shape 9487"/>
              <p:cNvSpPr/>
              <p:nvPr/>
            </p:nvSpPr>
            <p:spPr>
              <a:xfrm>
                <a:off x="764255" y="0"/>
                <a:ext cx="69851" cy="274703"/>
              </a:xfrm>
              <a:prstGeom prst="rect">
                <a:avLst/>
              </a:prstGeom>
              <a:solidFill>
                <a:srgbClr val="CBCBCB"/>
              </a:solidFill>
              <a:ln w="12700" cap="flat">
                <a:noFill/>
                <a:miter lim="400000"/>
              </a:ln>
              <a:effectLst/>
            </p:spPr>
            <p:txBody>
              <a:bodyPr wrap="square" lIns="30236" tIns="30236" rIns="30236" bIns="30236" numCol="1" anchor="ctr">
                <a:noAutofit/>
              </a:bodyPr>
              <a:lstStyle/>
              <a:p>
                <a:pPr lvl="0" algn="ctr">
                  <a:buClr>
                    <a:srgbClr val="FFFFFF"/>
                  </a:buClr>
                  <a:defRPr>
                    <a:solidFill>
                      <a:srgbClr val="FFFFFF"/>
                    </a:solidFill>
                    <a:uFill>
                      <a:solidFill>
                        <a:srgbClr val="FFFFFF"/>
                      </a:solidFill>
                    </a:uFill>
                  </a:defRPr>
                </a:pPr>
                <a:endParaRPr sz="1825">
                  <a:latin typeface="+mn-ea"/>
                </a:endParaRPr>
              </a:p>
            </p:txBody>
          </p:sp>
          <p:sp>
            <p:nvSpPr>
              <p:cNvPr id="53" name="Shape 9488"/>
              <p:cNvSpPr/>
              <p:nvPr/>
            </p:nvSpPr>
            <p:spPr>
              <a:xfrm>
                <a:off x="0" y="137352"/>
                <a:ext cx="764256" cy="1"/>
              </a:xfrm>
              <a:prstGeom prst="line">
                <a:avLst/>
              </a:prstGeom>
              <a:noFill/>
              <a:ln w="19050" cap="flat">
                <a:solidFill>
                  <a:srgbClr val="CBCBCB"/>
                </a:solidFill>
                <a:prstDash val="dash"/>
                <a:miter lim="400000"/>
                <a:headEnd type="triangle" w="med" len="med"/>
              </a:ln>
              <a:effectLst/>
            </p:spPr>
            <p:txBody>
              <a:bodyPr wrap="square" lIns="0" tIns="0" rIns="0" bIns="0" numCol="1" anchor="t">
                <a:noAutofit/>
              </a:bodyPr>
              <a:lstStyle/>
              <a:p>
                <a:pPr defTabSz="414655">
                  <a:buClrTx/>
                  <a:defRPr sz="1200">
                    <a:uFillTx/>
                    <a:latin typeface="Helvetica"/>
                    <a:ea typeface="Helvetica"/>
                    <a:cs typeface="Helvetica"/>
                    <a:sym typeface="Helvetica"/>
                  </a:defRPr>
                </a:pPr>
                <a:endParaRPr sz="950">
                  <a:latin typeface="+mn-ea"/>
                </a:endParaRPr>
              </a:p>
            </p:txBody>
          </p:sp>
        </p:grpSp>
        <p:grpSp>
          <p:nvGrpSpPr>
            <p:cNvPr id="54" name="Group 9492"/>
            <p:cNvGrpSpPr/>
            <p:nvPr/>
          </p:nvGrpSpPr>
          <p:grpSpPr>
            <a:xfrm>
              <a:off x="2449011" y="3106781"/>
              <a:ext cx="1243226" cy="245199"/>
              <a:chOff x="0" y="0"/>
              <a:chExt cx="1357980" cy="274702"/>
            </a:xfrm>
          </p:grpSpPr>
          <p:sp>
            <p:nvSpPr>
              <p:cNvPr id="55" name="Shape 9490"/>
              <p:cNvSpPr/>
              <p:nvPr/>
            </p:nvSpPr>
            <p:spPr>
              <a:xfrm>
                <a:off x="1288130" y="0"/>
                <a:ext cx="69851" cy="274703"/>
              </a:xfrm>
              <a:prstGeom prst="rect">
                <a:avLst/>
              </a:prstGeom>
              <a:solidFill>
                <a:srgbClr val="CBCBCB"/>
              </a:solidFill>
              <a:ln w="12700" cap="flat">
                <a:noFill/>
                <a:miter lim="400000"/>
              </a:ln>
              <a:effectLst/>
            </p:spPr>
            <p:txBody>
              <a:bodyPr wrap="square" lIns="30236" tIns="30236" rIns="30236" bIns="30236" numCol="1" anchor="ctr">
                <a:noAutofit/>
              </a:bodyPr>
              <a:lstStyle/>
              <a:p>
                <a:pPr lvl="0" algn="ctr">
                  <a:buClr>
                    <a:srgbClr val="FFFFFF"/>
                  </a:buClr>
                  <a:defRPr>
                    <a:solidFill>
                      <a:srgbClr val="FFFFFF"/>
                    </a:solidFill>
                    <a:uFill>
                      <a:solidFill>
                        <a:srgbClr val="FFFFFF"/>
                      </a:solidFill>
                    </a:uFill>
                  </a:defRPr>
                </a:pPr>
                <a:endParaRPr sz="1825">
                  <a:latin typeface="+mn-ea"/>
                </a:endParaRPr>
              </a:p>
            </p:txBody>
          </p:sp>
          <p:sp>
            <p:nvSpPr>
              <p:cNvPr id="56" name="Shape 9491"/>
              <p:cNvSpPr/>
              <p:nvPr/>
            </p:nvSpPr>
            <p:spPr>
              <a:xfrm>
                <a:off x="0" y="137351"/>
                <a:ext cx="1288131" cy="1"/>
              </a:xfrm>
              <a:prstGeom prst="line">
                <a:avLst/>
              </a:prstGeom>
              <a:noFill/>
              <a:ln w="19050" cap="flat">
                <a:solidFill>
                  <a:srgbClr val="CBCBCB"/>
                </a:solidFill>
                <a:prstDash val="dash"/>
                <a:miter lim="400000"/>
                <a:headEnd type="triangle" w="med" len="med"/>
              </a:ln>
              <a:effectLst/>
            </p:spPr>
            <p:txBody>
              <a:bodyPr wrap="square" lIns="0" tIns="0" rIns="0" bIns="0" numCol="1" anchor="t">
                <a:noAutofit/>
              </a:bodyPr>
              <a:lstStyle/>
              <a:p>
                <a:pPr defTabSz="414655">
                  <a:buClrTx/>
                  <a:defRPr sz="1200">
                    <a:uFillTx/>
                    <a:latin typeface="Helvetica"/>
                    <a:ea typeface="Helvetica"/>
                    <a:cs typeface="Helvetica"/>
                    <a:sym typeface="Helvetica"/>
                  </a:defRPr>
                </a:pPr>
                <a:endParaRPr sz="950">
                  <a:latin typeface="+mn-ea"/>
                </a:endParaRPr>
              </a:p>
            </p:txBody>
          </p:sp>
        </p:grpSp>
        <p:grpSp>
          <p:nvGrpSpPr>
            <p:cNvPr id="57" name="Group 9495"/>
            <p:cNvGrpSpPr/>
            <p:nvPr/>
          </p:nvGrpSpPr>
          <p:grpSpPr>
            <a:xfrm>
              <a:off x="2449011" y="3718989"/>
              <a:ext cx="763621" cy="245199"/>
              <a:chOff x="0" y="0"/>
              <a:chExt cx="834105" cy="274702"/>
            </a:xfrm>
          </p:grpSpPr>
          <p:sp>
            <p:nvSpPr>
              <p:cNvPr id="58" name="Shape 9493"/>
              <p:cNvSpPr/>
              <p:nvPr/>
            </p:nvSpPr>
            <p:spPr>
              <a:xfrm>
                <a:off x="764255" y="0"/>
                <a:ext cx="69851" cy="274703"/>
              </a:xfrm>
              <a:prstGeom prst="rect">
                <a:avLst/>
              </a:prstGeom>
              <a:solidFill>
                <a:srgbClr val="CBCBCB"/>
              </a:solidFill>
              <a:ln w="12700" cap="flat">
                <a:noFill/>
                <a:miter lim="400000"/>
              </a:ln>
              <a:effectLst/>
            </p:spPr>
            <p:txBody>
              <a:bodyPr wrap="square" lIns="30236" tIns="30236" rIns="30236" bIns="30236" numCol="1" anchor="ctr">
                <a:noAutofit/>
              </a:bodyPr>
              <a:lstStyle/>
              <a:p>
                <a:pPr lvl="0" algn="ctr">
                  <a:buClr>
                    <a:srgbClr val="FFFFFF"/>
                  </a:buClr>
                  <a:defRPr>
                    <a:solidFill>
                      <a:srgbClr val="FFFFFF"/>
                    </a:solidFill>
                    <a:uFill>
                      <a:solidFill>
                        <a:srgbClr val="FFFFFF"/>
                      </a:solidFill>
                    </a:uFill>
                  </a:defRPr>
                </a:pPr>
                <a:endParaRPr sz="1825">
                  <a:latin typeface="+mn-ea"/>
                </a:endParaRPr>
              </a:p>
            </p:txBody>
          </p:sp>
          <p:sp>
            <p:nvSpPr>
              <p:cNvPr id="59" name="Shape 9494"/>
              <p:cNvSpPr/>
              <p:nvPr/>
            </p:nvSpPr>
            <p:spPr>
              <a:xfrm>
                <a:off x="0" y="137351"/>
                <a:ext cx="764256" cy="1"/>
              </a:xfrm>
              <a:prstGeom prst="line">
                <a:avLst/>
              </a:prstGeom>
              <a:noFill/>
              <a:ln w="19050" cap="flat">
                <a:solidFill>
                  <a:srgbClr val="CBCBCB"/>
                </a:solidFill>
                <a:prstDash val="dash"/>
                <a:miter lim="400000"/>
                <a:headEnd type="triangle" w="med" len="med"/>
              </a:ln>
              <a:effectLst/>
            </p:spPr>
            <p:txBody>
              <a:bodyPr wrap="square" lIns="0" tIns="0" rIns="0" bIns="0" numCol="1" anchor="t">
                <a:noAutofit/>
              </a:bodyPr>
              <a:lstStyle/>
              <a:p>
                <a:pPr defTabSz="414655">
                  <a:buClrTx/>
                  <a:defRPr sz="1200">
                    <a:uFillTx/>
                    <a:latin typeface="Helvetica"/>
                    <a:ea typeface="Helvetica"/>
                    <a:cs typeface="Helvetica"/>
                    <a:sym typeface="Helvetica"/>
                  </a:defRPr>
                </a:pPr>
                <a:endParaRPr sz="950">
                  <a:latin typeface="+mn-ea"/>
                </a:endParaRPr>
              </a:p>
            </p:txBody>
          </p:sp>
        </p:grpSp>
        <p:grpSp>
          <p:nvGrpSpPr>
            <p:cNvPr id="60" name="Group 9498"/>
            <p:cNvGrpSpPr/>
            <p:nvPr/>
          </p:nvGrpSpPr>
          <p:grpSpPr>
            <a:xfrm>
              <a:off x="2449011" y="4295762"/>
              <a:ext cx="1243226" cy="245199"/>
              <a:chOff x="0" y="0"/>
              <a:chExt cx="1357980" cy="274702"/>
            </a:xfrm>
          </p:grpSpPr>
          <p:sp>
            <p:nvSpPr>
              <p:cNvPr id="61" name="Shape 9496"/>
              <p:cNvSpPr/>
              <p:nvPr/>
            </p:nvSpPr>
            <p:spPr>
              <a:xfrm>
                <a:off x="0" y="137352"/>
                <a:ext cx="1288131" cy="1"/>
              </a:xfrm>
              <a:prstGeom prst="line">
                <a:avLst/>
              </a:prstGeom>
              <a:noFill/>
              <a:ln w="19050" cap="flat">
                <a:solidFill>
                  <a:srgbClr val="CBCBCB"/>
                </a:solidFill>
                <a:prstDash val="dash"/>
                <a:miter lim="400000"/>
                <a:headEnd type="triangle" w="med" len="med"/>
              </a:ln>
              <a:effectLst/>
            </p:spPr>
            <p:txBody>
              <a:bodyPr wrap="square" lIns="0" tIns="0" rIns="0" bIns="0" numCol="1" anchor="t">
                <a:noAutofit/>
              </a:bodyPr>
              <a:lstStyle/>
              <a:p>
                <a:pPr defTabSz="414655">
                  <a:buClrTx/>
                  <a:defRPr sz="1200">
                    <a:uFillTx/>
                    <a:latin typeface="Helvetica"/>
                    <a:ea typeface="Helvetica"/>
                    <a:cs typeface="Helvetica"/>
                    <a:sym typeface="Helvetica"/>
                  </a:defRPr>
                </a:pPr>
                <a:endParaRPr sz="950">
                  <a:latin typeface="+mn-ea"/>
                </a:endParaRPr>
              </a:p>
            </p:txBody>
          </p:sp>
          <p:sp>
            <p:nvSpPr>
              <p:cNvPr id="62" name="Shape 9497"/>
              <p:cNvSpPr/>
              <p:nvPr/>
            </p:nvSpPr>
            <p:spPr>
              <a:xfrm>
                <a:off x="1288130" y="0"/>
                <a:ext cx="69851" cy="274703"/>
              </a:xfrm>
              <a:prstGeom prst="rect">
                <a:avLst/>
              </a:prstGeom>
              <a:solidFill>
                <a:srgbClr val="CBCBCB"/>
              </a:solidFill>
              <a:ln w="12700" cap="flat">
                <a:noFill/>
                <a:miter lim="400000"/>
              </a:ln>
              <a:effectLst/>
            </p:spPr>
            <p:txBody>
              <a:bodyPr wrap="square" lIns="30236" tIns="30236" rIns="30236" bIns="30236" numCol="1" anchor="ctr">
                <a:noAutofit/>
              </a:bodyPr>
              <a:lstStyle/>
              <a:p>
                <a:pPr lvl="0" algn="ctr">
                  <a:buClr>
                    <a:srgbClr val="FFFFFF"/>
                  </a:buClr>
                  <a:defRPr>
                    <a:solidFill>
                      <a:srgbClr val="FFFFFF"/>
                    </a:solidFill>
                    <a:uFill>
                      <a:solidFill>
                        <a:srgbClr val="FFFFFF"/>
                      </a:solidFill>
                    </a:uFill>
                  </a:defRPr>
                </a:pPr>
                <a:endParaRPr sz="1825">
                  <a:latin typeface="+mn-ea"/>
                </a:endParaRPr>
              </a:p>
            </p:txBody>
          </p:sp>
        </p:grpSp>
        <p:sp>
          <p:nvSpPr>
            <p:cNvPr id="63" name="Shape 9499"/>
            <p:cNvSpPr/>
            <p:nvPr/>
          </p:nvSpPr>
          <p:spPr>
            <a:xfrm>
              <a:off x="4544769" y="2260346"/>
              <a:ext cx="1348708" cy="481588"/>
            </a:xfrm>
            <a:prstGeom prst="rect">
              <a:avLst/>
            </a:prstGeom>
            <a:ln w="12700">
              <a:round/>
            </a:ln>
          </p:spPr>
          <p:txBody>
            <a:bodyPr lIns="27430" tIns="27430" rIns="27430" bIns="27430">
              <a:spAutoFit/>
            </a:bodyPr>
            <a:lstStyle>
              <a:lvl1pPr algn="just">
                <a:buClr>
                  <a:srgbClr val="B5B5B5"/>
                </a:buClr>
                <a:defRPr sz="1200">
                  <a:solidFill>
                    <a:srgbClr val="B5B5B5"/>
                  </a:solidFill>
                  <a:uFill>
                    <a:solidFill>
                      <a:srgbClr val="B5B5B5"/>
                    </a:solidFill>
                  </a:uFill>
                </a:defRPr>
              </a:lvl1pPr>
            </a:lstStyle>
            <a:p>
              <a:pPr marL="0" marR="0" lvl="0" indent="0" algn="just" defTabSz="914400" eaLnBrk="1" fontAlgn="auto" latinLnBrk="0" hangingPunct="1">
                <a:lnSpc>
                  <a:spcPct val="100000"/>
                </a:lnSpc>
                <a:spcBef>
                  <a:spcPts val="0"/>
                </a:spcBef>
                <a:spcAft>
                  <a:spcPts val="0"/>
                </a:spcAft>
                <a:buClr>
                  <a:srgbClr val="B5B5B5"/>
                </a:buClr>
                <a:buSzTx/>
                <a:buFontTx/>
                <a:buNone/>
                <a:defRPr sz="1800">
                  <a:solidFill>
                    <a:srgbClr val="000000"/>
                  </a:solidFill>
                  <a:uFillTx/>
                </a:defRPr>
              </a:pPr>
              <a:r>
                <a:rPr kumimoji="0" lang="zh-CN" altLang="en-US" sz="795" b="0" i="0" u="none" strike="noStrike" kern="0" cap="none" spc="0" normalizeH="0" baseline="0" noProof="0" dirty="0">
                  <a:ln>
                    <a:noFill/>
                  </a:ln>
                  <a:solidFill>
                    <a:sysClr val="windowText" lastClr="000000">
                      <a:lumMod val="50000"/>
                      <a:lumOff val="50000"/>
                    </a:sysClr>
                  </a:solidFill>
                  <a:effectLst/>
                  <a:uLnTx/>
                  <a:uFillTx/>
                  <a:latin typeface="微软雅黑" panose="020B0503020204020204" charset="-122"/>
                  <a:ea typeface="微软雅黑" panose="020B0503020204020204" charset="-122"/>
                </a:rPr>
                <a:t>此处添加详细文本描述，建议与标题相关并符合整体语言风格</a:t>
              </a:r>
            </a:p>
          </p:txBody>
        </p:sp>
        <p:sp>
          <p:nvSpPr>
            <p:cNvPr id="64" name="Shape 9500"/>
            <p:cNvSpPr/>
            <p:nvPr/>
          </p:nvSpPr>
          <p:spPr>
            <a:xfrm>
              <a:off x="3267223" y="2183445"/>
              <a:ext cx="968875" cy="604834"/>
            </a:xfrm>
            <a:prstGeom prst="rect">
              <a:avLst/>
            </a:prstGeom>
            <a:ln w="12700">
              <a:round/>
            </a:ln>
          </p:spPr>
          <p:txBody>
            <a:bodyPr wrap="none" lIns="27430" tIns="27430" rIns="27430" bIns="27430">
              <a:spAutoFit/>
            </a:bodyPr>
            <a:lstStyle>
              <a:lvl1pPr>
                <a:buClr>
                  <a:srgbClr val="299883"/>
                </a:buClr>
                <a:defRPr sz="4400" b="1">
                  <a:solidFill>
                    <a:srgbClr val="299883"/>
                  </a:solidFill>
                  <a:uFill>
                    <a:solidFill>
                      <a:srgbClr val="299883"/>
                    </a:solidFill>
                  </a:uFill>
                </a:defRPr>
              </a:lvl1pPr>
            </a:lstStyle>
            <a:p>
              <a:pPr lvl="0">
                <a:defRPr sz="1800" b="0">
                  <a:solidFill>
                    <a:srgbClr val="000000"/>
                  </a:solidFill>
                  <a:uFillTx/>
                </a:defRPr>
              </a:pPr>
              <a:r>
                <a:rPr sz="3175">
                  <a:latin typeface="+mn-ea"/>
                </a:rPr>
                <a:t>75%</a:t>
              </a:r>
            </a:p>
          </p:txBody>
        </p:sp>
        <p:sp>
          <p:nvSpPr>
            <p:cNvPr id="65" name="Shape 9501"/>
            <p:cNvSpPr/>
            <p:nvPr/>
          </p:nvSpPr>
          <p:spPr>
            <a:xfrm>
              <a:off x="3267223" y="3466972"/>
              <a:ext cx="968875" cy="604834"/>
            </a:xfrm>
            <a:prstGeom prst="rect">
              <a:avLst/>
            </a:prstGeom>
            <a:ln w="12700">
              <a:round/>
            </a:ln>
          </p:spPr>
          <p:txBody>
            <a:bodyPr wrap="none" lIns="27430" tIns="27430" rIns="27430" bIns="27430">
              <a:spAutoFit/>
            </a:bodyPr>
            <a:lstStyle>
              <a:lvl1pPr>
                <a:buClr>
                  <a:srgbClr val="299883"/>
                </a:buClr>
                <a:defRPr sz="4400" b="1">
                  <a:solidFill>
                    <a:srgbClr val="299883"/>
                  </a:solidFill>
                  <a:uFill>
                    <a:solidFill>
                      <a:srgbClr val="299883"/>
                    </a:solidFill>
                  </a:uFill>
                </a:defRPr>
              </a:lvl1pPr>
            </a:lstStyle>
            <a:p>
              <a:pPr lvl="0">
                <a:defRPr sz="1800" b="0">
                  <a:solidFill>
                    <a:srgbClr val="000000"/>
                  </a:solidFill>
                  <a:uFillTx/>
                </a:defRPr>
              </a:pPr>
              <a:r>
                <a:rPr sz="3175">
                  <a:latin typeface="+mn-ea"/>
                </a:rPr>
                <a:t>78%</a:t>
              </a:r>
            </a:p>
          </p:txBody>
        </p:sp>
        <p:sp>
          <p:nvSpPr>
            <p:cNvPr id="66" name="Shape 9502"/>
            <p:cNvSpPr/>
            <p:nvPr/>
          </p:nvSpPr>
          <p:spPr>
            <a:xfrm>
              <a:off x="3845832" y="2863039"/>
              <a:ext cx="968875" cy="604834"/>
            </a:xfrm>
            <a:prstGeom prst="rect">
              <a:avLst/>
            </a:prstGeom>
            <a:ln w="12700">
              <a:round/>
            </a:ln>
          </p:spPr>
          <p:txBody>
            <a:bodyPr wrap="none" lIns="27430" tIns="27430" rIns="27430" bIns="27430">
              <a:spAutoFit/>
            </a:bodyPr>
            <a:lstStyle>
              <a:lvl1pPr>
                <a:buClr>
                  <a:srgbClr val="C5DA41"/>
                </a:buClr>
                <a:defRPr sz="4400" b="1">
                  <a:solidFill>
                    <a:srgbClr val="C5DA41"/>
                  </a:solidFill>
                  <a:uFill>
                    <a:solidFill>
                      <a:srgbClr val="C5DA41"/>
                    </a:solidFill>
                  </a:uFill>
                </a:defRPr>
              </a:lvl1pPr>
            </a:lstStyle>
            <a:p>
              <a:pPr lvl="0">
                <a:defRPr sz="1800" b="0">
                  <a:solidFill>
                    <a:srgbClr val="000000"/>
                  </a:solidFill>
                  <a:uFillTx/>
                </a:defRPr>
              </a:pPr>
              <a:r>
                <a:rPr sz="3175">
                  <a:latin typeface="+mn-ea"/>
                </a:rPr>
                <a:t>97%</a:t>
              </a:r>
            </a:p>
          </p:txBody>
        </p:sp>
        <p:sp>
          <p:nvSpPr>
            <p:cNvPr id="67" name="Shape 9503"/>
            <p:cNvSpPr/>
            <p:nvPr/>
          </p:nvSpPr>
          <p:spPr>
            <a:xfrm>
              <a:off x="3845832" y="4081003"/>
              <a:ext cx="968875" cy="604834"/>
            </a:xfrm>
            <a:prstGeom prst="rect">
              <a:avLst/>
            </a:prstGeom>
            <a:ln w="12700">
              <a:round/>
            </a:ln>
          </p:spPr>
          <p:txBody>
            <a:bodyPr wrap="none" lIns="27430" tIns="27430" rIns="27430" bIns="27430">
              <a:spAutoFit/>
            </a:bodyPr>
            <a:lstStyle>
              <a:lvl1pPr>
                <a:buClr>
                  <a:srgbClr val="C5DA41"/>
                </a:buClr>
                <a:defRPr sz="4400" b="1">
                  <a:solidFill>
                    <a:srgbClr val="C5DA41"/>
                  </a:solidFill>
                  <a:uFill>
                    <a:solidFill>
                      <a:srgbClr val="C5DA41"/>
                    </a:solidFill>
                  </a:uFill>
                </a:defRPr>
              </a:lvl1pPr>
            </a:lstStyle>
            <a:p>
              <a:pPr lvl="0">
                <a:defRPr sz="1800" b="0">
                  <a:solidFill>
                    <a:srgbClr val="000000"/>
                  </a:solidFill>
                  <a:uFillTx/>
                </a:defRPr>
              </a:pPr>
              <a:r>
                <a:rPr sz="3175">
                  <a:latin typeface="+mn-ea"/>
                </a:rPr>
                <a:t>45%</a:t>
              </a:r>
            </a:p>
          </p:txBody>
        </p:sp>
        <p:sp>
          <p:nvSpPr>
            <p:cNvPr id="68" name="Shape 9504"/>
            <p:cNvSpPr/>
            <p:nvPr/>
          </p:nvSpPr>
          <p:spPr>
            <a:xfrm>
              <a:off x="6834927" y="3544995"/>
              <a:ext cx="3569424" cy="1305131"/>
            </a:xfrm>
            <a:prstGeom prst="rect">
              <a:avLst/>
            </a:prstGeom>
            <a:ln w="12700">
              <a:round/>
            </a:ln>
          </p:spPr>
          <p:txBody>
            <a:bodyPr lIns="27430" tIns="27430" rIns="27430" bIns="27430">
              <a:spAutoFit/>
            </a:bodyPr>
            <a:lstStyle/>
            <a:p>
              <a:pPr lvl="0" algn="just">
                <a:buClr>
                  <a:srgbClr val="B5B5B5"/>
                </a:buClr>
                <a:buFont typeface="ArialUnicodeMS"/>
                <a:defRPr>
                  <a:uFillTx/>
                </a:defRPr>
              </a:pPr>
              <a:r>
                <a:rPr lang="zh-CN" altLang="en-US" sz="1030" dirty="0">
                  <a:solidFill>
                    <a:srgbClr val="B5B5B5"/>
                  </a:solidFill>
                  <a:uFill>
                    <a:solidFill>
                      <a:srgbClr val="B5B5B5"/>
                    </a:solidFill>
                  </a:uFill>
                  <a:latin typeface="微软雅黑" panose="020B0503020204020204" charset="-122"/>
                  <a:ea typeface="微软雅黑" panose="020B0503020204020204" charset="-122"/>
                  <a:cs typeface="ArialUnicodeMS"/>
                  <a:sym typeface="ArialUnicodeMS"/>
                </a:rPr>
                <a:t>此处添加详细文本描述，建议与标题相关并符合整体语言风格，语言描述尽量简洁生动。尽量将每页幻灯片的字数控制在</a:t>
              </a:r>
              <a:r>
                <a:rPr lang="en-US" altLang="zh-CN" sz="1030" dirty="0">
                  <a:solidFill>
                    <a:srgbClr val="B5B5B5"/>
                  </a:solidFill>
                  <a:uFill>
                    <a:solidFill>
                      <a:srgbClr val="B5B5B5"/>
                    </a:solidFill>
                  </a:uFill>
                  <a:latin typeface="微软雅黑" panose="020B0503020204020204" charset="-122"/>
                  <a:ea typeface="微软雅黑" panose="020B0503020204020204" charset="-122"/>
                  <a:cs typeface="ArialUnicodeMS"/>
                  <a:sym typeface="ArialUnicodeMS"/>
                </a:rPr>
                <a:t>200</a:t>
              </a:r>
              <a:r>
                <a:rPr lang="zh-CN" altLang="en-US" sz="1030" dirty="0">
                  <a:solidFill>
                    <a:srgbClr val="B5B5B5"/>
                  </a:solidFill>
                  <a:uFill>
                    <a:solidFill>
                      <a:srgbClr val="B5B5B5"/>
                    </a:solidFill>
                  </a:uFill>
                  <a:latin typeface="微软雅黑" panose="020B0503020204020204" charset="-122"/>
                  <a:ea typeface="微软雅黑" panose="020B0503020204020204" charset="-122"/>
                  <a:cs typeface="ArialUnicodeMS"/>
                  <a:sym typeface="ArialUnicodeMS"/>
                </a:rPr>
                <a:t>字以内，据统计每页幻灯片的最好控制在</a:t>
              </a:r>
              <a:r>
                <a:rPr lang="en-US" altLang="zh-CN" sz="1030" dirty="0">
                  <a:solidFill>
                    <a:srgbClr val="B5B5B5"/>
                  </a:solidFill>
                  <a:uFill>
                    <a:solidFill>
                      <a:srgbClr val="B5B5B5"/>
                    </a:solidFill>
                  </a:uFill>
                  <a:latin typeface="微软雅黑" panose="020B0503020204020204" charset="-122"/>
                  <a:ea typeface="微软雅黑" panose="020B0503020204020204" charset="-122"/>
                  <a:cs typeface="ArialUnicodeMS"/>
                  <a:sym typeface="ArialUnicodeMS"/>
                </a:rPr>
                <a:t>5</a:t>
              </a:r>
              <a:r>
                <a:rPr lang="zh-CN" altLang="en-US" sz="1030" dirty="0">
                  <a:solidFill>
                    <a:srgbClr val="B5B5B5"/>
                  </a:solidFill>
                  <a:uFill>
                    <a:solidFill>
                      <a:srgbClr val="B5B5B5"/>
                    </a:solidFill>
                  </a:uFill>
                  <a:latin typeface="微软雅黑" panose="020B0503020204020204" charset="-122"/>
                  <a:ea typeface="微软雅黑" panose="020B0503020204020204" charset="-122"/>
                  <a:cs typeface="ArialUnicodeMS"/>
                  <a:sym typeface="ArialUnicodeMS"/>
                </a:rPr>
                <a:t>分钟之内。此处添加详细文本描述，建议与标题相关并符合整体语言风格，语言描述尽量简洁生动。尽量将每页幻灯片的字数控制在</a:t>
              </a:r>
              <a:r>
                <a:rPr lang="en-US" altLang="zh-CN" sz="1030" dirty="0">
                  <a:solidFill>
                    <a:srgbClr val="B5B5B5"/>
                  </a:solidFill>
                  <a:uFill>
                    <a:solidFill>
                      <a:srgbClr val="B5B5B5"/>
                    </a:solidFill>
                  </a:uFill>
                  <a:latin typeface="微软雅黑" panose="020B0503020204020204" charset="-122"/>
                  <a:ea typeface="微软雅黑" panose="020B0503020204020204" charset="-122"/>
                  <a:cs typeface="ArialUnicodeMS"/>
                  <a:sym typeface="ArialUnicodeMS"/>
                </a:rPr>
                <a:t>200</a:t>
              </a:r>
              <a:r>
                <a:rPr lang="zh-CN" altLang="en-US" sz="1030" dirty="0">
                  <a:solidFill>
                    <a:srgbClr val="B5B5B5"/>
                  </a:solidFill>
                  <a:uFill>
                    <a:solidFill>
                      <a:srgbClr val="B5B5B5"/>
                    </a:solidFill>
                  </a:uFill>
                  <a:latin typeface="微软雅黑" panose="020B0503020204020204" charset="-122"/>
                  <a:ea typeface="微软雅黑" panose="020B0503020204020204" charset="-122"/>
                  <a:cs typeface="ArialUnicodeMS"/>
                  <a:sym typeface="ArialUnicodeMS"/>
                </a:rPr>
                <a:t>字以内，据统计每页幻灯片的最好控制在</a:t>
              </a:r>
              <a:r>
                <a:rPr lang="en-US" altLang="zh-CN" sz="1030" dirty="0">
                  <a:solidFill>
                    <a:srgbClr val="B5B5B5"/>
                  </a:solidFill>
                  <a:uFill>
                    <a:solidFill>
                      <a:srgbClr val="B5B5B5"/>
                    </a:solidFill>
                  </a:uFill>
                  <a:latin typeface="微软雅黑" panose="020B0503020204020204" charset="-122"/>
                  <a:ea typeface="微软雅黑" panose="020B0503020204020204" charset="-122"/>
                  <a:cs typeface="ArialUnicodeMS"/>
                  <a:sym typeface="ArialUnicodeMS"/>
                </a:rPr>
                <a:t>5</a:t>
              </a:r>
              <a:r>
                <a:rPr lang="zh-CN" altLang="en-US" sz="1030" dirty="0">
                  <a:solidFill>
                    <a:srgbClr val="B5B5B5"/>
                  </a:solidFill>
                  <a:uFill>
                    <a:solidFill>
                      <a:srgbClr val="B5B5B5"/>
                    </a:solidFill>
                  </a:uFill>
                  <a:latin typeface="微软雅黑" panose="020B0503020204020204" charset="-122"/>
                  <a:ea typeface="微软雅黑" panose="020B0503020204020204" charset="-122"/>
                  <a:cs typeface="ArialUnicodeMS"/>
                  <a:sym typeface="ArialUnicodeMS"/>
                </a:rPr>
                <a:t>分钟之内。</a:t>
              </a:r>
            </a:p>
          </p:txBody>
        </p:sp>
        <p:sp>
          <p:nvSpPr>
            <p:cNvPr id="69" name="Shape 9505"/>
            <p:cNvSpPr/>
            <p:nvPr/>
          </p:nvSpPr>
          <p:spPr>
            <a:xfrm>
              <a:off x="6830555" y="2305036"/>
              <a:ext cx="876262" cy="322721"/>
            </a:xfrm>
            <a:prstGeom prst="rect">
              <a:avLst/>
            </a:prstGeom>
            <a:ln w="12700">
              <a:round/>
            </a:ln>
          </p:spPr>
          <p:txBody>
            <a:bodyPr wrap="none" lIns="27430" tIns="27430" rIns="27430" bIns="27430">
              <a:spAutoFit/>
            </a:bodyPr>
            <a:lstStyle>
              <a:lvl1pPr>
                <a:buClr>
                  <a:srgbClr val="929292"/>
                </a:buClr>
                <a:buFont typeface="ArialUnicodeMS"/>
                <a:defRPr sz="2000">
                  <a:solidFill>
                    <a:srgbClr val="929292"/>
                  </a:solidFill>
                  <a:uFill>
                    <a:solidFill>
                      <a:srgbClr val="929292"/>
                    </a:solidFill>
                  </a:uFill>
                  <a:latin typeface="ArialUnicodeMS"/>
                  <a:ea typeface="ArialUnicodeMS"/>
                  <a:cs typeface="ArialUnicodeMS"/>
                  <a:sym typeface="ArialUnicodeMS"/>
                </a:defRPr>
              </a:lvl1pPr>
            </a:lstStyle>
            <a:p>
              <a:pPr lvl="0" algn="l">
                <a:defRPr sz="1800">
                  <a:solidFill>
                    <a:srgbClr val="000000"/>
                  </a:solidFill>
                  <a:uFillTx/>
                </a:defRPr>
              </a:pPr>
              <a:r>
                <a:rPr lang="zh-CN" altLang="en-US" sz="1430" dirty="0">
                  <a:latin typeface="微软雅黑" panose="020B0503020204020204" charset="-122"/>
                  <a:ea typeface="微软雅黑" panose="020B0503020204020204" charset="-122"/>
                </a:rPr>
                <a:t>添加标题</a:t>
              </a:r>
            </a:p>
          </p:txBody>
        </p:sp>
        <p:sp>
          <p:nvSpPr>
            <p:cNvPr id="70" name="Shape 9506"/>
            <p:cNvSpPr/>
            <p:nvPr/>
          </p:nvSpPr>
          <p:spPr>
            <a:xfrm>
              <a:off x="8104674" y="2785794"/>
              <a:ext cx="2302104" cy="559953"/>
            </a:xfrm>
            <a:prstGeom prst="rect">
              <a:avLst/>
            </a:prstGeom>
            <a:ln w="12700">
              <a:round/>
            </a:ln>
          </p:spPr>
          <p:txBody>
            <a:bodyPr lIns="27430" tIns="27430" rIns="27430" bIns="27430">
              <a:spAutoFit/>
            </a:bodyPr>
            <a:lstStyle>
              <a:lvl1pPr algn="just">
                <a:buClr>
                  <a:srgbClr val="B5B5B5"/>
                </a:buClr>
                <a:defRPr sz="1200">
                  <a:solidFill>
                    <a:srgbClr val="B5B5B5"/>
                  </a:solidFill>
                  <a:uFill>
                    <a:solidFill>
                      <a:srgbClr val="B5B5B5"/>
                    </a:solidFill>
                  </a:uFill>
                </a:defRPr>
              </a:lvl1pPr>
            </a:lstStyle>
            <a:p>
              <a:pPr lvl="0">
                <a:defRPr>
                  <a:uFillTx/>
                </a:defRPr>
              </a:pPr>
              <a:r>
                <a:rPr lang="zh-CN" altLang="en-US" sz="950" dirty="0">
                  <a:latin typeface="微软雅黑" panose="020B0503020204020204" charset="-122"/>
                  <a:ea typeface="微软雅黑" panose="020B0503020204020204" charset="-122"/>
                </a:rPr>
                <a:t>此处添加详细文本描述，建议与标题相关并符合整体语言风格，语言描述尽量简洁生动。</a:t>
              </a:r>
              <a:endParaRPr lang="zh-CN" altLang="en-US" sz="950" b="1" dirty="0">
                <a:latin typeface="微软雅黑" panose="020B0503020204020204" charset="-122"/>
                <a:ea typeface="微软雅黑" panose="020B0503020204020204" charset="-122"/>
              </a:endParaRPr>
            </a:p>
          </p:txBody>
        </p:sp>
        <p:grpSp>
          <p:nvGrpSpPr>
            <p:cNvPr id="71" name="Group 9513"/>
            <p:cNvGrpSpPr/>
            <p:nvPr/>
          </p:nvGrpSpPr>
          <p:grpSpPr>
            <a:xfrm>
              <a:off x="6936623" y="2747013"/>
              <a:ext cx="1460511" cy="706838"/>
              <a:chOff x="0" y="0"/>
              <a:chExt cx="1595322" cy="791892"/>
            </a:xfrm>
          </p:grpSpPr>
          <p:grpSp>
            <p:nvGrpSpPr>
              <p:cNvPr id="72" name="Group 9511"/>
              <p:cNvGrpSpPr/>
              <p:nvPr/>
            </p:nvGrpSpPr>
            <p:grpSpPr>
              <a:xfrm>
                <a:off x="0" y="0"/>
                <a:ext cx="1594945" cy="611032"/>
                <a:chOff x="0" y="0"/>
                <a:chExt cx="1594944" cy="611031"/>
              </a:xfrm>
            </p:grpSpPr>
            <p:grpSp>
              <p:nvGrpSpPr>
                <p:cNvPr id="74" name="Group 9509"/>
                <p:cNvGrpSpPr/>
                <p:nvPr/>
              </p:nvGrpSpPr>
              <p:grpSpPr>
                <a:xfrm>
                  <a:off x="0" y="91618"/>
                  <a:ext cx="204213" cy="519413"/>
                  <a:chOff x="0" y="0"/>
                  <a:chExt cx="204212" cy="519412"/>
                </a:xfrm>
              </p:grpSpPr>
              <p:sp>
                <p:nvSpPr>
                  <p:cNvPr id="76" name="Shape 9507"/>
                  <p:cNvSpPr/>
                  <p:nvPr/>
                </p:nvSpPr>
                <p:spPr>
                  <a:xfrm>
                    <a:off x="0" y="88788"/>
                    <a:ext cx="204213" cy="4306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lnTo>
                          <a:pt x="0" y="2107"/>
                        </a:lnTo>
                        <a:cubicBezTo>
                          <a:pt x="0" y="2502"/>
                          <a:pt x="0" y="2502"/>
                          <a:pt x="0" y="2502"/>
                        </a:cubicBezTo>
                        <a:cubicBezTo>
                          <a:pt x="0" y="9746"/>
                          <a:pt x="0" y="9746"/>
                          <a:pt x="0" y="9746"/>
                        </a:cubicBezTo>
                        <a:cubicBezTo>
                          <a:pt x="0" y="10141"/>
                          <a:pt x="831" y="10537"/>
                          <a:pt x="1938" y="10537"/>
                        </a:cubicBezTo>
                        <a:cubicBezTo>
                          <a:pt x="2769" y="10537"/>
                          <a:pt x="3600" y="10141"/>
                          <a:pt x="3600" y="9746"/>
                        </a:cubicBezTo>
                        <a:cubicBezTo>
                          <a:pt x="3600" y="3424"/>
                          <a:pt x="3600" y="3424"/>
                          <a:pt x="3600" y="3424"/>
                        </a:cubicBezTo>
                        <a:cubicBezTo>
                          <a:pt x="5262" y="3424"/>
                          <a:pt x="5262" y="3424"/>
                          <a:pt x="5262" y="3424"/>
                        </a:cubicBezTo>
                        <a:cubicBezTo>
                          <a:pt x="5262" y="9483"/>
                          <a:pt x="5262" y="9483"/>
                          <a:pt x="5262" y="9483"/>
                        </a:cubicBezTo>
                        <a:lnTo>
                          <a:pt x="5262" y="9615"/>
                        </a:lnTo>
                        <a:cubicBezTo>
                          <a:pt x="5262" y="20283"/>
                          <a:pt x="5262" y="20283"/>
                          <a:pt x="5262" y="20283"/>
                        </a:cubicBezTo>
                        <a:cubicBezTo>
                          <a:pt x="5262" y="20941"/>
                          <a:pt x="6369" y="21600"/>
                          <a:pt x="7754" y="21600"/>
                        </a:cubicBezTo>
                        <a:cubicBezTo>
                          <a:pt x="9138" y="21600"/>
                          <a:pt x="10246" y="20941"/>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0941"/>
                          <a:pt x="12462" y="21600"/>
                          <a:pt x="13846" y="21600"/>
                        </a:cubicBezTo>
                        <a:cubicBezTo>
                          <a:pt x="15231" y="21600"/>
                          <a:pt x="16338" y="20941"/>
                          <a:pt x="16338" y="20283"/>
                        </a:cubicBezTo>
                        <a:cubicBezTo>
                          <a:pt x="16338" y="9483"/>
                          <a:pt x="16338" y="9483"/>
                          <a:pt x="16338" y="9483"/>
                        </a:cubicBezTo>
                        <a:cubicBezTo>
                          <a:pt x="16338" y="9351"/>
                          <a:pt x="16338" y="9351"/>
                          <a:pt x="16338" y="9351"/>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2502"/>
                          <a:pt x="21600" y="2502"/>
                          <a:pt x="21600" y="2502"/>
                        </a:cubicBezTo>
                        <a:cubicBezTo>
                          <a:pt x="21600" y="2107"/>
                          <a:pt x="21600" y="2107"/>
                          <a:pt x="21600" y="2107"/>
                        </a:cubicBezTo>
                        <a:cubicBezTo>
                          <a:pt x="21600" y="1976"/>
                          <a:pt x="21600" y="1976"/>
                          <a:pt x="21600" y="1976"/>
                        </a:cubicBezTo>
                        <a:cubicBezTo>
                          <a:pt x="21600" y="1317"/>
                          <a:pt x="19938" y="0"/>
                          <a:pt x="16338" y="0"/>
                        </a:cubicBezTo>
                        <a:close/>
                      </a:path>
                    </a:pathLst>
                  </a:custGeom>
                  <a:solidFill>
                    <a:schemeClr val="accent1"/>
                  </a:solidFill>
                  <a:ln w="9525" cap="flat">
                    <a:noFill/>
                    <a:round/>
                  </a:ln>
                  <a:effectLst/>
                </p:spPr>
                <p:txBody>
                  <a:bodyPr wrap="square" lIns="0" tIns="0" rIns="0" bIns="0" numCol="1" anchor="t">
                    <a:noAutofit/>
                  </a:bodyPr>
                  <a:lstStyle/>
                  <a:p>
                    <a:pPr defTabSz="414655">
                      <a:buClrTx/>
                      <a:defRPr sz="1200">
                        <a:uFillTx/>
                        <a:latin typeface="Helvetica"/>
                        <a:ea typeface="Helvetica"/>
                        <a:cs typeface="Helvetica"/>
                        <a:sym typeface="Helvetica"/>
                      </a:defRPr>
                    </a:pPr>
                    <a:endParaRPr sz="950">
                      <a:latin typeface="+mn-ea"/>
                    </a:endParaRPr>
                  </a:p>
                </p:txBody>
              </p:sp>
              <p:sp>
                <p:nvSpPr>
                  <p:cNvPr id="77" name="Shape 9508"/>
                  <p:cNvSpPr/>
                  <p:nvPr/>
                </p:nvSpPr>
                <p:spPr>
                  <a:xfrm>
                    <a:off x="62151" y="-1"/>
                    <a:ext cx="81021" cy="8102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9525" cap="flat">
                    <a:noFill/>
                    <a:round/>
                  </a:ln>
                  <a:effectLst/>
                </p:spPr>
                <p:txBody>
                  <a:bodyPr wrap="square" lIns="0" tIns="0" rIns="0" bIns="0" numCol="1" anchor="t">
                    <a:noAutofit/>
                  </a:bodyPr>
                  <a:lstStyle/>
                  <a:p>
                    <a:pPr defTabSz="414655">
                      <a:buClrTx/>
                      <a:defRPr sz="1200">
                        <a:uFillTx/>
                        <a:latin typeface="Helvetica"/>
                        <a:ea typeface="Helvetica"/>
                        <a:cs typeface="Helvetica"/>
                        <a:sym typeface="Helvetica"/>
                      </a:defRPr>
                    </a:pPr>
                    <a:endParaRPr sz="950">
                      <a:latin typeface="+mn-ea"/>
                    </a:endParaRPr>
                  </a:p>
                </p:txBody>
              </p:sp>
            </p:grpSp>
            <p:sp>
              <p:nvSpPr>
                <p:cNvPr id="75" name="Shape 9510"/>
                <p:cNvSpPr/>
                <p:nvPr/>
              </p:nvSpPr>
              <p:spPr>
                <a:xfrm>
                  <a:off x="197943" y="0"/>
                  <a:ext cx="1397001" cy="455733"/>
                </a:xfrm>
                <a:prstGeom prst="rect">
                  <a:avLst/>
                </a:prstGeom>
                <a:noFill/>
                <a:ln w="12700" cap="flat">
                  <a:noFill/>
                  <a:round/>
                </a:ln>
                <a:effectLst/>
              </p:spPr>
              <p:txBody>
                <a:bodyPr wrap="square" lIns="30236" tIns="30236" rIns="30236" bIns="30236" numCol="1" anchor="t">
                  <a:spAutoFit/>
                </a:bodyPr>
                <a:lstStyle>
                  <a:lvl1pPr>
                    <a:spcBef>
                      <a:spcPts val="600"/>
                    </a:spcBef>
                    <a:buClr>
                      <a:srgbClr val="299883"/>
                    </a:buClr>
                    <a:defRPr sz="2800" b="1">
                      <a:solidFill>
                        <a:srgbClr val="299883"/>
                      </a:solidFill>
                      <a:uFill>
                        <a:solidFill>
                          <a:srgbClr val="299883"/>
                        </a:solidFill>
                      </a:uFill>
                    </a:defRPr>
                  </a:lvl1pPr>
                </a:lstStyle>
                <a:p>
                  <a:pPr lvl="0">
                    <a:defRPr sz="1800" b="0">
                      <a:solidFill>
                        <a:srgbClr val="000000"/>
                      </a:solidFill>
                      <a:uFillTx/>
                    </a:defRPr>
                  </a:pPr>
                  <a:r>
                    <a:rPr sz="1985">
                      <a:latin typeface="+mn-ea"/>
                    </a:rPr>
                    <a:t>24%</a:t>
                  </a:r>
                </a:p>
              </p:txBody>
            </p:sp>
          </p:grpSp>
          <p:sp>
            <p:nvSpPr>
              <p:cNvPr id="73" name="Shape 9512"/>
              <p:cNvSpPr/>
              <p:nvPr/>
            </p:nvSpPr>
            <p:spPr>
              <a:xfrm>
                <a:off x="212345" y="299124"/>
                <a:ext cx="1382977" cy="492768"/>
              </a:xfrm>
              <a:prstGeom prst="rect">
                <a:avLst/>
              </a:prstGeom>
              <a:noFill/>
              <a:ln w="12700" cap="flat">
                <a:noFill/>
                <a:round/>
              </a:ln>
              <a:effectLst/>
            </p:spPr>
            <p:txBody>
              <a:bodyPr wrap="square" lIns="30236" tIns="30236" rIns="30236" bIns="30236" numCol="1" anchor="ctr">
                <a:noAutofit/>
              </a:bodyPr>
              <a:lstStyle>
                <a:lvl1pPr>
                  <a:buClr>
                    <a:srgbClr val="B5B5B5"/>
                  </a:buClr>
                  <a:buFont typeface="Calibri" panose="020F0502020204030204"/>
                  <a:defRPr sz="1400">
                    <a:solidFill>
                      <a:srgbClr val="B5B5B5"/>
                    </a:solidFill>
                    <a:uFill>
                      <a:solidFill>
                        <a:srgbClr val="B5B5B5"/>
                      </a:solidFill>
                    </a:uFill>
                  </a:defRPr>
                </a:lvl1pPr>
              </a:lstStyle>
              <a:p>
                <a:pPr lvl="0">
                  <a:defRPr sz="1800">
                    <a:solidFill>
                      <a:srgbClr val="000000"/>
                    </a:solidFill>
                    <a:uFillTx/>
                  </a:defRPr>
                </a:pPr>
                <a:r>
                  <a:rPr lang="zh-CN" altLang="en-US" sz="1030" dirty="0">
                    <a:latin typeface="微软雅黑" panose="020B0503020204020204" charset="-122"/>
                    <a:ea typeface="微软雅黑" panose="020B0503020204020204" charset="-122"/>
                  </a:rPr>
                  <a:t>添加标题</a:t>
                </a:r>
              </a:p>
            </p:txBody>
          </p:sp>
        </p:grpSp>
        <p:sp>
          <p:nvSpPr>
            <p:cNvPr id="78" name="Shape 9514"/>
            <p:cNvSpPr/>
            <p:nvPr/>
          </p:nvSpPr>
          <p:spPr>
            <a:xfrm>
              <a:off x="5094356" y="2864278"/>
              <a:ext cx="1348708" cy="481588"/>
            </a:xfrm>
            <a:prstGeom prst="rect">
              <a:avLst/>
            </a:prstGeom>
            <a:ln w="12700">
              <a:round/>
            </a:ln>
          </p:spPr>
          <p:txBody>
            <a:bodyPr lIns="27430" tIns="27430" rIns="27430" bIns="27430">
              <a:spAutoFit/>
            </a:bodyPr>
            <a:lstStyle>
              <a:lvl1pPr algn="just">
                <a:buClr>
                  <a:srgbClr val="B5B5B5"/>
                </a:buClr>
                <a:defRPr sz="1200">
                  <a:solidFill>
                    <a:srgbClr val="B5B5B5"/>
                  </a:solidFill>
                  <a:uFill>
                    <a:solidFill>
                      <a:srgbClr val="B5B5B5"/>
                    </a:solidFill>
                  </a:uFill>
                </a:defRPr>
              </a:lvl1pPr>
            </a:lstStyle>
            <a:p>
              <a:pPr marL="0" marR="0" lvl="0" indent="0" algn="just" defTabSz="914400" eaLnBrk="1" fontAlgn="auto" latinLnBrk="0" hangingPunct="1">
                <a:lnSpc>
                  <a:spcPct val="100000"/>
                </a:lnSpc>
                <a:spcBef>
                  <a:spcPts val="0"/>
                </a:spcBef>
                <a:spcAft>
                  <a:spcPts val="0"/>
                </a:spcAft>
                <a:buClr>
                  <a:srgbClr val="B5B5B5"/>
                </a:buClr>
                <a:buSzTx/>
                <a:buFontTx/>
                <a:buNone/>
                <a:defRPr sz="1800">
                  <a:solidFill>
                    <a:srgbClr val="000000"/>
                  </a:solidFill>
                  <a:uFillTx/>
                </a:defRPr>
              </a:pPr>
              <a:r>
                <a:rPr kumimoji="0" lang="zh-CN" altLang="en-US" sz="795" b="0" i="0" u="none" strike="noStrike" kern="0" cap="none" spc="0" normalizeH="0" baseline="0" noProof="0" dirty="0">
                  <a:ln>
                    <a:noFill/>
                  </a:ln>
                  <a:solidFill>
                    <a:sysClr val="windowText" lastClr="000000">
                      <a:lumMod val="50000"/>
                      <a:lumOff val="50000"/>
                    </a:sysClr>
                  </a:solidFill>
                  <a:effectLst/>
                  <a:uLnTx/>
                  <a:uFillTx/>
                  <a:latin typeface="微软雅黑" panose="020B0503020204020204" charset="-122"/>
                  <a:ea typeface="微软雅黑" panose="020B0503020204020204" charset="-122"/>
                </a:rPr>
                <a:t>此处添加详细文本描述，建议与标题相关并符合整体语言风格</a:t>
              </a:r>
            </a:p>
          </p:txBody>
        </p:sp>
        <p:sp>
          <p:nvSpPr>
            <p:cNvPr id="79" name="Shape 9515"/>
            <p:cNvSpPr/>
            <p:nvPr/>
          </p:nvSpPr>
          <p:spPr>
            <a:xfrm>
              <a:off x="4544769" y="3452341"/>
              <a:ext cx="1348708" cy="481588"/>
            </a:xfrm>
            <a:prstGeom prst="rect">
              <a:avLst/>
            </a:prstGeom>
            <a:ln w="12700">
              <a:round/>
            </a:ln>
          </p:spPr>
          <p:txBody>
            <a:bodyPr lIns="27430" tIns="27430" rIns="27430" bIns="27430">
              <a:spAutoFit/>
            </a:bodyPr>
            <a:lstStyle>
              <a:lvl1pPr algn="just">
                <a:buClr>
                  <a:srgbClr val="B5B5B5"/>
                </a:buClr>
                <a:defRPr sz="1200">
                  <a:solidFill>
                    <a:srgbClr val="B5B5B5"/>
                  </a:solidFill>
                  <a:uFill>
                    <a:solidFill>
                      <a:srgbClr val="B5B5B5"/>
                    </a:solidFill>
                  </a:uFill>
                </a:defRPr>
              </a:lvl1pPr>
            </a:lstStyle>
            <a:p>
              <a:pPr marL="0" marR="0" lvl="0" indent="0" algn="just" defTabSz="914400" eaLnBrk="1" fontAlgn="auto" latinLnBrk="0" hangingPunct="1">
                <a:lnSpc>
                  <a:spcPct val="100000"/>
                </a:lnSpc>
                <a:spcBef>
                  <a:spcPts val="0"/>
                </a:spcBef>
                <a:spcAft>
                  <a:spcPts val="0"/>
                </a:spcAft>
                <a:buClr>
                  <a:srgbClr val="B5B5B5"/>
                </a:buClr>
                <a:buSzTx/>
                <a:buFontTx/>
                <a:buNone/>
                <a:defRPr sz="1800">
                  <a:solidFill>
                    <a:srgbClr val="000000"/>
                  </a:solidFill>
                  <a:uFillTx/>
                </a:defRPr>
              </a:pPr>
              <a:r>
                <a:rPr kumimoji="0" lang="zh-CN" altLang="en-US" sz="795" b="0" i="0" u="none" strike="noStrike" kern="0" cap="none" spc="0" normalizeH="0" baseline="0" noProof="0" dirty="0">
                  <a:ln>
                    <a:noFill/>
                  </a:ln>
                  <a:solidFill>
                    <a:sysClr val="windowText" lastClr="000000">
                      <a:lumMod val="50000"/>
                      <a:lumOff val="50000"/>
                    </a:sysClr>
                  </a:solidFill>
                  <a:effectLst/>
                  <a:uLnTx/>
                  <a:uFillTx/>
                  <a:latin typeface="微软雅黑" panose="020B0503020204020204" charset="-122"/>
                  <a:ea typeface="微软雅黑" panose="020B0503020204020204" charset="-122"/>
                </a:rPr>
                <a:t>此处添加详细文本描述，建议与标题相关并符合整体语言风格</a:t>
              </a:r>
            </a:p>
          </p:txBody>
        </p:sp>
        <p:sp>
          <p:nvSpPr>
            <p:cNvPr id="80" name="Shape 9516"/>
            <p:cNvSpPr/>
            <p:nvPr/>
          </p:nvSpPr>
          <p:spPr>
            <a:xfrm>
              <a:off x="5094356" y="4056274"/>
              <a:ext cx="1348708" cy="481588"/>
            </a:xfrm>
            <a:prstGeom prst="rect">
              <a:avLst/>
            </a:prstGeom>
            <a:ln w="12700">
              <a:round/>
            </a:ln>
          </p:spPr>
          <p:txBody>
            <a:bodyPr lIns="27430" tIns="27430" rIns="27430" bIns="27430">
              <a:spAutoFit/>
            </a:bodyPr>
            <a:lstStyle>
              <a:lvl1pPr algn="just">
                <a:buClr>
                  <a:srgbClr val="B5B5B5"/>
                </a:buClr>
                <a:defRPr sz="1200">
                  <a:solidFill>
                    <a:srgbClr val="B5B5B5"/>
                  </a:solidFill>
                  <a:uFill>
                    <a:solidFill>
                      <a:srgbClr val="B5B5B5"/>
                    </a:solidFill>
                  </a:uFill>
                </a:defRPr>
              </a:lvl1pPr>
            </a:lstStyle>
            <a:p>
              <a:pPr marL="0" marR="0" lvl="0" indent="0" algn="just" defTabSz="914400" eaLnBrk="1" fontAlgn="auto" latinLnBrk="0" hangingPunct="1">
                <a:lnSpc>
                  <a:spcPct val="100000"/>
                </a:lnSpc>
                <a:spcBef>
                  <a:spcPts val="0"/>
                </a:spcBef>
                <a:spcAft>
                  <a:spcPts val="0"/>
                </a:spcAft>
                <a:buClr>
                  <a:srgbClr val="B5B5B5"/>
                </a:buClr>
                <a:buSzTx/>
                <a:buFontTx/>
                <a:buNone/>
                <a:defRPr sz="1800">
                  <a:solidFill>
                    <a:srgbClr val="000000"/>
                  </a:solidFill>
                  <a:uFillTx/>
                </a:defRPr>
              </a:pPr>
              <a:r>
                <a:rPr kumimoji="0" lang="zh-CN" altLang="en-US" sz="795" b="0" i="0" u="none" strike="noStrike" kern="0" cap="none" spc="0" normalizeH="0" baseline="0" noProof="0" dirty="0">
                  <a:ln>
                    <a:noFill/>
                  </a:ln>
                  <a:solidFill>
                    <a:sysClr val="windowText" lastClr="000000">
                      <a:lumMod val="50000"/>
                      <a:lumOff val="50000"/>
                    </a:sysClr>
                  </a:solidFill>
                  <a:effectLst/>
                  <a:uLnTx/>
                  <a:uFillTx/>
                  <a:latin typeface="微软雅黑" panose="020B0503020204020204" charset="-122"/>
                  <a:ea typeface="微软雅黑" panose="020B0503020204020204" charset="-122"/>
                </a:rPr>
                <a:t>此处添加详细文本描述，建议与标题相关并符合整体语言风格</a:t>
              </a:r>
            </a:p>
          </p:txBody>
        </p:sp>
        <p:sp>
          <p:nvSpPr>
            <p:cNvPr id="81" name="Shape 9517"/>
            <p:cNvSpPr/>
            <p:nvPr/>
          </p:nvSpPr>
          <p:spPr>
            <a:xfrm>
              <a:off x="6485179" y="1868480"/>
              <a:ext cx="1" cy="3480130"/>
            </a:xfrm>
            <a:prstGeom prst="line">
              <a:avLst/>
            </a:prstGeom>
            <a:ln w="6350">
              <a:solidFill>
                <a:srgbClr val="E0E0E0"/>
              </a:solidFill>
              <a:prstDash val="sysDot"/>
              <a:miter lim="400000"/>
            </a:ln>
          </p:spPr>
          <p:txBody>
            <a:bodyPr lIns="0" tIns="0" rIns="0" bIns="0"/>
            <a:lstStyle/>
            <a:p>
              <a:pPr defTabSz="414655">
                <a:buClrTx/>
                <a:defRPr sz="1200">
                  <a:uFillTx/>
                  <a:latin typeface="Helvetica"/>
                  <a:ea typeface="Helvetica"/>
                  <a:cs typeface="Helvetica"/>
                  <a:sym typeface="Helvetica"/>
                </a:defRPr>
              </a:pPr>
              <a:endParaRPr sz="950">
                <a:latin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down)">
                                      <p:cBhvr>
                                        <p:cTn id="7" dur="3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7200" y="160470"/>
            <a:ext cx="6000750" cy="581025"/>
          </a:xfrm>
          <a:prstGeom prst="rect">
            <a:avLst/>
          </a:prstGeom>
          <a:noFill/>
        </p:spPr>
        <p:txBody>
          <a:bodyPr wrap="square" rtlCol="0">
            <a:spAutoFit/>
          </a:bodyPr>
          <a:lstStyle/>
          <a:p>
            <a:r>
              <a:rPr lang="en-US" altLang="zh-CN" sz="3000" b="1" dirty="0" smtClean="0">
                <a:solidFill>
                  <a:schemeClr val="bg1"/>
                </a:solidFill>
              </a:rPr>
              <a:t>单击此处添加标题</a:t>
            </a:r>
          </a:p>
        </p:txBody>
      </p:sp>
      <p:grpSp>
        <p:nvGrpSpPr>
          <p:cNvPr id="2" name="Group 15"/>
          <p:cNvGrpSpPr/>
          <p:nvPr/>
        </p:nvGrpSpPr>
        <p:grpSpPr>
          <a:xfrm>
            <a:off x="3429000" y="1429375"/>
            <a:ext cx="2721902" cy="2721485"/>
            <a:chOff x="1600200" y="1428750"/>
            <a:chExt cx="3183598" cy="3183598"/>
          </a:xfrm>
        </p:grpSpPr>
        <p:grpSp>
          <p:nvGrpSpPr>
            <p:cNvPr id="56" name="Group 9"/>
            <p:cNvGrpSpPr/>
            <p:nvPr/>
          </p:nvGrpSpPr>
          <p:grpSpPr>
            <a:xfrm>
              <a:off x="2667000" y="1657350"/>
              <a:ext cx="1828800" cy="1905794"/>
              <a:chOff x="2667000" y="1657350"/>
              <a:chExt cx="1828800" cy="1905794"/>
            </a:xfrm>
            <a:solidFill>
              <a:srgbClr val="F47264"/>
            </a:solidFill>
          </p:grpSpPr>
          <p:cxnSp>
            <p:nvCxnSpPr>
              <p:cNvPr id="57" name="Straight Connector 5"/>
              <p:cNvCxnSpPr/>
              <p:nvPr/>
            </p:nvCxnSpPr>
            <p:spPr>
              <a:xfrm rot="16200000" flipH="1">
                <a:off x="2628900" y="2609850"/>
                <a:ext cx="1905794" cy="794"/>
              </a:xfrm>
              <a:prstGeom prst="line">
                <a:avLst/>
              </a:prstGeom>
              <a:grpFill/>
              <a:ln w="38100" cap="flat" cmpd="sng" algn="ctr">
                <a:solidFill>
                  <a:sysClr val="window" lastClr="FFFFFF">
                    <a:lumMod val="65000"/>
                  </a:sysClr>
                </a:solidFill>
                <a:prstDash val="solid"/>
              </a:ln>
              <a:effectLst/>
            </p:spPr>
          </p:cxnSp>
          <p:cxnSp>
            <p:nvCxnSpPr>
              <p:cNvPr id="58" name="Straight Connector 8"/>
              <p:cNvCxnSpPr/>
              <p:nvPr/>
            </p:nvCxnSpPr>
            <p:spPr>
              <a:xfrm>
                <a:off x="2667000" y="2647950"/>
                <a:ext cx="1828800" cy="1588"/>
              </a:xfrm>
              <a:prstGeom prst="line">
                <a:avLst/>
              </a:prstGeom>
              <a:grpFill/>
              <a:ln w="38100" cap="flat" cmpd="sng" algn="ctr">
                <a:solidFill>
                  <a:sysClr val="window" lastClr="FFFFFF">
                    <a:lumMod val="65000"/>
                  </a:sysClr>
                </a:solidFill>
                <a:prstDash val="solid"/>
              </a:ln>
              <a:effectLst/>
            </p:spPr>
          </p:cxnSp>
        </p:grpSp>
        <p:sp>
          <p:nvSpPr>
            <p:cNvPr id="59" name="AutoShape 126"/>
            <p:cNvSpPr/>
            <p:nvPr/>
          </p:nvSpPr>
          <p:spPr bwMode="auto">
            <a:xfrm>
              <a:off x="1600200" y="1428750"/>
              <a:ext cx="3183598" cy="31835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chemeClr val="bg2"/>
            </a:solid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236" tIns="30236" rIns="30236" bIns="30236" anchor="ctr"/>
            <a:lstStyle/>
            <a:p>
              <a:pPr marL="0" marR="0" lvl="0" indent="0" defTabSz="575945" eaLnBrk="1" fontAlgn="auto" latinLnBrk="0" hangingPunct="1">
                <a:lnSpc>
                  <a:spcPct val="100000"/>
                </a:lnSpc>
                <a:spcBef>
                  <a:spcPts val="0"/>
                </a:spcBef>
                <a:spcAft>
                  <a:spcPts val="0"/>
                </a:spcAft>
                <a:buClrTx/>
                <a:buSzTx/>
                <a:buFontTx/>
                <a:buNone/>
                <a:defRPr/>
              </a:pPr>
              <a:endParaRPr kumimoji="0" lang="en-US" sz="3015" b="0" i="0" u="none" strike="noStrike" kern="0" cap="none" spc="0" normalizeH="0" baseline="0" noProof="0" dirty="0">
                <a:ln>
                  <a:noFill/>
                </a:ln>
                <a:solidFill>
                  <a:srgbClr val="FFFFFF"/>
                </a:solidFill>
                <a:effectLst>
                  <a:outerShdw blurRad="38100" dist="38100" dir="2700000" algn="tl">
                    <a:srgbClr val="000000"/>
                  </a:outerShdw>
                </a:effectLst>
                <a:uLnTx/>
                <a:uFillTx/>
                <a:latin typeface="微软雅黑" panose="020B0503020204020204" charset="-122"/>
              </a:endParaRPr>
            </a:p>
          </p:txBody>
        </p:sp>
      </p:grpSp>
      <p:sp>
        <p:nvSpPr>
          <p:cNvPr id="60" name="Rectangle 19"/>
          <p:cNvSpPr/>
          <p:nvPr/>
        </p:nvSpPr>
        <p:spPr>
          <a:xfrm>
            <a:off x="6553200" y="1886505"/>
            <a:ext cx="2124548" cy="1826260"/>
          </a:xfrm>
          <a:prstGeom prst="rect">
            <a:avLst/>
          </a:prstGeom>
        </p:spPr>
        <p:txBody>
          <a:bodyPr wrap="square" lIns="91434" tIns="45717" rIns="91434" bIns="45717">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0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rPr>
              <a:t>此处添加详细文本描述，建议与标题相关并符合整体语言风格</a:t>
            </a:r>
          </a:p>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rPr>
              <a:t>语言描述尽量简洁生动。尽量将每页幻灯片的字数控制在</a:t>
            </a:r>
            <a:r>
              <a:rPr kumimoji="0" lang="en-US" altLang="zh-CN" sz="10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rPr>
              <a:t>200</a:t>
            </a:r>
            <a:r>
              <a:rPr kumimoji="0" lang="zh-CN" altLang="en-US" sz="10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rPr>
              <a:t>字以内，据统计每页幻灯片的最好控制在</a:t>
            </a:r>
            <a:r>
              <a:rPr kumimoji="0" lang="en-US" altLang="zh-CN" sz="10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rPr>
              <a:t>5</a:t>
            </a:r>
            <a:r>
              <a:rPr kumimoji="0" lang="zh-CN" altLang="en-US" sz="10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rPr>
              <a:t>分钟之内。此处添加详细文本描述，建议与标题相关并符合整体语言风格，语言描述尽量简洁生动。尽量将每页幻灯片的字数控制在</a:t>
            </a:r>
            <a:r>
              <a:rPr kumimoji="0" lang="en-US" altLang="zh-CN" sz="10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rPr>
              <a:t>200</a:t>
            </a:r>
            <a:r>
              <a:rPr kumimoji="0" lang="zh-CN" altLang="en-US" sz="10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rPr>
              <a:t>字以内</a:t>
            </a:r>
          </a:p>
        </p:txBody>
      </p:sp>
      <p:grpSp>
        <p:nvGrpSpPr>
          <p:cNvPr id="61" name="Group 37"/>
          <p:cNvGrpSpPr/>
          <p:nvPr/>
        </p:nvGrpSpPr>
        <p:grpSpPr>
          <a:xfrm>
            <a:off x="381000" y="1429375"/>
            <a:ext cx="2590800" cy="533318"/>
            <a:chOff x="381000" y="1428750"/>
            <a:chExt cx="2590800" cy="533400"/>
          </a:xfrm>
        </p:grpSpPr>
        <p:sp>
          <p:nvSpPr>
            <p:cNvPr id="62" name="Rounded Rectangle 22"/>
            <p:cNvSpPr/>
            <p:nvPr/>
          </p:nvSpPr>
          <p:spPr>
            <a:xfrm>
              <a:off x="2362200" y="1428750"/>
              <a:ext cx="609600" cy="533400"/>
            </a:xfrm>
            <a:prstGeom prst="roundRect">
              <a:avLst/>
            </a:prstGeom>
            <a:solidFill>
              <a:srgbClr val="3E825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cs typeface="+mn-cs"/>
              </a:endParaRPr>
            </a:p>
          </p:txBody>
        </p:sp>
        <p:sp>
          <p:nvSpPr>
            <p:cNvPr id="63" name="Rectangle 27"/>
            <p:cNvSpPr/>
            <p:nvPr/>
          </p:nvSpPr>
          <p:spPr>
            <a:xfrm>
              <a:off x="381000" y="1428750"/>
              <a:ext cx="1905000" cy="502997"/>
            </a:xfrm>
            <a:prstGeom prst="rect">
              <a:avLst/>
            </a:prstGeom>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defRPr/>
              </a:pPr>
              <a:r>
                <a:rPr kumimoji="0" lang="zh-CN" altLang="en-US" sz="1030" b="0" i="0" u="none" strike="noStrike" kern="0" cap="none" spc="0" normalizeH="0" baseline="0" noProof="0" dirty="0" smtClean="0">
                  <a:ln>
                    <a:noFill/>
                  </a:ln>
                  <a:solidFill>
                    <a:schemeClr val="tx1">
                      <a:lumMod val="50000"/>
                      <a:lumOff val="50000"/>
                    </a:schemeClr>
                  </a:solidFill>
                  <a:effectLst/>
                  <a:uLnTx/>
                  <a:uFillTx/>
                  <a:latin typeface="微软雅黑" panose="020B0503020204020204" charset="-122"/>
                  <a:ea typeface="微软雅黑" panose="020B0503020204020204" charset="-122"/>
                </a:rPr>
                <a:t>添加标题</a:t>
              </a:r>
            </a:p>
            <a:p>
              <a:pPr marL="0" marR="0" lvl="0" indent="0" algn="r" defTabSz="914400" eaLnBrk="1" fontAlgn="auto" latinLnBrk="0" hangingPunct="1">
                <a:lnSpc>
                  <a:spcPct val="100000"/>
                </a:lnSpc>
                <a:spcBef>
                  <a:spcPts val="0"/>
                </a:spcBef>
                <a:spcAft>
                  <a:spcPts val="0"/>
                </a:spcAft>
                <a:buClrTx/>
                <a:buSzTx/>
                <a:buFontTx/>
                <a:buNone/>
                <a:defRPr/>
              </a:pPr>
              <a:r>
                <a:rPr kumimoji="0" lang="zh-CN" altLang="en-US" sz="795"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rPr>
                <a:t>此处添加详细文本描述，建议与标题相关并符合整体语言风格</a:t>
              </a:r>
            </a:p>
          </p:txBody>
        </p:sp>
      </p:grpSp>
      <p:grpSp>
        <p:nvGrpSpPr>
          <p:cNvPr id="64" name="Group 39"/>
          <p:cNvGrpSpPr/>
          <p:nvPr/>
        </p:nvGrpSpPr>
        <p:grpSpPr>
          <a:xfrm>
            <a:off x="381000" y="2953142"/>
            <a:ext cx="2590800" cy="533318"/>
            <a:chOff x="381000" y="2952750"/>
            <a:chExt cx="2590800" cy="533400"/>
          </a:xfrm>
        </p:grpSpPr>
        <p:sp>
          <p:nvSpPr>
            <p:cNvPr id="65" name="Rounded Rectangle 23"/>
            <p:cNvSpPr/>
            <p:nvPr/>
          </p:nvSpPr>
          <p:spPr>
            <a:xfrm>
              <a:off x="2362200" y="2952750"/>
              <a:ext cx="609600" cy="533400"/>
            </a:xfrm>
            <a:prstGeom prst="roundRect">
              <a:avLst/>
            </a:prstGeom>
            <a:solidFill>
              <a:srgbClr val="E73B0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cs typeface="+mn-cs"/>
              </a:endParaRPr>
            </a:p>
          </p:txBody>
        </p:sp>
        <p:sp>
          <p:nvSpPr>
            <p:cNvPr id="66" name="Rectangle 29"/>
            <p:cNvSpPr/>
            <p:nvPr/>
          </p:nvSpPr>
          <p:spPr>
            <a:xfrm>
              <a:off x="381000" y="2952750"/>
              <a:ext cx="1905000" cy="502997"/>
            </a:xfrm>
            <a:prstGeom prst="rect">
              <a:avLst/>
            </a:prstGeom>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defRPr/>
              </a:pPr>
              <a:r>
                <a:rPr kumimoji="0" lang="zh-CN" altLang="en-US" sz="1030" b="0" i="0" u="none" strike="noStrike" kern="0" cap="none" spc="0" normalizeH="0" baseline="0" noProof="0" dirty="0" smtClean="0">
                  <a:ln>
                    <a:noFill/>
                  </a:ln>
                  <a:solidFill>
                    <a:schemeClr val="tx1">
                      <a:lumMod val="50000"/>
                      <a:lumOff val="50000"/>
                    </a:schemeClr>
                  </a:solidFill>
                  <a:effectLst/>
                  <a:uLnTx/>
                  <a:uFillTx/>
                  <a:latin typeface="微软雅黑" panose="020B0503020204020204" charset="-122"/>
                  <a:ea typeface="微软雅黑" panose="020B0503020204020204" charset="-122"/>
                </a:rPr>
                <a:t>添加标题</a:t>
              </a:r>
            </a:p>
            <a:p>
              <a:pPr marL="0" marR="0" lvl="0" indent="0" algn="r" defTabSz="914400" eaLnBrk="1" fontAlgn="auto" latinLnBrk="0" hangingPunct="1">
                <a:lnSpc>
                  <a:spcPct val="100000"/>
                </a:lnSpc>
                <a:spcBef>
                  <a:spcPts val="0"/>
                </a:spcBef>
                <a:spcAft>
                  <a:spcPts val="0"/>
                </a:spcAft>
                <a:buClrTx/>
                <a:buSzTx/>
                <a:buFontTx/>
                <a:buNone/>
                <a:defRPr/>
              </a:pPr>
              <a:r>
                <a:rPr kumimoji="0" lang="zh-CN" altLang="en-US" sz="795" b="0" i="0" u="none" strike="noStrike" kern="0" cap="none" spc="0" normalizeH="0" baseline="0" noProof="0" dirty="0" smtClean="0">
                  <a:ln>
                    <a:noFill/>
                  </a:ln>
                  <a:solidFill>
                    <a:schemeClr val="tx1">
                      <a:lumMod val="50000"/>
                      <a:lumOff val="50000"/>
                    </a:schemeClr>
                  </a:solidFill>
                  <a:effectLst/>
                  <a:uLnTx/>
                  <a:uFillTx/>
                  <a:latin typeface="微软雅黑" panose="020B0503020204020204" charset="-122"/>
                  <a:ea typeface="微软雅黑" panose="020B0503020204020204" charset="-122"/>
                </a:rPr>
                <a:t>此处添加详细文本描述，建议与标题相关并符合整体语言风格</a:t>
              </a:r>
            </a:p>
          </p:txBody>
        </p:sp>
      </p:grpSp>
      <p:grpSp>
        <p:nvGrpSpPr>
          <p:cNvPr id="67" name="Group 40"/>
          <p:cNvGrpSpPr/>
          <p:nvPr/>
        </p:nvGrpSpPr>
        <p:grpSpPr>
          <a:xfrm>
            <a:off x="381000" y="3715025"/>
            <a:ext cx="2590800" cy="533318"/>
            <a:chOff x="381000" y="3714750"/>
            <a:chExt cx="2590800" cy="533400"/>
          </a:xfrm>
        </p:grpSpPr>
        <p:sp>
          <p:nvSpPr>
            <p:cNvPr id="68" name="Rounded Rectangle 24"/>
            <p:cNvSpPr/>
            <p:nvPr/>
          </p:nvSpPr>
          <p:spPr>
            <a:xfrm>
              <a:off x="2362200" y="3714750"/>
              <a:ext cx="609600" cy="533400"/>
            </a:xfrm>
            <a:prstGeom prst="roundRect">
              <a:avLst/>
            </a:prstGeom>
            <a:solidFill>
              <a:srgbClr val="FAAD29"/>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cs typeface="+mn-cs"/>
              </a:endParaRPr>
            </a:p>
          </p:txBody>
        </p:sp>
        <p:sp>
          <p:nvSpPr>
            <p:cNvPr id="69" name="Rectangle 30"/>
            <p:cNvSpPr/>
            <p:nvPr/>
          </p:nvSpPr>
          <p:spPr>
            <a:xfrm>
              <a:off x="381000" y="3714750"/>
              <a:ext cx="1905000" cy="502997"/>
            </a:xfrm>
            <a:prstGeom prst="rect">
              <a:avLst/>
            </a:prstGeom>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defRPr/>
              </a:pPr>
              <a:r>
                <a:rPr kumimoji="0" lang="zh-CN" altLang="en-US" sz="1030" b="0" i="0" u="none" strike="noStrike" kern="0" cap="none" spc="0" normalizeH="0" baseline="0" noProof="0" dirty="0" smtClean="0">
                  <a:ln>
                    <a:noFill/>
                  </a:ln>
                  <a:solidFill>
                    <a:schemeClr val="tx1">
                      <a:lumMod val="50000"/>
                      <a:lumOff val="50000"/>
                    </a:schemeClr>
                  </a:solidFill>
                  <a:effectLst/>
                  <a:uLnTx/>
                  <a:uFillTx/>
                  <a:latin typeface="微软雅黑" panose="020B0503020204020204" charset="-122"/>
                  <a:ea typeface="微软雅黑" panose="020B0503020204020204" charset="-122"/>
                </a:rPr>
                <a:t>添加标题</a:t>
              </a:r>
            </a:p>
            <a:p>
              <a:pPr marL="0" marR="0" lvl="0" indent="0" algn="r" defTabSz="914400" eaLnBrk="1" fontAlgn="auto" latinLnBrk="0" hangingPunct="1">
                <a:lnSpc>
                  <a:spcPct val="100000"/>
                </a:lnSpc>
                <a:spcBef>
                  <a:spcPts val="0"/>
                </a:spcBef>
                <a:spcAft>
                  <a:spcPts val="0"/>
                </a:spcAft>
                <a:buClrTx/>
                <a:buSzTx/>
                <a:buFontTx/>
                <a:buNone/>
                <a:defRPr/>
              </a:pPr>
              <a:r>
                <a:rPr kumimoji="0" lang="zh-CN" altLang="en-US" sz="795" b="0" i="0" u="none" strike="noStrike" kern="0" cap="none" spc="0" normalizeH="0" baseline="0" noProof="0" dirty="0" smtClean="0">
                  <a:ln>
                    <a:noFill/>
                  </a:ln>
                  <a:solidFill>
                    <a:schemeClr val="tx1">
                      <a:lumMod val="50000"/>
                      <a:lumOff val="50000"/>
                    </a:schemeClr>
                  </a:solidFill>
                  <a:effectLst/>
                  <a:uLnTx/>
                  <a:uFillTx/>
                  <a:latin typeface="微软雅黑" panose="020B0503020204020204" charset="-122"/>
                  <a:ea typeface="微软雅黑" panose="020B0503020204020204" charset="-122"/>
                </a:rPr>
                <a:t>此处添加详细文本描述，建议与标题相关并符合整体语言风格</a:t>
              </a:r>
            </a:p>
          </p:txBody>
        </p:sp>
      </p:grpSp>
      <p:grpSp>
        <p:nvGrpSpPr>
          <p:cNvPr id="70" name="Group 38"/>
          <p:cNvGrpSpPr/>
          <p:nvPr/>
        </p:nvGrpSpPr>
        <p:grpSpPr>
          <a:xfrm>
            <a:off x="381000" y="2191259"/>
            <a:ext cx="2590800" cy="533318"/>
            <a:chOff x="381000" y="2190750"/>
            <a:chExt cx="2590800" cy="533400"/>
          </a:xfrm>
        </p:grpSpPr>
        <p:sp>
          <p:nvSpPr>
            <p:cNvPr id="71" name="Rounded Rectangle 21"/>
            <p:cNvSpPr/>
            <p:nvPr/>
          </p:nvSpPr>
          <p:spPr>
            <a:xfrm>
              <a:off x="2362200" y="2190750"/>
              <a:ext cx="609600" cy="533400"/>
            </a:xfrm>
            <a:prstGeom prst="roundRect">
              <a:avLst/>
            </a:prstGeom>
            <a:solidFill>
              <a:srgbClr val="E73B0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cs typeface="+mn-cs"/>
              </a:endParaRPr>
            </a:p>
          </p:txBody>
        </p:sp>
        <p:sp>
          <p:nvSpPr>
            <p:cNvPr id="72" name="Rectangle 28"/>
            <p:cNvSpPr/>
            <p:nvPr/>
          </p:nvSpPr>
          <p:spPr>
            <a:xfrm>
              <a:off x="381000" y="2190750"/>
              <a:ext cx="1905000" cy="502997"/>
            </a:xfrm>
            <a:prstGeom prst="rect">
              <a:avLst/>
            </a:prstGeom>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defRPr/>
              </a:pPr>
              <a:r>
                <a:rPr kumimoji="0" lang="zh-CN" altLang="en-US" sz="1030" b="0" i="0" u="none" strike="noStrike" kern="0" cap="none" spc="0" normalizeH="0" baseline="0" noProof="0" dirty="0" smtClean="0">
                  <a:ln>
                    <a:noFill/>
                  </a:ln>
                  <a:solidFill>
                    <a:schemeClr val="tx1">
                      <a:lumMod val="50000"/>
                      <a:lumOff val="50000"/>
                    </a:schemeClr>
                  </a:solidFill>
                  <a:effectLst/>
                  <a:uLnTx/>
                  <a:uFillTx/>
                  <a:latin typeface="微软雅黑" panose="020B0503020204020204" charset="-122"/>
                  <a:ea typeface="微软雅黑" panose="020B0503020204020204" charset="-122"/>
                </a:rPr>
                <a:t>添加标题</a:t>
              </a:r>
            </a:p>
            <a:p>
              <a:pPr marL="0" marR="0" lvl="0" indent="0" algn="r" defTabSz="914400" eaLnBrk="1" fontAlgn="auto" latinLnBrk="0" hangingPunct="1">
                <a:lnSpc>
                  <a:spcPct val="100000"/>
                </a:lnSpc>
                <a:spcBef>
                  <a:spcPts val="0"/>
                </a:spcBef>
                <a:spcAft>
                  <a:spcPts val="0"/>
                </a:spcAft>
                <a:buClrTx/>
                <a:buSzTx/>
                <a:buFontTx/>
                <a:buNone/>
                <a:defRPr/>
              </a:pPr>
              <a:r>
                <a:rPr kumimoji="0" lang="zh-CN" altLang="en-US" sz="795" b="0" i="0" u="none" strike="noStrike" kern="0" cap="none" spc="0" normalizeH="0" baseline="0" noProof="0" dirty="0" smtClean="0">
                  <a:ln>
                    <a:noFill/>
                  </a:ln>
                  <a:solidFill>
                    <a:schemeClr val="tx1">
                      <a:lumMod val="50000"/>
                      <a:lumOff val="50000"/>
                    </a:schemeClr>
                  </a:solidFill>
                  <a:effectLst/>
                  <a:uLnTx/>
                  <a:uFillTx/>
                  <a:latin typeface="微软雅黑" panose="020B0503020204020204" charset="-122"/>
                  <a:ea typeface="微软雅黑" panose="020B0503020204020204" charset="-122"/>
                </a:rPr>
                <a:t>此处添加详细文本描述，建议与标题相关并符合整体语言风格</a:t>
              </a:r>
            </a:p>
          </p:txBody>
        </p:sp>
      </p:grpSp>
      <p:grpSp>
        <p:nvGrpSpPr>
          <p:cNvPr id="73" name="组合 72"/>
          <p:cNvGrpSpPr/>
          <p:nvPr/>
        </p:nvGrpSpPr>
        <p:grpSpPr>
          <a:xfrm>
            <a:off x="2495006" y="1555577"/>
            <a:ext cx="362066" cy="280915"/>
            <a:chOff x="2623051" y="138333"/>
            <a:chExt cx="982613" cy="762495"/>
          </a:xfrm>
          <a:solidFill>
            <a:sysClr val="window" lastClr="FFFFFF"/>
          </a:solidFill>
        </p:grpSpPr>
        <p:sp>
          <p:nvSpPr>
            <p:cNvPr id="74" name="Freeform 12"/>
            <p:cNvSpPr>
              <a:spLocks noEditPoints="1"/>
            </p:cNvSpPr>
            <p:nvPr/>
          </p:nvSpPr>
          <p:spPr bwMode="auto">
            <a:xfrm>
              <a:off x="2623051" y="223214"/>
              <a:ext cx="847377" cy="677614"/>
            </a:xfrm>
            <a:custGeom>
              <a:avLst/>
              <a:gdLst>
                <a:gd name="T0" fmla="*/ 467 w 568"/>
                <a:gd name="T1" fmla="*/ 190 h 452"/>
                <a:gd name="T2" fmla="*/ 455 w 568"/>
                <a:gd name="T3" fmla="*/ 172 h 452"/>
                <a:gd name="T4" fmla="*/ 450 w 568"/>
                <a:gd name="T5" fmla="*/ 104 h 452"/>
                <a:gd name="T6" fmla="*/ 329 w 568"/>
                <a:gd name="T7" fmla="*/ 109 h 452"/>
                <a:gd name="T8" fmla="*/ 310 w 568"/>
                <a:gd name="T9" fmla="*/ 79 h 452"/>
                <a:gd name="T10" fmla="*/ 213 w 568"/>
                <a:gd name="T11" fmla="*/ 29 h 452"/>
                <a:gd name="T12" fmla="*/ 51 w 568"/>
                <a:gd name="T13" fmla="*/ 163 h 452"/>
                <a:gd name="T14" fmla="*/ 6 w 568"/>
                <a:gd name="T15" fmla="*/ 286 h 452"/>
                <a:gd name="T16" fmla="*/ 242 w 568"/>
                <a:gd name="T17" fmla="*/ 444 h 452"/>
                <a:gd name="T18" fmla="*/ 526 w 568"/>
                <a:gd name="T19" fmla="*/ 319 h 452"/>
                <a:gd name="T20" fmla="*/ 467 w 568"/>
                <a:gd name="T21" fmla="*/ 190 h 452"/>
                <a:gd name="T22" fmla="*/ 250 w 568"/>
                <a:gd name="T23" fmla="*/ 411 h 452"/>
                <a:gd name="T24" fmla="*/ 66 w 568"/>
                <a:gd name="T25" fmla="*/ 296 h 452"/>
                <a:gd name="T26" fmla="*/ 250 w 568"/>
                <a:gd name="T27" fmla="*/ 169 h 452"/>
                <a:gd name="T28" fmla="*/ 435 w 568"/>
                <a:gd name="T29" fmla="*/ 274 h 452"/>
                <a:gd name="T30" fmla="*/ 250 w 568"/>
                <a:gd name="T31" fmla="*/ 41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8" h="452">
                  <a:moveTo>
                    <a:pt x="467" y="190"/>
                  </a:moveTo>
                  <a:cubicBezTo>
                    <a:pt x="443" y="185"/>
                    <a:pt x="455" y="172"/>
                    <a:pt x="455" y="172"/>
                  </a:cubicBezTo>
                  <a:cubicBezTo>
                    <a:pt x="455" y="172"/>
                    <a:pt x="478" y="133"/>
                    <a:pt x="450" y="104"/>
                  </a:cubicBezTo>
                  <a:cubicBezTo>
                    <a:pt x="415" y="69"/>
                    <a:pt x="329" y="109"/>
                    <a:pt x="329" y="109"/>
                  </a:cubicBezTo>
                  <a:cubicBezTo>
                    <a:pt x="297" y="119"/>
                    <a:pt x="305" y="104"/>
                    <a:pt x="310" y="79"/>
                  </a:cubicBezTo>
                  <a:cubicBezTo>
                    <a:pt x="310" y="50"/>
                    <a:pt x="300" y="0"/>
                    <a:pt x="213" y="29"/>
                  </a:cubicBezTo>
                  <a:cubicBezTo>
                    <a:pt x="126" y="59"/>
                    <a:pt x="51" y="163"/>
                    <a:pt x="51" y="163"/>
                  </a:cubicBezTo>
                  <a:cubicBezTo>
                    <a:pt x="0" y="232"/>
                    <a:pt x="6" y="286"/>
                    <a:pt x="6" y="286"/>
                  </a:cubicBezTo>
                  <a:cubicBezTo>
                    <a:pt x="19" y="404"/>
                    <a:pt x="145" y="436"/>
                    <a:pt x="242" y="444"/>
                  </a:cubicBezTo>
                  <a:cubicBezTo>
                    <a:pt x="345" y="452"/>
                    <a:pt x="484" y="409"/>
                    <a:pt x="526" y="319"/>
                  </a:cubicBezTo>
                  <a:cubicBezTo>
                    <a:pt x="568" y="230"/>
                    <a:pt x="491" y="195"/>
                    <a:pt x="467" y="190"/>
                  </a:cubicBezTo>
                  <a:close/>
                  <a:moveTo>
                    <a:pt x="250" y="411"/>
                  </a:moveTo>
                  <a:cubicBezTo>
                    <a:pt x="148" y="415"/>
                    <a:pt x="66" y="364"/>
                    <a:pt x="66" y="296"/>
                  </a:cubicBezTo>
                  <a:cubicBezTo>
                    <a:pt x="66" y="228"/>
                    <a:pt x="148" y="174"/>
                    <a:pt x="250" y="169"/>
                  </a:cubicBezTo>
                  <a:cubicBezTo>
                    <a:pt x="352" y="164"/>
                    <a:pt x="435" y="206"/>
                    <a:pt x="435" y="274"/>
                  </a:cubicBezTo>
                  <a:cubicBezTo>
                    <a:pt x="435" y="342"/>
                    <a:pt x="352" y="406"/>
                    <a:pt x="250" y="41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72567" tIns="36283" rIns="72567" bIns="3628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75" name="Freeform 13"/>
            <p:cNvSpPr>
              <a:spLocks noEditPoints="1"/>
            </p:cNvSpPr>
            <p:nvPr/>
          </p:nvSpPr>
          <p:spPr bwMode="auto">
            <a:xfrm>
              <a:off x="2811518" y="526774"/>
              <a:ext cx="335210" cy="296366"/>
            </a:xfrm>
            <a:custGeom>
              <a:avLst/>
              <a:gdLst>
                <a:gd name="T0" fmla="*/ 103 w 224"/>
                <a:gd name="T1" fmla="*/ 12 h 198"/>
                <a:gd name="T2" fmla="*/ 12 w 224"/>
                <a:gd name="T3" fmla="*/ 120 h 198"/>
                <a:gd name="T4" fmla="*/ 40 w 224"/>
                <a:gd name="T5" fmla="*/ 166 h 198"/>
                <a:gd name="T6" fmla="*/ 193 w 224"/>
                <a:gd name="T7" fmla="*/ 138 h 198"/>
                <a:gd name="T8" fmla="*/ 103 w 224"/>
                <a:gd name="T9" fmla="*/ 12 h 198"/>
                <a:gd name="T10" fmla="*/ 77 w 224"/>
                <a:gd name="T11" fmla="*/ 147 h 198"/>
                <a:gd name="T12" fmla="*/ 42 w 224"/>
                <a:gd name="T13" fmla="*/ 122 h 198"/>
                <a:gd name="T14" fmla="*/ 75 w 224"/>
                <a:gd name="T15" fmla="*/ 87 h 198"/>
                <a:gd name="T16" fmla="*/ 111 w 224"/>
                <a:gd name="T17" fmla="*/ 114 h 198"/>
                <a:gd name="T18" fmla="*/ 77 w 224"/>
                <a:gd name="T19" fmla="*/ 147 h 198"/>
                <a:gd name="T20" fmla="*/ 137 w 224"/>
                <a:gd name="T21" fmla="*/ 95 h 198"/>
                <a:gd name="T22" fmla="*/ 119 w 224"/>
                <a:gd name="T23" fmla="*/ 93 h 198"/>
                <a:gd name="T24" fmla="*/ 124 w 224"/>
                <a:gd name="T25" fmla="*/ 74 h 198"/>
                <a:gd name="T26" fmla="*/ 143 w 224"/>
                <a:gd name="T27" fmla="*/ 76 h 198"/>
                <a:gd name="T28" fmla="*/ 137 w 224"/>
                <a:gd name="T29" fmla="*/ 9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198">
                  <a:moveTo>
                    <a:pt x="103" y="12"/>
                  </a:moveTo>
                  <a:cubicBezTo>
                    <a:pt x="0" y="24"/>
                    <a:pt x="12" y="120"/>
                    <a:pt x="12" y="120"/>
                  </a:cubicBezTo>
                  <a:cubicBezTo>
                    <a:pt x="12" y="120"/>
                    <a:pt x="11" y="150"/>
                    <a:pt x="40" y="166"/>
                  </a:cubicBezTo>
                  <a:cubicBezTo>
                    <a:pt x="100" y="198"/>
                    <a:pt x="161" y="179"/>
                    <a:pt x="193" y="138"/>
                  </a:cubicBezTo>
                  <a:cubicBezTo>
                    <a:pt x="224" y="98"/>
                    <a:pt x="205" y="0"/>
                    <a:pt x="103" y="12"/>
                  </a:cubicBezTo>
                  <a:close/>
                  <a:moveTo>
                    <a:pt x="77" y="147"/>
                  </a:moveTo>
                  <a:cubicBezTo>
                    <a:pt x="58" y="149"/>
                    <a:pt x="42" y="138"/>
                    <a:pt x="42" y="122"/>
                  </a:cubicBezTo>
                  <a:cubicBezTo>
                    <a:pt x="42" y="106"/>
                    <a:pt x="56" y="89"/>
                    <a:pt x="75" y="87"/>
                  </a:cubicBezTo>
                  <a:cubicBezTo>
                    <a:pt x="97" y="85"/>
                    <a:pt x="111" y="98"/>
                    <a:pt x="111" y="114"/>
                  </a:cubicBezTo>
                  <a:cubicBezTo>
                    <a:pt x="111" y="130"/>
                    <a:pt x="96" y="144"/>
                    <a:pt x="77" y="147"/>
                  </a:cubicBezTo>
                  <a:close/>
                  <a:moveTo>
                    <a:pt x="137" y="95"/>
                  </a:moveTo>
                  <a:cubicBezTo>
                    <a:pt x="131" y="100"/>
                    <a:pt x="123" y="99"/>
                    <a:pt x="119" y="93"/>
                  </a:cubicBezTo>
                  <a:cubicBezTo>
                    <a:pt x="116" y="88"/>
                    <a:pt x="117" y="79"/>
                    <a:pt x="124" y="74"/>
                  </a:cubicBezTo>
                  <a:cubicBezTo>
                    <a:pt x="131" y="68"/>
                    <a:pt x="139" y="70"/>
                    <a:pt x="143" y="76"/>
                  </a:cubicBezTo>
                  <a:cubicBezTo>
                    <a:pt x="146" y="81"/>
                    <a:pt x="144" y="90"/>
                    <a:pt x="137" y="9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72567" tIns="36283" rIns="72567" bIns="3628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76" name="Freeform 14"/>
            <p:cNvSpPr/>
            <p:nvPr/>
          </p:nvSpPr>
          <p:spPr bwMode="auto">
            <a:xfrm>
              <a:off x="3256066" y="253426"/>
              <a:ext cx="181272" cy="191344"/>
            </a:xfrm>
            <a:custGeom>
              <a:avLst/>
              <a:gdLst>
                <a:gd name="T0" fmla="*/ 92 w 121"/>
                <a:gd name="T1" fmla="*/ 128 h 128"/>
                <a:gd name="T2" fmla="*/ 109 w 121"/>
                <a:gd name="T3" fmla="*/ 114 h 128"/>
                <a:gd name="T4" fmla="*/ 109 w 121"/>
                <a:gd name="T5" fmla="*/ 112 h 128"/>
                <a:gd name="T6" fmla="*/ 17 w 121"/>
                <a:gd name="T7" fmla="*/ 19 h 128"/>
                <a:gd name="T8" fmla="*/ 0 w 121"/>
                <a:gd name="T9" fmla="*/ 36 h 128"/>
                <a:gd name="T10" fmla="*/ 17 w 121"/>
                <a:gd name="T11" fmla="*/ 53 h 128"/>
                <a:gd name="T12" fmla="*/ 75 w 121"/>
                <a:gd name="T13" fmla="*/ 111 h 128"/>
                <a:gd name="T14" fmla="*/ 92 w 121"/>
                <a:gd name="T15" fmla="*/ 128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8">
                  <a:moveTo>
                    <a:pt x="92" y="128"/>
                  </a:moveTo>
                  <a:cubicBezTo>
                    <a:pt x="100" y="128"/>
                    <a:pt x="107" y="122"/>
                    <a:pt x="109" y="114"/>
                  </a:cubicBezTo>
                  <a:cubicBezTo>
                    <a:pt x="109" y="113"/>
                    <a:pt x="109" y="113"/>
                    <a:pt x="109" y="112"/>
                  </a:cubicBezTo>
                  <a:cubicBezTo>
                    <a:pt x="121" y="0"/>
                    <a:pt x="17" y="19"/>
                    <a:pt x="17" y="19"/>
                  </a:cubicBezTo>
                  <a:cubicBezTo>
                    <a:pt x="7" y="19"/>
                    <a:pt x="0" y="27"/>
                    <a:pt x="0" y="36"/>
                  </a:cubicBezTo>
                  <a:cubicBezTo>
                    <a:pt x="0" y="45"/>
                    <a:pt x="7" y="53"/>
                    <a:pt x="17" y="53"/>
                  </a:cubicBezTo>
                  <a:cubicBezTo>
                    <a:pt x="92" y="36"/>
                    <a:pt x="75" y="111"/>
                    <a:pt x="75" y="111"/>
                  </a:cubicBezTo>
                  <a:cubicBezTo>
                    <a:pt x="75" y="121"/>
                    <a:pt x="83" y="128"/>
                    <a:pt x="92" y="12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72567" tIns="36283" rIns="72567" bIns="3628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77" name="Freeform 15"/>
            <p:cNvSpPr/>
            <p:nvPr/>
          </p:nvSpPr>
          <p:spPr bwMode="auto">
            <a:xfrm>
              <a:off x="3218661" y="138333"/>
              <a:ext cx="387003" cy="359667"/>
            </a:xfrm>
            <a:custGeom>
              <a:avLst/>
              <a:gdLst>
                <a:gd name="T0" fmla="*/ 105 w 259"/>
                <a:gd name="T1" fmla="*/ 9 h 240"/>
                <a:gd name="T2" fmla="*/ 21 w 259"/>
                <a:gd name="T3" fmla="*/ 9 h 240"/>
                <a:gd name="T4" fmla="*/ 19 w 259"/>
                <a:gd name="T5" fmla="*/ 10 h 240"/>
                <a:gd name="T6" fmla="*/ 18 w 259"/>
                <a:gd name="T7" fmla="*/ 11 h 240"/>
                <a:gd name="T8" fmla="*/ 0 w 259"/>
                <a:gd name="T9" fmla="*/ 35 h 240"/>
                <a:gd name="T10" fmla="*/ 25 w 259"/>
                <a:gd name="T11" fmla="*/ 59 h 240"/>
                <a:gd name="T12" fmla="*/ 47 w 259"/>
                <a:gd name="T13" fmla="*/ 54 h 240"/>
                <a:gd name="T14" fmla="*/ 168 w 259"/>
                <a:gd name="T15" fmla="*/ 114 h 240"/>
                <a:gd name="T16" fmla="*/ 176 w 259"/>
                <a:gd name="T17" fmla="*/ 195 h 240"/>
                <a:gd name="T18" fmla="*/ 171 w 259"/>
                <a:gd name="T19" fmla="*/ 218 h 240"/>
                <a:gd name="T20" fmla="*/ 195 w 259"/>
                <a:gd name="T21" fmla="*/ 240 h 240"/>
                <a:gd name="T22" fmla="*/ 219 w 259"/>
                <a:gd name="T23" fmla="*/ 220 h 240"/>
                <a:gd name="T24" fmla="*/ 219 w 259"/>
                <a:gd name="T25" fmla="*/ 220 h 240"/>
                <a:gd name="T26" fmla="*/ 105 w 259"/>
                <a:gd name="T27" fmla="*/ 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9" h="240">
                  <a:moveTo>
                    <a:pt x="105" y="9"/>
                  </a:moveTo>
                  <a:cubicBezTo>
                    <a:pt x="69" y="0"/>
                    <a:pt x="31" y="7"/>
                    <a:pt x="21" y="9"/>
                  </a:cubicBezTo>
                  <a:cubicBezTo>
                    <a:pt x="20" y="9"/>
                    <a:pt x="19" y="10"/>
                    <a:pt x="19" y="10"/>
                  </a:cubicBezTo>
                  <a:cubicBezTo>
                    <a:pt x="18" y="10"/>
                    <a:pt x="18" y="11"/>
                    <a:pt x="18" y="11"/>
                  </a:cubicBezTo>
                  <a:cubicBezTo>
                    <a:pt x="8" y="14"/>
                    <a:pt x="0" y="23"/>
                    <a:pt x="0" y="35"/>
                  </a:cubicBezTo>
                  <a:cubicBezTo>
                    <a:pt x="0" y="48"/>
                    <a:pt x="11" y="59"/>
                    <a:pt x="25" y="59"/>
                  </a:cubicBezTo>
                  <a:cubicBezTo>
                    <a:pt x="25" y="59"/>
                    <a:pt x="38" y="57"/>
                    <a:pt x="47" y="54"/>
                  </a:cubicBezTo>
                  <a:cubicBezTo>
                    <a:pt x="56" y="50"/>
                    <a:pt x="131" y="51"/>
                    <a:pt x="168" y="114"/>
                  </a:cubicBezTo>
                  <a:cubicBezTo>
                    <a:pt x="188" y="159"/>
                    <a:pt x="177" y="190"/>
                    <a:pt x="176" y="195"/>
                  </a:cubicBezTo>
                  <a:cubicBezTo>
                    <a:pt x="176" y="195"/>
                    <a:pt x="171" y="207"/>
                    <a:pt x="171" y="218"/>
                  </a:cubicBezTo>
                  <a:cubicBezTo>
                    <a:pt x="171" y="232"/>
                    <a:pt x="182" y="240"/>
                    <a:pt x="195" y="240"/>
                  </a:cubicBezTo>
                  <a:cubicBezTo>
                    <a:pt x="206" y="240"/>
                    <a:pt x="216" y="239"/>
                    <a:pt x="219" y="220"/>
                  </a:cubicBezTo>
                  <a:cubicBezTo>
                    <a:pt x="219" y="220"/>
                    <a:pt x="219" y="220"/>
                    <a:pt x="219" y="220"/>
                  </a:cubicBezTo>
                  <a:cubicBezTo>
                    <a:pt x="259" y="86"/>
                    <a:pt x="170" y="24"/>
                    <a:pt x="105" y="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72567" tIns="36283" rIns="72567" bIns="3628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78" name="Freeform 5"/>
          <p:cNvSpPr/>
          <p:nvPr/>
        </p:nvSpPr>
        <p:spPr bwMode="auto">
          <a:xfrm>
            <a:off x="2520370" y="3069703"/>
            <a:ext cx="293260" cy="300196"/>
          </a:xfrm>
          <a:custGeom>
            <a:avLst/>
            <a:gdLst>
              <a:gd name="T0" fmla="*/ 70 w 504"/>
              <a:gd name="T1" fmla="*/ 215 h 516"/>
              <a:gd name="T2" fmla="*/ 81 w 504"/>
              <a:gd name="T3" fmla="*/ 187 h 516"/>
              <a:gd name="T4" fmla="*/ 87 w 504"/>
              <a:gd name="T5" fmla="*/ 165 h 516"/>
              <a:gd name="T6" fmla="*/ 92 w 504"/>
              <a:gd name="T7" fmla="*/ 131 h 516"/>
              <a:gd name="T8" fmla="*/ 107 w 504"/>
              <a:gd name="T9" fmla="*/ 94 h 516"/>
              <a:gd name="T10" fmla="*/ 129 w 504"/>
              <a:gd name="T11" fmla="*/ 60 h 516"/>
              <a:gd name="T12" fmla="*/ 167 w 504"/>
              <a:gd name="T13" fmla="*/ 26 h 516"/>
              <a:gd name="T14" fmla="*/ 210 w 504"/>
              <a:gd name="T15" fmla="*/ 7 h 516"/>
              <a:gd name="T16" fmla="*/ 262 w 504"/>
              <a:gd name="T17" fmla="*/ 0 h 516"/>
              <a:gd name="T18" fmla="*/ 317 w 504"/>
              <a:gd name="T19" fmla="*/ 6 h 516"/>
              <a:gd name="T20" fmla="*/ 368 w 504"/>
              <a:gd name="T21" fmla="*/ 26 h 516"/>
              <a:gd name="T22" fmla="*/ 399 w 504"/>
              <a:gd name="T23" fmla="*/ 51 h 516"/>
              <a:gd name="T24" fmla="*/ 423 w 504"/>
              <a:gd name="T25" fmla="*/ 87 h 516"/>
              <a:gd name="T26" fmla="*/ 436 w 504"/>
              <a:gd name="T27" fmla="*/ 126 h 516"/>
              <a:gd name="T28" fmla="*/ 444 w 504"/>
              <a:gd name="T29" fmla="*/ 168 h 516"/>
              <a:gd name="T30" fmla="*/ 458 w 504"/>
              <a:gd name="T31" fmla="*/ 197 h 516"/>
              <a:gd name="T32" fmla="*/ 459 w 504"/>
              <a:gd name="T33" fmla="*/ 219 h 516"/>
              <a:gd name="T34" fmla="*/ 463 w 504"/>
              <a:gd name="T35" fmla="*/ 246 h 516"/>
              <a:gd name="T36" fmla="*/ 489 w 504"/>
              <a:gd name="T37" fmla="*/ 293 h 516"/>
              <a:gd name="T38" fmla="*/ 501 w 504"/>
              <a:gd name="T39" fmla="*/ 331 h 516"/>
              <a:gd name="T40" fmla="*/ 501 w 504"/>
              <a:gd name="T41" fmla="*/ 372 h 516"/>
              <a:gd name="T42" fmla="*/ 493 w 504"/>
              <a:gd name="T43" fmla="*/ 396 h 516"/>
              <a:gd name="T44" fmla="*/ 482 w 504"/>
              <a:gd name="T45" fmla="*/ 403 h 516"/>
              <a:gd name="T46" fmla="*/ 471 w 504"/>
              <a:gd name="T47" fmla="*/ 397 h 516"/>
              <a:gd name="T48" fmla="*/ 455 w 504"/>
              <a:gd name="T49" fmla="*/ 368 h 516"/>
              <a:gd name="T50" fmla="*/ 444 w 504"/>
              <a:gd name="T51" fmla="*/ 388 h 516"/>
              <a:gd name="T52" fmla="*/ 421 w 504"/>
              <a:gd name="T53" fmla="*/ 427 h 516"/>
              <a:gd name="T54" fmla="*/ 442 w 504"/>
              <a:gd name="T55" fmla="*/ 448 h 516"/>
              <a:gd name="T56" fmla="*/ 460 w 504"/>
              <a:gd name="T57" fmla="*/ 467 h 516"/>
              <a:gd name="T58" fmla="*/ 460 w 504"/>
              <a:gd name="T59" fmla="*/ 481 h 516"/>
              <a:gd name="T60" fmla="*/ 448 w 504"/>
              <a:gd name="T61" fmla="*/ 496 h 516"/>
              <a:gd name="T62" fmla="*/ 419 w 504"/>
              <a:gd name="T63" fmla="*/ 508 h 516"/>
              <a:gd name="T64" fmla="*/ 372 w 504"/>
              <a:gd name="T65" fmla="*/ 513 h 516"/>
              <a:gd name="T66" fmla="*/ 317 w 504"/>
              <a:gd name="T67" fmla="*/ 506 h 516"/>
              <a:gd name="T68" fmla="*/ 276 w 504"/>
              <a:gd name="T69" fmla="*/ 494 h 516"/>
              <a:gd name="T70" fmla="*/ 248 w 504"/>
              <a:gd name="T71" fmla="*/ 495 h 516"/>
              <a:gd name="T72" fmla="*/ 209 w 504"/>
              <a:gd name="T73" fmla="*/ 512 h 516"/>
              <a:gd name="T74" fmla="*/ 172 w 504"/>
              <a:gd name="T75" fmla="*/ 516 h 516"/>
              <a:gd name="T76" fmla="*/ 110 w 504"/>
              <a:gd name="T77" fmla="*/ 512 h 516"/>
              <a:gd name="T78" fmla="*/ 74 w 504"/>
              <a:gd name="T79" fmla="*/ 499 h 516"/>
              <a:gd name="T80" fmla="*/ 63 w 504"/>
              <a:gd name="T81" fmla="*/ 487 h 516"/>
              <a:gd name="T82" fmla="*/ 61 w 504"/>
              <a:gd name="T83" fmla="*/ 471 h 516"/>
              <a:gd name="T84" fmla="*/ 66 w 504"/>
              <a:gd name="T85" fmla="*/ 454 h 516"/>
              <a:gd name="T86" fmla="*/ 80 w 504"/>
              <a:gd name="T87" fmla="*/ 444 h 516"/>
              <a:gd name="T88" fmla="*/ 103 w 504"/>
              <a:gd name="T89" fmla="*/ 439 h 516"/>
              <a:gd name="T90" fmla="*/ 96 w 504"/>
              <a:gd name="T91" fmla="*/ 430 h 516"/>
              <a:gd name="T92" fmla="*/ 69 w 504"/>
              <a:gd name="T93" fmla="*/ 400 h 516"/>
              <a:gd name="T94" fmla="*/ 55 w 504"/>
              <a:gd name="T95" fmla="*/ 368 h 516"/>
              <a:gd name="T96" fmla="*/ 50 w 504"/>
              <a:gd name="T97" fmla="*/ 361 h 516"/>
              <a:gd name="T98" fmla="*/ 42 w 504"/>
              <a:gd name="T99" fmla="*/ 376 h 516"/>
              <a:gd name="T100" fmla="*/ 22 w 504"/>
              <a:gd name="T101" fmla="*/ 395 h 516"/>
              <a:gd name="T102" fmla="*/ 8 w 504"/>
              <a:gd name="T103" fmla="*/ 396 h 516"/>
              <a:gd name="T104" fmla="*/ 1 w 504"/>
              <a:gd name="T105" fmla="*/ 374 h 516"/>
              <a:gd name="T106" fmla="*/ 3 w 504"/>
              <a:gd name="T107" fmla="*/ 332 h 516"/>
              <a:gd name="T108" fmla="*/ 18 w 504"/>
              <a:gd name="T109" fmla="*/ 293 h 516"/>
              <a:gd name="T110" fmla="*/ 46 w 504"/>
              <a:gd name="T111" fmla="*/ 254 h 516"/>
              <a:gd name="T112" fmla="*/ 72 w 504"/>
              <a:gd name="T113" fmla="*/ 232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4" h="516">
                <a:moveTo>
                  <a:pt x="72" y="232"/>
                </a:moveTo>
                <a:lnTo>
                  <a:pt x="71" y="229"/>
                </a:lnTo>
                <a:lnTo>
                  <a:pt x="70" y="225"/>
                </a:lnTo>
                <a:lnTo>
                  <a:pt x="70" y="223"/>
                </a:lnTo>
                <a:lnTo>
                  <a:pt x="70" y="221"/>
                </a:lnTo>
                <a:lnTo>
                  <a:pt x="70" y="217"/>
                </a:lnTo>
                <a:lnTo>
                  <a:pt x="70" y="215"/>
                </a:lnTo>
                <a:lnTo>
                  <a:pt x="71" y="211"/>
                </a:lnTo>
                <a:lnTo>
                  <a:pt x="72" y="207"/>
                </a:lnTo>
                <a:lnTo>
                  <a:pt x="73" y="203"/>
                </a:lnTo>
                <a:lnTo>
                  <a:pt x="74" y="199"/>
                </a:lnTo>
                <a:lnTo>
                  <a:pt x="78" y="195"/>
                </a:lnTo>
                <a:lnTo>
                  <a:pt x="81" y="190"/>
                </a:lnTo>
                <a:lnTo>
                  <a:pt x="81" y="187"/>
                </a:lnTo>
                <a:lnTo>
                  <a:pt x="81" y="184"/>
                </a:lnTo>
                <a:lnTo>
                  <a:pt x="81" y="180"/>
                </a:lnTo>
                <a:lnTo>
                  <a:pt x="83" y="176"/>
                </a:lnTo>
                <a:lnTo>
                  <a:pt x="84" y="171"/>
                </a:lnTo>
                <a:lnTo>
                  <a:pt x="85" y="169"/>
                </a:lnTo>
                <a:lnTo>
                  <a:pt x="86" y="167"/>
                </a:lnTo>
                <a:lnTo>
                  <a:pt x="87" y="165"/>
                </a:lnTo>
                <a:lnTo>
                  <a:pt x="89" y="163"/>
                </a:lnTo>
                <a:lnTo>
                  <a:pt x="89" y="159"/>
                </a:lnTo>
                <a:lnTo>
                  <a:pt x="89" y="156"/>
                </a:lnTo>
                <a:lnTo>
                  <a:pt x="89" y="151"/>
                </a:lnTo>
                <a:lnTo>
                  <a:pt x="90" y="146"/>
                </a:lnTo>
                <a:lnTo>
                  <a:pt x="91" y="140"/>
                </a:lnTo>
                <a:lnTo>
                  <a:pt x="92" y="131"/>
                </a:lnTo>
                <a:lnTo>
                  <a:pt x="94" y="123"/>
                </a:lnTo>
                <a:lnTo>
                  <a:pt x="96" y="119"/>
                </a:lnTo>
                <a:lnTo>
                  <a:pt x="98" y="114"/>
                </a:lnTo>
                <a:lnTo>
                  <a:pt x="99" y="109"/>
                </a:lnTo>
                <a:lnTo>
                  <a:pt x="102" y="104"/>
                </a:lnTo>
                <a:lnTo>
                  <a:pt x="105" y="99"/>
                </a:lnTo>
                <a:lnTo>
                  <a:pt x="107" y="94"/>
                </a:lnTo>
                <a:lnTo>
                  <a:pt x="110" y="89"/>
                </a:lnTo>
                <a:lnTo>
                  <a:pt x="114" y="83"/>
                </a:lnTo>
                <a:lnTo>
                  <a:pt x="115" y="80"/>
                </a:lnTo>
                <a:lnTo>
                  <a:pt x="117" y="77"/>
                </a:lnTo>
                <a:lnTo>
                  <a:pt x="121" y="72"/>
                </a:lnTo>
                <a:lnTo>
                  <a:pt x="125" y="66"/>
                </a:lnTo>
                <a:lnTo>
                  <a:pt x="129" y="60"/>
                </a:lnTo>
                <a:lnTo>
                  <a:pt x="135" y="54"/>
                </a:lnTo>
                <a:lnTo>
                  <a:pt x="140" y="49"/>
                </a:lnTo>
                <a:lnTo>
                  <a:pt x="145" y="44"/>
                </a:lnTo>
                <a:lnTo>
                  <a:pt x="152" y="38"/>
                </a:lnTo>
                <a:lnTo>
                  <a:pt x="156" y="33"/>
                </a:lnTo>
                <a:lnTo>
                  <a:pt x="162" y="29"/>
                </a:lnTo>
                <a:lnTo>
                  <a:pt x="167" y="26"/>
                </a:lnTo>
                <a:lnTo>
                  <a:pt x="172" y="22"/>
                </a:lnTo>
                <a:lnTo>
                  <a:pt x="178" y="19"/>
                </a:lnTo>
                <a:lnTo>
                  <a:pt x="184" y="17"/>
                </a:lnTo>
                <a:lnTo>
                  <a:pt x="191" y="14"/>
                </a:lnTo>
                <a:lnTo>
                  <a:pt x="197" y="12"/>
                </a:lnTo>
                <a:lnTo>
                  <a:pt x="204" y="9"/>
                </a:lnTo>
                <a:lnTo>
                  <a:pt x="210" y="7"/>
                </a:lnTo>
                <a:lnTo>
                  <a:pt x="217" y="5"/>
                </a:lnTo>
                <a:lnTo>
                  <a:pt x="225" y="4"/>
                </a:lnTo>
                <a:lnTo>
                  <a:pt x="232" y="2"/>
                </a:lnTo>
                <a:lnTo>
                  <a:pt x="240" y="2"/>
                </a:lnTo>
                <a:lnTo>
                  <a:pt x="248" y="1"/>
                </a:lnTo>
                <a:lnTo>
                  <a:pt x="255" y="0"/>
                </a:lnTo>
                <a:lnTo>
                  <a:pt x="262" y="0"/>
                </a:lnTo>
                <a:lnTo>
                  <a:pt x="270" y="0"/>
                </a:lnTo>
                <a:lnTo>
                  <a:pt x="279" y="0"/>
                </a:lnTo>
                <a:lnTo>
                  <a:pt x="286" y="1"/>
                </a:lnTo>
                <a:lnTo>
                  <a:pt x="294" y="2"/>
                </a:lnTo>
                <a:lnTo>
                  <a:pt x="301" y="3"/>
                </a:lnTo>
                <a:lnTo>
                  <a:pt x="309" y="4"/>
                </a:lnTo>
                <a:lnTo>
                  <a:pt x="317" y="6"/>
                </a:lnTo>
                <a:lnTo>
                  <a:pt x="324" y="8"/>
                </a:lnTo>
                <a:lnTo>
                  <a:pt x="333" y="10"/>
                </a:lnTo>
                <a:lnTo>
                  <a:pt x="340" y="13"/>
                </a:lnTo>
                <a:lnTo>
                  <a:pt x="347" y="16"/>
                </a:lnTo>
                <a:lnTo>
                  <a:pt x="354" y="19"/>
                </a:lnTo>
                <a:lnTo>
                  <a:pt x="361" y="23"/>
                </a:lnTo>
                <a:lnTo>
                  <a:pt x="368" y="26"/>
                </a:lnTo>
                <a:lnTo>
                  <a:pt x="374" y="30"/>
                </a:lnTo>
                <a:lnTo>
                  <a:pt x="380" y="34"/>
                </a:lnTo>
                <a:lnTo>
                  <a:pt x="382" y="37"/>
                </a:lnTo>
                <a:lnTo>
                  <a:pt x="385" y="39"/>
                </a:lnTo>
                <a:lnTo>
                  <a:pt x="391" y="43"/>
                </a:lnTo>
                <a:lnTo>
                  <a:pt x="395" y="47"/>
                </a:lnTo>
                <a:lnTo>
                  <a:pt x="399" y="51"/>
                </a:lnTo>
                <a:lnTo>
                  <a:pt x="403" y="56"/>
                </a:lnTo>
                <a:lnTo>
                  <a:pt x="407" y="62"/>
                </a:lnTo>
                <a:lnTo>
                  <a:pt x="411" y="66"/>
                </a:lnTo>
                <a:lnTo>
                  <a:pt x="414" y="72"/>
                </a:lnTo>
                <a:lnTo>
                  <a:pt x="416" y="76"/>
                </a:lnTo>
                <a:lnTo>
                  <a:pt x="420" y="81"/>
                </a:lnTo>
                <a:lnTo>
                  <a:pt x="423" y="87"/>
                </a:lnTo>
                <a:lnTo>
                  <a:pt x="427" y="96"/>
                </a:lnTo>
                <a:lnTo>
                  <a:pt x="429" y="101"/>
                </a:lnTo>
                <a:lnTo>
                  <a:pt x="431" y="106"/>
                </a:lnTo>
                <a:lnTo>
                  <a:pt x="432" y="112"/>
                </a:lnTo>
                <a:lnTo>
                  <a:pt x="434" y="117"/>
                </a:lnTo>
                <a:lnTo>
                  <a:pt x="435" y="121"/>
                </a:lnTo>
                <a:lnTo>
                  <a:pt x="436" y="126"/>
                </a:lnTo>
                <a:lnTo>
                  <a:pt x="439" y="134"/>
                </a:lnTo>
                <a:lnTo>
                  <a:pt x="440" y="143"/>
                </a:lnTo>
                <a:lnTo>
                  <a:pt x="441" y="150"/>
                </a:lnTo>
                <a:lnTo>
                  <a:pt x="442" y="156"/>
                </a:lnTo>
                <a:lnTo>
                  <a:pt x="443" y="165"/>
                </a:lnTo>
                <a:lnTo>
                  <a:pt x="443" y="167"/>
                </a:lnTo>
                <a:lnTo>
                  <a:pt x="444" y="168"/>
                </a:lnTo>
                <a:lnTo>
                  <a:pt x="448" y="173"/>
                </a:lnTo>
                <a:lnTo>
                  <a:pt x="450" y="176"/>
                </a:lnTo>
                <a:lnTo>
                  <a:pt x="452" y="179"/>
                </a:lnTo>
                <a:lnTo>
                  <a:pt x="454" y="183"/>
                </a:lnTo>
                <a:lnTo>
                  <a:pt x="455" y="188"/>
                </a:lnTo>
                <a:lnTo>
                  <a:pt x="457" y="192"/>
                </a:lnTo>
                <a:lnTo>
                  <a:pt x="458" y="197"/>
                </a:lnTo>
                <a:lnTo>
                  <a:pt x="459" y="202"/>
                </a:lnTo>
                <a:lnTo>
                  <a:pt x="459" y="204"/>
                </a:lnTo>
                <a:lnTo>
                  <a:pt x="460" y="207"/>
                </a:lnTo>
                <a:lnTo>
                  <a:pt x="460" y="210"/>
                </a:lnTo>
                <a:lnTo>
                  <a:pt x="459" y="213"/>
                </a:lnTo>
                <a:lnTo>
                  <a:pt x="459" y="216"/>
                </a:lnTo>
                <a:lnTo>
                  <a:pt x="459" y="219"/>
                </a:lnTo>
                <a:lnTo>
                  <a:pt x="457" y="225"/>
                </a:lnTo>
                <a:lnTo>
                  <a:pt x="456" y="228"/>
                </a:lnTo>
                <a:lnTo>
                  <a:pt x="455" y="231"/>
                </a:lnTo>
                <a:lnTo>
                  <a:pt x="455" y="232"/>
                </a:lnTo>
                <a:lnTo>
                  <a:pt x="455" y="233"/>
                </a:lnTo>
                <a:lnTo>
                  <a:pt x="457" y="236"/>
                </a:lnTo>
                <a:lnTo>
                  <a:pt x="463" y="246"/>
                </a:lnTo>
                <a:lnTo>
                  <a:pt x="468" y="253"/>
                </a:lnTo>
                <a:lnTo>
                  <a:pt x="471" y="258"/>
                </a:lnTo>
                <a:lnTo>
                  <a:pt x="475" y="265"/>
                </a:lnTo>
                <a:lnTo>
                  <a:pt x="478" y="271"/>
                </a:lnTo>
                <a:lnTo>
                  <a:pt x="482" y="277"/>
                </a:lnTo>
                <a:lnTo>
                  <a:pt x="485" y="285"/>
                </a:lnTo>
                <a:lnTo>
                  <a:pt x="489" y="293"/>
                </a:lnTo>
                <a:lnTo>
                  <a:pt x="491" y="298"/>
                </a:lnTo>
                <a:lnTo>
                  <a:pt x="493" y="303"/>
                </a:lnTo>
                <a:lnTo>
                  <a:pt x="495" y="309"/>
                </a:lnTo>
                <a:lnTo>
                  <a:pt x="496" y="313"/>
                </a:lnTo>
                <a:lnTo>
                  <a:pt x="498" y="318"/>
                </a:lnTo>
                <a:lnTo>
                  <a:pt x="499" y="323"/>
                </a:lnTo>
                <a:lnTo>
                  <a:pt x="501" y="331"/>
                </a:lnTo>
                <a:lnTo>
                  <a:pt x="503" y="341"/>
                </a:lnTo>
                <a:lnTo>
                  <a:pt x="504" y="349"/>
                </a:lnTo>
                <a:lnTo>
                  <a:pt x="504" y="354"/>
                </a:lnTo>
                <a:lnTo>
                  <a:pt x="504" y="357"/>
                </a:lnTo>
                <a:lnTo>
                  <a:pt x="504" y="361"/>
                </a:lnTo>
                <a:lnTo>
                  <a:pt x="503" y="365"/>
                </a:lnTo>
                <a:lnTo>
                  <a:pt x="501" y="372"/>
                </a:lnTo>
                <a:lnTo>
                  <a:pt x="500" y="378"/>
                </a:lnTo>
                <a:lnTo>
                  <a:pt x="498" y="385"/>
                </a:lnTo>
                <a:lnTo>
                  <a:pt x="498" y="387"/>
                </a:lnTo>
                <a:lnTo>
                  <a:pt x="496" y="390"/>
                </a:lnTo>
                <a:lnTo>
                  <a:pt x="495" y="392"/>
                </a:lnTo>
                <a:lnTo>
                  <a:pt x="494" y="394"/>
                </a:lnTo>
                <a:lnTo>
                  <a:pt x="493" y="396"/>
                </a:lnTo>
                <a:lnTo>
                  <a:pt x="491" y="398"/>
                </a:lnTo>
                <a:lnTo>
                  <a:pt x="490" y="399"/>
                </a:lnTo>
                <a:lnTo>
                  <a:pt x="488" y="401"/>
                </a:lnTo>
                <a:lnTo>
                  <a:pt x="486" y="401"/>
                </a:lnTo>
                <a:lnTo>
                  <a:pt x="485" y="402"/>
                </a:lnTo>
                <a:lnTo>
                  <a:pt x="483" y="403"/>
                </a:lnTo>
                <a:lnTo>
                  <a:pt x="482" y="403"/>
                </a:lnTo>
                <a:lnTo>
                  <a:pt x="481" y="403"/>
                </a:lnTo>
                <a:lnTo>
                  <a:pt x="480" y="402"/>
                </a:lnTo>
                <a:lnTo>
                  <a:pt x="477" y="401"/>
                </a:lnTo>
                <a:lnTo>
                  <a:pt x="476" y="400"/>
                </a:lnTo>
                <a:lnTo>
                  <a:pt x="475" y="399"/>
                </a:lnTo>
                <a:lnTo>
                  <a:pt x="473" y="398"/>
                </a:lnTo>
                <a:lnTo>
                  <a:pt x="471" y="397"/>
                </a:lnTo>
                <a:lnTo>
                  <a:pt x="469" y="394"/>
                </a:lnTo>
                <a:lnTo>
                  <a:pt x="467" y="391"/>
                </a:lnTo>
                <a:lnTo>
                  <a:pt x="465" y="387"/>
                </a:lnTo>
                <a:lnTo>
                  <a:pt x="462" y="384"/>
                </a:lnTo>
                <a:lnTo>
                  <a:pt x="461" y="380"/>
                </a:lnTo>
                <a:lnTo>
                  <a:pt x="458" y="374"/>
                </a:lnTo>
                <a:lnTo>
                  <a:pt x="455" y="368"/>
                </a:lnTo>
                <a:lnTo>
                  <a:pt x="454" y="368"/>
                </a:lnTo>
                <a:lnTo>
                  <a:pt x="454" y="368"/>
                </a:lnTo>
                <a:lnTo>
                  <a:pt x="452" y="369"/>
                </a:lnTo>
                <a:lnTo>
                  <a:pt x="452" y="370"/>
                </a:lnTo>
                <a:lnTo>
                  <a:pt x="450" y="372"/>
                </a:lnTo>
                <a:lnTo>
                  <a:pt x="448" y="378"/>
                </a:lnTo>
                <a:lnTo>
                  <a:pt x="444" y="388"/>
                </a:lnTo>
                <a:lnTo>
                  <a:pt x="440" y="398"/>
                </a:lnTo>
                <a:lnTo>
                  <a:pt x="437" y="403"/>
                </a:lnTo>
                <a:lnTo>
                  <a:pt x="433" y="409"/>
                </a:lnTo>
                <a:lnTo>
                  <a:pt x="429" y="415"/>
                </a:lnTo>
                <a:lnTo>
                  <a:pt x="425" y="421"/>
                </a:lnTo>
                <a:lnTo>
                  <a:pt x="423" y="424"/>
                </a:lnTo>
                <a:lnTo>
                  <a:pt x="421" y="427"/>
                </a:lnTo>
                <a:lnTo>
                  <a:pt x="414" y="434"/>
                </a:lnTo>
                <a:lnTo>
                  <a:pt x="414" y="434"/>
                </a:lnTo>
                <a:lnTo>
                  <a:pt x="415" y="435"/>
                </a:lnTo>
                <a:lnTo>
                  <a:pt x="419" y="437"/>
                </a:lnTo>
                <a:lnTo>
                  <a:pt x="431" y="442"/>
                </a:lnTo>
                <a:lnTo>
                  <a:pt x="437" y="446"/>
                </a:lnTo>
                <a:lnTo>
                  <a:pt x="442" y="448"/>
                </a:lnTo>
                <a:lnTo>
                  <a:pt x="448" y="452"/>
                </a:lnTo>
                <a:lnTo>
                  <a:pt x="452" y="456"/>
                </a:lnTo>
                <a:lnTo>
                  <a:pt x="455" y="459"/>
                </a:lnTo>
                <a:lnTo>
                  <a:pt x="456" y="461"/>
                </a:lnTo>
                <a:lnTo>
                  <a:pt x="458" y="463"/>
                </a:lnTo>
                <a:lnTo>
                  <a:pt x="459" y="465"/>
                </a:lnTo>
                <a:lnTo>
                  <a:pt x="460" y="467"/>
                </a:lnTo>
                <a:lnTo>
                  <a:pt x="461" y="470"/>
                </a:lnTo>
                <a:lnTo>
                  <a:pt x="461" y="472"/>
                </a:lnTo>
                <a:lnTo>
                  <a:pt x="462" y="475"/>
                </a:lnTo>
                <a:lnTo>
                  <a:pt x="461" y="476"/>
                </a:lnTo>
                <a:lnTo>
                  <a:pt x="461" y="478"/>
                </a:lnTo>
                <a:lnTo>
                  <a:pt x="461" y="480"/>
                </a:lnTo>
                <a:lnTo>
                  <a:pt x="460" y="481"/>
                </a:lnTo>
                <a:lnTo>
                  <a:pt x="460" y="484"/>
                </a:lnTo>
                <a:lnTo>
                  <a:pt x="459" y="485"/>
                </a:lnTo>
                <a:lnTo>
                  <a:pt x="457" y="488"/>
                </a:lnTo>
                <a:lnTo>
                  <a:pt x="455" y="491"/>
                </a:lnTo>
                <a:lnTo>
                  <a:pt x="453" y="492"/>
                </a:lnTo>
                <a:lnTo>
                  <a:pt x="452" y="494"/>
                </a:lnTo>
                <a:lnTo>
                  <a:pt x="448" y="496"/>
                </a:lnTo>
                <a:lnTo>
                  <a:pt x="443" y="498"/>
                </a:lnTo>
                <a:lnTo>
                  <a:pt x="439" y="500"/>
                </a:lnTo>
                <a:lnTo>
                  <a:pt x="435" y="502"/>
                </a:lnTo>
                <a:lnTo>
                  <a:pt x="430" y="504"/>
                </a:lnTo>
                <a:lnTo>
                  <a:pt x="427" y="505"/>
                </a:lnTo>
                <a:lnTo>
                  <a:pt x="425" y="506"/>
                </a:lnTo>
                <a:lnTo>
                  <a:pt x="419" y="508"/>
                </a:lnTo>
                <a:lnTo>
                  <a:pt x="413" y="509"/>
                </a:lnTo>
                <a:lnTo>
                  <a:pt x="407" y="511"/>
                </a:lnTo>
                <a:lnTo>
                  <a:pt x="400" y="512"/>
                </a:lnTo>
                <a:lnTo>
                  <a:pt x="394" y="512"/>
                </a:lnTo>
                <a:lnTo>
                  <a:pt x="386" y="513"/>
                </a:lnTo>
                <a:lnTo>
                  <a:pt x="379" y="513"/>
                </a:lnTo>
                <a:lnTo>
                  <a:pt x="372" y="513"/>
                </a:lnTo>
                <a:lnTo>
                  <a:pt x="365" y="513"/>
                </a:lnTo>
                <a:lnTo>
                  <a:pt x="356" y="512"/>
                </a:lnTo>
                <a:lnTo>
                  <a:pt x="349" y="512"/>
                </a:lnTo>
                <a:lnTo>
                  <a:pt x="342" y="511"/>
                </a:lnTo>
                <a:lnTo>
                  <a:pt x="334" y="510"/>
                </a:lnTo>
                <a:lnTo>
                  <a:pt x="325" y="509"/>
                </a:lnTo>
                <a:lnTo>
                  <a:pt x="317" y="506"/>
                </a:lnTo>
                <a:lnTo>
                  <a:pt x="310" y="504"/>
                </a:lnTo>
                <a:lnTo>
                  <a:pt x="301" y="502"/>
                </a:lnTo>
                <a:lnTo>
                  <a:pt x="294" y="500"/>
                </a:lnTo>
                <a:lnTo>
                  <a:pt x="286" y="497"/>
                </a:lnTo>
                <a:lnTo>
                  <a:pt x="282" y="496"/>
                </a:lnTo>
                <a:lnTo>
                  <a:pt x="279" y="495"/>
                </a:lnTo>
                <a:lnTo>
                  <a:pt x="276" y="494"/>
                </a:lnTo>
                <a:lnTo>
                  <a:pt x="273" y="493"/>
                </a:lnTo>
                <a:lnTo>
                  <a:pt x="270" y="493"/>
                </a:lnTo>
                <a:lnTo>
                  <a:pt x="267" y="493"/>
                </a:lnTo>
                <a:lnTo>
                  <a:pt x="260" y="493"/>
                </a:lnTo>
                <a:lnTo>
                  <a:pt x="256" y="492"/>
                </a:lnTo>
                <a:lnTo>
                  <a:pt x="251" y="492"/>
                </a:lnTo>
                <a:lnTo>
                  <a:pt x="248" y="495"/>
                </a:lnTo>
                <a:lnTo>
                  <a:pt x="243" y="497"/>
                </a:lnTo>
                <a:lnTo>
                  <a:pt x="238" y="500"/>
                </a:lnTo>
                <a:lnTo>
                  <a:pt x="232" y="503"/>
                </a:lnTo>
                <a:lnTo>
                  <a:pt x="228" y="505"/>
                </a:lnTo>
                <a:lnTo>
                  <a:pt x="224" y="508"/>
                </a:lnTo>
                <a:lnTo>
                  <a:pt x="214" y="511"/>
                </a:lnTo>
                <a:lnTo>
                  <a:pt x="209" y="512"/>
                </a:lnTo>
                <a:lnTo>
                  <a:pt x="205" y="514"/>
                </a:lnTo>
                <a:lnTo>
                  <a:pt x="198" y="515"/>
                </a:lnTo>
                <a:lnTo>
                  <a:pt x="193" y="515"/>
                </a:lnTo>
                <a:lnTo>
                  <a:pt x="188" y="516"/>
                </a:lnTo>
                <a:lnTo>
                  <a:pt x="183" y="516"/>
                </a:lnTo>
                <a:lnTo>
                  <a:pt x="178" y="516"/>
                </a:lnTo>
                <a:lnTo>
                  <a:pt x="172" y="516"/>
                </a:lnTo>
                <a:lnTo>
                  <a:pt x="167" y="516"/>
                </a:lnTo>
                <a:lnTo>
                  <a:pt x="154" y="516"/>
                </a:lnTo>
                <a:lnTo>
                  <a:pt x="141" y="516"/>
                </a:lnTo>
                <a:lnTo>
                  <a:pt x="128" y="515"/>
                </a:lnTo>
                <a:lnTo>
                  <a:pt x="122" y="514"/>
                </a:lnTo>
                <a:lnTo>
                  <a:pt x="116" y="513"/>
                </a:lnTo>
                <a:lnTo>
                  <a:pt x="110" y="512"/>
                </a:lnTo>
                <a:lnTo>
                  <a:pt x="103" y="511"/>
                </a:lnTo>
                <a:lnTo>
                  <a:pt x="98" y="509"/>
                </a:lnTo>
                <a:lnTo>
                  <a:pt x="92" y="508"/>
                </a:lnTo>
                <a:lnTo>
                  <a:pt x="87" y="505"/>
                </a:lnTo>
                <a:lnTo>
                  <a:pt x="83" y="503"/>
                </a:lnTo>
                <a:lnTo>
                  <a:pt x="78" y="501"/>
                </a:lnTo>
                <a:lnTo>
                  <a:pt x="74" y="499"/>
                </a:lnTo>
                <a:lnTo>
                  <a:pt x="70" y="496"/>
                </a:lnTo>
                <a:lnTo>
                  <a:pt x="69" y="495"/>
                </a:lnTo>
                <a:lnTo>
                  <a:pt x="67" y="493"/>
                </a:lnTo>
                <a:lnTo>
                  <a:pt x="66" y="492"/>
                </a:lnTo>
                <a:lnTo>
                  <a:pt x="64" y="490"/>
                </a:lnTo>
                <a:lnTo>
                  <a:pt x="63" y="489"/>
                </a:lnTo>
                <a:lnTo>
                  <a:pt x="63" y="487"/>
                </a:lnTo>
                <a:lnTo>
                  <a:pt x="61" y="484"/>
                </a:lnTo>
                <a:lnTo>
                  <a:pt x="61" y="481"/>
                </a:lnTo>
                <a:lnTo>
                  <a:pt x="60" y="479"/>
                </a:lnTo>
                <a:lnTo>
                  <a:pt x="60" y="477"/>
                </a:lnTo>
                <a:lnTo>
                  <a:pt x="61" y="475"/>
                </a:lnTo>
                <a:lnTo>
                  <a:pt x="61" y="473"/>
                </a:lnTo>
                <a:lnTo>
                  <a:pt x="61" y="471"/>
                </a:lnTo>
                <a:lnTo>
                  <a:pt x="61" y="470"/>
                </a:lnTo>
                <a:lnTo>
                  <a:pt x="61" y="467"/>
                </a:lnTo>
                <a:lnTo>
                  <a:pt x="62" y="465"/>
                </a:lnTo>
                <a:lnTo>
                  <a:pt x="63" y="462"/>
                </a:lnTo>
                <a:lnTo>
                  <a:pt x="63" y="460"/>
                </a:lnTo>
                <a:lnTo>
                  <a:pt x="65" y="456"/>
                </a:lnTo>
                <a:lnTo>
                  <a:pt x="66" y="454"/>
                </a:lnTo>
                <a:lnTo>
                  <a:pt x="67" y="453"/>
                </a:lnTo>
                <a:lnTo>
                  <a:pt x="69" y="450"/>
                </a:lnTo>
                <a:lnTo>
                  <a:pt x="71" y="449"/>
                </a:lnTo>
                <a:lnTo>
                  <a:pt x="73" y="448"/>
                </a:lnTo>
                <a:lnTo>
                  <a:pt x="74" y="446"/>
                </a:lnTo>
                <a:lnTo>
                  <a:pt x="78" y="446"/>
                </a:lnTo>
                <a:lnTo>
                  <a:pt x="80" y="444"/>
                </a:lnTo>
                <a:lnTo>
                  <a:pt x="83" y="443"/>
                </a:lnTo>
                <a:lnTo>
                  <a:pt x="86" y="442"/>
                </a:lnTo>
                <a:lnTo>
                  <a:pt x="89" y="441"/>
                </a:lnTo>
                <a:lnTo>
                  <a:pt x="92" y="440"/>
                </a:lnTo>
                <a:lnTo>
                  <a:pt x="95" y="440"/>
                </a:lnTo>
                <a:lnTo>
                  <a:pt x="99" y="439"/>
                </a:lnTo>
                <a:lnTo>
                  <a:pt x="103" y="439"/>
                </a:lnTo>
                <a:lnTo>
                  <a:pt x="105" y="439"/>
                </a:lnTo>
                <a:lnTo>
                  <a:pt x="105" y="439"/>
                </a:lnTo>
                <a:lnTo>
                  <a:pt x="106" y="438"/>
                </a:lnTo>
                <a:lnTo>
                  <a:pt x="106" y="438"/>
                </a:lnTo>
                <a:lnTo>
                  <a:pt x="105" y="437"/>
                </a:lnTo>
                <a:lnTo>
                  <a:pt x="102" y="436"/>
                </a:lnTo>
                <a:lnTo>
                  <a:pt x="96" y="430"/>
                </a:lnTo>
                <a:lnTo>
                  <a:pt x="93" y="427"/>
                </a:lnTo>
                <a:lnTo>
                  <a:pt x="89" y="423"/>
                </a:lnTo>
                <a:lnTo>
                  <a:pt x="84" y="419"/>
                </a:lnTo>
                <a:lnTo>
                  <a:pt x="80" y="414"/>
                </a:lnTo>
                <a:lnTo>
                  <a:pt x="74" y="407"/>
                </a:lnTo>
                <a:lnTo>
                  <a:pt x="72" y="403"/>
                </a:lnTo>
                <a:lnTo>
                  <a:pt x="69" y="400"/>
                </a:lnTo>
                <a:lnTo>
                  <a:pt x="67" y="396"/>
                </a:lnTo>
                <a:lnTo>
                  <a:pt x="65" y="392"/>
                </a:lnTo>
                <a:lnTo>
                  <a:pt x="62" y="388"/>
                </a:lnTo>
                <a:lnTo>
                  <a:pt x="60" y="382"/>
                </a:lnTo>
                <a:lnTo>
                  <a:pt x="58" y="378"/>
                </a:lnTo>
                <a:lnTo>
                  <a:pt x="56" y="372"/>
                </a:lnTo>
                <a:lnTo>
                  <a:pt x="55" y="368"/>
                </a:lnTo>
                <a:lnTo>
                  <a:pt x="53" y="361"/>
                </a:lnTo>
                <a:lnTo>
                  <a:pt x="53" y="361"/>
                </a:lnTo>
                <a:lnTo>
                  <a:pt x="53" y="361"/>
                </a:lnTo>
                <a:lnTo>
                  <a:pt x="52" y="361"/>
                </a:lnTo>
                <a:lnTo>
                  <a:pt x="52" y="361"/>
                </a:lnTo>
                <a:lnTo>
                  <a:pt x="51" y="361"/>
                </a:lnTo>
                <a:lnTo>
                  <a:pt x="50" y="361"/>
                </a:lnTo>
                <a:lnTo>
                  <a:pt x="50" y="362"/>
                </a:lnTo>
                <a:lnTo>
                  <a:pt x="50" y="364"/>
                </a:lnTo>
                <a:lnTo>
                  <a:pt x="49" y="365"/>
                </a:lnTo>
                <a:lnTo>
                  <a:pt x="48" y="367"/>
                </a:lnTo>
                <a:lnTo>
                  <a:pt x="45" y="371"/>
                </a:lnTo>
                <a:lnTo>
                  <a:pt x="44" y="374"/>
                </a:lnTo>
                <a:lnTo>
                  <a:pt x="42" y="376"/>
                </a:lnTo>
                <a:lnTo>
                  <a:pt x="39" y="379"/>
                </a:lnTo>
                <a:lnTo>
                  <a:pt x="37" y="382"/>
                </a:lnTo>
                <a:lnTo>
                  <a:pt x="34" y="386"/>
                </a:lnTo>
                <a:lnTo>
                  <a:pt x="31" y="389"/>
                </a:lnTo>
                <a:lnTo>
                  <a:pt x="28" y="391"/>
                </a:lnTo>
                <a:lnTo>
                  <a:pt x="25" y="393"/>
                </a:lnTo>
                <a:lnTo>
                  <a:pt x="22" y="395"/>
                </a:lnTo>
                <a:lnTo>
                  <a:pt x="18" y="397"/>
                </a:lnTo>
                <a:lnTo>
                  <a:pt x="14" y="398"/>
                </a:lnTo>
                <a:lnTo>
                  <a:pt x="10" y="398"/>
                </a:lnTo>
                <a:lnTo>
                  <a:pt x="10" y="398"/>
                </a:lnTo>
                <a:lnTo>
                  <a:pt x="9" y="398"/>
                </a:lnTo>
                <a:lnTo>
                  <a:pt x="8" y="398"/>
                </a:lnTo>
                <a:lnTo>
                  <a:pt x="8" y="396"/>
                </a:lnTo>
                <a:lnTo>
                  <a:pt x="7" y="395"/>
                </a:lnTo>
                <a:lnTo>
                  <a:pt x="5" y="392"/>
                </a:lnTo>
                <a:lnTo>
                  <a:pt x="4" y="390"/>
                </a:lnTo>
                <a:lnTo>
                  <a:pt x="3" y="387"/>
                </a:lnTo>
                <a:lnTo>
                  <a:pt x="3" y="384"/>
                </a:lnTo>
                <a:lnTo>
                  <a:pt x="2" y="381"/>
                </a:lnTo>
                <a:lnTo>
                  <a:pt x="1" y="374"/>
                </a:lnTo>
                <a:lnTo>
                  <a:pt x="0" y="370"/>
                </a:lnTo>
                <a:lnTo>
                  <a:pt x="0" y="367"/>
                </a:lnTo>
                <a:lnTo>
                  <a:pt x="0" y="357"/>
                </a:lnTo>
                <a:lnTo>
                  <a:pt x="1" y="348"/>
                </a:lnTo>
                <a:lnTo>
                  <a:pt x="2" y="343"/>
                </a:lnTo>
                <a:lnTo>
                  <a:pt x="3" y="338"/>
                </a:lnTo>
                <a:lnTo>
                  <a:pt x="3" y="332"/>
                </a:lnTo>
                <a:lnTo>
                  <a:pt x="5" y="327"/>
                </a:lnTo>
                <a:lnTo>
                  <a:pt x="6" y="322"/>
                </a:lnTo>
                <a:lnTo>
                  <a:pt x="8" y="316"/>
                </a:lnTo>
                <a:lnTo>
                  <a:pt x="10" y="311"/>
                </a:lnTo>
                <a:lnTo>
                  <a:pt x="12" y="304"/>
                </a:lnTo>
                <a:lnTo>
                  <a:pt x="15" y="299"/>
                </a:lnTo>
                <a:lnTo>
                  <a:pt x="18" y="293"/>
                </a:lnTo>
                <a:lnTo>
                  <a:pt x="22" y="287"/>
                </a:lnTo>
                <a:lnTo>
                  <a:pt x="26" y="281"/>
                </a:lnTo>
                <a:lnTo>
                  <a:pt x="30" y="275"/>
                </a:lnTo>
                <a:lnTo>
                  <a:pt x="34" y="269"/>
                </a:lnTo>
                <a:lnTo>
                  <a:pt x="37" y="265"/>
                </a:lnTo>
                <a:lnTo>
                  <a:pt x="42" y="260"/>
                </a:lnTo>
                <a:lnTo>
                  <a:pt x="46" y="254"/>
                </a:lnTo>
                <a:lnTo>
                  <a:pt x="49" y="252"/>
                </a:lnTo>
                <a:lnTo>
                  <a:pt x="52" y="250"/>
                </a:lnTo>
                <a:lnTo>
                  <a:pt x="56" y="246"/>
                </a:lnTo>
                <a:lnTo>
                  <a:pt x="59" y="243"/>
                </a:lnTo>
                <a:lnTo>
                  <a:pt x="66" y="238"/>
                </a:lnTo>
                <a:lnTo>
                  <a:pt x="70" y="233"/>
                </a:lnTo>
                <a:lnTo>
                  <a:pt x="72" y="232"/>
                </a:lnTo>
                <a:close/>
              </a:path>
            </a:pathLst>
          </a:custGeom>
          <a:solidFill>
            <a:sysClr val="window" lastClr="FFFFFF"/>
          </a:solidFill>
          <a:ln>
            <a:noFill/>
          </a:ln>
        </p:spPr>
        <p:txBody>
          <a:bodyPr vert="horz" wrap="square" lIns="91434" tIns="45717" rIns="91434" bIns="45717"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79" name="组合 78"/>
          <p:cNvGrpSpPr/>
          <p:nvPr/>
        </p:nvGrpSpPr>
        <p:grpSpPr>
          <a:xfrm>
            <a:off x="2532276" y="2332065"/>
            <a:ext cx="324099" cy="306596"/>
            <a:chOff x="4760915" y="138333"/>
            <a:chExt cx="801339" cy="758179"/>
          </a:xfrm>
          <a:solidFill>
            <a:sysClr val="window" lastClr="FFFFFF"/>
          </a:solidFill>
        </p:grpSpPr>
        <p:sp>
          <p:nvSpPr>
            <p:cNvPr id="80" name="Freeform 6"/>
            <p:cNvSpPr/>
            <p:nvPr/>
          </p:nvSpPr>
          <p:spPr bwMode="auto">
            <a:xfrm>
              <a:off x="4760915" y="218898"/>
              <a:ext cx="431601" cy="433040"/>
            </a:xfrm>
            <a:custGeom>
              <a:avLst/>
              <a:gdLst>
                <a:gd name="T0" fmla="*/ 145 w 289"/>
                <a:gd name="T1" fmla="*/ 0 h 289"/>
                <a:gd name="T2" fmla="*/ 0 w 289"/>
                <a:gd name="T3" fmla="*/ 145 h 289"/>
                <a:gd name="T4" fmla="*/ 16 w 289"/>
                <a:gd name="T5" fmla="*/ 210 h 289"/>
                <a:gd name="T6" fmla="*/ 33 w 289"/>
                <a:gd name="T7" fmla="*/ 216 h 289"/>
                <a:gd name="T8" fmla="*/ 39 w 289"/>
                <a:gd name="T9" fmla="*/ 199 h 289"/>
                <a:gd name="T10" fmla="*/ 26 w 289"/>
                <a:gd name="T11" fmla="*/ 145 h 289"/>
                <a:gd name="T12" fmla="*/ 145 w 289"/>
                <a:gd name="T13" fmla="*/ 26 h 289"/>
                <a:gd name="T14" fmla="*/ 263 w 289"/>
                <a:gd name="T15" fmla="*/ 145 h 289"/>
                <a:gd name="T16" fmla="*/ 145 w 289"/>
                <a:gd name="T17" fmla="*/ 263 h 289"/>
                <a:gd name="T18" fmla="*/ 118 w 289"/>
                <a:gd name="T19" fmla="*/ 260 h 289"/>
                <a:gd name="T20" fmla="*/ 103 w 289"/>
                <a:gd name="T21" fmla="*/ 270 h 289"/>
                <a:gd name="T22" fmla="*/ 112 w 289"/>
                <a:gd name="T23" fmla="*/ 285 h 289"/>
                <a:gd name="T24" fmla="*/ 145 w 289"/>
                <a:gd name="T25" fmla="*/ 289 h 289"/>
                <a:gd name="T26" fmla="*/ 289 w 289"/>
                <a:gd name="T27" fmla="*/ 145 h 289"/>
                <a:gd name="T28" fmla="*/ 145 w 289"/>
                <a:gd name="T29"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289">
                  <a:moveTo>
                    <a:pt x="145" y="0"/>
                  </a:moveTo>
                  <a:cubicBezTo>
                    <a:pt x="65" y="0"/>
                    <a:pt x="0" y="65"/>
                    <a:pt x="0" y="145"/>
                  </a:cubicBezTo>
                  <a:cubicBezTo>
                    <a:pt x="0" y="167"/>
                    <a:pt x="6" y="190"/>
                    <a:pt x="16" y="210"/>
                  </a:cubicBezTo>
                  <a:cubicBezTo>
                    <a:pt x="19" y="217"/>
                    <a:pt x="27" y="219"/>
                    <a:pt x="33" y="216"/>
                  </a:cubicBezTo>
                  <a:cubicBezTo>
                    <a:pt x="40" y="213"/>
                    <a:pt x="42" y="205"/>
                    <a:pt x="39" y="199"/>
                  </a:cubicBezTo>
                  <a:cubicBezTo>
                    <a:pt x="30" y="182"/>
                    <a:pt x="26" y="163"/>
                    <a:pt x="26" y="145"/>
                  </a:cubicBezTo>
                  <a:cubicBezTo>
                    <a:pt x="26" y="79"/>
                    <a:pt x="79" y="26"/>
                    <a:pt x="145" y="26"/>
                  </a:cubicBezTo>
                  <a:cubicBezTo>
                    <a:pt x="210" y="26"/>
                    <a:pt x="263" y="79"/>
                    <a:pt x="263" y="145"/>
                  </a:cubicBezTo>
                  <a:cubicBezTo>
                    <a:pt x="263" y="210"/>
                    <a:pt x="210" y="263"/>
                    <a:pt x="145" y="263"/>
                  </a:cubicBezTo>
                  <a:cubicBezTo>
                    <a:pt x="136" y="263"/>
                    <a:pt x="127" y="262"/>
                    <a:pt x="118" y="260"/>
                  </a:cubicBezTo>
                  <a:cubicBezTo>
                    <a:pt x="111" y="258"/>
                    <a:pt x="104" y="263"/>
                    <a:pt x="103" y="270"/>
                  </a:cubicBezTo>
                  <a:cubicBezTo>
                    <a:pt x="101" y="277"/>
                    <a:pt x="105" y="283"/>
                    <a:pt x="112" y="285"/>
                  </a:cubicBezTo>
                  <a:cubicBezTo>
                    <a:pt x="123" y="287"/>
                    <a:pt x="134" y="289"/>
                    <a:pt x="145" y="289"/>
                  </a:cubicBezTo>
                  <a:cubicBezTo>
                    <a:pt x="224" y="289"/>
                    <a:pt x="289" y="224"/>
                    <a:pt x="289" y="145"/>
                  </a:cubicBezTo>
                  <a:cubicBezTo>
                    <a:pt x="289" y="65"/>
                    <a:pt x="224" y="0"/>
                    <a:pt x="145"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72567" tIns="36283" rIns="72567" bIns="3628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81" name="Freeform 7"/>
            <p:cNvSpPr/>
            <p:nvPr/>
          </p:nvSpPr>
          <p:spPr bwMode="auto">
            <a:xfrm>
              <a:off x="4769547" y="359888"/>
              <a:ext cx="281979" cy="536624"/>
            </a:xfrm>
            <a:custGeom>
              <a:avLst/>
              <a:gdLst>
                <a:gd name="T0" fmla="*/ 113 w 189"/>
                <a:gd name="T1" fmla="*/ 87 h 358"/>
                <a:gd name="T2" fmla="*/ 141 w 189"/>
                <a:gd name="T3" fmla="*/ 96 h 358"/>
                <a:gd name="T4" fmla="*/ 189 w 189"/>
                <a:gd name="T5" fmla="*/ 48 h 358"/>
                <a:gd name="T6" fmla="*/ 141 w 189"/>
                <a:gd name="T7" fmla="*/ 0 h 358"/>
                <a:gd name="T8" fmla="*/ 93 w 189"/>
                <a:gd name="T9" fmla="*/ 48 h 358"/>
                <a:gd name="T10" fmla="*/ 97 w 189"/>
                <a:gd name="T11" fmla="*/ 67 h 358"/>
                <a:gd name="T12" fmla="*/ 64 w 189"/>
                <a:gd name="T13" fmla="*/ 108 h 358"/>
                <a:gd name="T14" fmla="*/ 9 w 189"/>
                <a:gd name="T15" fmla="*/ 342 h 358"/>
                <a:gd name="T16" fmla="*/ 22 w 189"/>
                <a:gd name="T17" fmla="*/ 358 h 358"/>
                <a:gd name="T18" fmla="*/ 23 w 189"/>
                <a:gd name="T19" fmla="*/ 358 h 358"/>
                <a:gd name="T20" fmla="*/ 35 w 189"/>
                <a:gd name="T21" fmla="*/ 340 h 358"/>
                <a:gd name="T22" fmla="*/ 85 w 189"/>
                <a:gd name="T23" fmla="*/ 125 h 358"/>
                <a:gd name="T24" fmla="*/ 113 w 189"/>
                <a:gd name="T25" fmla="*/ 8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358">
                  <a:moveTo>
                    <a:pt x="113" y="87"/>
                  </a:moveTo>
                  <a:cubicBezTo>
                    <a:pt x="121" y="92"/>
                    <a:pt x="131" y="96"/>
                    <a:pt x="141" y="96"/>
                  </a:cubicBezTo>
                  <a:cubicBezTo>
                    <a:pt x="167" y="96"/>
                    <a:pt x="189" y="74"/>
                    <a:pt x="189" y="48"/>
                  </a:cubicBezTo>
                  <a:cubicBezTo>
                    <a:pt x="189" y="21"/>
                    <a:pt x="167" y="0"/>
                    <a:pt x="141" y="0"/>
                  </a:cubicBezTo>
                  <a:cubicBezTo>
                    <a:pt x="114" y="0"/>
                    <a:pt x="93" y="21"/>
                    <a:pt x="93" y="48"/>
                  </a:cubicBezTo>
                  <a:cubicBezTo>
                    <a:pt x="93" y="55"/>
                    <a:pt x="94" y="61"/>
                    <a:pt x="97" y="67"/>
                  </a:cubicBezTo>
                  <a:cubicBezTo>
                    <a:pt x="87" y="78"/>
                    <a:pt x="75" y="91"/>
                    <a:pt x="64" y="108"/>
                  </a:cubicBezTo>
                  <a:cubicBezTo>
                    <a:pt x="34" y="153"/>
                    <a:pt x="0" y="234"/>
                    <a:pt x="9" y="342"/>
                  </a:cubicBezTo>
                  <a:cubicBezTo>
                    <a:pt x="10" y="349"/>
                    <a:pt x="15" y="358"/>
                    <a:pt x="22" y="358"/>
                  </a:cubicBezTo>
                  <a:cubicBezTo>
                    <a:pt x="23" y="358"/>
                    <a:pt x="23" y="358"/>
                    <a:pt x="23" y="358"/>
                  </a:cubicBezTo>
                  <a:cubicBezTo>
                    <a:pt x="30" y="358"/>
                    <a:pt x="36" y="347"/>
                    <a:pt x="35" y="340"/>
                  </a:cubicBezTo>
                  <a:cubicBezTo>
                    <a:pt x="28" y="259"/>
                    <a:pt x="45" y="186"/>
                    <a:pt x="85" y="125"/>
                  </a:cubicBezTo>
                  <a:cubicBezTo>
                    <a:pt x="95" y="111"/>
                    <a:pt x="104" y="97"/>
                    <a:pt x="113" y="8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72567" tIns="36283" rIns="72567" bIns="3628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82" name="Freeform 8"/>
            <p:cNvSpPr/>
            <p:nvPr/>
          </p:nvSpPr>
          <p:spPr bwMode="auto">
            <a:xfrm>
              <a:off x="5234237" y="138333"/>
              <a:ext cx="277664" cy="261838"/>
            </a:xfrm>
            <a:custGeom>
              <a:avLst/>
              <a:gdLst>
                <a:gd name="T0" fmla="*/ 96 w 187"/>
                <a:gd name="T1" fmla="*/ 160 h 175"/>
                <a:gd name="T2" fmla="*/ 65 w 187"/>
                <a:gd name="T3" fmla="*/ 154 h 175"/>
                <a:gd name="T4" fmla="*/ 33 w 187"/>
                <a:gd name="T5" fmla="*/ 64 h 175"/>
                <a:gd name="T6" fmla="*/ 122 w 187"/>
                <a:gd name="T7" fmla="*/ 32 h 175"/>
                <a:gd name="T8" fmla="*/ 154 w 187"/>
                <a:gd name="T9" fmla="*/ 122 h 175"/>
                <a:gd name="T10" fmla="*/ 146 w 187"/>
                <a:gd name="T11" fmla="*/ 135 h 175"/>
                <a:gd name="T12" fmla="*/ 147 w 187"/>
                <a:gd name="T13" fmla="*/ 145 h 175"/>
                <a:gd name="T14" fmla="*/ 158 w 187"/>
                <a:gd name="T15" fmla="*/ 144 h 175"/>
                <a:gd name="T16" fmla="*/ 167 w 187"/>
                <a:gd name="T17" fmla="*/ 128 h 175"/>
                <a:gd name="T18" fmla="*/ 129 w 187"/>
                <a:gd name="T19" fmla="*/ 19 h 175"/>
                <a:gd name="T20" fmla="*/ 20 w 187"/>
                <a:gd name="T21" fmla="*/ 58 h 175"/>
                <a:gd name="T22" fmla="*/ 58 w 187"/>
                <a:gd name="T23" fmla="*/ 167 h 175"/>
                <a:gd name="T24" fmla="*/ 96 w 187"/>
                <a:gd name="T25" fmla="*/ 175 h 175"/>
                <a:gd name="T26" fmla="*/ 103 w 187"/>
                <a:gd name="T27" fmla="*/ 167 h 175"/>
                <a:gd name="T28" fmla="*/ 96 w 187"/>
                <a:gd name="T29" fmla="*/ 16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75">
                  <a:moveTo>
                    <a:pt x="96" y="160"/>
                  </a:moveTo>
                  <a:cubicBezTo>
                    <a:pt x="85" y="161"/>
                    <a:pt x="74" y="158"/>
                    <a:pt x="65" y="154"/>
                  </a:cubicBezTo>
                  <a:cubicBezTo>
                    <a:pt x="31" y="138"/>
                    <a:pt x="17" y="98"/>
                    <a:pt x="33" y="64"/>
                  </a:cubicBezTo>
                  <a:cubicBezTo>
                    <a:pt x="49" y="31"/>
                    <a:pt x="89" y="16"/>
                    <a:pt x="122" y="32"/>
                  </a:cubicBezTo>
                  <a:cubicBezTo>
                    <a:pt x="156" y="48"/>
                    <a:pt x="170" y="88"/>
                    <a:pt x="154" y="122"/>
                  </a:cubicBezTo>
                  <a:cubicBezTo>
                    <a:pt x="152" y="126"/>
                    <a:pt x="149" y="131"/>
                    <a:pt x="146" y="135"/>
                  </a:cubicBezTo>
                  <a:cubicBezTo>
                    <a:pt x="144" y="138"/>
                    <a:pt x="144" y="143"/>
                    <a:pt x="147" y="145"/>
                  </a:cubicBezTo>
                  <a:cubicBezTo>
                    <a:pt x="151" y="148"/>
                    <a:pt x="155" y="147"/>
                    <a:pt x="158" y="144"/>
                  </a:cubicBezTo>
                  <a:cubicBezTo>
                    <a:pt x="161" y="139"/>
                    <a:pt x="165" y="134"/>
                    <a:pt x="167" y="128"/>
                  </a:cubicBezTo>
                  <a:cubicBezTo>
                    <a:pt x="187" y="87"/>
                    <a:pt x="170" y="38"/>
                    <a:pt x="129" y="19"/>
                  </a:cubicBezTo>
                  <a:cubicBezTo>
                    <a:pt x="88" y="0"/>
                    <a:pt x="39" y="17"/>
                    <a:pt x="20" y="58"/>
                  </a:cubicBezTo>
                  <a:cubicBezTo>
                    <a:pt x="0" y="99"/>
                    <a:pt x="18" y="148"/>
                    <a:pt x="58" y="167"/>
                  </a:cubicBezTo>
                  <a:cubicBezTo>
                    <a:pt x="70" y="173"/>
                    <a:pt x="83" y="175"/>
                    <a:pt x="96" y="175"/>
                  </a:cubicBezTo>
                  <a:cubicBezTo>
                    <a:pt x="100" y="175"/>
                    <a:pt x="103" y="171"/>
                    <a:pt x="103" y="167"/>
                  </a:cubicBezTo>
                  <a:cubicBezTo>
                    <a:pt x="103" y="163"/>
                    <a:pt x="100" y="160"/>
                    <a:pt x="96" y="16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72567" tIns="36283" rIns="72567" bIns="3628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83" name="Freeform 9"/>
            <p:cNvSpPr/>
            <p:nvPr/>
          </p:nvSpPr>
          <p:spPr bwMode="auto">
            <a:xfrm>
              <a:off x="5326312" y="227530"/>
              <a:ext cx="235942" cy="256083"/>
            </a:xfrm>
            <a:custGeom>
              <a:avLst/>
              <a:gdLst>
                <a:gd name="T0" fmla="*/ 152 w 158"/>
                <a:gd name="T1" fmla="*/ 156 h 171"/>
                <a:gd name="T2" fmla="*/ 56 w 158"/>
                <a:gd name="T3" fmla="*/ 78 h 171"/>
                <a:gd name="T4" fmla="*/ 44 w 158"/>
                <a:gd name="T5" fmla="*/ 55 h 171"/>
                <a:gd name="T6" fmla="*/ 55 w 158"/>
                <a:gd name="T7" fmla="*/ 43 h 171"/>
                <a:gd name="T8" fmla="*/ 42 w 158"/>
                <a:gd name="T9" fmla="*/ 7 h 171"/>
                <a:gd name="T10" fmla="*/ 6 w 158"/>
                <a:gd name="T11" fmla="*/ 20 h 171"/>
                <a:gd name="T12" fmla="*/ 19 w 158"/>
                <a:gd name="T13" fmla="*/ 56 h 171"/>
                <a:gd name="T14" fmla="*/ 30 w 158"/>
                <a:gd name="T15" fmla="*/ 58 h 171"/>
                <a:gd name="T16" fmla="*/ 43 w 158"/>
                <a:gd name="T17" fmla="*/ 85 h 171"/>
                <a:gd name="T18" fmla="*/ 147 w 158"/>
                <a:gd name="T19" fmla="*/ 169 h 171"/>
                <a:gd name="T20" fmla="*/ 157 w 158"/>
                <a:gd name="T21" fmla="*/ 166 h 171"/>
                <a:gd name="T22" fmla="*/ 157 w 158"/>
                <a:gd name="T23" fmla="*/ 165 h 171"/>
                <a:gd name="T24" fmla="*/ 152 w 158"/>
                <a:gd name="T25" fmla="*/ 15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71">
                  <a:moveTo>
                    <a:pt x="152" y="156"/>
                  </a:moveTo>
                  <a:cubicBezTo>
                    <a:pt x="109" y="140"/>
                    <a:pt x="77" y="114"/>
                    <a:pt x="56" y="78"/>
                  </a:cubicBezTo>
                  <a:cubicBezTo>
                    <a:pt x="51" y="70"/>
                    <a:pt x="47" y="62"/>
                    <a:pt x="44" y="55"/>
                  </a:cubicBezTo>
                  <a:cubicBezTo>
                    <a:pt x="49" y="52"/>
                    <a:pt x="53" y="48"/>
                    <a:pt x="55" y="43"/>
                  </a:cubicBezTo>
                  <a:cubicBezTo>
                    <a:pt x="61" y="29"/>
                    <a:pt x="56" y="13"/>
                    <a:pt x="42" y="7"/>
                  </a:cubicBezTo>
                  <a:cubicBezTo>
                    <a:pt x="29" y="0"/>
                    <a:pt x="13" y="6"/>
                    <a:pt x="6" y="20"/>
                  </a:cubicBezTo>
                  <a:cubicBezTo>
                    <a:pt x="0" y="33"/>
                    <a:pt x="5" y="49"/>
                    <a:pt x="19" y="56"/>
                  </a:cubicBezTo>
                  <a:cubicBezTo>
                    <a:pt x="23" y="57"/>
                    <a:pt x="26" y="58"/>
                    <a:pt x="30" y="58"/>
                  </a:cubicBezTo>
                  <a:cubicBezTo>
                    <a:pt x="33" y="66"/>
                    <a:pt x="37" y="75"/>
                    <a:pt x="43" y="85"/>
                  </a:cubicBezTo>
                  <a:cubicBezTo>
                    <a:pt x="58" y="112"/>
                    <a:pt x="89" y="148"/>
                    <a:pt x="147" y="169"/>
                  </a:cubicBezTo>
                  <a:cubicBezTo>
                    <a:pt x="151" y="171"/>
                    <a:pt x="155" y="169"/>
                    <a:pt x="157" y="166"/>
                  </a:cubicBezTo>
                  <a:cubicBezTo>
                    <a:pt x="157" y="165"/>
                    <a:pt x="157" y="165"/>
                    <a:pt x="157" y="165"/>
                  </a:cubicBezTo>
                  <a:cubicBezTo>
                    <a:pt x="158" y="161"/>
                    <a:pt x="156" y="157"/>
                    <a:pt x="152" y="15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72567" tIns="36283" rIns="72567" bIns="3628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grpSp>
        <p:nvGrpSpPr>
          <p:cNvPr id="84" name="组合 83"/>
          <p:cNvGrpSpPr/>
          <p:nvPr/>
        </p:nvGrpSpPr>
        <p:grpSpPr>
          <a:xfrm>
            <a:off x="2496201" y="3825201"/>
            <a:ext cx="341599" cy="299858"/>
            <a:chOff x="584457" y="105243"/>
            <a:chExt cx="978295" cy="858886"/>
          </a:xfrm>
          <a:solidFill>
            <a:sysClr val="window" lastClr="FFFFFF"/>
          </a:solidFill>
        </p:grpSpPr>
        <p:sp>
          <p:nvSpPr>
            <p:cNvPr id="85" name="Oval 16"/>
            <p:cNvSpPr>
              <a:spLocks noChangeArrowheads="1"/>
            </p:cNvSpPr>
            <p:nvPr/>
          </p:nvSpPr>
          <p:spPr bwMode="auto">
            <a:xfrm>
              <a:off x="665022" y="161352"/>
              <a:ext cx="172640" cy="156815"/>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72567" tIns="36283" rIns="72567" bIns="36283"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3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endParaRPr>
            </a:p>
          </p:txBody>
        </p:sp>
        <p:sp>
          <p:nvSpPr>
            <p:cNvPr id="86" name="Freeform 17"/>
            <p:cNvSpPr/>
            <p:nvPr/>
          </p:nvSpPr>
          <p:spPr bwMode="auto">
            <a:xfrm>
              <a:off x="584457" y="349817"/>
              <a:ext cx="267593" cy="523676"/>
            </a:xfrm>
            <a:custGeom>
              <a:avLst/>
              <a:gdLst>
                <a:gd name="T0" fmla="*/ 64 w 179"/>
                <a:gd name="T1" fmla="*/ 0 h 350"/>
                <a:gd name="T2" fmla="*/ 27 w 179"/>
                <a:gd name="T3" fmla="*/ 56 h 350"/>
                <a:gd name="T4" fmla="*/ 95 w 179"/>
                <a:gd name="T5" fmla="*/ 98 h 350"/>
                <a:gd name="T6" fmla="*/ 118 w 179"/>
                <a:gd name="T7" fmla="*/ 165 h 350"/>
                <a:gd name="T8" fmla="*/ 0 w 179"/>
                <a:gd name="T9" fmla="*/ 295 h 350"/>
                <a:gd name="T10" fmla="*/ 88 w 179"/>
                <a:gd name="T11" fmla="*/ 350 h 350"/>
                <a:gd name="T12" fmla="*/ 160 w 179"/>
                <a:gd name="T13" fmla="*/ 188 h 350"/>
                <a:gd name="T14" fmla="*/ 153 w 179"/>
                <a:gd name="T15" fmla="*/ 76 h 350"/>
                <a:gd name="T16" fmla="*/ 64 w 179"/>
                <a:gd name="T17"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350">
                  <a:moveTo>
                    <a:pt x="64" y="0"/>
                  </a:moveTo>
                  <a:cubicBezTo>
                    <a:pt x="27" y="56"/>
                    <a:pt x="27" y="56"/>
                    <a:pt x="27" y="56"/>
                  </a:cubicBezTo>
                  <a:cubicBezTo>
                    <a:pt x="95" y="98"/>
                    <a:pt x="95" y="98"/>
                    <a:pt x="95" y="98"/>
                  </a:cubicBezTo>
                  <a:cubicBezTo>
                    <a:pt x="95" y="98"/>
                    <a:pt x="139" y="121"/>
                    <a:pt x="118" y="165"/>
                  </a:cubicBezTo>
                  <a:cubicBezTo>
                    <a:pt x="98" y="205"/>
                    <a:pt x="0" y="295"/>
                    <a:pt x="0" y="295"/>
                  </a:cubicBezTo>
                  <a:cubicBezTo>
                    <a:pt x="88" y="350"/>
                    <a:pt x="88" y="350"/>
                    <a:pt x="88" y="350"/>
                  </a:cubicBezTo>
                  <a:cubicBezTo>
                    <a:pt x="149" y="218"/>
                    <a:pt x="145" y="235"/>
                    <a:pt x="160" y="188"/>
                  </a:cubicBezTo>
                  <a:cubicBezTo>
                    <a:pt x="176" y="139"/>
                    <a:pt x="179" y="102"/>
                    <a:pt x="153" y="76"/>
                  </a:cubicBezTo>
                  <a:cubicBezTo>
                    <a:pt x="118" y="41"/>
                    <a:pt x="114" y="38"/>
                    <a:pt x="64"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72567" tIns="36283" rIns="72567" bIns="36283"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3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endParaRPr>
            </a:p>
          </p:txBody>
        </p:sp>
        <p:sp>
          <p:nvSpPr>
            <p:cNvPr id="87" name="Freeform 18"/>
            <p:cNvSpPr/>
            <p:nvPr/>
          </p:nvSpPr>
          <p:spPr bwMode="auto">
            <a:xfrm>
              <a:off x="790186" y="105243"/>
              <a:ext cx="772566" cy="858886"/>
            </a:xfrm>
            <a:custGeom>
              <a:avLst/>
              <a:gdLst>
                <a:gd name="T0" fmla="*/ 497 w 518"/>
                <a:gd name="T1" fmla="*/ 148 h 573"/>
                <a:gd name="T2" fmla="*/ 152 w 518"/>
                <a:gd name="T3" fmla="*/ 92 h 573"/>
                <a:gd name="T4" fmla="*/ 173 w 518"/>
                <a:gd name="T5" fmla="*/ 52 h 573"/>
                <a:gd name="T6" fmla="*/ 91 w 518"/>
                <a:gd name="T7" fmla="*/ 29 h 573"/>
                <a:gd name="T8" fmla="*/ 0 w 518"/>
                <a:gd name="T9" fmla="*/ 186 h 573"/>
                <a:gd name="T10" fmla="*/ 56 w 518"/>
                <a:gd name="T11" fmla="*/ 218 h 573"/>
                <a:gd name="T12" fmla="*/ 99 w 518"/>
                <a:gd name="T13" fmla="*/ 169 h 573"/>
                <a:gd name="T14" fmla="*/ 137 w 518"/>
                <a:gd name="T15" fmla="*/ 153 h 573"/>
                <a:gd name="T16" fmla="*/ 74 w 518"/>
                <a:gd name="T17" fmla="*/ 246 h 573"/>
                <a:gd name="T18" fmla="*/ 108 w 518"/>
                <a:gd name="T19" fmla="*/ 276 h 573"/>
                <a:gd name="T20" fmla="*/ 157 w 518"/>
                <a:gd name="T21" fmla="*/ 227 h 573"/>
                <a:gd name="T22" fmla="*/ 186 w 518"/>
                <a:gd name="T23" fmla="*/ 227 h 573"/>
                <a:gd name="T24" fmla="*/ 186 w 518"/>
                <a:gd name="T25" fmla="*/ 277 h 573"/>
                <a:gd name="T26" fmla="*/ 72 w 518"/>
                <a:gd name="T27" fmla="*/ 277 h 573"/>
                <a:gd name="T28" fmla="*/ 72 w 518"/>
                <a:gd name="T29" fmla="*/ 317 h 573"/>
                <a:gd name="T30" fmla="*/ 186 w 518"/>
                <a:gd name="T31" fmla="*/ 317 h 573"/>
                <a:gd name="T32" fmla="*/ 186 w 518"/>
                <a:gd name="T33" fmla="*/ 412 h 573"/>
                <a:gd name="T34" fmla="*/ 181 w 518"/>
                <a:gd name="T35" fmla="*/ 412 h 573"/>
                <a:gd name="T36" fmla="*/ 142 w 518"/>
                <a:gd name="T37" fmla="*/ 397 h 573"/>
                <a:gd name="T38" fmla="*/ 140 w 518"/>
                <a:gd name="T39" fmla="*/ 339 h 573"/>
                <a:gd name="T40" fmla="*/ 62 w 518"/>
                <a:gd name="T41" fmla="*/ 339 h 573"/>
                <a:gd name="T42" fmla="*/ 59 w 518"/>
                <a:gd name="T43" fmla="*/ 341 h 573"/>
                <a:gd name="T44" fmla="*/ 142 w 518"/>
                <a:gd name="T45" fmla="*/ 466 h 573"/>
                <a:gd name="T46" fmla="*/ 334 w 518"/>
                <a:gd name="T47" fmla="*/ 415 h 573"/>
                <a:gd name="T48" fmla="*/ 345 w 518"/>
                <a:gd name="T49" fmla="*/ 458 h 573"/>
                <a:gd name="T50" fmla="*/ 410 w 518"/>
                <a:gd name="T51" fmla="*/ 431 h 573"/>
                <a:gd name="T52" fmla="*/ 366 w 518"/>
                <a:gd name="T53" fmla="*/ 325 h 573"/>
                <a:gd name="T54" fmla="*/ 314 w 518"/>
                <a:gd name="T55" fmla="*/ 341 h 573"/>
                <a:gd name="T56" fmla="*/ 324 w 518"/>
                <a:gd name="T57" fmla="*/ 377 h 573"/>
                <a:gd name="T58" fmla="*/ 278 w 518"/>
                <a:gd name="T59" fmla="*/ 400 h 573"/>
                <a:gd name="T60" fmla="*/ 278 w 518"/>
                <a:gd name="T61" fmla="*/ 317 h 573"/>
                <a:gd name="T62" fmla="*/ 389 w 518"/>
                <a:gd name="T63" fmla="*/ 317 h 573"/>
                <a:gd name="T64" fmla="*/ 389 w 518"/>
                <a:gd name="T65" fmla="*/ 277 h 573"/>
                <a:gd name="T66" fmla="*/ 278 w 518"/>
                <a:gd name="T67" fmla="*/ 277 h 573"/>
                <a:gd name="T68" fmla="*/ 278 w 518"/>
                <a:gd name="T69" fmla="*/ 227 h 573"/>
                <a:gd name="T70" fmla="*/ 389 w 518"/>
                <a:gd name="T71" fmla="*/ 227 h 573"/>
                <a:gd name="T72" fmla="*/ 389 w 518"/>
                <a:gd name="T73" fmla="*/ 187 h 573"/>
                <a:gd name="T74" fmla="*/ 192 w 518"/>
                <a:gd name="T75" fmla="*/ 187 h 573"/>
                <a:gd name="T76" fmla="*/ 220 w 518"/>
                <a:gd name="T77" fmla="*/ 143 h 573"/>
                <a:gd name="T78" fmla="*/ 186 w 518"/>
                <a:gd name="T79" fmla="*/ 134 h 573"/>
                <a:gd name="T80" fmla="*/ 415 w 518"/>
                <a:gd name="T81" fmla="*/ 177 h 573"/>
                <a:gd name="T82" fmla="*/ 415 w 518"/>
                <a:gd name="T83" fmla="*/ 405 h 573"/>
                <a:gd name="T84" fmla="*/ 334 w 518"/>
                <a:gd name="T85" fmla="*/ 478 h 573"/>
                <a:gd name="T86" fmla="*/ 285 w 518"/>
                <a:gd name="T87" fmla="*/ 467 h 573"/>
                <a:gd name="T88" fmla="*/ 274 w 518"/>
                <a:gd name="T89" fmla="*/ 514 h 573"/>
                <a:gd name="T90" fmla="*/ 501 w 518"/>
                <a:gd name="T91" fmla="*/ 412 h 573"/>
                <a:gd name="T92" fmla="*/ 497 w 518"/>
                <a:gd name="T93" fmla="*/ 148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8" h="573">
                  <a:moveTo>
                    <a:pt x="497" y="148"/>
                  </a:moveTo>
                  <a:cubicBezTo>
                    <a:pt x="497" y="148"/>
                    <a:pt x="478" y="0"/>
                    <a:pt x="152" y="92"/>
                  </a:cubicBezTo>
                  <a:cubicBezTo>
                    <a:pt x="166" y="68"/>
                    <a:pt x="173" y="52"/>
                    <a:pt x="173" y="52"/>
                  </a:cubicBezTo>
                  <a:cubicBezTo>
                    <a:pt x="91" y="29"/>
                    <a:pt x="91" y="29"/>
                    <a:pt x="91" y="29"/>
                  </a:cubicBezTo>
                  <a:cubicBezTo>
                    <a:pt x="91" y="29"/>
                    <a:pt x="59" y="136"/>
                    <a:pt x="0" y="186"/>
                  </a:cubicBezTo>
                  <a:cubicBezTo>
                    <a:pt x="0" y="186"/>
                    <a:pt x="57" y="219"/>
                    <a:pt x="56" y="218"/>
                  </a:cubicBezTo>
                  <a:cubicBezTo>
                    <a:pt x="72" y="201"/>
                    <a:pt x="87" y="185"/>
                    <a:pt x="99" y="169"/>
                  </a:cubicBezTo>
                  <a:cubicBezTo>
                    <a:pt x="112" y="163"/>
                    <a:pt x="125" y="158"/>
                    <a:pt x="137" y="153"/>
                  </a:cubicBezTo>
                  <a:cubicBezTo>
                    <a:pt x="122" y="180"/>
                    <a:pt x="98" y="221"/>
                    <a:pt x="74" y="246"/>
                  </a:cubicBezTo>
                  <a:cubicBezTo>
                    <a:pt x="108" y="276"/>
                    <a:pt x="108" y="276"/>
                    <a:pt x="108" y="276"/>
                  </a:cubicBezTo>
                  <a:cubicBezTo>
                    <a:pt x="108" y="276"/>
                    <a:pt x="131" y="254"/>
                    <a:pt x="157" y="227"/>
                  </a:cubicBezTo>
                  <a:cubicBezTo>
                    <a:pt x="186" y="227"/>
                    <a:pt x="186" y="227"/>
                    <a:pt x="186" y="227"/>
                  </a:cubicBezTo>
                  <a:cubicBezTo>
                    <a:pt x="186" y="277"/>
                    <a:pt x="186" y="277"/>
                    <a:pt x="186" y="277"/>
                  </a:cubicBezTo>
                  <a:cubicBezTo>
                    <a:pt x="72" y="277"/>
                    <a:pt x="72" y="277"/>
                    <a:pt x="72" y="277"/>
                  </a:cubicBezTo>
                  <a:cubicBezTo>
                    <a:pt x="72" y="317"/>
                    <a:pt x="72" y="317"/>
                    <a:pt x="72" y="317"/>
                  </a:cubicBezTo>
                  <a:cubicBezTo>
                    <a:pt x="186" y="317"/>
                    <a:pt x="186" y="317"/>
                    <a:pt x="186" y="317"/>
                  </a:cubicBezTo>
                  <a:cubicBezTo>
                    <a:pt x="186" y="412"/>
                    <a:pt x="186" y="412"/>
                    <a:pt x="186" y="412"/>
                  </a:cubicBezTo>
                  <a:cubicBezTo>
                    <a:pt x="184" y="412"/>
                    <a:pt x="183" y="412"/>
                    <a:pt x="181" y="412"/>
                  </a:cubicBezTo>
                  <a:cubicBezTo>
                    <a:pt x="169" y="411"/>
                    <a:pt x="149" y="409"/>
                    <a:pt x="142" y="397"/>
                  </a:cubicBezTo>
                  <a:cubicBezTo>
                    <a:pt x="133" y="383"/>
                    <a:pt x="139" y="356"/>
                    <a:pt x="140" y="339"/>
                  </a:cubicBezTo>
                  <a:cubicBezTo>
                    <a:pt x="62" y="339"/>
                    <a:pt x="62" y="339"/>
                    <a:pt x="62" y="339"/>
                  </a:cubicBezTo>
                  <a:cubicBezTo>
                    <a:pt x="59" y="341"/>
                    <a:pt x="59" y="341"/>
                    <a:pt x="59" y="341"/>
                  </a:cubicBezTo>
                  <a:cubicBezTo>
                    <a:pt x="59" y="341"/>
                    <a:pt x="30" y="469"/>
                    <a:pt x="142" y="466"/>
                  </a:cubicBezTo>
                  <a:cubicBezTo>
                    <a:pt x="246" y="469"/>
                    <a:pt x="305" y="437"/>
                    <a:pt x="334" y="415"/>
                  </a:cubicBezTo>
                  <a:cubicBezTo>
                    <a:pt x="345" y="458"/>
                    <a:pt x="345" y="458"/>
                    <a:pt x="345" y="458"/>
                  </a:cubicBezTo>
                  <a:cubicBezTo>
                    <a:pt x="410" y="431"/>
                    <a:pt x="410" y="431"/>
                    <a:pt x="410" y="431"/>
                  </a:cubicBezTo>
                  <a:cubicBezTo>
                    <a:pt x="366" y="325"/>
                    <a:pt x="366" y="325"/>
                    <a:pt x="366" y="325"/>
                  </a:cubicBezTo>
                  <a:cubicBezTo>
                    <a:pt x="314" y="341"/>
                    <a:pt x="314" y="341"/>
                    <a:pt x="314" y="341"/>
                  </a:cubicBezTo>
                  <a:cubicBezTo>
                    <a:pt x="324" y="377"/>
                    <a:pt x="324" y="377"/>
                    <a:pt x="324" y="377"/>
                  </a:cubicBezTo>
                  <a:cubicBezTo>
                    <a:pt x="310" y="387"/>
                    <a:pt x="295" y="395"/>
                    <a:pt x="278" y="400"/>
                  </a:cubicBezTo>
                  <a:cubicBezTo>
                    <a:pt x="278" y="317"/>
                    <a:pt x="278" y="317"/>
                    <a:pt x="278" y="317"/>
                  </a:cubicBezTo>
                  <a:cubicBezTo>
                    <a:pt x="389" y="317"/>
                    <a:pt x="389" y="317"/>
                    <a:pt x="389" y="317"/>
                  </a:cubicBezTo>
                  <a:cubicBezTo>
                    <a:pt x="389" y="277"/>
                    <a:pt x="389" y="277"/>
                    <a:pt x="389" y="277"/>
                  </a:cubicBezTo>
                  <a:cubicBezTo>
                    <a:pt x="278" y="277"/>
                    <a:pt x="278" y="277"/>
                    <a:pt x="278" y="277"/>
                  </a:cubicBezTo>
                  <a:cubicBezTo>
                    <a:pt x="278" y="227"/>
                    <a:pt x="278" y="227"/>
                    <a:pt x="278" y="227"/>
                  </a:cubicBezTo>
                  <a:cubicBezTo>
                    <a:pt x="389" y="227"/>
                    <a:pt x="389" y="227"/>
                    <a:pt x="389" y="227"/>
                  </a:cubicBezTo>
                  <a:cubicBezTo>
                    <a:pt x="389" y="187"/>
                    <a:pt x="389" y="187"/>
                    <a:pt x="389" y="187"/>
                  </a:cubicBezTo>
                  <a:cubicBezTo>
                    <a:pt x="192" y="187"/>
                    <a:pt x="192" y="187"/>
                    <a:pt x="192" y="187"/>
                  </a:cubicBezTo>
                  <a:cubicBezTo>
                    <a:pt x="206" y="169"/>
                    <a:pt x="217" y="154"/>
                    <a:pt x="220" y="143"/>
                  </a:cubicBezTo>
                  <a:cubicBezTo>
                    <a:pt x="186" y="134"/>
                    <a:pt x="186" y="134"/>
                    <a:pt x="186" y="134"/>
                  </a:cubicBezTo>
                  <a:cubicBezTo>
                    <a:pt x="334" y="81"/>
                    <a:pt x="416" y="90"/>
                    <a:pt x="415" y="177"/>
                  </a:cubicBezTo>
                  <a:cubicBezTo>
                    <a:pt x="415" y="405"/>
                    <a:pt x="415" y="405"/>
                    <a:pt x="415" y="405"/>
                  </a:cubicBezTo>
                  <a:cubicBezTo>
                    <a:pt x="415" y="405"/>
                    <a:pt x="424" y="484"/>
                    <a:pt x="334" y="478"/>
                  </a:cubicBezTo>
                  <a:cubicBezTo>
                    <a:pt x="285" y="467"/>
                    <a:pt x="285" y="467"/>
                    <a:pt x="285" y="467"/>
                  </a:cubicBezTo>
                  <a:cubicBezTo>
                    <a:pt x="274" y="514"/>
                    <a:pt x="274" y="514"/>
                    <a:pt x="274" y="514"/>
                  </a:cubicBezTo>
                  <a:cubicBezTo>
                    <a:pt x="274" y="514"/>
                    <a:pt x="484" y="573"/>
                    <a:pt x="501" y="412"/>
                  </a:cubicBezTo>
                  <a:cubicBezTo>
                    <a:pt x="518" y="251"/>
                    <a:pt x="497" y="148"/>
                    <a:pt x="497" y="14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72567" tIns="36283" rIns="72567" bIns="36283"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3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endParaRPr>
            </a:p>
          </p:txBody>
        </p:sp>
      </p:grpSp>
      <p:grpSp>
        <p:nvGrpSpPr>
          <p:cNvPr id="88" name="组合 87"/>
          <p:cNvGrpSpPr/>
          <p:nvPr/>
        </p:nvGrpSpPr>
        <p:grpSpPr>
          <a:xfrm>
            <a:off x="4546600" y="1930251"/>
            <a:ext cx="472858" cy="366875"/>
            <a:chOff x="2623051" y="138333"/>
            <a:chExt cx="982613" cy="762495"/>
          </a:xfrm>
          <a:solidFill>
            <a:srgbClr val="FAB510"/>
          </a:solidFill>
        </p:grpSpPr>
        <p:sp>
          <p:nvSpPr>
            <p:cNvPr id="89" name="Freeform 12"/>
            <p:cNvSpPr>
              <a:spLocks noEditPoints="1"/>
            </p:cNvSpPr>
            <p:nvPr/>
          </p:nvSpPr>
          <p:spPr bwMode="auto">
            <a:xfrm>
              <a:off x="2623051" y="223214"/>
              <a:ext cx="847377" cy="677614"/>
            </a:xfrm>
            <a:custGeom>
              <a:avLst/>
              <a:gdLst>
                <a:gd name="T0" fmla="*/ 467 w 568"/>
                <a:gd name="T1" fmla="*/ 190 h 452"/>
                <a:gd name="T2" fmla="*/ 455 w 568"/>
                <a:gd name="T3" fmla="*/ 172 h 452"/>
                <a:gd name="T4" fmla="*/ 450 w 568"/>
                <a:gd name="T5" fmla="*/ 104 h 452"/>
                <a:gd name="T6" fmla="*/ 329 w 568"/>
                <a:gd name="T7" fmla="*/ 109 h 452"/>
                <a:gd name="T8" fmla="*/ 310 w 568"/>
                <a:gd name="T9" fmla="*/ 79 h 452"/>
                <a:gd name="T10" fmla="*/ 213 w 568"/>
                <a:gd name="T11" fmla="*/ 29 h 452"/>
                <a:gd name="T12" fmla="*/ 51 w 568"/>
                <a:gd name="T13" fmla="*/ 163 h 452"/>
                <a:gd name="T14" fmla="*/ 6 w 568"/>
                <a:gd name="T15" fmla="*/ 286 h 452"/>
                <a:gd name="T16" fmla="*/ 242 w 568"/>
                <a:gd name="T17" fmla="*/ 444 h 452"/>
                <a:gd name="T18" fmla="*/ 526 w 568"/>
                <a:gd name="T19" fmla="*/ 319 h 452"/>
                <a:gd name="T20" fmla="*/ 467 w 568"/>
                <a:gd name="T21" fmla="*/ 190 h 452"/>
                <a:gd name="T22" fmla="*/ 250 w 568"/>
                <a:gd name="T23" fmla="*/ 411 h 452"/>
                <a:gd name="T24" fmla="*/ 66 w 568"/>
                <a:gd name="T25" fmla="*/ 296 h 452"/>
                <a:gd name="T26" fmla="*/ 250 w 568"/>
                <a:gd name="T27" fmla="*/ 169 h 452"/>
                <a:gd name="T28" fmla="*/ 435 w 568"/>
                <a:gd name="T29" fmla="*/ 274 h 452"/>
                <a:gd name="T30" fmla="*/ 250 w 568"/>
                <a:gd name="T31" fmla="*/ 41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8" h="452">
                  <a:moveTo>
                    <a:pt x="467" y="190"/>
                  </a:moveTo>
                  <a:cubicBezTo>
                    <a:pt x="443" y="185"/>
                    <a:pt x="455" y="172"/>
                    <a:pt x="455" y="172"/>
                  </a:cubicBezTo>
                  <a:cubicBezTo>
                    <a:pt x="455" y="172"/>
                    <a:pt x="478" y="133"/>
                    <a:pt x="450" y="104"/>
                  </a:cubicBezTo>
                  <a:cubicBezTo>
                    <a:pt x="415" y="69"/>
                    <a:pt x="329" y="109"/>
                    <a:pt x="329" y="109"/>
                  </a:cubicBezTo>
                  <a:cubicBezTo>
                    <a:pt x="297" y="119"/>
                    <a:pt x="305" y="104"/>
                    <a:pt x="310" y="79"/>
                  </a:cubicBezTo>
                  <a:cubicBezTo>
                    <a:pt x="310" y="50"/>
                    <a:pt x="300" y="0"/>
                    <a:pt x="213" y="29"/>
                  </a:cubicBezTo>
                  <a:cubicBezTo>
                    <a:pt x="126" y="59"/>
                    <a:pt x="51" y="163"/>
                    <a:pt x="51" y="163"/>
                  </a:cubicBezTo>
                  <a:cubicBezTo>
                    <a:pt x="0" y="232"/>
                    <a:pt x="6" y="286"/>
                    <a:pt x="6" y="286"/>
                  </a:cubicBezTo>
                  <a:cubicBezTo>
                    <a:pt x="19" y="404"/>
                    <a:pt x="145" y="436"/>
                    <a:pt x="242" y="444"/>
                  </a:cubicBezTo>
                  <a:cubicBezTo>
                    <a:pt x="345" y="452"/>
                    <a:pt x="484" y="409"/>
                    <a:pt x="526" y="319"/>
                  </a:cubicBezTo>
                  <a:cubicBezTo>
                    <a:pt x="568" y="230"/>
                    <a:pt x="491" y="195"/>
                    <a:pt x="467" y="190"/>
                  </a:cubicBezTo>
                  <a:close/>
                  <a:moveTo>
                    <a:pt x="250" y="411"/>
                  </a:moveTo>
                  <a:cubicBezTo>
                    <a:pt x="148" y="415"/>
                    <a:pt x="66" y="364"/>
                    <a:pt x="66" y="296"/>
                  </a:cubicBezTo>
                  <a:cubicBezTo>
                    <a:pt x="66" y="228"/>
                    <a:pt x="148" y="174"/>
                    <a:pt x="250" y="169"/>
                  </a:cubicBezTo>
                  <a:cubicBezTo>
                    <a:pt x="352" y="164"/>
                    <a:pt x="435" y="206"/>
                    <a:pt x="435" y="274"/>
                  </a:cubicBezTo>
                  <a:cubicBezTo>
                    <a:pt x="435" y="342"/>
                    <a:pt x="352" y="406"/>
                    <a:pt x="250" y="41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72567" tIns="36283" rIns="72567" bIns="3628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90" name="Freeform 13"/>
            <p:cNvSpPr>
              <a:spLocks noEditPoints="1"/>
            </p:cNvSpPr>
            <p:nvPr/>
          </p:nvSpPr>
          <p:spPr bwMode="auto">
            <a:xfrm>
              <a:off x="2811518" y="526774"/>
              <a:ext cx="335210" cy="296366"/>
            </a:xfrm>
            <a:custGeom>
              <a:avLst/>
              <a:gdLst>
                <a:gd name="T0" fmla="*/ 103 w 224"/>
                <a:gd name="T1" fmla="*/ 12 h 198"/>
                <a:gd name="T2" fmla="*/ 12 w 224"/>
                <a:gd name="T3" fmla="*/ 120 h 198"/>
                <a:gd name="T4" fmla="*/ 40 w 224"/>
                <a:gd name="T5" fmla="*/ 166 h 198"/>
                <a:gd name="T6" fmla="*/ 193 w 224"/>
                <a:gd name="T7" fmla="*/ 138 h 198"/>
                <a:gd name="T8" fmla="*/ 103 w 224"/>
                <a:gd name="T9" fmla="*/ 12 h 198"/>
                <a:gd name="T10" fmla="*/ 77 w 224"/>
                <a:gd name="T11" fmla="*/ 147 h 198"/>
                <a:gd name="T12" fmla="*/ 42 w 224"/>
                <a:gd name="T13" fmla="*/ 122 h 198"/>
                <a:gd name="T14" fmla="*/ 75 w 224"/>
                <a:gd name="T15" fmla="*/ 87 h 198"/>
                <a:gd name="T16" fmla="*/ 111 w 224"/>
                <a:gd name="T17" fmla="*/ 114 h 198"/>
                <a:gd name="T18" fmla="*/ 77 w 224"/>
                <a:gd name="T19" fmla="*/ 147 h 198"/>
                <a:gd name="T20" fmla="*/ 137 w 224"/>
                <a:gd name="T21" fmla="*/ 95 h 198"/>
                <a:gd name="T22" fmla="*/ 119 w 224"/>
                <a:gd name="T23" fmla="*/ 93 h 198"/>
                <a:gd name="T24" fmla="*/ 124 w 224"/>
                <a:gd name="T25" fmla="*/ 74 h 198"/>
                <a:gd name="T26" fmla="*/ 143 w 224"/>
                <a:gd name="T27" fmla="*/ 76 h 198"/>
                <a:gd name="T28" fmla="*/ 137 w 224"/>
                <a:gd name="T29" fmla="*/ 9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198">
                  <a:moveTo>
                    <a:pt x="103" y="12"/>
                  </a:moveTo>
                  <a:cubicBezTo>
                    <a:pt x="0" y="24"/>
                    <a:pt x="12" y="120"/>
                    <a:pt x="12" y="120"/>
                  </a:cubicBezTo>
                  <a:cubicBezTo>
                    <a:pt x="12" y="120"/>
                    <a:pt x="11" y="150"/>
                    <a:pt x="40" y="166"/>
                  </a:cubicBezTo>
                  <a:cubicBezTo>
                    <a:pt x="100" y="198"/>
                    <a:pt x="161" y="179"/>
                    <a:pt x="193" y="138"/>
                  </a:cubicBezTo>
                  <a:cubicBezTo>
                    <a:pt x="224" y="98"/>
                    <a:pt x="205" y="0"/>
                    <a:pt x="103" y="12"/>
                  </a:cubicBezTo>
                  <a:close/>
                  <a:moveTo>
                    <a:pt x="77" y="147"/>
                  </a:moveTo>
                  <a:cubicBezTo>
                    <a:pt x="58" y="149"/>
                    <a:pt x="42" y="138"/>
                    <a:pt x="42" y="122"/>
                  </a:cubicBezTo>
                  <a:cubicBezTo>
                    <a:pt x="42" y="106"/>
                    <a:pt x="56" y="89"/>
                    <a:pt x="75" y="87"/>
                  </a:cubicBezTo>
                  <a:cubicBezTo>
                    <a:pt x="97" y="85"/>
                    <a:pt x="111" y="98"/>
                    <a:pt x="111" y="114"/>
                  </a:cubicBezTo>
                  <a:cubicBezTo>
                    <a:pt x="111" y="130"/>
                    <a:pt x="96" y="144"/>
                    <a:pt x="77" y="147"/>
                  </a:cubicBezTo>
                  <a:close/>
                  <a:moveTo>
                    <a:pt x="137" y="95"/>
                  </a:moveTo>
                  <a:cubicBezTo>
                    <a:pt x="131" y="100"/>
                    <a:pt x="123" y="99"/>
                    <a:pt x="119" y="93"/>
                  </a:cubicBezTo>
                  <a:cubicBezTo>
                    <a:pt x="116" y="88"/>
                    <a:pt x="117" y="79"/>
                    <a:pt x="124" y="74"/>
                  </a:cubicBezTo>
                  <a:cubicBezTo>
                    <a:pt x="131" y="68"/>
                    <a:pt x="139" y="70"/>
                    <a:pt x="143" y="76"/>
                  </a:cubicBezTo>
                  <a:cubicBezTo>
                    <a:pt x="146" y="81"/>
                    <a:pt x="144" y="90"/>
                    <a:pt x="137" y="9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72567" tIns="36283" rIns="72567" bIns="3628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91" name="Freeform 14"/>
            <p:cNvSpPr/>
            <p:nvPr/>
          </p:nvSpPr>
          <p:spPr bwMode="auto">
            <a:xfrm>
              <a:off x="3256066" y="253426"/>
              <a:ext cx="181272" cy="191344"/>
            </a:xfrm>
            <a:custGeom>
              <a:avLst/>
              <a:gdLst>
                <a:gd name="T0" fmla="*/ 92 w 121"/>
                <a:gd name="T1" fmla="*/ 128 h 128"/>
                <a:gd name="T2" fmla="*/ 109 w 121"/>
                <a:gd name="T3" fmla="*/ 114 h 128"/>
                <a:gd name="T4" fmla="*/ 109 w 121"/>
                <a:gd name="T5" fmla="*/ 112 h 128"/>
                <a:gd name="T6" fmla="*/ 17 w 121"/>
                <a:gd name="T7" fmla="*/ 19 h 128"/>
                <a:gd name="T8" fmla="*/ 0 w 121"/>
                <a:gd name="T9" fmla="*/ 36 h 128"/>
                <a:gd name="T10" fmla="*/ 17 w 121"/>
                <a:gd name="T11" fmla="*/ 53 h 128"/>
                <a:gd name="T12" fmla="*/ 75 w 121"/>
                <a:gd name="T13" fmla="*/ 111 h 128"/>
                <a:gd name="T14" fmla="*/ 92 w 121"/>
                <a:gd name="T15" fmla="*/ 128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8">
                  <a:moveTo>
                    <a:pt x="92" y="128"/>
                  </a:moveTo>
                  <a:cubicBezTo>
                    <a:pt x="100" y="128"/>
                    <a:pt x="107" y="122"/>
                    <a:pt x="109" y="114"/>
                  </a:cubicBezTo>
                  <a:cubicBezTo>
                    <a:pt x="109" y="113"/>
                    <a:pt x="109" y="113"/>
                    <a:pt x="109" y="112"/>
                  </a:cubicBezTo>
                  <a:cubicBezTo>
                    <a:pt x="121" y="0"/>
                    <a:pt x="17" y="19"/>
                    <a:pt x="17" y="19"/>
                  </a:cubicBezTo>
                  <a:cubicBezTo>
                    <a:pt x="7" y="19"/>
                    <a:pt x="0" y="27"/>
                    <a:pt x="0" y="36"/>
                  </a:cubicBezTo>
                  <a:cubicBezTo>
                    <a:pt x="0" y="45"/>
                    <a:pt x="7" y="53"/>
                    <a:pt x="17" y="53"/>
                  </a:cubicBezTo>
                  <a:cubicBezTo>
                    <a:pt x="92" y="36"/>
                    <a:pt x="75" y="111"/>
                    <a:pt x="75" y="111"/>
                  </a:cubicBezTo>
                  <a:cubicBezTo>
                    <a:pt x="75" y="121"/>
                    <a:pt x="83" y="128"/>
                    <a:pt x="92" y="12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72567" tIns="36283" rIns="72567" bIns="3628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92" name="Freeform 15"/>
            <p:cNvSpPr/>
            <p:nvPr/>
          </p:nvSpPr>
          <p:spPr bwMode="auto">
            <a:xfrm>
              <a:off x="3218661" y="138333"/>
              <a:ext cx="387003" cy="359667"/>
            </a:xfrm>
            <a:custGeom>
              <a:avLst/>
              <a:gdLst>
                <a:gd name="T0" fmla="*/ 105 w 259"/>
                <a:gd name="T1" fmla="*/ 9 h 240"/>
                <a:gd name="T2" fmla="*/ 21 w 259"/>
                <a:gd name="T3" fmla="*/ 9 h 240"/>
                <a:gd name="T4" fmla="*/ 19 w 259"/>
                <a:gd name="T5" fmla="*/ 10 h 240"/>
                <a:gd name="T6" fmla="*/ 18 w 259"/>
                <a:gd name="T7" fmla="*/ 11 h 240"/>
                <a:gd name="T8" fmla="*/ 0 w 259"/>
                <a:gd name="T9" fmla="*/ 35 h 240"/>
                <a:gd name="T10" fmla="*/ 25 w 259"/>
                <a:gd name="T11" fmla="*/ 59 h 240"/>
                <a:gd name="T12" fmla="*/ 47 w 259"/>
                <a:gd name="T13" fmla="*/ 54 h 240"/>
                <a:gd name="T14" fmla="*/ 168 w 259"/>
                <a:gd name="T15" fmla="*/ 114 h 240"/>
                <a:gd name="T16" fmla="*/ 176 w 259"/>
                <a:gd name="T17" fmla="*/ 195 h 240"/>
                <a:gd name="T18" fmla="*/ 171 w 259"/>
                <a:gd name="T19" fmla="*/ 218 h 240"/>
                <a:gd name="T20" fmla="*/ 195 w 259"/>
                <a:gd name="T21" fmla="*/ 240 h 240"/>
                <a:gd name="T22" fmla="*/ 219 w 259"/>
                <a:gd name="T23" fmla="*/ 220 h 240"/>
                <a:gd name="T24" fmla="*/ 219 w 259"/>
                <a:gd name="T25" fmla="*/ 220 h 240"/>
                <a:gd name="T26" fmla="*/ 105 w 259"/>
                <a:gd name="T27" fmla="*/ 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9" h="240">
                  <a:moveTo>
                    <a:pt x="105" y="9"/>
                  </a:moveTo>
                  <a:cubicBezTo>
                    <a:pt x="69" y="0"/>
                    <a:pt x="31" y="7"/>
                    <a:pt x="21" y="9"/>
                  </a:cubicBezTo>
                  <a:cubicBezTo>
                    <a:pt x="20" y="9"/>
                    <a:pt x="19" y="10"/>
                    <a:pt x="19" y="10"/>
                  </a:cubicBezTo>
                  <a:cubicBezTo>
                    <a:pt x="18" y="10"/>
                    <a:pt x="18" y="11"/>
                    <a:pt x="18" y="11"/>
                  </a:cubicBezTo>
                  <a:cubicBezTo>
                    <a:pt x="8" y="14"/>
                    <a:pt x="0" y="23"/>
                    <a:pt x="0" y="35"/>
                  </a:cubicBezTo>
                  <a:cubicBezTo>
                    <a:pt x="0" y="48"/>
                    <a:pt x="11" y="59"/>
                    <a:pt x="25" y="59"/>
                  </a:cubicBezTo>
                  <a:cubicBezTo>
                    <a:pt x="25" y="59"/>
                    <a:pt x="38" y="57"/>
                    <a:pt x="47" y="54"/>
                  </a:cubicBezTo>
                  <a:cubicBezTo>
                    <a:pt x="56" y="50"/>
                    <a:pt x="131" y="51"/>
                    <a:pt x="168" y="114"/>
                  </a:cubicBezTo>
                  <a:cubicBezTo>
                    <a:pt x="188" y="159"/>
                    <a:pt x="177" y="190"/>
                    <a:pt x="176" y="195"/>
                  </a:cubicBezTo>
                  <a:cubicBezTo>
                    <a:pt x="176" y="195"/>
                    <a:pt x="171" y="207"/>
                    <a:pt x="171" y="218"/>
                  </a:cubicBezTo>
                  <a:cubicBezTo>
                    <a:pt x="171" y="232"/>
                    <a:pt x="182" y="240"/>
                    <a:pt x="195" y="240"/>
                  </a:cubicBezTo>
                  <a:cubicBezTo>
                    <a:pt x="206" y="240"/>
                    <a:pt x="216" y="239"/>
                    <a:pt x="219" y="220"/>
                  </a:cubicBezTo>
                  <a:cubicBezTo>
                    <a:pt x="219" y="220"/>
                    <a:pt x="219" y="220"/>
                    <a:pt x="219" y="220"/>
                  </a:cubicBezTo>
                  <a:cubicBezTo>
                    <a:pt x="259" y="86"/>
                    <a:pt x="170" y="24"/>
                    <a:pt x="105" y="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72567" tIns="36283" rIns="72567" bIns="3628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grpSp>
        <p:nvGrpSpPr>
          <p:cNvPr id="93" name="组合 92"/>
          <p:cNvGrpSpPr/>
          <p:nvPr/>
        </p:nvGrpSpPr>
        <p:grpSpPr>
          <a:xfrm>
            <a:off x="5312148" y="1912202"/>
            <a:ext cx="423274" cy="400414"/>
            <a:chOff x="4760915" y="138333"/>
            <a:chExt cx="801339" cy="758179"/>
          </a:xfrm>
          <a:solidFill>
            <a:srgbClr val="3E825D"/>
          </a:solidFill>
        </p:grpSpPr>
        <p:sp>
          <p:nvSpPr>
            <p:cNvPr id="94" name="Freeform 6"/>
            <p:cNvSpPr/>
            <p:nvPr/>
          </p:nvSpPr>
          <p:spPr bwMode="auto">
            <a:xfrm>
              <a:off x="4760915" y="218898"/>
              <a:ext cx="431601" cy="433040"/>
            </a:xfrm>
            <a:custGeom>
              <a:avLst/>
              <a:gdLst>
                <a:gd name="T0" fmla="*/ 145 w 289"/>
                <a:gd name="T1" fmla="*/ 0 h 289"/>
                <a:gd name="T2" fmla="*/ 0 w 289"/>
                <a:gd name="T3" fmla="*/ 145 h 289"/>
                <a:gd name="T4" fmla="*/ 16 w 289"/>
                <a:gd name="T5" fmla="*/ 210 h 289"/>
                <a:gd name="T6" fmla="*/ 33 w 289"/>
                <a:gd name="T7" fmla="*/ 216 h 289"/>
                <a:gd name="T8" fmla="*/ 39 w 289"/>
                <a:gd name="T9" fmla="*/ 199 h 289"/>
                <a:gd name="T10" fmla="*/ 26 w 289"/>
                <a:gd name="T11" fmla="*/ 145 h 289"/>
                <a:gd name="T12" fmla="*/ 145 w 289"/>
                <a:gd name="T13" fmla="*/ 26 h 289"/>
                <a:gd name="T14" fmla="*/ 263 w 289"/>
                <a:gd name="T15" fmla="*/ 145 h 289"/>
                <a:gd name="T16" fmla="*/ 145 w 289"/>
                <a:gd name="T17" fmla="*/ 263 h 289"/>
                <a:gd name="T18" fmla="*/ 118 w 289"/>
                <a:gd name="T19" fmla="*/ 260 h 289"/>
                <a:gd name="T20" fmla="*/ 103 w 289"/>
                <a:gd name="T21" fmla="*/ 270 h 289"/>
                <a:gd name="T22" fmla="*/ 112 w 289"/>
                <a:gd name="T23" fmla="*/ 285 h 289"/>
                <a:gd name="T24" fmla="*/ 145 w 289"/>
                <a:gd name="T25" fmla="*/ 289 h 289"/>
                <a:gd name="T26" fmla="*/ 289 w 289"/>
                <a:gd name="T27" fmla="*/ 145 h 289"/>
                <a:gd name="T28" fmla="*/ 145 w 289"/>
                <a:gd name="T29"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289">
                  <a:moveTo>
                    <a:pt x="145" y="0"/>
                  </a:moveTo>
                  <a:cubicBezTo>
                    <a:pt x="65" y="0"/>
                    <a:pt x="0" y="65"/>
                    <a:pt x="0" y="145"/>
                  </a:cubicBezTo>
                  <a:cubicBezTo>
                    <a:pt x="0" y="167"/>
                    <a:pt x="6" y="190"/>
                    <a:pt x="16" y="210"/>
                  </a:cubicBezTo>
                  <a:cubicBezTo>
                    <a:pt x="19" y="217"/>
                    <a:pt x="27" y="219"/>
                    <a:pt x="33" y="216"/>
                  </a:cubicBezTo>
                  <a:cubicBezTo>
                    <a:pt x="40" y="213"/>
                    <a:pt x="42" y="205"/>
                    <a:pt x="39" y="199"/>
                  </a:cubicBezTo>
                  <a:cubicBezTo>
                    <a:pt x="30" y="182"/>
                    <a:pt x="26" y="163"/>
                    <a:pt x="26" y="145"/>
                  </a:cubicBezTo>
                  <a:cubicBezTo>
                    <a:pt x="26" y="79"/>
                    <a:pt x="79" y="26"/>
                    <a:pt x="145" y="26"/>
                  </a:cubicBezTo>
                  <a:cubicBezTo>
                    <a:pt x="210" y="26"/>
                    <a:pt x="263" y="79"/>
                    <a:pt x="263" y="145"/>
                  </a:cubicBezTo>
                  <a:cubicBezTo>
                    <a:pt x="263" y="210"/>
                    <a:pt x="210" y="263"/>
                    <a:pt x="145" y="263"/>
                  </a:cubicBezTo>
                  <a:cubicBezTo>
                    <a:pt x="136" y="263"/>
                    <a:pt x="127" y="262"/>
                    <a:pt x="118" y="260"/>
                  </a:cubicBezTo>
                  <a:cubicBezTo>
                    <a:pt x="111" y="258"/>
                    <a:pt x="104" y="263"/>
                    <a:pt x="103" y="270"/>
                  </a:cubicBezTo>
                  <a:cubicBezTo>
                    <a:pt x="101" y="277"/>
                    <a:pt x="105" y="283"/>
                    <a:pt x="112" y="285"/>
                  </a:cubicBezTo>
                  <a:cubicBezTo>
                    <a:pt x="123" y="287"/>
                    <a:pt x="134" y="289"/>
                    <a:pt x="145" y="289"/>
                  </a:cubicBezTo>
                  <a:cubicBezTo>
                    <a:pt x="224" y="289"/>
                    <a:pt x="289" y="224"/>
                    <a:pt x="289" y="145"/>
                  </a:cubicBezTo>
                  <a:cubicBezTo>
                    <a:pt x="289" y="65"/>
                    <a:pt x="224" y="0"/>
                    <a:pt x="145"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72567" tIns="36283" rIns="72567" bIns="3628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95" name="Freeform 7"/>
            <p:cNvSpPr/>
            <p:nvPr/>
          </p:nvSpPr>
          <p:spPr bwMode="auto">
            <a:xfrm>
              <a:off x="4769547" y="359888"/>
              <a:ext cx="281979" cy="536624"/>
            </a:xfrm>
            <a:custGeom>
              <a:avLst/>
              <a:gdLst>
                <a:gd name="T0" fmla="*/ 113 w 189"/>
                <a:gd name="T1" fmla="*/ 87 h 358"/>
                <a:gd name="T2" fmla="*/ 141 w 189"/>
                <a:gd name="T3" fmla="*/ 96 h 358"/>
                <a:gd name="T4" fmla="*/ 189 w 189"/>
                <a:gd name="T5" fmla="*/ 48 h 358"/>
                <a:gd name="T6" fmla="*/ 141 w 189"/>
                <a:gd name="T7" fmla="*/ 0 h 358"/>
                <a:gd name="T8" fmla="*/ 93 w 189"/>
                <a:gd name="T9" fmla="*/ 48 h 358"/>
                <a:gd name="T10" fmla="*/ 97 w 189"/>
                <a:gd name="T11" fmla="*/ 67 h 358"/>
                <a:gd name="T12" fmla="*/ 64 w 189"/>
                <a:gd name="T13" fmla="*/ 108 h 358"/>
                <a:gd name="T14" fmla="*/ 9 w 189"/>
                <a:gd name="T15" fmla="*/ 342 h 358"/>
                <a:gd name="T16" fmla="*/ 22 w 189"/>
                <a:gd name="T17" fmla="*/ 358 h 358"/>
                <a:gd name="T18" fmla="*/ 23 w 189"/>
                <a:gd name="T19" fmla="*/ 358 h 358"/>
                <a:gd name="T20" fmla="*/ 35 w 189"/>
                <a:gd name="T21" fmla="*/ 340 h 358"/>
                <a:gd name="T22" fmla="*/ 85 w 189"/>
                <a:gd name="T23" fmla="*/ 125 h 358"/>
                <a:gd name="T24" fmla="*/ 113 w 189"/>
                <a:gd name="T25" fmla="*/ 8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358">
                  <a:moveTo>
                    <a:pt x="113" y="87"/>
                  </a:moveTo>
                  <a:cubicBezTo>
                    <a:pt x="121" y="92"/>
                    <a:pt x="131" y="96"/>
                    <a:pt x="141" y="96"/>
                  </a:cubicBezTo>
                  <a:cubicBezTo>
                    <a:pt x="167" y="96"/>
                    <a:pt x="189" y="74"/>
                    <a:pt x="189" y="48"/>
                  </a:cubicBezTo>
                  <a:cubicBezTo>
                    <a:pt x="189" y="21"/>
                    <a:pt x="167" y="0"/>
                    <a:pt x="141" y="0"/>
                  </a:cubicBezTo>
                  <a:cubicBezTo>
                    <a:pt x="114" y="0"/>
                    <a:pt x="93" y="21"/>
                    <a:pt x="93" y="48"/>
                  </a:cubicBezTo>
                  <a:cubicBezTo>
                    <a:pt x="93" y="55"/>
                    <a:pt x="94" y="61"/>
                    <a:pt x="97" y="67"/>
                  </a:cubicBezTo>
                  <a:cubicBezTo>
                    <a:pt x="87" y="78"/>
                    <a:pt x="75" y="91"/>
                    <a:pt x="64" y="108"/>
                  </a:cubicBezTo>
                  <a:cubicBezTo>
                    <a:pt x="34" y="153"/>
                    <a:pt x="0" y="234"/>
                    <a:pt x="9" y="342"/>
                  </a:cubicBezTo>
                  <a:cubicBezTo>
                    <a:pt x="10" y="349"/>
                    <a:pt x="15" y="358"/>
                    <a:pt x="22" y="358"/>
                  </a:cubicBezTo>
                  <a:cubicBezTo>
                    <a:pt x="23" y="358"/>
                    <a:pt x="23" y="358"/>
                    <a:pt x="23" y="358"/>
                  </a:cubicBezTo>
                  <a:cubicBezTo>
                    <a:pt x="30" y="358"/>
                    <a:pt x="36" y="347"/>
                    <a:pt x="35" y="340"/>
                  </a:cubicBezTo>
                  <a:cubicBezTo>
                    <a:pt x="28" y="259"/>
                    <a:pt x="45" y="186"/>
                    <a:pt x="85" y="125"/>
                  </a:cubicBezTo>
                  <a:cubicBezTo>
                    <a:pt x="95" y="111"/>
                    <a:pt x="104" y="97"/>
                    <a:pt x="113" y="8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72567" tIns="36283" rIns="72567" bIns="3628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96" name="Freeform 8"/>
            <p:cNvSpPr/>
            <p:nvPr/>
          </p:nvSpPr>
          <p:spPr bwMode="auto">
            <a:xfrm>
              <a:off x="5234237" y="138333"/>
              <a:ext cx="277664" cy="261838"/>
            </a:xfrm>
            <a:custGeom>
              <a:avLst/>
              <a:gdLst>
                <a:gd name="T0" fmla="*/ 96 w 187"/>
                <a:gd name="T1" fmla="*/ 160 h 175"/>
                <a:gd name="T2" fmla="*/ 65 w 187"/>
                <a:gd name="T3" fmla="*/ 154 h 175"/>
                <a:gd name="T4" fmla="*/ 33 w 187"/>
                <a:gd name="T5" fmla="*/ 64 h 175"/>
                <a:gd name="T6" fmla="*/ 122 w 187"/>
                <a:gd name="T7" fmla="*/ 32 h 175"/>
                <a:gd name="T8" fmla="*/ 154 w 187"/>
                <a:gd name="T9" fmla="*/ 122 h 175"/>
                <a:gd name="T10" fmla="*/ 146 w 187"/>
                <a:gd name="T11" fmla="*/ 135 h 175"/>
                <a:gd name="T12" fmla="*/ 147 w 187"/>
                <a:gd name="T13" fmla="*/ 145 h 175"/>
                <a:gd name="T14" fmla="*/ 158 w 187"/>
                <a:gd name="T15" fmla="*/ 144 h 175"/>
                <a:gd name="T16" fmla="*/ 167 w 187"/>
                <a:gd name="T17" fmla="*/ 128 h 175"/>
                <a:gd name="T18" fmla="*/ 129 w 187"/>
                <a:gd name="T19" fmla="*/ 19 h 175"/>
                <a:gd name="T20" fmla="*/ 20 w 187"/>
                <a:gd name="T21" fmla="*/ 58 h 175"/>
                <a:gd name="T22" fmla="*/ 58 w 187"/>
                <a:gd name="T23" fmla="*/ 167 h 175"/>
                <a:gd name="T24" fmla="*/ 96 w 187"/>
                <a:gd name="T25" fmla="*/ 175 h 175"/>
                <a:gd name="T26" fmla="*/ 103 w 187"/>
                <a:gd name="T27" fmla="*/ 167 h 175"/>
                <a:gd name="T28" fmla="*/ 96 w 187"/>
                <a:gd name="T29" fmla="*/ 16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75">
                  <a:moveTo>
                    <a:pt x="96" y="160"/>
                  </a:moveTo>
                  <a:cubicBezTo>
                    <a:pt x="85" y="161"/>
                    <a:pt x="74" y="158"/>
                    <a:pt x="65" y="154"/>
                  </a:cubicBezTo>
                  <a:cubicBezTo>
                    <a:pt x="31" y="138"/>
                    <a:pt x="17" y="98"/>
                    <a:pt x="33" y="64"/>
                  </a:cubicBezTo>
                  <a:cubicBezTo>
                    <a:pt x="49" y="31"/>
                    <a:pt x="89" y="16"/>
                    <a:pt x="122" y="32"/>
                  </a:cubicBezTo>
                  <a:cubicBezTo>
                    <a:pt x="156" y="48"/>
                    <a:pt x="170" y="88"/>
                    <a:pt x="154" y="122"/>
                  </a:cubicBezTo>
                  <a:cubicBezTo>
                    <a:pt x="152" y="126"/>
                    <a:pt x="149" y="131"/>
                    <a:pt x="146" y="135"/>
                  </a:cubicBezTo>
                  <a:cubicBezTo>
                    <a:pt x="144" y="138"/>
                    <a:pt x="144" y="143"/>
                    <a:pt x="147" y="145"/>
                  </a:cubicBezTo>
                  <a:cubicBezTo>
                    <a:pt x="151" y="148"/>
                    <a:pt x="155" y="147"/>
                    <a:pt x="158" y="144"/>
                  </a:cubicBezTo>
                  <a:cubicBezTo>
                    <a:pt x="161" y="139"/>
                    <a:pt x="165" y="134"/>
                    <a:pt x="167" y="128"/>
                  </a:cubicBezTo>
                  <a:cubicBezTo>
                    <a:pt x="187" y="87"/>
                    <a:pt x="170" y="38"/>
                    <a:pt x="129" y="19"/>
                  </a:cubicBezTo>
                  <a:cubicBezTo>
                    <a:pt x="88" y="0"/>
                    <a:pt x="39" y="17"/>
                    <a:pt x="20" y="58"/>
                  </a:cubicBezTo>
                  <a:cubicBezTo>
                    <a:pt x="0" y="99"/>
                    <a:pt x="18" y="148"/>
                    <a:pt x="58" y="167"/>
                  </a:cubicBezTo>
                  <a:cubicBezTo>
                    <a:pt x="70" y="173"/>
                    <a:pt x="83" y="175"/>
                    <a:pt x="96" y="175"/>
                  </a:cubicBezTo>
                  <a:cubicBezTo>
                    <a:pt x="100" y="175"/>
                    <a:pt x="103" y="171"/>
                    <a:pt x="103" y="167"/>
                  </a:cubicBezTo>
                  <a:cubicBezTo>
                    <a:pt x="103" y="163"/>
                    <a:pt x="100" y="160"/>
                    <a:pt x="96" y="16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72567" tIns="36283" rIns="72567" bIns="3628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97" name="Freeform 9"/>
            <p:cNvSpPr/>
            <p:nvPr/>
          </p:nvSpPr>
          <p:spPr bwMode="auto">
            <a:xfrm>
              <a:off x="5326312" y="227530"/>
              <a:ext cx="235942" cy="256083"/>
            </a:xfrm>
            <a:custGeom>
              <a:avLst/>
              <a:gdLst>
                <a:gd name="T0" fmla="*/ 152 w 158"/>
                <a:gd name="T1" fmla="*/ 156 h 171"/>
                <a:gd name="T2" fmla="*/ 56 w 158"/>
                <a:gd name="T3" fmla="*/ 78 h 171"/>
                <a:gd name="T4" fmla="*/ 44 w 158"/>
                <a:gd name="T5" fmla="*/ 55 h 171"/>
                <a:gd name="T6" fmla="*/ 55 w 158"/>
                <a:gd name="T7" fmla="*/ 43 h 171"/>
                <a:gd name="T8" fmla="*/ 42 w 158"/>
                <a:gd name="T9" fmla="*/ 7 h 171"/>
                <a:gd name="T10" fmla="*/ 6 w 158"/>
                <a:gd name="T11" fmla="*/ 20 h 171"/>
                <a:gd name="T12" fmla="*/ 19 w 158"/>
                <a:gd name="T13" fmla="*/ 56 h 171"/>
                <a:gd name="T14" fmla="*/ 30 w 158"/>
                <a:gd name="T15" fmla="*/ 58 h 171"/>
                <a:gd name="T16" fmla="*/ 43 w 158"/>
                <a:gd name="T17" fmla="*/ 85 h 171"/>
                <a:gd name="T18" fmla="*/ 147 w 158"/>
                <a:gd name="T19" fmla="*/ 169 h 171"/>
                <a:gd name="T20" fmla="*/ 157 w 158"/>
                <a:gd name="T21" fmla="*/ 166 h 171"/>
                <a:gd name="T22" fmla="*/ 157 w 158"/>
                <a:gd name="T23" fmla="*/ 165 h 171"/>
                <a:gd name="T24" fmla="*/ 152 w 158"/>
                <a:gd name="T25" fmla="*/ 15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71">
                  <a:moveTo>
                    <a:pt x="152" y="156"/>
                  </a:moveTo>
                  <a:cubicBezTo>
                    <a:pt x="109" y="140"/>
                    <a:pt x="77" y="114"/>
                    <a:pt x="56" y="78"/>
                  </a:cubicBezTo>
                  <a:cubicBezTo>
                    <a:pt x="51" y="70"/>
                    <a:pt x="47" y="62"/>
                    <a:pt x="44" y="55"/>
                  </a:cubicBezTo>
                  <a:cubicBezTo>
                    <a:pt x="49" y="52"/>
                    <a:pt x="53" y="48"/>
                    <a:pt x="55" y="43"/>
                  </a:cubicBezTo>
                  <a:cubicBezTo>
                    <a:pt x="61" y="29"/>
                    <a:pt x="56" y="13"/>
                    <a:pt x="42" y="7"/>
                  </a:cubicBezTo>
                  <a:cubicBezTo>
                    <a:pt x="29" y="0"/>
                    <a:pt x="13" y="6"/>
                    <a:pt x="6" y="20"/>
                  </a:cubicBezTo>
                  <a:cubicBezTo>
                    <a:pt x="0" y="33"/>
                    <a:pt x="5" y="49"/>
                    <a:pt x="19" y="56"/>
                  </a:cubicBezTo>
                  <a:cubicBezTo>
                    <a:pt x="23" y="57"/>
                    <a:pt x="26" y="58"/>
                    <a:pt x="30" y="58"/>
                  </a:cubicBezTo>
                  <a:cubicBezTo>
                    <a:pt x="33" y="66"/>
                    <a:pt x="37" y="75"/>
                    <a:pt x="43" y="85"/>
                  </a:cubicBezTo>
                  <a:cubicBezTo>
                    <a:pt x="58" y="112"/>
                    <a:pt x="89" y="148"/>
                    <a:pt x="147" y="169"/>
                  </a:cubicBezTo>
                  <a:cubicBezTo>
                    <a:pt x="151" y="171"/>
                    <a:pt x="155" y="169"/>
                    <a:pt x="157" y="166"/>
                  </a:cubicBezTo>
                  <a:cubicBezTo>
                    <a:pt x="157" y="165"/>
                    <a:pt x="157" y="165"/>
                    <a:pt x="157" y="165"/>
                  </a:cubicBezTo>
                  <a:cubicBezTo>
                    <a:pt x="158" y="161"/>
                    <a:pt x="156" y="157"/>
                    <a:pt x="152" y="15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72567" tIns="36283" rIns="72567" bIns="3628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98" name="Freeform 5"/>
          <p:cNvSpPr/>
          <p:nvPr/>
        </p:nvSpPr>
        <p:spPr bwMode="auto">
          <a:xfrm>
            <a:off x="4587206" y="2610689"/>
            <a:ext cx="382998" cy="392056"/>
          </a:xfrm>
          <a:custGeom>
            <a:avLst/>
            <a:gdLst>
              <a:gd name="T0" fmla="*/ 70 w 504"/>
              <a:gd name="T1" fmla="*/ 215 h 516"/>
              <a:gd name="T2" fmla="*/ 81 w 504"/>
              <a:gd name="T3" fmla="*/ 187 h 516"/>
              <a:gd name="T4" fmla="*/ 87 w 504"/>
              <a:gd name="T5" fmla="*/ 165 h 516"/>
              <a:gd name="T6" fmla="*/ 92 w 504"/>
              <a:gd name="T7" fmla="*/ 131 h 516"/>
              <a:gd name="T8" fmla="*/ 107 w 504"/>
              <a:gd name="T9" fmla="*/ 94 h 516"/>
              <a:gd name="T10" fmla="*/ 129 w 504"/>
              <a:gd name="T11" fmla="*/ 60 h 516"/>
              <a:gd name="T12" fmla="*/ 167 w 504"/>
              <a:gd name="T13" fmla="*/ 26 h 516"/>
              <a:gd name="T14" fmla="*/ 210 w 504"/>
              <a:gd name="T15" fmla="*/ 7 h 516"/>
              <a:gd name="T16" fmla="*/ 262 w 504"/>
              <a:gd name="T17" fmla="*/ 0 h 516"/>
              <a:gd name="T18" fmla="*/ 317 w 504"/>
              <a:gd name="T19" fmla="*/ 6 h 516"/>
              <a:gd name="T20" fmla="*/ 368 w 504"/>
              <a:gd name="T21" fmla="*/ 26 h 516"/>
              <a:gd name="T22" fmla="*/ 399 w 504"/>
              <a:gd name="T23" fmla="*/ 51 h 516"/>
              <a:gd name="T24" fmla="*/ 423 w 504"/>
              <a:gd name="T25" fmla="*/ 87 h 516"/>
              <a:gd name="T26" fmla="*/ 436 w 504"/>
              <a:gd name="T27" fmla="*/ 126 h 516"/>
              <a:gd name="T28" fmla="*/ 444 w 504"/>
              <a:gd name="T29" fmla="*/ 168 h 516"/>
              <a:gd name="T30" fmla="*/ 458 w 504"/>
              <a:gd name="T31" fmla="*/ 197 h 516"/>
              <a:gd name="T32" fmla="*/ 459 w 504"/>
              <a:gd name="T33" fmla="*/ 219 h 516"/>
              <a:gd name="T34" fmla="*/ 463 w 504"/>
              <a:gd name="T35" fmla="*/ 246 h 516"/>
              <a:gd name="T36" fmla="*/ 489 w 504"/>
              <a:gd name="T37" fmla="*/ 293 h 516"/>
              <a:gd name="T38" fmla="*/ 501 w 504"/>
              <a:gd name="T39" fmla="*/ 331 h 516"/>
              <a:gd name="T40" fmla="*/ 501 w 504"/>
              <a:gd name="T41" fmla="*/ 372 h 516"/>
              <a:gd name="T42" fmla="*/ 493 w 504"/>
              <a:gd name="T43" fmla="*/ 396 h 516"/>
              <a:gd name="T44" fmla="*/ 482 w 504"/>
              <a:gd name="T45" fmla="*/ 403 h 516"/>
              <a:gd name="T46" fmla="*/ 471 w 504"/>
              <a:gd name="T47" fmla="*/ 397 h 516"/>
              <a:gd name="T48" fmla="*/ 455 w 504"/>
              <a:gd name="T49" fmla="*/ 368 h 516"/>
              <a:gd name="T50" fmla="*/ 444 w 504"/>
              <a:gd name="T51" fmla="*/ 388 h 516"/>
              <a:gd name="T52" fmla="*/ 421 w 504"/>
              <a:gd name="T53" fmla="*/ 427 h 516"/>
              <a:gd name="T54" fmla="*/ 442 w 504"/>
              <a:gd name="T55" fmla="*/ 448 h 516"/>
              <a:gd name="T56" fmla="*/ 460 w 504"/>
              <a:gd name="T57" fmla="*/ 467 h 516"/>
              <a:gd name="T58" fmla="*/ 460 w 504"/>
              <a:gd name="T59" fmla="*/ 481 h 516"/>
              <a:gd name="T60" fmla="*/ 448 w 504"/>
              <a:gd name="T61" fmla="*/ 496 h 516"/>
              <a:gd name="T62" fmla="*/ 419 w 504"/>
              <a:gd name="T63" fmla="*/ 508 h 516"/>
              <a:gd name="T64" fmla="*/ 372 w 504"/>
              <a:gd name="T65" fmla="*/ 513 h 516"/>
              <a:gd name="T66" fmla="*/ 317 w 504"/>
              <a:gd name="T67" fmla="*/ 506 h 516"/>
              <a:gd name="T68" fmla="*/ 276 w 504"/>
              <a:gd name="T69" fmla="*/ 494 h 516"/>
              <a:gd name="T70" fmla="*/ 248 w 504"/>
              <a:gd name="T71" fmla="*/ 495 h 516"/>
              <a:gd name="T72" fmla="*/ 209 w 504"/>
              <a:gd name="T73" fmla="*/ 512 h 516"/>
              <a:gd name="T74" fmla="*/ 172 w 504"/>
              <a:gd name="T75" fmla="*/ 516 h 516"/>
              <a:gd name="T76" fmla="*/ 110 w 504"/>
              <a:gd name="T77" fmla="*/ 512 h 516"/>
              <a:gd name="T78" fmla="*/ 74 w 504"/>
              <a:gd name="T79" fmla="*/ 499 h 516"/>
              <a:gd name="T80" fmla="*/ 63 w 504"/>
              <a:gd name="T81" fmla="*/ 487 h 516"/>
              <a:gd name="T82" fmla="*/ 61 w 504"/>
              <a:gd name="T83" fmla="*/ 471 h 516"/>
              <a:gd name="T84" fmla="*/ 66 w 504"/>
              <a:gd name="T85" fmla="*/ 454 h 516"/>
              <a:gd name="T86" fmla="*/ 80 w 504"/>
              <a:gd name="T87" fmla="*/ 444 h 516"/>
              <a:gd name="T88" fmla="*/ 103 w 504"/>
              <a:gd name="T89" fmla="*/ 439 h 516"/>
              <a:gd name="T90" fmla="*/ 96 w 504"/>
              <a:gd name="T91" fmla="*/ 430 h 516"/>
              <a:gd name="T92" fmla="*/ 69 w 504"/>
              <a:gd name="T93" fmla="*/ 400 h 516"/>
              <a:gd name="T94" fmla="*/ 55 w 504"/>
              <a:gd name="T95" fmla="*/ 368 h 516"/>
              <a:gd name="T96" fmla="*/ 50 w 504"/>
              <a:gd name="T97" fmla="*/ 361 h 516"/>
              <a:gd name="T98" fmla="*/ 42 w 504"/>
              <a:gd name="T99" fmla="*/ 376 h 516"/>
              <a:gd name="T100" fmla="*/ 22 w 504"/>
              <a:gd name="T101" fmla="*/ 395 h 516"/>
              <a:gd name="T102" fmla="*/ 8 w 504"/>
              <a:gd name="T103" fmla="*/ 396 h 516"/>
              <a:gd name="T104" fmla="*/ 1 w 504"/>
              <a:gd name="T105" fmla="*/ 374 h 516"/>
              <a:gd name="T106" fmla="*/ 3 w 504"/>
              <a:gd name="T107" fmla="*/ 332 h 516"/>
              <a:gd name="T108" fmla="*/ 18 w 504"/>
              <a:gd name="T109" fmla="*/ 293 h 516"/>
              <a:gd name="T110" fmla="*/ 46 w 504"/>
              <a:gd name="T111" fmla="*/ 254 h 516"/>
              <a:gd name="T112" fmla="*/ 72 w 504"/>
              <a:gd name="T113" fmla="*/ 232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4" h="516">
                <a:moveTo>
                  <a:pt x="72" y="232"/>
                </a:moveTo>
                <a:lnTo>
                  <a:pt x="71" y="229"/>
                </a:lnTo>
                <a:lnTo>
                  <a:pt x="70" y="225"/>
                </a:lnTo>
                <a:lnTo>
                  <a:pt x="70" y="223"/>
                </a:lnTo>
                <a:lnTo>
                  <a:pt x="70" y="221"/>
                </a:lnTo>
                <a:lnTo>
                  <a:pt x="70" y="217"/>
                </a:lnTo>
                <a:lnTo>
                  <a:pt x="70" y="215"/>
                </a:lnTo>
                <a:lnTo>
                  <a:pt x="71" y="211"/>
                </a:lnTo>
                <a:lnTo>
                  <a:pt x="72" y="207"/>
                </a:lnTo>
                <a:lnTo>
                  <a:pt x="73" y="203"/>
                </a:lnTo>
                <a:lnTo>
                  <a:pt x="74" y="199"/>
                </a:lnTo>
                <a:lnTo>
                  <a:pt x="78" y="195"/>
                </a:lnTo>
                <a:lnTo>
                  <a:pt x="81" y="190"/>
                </a:lnTo>
                <a:lnTo>
                  <a:pt x="81" y="187"/>
                </a:lnTo>
                <a:lnTo>
                  <a:pt x="81" y="184"/>
                </a:lnTo>
                <a:lnTo>
                  <a:pt x="81" y="180"/>
                </a:lnTo>
                <a:lnTo>
                  <a:pt x="83" y="176"/>
                </a:lnTo>
                <a:lnTo>
                  <a:pt x="84" y="171"/>
                </a:lnTo>
                <a:lnTo>
                  <a:pt x="85" y="169"/>
                </a:lnTo>
                <a:lnTo>
                  <a:pt x="86" y="167"/>
                </a:lnTo>
                <a:lnTo>
                  <a:pt x="87" y="165"/>
                </a:lnTo>
                <a:lnTo>
                  <a:pt x="89" y="163"/>
                </a:lnTo>
                <a:lnTo>
                  <a:pt x="89" y="159"/>
                </a:lnTo>
                <a:lnTo>
                  <a:pt x="89" y="156"/>
                </a:lnTo>
                <a:lnTo>
                  <a:pt x="89" y="151"/>
                </a:lnTo>
                <a:lnTo>
                  <a:pt x="90" y="146"/>
                </a:lnTo>
                <a:lnTo>
                  <a:pt x="91" y="140"/>
                </a:lnTo>
                <a:lnTo>
                  <a:pt x="92" y="131"/>
                </a:lnTo>
                <a:lnTo>
                  <a:pt x="94" y="123"/>
                </a:lnTo>
                <a:lnTo>
                  <a:pt x="96" y="119"/>
                </a:lnTo>
                <a:lnTo>
                  <a:pt x="98" y="114"/>
                </a:lnTo>
                <a:lnTo>
                  <a:pt x="99" y="109"/>
                </a:lnTo>
                <a:lnTo>
                  <a:pt x="102" y="104"/>
                </a:lnTo>
                <a:lnTo>
                  <a:pt x="105" y="99"/>
                </a:lnTo>
                <a:lnTo>
                  <a:pt x="107" y="94"/>
                </a:lnTo>
                <a:lnTo>
                  <a:pt x="110" y="89"/>
                </a:lnTo>
                <a:lnTo>
                  <a:pt x="114" y="83"/>
                </a:lnTo>
                <a:lnTo>
                  <a:pt x="115" y="80"/>
                </a:lnTo>
                <a:lnTo>
                  <a:pt x="117" y="77"/>
                </a:lnTo>
                <a:lnTo>
                  <a:pt x="121" y="72"/>
                </a:lnTo>
                <a:lnTo>
                  <a:pt x="125" y="66"/>
                </a:lnTo>
                <a:lnTo>
                  <a:pt x="129" y="60"/>
                </a:lnTo>
                <a:lnTo>
                  <a:pt x="135" y="54"/>
                </a:lnTo>
                <a:lnTo>
                  <a:pt x="140" y="49"/>
                </a:lnTo>
                <a:lnTo>
                  <a:pt x="145" y="44"/>
                </a:lnTo>
                <a:lnTo>
                  <a:pt x="152" y="38"/>
                </a:lnTo>
                <a:lnTo>
                  <a:pt x="156" y="33"/>
                </a:lnTo>
                <a:lnTo>
                  <a:pt x="162" y="29"/>
                </a:lnTo>
                <a:lnTo>
                  <a:pt x="167" y="26"/>
                </a:lnTo>
                <a:lnTo>
                  <a:pt x="172" y="22"/>
                </a:lnTo>
                <a:lnTo>
                  <a:pt x="178" y="19"/>
                </a:lnTo>
                <a:lnTo>
                  <a:pt x="184" y="17"/>
                </a:lnTo>
                <a:lnTo>
                  <a:pt x="191" y="14"/>
                </a:lnTo>
                <a:lnTo>
                  <a:pt x="197" y="12"/>
                </a:lnTo>
                <a:lnTo>
                  <a:pt x="204" y="9"/>
                </a:lnTo>
                <a:lnTo>
                  <a:pt x="210" y="7"/>
                </a:lnTo>
                <a:lnTo>
                  <a:pt x="217" y="5"/>
                </a:lnTo>
                <a:lnTo>
                  <a:pt x="225" y="4"/>
                </a:lnTo>
                <a:lnTo>
                  <a:pt x="232" y="2"/>
                </a:lnTo>
                <a:lnTo>
                  <a:pt x="240" y="2"/>
                </a:lnTo>
                <a:lnTo>
                  <a:pt x="248" y="1"/>
                </a:lnTo>
                <a:lnTo>
                  <a:pt x="255" y="0"/>
                </a:lnTo>
                <a:lnTo>
                  <a:pt x="262" y="0"/>
                </a:lnTo>
                <a:lnTo>
                  <a:pt x="270" y="0"/>
                </a:lnTo>
                <a:lnTo>
                  <a:pt x="279" y="0"/>
                </a:lnTo>
                <a:lnTo>
                  <a:pt x="286" y="1"/>
                </a:lnTo>
                <a:lnTo>
                  <a:pt x="294" y="2"/>
                </a:lnTo>
                <a:lnTo>
                  <a:pt x="301" y="3"/>
                </a:lnTo>
                <a:lnTo>
                  <a:pt x="309" y="4"/>
                </a:lnTo>
                <a:lnTo>
                  <a:pt x="317" y="6"/>
                </a:lnTo>
                <a:lnTo>
                  <a:pt x="324" y="8"/>
                </a:lnTo>
                <a:lnTo>
                  <a:pt x="333" y="10"/>
                </a:lnTo>
                <a:lnTo>
                  <a:pt x="340" y="13"/>
                </a:lnTo>
                <a:lnTo>
                  <a:pt x="347" y="16"/>
                </a:lnTo>
                <a:lnTo>
                  <a:pt x="354" y="19"/>
                </a:lnTo>
                <a:lnTo>
                  <a:pt x="361" y="23"/>
                </a:lnTo>
                <a:lnTo>
                  <a:pt x="368" y="26"/>
                </a:lnTo>
                <a:lnTo>
                  <a:pt x="374" y="30"/>
                </a:lnTo>
                <a:lnTo>
                  <a:pt x="380" y="34"/>
                </a:lnTo>
                <a:lnTo>
                  <a:pt x="382" y="37"/>
                </a:lnTo>
                <a:lnTo>
                  <a:pt x="385" y="39"/>
                </a:lnTo>
                <a:lnTo>
                  <a:pt x="391" y="43"/>
                </a:lnTo>
                <a:lnTo>
                  <a:pt x="395" y="47"/>
                </a:lnTo>
                <a:lnTo>
                  <a:pt x="399" y="51"/>
                </a:lnTo>
                <a:lnTo>
                  <a:pt x="403" y="56"/>
                </a:lnTo>
                <a:lnTo>
                  <a:pt x="407" y="62"/>
                </a:lnTo>
                <a:lnTo>
                  <a:pt x="411" y="66"/>
                </a:lnTo>
                <a:lnTo>
                  <a:pt x="414" y="72"/>
                </a:lnTo>
                <a:lnTo>
                  <a:pt x="416" y="76"/>
                </a:lnTo>
                <a:lnTo>
                  <a:pt x="420" y="81"/>
                </a:lnTo>
                <a:lnTo>
                  <a:pt x="423" y="87"/>
                </a:lnTo>
                <a:lnTo>
                  <a:pt x="427" y="96"/>
                </a:lnTo>
                <a:lnTo>
                  <a:pt x="429" y="101"/>
                </a:lnTo>
                <a:lnTo>
                  <a:pt x="431" y="106"/>
                </a:lnTo>
                <a:lnTo>
                  <a:pt x="432" y="112"/>
                </a:lnTo>
                <a:lnTo>
                  <a:pt x="434" y="117"/>
                </a:lnTo>
                <a:lnTo>
                  <a:pt x="435" y="121"/>
                </a:lnTo>
                <a:lnTo>
                  <a:pt x="436" y="126"/>
                </a:lnTo>
                <a:lnTo>
                  <a:pt x="439" y="134"/>
                </a:lnTo>
                <a:lnTo>
                  <a:pt x="440" y="143"/>
                </a:lnTo>
                <a:lnTo>
                  <a:pt x="441" y="150"/>
                </a:lnTo>
                <a:lnTo>
                  <a:pt x="442" y="156"/>
                </a:lnTo>
                <a:lnTo>
                  <a:pt x="443" y="165"/>
                </a:lnTo>
                <a:lnTo>
                  <a:pt x="443" y="167"/>
                </a:lnTo>
                <a:lnTo>
                  <a:pt x="444" y="168"/>
                </a:lnTo>
                <a:lnTo>
                  <a:pt x="448" y="173"/>
                </a:lnTo>
                <a:lnTo>
                  <a:pt x="450" y="176"/>
                </a:lnTo>
                <a:lnTo>
                  <a:pt x="452" y="179"/>
                </a:lnTo>
                <a:lnTo>
                  <a:pt x="454" y="183"/>
                </a:lnTo>
                <a:lnTo>
                  <a:pt x="455" y="188"/>
                </a:lnTo>
                <a:lnTo>
                  <a:pt x="457" y="192"/>
                </a:lnTo>
                <a:lnTo>
                  <a:pt x="458" y="197"/>
                </a:lnTo>
                <a:lnTo>
                  <a:pt x="459" y="202"/>
                </a:lnTo>
                <a:lnTo>
                  <a:pt x="459" y="204"/>
                </a:lnTo>
                <a:lnTo>
                  <a:pt x="460" y="207"/>
                </a:lnTo>
                <a:lnTo>
                  <a:pt x="460" y="210"/>
                </a:lnTo>
                <a:lnTo>
                  <a:pt x="459" y="213"/>
                </a:lnTo>
                <a:lnTo>
                  <a:pt x="459" y="216"/>
                </a:lnTo>
                <a:lnTo>
                  <a:pt x="459" y="219"/>
                </a:lnTo>
                <a:lnTo>
                  <a:pt x="457" y="225"/>
                </a:lnTo>
                <a:lnTo>
                  <a:pt x="456" y="228"/>
                </a:lnTo>
                <a:lnTo>
                  <a:pt x="455" y="231"/>
                </a:lnTo>
                <a:lnTo>
                  <a:pt x="455" y="232"/>
                </a:lnTo>
                <a:lnTo>
                  <a:pt x="455" y="233"/>
                </a:lnTo>
                <a:lnTo>
                  <a:pt x="457" y="236"/>
                </a:lnTo>
                <a:lnTo>
                  <a:pt x="463" y="246"/>
                </a:lnTo>
                <a:lnTo>
                  <a:pt x="468" y="253"/>
                </a:lnTo>
                <a:lnTo>
                  <a:pt x="471" y="258"/>
                </a:lnTo>
                <a:lnTo>
                  <a:pt x="475" y="265"/>
                </a:lnTo>
                <a:lnTo>
                  <a:pt x="478" y="271"/>
                </a:lnTo>
                <a:lnTo>
                  <a:pt x="482" y="277"/>
                </a:lnTo>
                <a:lnTo>
                  <a:pt x="485" y="285"/>
                </a:lnTo>
                <a:lnTo>
                  <a:pt x="489" y="293"/>
                </a:lnTo>
                <a:lnTo>
                  <a:pt x="491" y="298"/>
                </a:lnTo>
                <a:lnTo>
                  <a:pt x="493" y="303"/>
                </a:lnTo>
                <a:lnTo>
                  <a:pt x="495" y="309"/>
                </a:lnTo>
                <a:lnTo>
                  <a:pt x="496" y="313"/>
                </a:lnTo>
                <a:lnTo>
                  <a:pt x="498" y="318"/>
                </a:lnTo>
                <a:lnTo>
                  <a:pt x="499" y="323"/>
                </a:lnTo>
                <a:lnTo>
                  <a:pt x="501" y="331"/>
                </a:lnTo>
                <a:lnTo>
                  <a:pt x="503" y="341"/>
                </a:lnTo>
                <a:lnTo>
                  <a:pt x="504" y="349"/>
                </a:lnTo>
                <a:lnTo>
                  <a:pt x="504" y="354"/>
                </a:lnTo>
                <a:lnTo>
                  <a:pt x="504" y="357"/>
                </a:lnTo>
                <a:lnTo>
                  <a:pt x="504" y="361"/>
                </a:lnTo>
                <a:lnTo>
                  <a:pt x="503" y="365"/>
                </a:lnTo>
                <a:lnTo>
                  <a:pt x="501" y="372"/>
                </a:lnTo>
                <a:lnTo>
                  <a:pt x="500" y="378"/>
                </a:lnTo>
                <a:lnTo>
                  <a:pt x="498" y="385"/>
                </a:lnTo>
                <a:lnTo>
                  <a:pt x="498" y="387"/>
                </a:lnTo>
                <a:lnTo>
                  <a:pt x="496" y="390"/>
                </a:lnTo>
                <a:lnTo>
                  <a:pt x="495" y="392"/>
                </a:lnTo>
                <a:lnTo>
                  <a:pt x="494" y="394"/>
                </a:lnTo>
                <a:lnTo>
                  <a:pt x="493" y="396"/>
                </a:lnTo>
                <a:lnTo>
                  <a:pt x="491" y="398"/>
                </a:lnTo>
                <a:lnTo>
                  <a:pt x="490" y="399"/>
                </a:lnTo>
                <a:lnTo>
                  <a:pt x="488" y="401"/>
                </a:lnTo>
                <a:lnTo>
                  <a:pt x="486" y="401"/>
                </a:lnTo>
                <a:lnTo>
                  <a:pt x="485" y="402"/>
                </a:lnTo>
                <a:lnTo>
                  <a:pt x="483" y="403"/>
                </a:lnTo>
                <a:lnTo>
                  <a:pt x="482" y="403"/>
                </a:lnTo>
                <a:lnTo>
                  <a:pt x="481" y="403"/>
                </a:lnTo>
                <a:lnTo>
                  <a:pt x="480" y="402"/>
                </a:lnTo>
                <a:lnTo>
                  <a:pt x="477" y="401"/>
                </a:lnTo>
                <a:lnTo>
                  <a:pt x="476" y="400"/>
                </a:lnTo>
                <a:lnTo>
                  <a:pt x="475" y="399"/>
                </a:lnTo>
                <a:lnTo>
                  <a:pt x="473" y="398"/>
                </a:lnTo>
                <a:lnTo>
                  <a:pt x="471" y="397"/>
                </a:lnTo>
                <a:lnTo>
                  <a:pt x="469" y="394"/>
                </a:lnTo>
                <a:lnTo>
                  <a:pt x="467" y="391"/>
                </a:lnTo>
                <a:lnTo>
                  <a:pt x="465" y="387"/>
                </a:lnTo>
                <a:lnTo>
                  <a:pt x="462" y="384"/>
                </a:lnTo>
                <a:lnTo>
                  <a:pt x="461" y="380"/>
                </a:lnTo>
                <a:lnTo>
                  <a:pt x="458" y="374"/>
                </a:lnTo>
                <a:lnTo>
                  <a:pt x="455" y="368"/>
                </a:lnTo>
                <a:lnTo>
                  <a:pt x="454" y="368"/>
                </a:lnTo>
                <a:lnTo>
                  <a:pt x="454" y="368"/>
                </a:lnTo>
                <a:lnTo>
                  <a:pt x="452" y="369"/>
                </a:lnTo>
                <a:lnTo>
                  <a:pt x="452" y="370"/>
                </a:lnTo>
                <a:lnTo>
                  <a:pt x="450" y="372"/>
                </a:lnTo>
                <a:lnTo>
                  <a:pt x="448" y="378"/>
                </a:lnTo>
                <a:lnTo>
                  <a:pt x="444" y="388"/>
                </a:lnTo>
                <a:lnTo>
                  <a:pt x="440" y="398"/>
                </a:lnTo>
                <a:lnTo>
                  <a:pt x="437" y="403"/>
                </a:lnTo>
                <a:lnTo>
                  <a:pt x="433" y="409"/>
                </a:lnTo>
                <a:lnTo>
                  <a:pt x="429" y="415"/>
                </a:lnTo>
                <a:lnTo>
                  <a:pt x="425" y="421"/>
                </a:lnTo>
                <a:lnTo>
                  <a:pt x="423" y="424"/>
                </a:lnTo>
                <a:lnTo>
                  <a:pt x="421" y="427"/>
                </a:lnTo>
                <a:lnTo>
                  <a:pt x="414" y="434"/>
                </a:lnTo>
                <a:lnTo>
                  <a:pt x="414" y="434"/>
                </a:lnTo>
                <a:lnTo>
                  <a:pt x="415" y="435"/>
                </a:lnTo>
                <a:lnTo>
                  <a:pt x="419" y="437"/>
                </a:lnTo>
                <a:lnTo>
                  <a:pt x="431" y="442"/>
                </a:lnTo>
                <a:lnTo>
                  <a:pt x="437" y="446"/>
                </a:lnTo>
                <a:lnTo>
                  <a:pt x="442" y="448"/>
                </a:lnTo>
                <a:lnTo>
                  <a:pt x="448" y="452"/>
                </a:lnTo>
                <a:lnTo>
                  <a:pt x="452" y="456"/>
                </a:lnTo>
                <a:lnTo>
                  <a:pt x="455" y="459"/>
                </a:lnTo>
                <a:lnTo>
                  <a:pt x="456" y="461"/>
                </a:lnTo>
                <a:lnTo>
                  <a:pt x="458" y="463"/>
                </a:lnTo>
                <a:lnTo>
                  <a:pt x="459" y="465"/>
                </a:lnTo>
                <a:lnTo>
                  <a:pt x="460" y="467"/>
                </a:lnTo>
                <a:lnTo>
                  <a:pt x="461" y="470"/>
                </a:lnTo>
                <a:lnTo>
                  <a:pt x="461" y="472"/>
                </a:lnTo>
                <a:lnTo>
                  <a:pt x="462" y="475"/>
                </a:lnTo>
                <a:lnTo>
                  <a:pt x="461" y="476"/>
                </a:lnTo>
                <a:lnTo>
                  <a:pt x="461" y="478"/>
                </a:lnTo>
                <a:lnTo>
                  <a:pt x="461" y="480"/>
                </a:lnTo>
                <a:lnTo>
                  <a:pt x="460" y="481"/>
                </a:lnTo>
                <a:lnTo>
                  <a:pt x="460" y="484"/>
                </a:lnTo>
                <a:lnTo>
                  <a:pt x="459" y="485"/>
                </a:lnTo>
                <a:lnTo>
                  <a:pt x="457" y="488"/>
                </a:lnTo>
                <a:lnTo>
                  <a:pt x="455" y="491"/>
                </a:lnTo>
                <a:lnTo>
                  <a:pt x="453" y="492"/>
                </a:lnTo>
                <a:lnTo>
                  <a:pt x="452" y="494"/>
                </a:lnTo>
                <a:lnTo>
                  <a:pt x="448" y="496"/>
                </a:lnTo>
                <a:lnTo>
                  <a:pt x="443" y="498"/>
                </a:lnTo>
                <a:lnTo>
                  <a:pt x="439" y="500"/>
                </a:lnTo>
                <a:lnTo>
                  <a:pt x="435" y="502"/>
                </a:lnTo>
                <a:lnTo>
                  <a:pt x="430" y="504"/>
                </a:lnTo>
                <a:lnTo>
                  <a:pt x="427" y="505"/>
                </a:lnTo>
                <a:lnTo>
                  <a:pt x="425" y="506"/>
                </a:lnTo>
                <a:lnTo>
                  <a:pt x="419" y="508"/>
                </a:lnTo>
                <a:lnTo>
                  <a:pt x="413" y="509"/>
                </a:lnTo>
                <a:lnTo>
                  <a:pt x="407" y="511"/>
                </a:lnTo>
                <a:lnTo>
                  <a:pt x="400" y="512"/>
                </a:lnTo>
                <a:lnTo>
                  <a:pt x="394" y="512"/>
                </a:lnTo>
                <a:lnTo>
                  <a:pt x="386" y="513"/>
                </a:lnTo>
                <a:lnTo>
                  <a:pt x="379" y="513"/>
                </a:lnTo>
                <a:lnTo>
                  <a:pt x="372" y="513"/>
                </a:lnTo>
                <a:lnTo>
                  <a:pt x="365" y="513"/>
                </a:lnTo>
                <a:lnTo>
                  <a:pt x="356" y="512"/>
                </a:lnTo>
                <a:lnTo>
                  <a:pt x="349" y="512"/>
                </a:lnTo>
                <a:lnTo>
                  <a:pt x="342" y="511"/>
                </a:lnTo>
                <a:lnTo>
                  <a:pt x="334" y="510"/>
                </a:lnTo>
                <a:lnTo>
                  <a:pt x="325" y="509"/>
                </a:lnTo>
                <a:lnTo>
                  <a:pt x="317" y="506"/>
                </a:lnTo>
                <a:lnTo>
                  <a:pt x="310" y="504"/>
                </a:lnTo>
                <a:lnTo>
                  <a:pt x="301" y="502"/>
                </a:lnTo>
                <a:lnTo>
                  <a:pt x="294" y="500"/>
                </a:lnTo>
                <a:lnTo>
                  <a:pt x="286" y="497"/>
                </a:lnTo>
                <a:lnTo>
                  <a:pt x="282" y="496"/>
                </a:lnTo>
                <a:lnTo>
                  <a:pt x="279" y="495"/>
                </a:lnTo>
                <a:lnTo>
                  <a:pt x="276" y="494"/>
                </a:lnTo>
                <a:lnTo>
                  <a:pt x="273" y="493"/>
                </a:lnTo>
                <a:lnTo>
                  <a:pt x="270" y="493"/>
                </a:lnTo>
                <a:lnTo>
                  <a:pt x="267" y="493"/>
                </a:lnTo>
                <a:lnTo>
                  <a:pt x="260" y="493"/>
                </a:lnTo>
                <a:lnTo>
                  <a:pt x="256" y="492"/>
                </a:lnTo>
                <a:lnTo>
                  <a:pt x="251" y="492"/>
                </a:lnTo>
                <a:lnTo>
                  <a:pt x="248" y="495"/>
                </a:lnTo>
                <a:lnTo>
                  <a:pt x="243" y="497"/>
                </a:lnTo>
                <a:lnTo>
                  <a:pt x="238" y="500"/>
                </a:lnTo>
                <a:lnTo>
                  <a:pt x="232" y="503"/>
                </a:lnTo>
                <a:lnTo>
                  <a:pt x="228" y="505"/>
                </a:lnTo>
                <a:lnTo>
                  <a:pt x="224" y="508"/>
                </a:lnTo>
                <a:lnTo>
                  <a:pt x="214" y="511"/>
                </a:lnTo>
                <a:lnTo>
                  <a:pt x="209" y="512"/>
                </a:lnTo>
                <a:lnTo>
                  <a:pt x="205" y="514"/>
                </a:lnTo>
                <a:lnTo>
                  <a:pt x="198" y="515"/>
                </a:lnTo>
                <a:lnTo>
                  <a:pt x="193" y="515"/>
                </a:lnTo>
                <a:lnTo>
                  <a:pt x="188" y="516"/>
                </a:lnTo>
                <a:lnTo>
                  <a:pt x="183" y="516"/>
                </a:lnTo>
                <a:lnTo>
                  <a:pt x="178" y="516"/>
                </a:lnTo>
                <a:lnTo>
                  <a:pt x="172" y="516"/>
                </a:lnTo>
                <a:lnTo>
                  <a:pt x="167" y="516"/>
                </a:lnTo>
                <a:lnTo>
                  <a:pt x="154" y="516"/>
                </a:lnTo>
                <a:lnTo>
                  <a:pt x="141" y="516"/>
                </a:lnTo>
                <a:lnTo>
                  <a:pt x="128" y="515"/>
                </a:lnTo>
                <a:lnTo>
                  <a:pt x="122" y="514"/>
                </a:lnTo>
                <a:lnTo>
                  <a:pt x="116" y="513"/>
                </a:lnTo>
                <a:lnTo>
                  <a:pt x="110" y="512"/>
                </a:lnTo>
                <a:lnTo>
                  <a:pt x="103" y="511"/>
                </a:lnTo>
                <a:lnTo>
                  <a:pt x="98" y="509"/>
                </a:lnTo>
                <a:lnTo>
                  <a:pt x="92" y="508"/>
                </a:lnTo>
                <a:lnTo>
                  <a:pt x="87" y="505"/>
                </a:lnTo>
                <a:lnTo>
                  <a:pt x="83" y="503"/>
                </a:lnTo>
                <a:lnTo>
                  <a:pt x="78" y="501"/>
                </a:lnTo>
                <a:lnTo>
                  <a:pt x="74" y="499"/>
                </a:lnTo>
                <a:lnTo>
                  <a:pt x="70" y="496"/>
                </a:lnTo>
                <a:lnTo>
                  <a:pt x="69" y="495"/>
                </a:lnTo>
                <a:lnTo>
                  <a:pt x="67" y="493"/>
                </a:lnTo>
                <a:lnTo>
                  <a:pt x="66" y="492"/>
                </a:lnTo>
                <a:lnTo>
                  <a:pt x="64" y="490"/>
                </a:lnTo>
                <a:lnTo>
                  <a:pt x="63" y="489"/>
                </a:lnTo>
                <a:lnTo>
                  <a:pt x="63" y="487"/>
                </a:lnTo>
                <a:lnTo>
                  <a:pt x="61" y="484"/>
                </a:lnTo>
                <a:lnTo>
                  <a:pt x="61" y="481"/>
                </a:lnTo>
                <a:lnTo>
                  <a:pt x="60" y="479"/>
                </a:lnTo>
                <a:lnTo>
                  <a:pt x="60" y="477"/>
                </a:lnTo>
                <a:lnTo>
                  <a:pt x="61" y="475"/>
                </a:lnTo>
                <a:lnTo>
                  <a:pt x="61" y="473"/>
                </a:lnTo>
                <a:lnTo>
                  <a:pt x="61" y="471"/>
                </a:lnTo>
                <a:lnTo>
                  <a:pt x="61" y="470"/>
                </a:lnTo>
                <a:lnTo>
                  <a:pt x="61" y="467"/>
                </a:lnTo>
                <a:lnTo>
                  <a:pt x="62" y="465"/>
                </a:lnTo>
                <a:lnTo>
                  <a:pt x="63" y="462"/>
                </a:lnTo>
                <a:lnTo>
                  <a:pt x="63" y="460"/>
                </a:lnTo>
                <a:lnTo>
                  <a:pt x="65" y="456"/>
                </a:lnTo>
                <a:lnTo>
                  <a:pt x="66" y="454"/>
                </a:lnTo>
                <a:lnTo>
                  <a:pt x="67" y="453"/>
                </a:lnTo>
                <a:lnTo>
                  <a:pt x="69" y="450"/>
                </a:lnTo>
                <a:lnTo>
                  <a:pt x="71" y="449"/>
                </a:lnTo>
                <a:lnTo>
                  <a:pt x="73" y="448"/>
                </a:lnTo>
                <a:lnTo>
                  <a:pt x="74" y="446"/>
                </a:lnTo>
                <a:lnTo>
                  <a:pt x="78" y="446"/>
                </a:lnTo>
                <a:lnTo>
                  <a:pt x="80" y="444"/>
                </a:lnTo>
                <a:lnTo>
                  <a:pt x="83" y="443"/>
                </a:lnTo>
                <a:lnTo>
                  <a:pt x="86" y="442"/>
                </a:lnTo>
                <a:lnTo>
                  <a:pt x="89" y="441"/>
                </a:lnTo>
                <a:lnTo>
                  <a:pt x="92" y="440"/>
                </a:lnTo>
                <a:lnTo>
                  <a:pt x="95" y="440"/>
                </a:lnTo>
                <a:lnTo>
                  <a:pt x="99" y="439"/>
                </a:lnTo>
                <a:lnTo>
                  <a:pt x="103" y="439"/>
                </a:lnTo>
                <a:lnTo>
                  <a:pt x="105" y="439"/>
                </a:lnTo>
                <a:lnTo>
                  <a:pt x="105" y="439"/>
                </a:lnTo>
                <a:lnTo>
                  <a:pt x="106" y="438"/>
                </a:lnTo>
                <a:lnTo>
                  <a:pt x="106" y="438"/>
                </a:lnTo>
                <a:lnTo>
                  <a:pt x="105" y="437"/>
                </a:lnTo>
                <a:lnTo>
                  <a:pt x="102" y="436"/>
                </a:lnTo>
                <a:lnTo>
                  <a:pt x="96" y="430"/>
                </a:lnTo>
                <a:lnTo>
                  <a:pt x="93" y="427"/>
                </a:lnTo>
                <a:lnTo>
                  <a:pt x="89" y="423"/>
                </a:lnTo>
                <a:lnTo>
                  <a:pt x="84" y="419"/>
                </a:lnTo>
                <a:lnTo>
                  <a:pt x="80" y="414"/>
                </a:lnTo>
                <a:lnTo>
                  <a:pt x="74" y="407"/>
                </a:lnTo>
                <a:lnTo>
                  <a:pt x="72" y="403"/>
                </a:lnTo>
                <a:lnTo>
                  <a:pt x="69" y="400"/>
                </a:lnTo>
                <a:lnTo>
                  <a:pt x="67" y="396"/>
                </a:lnTo>
                <a:lnTo>
                  <a:pt x="65" y="392"/>
                </a:lnTo>
                <a:lnTo>
                  <a:pt x="62" y="388"/>
                </a:lnTo>
                <a:lnTo>
                  <a:pt x="60" y="382"/>
                </a:lnTo>
                <a:lnTo>
                  <a:pt x="58" y="378"/>
                </a:lnTo>
                <a:lnTo>
                  <a:pt x="56" y="372"/>
                </a:lnTo>
                <a:lnTo>
                  <a:pt x="55" y="368"/>
                </a:lnTo>
                <a:lnTo>
                  <a:pt x="53" y="361"/>
                </a:lnTo>
                <a:lnTo>
                  <a:pt x="53" y="361"/>
                </a:lnTo>
                <a:lnTo>
                  <a:pt x="53" y="361"/>
                </a:lnTo>
                <a:lnTo>
                  <a:pt x="52" y="361"/>
                </a:lnTo>
                <a:lnTo>
                  <a:pt x="52" y="361"/>
                </a:lnTo>
                <a:lnTo>
                  <a:pt x="51" y="361"/>
                </a:lnTo>
                <a:lnTo>
                  <a:pt x="50" y="361"/>
                </a:lnTo>
                <a:lnTo>
                  <a:pt x="50" y="362"/>
                </a:lnTo>
                <a:lnTo>
                  <a:pt x="50" y="364"/>
                </a:lnTo>
                <a:lnTo>
                  <a:pt x="49" y="365"/>
                </a:lnTo>
                <a:lnTo>
                  <a:pt x="48" y="367"/>
                </a:lnTo>
                <a:lnTo>
                  <a:pt x="45" y="371"/>
                </a:lnTo>
                <a:lnTo>
                  <a:pt x="44" y="374"/>
                </a:lnTo>
                <a:lnTo>
                  <a:pt x="42" y="376"/>
                </a:lnTo>
                <a:lnTo>
                  <a:pt x="39" y="379"/>
                </a:lnTo>
                <a:lnTo>
                  <a:pt x="37" y="382"/>
                </a:lnTo>
                <a:lnTo>
                  <a:pt x="34" y="386"/>
                </a:lnTo>
                <a:lnTo>
                  <a:pt x="31" y="389"/>
                </a:lnTo>
                <a:lnTo>
                  <a:pt x="28" y="391"/>
                </a:lnTo>
                <a:lnTo>
                  <a:pt x="25" y="393"/>
                </a:lnTo>
                <a:lnTo>
                  <a:pt x="22" y="395"/>
                </a:lnTo>
                <a:lnTo>
                  <a:pt x="18" y="397"/>
                </a:lnTo>
                <a:lnTo>
                  <a:pt x="14" y="398"/>
                </a:lnTo>
                <a:lnTo>
                  <a:pt x="10" y="398"/>
                </a:lnTo>
                <a:lnTo>
                  <a:pt x="10" y="398"/>
                </a:lnTo>
                <a:lnTo>
                  <a:pt x="9" y="398"/>
                </a:lnTo>
                <a:lnTo>
                  <a:pt x="8" y="398"/>
                </a:lnTo>
                <a:lnTo>
                  <a:pt x="8" y="396"/>
                </a:lnTo>
                <a:lnTo>
                  <a:pt x="7" y="395"/>
                </a:lnTo>
                <a:lnTo>
                  <a:pt x="5" y="392"/>
                </a:lnTo>
                <a:lnTo>
                  <a:pt x="4" y="390"/>
                </a:lnTo>
                <a:lnTo>
                  <a:pt x="3" y="387"/>
                </a:lnTo>
                <a:lnTo>
                  <a:pt x="3" y="384"/>
                </a:lnTo>
                <a:lnTo>
                  <a:pt x="2" y="381"/>
                </a:lnTo>
                <a:lnTo>
                  <a:pt x="1" y="374"/>
                </a:lnTo>
                <a:lnTo>
                  <a:pt x="0" y="370"/>
                </a:lnTo>
                <a:lnTo>
                  <a:pt x="0" y="367"/>
                </a:lnTo>
                <a:lnTo>
                  <a:pt x="0" y="357"/>
                </a:lnTo>
                <a:lnTo>
                  <a:pt x="1" y="348"/>
                </a:lnTo>
                <a:lnTo>
                  <a:pt x="2" y="343"/>
                </a:lnTo>
                <a:lnTo>
                  <a:pt x="3" y="338"/>
                </a:lnTo>
                <a:lnTo>
                  <a:pt x="3" y="332"/>
                </a:lnTo>
                <a:lnTo>
                  <a:pt x="5" y="327"/>
                </a:lnTo>
                <a:lnTo>
                  <a:pt x="6" y="322"/>
                </a:lnTo>
                <a:lnTo>
                  <a:pt x="8" y="316"/>
                </a:lnTo>
                <a:lnTo>
                  <a:pt x="10" y="311"/>
                </a:lnTo>
                <a:lnTo>
                  <a:pt x="12" y="304"/>
                </a:lnTo>
                <a:lnTo>
                  <a:pt x="15" y="299"/>
                </a:lnTo>
                <a:lnTo>
                  <a:pt x="18" y="293"/>
                </a:lnTo>
                <a:lnTo>
                  <a:pt x="22" y="287"/>
                </a:lnTo>
                <a:lnTo>
                  <a:pt x="26" y="281"/>
                </a:lnTo>
                <a:lnTo>
                  <a:pt x="30" y="275"/>
                </a:lnTo>
                <a:lnTo>
                  <a:pt x="34" y="269"/>
                </a:lnTo>
                <a:lnTo>
                  <a:pt x="37" y="265"/>
                </a:lnTo>
                <a:lnTo>
                  <a:pt x="42" y="260"/>
                </a:lnTo>
                <a:lnTo>
                  <a:pt x="46" y="254"/>
                </a:lnTo>
                <a:lnTo>
                  <a:pt x="49" y="252"/>
                </a:lnTo>
                <a:lnTo>
                  <a:pt x="52" y="250"/>
                </a:lnTo>
                <a:lnTo>
                  <a:pt x="56" y="246"/>
                </a:lnTo>
                <a:lnTo>
                  <a:pt x="59" y="243"/>
                </a:lnTo>
                <a:lnTo>
                  <a:pt x="66" y="238"/>
                </a:lnTo>
                <a:lnTo>
                  <a:pt x="70" y="233"/>
                </a:lnTo>
                <a:lnTo>
                  <a:pt x="72" y="232"/>
                </a:lnTo>
                <a:close/>
              </a:path>
            </a:pathLst>
          </a:custGeom>
          <a:solidFill>
            <a:srgbClr val="FAAD29"/>
          </a:solidFill>
          <a:ln>
            <a:noFill/>
          </a:ln>
        </p:spPr>
        <p:txBody>
          <a:bodyPr vert="horz" wrap="square" lIns="91434" tIns="45717" rIns="91434" bIns="45717"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99" name="组合 98"/>
          <p:cNvGrpSpPr/>
          <p:nvPr/>
        </p:nvGrpSpPr>
        <p:grpSpPr>
          <a:xfrm>
            <a:off x="5267972" y="2605623"/>
            <a:ext cx="446129" cy="391615"/>
            <a:chOff x="584457" y="105243"/>
            <a:chExt cx="978295" cy="858886"/>
          </a:xfrm>
          <a:solidFill>
            <a:srgbClr val="F99118"/>
          </a:solidFill>
        </p:grpSpPr>
        <p:sp>
          <p:nvSpPr>
            <p:cNvPr id="100" name="Oval 16"/>
            <p:cNvSpPr>
              <a:spLocks noChangeArrowheads="1"/>
            </p:cNvSpPr>
            <p:nvPr/>
          </p:nvSpPr>
          <p:spPr bwMode="auto">
            <a:xfrm>
              <a:off x="665022" y="161352"/>
              <a:ext cx="172640" cy="156815"/>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72567" tIns="36283" rIns="72567" bIns="36283"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3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endParaRPr>
            </a:p>
          </p:txBody>
        </p:sp>
        <p:sp>
          <p:nvSpPr>
            <p:cNvPr id="101" name="Freeform 17"/>
            <p:cNvSpPr/>
            <p:nvPr/>
          </p:nvSpPr>
          <p:spPr bwMode="auto">
            <a:xfrm>
              <a:off x="584457" y="349817"/>
              <a:ext cx="267593" cy="523676"/>
            </a:xfrm>
            <a:custGeom>
              <a:avLst/>
              <a:gdLst>
                <a:gd name="T0" fmla="*/ 64 w 179"/>
                <a:gd name="T1" fmla="*/ 0 h 350"/>
                <a:gd name="T2" fmla="*/ 27 w 179"/>
                <a:gd name="T3" fmla="*/ 56 h 350"/>
                <a:gd name="T4" fmla="*/ 95 w 179"/>
                <a:gd name="T5" fmla="*/ 98 h 350"/>
                <a:gd name="T6" fmla="*/ 118 w 179"/>
                <a:gd name="T7" fmla="*/ 165 h 350"/>
                <a:gd name="T8" fmla="*/ 0 w 179"/>
                <a:gd name="T9" fmla="*/ 295 h 350"/>
                <a:gd name="T10" fmla="*/ 88 w 179"/>
                <a:gd name="T11" fmla="*/ 350 h 350"/>
                <a:gd name="T12" fmla="*/ 160 w 179"/>
                <a:gd name="T13" fmla="*/ 188 h 350"/>
                <a:gd name="T14" fmla="*/ 153 w 179"/>
                <a:gd name="T15" fmla="*/ 76 h 350"/>
                <a:gd name="T16" fmla="*/ 64 w 179"/>
                <a:gd name="T17"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350">
                  <a:moveTo>
                    <a:pt x="64" y="0"/>
                  </a:moveTo>
                  <a:cubicBezTo>
                    <a:pt x="27" y="56"/>
                    <a:pt x="27" y="56"/>
                    <a:pt x="27" y="56"/>
                  </a:cubicBezTo>
                  <a:cubicBezTo>
                    <a:pt x="95" y="98"/>
                    <a:pt x="95" y="98"/>
                    <a:pt x="95" y="98"/>
                  </a:cubicBezTo>
                  <a:cubicBezTo>
                    <a:pt x="95" y="98"/>
                    <a:pt x="139" y="121"/>
                    <a:pt x="118" y="165"/>
                  </a:cubicBezTo>
                  <a:cubicBezTo>
                    <a:pt x="98" y="205"/>
                    <a:pt x="0" y="295"/>
                    <a:pt x="0" y="295"/>
                  </a:cubicBezTo>
                  <a:cubicBezTo>
                    <a:pt x="88" y="350"/>
                    <a:pt x="88" y="350"/>
                    <a:pt x="88" y="350"/>
                  </a:cubicBezTo>
                  <a:cubicBezTo>
                    <a:pt x="149" y="218"/>
                    <a:pt x="145" y="235"/>
                    <a:pt x="160" y="188"/>
                  </a:cubicBezTo>
                  <a:cubicBezTo>
                    <a:pt x="176" y="139"/>
                    <a:pt x="179" y="102"/>
                    <a:pt x="153" y="76"/>
                  </a:cubicBezTo>
                  <a:cubicBezTo>
                    <a:pt x="118" y="41"/>
                    <a:pt x="114" y="38"/>
                    <a:pt x="64"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72567" tIns="36283" rIns="72567" bIns="36283"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3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endParaRPr>
            </a:p>
          </p:txBody>
        </p:sp>
        <p:sp>
          <p:nvSpPr>
            <p:cNvPr id="102" name="Freeform 18"/>
            <p:cNvSpPr/>
            <p:nvPr/>
          </p:nvSpPr>
          <p:spPr bwMode="auto">
            <a:xfrm>
              <a:off x="790186" y="105243"/>
              <a:ext cx="772566" cy="858886"/>
            </a:xfrm>
            <a:custGeom>
              <a:avLst/>
              <a:gdLst>
                <a:gd name="T0" fmla="*/ 497 w 518"/>
                <a:gd name="T1" fmla="*/ 148 h 573"/>
                <a:gd name="T2" fmla="*/ 152 w 518"/>
                <a:gd name="T3" fmla="*/ 92 h 573"/>
                <a:gd name="T4" fmla="*/ 173 w 518"/>
                <a:gd name="T5" fmla="*/ 52 h 573"/>
                <a:gd name="T6" fmla="*/ 91 w 518"/>
                <a:gd name="T7" fmla="*/ 29 h 573"/>
                <a:gd name="T8" fmla="*/ 0 w 518"/>
                <a:gd name="T9" fmla="*/ 186 h 573"/>
                <a:gd name="T10" fmla="*/ 56 w 518"/>
                <a:gd name="T11" fmla="*/ 218 h 573"/>
                <a:gd name="T12" fmla="*/ 99 w 518"/>
                <a:gd name="T13" fmla="*/ 169 h 573"/>
                <a:gd name="T14" fmla="*/ 137 w 518"/>
                <a:gd name="T15" fmla="*/ 153 h 573"/>
                <a:gd name="T16" fmla="*/ 74 w 518"/>
                <a:gd name="T17" fmla="*/ 246 h 573"/>
                <a:gd name="T18" fmla="*/ 108 w 518"/>
                <a:gd name="T19" fmla="*/ 276 h 573"/>
                <a:gd name="T20" fmla="*/ 157 w 518"/>
                <a:gd name="T21" fmla="*/ 227 h 573"/>
                <a:gd name="T22" fmla="*/ 186 w 518"/>
                <a:gd name="T23" fmla="*/ 227 h 573"/>
                <a:gd name="T24" fmla="*/ 186 w 518"/>
                <a:gd name="T25" fmla="*/ 277 h 573"/>
                <a:gd name="T26" fmla="*/ 72 w 518"/>
                <a:gd name="T27" fmla="*/ 277 h 573"/>
                <a:gd name="T28" fmla="*/ 72 w 518"/>
                <a:gd name="T29" fmla="*/ 317 h 573"/>
                <a:gd name="T30" fmla="*/ 186 w 518"/>
                <a:gd name="T31" fmla="*/ 317 h 573"/>
                <a:gd name="T32" fmla="*/ 186 w 518"/>
                <a:gd name="T33" fmla="*/ 412 h 573"/>
                <a:gd name="T34" fmla="*/ 181 w 518"/>
                <a:gd name="T35" fmla="*/ 412 h 573"/>
                <a:gd name="T36" fmla="*/ 142 w 518"/>
                <a:gd name="T37" fmla="*/ 397 h 573"/>
                <a:gd name="T38" fmla="*/ 140 w 518"/>
                <a:gd name="T39" fmla="*/ 339 h 573"/>
                <a:gd name="T40" fmla="*/ 62 w 518"/>
                <a:gd name="T41" fmla="*/ 339 h 573"/>
                <a:gd name="T42" fmla="*/ 59 w 518"/>
                <a:gd name="T43" fmla="*/ 341 h 573"/>
                <a:gd name="T44" fmla="*/ 142 w 518"/>
                <a:gd name="T45" fmla="*/ 466 h 573"/>
                <a:gd name="T46" fmla="*/ 334 w 518"/>
                <a:gd name="T47" fmla="*/ 415 h 573"/>
                <a:gd name="T48" fmla="*/ 345 w 518"/>
                <a:gd name="T49" fmla="*/ 458 h 573"/>
                <a:gd name="T50" fmla="*/ 410 w 518"/>
                <a:gd name="T51" fmla="*/ 431 h 573"/>
                <a:gd name="T52" fmla="*/ 366 w 518"/>
                <a:gd name="T53" fmla="*/ 325 h 573"/>
                <a:gd name="T54" fmla="*/ 314 w 518"/>
                <a:gd name="T55" fmla="*/ 341 h 573"/>
                <a:gd name="T56" fmla="*/ 324 w 518"/>
                <a:gd name="T57" fmla="*/ 377 h 573"/>
                <a:gd name="T58" fmla="*/ 278 w 518"/>
                <a:gd name="T59" fmla="*/ 400 h 573"/>
                <a:gd name="T60" fmla="*/ 278 w 518"/>
                <a:gd name="T61" fmla="*/ 317 h 573"/>
                <a:gd name="T62" fmla="*/ 389 w 518"/>
                <a:gd name="T63" fmla="*/ 317 h 573"/>
                <a:gd name="T64" fmla="*/ 389 w 518"/>
                <a:gd name="T65" fmla="*/ 277 h 573"/>
                <a:gd name="T66" fmla="*/ 278 w 518"/>
                <a:gd name="T67" fmla="*/ 277 h 573"/>
                <a:gd name="T68" fmla="*/ 278 w 518"/>
                <a:gd name="T69" fmla="*/ 227 h 573"/>
                <a:gd name="T70" fmla="*/ 389 w 518"/>
                <a:gd name="T71" fmla="*/ 227 h 573"/>
                <a:gd name="T72" fmla="*/ 389 w 518"/>
                <a:gd name="T73" fmla="*/ 187 h 573"/>
                <a:gd name="T74" fmla="*/ 192 w 518"/>
                <a:gd name="T75" fmla="*/ 187 h 573"/>
                <a:gd name="T76" fmla="*/ 220 w 518"/>
                <a:gd name="T77" fmla="*/ 143 h 573"/>
                <a:gd name="T78" fmla="*/ 186 w 518"/>
                <a:gd name="T79" fmla="*/ 134 h 573"/>
                <a:gd name="T80" fmla="*/ 415 w 518"/>
                <a:gd name="T81" fmla="*/ 177 h 573"/>
                <a:gd name="T82" fmla="*/ 415 w 518"/>
                <a:gd name="T83" fmla="*/ 405 h 573"/>
                <a:gd name="T84" fmla="*/ 334 w 518"/>
                <a:gd name="T85" fmla="*/ 478 h 573"/>
                <a:gd name="T86" fmla="*/ 285 w 518"/>
                <a:gd name="T87" fmla="*/ 467 h 573"/>
                <a:gd name="T88" fmla="*/ 274 w 518"/>
                <a:gd name="T89" fmla="*/ 514 h 573"/>
                <a:gd name="T90" fmla="*/ 501 w 518"/>
                <a:gd name="T91" fmla="*/ 412 h 573"/>
                <a:gd name="T92" fmla="*/ 497 w 518"/>
                <a:gd name="T93" fmla="*/ 148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8" h="573">
                  <a:moveTo>
                    <a:pt x="497" y="148"/>
                  </a:moveTo>
                  <a:cubicBezTo>
                    <a:pt x="497" y="148"/>
                    <a:pt x="478" y="0"/>
                    <a:pt x="152" y="92"/>
                  </a:cubicBezTo>
                  <a:cubicBezTo>
                    <a:pt x="166" y="68"/>
                    <a:pt x="173" y="52"/>
                    <a:pt x="173" y="52"/>
                  </a:cubicBezTo>
                  <a:cubicBezTo>
                    <a:pt x="91" y="29"/>
                    <a:pt x="91" y="29"/>
                    <a:pt x="91" y="29"/>
                  </a:cubicBezTo>
                  <a:cubicBezTo>
                    <a:pt x="91" y="29"/>
                    <a:pt x="59" y="136"/>
                    <a:pt x="0" y="186"/>
                  </a:cubicBezTo>
                  <a:cubicBezTo>
                    <a:pt x="0" y="186"/>
                    <a:pt x="57" y="219"/>
                    <a:pt x="56" y="218"/>
                  </a:cubicBezTo>
                  <a:cubicBezTo>
                    <a:pt x="72" y="201"/>
                    <a:pt x="87" y="185"/>
                    <a:pt x="99" y="169"/>
                  </a:cubicBezTo>
                  <a:cubicBezTo>
                    <a:pt x="112" y="163"/>
                    <a:pt x="125" y="158"/>
                    <a:pt x="137" y="153"/>
                  </a:cubicBezTo>
                  <a:cubicBezTo>
                    <a:pt x="122" y="180"/>
                    <a:pt x="98" y="221"/>
                    <a:pt x="74" y="246"/>
                  </a:cubicBezTo>
                  <a:cubicBezTo>
                    <a:pt x="108" y="276"/>
                    <a:pt x="108" y="276"/>
                    <a:pt x="108" y="276"/>
                  </a:cubicBezTo>
                  <a:cubicBezTo>
                    <a:pt x="108" y="276"/>
                    <a:pt x="131" y="254"/>
                    <a:pt x="157" y="227"/>
                  </a:cubicBezTo>
                  <a:cubicBezTo>
                    <a:pt x="186" y="227"/>
                    <a:pt x="186" y="227"/>
                    <a:pt x="186" y="227"/>
                  </a:cubicBezTo>
                  <a:cubicBezTo>
                    <a:pt x="186" y="277"/>
                    <a:pt x="186" y="277"/>
                    <a:pt x="186" y="277"/>
                  </a:cubicBezTo>
                  <a:cubicBezTo>
                    <a:pt x="72" y="277"/>
                    <a:pt x="72" y="277"/>
                    <a:pt x="72" y="277"/>
                  </a:cubicBezTo>
                  <a:cubicBezTo>
                    <a:pt x="72" y="317"/>
                    <a:pt x="72" y="317"/>
                    <a:pt x="72" y="317"/>
                  </a:cubicBezTo>
                  <a:cubicBezTo>
                    <a:pt x="186" y="317"/>
                    <a:pt x="186" y="317"/>
                    <a:pt x="186" y="317"/>
                  </a:cubicBezTo>
                  <a:cubicBezTo>
                    <a:pt x="186" y="412"/>
                    <a:pt x="186" y="412"/>
                    <a:pt x="186" y="412"/>
                  </a:cubicBezTo>
                  <a:cubicBezTo>
                    <a:pt x="184" y="412"/>
                    <a:pt x="183" y="412"/>
                    <a:pt x="181" y="412"/>
                  </a:cubicBezTo>
                  <a:cubicBezTo>
                    <a:pt x="169" y="411"/>
                    <a:pt x="149" y="409"/>
                    <a:pt x="142" y="397"/>
                  </a:cubicBezTo>
                  <a:cubicBezTo>
                    <a:pt x="133" y="383"/>
                    <a:pt x="139" y="356"/>
                    <a:pt x="140" y="339"/>
                  </a:cubicBezTo>
                  <a:cubicBezTo>
                    <a:pt x="62" y="339"/>
                    <a:pt x="62" y="339"/>
                    <a:pt x="62" y="339"/>
                  </a:cubicBezTo>
                  <a:cubicBezTo>
                    <a:pt x="59" y="341"/>
                    <a:pt x="59" y="341"/>
                    <a:pt x="59" y="341"/>
                  </a:cubicBezTo>
                  <a:cubicBezTo>
                    <a:pt x="59" y="341"/>
                    <a:pt x="30" y="469"/>
                    <a:pt x="142" y="466"/>
                  </a:cubicBezTo>
                  <a:cubicBezTo>
                    <a:pt x="246" y="469"/>
                    <a:pt x="305" y="437"/>
                    <a:pt x="334" y="415"/>
                  </a:cubicBezTo>
                  <a:cubicBezTo>
                    <a:pt x="345" y="458"/>
                    <a:pt x="345" y="458"/>
                    <a:pt x="345" y="458"/>
                  </a:cubicBezTo>
                  <a:cubicBezTo>
                    <a:pt x="410" y="431"/>
                    <a:pt x="410" y="431"/>
                    <a:pt x="410" y="431"/>
                  </a:cubicBezTo>
                  <a:cubicBezTo>
                    <a:pt x="366" y="325"/>
                    <a:pt x="366" y="325"/>
                    <a:pt x="366" y="325"/>
                  </a:cubicBezTo>
                  <a:cubicBezTo>
                    <a:pt x="314" y="341"/>
                    <a:pt x="314" y="341"/>
                    <a:pt x="314" y="341"/>
                  </a:cubicBezTo>
                  <a:cubicBezTo>
                    <a:pt x="324" y="377"/>
                    <a:pt x="324" y="377"/>
                    <a:pt x="324" y="377"/>
                  </a:cubicBezTo>
                  <a:cubicBezTo>
                    <a:pt x="310" y="387"/>
                    <a:pt x="295" y="395"/>
                    <a:pt x="278" y="400"/>
                  </a:cubicBezTo>
                  <a:cubicBezTo>
                    <a:pt x="278" y="317"/>
                    <a:pt x="278" y="317"/>
                    <a:pt x="278" y="317"/>
                  </a:cubicBezTo>
                  <a:cubicBezTo>
                    <a:pt x="389" y="317"/>
                    <a:pt x="389" y="317"/>
                    <a:pt x="389" y="317"/>
                  </a:cubicBezTo>
                  <a:cubicBezTo>
                    <a:pt x="389" y="277"/>
                    <a:pt x="389" y="277"/>
                    <a:pt x="389" y="277"/>
                  </a:cubicBezTo>
                  <a:cubicBezTo>
                    <a:pt x="278" y="277"/>
                    <a:pt x="278" y="277"/>
                    <a:pt x="278" y="277"/>
                  </a:cubicBezTo>
                  <a:cubicBezTo>
                    <a:pt x="278" y="227"/>
                    <a:pt x="278" y="227"/>
                    <a:pt x="278" y="227"/>
                  </a:cubicBezTo>
                  <a:cubicBezTo>
                    <a:pt x="389" y="227"/>
                    <a:pt x="389" y="227"/>
                    <a:pt x="389" y="227"/>
                  </a:cubicBezTo>
                  <a:cubicBezTo>
                    <a:pt x="389" y="187"/>
                    <a:pt x="389" y="187"/>
                    <a:pt x="389" y="187"/>
                  </a:cubicBezTo>
                  <a:cubicBezTo>
                    <a:pt x="192" y="187"/>
                    <a:pt x="192" y="187"/>
                    <a:pt x="192" y="187"/>
                  </a:cubicBezTo>
                  <a:cubicBezTo>
                    <a:pt x="206" y="169"/>
                    <a:pt x="217" y="154"/>
                    <a:pt x="220" y="143"/>
                  </a:cubicBezTo>
                  <a:cubicBezTo>
                    <a:pt x="186" y="134"/>
                    <a:pt x="186" y="134"/>
                    <a:pt x="186" y="134"/>
                  </a:cubicBezTo>
                  <a:cubicBezTo>
                    <a:pt x="334" y="81"/>
                    <a:pt x="416" y="90"/>
                    <a:pt x="415" y="177"/>
                  </a:cubicBezTo>
                  <a:cubicBezTo>
                    <a:pt x="415" y="405"/>
                    <a:pt x="415" y="405"/>
                    <a:pt x="415" y="405"/>
                  </a:cubicBezTo>
                  <a:cubicBezTo>
                    <a:pt x="415" y="405"/>
                    <a:pt x="424" y="484"/>
                    <a:pt x="334" y="478"/>
                  </a:cubicBezTo>
                  <a:cubicBezTo>
                    <a:pt x="285" y="467"/>
                    <a:pt x="285" y="467"/>
                    <a:pt x="285" y="467"/>
                  </a:cubicBezTo>
                  <a:cubicBezTo>
                    <a:pt x="274" y="514"/>
                    <a:pt x="274" y="514"/>
                    <a:pt x="274" y="514"/>
                  </a:cubicBezTo>
                  <a:cubicBezTo>
                    <a:pt x="274" y="514"/>
                    <a:pt x="484" y="573"/>
                    <a:pt x="501" y="412"/>
                  </a:cubicBezTo>
                  <a:cubicBezTo>
                    <a:pt x="518" y="251"/>
                    <a:pt x="497" y="148"/>
                    <a:pt x="497" y="14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72567" tIns="36283" rIns="72567" bIns="36283"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3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300" fill="hold"/>
                                        <p:tgtEl>
                                          <p:spTgt spid="2"/>
                                        </p:tgtEl>
                                        <p:attrNameLst>
                                          <p:attrName>ppt_x</p:attrName>
                                        </p:attrNameLst>
                                      </p:cBhvr>
                                      <p:tavLst>
                                        <p:tav tm="0">
                                          <p:val>
                                            <p:strVal val="#ppt_x"/>
                                          </p:val>
                                        </p:tav>
                                        <p:tav tm="100000">
                                          <p:val>
                                            <p:strVal val="#ppt_x"/>
                                          </p:val>
                                        </p:tav>
                                      </p:tavLst>
                                    </p:anim>
                                    <p:anim calcmode="lin" valueType="num">
                                      <p:cBhvr additive="base">
                                        <p:cTn id="8" dur="3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decel="50000" fill="hold" nodeType="afterEffect">
                                  <p:stCondLst>
                                    <p:cond delay="0"/>
                                  </p:stCondLst>
                                  <p:childTnLst>
                                    <p:set>
                                      <p:cBhvr>
                                        <p:cTn id="11" dur="1" fill="hold">
                                          <p:stCondLst>
                                            <p:cond delay="0"/>
                                          </p:stCondLst>
                                        </p:cTn>
                                        <p:tgtEl>
                                          <p:spTgt spid="61"/>
                                        </p:tgtEl>
                                        <p:attrNameLst>
                                          <p:attrName>style.visibility</p:attrName>
                                        </p:attrNameLst>
                                      </p:cBhvr>
                                      <p:to>
                                        <p:strVal val="visible"/>
                                      </p:to>
                                    </p:set>
                                    <p:anim calcmode="lin" valueType="num">
                                      <p:cBhvr additive="base">
                                        <p:cTn id="12" dur="300" fill="hold"/>
                                        <p:tgtEl>
                                          <p:spTgt spid="61"/>
                                        </p:tgtEl>
                                        <p:attrNameLst>
                                          <p:attrName>ppt_x</p:attrName>
                                        </p:attrNameLst>
                                      </p:cBhvr>
                                      <p:tavLst>
                                        <p:tav tm="0">
                                          <p:val>
                                            <p:strVal val="0-#ppt_w/2"/>
                                          </p:val>
                                        </p:tav>
                                        <p:tav tm="100000">
                                          <p:val>
                                            <p:strVal val="#ppt_x"/>
                                          </p:val>
                                        </p:tav>
                                      </p:tavLst>
                                    </p:anim>
                                    <p:anim calcmode="lin" valueType="num">
                                      <p:cBhvr additive="base">
                                        <p:cTn id="13" dur="300" fill="hold"/>
                                        <p:tgtEl>
                                          <p:spTgt spid="6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decel="50000" fill="hold" nodeType="afterEffect">
                                  <p:stCondLst>
                                    <p:cond delay="0"/>
                                  </p:stCondLst>
                                  <p:childTnLst>
                                    <p:set>
                                      <p:cBhvr>
                                        <p:cTn id="16" dur="1" fill="hold">
                                          <p:stCondLst>
                                            <p:cond delay="0"/>
                                          </p:stCondLst>
                                        </p:cTn>
                                        <p:tgtEl>
                                          <p:spTgt spid="70"/>
                                        </p:tgtEl>
                                        <p:attrNameLst>
                                          <p:attrName>style.visibility</p:attrName>
                                        </p:attrNameLst>
                                      </p:cBhvr>
                                      <p:to>
                                        <p:strVal val="visible"/>
                                      </p:to>
                                    </p:set>
                                    <p:anim calcmode="lin" valueType="num">
                                      <p:cBhvr additive="base">
                                        <p:cTn id="17" dur="300" fill="hold"/>
                                        <p:tgtEl>
                                          <p:spTgt spid="70"/>
                                        </p:tgtEl>
                                        <p:attrNameLst>
                                          <p:attrName>ppt_x</p:attrName>
                                        </p:attrNameLst>
                                      </p:cBhvr>
                                      <p:tavLst>
                                        <p:tav tm="0">
                                          <p:val>
                                            <p:strVal val="0-#ppt_w/2"/>
                                          </p:val>
                                        </p:tav>
                                        <p:tav tm="100000">
                                          <p:val>
                                            <p:strVal val="#ppt_x"/>
                                          </p:val>
                                        </p:tav>
                                      </p:tavLst>
                                    </p:anim>
                                    <p:anim calcmode="lin" valueType="num">
                                      <p:cBhvr additive="base">
                                        <p:cTn id="18" dur="300" fill="hold"/>
                                        <p:tgtEl>
                                          <p:spTgt spid="70"/>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decel="50000" fill="hold" nodeType="afterEffect">
                                  <p:stCondLst>
                                    <p:cond delay="0"/>
                                  </p:stCondLst>
                                  <p:childTnLst>
                                    <p:set>
                                      <p:cBhvr>
                                        <p:cTn id="21" dur="1" fill="hold">
                                          <p:stCondLst>
                                            <p:cond delay="0"/>
                                          </p:stCondLst>
                                        </p:cTn>
                                        <p:tgtEl>
                                          <p:spTgt spid="64"/>
                                        </p:tgtEl>
                                        <p:attrNameLst>
                                          <p:attrName>style.visibility</p:attrName>
                                        </p:attrNameLst>
                                      </p:cBhvr>
                                      <p:to>
                                        <p:strVal val="visible"/>
                                      </p:to>
                                    </p:set>
                                    <p:anim calcmode="lin" valueType="num">
                                      <p:cBhvr additive="base">
                                        <p:cTn id="22" dur="300" fill="hold"/>
                                        <p:tgtEl>
                                          <p:spTgt spid="64"/>
                                        </p:tgtEl>
                                        <p:attrNameLst>
                                          <p:attrName>ppt_x</p:attrName>
                                        </p:attrNameLst>
                                      </p:cBhvr>
                                      <p:tavLst>
                                        <p:tav tm="0">
                                          <p:val>
                                            <p:strVal val="0-#ppt_w/2"/>
                                          </p:val>
                                        </p:tav>
                                        <p:tav tm="100000">
                                          <p:val>
                                            <p:strVal val="#ppt_x"/>
                                          </p:val>
                                        </p:tav>
                                      </p:tavLst>
                                    </p:anim>
                                    <p:anim calcmode="lin" valueType="num">
                                      <p:cBhvr additive="base">
                                        <p:cTn id="23" dur="300" fill="hold"/>
                                        <p:tgtEl>
                                          <p:spTgt spid="64"/>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decel="50000" fill="hold" nodeType="after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additive="base">
                                        <p:cTn id="27" dur="300" fill="hold"/>
                                        <p:tgtEl>
                                          <p:spTgt spid="67"/>
                                        </p:tgtEl>
                                        <p:attrNameLst>
                                          <p:attrName>ppt_x</p:attrName>
                                        </p:attrNameLst>
                                      </p:cBhvr>
                                      <p:tavLst>
                                        <p:tav tm="0">
                                          <p:val>
                                            <p:strVal val="0-#ppt_w/2"/>
                                          </p:val>
                                        </p:tav>
                                        <p:tav tm="100000">
                                          <p:val>
                                            <p:strVal val="#ppt_x"/>
                                          </p:val>
                                        </p:tav>
                                      </p:tavLst>
                                    </p:anim>
                                    <p:anim calcmode="lin" valueType="num">
                                      <p:cBhvr additive="base">
                                        <p:cTn id="28" dur="300" fill="hold"/>
                                        <p:tgtEl>
                                          <p:spTgt spid="67"/>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4" decel="50000" fill="hold" grpId="0" nodeType="afterEffect">
                                  <p:stCondLst>
                                    <p:cond delay="0"/>
                                  </p:stCondLst>
                                  <p:childTnLst>
                                    <p:set>
                                      <p:cBhvr>
                                        <p:cTn id="31" dur="1" fill="hold">
                                          <p:stCondLst>
                                            <p:cond delay="0"/>
                                          </p:stCondLst>
                                        </p:cTn>
                                        <p:tgtEl>
                                          <p:spTgt spid="60"/>
                                        </p:tgtEl>
                                        <p:attrNameLst>
                                          <p:attrName>style.visibility</p:attrName>
                                        </p:attrNameLst>
                                      </p:cBhvr>
                                      <p:to>
                                        <p:strVal val="visible"/>
                                      </p:to>
                                    </p:set>
                                    <p:anim calcmode="lin" valueType="num">
                                      <p:cBhvr additive="base">
                                        <p:cTn id="32" dur="300" fill="hold"/>
                                        <p:tgtEl>
                                          <p:spTgt spid="60"/>
                                        </p:tgtEl>
                                        <p:attrNameLst>
                                          <p:attrName>ppt_x</p:attrName>
                                        </p:attrNameLst>
                                      </p:cBhvr>
                                      <p:tavLst>
                                        <p:tav tm="0">
                                          <p:val>
                                            <p:strVal val="#ppt_x"/>
                                          </p:val>
                                        </p:tav>
                                        <p:tav tm="100000">
                                          <p:val>
                                            <p:strVal val="#ppt_x"/>
                                          </p:val>
                                        </p:tav>
                                      </p:tavLst>
                                    </p:anim>
                                    <p:anim calcmode="lin" valueType="num">
                                      <p:cBhvr additive="base">
                                        <p:cTn id="33" dur="3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7200" y="160470"/>
            <a:ext cx="6000750" cy="581025"/>
          </a:xfrm>
          <a:prstGeom prst="rect">
            <a:avLst/>
          </a:prstGeom>
          <a:noFill/>
        </p:spPr>
        <p:txBody>
          <a:bodyPr wrap="square" rtlCol="0">
            <a:spAutoFit/>
          </a:bodyPr>
          <a:lstStyle/>
          <a:p>
            <a:r>
              <a:rPr lang="en-US" altLang="zh-CN" sz="3000" b="1" dirty="0" smtClean="0">
                <a:solidFill>
                  <a:schemeClr val="bg1"/>
                </a:solidFill>
              </a:rPr>
              <a:t>单击此处添加标题</a:t>
            </a:r>
          </a:p>
        </p:txBody>
      </p:sp>
      <p:sp>
        <p:nvSpPr>
          <p:cNvPr id="42" name="Rectangle 118"/>
          <p:cNvSpPr/>
          <p:nvPr/>
        </p:nvSpPr>
        <p:spPr>
          <a:xfrm>
            <a:off x="-1" y="3694649"/>
            <a:ext cx="9144000" cy="1133865"/>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30" b="0"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cs"/>
            </a:endParaRPr>
          </a:p>
        </p:txBody>
      </p:sp>
      <p:grpSp>
        <p:nvGrpSpPr>
          <p:cNvPr id="44" name="Group 62"/>
          <p:cNvGrpSpPr/>
          <p:nvPr/>
        </p:nvGrpSpPr>
        <p:grpSpPr>
          <a:xfrm rot="20675447">
            <a:off x="-793970" y="1605529"/>
            <a:ext cx="5445840" cy="2685751"/>
            <a:chOff x="812493" y="1298947"/>
            <a:chExt cx="6862137" cy="3384233"/>
          </a:xfrm>
        </p:grpSpPr>
        <p:sp>
          <p:nvSpPr>
            <p:cNvPr id="45" name="Freeform 13"/>
            <p:cNvSpPr>
              <a:spLocks noEditPoints="1"/>
            </p:cNvSpPr>
            <p:nvPr/>
          </p:nvSpPr>
          <p:spPr bwMode="auto">
            <a:xfrm rot="1715850">
              <a:off x="812493" y="3764350"/>
              <a:ext cx="3665024" cy="918830"/>
            </a:xfrm>
            <a:custGeom>
              <a:avLst/>
              <a:gdLst>
                <a:gd name="T0" fmla="*/ 229 w 695"/>
                <a:gd name="T1" fmla="*/ 157 h 174"/>
                <a:gd name="T2" fmla="*/ 338 w 695"/>
                <a:gd name="T3" fmla="*/ 173 h 174"/>
                <a:gd name="T4" fmla="*/ 395 w 695"/>
                <a:gd name="T5" fmla="*/ 157 h 174"/>
                <a:gd name="T6" fmla="*/ 273 w 695"/>
                <a:gd name="T7" fmla="*/ 86 h 174"/>
                <a:gd name="T8" fmla="*/ 273 w 695"/>
                <a:gd name="T9" fmla="*/ 72 h 174"/>
                <a:gd name="T10" fmla="*/ 355 w 695"/>
                <a:gd name="T11" fmla="*/ 82 h 174"/>
                <a:gd name="T12" fmla="*/ 493 w 695"/>
                <a:gd name="T13" fmla="*/ 99 h 174"/>
                <a:gd name="T14" fmla="*/ 563 w 695"/>
                <a:gd name="T15" fmla="*/ 86 h 174"/>
                <a:gd name="T16" fmla="*/ 534 w 695"/>
                <a:gd name="T17" fmla="*/ 47 h 174"/>
                <a:gd name="T18" fmla="*/ 569 w 695"/>
                <a:gd name="T19" fmla="*/ 32 h 174"/>
                <a:gd name="T20" fmla="*/ 656 w 695"/>
                <a:gd name="T21" fmla="*/ 39 h 174"/>
                <a:gd name="T22" fmla="*/ 653 w 695"/>
                <a:gd name="T23" fmla="*/ 8 h 174"/>
                <a:gd name="T24" fmla="*/ 656 w 695"/>
                <a:gd name="T25" fmla="*/ 4 h 174"/>
                <a:gd name="T26" fmla="*/ 677 w 695"/>
                <a:gd name="T27" fmla="*/ 3 h 174"/>
                <a:gd name="T28" fmla="*/ 689 w 695"/>
                <a:gd name="T29" fmla="*/ 2 h 174"/>
                <a:gd name="T30" fmla="*/ 656 w 695"/>
                <a:gd name="T31" fmla="*/ 1 h 174"/>
                <a:gd name="T32" fmla="*/ 645 w 695"/>
                <a:gd name="T33" fmla="*/ 8 h 174"/>
                <a:gd name="T34" fmla="*/ 652 w 695"/>
                <a:gd name="T35" fmla="*/ 28 h 174"/>
                <a:gd name="T36" fmla="*/ 633 w 695"/>
                <a:gd name="T37" fmla="*/ 32 h 174"/>
                <a:gd name="T38" fmla="*/ 631 w 695"/>
                <a:gd name="T39" fmla="*/ 31 h 174"/>
                <a:gd name="T40" fmla="*/ 623 w 695"/>
                <a:gd name="T41" fmla="*/ 29 h 174"/>
                <a:gd name="T42" fmla="*/ 588 w 695"/>
                <a:gd name="T43" fmla="*/ 27 h 174"/>
                <a:gd name="T44" fmla="*/ 573 w 695"/>
                <a:gd name="T45" fmla="*/ 24 h 174"/>
                <a:gd name="T46" fmla="*/ 562 w 695"/>
                <a:gd name="T47" fmla="*/ 22 h 174"/>
                <a:gd name="T48" fmla="*/ 532 w 695"/>
                <a:gd name="T49" fmla="*/ 21 h 174"/>
                <a:gd name="T50" fmla="*/ 498 w 695"/>
                <a:gd name="T51" fmla="*/ 36 h 174"/>
                <a:gd name="T52" fmla="*/ 500 w 695"/>
                <a:gd name="T53" fmla="*/ 43 h 174"/>
                <a:gd name="T54" fmla="*/ 516 w 695"/>
                <a:gd name="T55" fmla="*/ 47 h 174"/>
                <a:gd name="T56" fmla="*/ 509 w 695"/>
                <a:gd name="T57" fmla="*/ 51 h 174"/>
                <a:gd name="T58" fmla="*/ 529 w 695"/>
                <a:gd name="T59" fmla="*/ 74 h 174"/>
                <a:gd name="T60" fmla="*/ 535 w 695"/>
                <a:gd name="T61" fmla="*/ 83 h 174"/>
                <a:gd name="T62" fmla="*/ 515 w 695"/>
                <a:gd name="T63" fmla="*/ 91 h 174"/>
                <a:gd name="T64" fmla="*/ 466 w 695"/>
                <a:gd name="T65" fmla="*/ 86 h 174"/>
                <a:gd name="T66" fmla="*/ 444 w 695"/>
                <a:gd name="T67" fmla="*/ 84 h 174"/>
                <a:gd name="T68" fmla="*/ 435 w 695"/>
                <a:gd name="T69" fmla="*/ 82 h 174"/>
                <a:gd name="T70" fmla="*/ 418 w 695"/>
                <a:gd name="T71" fmla="*/ 82 h 174"/>
                <a:gd name="T72" fmla="*/ 383 w 695"/>
                <a:gd name="T73" fmla="*/ 77 h 174"/>
                <a:gd name="T74" fmla="*/ 346 w 695"/>
                <a:gd name="T75" fmla="*/ 71 h 174"/>
                <a:gd name="T76" fmla="*/ 307 w 695"/>
                <a:gd name="T77" fmla="*/ 68 h 174"/>
                <a:gd name="T78" fmla="*/ 240 w 695"/>
                <a:gd name="T79" fmla="*/ 69 h 174"/>
                <a:gd name="T80" fmla="*/ 241 w 695"/>
                <a:gd name="T81" fmla="*/ 78 h 174"/>
                <a:gd name="T82" fmla="*/ 247 w 695"/>
                <a:gd name="T83" fmla="*/ 84 h 174"/>
                <a:gd name="T84" fmla="*/ 245 w 695"/>
                <a:gd name="T85" fmla="*/ 86 h 174"/>
                <a:gd name="T86" fmla="*/ 269 w 695"/>
                <a:gd name="T87" fmla="*/ 98 h 174"/>
                <a:gd name="T88" fmla="*/ 293 w 695"/>
                <a:gd name="T89" fmla="*/ 111 h 174"/>
                <a:gd name="T90" fmla="*/ 308 w 695"/>
                <a:gd name="T91" fmla="*/ 118 h 174"/>
                <a:gd name="T92" fmla="*/ 332 w 695"/>
                <a:gd name="T93" fmla="*/ 128 h 174"/>
                <a:gd name="T94" fmla="*/ 352 w 695"/>
                <a:gd name="T95" fmla="*/ 144 h 174"/>
                <a:gd name="T96" fmla="*/ 371 w 695"/>
                <a:gd name="T97" fmla="*/ 156 h 174"/>
                <a:gd name="T98" fmla="*/ 370 w 695"/>
                <a:gd name="T99" fmla="*/ 167 h 174"/>
                <a:gd name="T100" fmla="*/ 281 w 695"/>
                <a:gd name="T101" fmla="*/ 157 h 174"/>
                <a:gd name="T102" fmla="*/ 249 w 695"/>
                <a:gd name="T103" fmla="*/ 152 h 174"/>
                <a:gd name="T104" fmla="*/ 160 w 695"/>
                <a:gd name="T105" fmla="*/ 140 h 174"/>
                <a:gd name="T106" fmla="*/ 79 w 695"/>
                <a:gd name="T107" fmla="*/ 123 h 174"/>
                <a:gd name="T108" fmla="*/ 656 w 695"/>
                <a:gd name="T109" fmla="*/ 33 h 174"/>
                <a:gd name="T110" fmla="*/ 648 w 695"/>
                <a:gd name="T111" fmla="*/ 5 h 174"/>
                <a:gd name="T112" fmla="*/ 655 w 695"/>
                <a:gd name="T113" fmla="*/ 33 h 174"/>
                <a:gd name="T114" fmla="*/ 648 w 695"/>
                <a:gd name="T115" fmla="*/ 37 h 174"/>
                <a:gd name="T116" fmla="*/ 535 w 695"/>
                <a:gd name="T117" fmla="*/ 9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5" h="174">
                  <a:moveTo>
                    <a:pt x="78" y="130"/>
                  </a:moveTo>
                  <a:cubicBezTo>
                    <a:pt x="88" y="132"/>
                    <a:pt x="101" y="134"/>
                    <a:pt x="109" y="136"/>
                  </a:cubicBezTo>
                  <a:cubicBezTo>
                    <a:pt x="147" y="143"/>
                    <a:pt x="179" y="151"/>
                    <a:pt x="220" y="157"/>
                  </a:cubicBezTo>
                  <a:cubicBezTo>
                    <a:pt x="219" y="157"/>
                    <a:pt x="222" y="157"/>
                    <a:pt x="225" y="157"/>
                  </a:cubicBezTo>
                  <a:cubicBezTo>
                    <a:pt x="224" y="157"/>
                    <a:pt x="224" y="157"/>
                    <a:pt x="224" y="157"/>
                  </a:cubicBezTo>
                  <a:cubicBezTo>
                    <a:pt x="229" y="157"/>
                    <a:pt x="229" y="157"/>
                    <a:pt x="229" y="157"/>
                  </a:cubicBezTo>
                  <a:cubicBezTo>
                    <a:pt x="232" y="157"/>
                    <a:pt x="229" y="158"/>
                    <a:pt x="226" y="158"/>
                  </a:cubicBezTo>
                  <a:cubicBezTo>
                    <a:pt x="242" y="160"/>
                    <a:pt x="257" y="162"/>
                    <a:pt x="272" y="165"/>
                  </a:cubicBezTo>
                  <a:cubicBezTo>
                    <a:pt x="275" y="164"/>
                    <a:pt x="280" y="166"/>
                    <a:pt x="283" y="165"/>
                  </a:cubicBezTo>
                  <a:cubicBezTo>
                    <a:pt x="283" y="166"/>
                    <a:pt x="283" y="166"/>
                    <a:pt x="282" y="166"/>
                  </a:cubicBezTo>
                  <a:cubicBezTo>
                    <a:pt x="294" y="167"/>
                    <a:pt x="295" y="167"/>
                    <a:pt x="303" y="169"/>
                  </a:cubicBezTo>
                  <a:cubicBezTo>
                    <a:pt x="314" y="171"/>
                    <a:pt x="325" y="172"/>
                    <a:pt x="338" y="173"/>
                  </a:cubicBezTo>
                  <a:cubicBezTo>
                    <a:pt x="346" y="174"/>
                    <a:pt x="351" y="174"/>
                    <a:pt x="366" y="173"/>
                  </a:cubicBezTo>
                  <a:cubicBezTo>
                    <a:pt x="367" y="173"/>
                    <a:pt x="372" y="173"/>
                    <a:pt x="375" y="172"/>
                  </a:cubicBezTo>
                  <a:cubicBezTo>
                    <a:pt x="379" y="171"/>
                    <a:pt x="379" y="171"/>
                    <a:pt x="379" y="171"/>
                  </a:cubicBezTo>
                  <a:cubicBezTo>
                    <a:pt x="396" y="166"/>
                    <a:pt x="387" y="169"/>
                    <a:pt x="391" y="167"/>
                  </a:cubicBezTo>
                  <a:cubicBezTo>
                    <a:pt x="398" y="163"/>
                    <a:pt x="396" y="163"/>
                    <a:pt x="397" y="161"/>
                  </a:cubicBezTo>
                  <a:cubicBezTo>
                    <a:pt x="397" y="160"/>
                    <a:pt x="396" y="158"/>
                    <a:pt x="395" y="157"/>
                  </a:cubicBezTo>
                  <a:cubicBezTo>
                    <a:pt x="389" y="149"/>
                    <a:pt x="378" y="143"/>
                    <a:pt x="368" y="136"/>
                  </a:cubicBezTo>
                  <a:cubicBezTo>
                    <a:pt x="347" y="123"/>
                    <a:pt x="322" y="111"/>
                    <a:pt x="300" y="97"/>
                  </a:cubicBezTo>
                  <a:cubicBezTo>
                    <a:pt x="292" y="96"/>
                    <a:pt x="289" y="93"/>
                    <a:pt x="282" y="92"/>
                  </a:cubicBezTo>
                  <a:cubicBezTo>
                    <a:pt x="283" y="91"/>
                    <a:pt x="283" y="91"/>
                    <a:pt x="283" y="91"/>
                  </a:cubicBezTo>
                  <a:cubicBezTo>
                    <a:pt x="278" y="90"/>
                    <a:pt x="279" y="89"/>
                    <a:pt x="277" y="86"/>
                  </a:cubicBezTo>
                  <a:cubicBezTo>
                    <a:pt x="276" y="86"/>
                    <a:pt x="275" y="85"/>
                    <a:pt x="273" y="86"/>
                  </a:cubicBezTo>
                  <a:cubicBezTo>
                    <a:pt x="270" y="85"/>
                    <a:pt x="274" y="83"/>
                    <a:pt x="271" y="82"/>
                  </a:cubicBezTo>
                  <a:cubicBezTo>
                    <a:pt x="272" y="82"/>
                    <a:pt x="270" y="83"/>
                    <a:pt x="270" y="82"/>
                  </a:cubicBezTo>
                  <a:cubicBezTo>
                    <a:pt x="262" y="79"/>
                    <a:pt x="272" y="82"/>
                    <a:pt x="269" y="77"/>
                  </a:cubicBezTo>
                  <a:cubicBezTo>
                    <a:pt x="267" y="76"/>
                    <a:pt x="264" y="74"/>
                    <a:pt x="262" y="72"/>
                  </a:cubicBezTo>
                  <a:cubicBezTo>
                    <a:pt x="265" y="72"/>
                    <a:pt x="269" y="72"/>
                    <a:pt x="272" y="73"/>
                  </a:cubicBezTo>
                  <a:cubicBezTo>
                    <a:pt x="270" y="73"/>
                    <a:pt x="271" y="72"/>
                    <a:pt x="273" y="72"/>
                  </a:cubicBezTo>
                  <a:cubicBezTo>
                    <a:pt x="273" y="74"/>
                    <a:pt x="281" y="72"/>
                    <a:pt x="284" y="73"/>
                  </a:cubicBezTo>
                  <a:cubicBezTo>
                    <a:pt x="283" y="73"/>
                    <a:pt x="281" y="73"/>
                    <a:pt x="280" y="73"/>
                  </a:cubicBezTo>
                  <a:cubicBezTo>
                    <a:pt x="288" y="75"/>
                    <a:pt x="297" y="75"/>
                    <a:pt x="304" y="76"/>
                  </a:cubicBezTo>
                  <a:cubicBezTo>
                    <a:pt x="314" y="76"/>
                    <a:pt x="320" y="79"/>
                    <a:pt x="327" y="78"/>
                  </a:cubicBezTo>
                  <a:cubicBezTo>
                    <a:pt x="325" y="79"/>
                    <a:pt x="330" y="79"/>
                    <a:pt x="331" y="80"/>
                  </a:cubicBezTo>
                  <a:cubicBezTo>
                    <a:pt x="341" y="79"/>
                    <a:pt x="345" y="82"/>
                    <a:pt x="355" y="82"/>
                  </a:cubicBezTo>
                  <a:cubicBezTo>
                    <a:pt x="354" y="82"/>
                    <a:pt x="354" y="82"/>
                    <a:pt x="354" y="82"/>
                  </a:cubicBezTo>
                  <a:cubicBezTo>
                    <a:pt x="376" y="85"/>
                    <a:pt x="398" y="88"/>
                    <a:pt x="422" y="90"/>
                  </a:cubicBezTo>
                  <a:cubicBezTo>
                    <a:pt x="436" y="92"/>
                    <a:pt x="446" y="95"/>
                    <a:pt x="463" y="96"/>
                  </a:cubicBezTo>
                  <a:cubicBezTo>
                    <a:pt x="466" y="96"/>
                    <a:pt x="464" y="96"/>
                    <a:pt x="467" y="96"/>
                  </a:cubicBezTo>
                  <a:cubicBezTo>
                    <a:pt x="470" y="96"/>
                    <a:pt x="466" y="96"/>
                    <a:pt x="467" y="96"/>
                  </a:cubicBezTo>
                  <a:cubicBezTo>
                    <a:pt x="475" y="97"/>
                    <a:pt x="483" y="98"/>
                    <a:pt x="493" y="99"/>
                  </a:cubicBezTo>
                  <a:cubicBezTo>
                    <a:pt x="494" y="99"/>
                    <a:pt x="497" y="99"/>
                    <a:pt x="497" y="99"/>
                  </a:cubicBezTo>
                  <a:cubicBezTo>
                    <a:pt x="501" y="100"/>
                    <a:pt x="508" y="100"/>
                    <a:pt x="516" y="100"/>
                  </a:cubicBezTo>
                  <a:cubicBezTo>
                    <a:pt x="520" y="100"/>
                    <a:pt x="524" y="100"/>
                    <a:pt x="530" y="100"/>
                  </a:cubicBezTo>
                  <a:cubicBezTo>
                    <a:pt x="534" y="101"/>
                    <a:pt x="558" y="94"/>
                    <a:pt x="557" y="93"/>
                  </a:cubicBezTo>
                  <a:cubicBezTo>
                    <a:pt x="549" y="96"/>
                    <a:pt x="562" y="89"/>
                    <a:pt x="560" y="87"/>
                  </a:cubicBezTo>
                  <a:cubicBezTo>
                    <a:pt x="561" y="86"/>
                    <a:pt x="562" y="86"/>
                    <a:pt x="563" y="86"/>
                  </a:cubicBezTo>
                  <a:cubicBezTo>
                    <a:pt x="564" y="83"/>
                    <a:pt x="563" y="81"/>
                    <a:pt x="563" y="77"/>
                  </a:cubicBezTo>
                  <a:cubicBezTo>
                    <a:pt x="562" y="76"/>
                    <a:pt x="559" y="76"/>
                    <a:pt x="559" y="74"/>
                  </a:cubicBezTo>
                  <a:cubicBezTo>
                    <a:pt x="561" y="72"/>
                    <a:pt x="557" y="70"/>
                    <a:pt x="557" y="68"/>
                  </a:cubicBezTo>
                  <a:cubicBezTo>
                    <a:pt x="554" y="69"/>
                    <a:pt x="551" y="68"/>
                    <a:pt x="550" y="66"/>
                  </a:cubicBezTo>
                  <a:cubicBezTo>
                    <a:pt x="554" y="65"/>
                    <a:pt x="554" y="65"/>
                    <a:pt x="554" y="65"/>
                  </a:cubicBezTo>
                  <a:cubicBezTo>
                    <a:pt x="548" y="61"/>
                    <a:pt x="545" y="52"/>
                    <a:pt x="534" y="47"/>
                  </a:cubicBezTo>
                  <a:cubicBezTo>
                    <a:pt x="536" y="46"/>
                    <a:pt x="536" y="46"/>
                    <a:pt x="536" y="46"/>
                  </a:cubicBezTo>
                  <a:cubicBezTo>
                    <a:pt x="528" y="41"/>
                    <a:pt x="524" y="34"/>
                    <a:pt x="521" y="29"/>
                  </a:cubicBezTo>
                  <a:cubicBezTo>
                    <a:pt x="521" y="29"/>
                    <a:pt x="520" y="30"/>
                    <a:pt x="527" y="30"/>
                  </a:cubicBezTo>
                  <a:cubicBezTo>
                    <a:pt x="534" y="29"/>
                    <a:pt x="537" y="29"/>
                    <a:pt x="543" y="29"/>
                  </a:cubicBezTo>
                  <a:cubicBezTo>
                    <a:pt x="546" y="29"/>
                    <a:pt x="546" y="30"/>
                    <a:pt x="547" y="30"/>
                  </a:cubicBezTo>
                  <a:cubicBezTo>
                    <a:pt x="555" y="31"/>
                    <a:pt x="560" y="33"/>
                    <a:pt x="569" y="32"/>
                  </a:cubicBezTo>
                  <a:cubicBezTo>
                    <a:pt x="568" y="33"/>
                    <a:pt x="568" y="33"/>
                    <a:pt x="568" y="33"/>
                  </a:cubicBezTo>
                  <a:cubicBezTo>
                    <a:pt x="575" y="33"/>
                    <a:pt x="586" y="34"/>
                    <a:pt x="592" y="35"/>
                  </a:cubicBezTo>
                  <a:cubicBezTo>
                    <a:pt x="595" y="35"/>
                    <a:pt x="603" y="36"/>
                    <a:pt x="601" y="35"/>
                  </a:cubicBezTo>
                  <a:cubicBezTo>
                    <a:pt x="604" y="35"/>
                    <a:pt x="600" y="36"/>
                    <a:pt x="605" y="36"/>
                  </a:cubicBezTo>
                  <a:cubicBezTo>
                    <a:pt x="600" y="36"/>
                    <a:pt x="600" y="36"/>
                    <a:pt x="600" y="36"/>
                  </a:cubicBezTo>
                  <a:cubicBezTo>
                    <a:pt x="618" y="38"/>
                    <a:pt x="625" y="42"/>
                    <a:pt x="656" y="39"/>
                  </a:cubicBezTo>
                  <a:cubicBezTo>
                    <a:pt x="672" y="35"/>
                    <a:pt x="667" y="30"/>
                    <a:pt x="667" y="26"/>
                  </a:cubicBezTo>
                  <a:cubicBezTo>
                    <a:pt x="665" y="25"/>
                    <a:pt x="664" y="21"/>
                    <a:pt x="659" y="21"/>
                  </a:cubicBezTo>
                  <a:cubicBezTo>
                    <a:pt x="661" y="20"/>
                    <a:pt x="661" y="20"/>
                    <a:pt x="661" y="20"/>
                  </a:cubicBezTo>
                  <a:cubicBezTo>
                    <a:pt x="659" y="18"/>
                    <a:pt x="657" y="14"/>
                    <a:pt x="655" y="11"/>
                  </a:cubicBezTo>
                  <a:cubicBezTo>
                    <a:pt x="655" y="9"/>
                    <a:pt x="653" y="10"/>
                    <a:pt x="651" y="8"/>
                  </a:cubicBezTo>
                  <a:cubicBezTo>
                    <a:pt x="653" y="8"/>
                    <a:pt x="653" y="8"/>
                    <a:pt x="653" y="8"/>
                  </a:cubicBezTo>
                  <a:cubicBezTo>
                    <a:pt x="651" y="6"/>
                    <a:pt x="649" y="6"/>
                    <a:pt x="647" y="6"/>
                  </a:cubicBezTo>
                  <a:cubicBezTo>
                    <a:pt x="648" y="5"/>
                    <a:pt x="648" y="5"/>
                    <a:pt x="648" y="5"/>
                  </a:cubicBezTo>
                  <a:cubicBezTo>
                    <a:pt x="649" y="5"/>
                    <a:pt x="650" y="4"/>
                    <a:pt x="651" y="4"/>
                  </a:cubicBezTo>
                  <a:cubicBezTo>
                    <a:pt x="652" y="5"/>
                    <a:pt x="653" y="5"/>
                    <a:pt x="654" y="5"/>
                  </a:cubicBezTo>
                  <a:cubicBezTo>
                    <a:pt x="653" y="5"/>
                    <a:pt x="654" y="5"/>
                    <a:pt x="654" y="4"/>
                  </a:cubicBezTo>
                  <a:cubicBezTo>
                    <a:pt x="655" y="4"/>
                    <a:pt x="655" y="4"/>
                    <a:pt x="656" y="4"/>
                  </a:cubicBezTo>
                  <a:cubicBezTo>
                    <a:pt x="662" y="4"/>
                    <a:pt x="666" y="4"/>
                    <a:pt x="668" y="3"/>
                  </a:cubicBezTo>
                  <a:cubicBezTo>
                    <a:pt x="666" y="4"/>
                    <a:pt x="671" y="4"/>
                    <a:pt x="667" y="4"/>
                  </a:cubicBezTo>
                  <a:cubicBezTo>
                    <a:pt x="671" y="4"/>
                    <a:pt x="674" y="4"/>
                    <a:pt x="677" y="4"/>
                  </a:cubicBezTo>
                  <a:cubicBezTo>
                    <a:pt x="676" y="4"/>
                    <a:pt x="675" y="4"/>
                    <a:pt x="674" y="4"/>
                  </a:cubicBezTo>
                  <a:cubicBezTo>
                    <a:pt x="678" y="3"/>
                    <a:pt x="682" y="3"/>
                    <a:pt x="682" y="3"/>
                  </a:cubicBezTo>
                  <a:cubicBezTo>
                    <a:pt x="680" y="3"/>
                    <a:pt x="679" y="3"/>
                    <a:pt x="677" y="3"/>
                  </a:cubicBezTo>
                  <a:cubicBezTo>
                    <a:pt x="679" y="2"/>
                    <a:pt x="687" y="2"/>
                    <a:pt x="687" y="3"/>
                  </a:cubicBezTo>
                  <a:cubicBezTo>
                    <a:pt x="687" y="4"/>
                    <a:pt x="681" y="4"/>
                    <a:pt x="683" y="4"/>
                  </a:cubicBezTo>
                  <a:cubicBezTo>
                    <a:pt x="695" y="4"/>
                    <a:pt x="695" y="4"/>
                    <a:pt x="695" y="4"/>
                  </a:cubicBezTo>
                  <a:cubicBezTo>
                    <a:pt x="692" y="4"/>
                    <a:pt x="691" y="3"/>
                    <a:pt x="693" y="3"/>
                  </a:cubicBezTo>
                  <a:cubicBezTo>
                    <a:pt x="688" y="3"/>
                    <a:pt x="688" y="3"/>
                    <a:pt x="688" y="3"/>
                  </a:cubicBezTo>
                  <a:cubicBezTo>
                    <a:pt x="689" y="2"/>
                    <a:pt x="689" y="2"/>
                    <a:pt x="689" y="2"/>
                  </a:cubicBezTo>
                  <a:cubicBezTo>
                    <a:pt x="682" y="2"/>
                    <a:pt x="677" y="1"/>
                    <a:pt x="668" y="1"/>
                  </a:cubicBezTo>
                  <a:cubicBezTo>
                    <a:pt x="670" y="2"/>
                    <a:pt x="670" y="2"/>
                    <a:pt x="670" y="2"/>
                  </a:cubicBezTo>
                  <a:cubicBezTo>
                    <a:pt x="665" y="2"/>
                    <a:pt x="659" y="3"/>
                    <a:pt x="655" y="3"/>
                  </a:cubicBezTo>
                  <a:cubicBezTo>
                    <a:pt x="658" y="2"/>
                    <a:pt x="656" y="2"/>
                    <a:pt x="657" y="2"/>
                  </a:cubicBezTo>
                  <a:cubicBezTo>
                    <a:pt x="655" y="2"/>
                    <a:pt x="654" y="2"/>
                    <a:pt x="652" y="2"/>
                  </a:cubicBezTo>
                  <a:cubicBezTo>
                    <a:pt x="656" y="1"/>
                    <a:pt x="656" y="1"/>
                    <a:pt x="656" y="1"/>
                  </a:cubicBezTo>
                  <a:cubicBezTo>
                    <a:pt x="655" y="1"/>
                    <a:pt x="654" y="2"/>
                    <a:pt x="652" y="2"/>
                  </a:cubicBezTo>
                  <a:cubicBezTo>
                    <a:pt x="649" y="3"/>
                    <a:pt x="655" y="0"/>
                    <a:pt x="645" y="4"/>
                  </a:cubicBezTo>
                  <a:cubicBezTo>
                    <a:pt x="644" y="4"/>
                    <a:pt x="644" y="4"/>
                    <a:pt x="644" y="4"/>
                  </a:cubicBezTo>
                  <a:cubicBezTo>
                    <a:pt x="644" y="6"/>
                    <a:pt x="643" y="7"/>
                    <a:pt x="643" y="7"/>
                  </a:cubicBezTo>
                  <a:cubicBezTo>
                    <a:pt x="643" y="7"/>
                    <a:pt x="643" y="7"/>
                    <a:pt x="643" y="7"/>
                  </a:cubicBezTo>
                  <a:cubicBezTo>
                    <a:pt x="641" y="10"/>
                    <a:pt x="645" y="6"/>
                    <a:pt x="645" y="8"/>
                  </a:cubicBezTo>
                  <a:cubicBezTo>
                    <a:pt x="644" y="9"/>
                    <a:pt x="641" y="9"/>
                    <a:pt x="640" y="11"/>
                  </a:cubicBezTo>
                  <a:cubicBezTo>
                    <a:pt x="640" y="13"/>
                    <a:pt x="645" y="16"/>
                    <a:pt x="644" y="19"/>
                  </a:cubicBezTo>
                  <a:cubicBezTo>
                    <a:pt x="647" y="21"/>
                    <a:pt x="650" y="23"/>
                    <a:pt x="653" y="24"/>
                  </a:cubicBezTo>
                  <a:cubicBezTo>
                    <a:pt x="654" y="25"/>
                    <a:pt x="649" y="25"/>
                    <a:pt x="652" y="26"/>
                  </a:cubicBezTo>
                  <a:cubicBezTo>
                    <a:pt x="650" y="26"/>
                    <a:pt x="649" y="26"/>
                    <a:pt x="648" y="27"/>
                  </a:cubicBezTo>
                  <a:cubicBezTo>
                    <a:pt x="650" y="27"/>
                    <a:pt x="650" y="30"/>
                    <a:pt x="652" y="28"/>
                  </a:cubicBezTo>
                  <a:cubicBezTo>
                    <a:pt x="653" y="30"/>
                    <a:pt x="654" y="32"/>
                    <a:pt x="653" y="33"/>
                  </a:cubicBezTo>
                  <a:cubicBezTo>
                    <a:pt x="652" y="33"/>
                    <a:pt x="650" y="33"/>
                    <a:pt x="649" y="33"/>
                  </a:cubicBezTo>
                  <a:cubicBezTo>
                    <a:pt x="648" y="34"/>
                    <a:pt x="650" y="34"/>
                    <a:pt x="646" y="34"/>
                  </a:cubicBezTo>
                  <a:cubicBezTo>
                    <a:pt x="638" y="35"/>
                    <a:pt x="640" y="33"/>
                    <a:pt x="639" y="32"/>
                  </a:cubicBezTo>
                  <a:cubicBezTo>
                    <a:pt x="643" y="32"/>
                    <a:pt x="643" y="32"/>
                    <a:pt x="643" y="32"/>
                  </a:cubicBezTo>
                  <a:cubicBezTo>
                    <a:pt x="640" y="32"/>
                    <a:pt x="637" y="32"/>
                    <a:pt x="633" y="32"/>
                  </a:cubicBezTo>
                  <a:cubicBezTo>
                    <a:pt x="635" y="30"/>
                    <a:pt x="640" y="32"/>
                    <a:pt x="643" y="32"/>
                  </a:cubicBezTo>
                  <a:cubicBezTo>
                    <a:pt x="642" y="30"/>
                    <a:pt x="642" y="30"/>
                    <a:pt x="642" y="30"/>
                  </a:cubicBezTo>
                  <a:cubicBezTo>
                    <a:pt x="636" y="29"/>
                    <a:pt x="638" y="31"/>
                    <a:pt x="632" y="30"/>
                  </a:cubicBezTo>
                  <a:cubicBezTo>
                    <a:pt x="634" y="30"/>
                    <a:pt x="634" y="30"/>
                    <a:pt x="634" y="30"/>
                  </a:cubicBezTo>
                  <a:cubicBezTo>
                    <a:pt x="629" y="29"/>
                    <a:pt x="629" y="29"/>
                    <a:pt x="629" y="29"/>
                  </a:cubicBezTo>
                  <a:cubicBezTo>
                    <a:pt x="628" y="30"/>
                    <a:pt x="627" y="31"/>
                    <a:pt x="631" y="31"/>
                  </a:cubicBezTo>
                  <a:cubicBezTo>
                    <a:pt x="626" y="32"/>
                    <a:pt x="627" y="31"/>
                    <a:pt x="621" y="30"/>
                  </a:cubicBezTo>
                  <a:cubicBezTo>
                    <a:pt x="618" y="31"/>
                    <a:pt x="624" y="31"/>
                    <a:pt x="622" y="31"/>
                  </a:cubicBezTo>
                  <a:cubicBezTo>
                    <a:pt x="621" y="32"/>
                    <a:pt x="617" y="32"/>
                    <a:pt x="614" y="31"/>
                  </a:cubicBezTo>
                  <a:cubicBezTo>
                    <a:pt x="609" y="31"/>
                    <a:pt x="614" y="30"/>
                    <a:pt x="613" y="30"/>
                  </a:cubicBezTo>
                  <a:cubicBezTo>
                    <a:pt x="614" y="30"/>
                    <a:pt x="618" y="30"/>
                    <a:pt x="616" y="30"/>
                  </a:cubicBezTo>
                  <a:cubicBezTo>
                    <a:pt x="624" y="30"/>
                    <a:pt x="618" y="29"/>
                    <a:pt x="623" y="29"/>
                  </a:cubicBezTo>
                  <a:cubicBezTo>
                    <a:pt x="619" y="27"/>
                    <a:pt x="617" y="28"/>
                    <a:pt x="615" y="28"/>
                  </a:cubicBezTo>
                  <a:cubicBezTo>
                    <a:pt x="616" y="29"/>
                    <a:pt x="612" y="29"/>
                    <a:pt x="613" y="29"/>
                  </a:cubicBezTo>
                  <a:cubicBezTo>
                    <a:pt x="600" y="30"/>
                    <a:pt x="611" y="27"/>
                    <a:pt x="603" y="27"/>
                  </a:cubicBezTo>
                  <a:cubicBezTo>
                    <a:pt x="602" y="28"/>
                    <a:pt x="589" y="27"/>
                    <a:pt x="591" y="29"/>
                  </a:cubicBezTo>
                  <a:cubicBezTo>
                    <a:pt x="589" y="29"/>
                    <a:pt x="586" y="29"/>
                    <a:pt x="585" y="29"/>
                  </a:cubicBezTo>
                  <a:cubicBezTo>
                    <a:pt x="589" y="28"/>
                    <a:pt x="583" y="28"/>
                    <a:pt x="588" y="27"/>
                  </a:cubicBezTo>
                  <a:cubicBezTo>
                    <a:pt x="586" y="27"/>
                    <a:pt x="586" y="27"/>
                    <a:pt x="586" y="27"/>
                  </a:cubicBezTo>
                  <a:cubicBezTo>
                    <a:pt x="592" y="27"/>
                    <a:pt x="592" y="27"/>
                    <a:pt x="592" y="27"/>
                  </a:cubicBezTo>
                  <a:cubicBezTo>
                    <a:pt x="590" y="26"/>
                    <a:pt x="587" y="24"/>
                    <a:pt x="586" y="24"/>
                  </a:cubicBezTo>
                  <a:cubicBezTo>
                    <a:pt x="581" y="24"/>
                    <a:pt x="586" y="25"/>
                    <a:pt x="580" y="24"/>
                  </a:cubicBezTo>
                  <a:cubicBezTo>
                    <a:pt x="583" y="24"/>
                    <a:pt x="581" y="23"/>
                    <a:pt x="579" y="23"/>
                  </a:cubicBezTo>
                  <a:cubicBezTo>
                    <a:pt x="582" y="24"/>
                    <a:pt x="576" y="24"/>
                    <a:pt x="573" y="24"/>
                  </a:cubicBezTo>
                  <a:cubicBezTo>
                    <a:pt x="569" y="24"/>
                    <a:pt x="567" y="23"/>
                    <a:pt x="568" y="23"/>
                  </a:cubicBezTo>
                  <a:cubicBezTo>
                    <a:pt x="574" y="22"/>
                    <a:pt x="574" y="22"/>
                    <a:pt x="574" y="22"/>
                  </a:cubicBezTo>
                  <a:cubicBezTo>
                    <a:pt x="570" y="23"/>
                    <a:pt x="573" y="22"/>
                    <a:pt x="570" y="22"/>
                  </a:cubicBezTo>
                  <a:cubicBezTo>
                    <a:pt x="568" y="22"/>
                    <a:pt x="564" y="23"/>
                    <a:pt x="562" y="23"/>
                  </a:cubicBezTo>
                  <a:cubicBezTo>
                    <a:pt x="558" y="23"/>
                    <a:pt x="558" y="22"/>
                    <a:pt x="556" y="22"/>
                  </a:cubicBezTo>
                  <a:cubicBezTo>
                    <a:pt x="562" y="22"/>
                    <a:pt x="562" y="22"/>
                    <a:pt x="562" y="22"/>
                  </a:cubicBezTo>
                  <a:cubicBezTo>
                    <a:pt x="556" y="22"/>
                    <a:pt x="564" y="21"/>
                    <a:pt x="556" y="21"/>
                  </a:cubicBezTo>
                  <a:cubicBezTo>
                    <a:pt x="553" y="21"/>
                    <a:pt x="553" y="21"/>
                    <a:pt x="553" y="21"/>
                  </a:cubicBezTo>
                  <a:cubicBezTo>
                    <a:pt x="552" y="21"/>
                    <a:pt x="552" y="21"/>
                    <a:pt x="554" y="20"/>
                  </a:cubicBezTo>
                  <a:cubicBezTo>
                    <a:pt x="552" y="21"/>
                    <a:pt x="548" y="21"/>
                    <a:pt x="546" y="21"/>
                  </a:cubicBezTo>
                  <a:cubicBezTo>
                    <a:pt x="546" y="20"/>
                    <a:pt x="546" y="20"/>
                    <a:pt x="546" y="20"/>
                  </a:cubicBezTo>
                  <a:cubicBezTo>
                    <a:pt x="543" y="20"/>
                    <a:pt x="536" y="21"/>
                    <a:pt x="532" y="21"/>
                  </a:cubicBezTo>
                  <a:cubicBezTo>
                    <a:pt x="534" y="22"/>
                    <a:pt x="538" y="20"/>
                    <a:pt x="543" y="21"/>
                  </a:cubicBezTo>
                  <a:cubicBezTo>
                    <a:pt x="545" y="22"/>
                    <a:pt x="536" y="22"/>
                    <a:pt x="534" y="22"/>
                  </a:cubicBezTo>
                  <a:cubicBezTo>
                    <a:pt x="537" y="21"/>
                    <a:pt x="523" y="22"/>
                    <a:pt x="513" y="25"/>
                  </a:cubicBezTo>
                  <a:cubicBezTo>
                    <a:pt x="507" y="26"/>
                    <a:pt x="500" y="29"/>
                    <a:pt x="500" y="29"/>
                  </a:cubicBezTo>
                  <a:cubicBezTo>
                    <a:pt x="501" y="30"/>
                    <a:pt x="501" y="30"/>
                    <a:pt x="501" y="30"/>
                  </a:cubicBezTo>
                  <a:cubicBezTo>
                    <a:pt x="493" y="32"/>
                    <a:pt x="499" y="34"/>
                    <a:pt x="498" y="36"/>
                  </a:cubicBezTo>
                  <a:cubicBezTo>
                    <a:pt x="496" y="35"/>
                    <a:pt x="494" y="35"/>
                    <a:pt x="494" y="37"/>
                  </a:cubicBezTo>
                  <a:cubicBezTo>
                    <a:pt x="497" y="35"/>
                    <a:pt x="499" y="38"/>
                    <a:pt x="501" y="37"/>
                  </a:cubicBezTo>
                  <a:cubicBezTo>
                    <a:pt x="501" y="39"/>
                    <a:pt x="496" y="37"/>
                    <a:pt x="494" y="38"/>
                  </a:cubicBezTo>
                  <a:cubicBezTo>
                    <a:pt x="497" y="39"/>
                    <a:pt x="494" y="41"/>
                    <a:pt x="498" y="41"/>
                  </a:cubicBezTo>
                  <a:cubicBezTo>
                    <a:pt x="498" y="40"/>
                    <a:pt x="500" y="41"/>
                    <a:pt x="502" y="41"/>
                  </a:cubicBezTo>
                  <a:cubicBezTo>
                    <a:pt x="503" y="43"/>
                    <a:pt x="500" y="41"/>
                    <a:pt x="500" y="43"/>
                  </a:cubicBezTo>
                  <a:cubicBezTo>
                    <a:pt x="501" y="43"/>
                    <a:pt x="504" y="44"/>
                    <a:pt x="504" y="42"/>
                  </a:cubicBezTo>
                  <a:cubicBezTo>
                    <a:pt x="504" y="43"/>
                    <a:pt x="509" y="44"/>
                    <a:pt x="507" y="45"/>
                  </a:cubicBezTo>
                  <a:cubicBezTo>
                    <a:pt x="506" y="46"/>
                    <a:pt x="505" y="44"/>
                    <a:pt x="504" y="45"/>
                  </a:cubicBezTo>
                  <a:cubicBezTo>
                    <a:pt x="505" y="47"/>
                    <a:pt x="510" y="45"/>
                    <a:pt x="513" y="47"/>
                  </a:cubicBezTo>
                  <a:cubicBezTo>
                    <a:pt x="513" y="45"/>
                    <a:pt x="518" y="45"/>
                    <a:pt x="520" y="46"/>
                  </a:cubicBezTo>
                  <a:cubicBezTo>
                    <a:pt x="521" y="49"/>
                    <a:pt x="518" y="45"/>
                    <a:pt x="516" y="47"/>
                  </a:cubicBezTo>
                  <a:cubicBezTo>
                    <a:pt x="517" y="48"/>
                    <a:pt x="517" y="48"/>
                    <a:pt x="517" y="48"/>
                  </a:cubicBezTo>
                  <a:cubicBezTo>
                    <a:pt x="515" y="50"/>
                    <a:pt x="508" y="46"/>
                    <a:pt x="506" y="48"/>
                  </a:cubicBezTo>
                  <a:cubicBezTo>
                    <a:pt x="509" y="49"/>
                    <a:pt x="509" y="49"/>
                    <a:pt x="509" y="49"/>
                  </a:cubicBezTo>
                  <a:cubicBezTo>
                    <a:pt x="507" y="49"/>
                    <a:pt x="505" y="49"/>
                    <a:pt x="504" y="50"/>
                  </a:cubicBezTo>
                  <a:cubicBezTo>
                    <a:pt x="507" y="50"/>
                    <a:pt x="507" y="52"/>
                    <a:pt x="508" y="52"/>
                  </a:cubicBezTo>
                  <a:cubicBezTo>
                    <a:pt x="511" y="52"/>
                    <a:pt x="507" y="52"/>
                    <a:pt x="509" y="51"/>
                  </a:cubicBezTo>
                  <a:cubicBezTo>
                    <a:pt x="510" y="52"/>
                    <a:pt x="514" y="52"/>
                    <a:pt x="515" y="54"/>
                  </a:cubicBezTo>
                  <a:cubicBezTo>
                    <a:pt x="512" y="53"/>
                    <a:pt x="512" y="55"/>
                    <a:pt x="510" y="55"/>
                  </a:cubicBezTo>
                  <a:cubicBezTo>
                    <a:pt x="510" y="56"/>
                    <a:pt x="513" y="55"/>
                    <a:pt x="513" y="56"/>
                  </a:cubicBezTo>
                  <a:cubicBezTo>
                    <a:pt x="512" y="56"/>
                    <a:pt x="512" y="56"/>
                    <a:pt x="512" y="56"/>
                  </a:cubicBezTo>
                  <a:cubicBezTo>
                    <a:pt x="516" y="61"/>
                    <a:pt x="521" y="66"/>
                    <a:pt x="530" y="69"/>
                  </a:cubicBezTo>
                  <a:cubicBezTo>
                    <a:pt x="528" y="70"/>
                    <a:pt x="529" y="72"/>
                    <a:pt x="529" y="74"/>
                  </a:cubicBezTo>
                  <a:cubicBezTo>
                    <a:pt x="529" y="73"/>
                    <a:pt x="531" y="74"/>
                    <a:pt x="532" y="74"/>
                  </a:cubicBezTo>
                  <a:cubicBezTo>
                    <a:pt x="530" y="76"/>
                    <a:pt x="530" y="76"/>
                    <a:pt x="530" y="76"/>
                  </a:cubicBezTo>
                  <a:cubicBezTo>
                    <a:pt x="530" y="78"/>
                    <a:pt x="533" y="79"/>
                    <a:pt x="535" y="80"/>
                  </a:cubicBezTo>
                  <a:cubicBezTo>
                    <a:pt x="535" y="80"/>
                    <a:pt x="534" y="80"/>
                    <a:pt x="534" y="80"/>
                  </a:cubicBezTo>
                  <a:cubicBezTo>
                    <a:pt x="533" y="82"/>
                    <a:pt x="536" y="81"/>
                    <a:pt x="537" y="82"/>
                  </a:cubicBezTo>
                  <a:cubicBezTo>
                    <a:pt x="535" y="83"/>
                    <a:pt x="535" y="83"/>
                    <a:pt x="535" y="83"/>
                  </a:cubicBezTo>
                  <a:cubicBezTo>
                    <a:pt x="537" y="83"/>
                    <a:pt x="537" y="83"/>
                    <a:pt x="537" y="83"/>
                  </a:cubicBezTo>
                  <a:cubicBezTo>
                    <a:pt x="538" y="84"/>
                    <a:pt x="538" y="86"/>
                    <a:pt x="535" y="86"/>
                  </a:cubicBezTo>
                  <a:cubicBezTo>
                    <a:pt x="536" y="86"/>
                    <a:pt x="536" y="87"/>
                    <a:pt x="537" y="86"/>
                  </a:cubicBezTo>
                  <a:cubicBezTo>
                    <a:pt x="536" y="87"/>
                    <a:pt x="535" y="90"/>
                    <a:pt x="535" y="91"/>
                  </a:cubicBezTo>
                  <a:cubicBezTo>
                    <a:pt x="530" y="91"/>
                    <a:pt x="523" y="91"/>
                    <a:pt x="518" y="91"/>
                  </a:cubicBezTo>
                  <a:cubicBezTo>
                    <a:pt x="516" y="91"/>
                    <a:pt x="516" y="91"/>
                    <a:pt x="515" y="91"/>
                  </a:cubicBezTo>
                  <a:cubicBezTo>
                    <a:pt x="510" y="89"/>
                    <a:pt x="499" y="90"/>
                    <a:pt x="493" y="88"/>
                  </a:cubicBezTo>
                  <a:cubicBezTo>
                    <a:pt x="494" y="89"/>
                    <a:pt x="489" y="90"/>
                    <a:pt x="485" y="90"/>
                  </a:cubicBezTo>
                  <a:cubicBezTo>
                    <a:pt x="479" y="90"/>
                    <a:pt x="486" y="88"/>
                    <a:pt x="483" y="87"/>
                  </a:cubicBezTo>
                  <a:cubicBezTo>
                    <a:pt x="480" y="87"/>
                    <a:pt x="476" y="87"/>
                    <a:pt x="475" y="87"/>
                  </a:cubicBezTo>
                  <a:cubicBezTo>
                    <a:pt x="475" y="87"/>
                    <a:pt x="475" y="87"/>
                    <a:pt x="475" y="87"/>
                  </a:cubicBezTo>
                  <a:cubicBezTo>
                    <a:pt x="472" y="87"/>
                    <a:pt x="468" y="87"/>
                    <a:pt x="466" y="86"/>
                  </a:cubicBezTo>
                  <a:cubicBezTo>
                    <a:pt x="466" y="86"/>
                    <a:pt x="466" y="86"/>
                    <a:pt x="466" y="86"/>
                  </a:cubicBezTo>
                  <a:cubicBezTo>
                    <a:pt x="464" y="86"/>
                    <a:pt x="463" y="85"/>
                    <a:pt x="460" y="85"/>
                  </a:cubicBezTo>
                  <a:cubicBezTo>
                    <a:pt x="457" y="85"/>
                    <a:pt x="453" y="84"/>
                    <a:pt x="450" y="85"/>
                  </a:cubicBezTo>
                  <a:cubicBezTo>
                    <a:pt x="450" y="84"/>
                    <a:pt x="450" y="84"/>
                    <a:pt x="450" y="84"/>
                  </a:cubicBezTo>
                  <a:cubicBezTo>
                    <a:pt x="448" y="85"/>
                    <a:pt x="448" y="85"/>
                    <a:pt x="448" y="85"/>
                  </a:cubicBezTo>
                  <a:cubicBezTo>
                    <a:pt x="444" y="84"/>
                    <a:pt x="444" y="84"/>
                    <a:pt x="444" y="84"/>
                  </a:cubicBezTo>
                  <a:cubicBezTo>
                    <a:pt x="446" y="84"/>
                    <a:pt x="447" y="83"/>
                    <a:pt x="448" y="83"/>
                  </a:cubicBezTo>
                  <a:cubicBezTo>
                    <a:pt x="444" y="82"/>
                    <a:pt x="445" y="84"/>
                    <a:pt x="442" y="84"/>
                  </a:cubicBezTo>
                  <a:cubicBezTo>
                    <a:pt x="437" y="84"/>
                    <a:pt x="439" y="83"/>
                    <a:pt x="438" y="83"/>
                  </a:cubicBezTo>
                  <a:cubicBezTo>
                    <a:pt x="440" y="83"/>
                    <a:pt x="440" y="83"/>
                    <a:pt x="441" y="83"/>
                  </a:cubicBezTo>
                  <a:cubicBezTo>
                    <a:pt x="445" y="83"/>
                    <a:pt x="440" y="83"/>
                    <a:pt x="440" y="82"/>
                  </a:cubicBezTo>
                  <a:cubicBezTo>
                    <a:pt x="440" y="82"/>
                    <a:pt x="438" y="83"/>
                    <a:pt x="435" y="82"/>
                  </a:cubicBezTo>
                  <a:cubicBezTo>
                    <a:pt x="433" y="82"/>
                    <a:pt x="428" y="82"/>
                    <a:pt x="430" y="81"/>
                  </a:cubicBezTo>
                  <a:cubicBezTo>
                    <a:pt x="427" y="81"/>
                    <a:pt x="425" y="81"/>
                    <a:pt x="423" y="81"/>
                  </a:cubicBezTo>
                  <a:cubicBezTo>
                    <a:pt x="424" y="81"/>
                    <a:pt x="427" y="82"/>
                    <a:pt x="427" y="82"/>
                  </a:cubicBezTo>
                  <a:cubicBezTo>
                    <a:pt x="425" y="82"/>
                    <a:pt x="421" y="82"/>
                    <a:pt x="421" y="82"/>
                  </a:cubicBezTo>
                  <a:cubicBezTo>
                    <a:pt x="423" y="82"/>
                    <a:pt x="423" y="82"/>
                    <a:pt x="423" y="82"/>
                  </a:cubicBezTo>
                  <a:cubicBezTo>
                    <a:pt x="421" y="82"/>
                    <a:pt x="417" y="81"/>
                    <a:pt x="418" y="82"/>
                  </a:cubicBezTo>
                  <a:cubicBezTo>
                    <a:pt x="417" y="80"/>
                    <a:pt x="417" y="80"/>
                    <a:pt x="417" y="80"/>
                  </a:cubicBezTo>
                  <a:cubicBezTo>
                    <a:pt x="414" y="81"/>
                    <a:pt x="411" y="80"/>
                    <a:pt x="408" y="80"/>
                  </a:cubicBezTo>
                  <a:cubicBezTo>
                    <a:pt x="409" y="79"/>
                    <a:pt x="413" y="79"/>
                    <a:pt x="408" y="78"/>
                  </a:cubicBezTo>
                  <a:cubicBezTo>
                    <a:pt x="402" y="78"/>
                    <a:pt x="402" y="78"/>
                    <a:pt x="402" y="78"/>
                  </a:cubicBezTo>
                  <a:cubicBezTo>
                    <a:pt x="400" y="78"/>
                    <a:pt x="399" y="78"/>
                    <a:pt x="401" y="77"/>
                  </a:cubicBezTo>
                  <a:cubicBezTo>
                    <a:pt x="393" y="76"/>
                    <a:pt x="388" y="78"/>
                    <a:pt x="383" y="77"/>
                  </a:cubicBezTo>
                  <a:cubicBezTo>
                    <a:pt x="387" y="76"/>
                    <a:pt x="385" y="76"/>
                    <a:pt x="383" y="75"/>
                  </a:cubicBezTo>
                  <a:cubicBezTo>
                    <a:pt x="383" y="75"/>
                    <a:pt x="382" y="76"/>
                    <a:pt x="380" y="76"/>
                  </a:cubicBezTo>
                  <a:cubicBezTo>
                    <a:pt x="380" y="76"/>
                    <a:pt x="383" y="75"/>
                    <a:pt x="384" y="76"/>
                  </a:cubicBezTo>
                  <a:cubicBezTo>
                    <a:pt x="384" y="77"/>
                    <a:pt x="381" y="76"/>
                    <a:pt x="379" y="76"/>
                  </a:cubicBezTo>
                  <a:cubicBezTo>
                    <a:pt x="378" y="73"/>
                    <a:pt x="361" y="73"/>
                    <a:pt x="354" y="71"/>
                  </a:cubicBezTo>
                  <a:cubicBezTo>
                    <a:pt x="352" y="72"/>
                    <a:pt x="349" y="71"/>
                    <a:pt x="346" y="71"/>
                  </a:cubicBezTo>
                  <a:cubicBezTo>
                    <a:pt x="349" y="70"/>
                    <a:pt x="340" y="71"/>
                    <a:pt x="339" y="70"/>
                  </a:cubicBezTo>
                  <a:cubicBezTo>
                    <a:pt x="338" y="71"/>
                    <a:pt x="338" y="71"/>
                    <a:pt x="338" y="71"/>
                  </a:cubicBezTo>
                  <a:cubicBezTo>
                    <a:pt x="333" y="70"/>
                    <a:pt x="325" y="71"/>
                    <a:pt x="324" y="70"/>
                  </a:cubicBezTo>
                  <a:cubicBezTo>
                    <a:pt x="321" y="69"/>
                    <a:pt x="327" y="69"/>
                    <a:pt x="329" y="69"/>
                  </a:cubicBezTo>
                  <a:cubicBezTo>
                    <a:pt x="327" y="67"/>
                    <a:pt x="314" y="69"/>
                    <a:pt x="313" y="67"/>
                  </a:cubicBezTo>
                  <a:cubicBezTo>
                    <a:pt x="312" y="67"/>
                    <a:pt x="312" y="68"/>
                    <a:pt x="307" y="68"/>
                  </a:cubicBezTo>
                  <a:cubicBezTo>
                    <a:pt x="305" y="68"/>
                    <a:pt x="299" y="66"/>
                    <a:pt x="300" y="66"/>
                  </a:cubicBezTo>
                  <a:cubicBezTo>
                    <a:pt x="297" y="66"/>
                    <a:pt x="295" y="67"/>
                    <a:pt x="293" y="66"/>
                  </a:cubicBezTo>
                  <a:cubicBezTo>
                    <a:pt x="294" y="66"/>
                    <a:pt x="295" y="66"/>
                    <a:pt x="297" y="66"/>
                  </a:cubicBezTo>
                  <a:cubicBezTo>
                    <a:pt x="292" y="65"/>
                    <a:pt x="287" y="65"/>
                    <a:pt x="282" y="65"/>
                  </a:cubicBezTo>
                  <a:cubicBezTo>
                    <a:pt x="281" y="64"/>
                    <a:pt x="271" y="64"/>
                    <a:pt x="263" y="64"/>
                  </a:cubicBezTo>
                  <a:cubicBezTo>
                    <a:pt x="259" y="65"/>
                    <a:pt x="244" y="65"/>
                    <a:pt x="240" y="69"/>
                  </a:cubicBezTo>
                  <a:cubicBezTo>
                    <a:pt x="240" y="68"/>
                    <a:pt x="238" y="69"/>
                    <a:pt x="237" y="70"/>
                  </a:cubicBezTo>
                  <a:cubicBezTo>
                    <a:pt x="235" y="72"/>
                    <a:pt x="239" y="72"/>
                    <a:pt x="239" y="73"/>
                  </a:cubicBezTo>
                  <a:cubicBezTo>
                    <a:pt x="236" y="73"/>
                    <a:pt x="236" y="73"/>
                    <a:pt x="236" y="73"/>
                  </a:cubicBezTo>
                  <a:cubicBezTo>
                    <a:pt x="233" y="74"/>
                    <a:pt x="237" y="76"/>
                    <a:pt x="236" y="77"/>
                  </a:cubicBezTo>
                  <a:cubicBezTo>
                    <a:pt x="238" y="76"/>
                    <a:pt x="237" y="78"/>
                    <a:pt x="239" y="77"/>
                  </a:cubicBezTo>
                  <a:cubicBezTo>
                    <a:pt x="241" y="78"/>
                    <a:pt x="241" y="78"/>
                    <a:pt x="241" y="78"/>
                  </a:cubicBezTo>
                  <a:cubicBezTo>
                    <a:pt x="243" y="80"/>
                    <a:pt x="242" y="78"/>
                    <a:pt x="245" y="80"/>
                  </a:cubicBezTo>
                  <a:cubicBezTo>
                    <a:pt x="246" y="81"/>
                    <a:pt x="242" y="81"/>
                    <a:pt x="242" y="81"/>
                  </a:cubicBezTo>
                  <a:cubicBezTo>
                    <a:pt x="241" y="82"/>
                    <a:pt x="243" y="82"/>
                    <a:pt x="245" y="83"/>
                  </a:cubicBezTo>
                  <a:cubicBezTo>
                    <a:pt x="245" y="83"/>
                    <a:pt x="245" y="83"/>
                    <a:pt x="246" y="83"/>
                  </a:cubicBezTo>
                  <a:cubicBezTo>
                    <a:pt x="245" y="83"/>
                    <a:pt x="245" y="83"/>
                    <a:pt x="245" y="83"/>
                  </a:cubicBezTo>
                  <a:cubicBezTo>
                    <a:pt x="246" y="84"/>
                    <a:pt x="246" y="84"/>
                    <a:pt x="247" y="84"/>
                  </a:cubicBezTo>
                  <a:cubicBezTo>
                    <a:pt x="247" y="84"/>
                    <a:pt x="247" y="84"/>
                    <a:pt x="247" y="84"/>
                  </a:cubicBezTo>
                  <a:cubicBezTo>
                    <a:pt x="246" y="84"/>
                    <a:pt x="246" y="84"/>
                    <a:pt x="245" y="83"/>
                  </a:cubicBezTo>
                  <a:cubicBezTo>
                    <a:pt x="245" y="84"/>
                    <a:pt x="246" y="84"/>
                    <a:pt x="246" y="84"/>
                  </a:cubicBezTo>
                  <a:cubicBezTo>
                    <a:pt x="246" y="85"/>
                    <a:pt x="246" y="85"/>
                    <a:pt x="246" y="85"/>
                  </a:cubicBezTo>
                  <a:cubicBezTo>
                    <a:pt x="247" y="85"/>
                    <a:pt x="247" y="85"/>
                    <a:pt x="247" y="85"/>
                  </a:cubicBezTo>
                  <a:cubicBezTo>
                    <a:pt x="245" y="86"/>
                    <a:pt x="245" y="86"/>
                    <a:pt x="245" y="86"/>
                  </a:cubicBezTo>
                  <a:cubicBezTo>
                    <a:pt x="245" y="86"/>
                    <a:pt x="250" y="87"/>
                    <a:pt x="251" y="87"/>
                  </a:cubicBezTo>
                  <a:cubicBezTo>
                    <a:pt x="252" y="90"/>
                    <a:pt x="260" y="94"/>
                    <a:pt x="263" y="95"/>
                  </a:cubicBezTo>
                  <a:cubicBezTo>
                    <a:pt x="262" y="95"/>
                    <a:pt x="262" y="95"/>
                    <a:pt x="263" y="95"/>
                  </a:cubicBezTo>
                  <a:cubicBezTo>
                    <a:pt x="265" y="96"/>
                    <a:pt x="268" y="96"/>
                    <a:pt x="267" y="96"/>
                  </a:cubicBezTo>
                  <a:cubicBezTo>
                    <a:pt x="269" y="97"/>
                    <a:pt x="266" y="97"/>
                    <a:pt x="268" y="99"/>
                  </a:cubicBezTo>
                  <a:cubicBezTo>
                    <a:pt x="268" y="99"/>
                    <a:pt x="270" y="98"/>
                    <a:pt x="269" y="98"/>
                  </a:cubicBezTo>
                  <a:cubicBezTo>
                    <a:pt x="270" y="101"/>
                    <a:pt x="279" y="102"/>
                    <a:pt x="281" y="105"/>
                  </a:cubicBezTo>
                  <a:cubicBezTo>
                    <a:pt x="280" y="105"/>
                    <a:pt x="279" y="105"/>
                    <a:pt x="278" y="105"/>
                  </a:cubicBezTo>
                  <a:cubicBezTo>
                    <a:pt x="282" y="106"/>
                    <a:pt x="285" y="108"/>
                    <a:pt x="291" y="109"/>
                  </a:cubicBezTo>
                  <a:cubicBezTo>
                    <a:pt x="289" y="109"/>
                    <a:pt x="289" y="109"/>
                    <a:pt x="287" y="109"/>
                  </a:cubicBezTo>
                  <a:cubicBezTo>
                    <a:pt x="289" y="110"/>
                    <a:pt x="292" y="112"/>
                    <a:pt x="295" y="112"/>
                  </a:cubicBezTo>
                  <a:cubicBezTo>
                    <a:pt x="295" y="111"/>
                    <a:pt x="294" y="112"/>
                    <a:pt x="293" y="111"/>
                  </a:cubicBezTo>
                  <a:cubicBezTo>
                    <a:pt x="293" y="110"/>
                    <a:pt x="298" y="111"/>
                    <a:pt x="299" y="112"/>
                  </a:cubicBezTo>
                  <a:cubicBezTo>
                    <a:pt x="299" y="112"/>
                    <a:pt x="299" y="112"/>
                    <a:pt x="299" y="112"/>
                  </a:cubicBezTo>
                  <a:cubicBezTo>
                    <a:pt x="301" y="113"/>
                    <a:pt x="302" y="113"/>
                    <a:pt x="304" y="114"/>
                  </a:cubicBezTo>
                  <a:cubicBezTo>
                    <a:pt x="304" y="115"/>
                    <a:pt x="302" y="114"/>
                    <a:pt x="302" y="115"/>
                  </a:cubicBezTo>
                  <a:cubicBezTo>
                    <a:pt x="299" y="116"/>
                    <a:pt x="304" y="118"/>
                    <a:pt x="304" y="118"/>
                  </a:cubicBezTo>
                  <a:cubicBezTo>
                    <a:pt x="306" y="118"/>
                    <a:pt x="307" y="119"/>
                    <a:pt x="308" y="118"/>
                  </a:cubicBezTo>
                  <a:cubicBezTo>
                    <a:pt x="310" y="119"/>
                    <a:pt x="307" y="119"/>
                    <a:pt x="308" y="120"/>
                  </a:cubicBezTo>
                  <a:cubicBezTo>
                    <a:pt x="318" y="121"/>
                    <a:pt x="318" y="121"/>
                    <a:pt x="318" y="121"/>
                  </a:cubicBezTo>
                  <a:cubicBezTo>
                    <a:pt x="317" y="121"/>
                    <a:pt x="317" y="123"/>
                    <a:pt x="314" y="122"/>
                  </a:cubicBezTo>
                  <a:cubicBezTo>
                    <a:pt x="318" y="124"/>
                    <a:pt x="324" y="124"/>
                    <a:pt x="328" y="125"/>
                  </a:cubicBezTo>
                  <a:cubicBezTo>
                    <a:pt x="329" y="126"/>
                    <a:pt x="333" y="127"/>
                    <a:pt x="334" y="128"/>
                  </a:cubicBezTo>
                  <a:cubicBezTo>
                    <a:pt x="333" y="129"/>
                    <a:pt x="334" y="127"/>
                    <a:pt x="332" y="128"/>
                  </a:cubicBezTo>
                  <a:cubicBezTo>
                    <a:pt x="332" y="129"/>
                    <a:pt x="332" y="129"/>
                    <a:pt x="332" y="129"/>
                  </a:cubicBezTo>
                  <a:cubicBezTo>
                    <a:pt x="329" y="128"/>
                    <a:pt x="329" y="130"/>
                    <a:pt x="326" y="130"/>
                  </a:cubicBezTo>
                  <a:cubicBezTo>
                    <a:pt x="329" y="131"/>
                    <a:pt x="332" y="133"/>
                    <a:pt x="335" y="135"/>
                  </a:cubicBezTo>
                  <a:cubicBezTo>
                    <a:pt x="336" y="133"/>
                    <a:pt x="340" y="137"/>
                    <a:pt x="343" y="136"/>
                  </a:cubicBezTo>
                  <a:cubicBezTo>
                    <a:pt x="347" y="138"/>
                    <a:pt x="342" y="138"/>
                    <a:pt x="342" y="139"/>
                  </a:cubicBezTo>
                  <a:cubicBezTo>
                    <a:pt x="347" y="140"/>
                    <a:pt x="349" y="143"/>
                    <a:pt x="352" y="144"/>
                  </a:cubicBezTo>
                  <a:cubicBezTo>
                    <a:pt x="352" y="144"/>
                    <a:pt x="352" y="144"/>
                    <a:pt x="351" y="144"/>
                  </a:cubicBezTo>
                  <a:cubicBezTo>
                    <a:pt x="355" y="146"/>
                    <a:pt x="358" y="149"/>
                    <a:pt x="363" y="150"/>
                  </a:cubicBezTo>
                  <a:cubicBezTo>
                    <a:pt x="363" y="150"/>
                    <a:pt x="362" y="150"/>
                    <a:pt x="361" y="150"/>
                  </a:cubicBezTo>
                  <a:cubicBezTo>
                    <a:pt x="362" y="152"/>
                    <a:pt x="366" y="149"/>
                    <a:pt x="367" y="152"/>
                  </a:cubicBezTo>
                  <a:cubicBezTo>
                    <a:pt x="364" y="152"/>
                    <a:pt x="364" y="152"/>
                    <a:pt x="364" y="152"/>
                  </a:cubicBezTo>
                  <a:cubicBezTo>
                    <a:pt x="368" y="153"/>
                    <a:pt x="366" y="155"/>
                    <a:pt x="371" y="156"/>
                  </a:cubicBezTo>
                  <a:cubicBezTo>
                    <a:pt x="370" y="156"/>
                    <a:pt x="369" y="156"/>
                    <a:pt x="368" y="156"/>
                  </a:cubicBezTo>
                  <a:cubicBezTo>
                    <a:pt x="371" y="157"/>
                    <a:pt x="372" y="159"/>
                    <a:pt x="376" y="160"/>
                  </a:cubicBezTo>
                  <a:cubicBezTo>
                    <a:pt x="375" y="160"/>
                    <a:pt x="374" y="160"/>
                    <a:pt x="372" y="160"/>
                  </a:cubicBezTo>
                  <a:cubicBezTo>
                    <a:pt x="372" y="161"/>
                    <a:pt x="377" y="161"/>
                    <a:pt x="376" y="162"/>
                  </a:cubicBezTo>
                  <a:cubicBezTo>
                    <a:pt x="376" y="163"/>
                    <a:pt x="375" y="164"/>
                    <a:pt x="375" y="164"/>
                  </a:cubicBezTo>
                  <a:cubicBezTo>
                    <a:pt x="378" y="164"/>
                    <a:pt x="376" y="167"/>
                    <a:pt x="370" y="167"/>
                  </a:cubicBezTo>
                  <a:cubicBezTo>
                    <a:pt x="370" y="167"/>
                    <a:pt x="368" y="167"/>
                    <a:pt x="365" y="167"/>
                  </a:cubicBezTo>
                  <a:cubicBezTo>
                    <a:pt x="339" y="166"/>
                    <a:pt x="317" y="163"/>
                    <a:pt x="293" y="161"/>
                  </a:cubicBezTo>
                  <a:cubicBezTo>
                    <a:pt x="292" y="159"/>
                    <a:pt x="300" y="161"/>
                    <a:pt x="299" y="160"/>
                  </a:cubicBezTo>
                  <a:cubicBezTo>
                    <a:pt x="297" y="161"/>
                    <a:pt x="295" y="159"/>
                    <a:pt x="288" y="159"/>
                  </a:cubicBezTo>
                  <a:cubicBezTo>
                    <a:pt x="288" y="159"/>
                    <a:pt x="288" y="159"/>
                    <a:pt x="288" y="159"/>
                  </a:cubicBezTo>
                  <a:cubicBezTo>
                    <a:pt x="285" y="158"/>
                    <a:pt x="285" y="157"/>
                    <a:pt x="281" y="157"/>
                  </a:cubicBezTo>
                  <a:cubicBezTo>
                    <a:pt x="280" y="158"/>
                    <a:pt x="280" y="158"/>
                    <a:pt x="280" y="158"/>
                  </a:cubicBezTo>
                  <a:cubicBezTo>
                    <a:pt x="276" y="158"/>
                    <a:pt x="276" y="155"/>
                    <a:pt x="272" y="156"/>
                  </a:cubicBezTo>
                  <a:cubicBezTo>
                    <a:pt x="271" y="155"/>
                    <a:pt x="271" y="155"/>
                    <a:pt x="271" y="155"/>
                  </a:cubicBezTo>
                  <a:cubicBezTo>
                    <a:pt x="265" y="156"/>
                    <a:pt x="267" y="154"/>
                    <a:pt x="261" y="154"/>
                  </a:cubicBezTo>
                  <a:cubicBezTo>
                    <a:pt x="262" y="154"/>
                    <a:pt x="262" y="154"/>
                    <a:pt x="262" y="154"/>
                  </a:cubicBezTo>
                  <a:cubicBezTo>
                    <a:pt x="258" y="153"/>
                    <a:pt x="249" y="154"/>
                    <a:pt x="249" y="152"/>
                  </a:cubicBezTo>
                  <a:cubicBezTo>
                    <a:pt x="244" y="152"/>
                    <a:pt x="239" y="151"/>
                    <a:pt x="236" y="152"/>
                  </a:cubicBezTo>
                  <a:cubicBezTo>
                    <a:pt x="236" y="151"/>
                    <a:pt x="238" y="151"/>
                    <a:pt x="239" y="151"/>
                  </a:cubicBezTo>
                  <a:cubicBezTo>
                    <a:pt x="222" y="149"/>
                    <a:pt x="205" y="145"/>
                    <a:pt x="188" y="144"/>
                  </a:cubicBezTo>
                  <a:cubicBezTo>
                    <a:pt x="188" y="143"/>
                    <a:pt x="189" y="144"/>
                    <a:pt x="190" y="143"/>
                  </a:cubicBezTo>
                  <a:cubicBezTo>
                    <a:pt x="179" y="143"/>
                    <a:pt x="175" y="139"/>
                    <a:pt x="164" y="140"/>
                  </a:cubicBezTo>
                  <a:cubicBezTo>
                    <a:pt x="160" y="140"/>
                    <a:pt x="160" y="140"/>
                    <a:pt x="160" y="140"/>
                  </a:cubicBezTo>
                  <a:cubicBezTo>
                    <a:pt x="159" y="139"/>
                    <a:pt x="160" y="139"/>
                    <a:pt x="159" y="138"/>
                  </a:cubicBezTo>
                  <a:cubicBezTo>
                    <a:pt x="156" y="139"/>
                    <a:pt x="151" y="137"/>
                    <a:pt x="148" y="138"/>
                  </a:cubicBezTo>
                  <a:cubicBezTo>
                    <a:pt x="148" y="137"/>
                    <a:pt x="150" y="137"/>
                    <a:pt x="150" y="137"/>
                  </a:cubicBezTo>
                  <a:cubicBezTo>
                    <a:pt x="147" y="136"/>
                    <a:pt x="139" y="136"/>
                    <a:pt x="136" y="135"/>
                  </a:cubicBezTo>
                  <a:cubicBezTo>
                    <a:pt x="138" y="135"/>
                    <a:pt x="138" y="135"/>
                    <a:pt x="138" y="135"/>
                  </a:cubicBezTo>
                  <a:cubicBezTo>
                    <a:pt x="122" y="130"/>
                    <a:pt x="100" y="124"/>
                    <a:pt x="79" y="123"/>
                  </a:cubicBezTo>
                  <a:cubicBezTo>
                    <a:pt x="74" y="122"/>
                    <a:pt x="80" y="122"/>
                    <a:pt x="78" y="121"/>
                  </a:cubicBezTo>
                  <a:cubicBezTo>
                    <a:pt x="58" y="120"/>
                    <a:pt x="44" y="114"/>
                    <a:pt x="23" y="113"/>
                  </a:cubicBezTo>
                  <a:cubicBezTo>
                    <a:pt x="10" y="111"/>
                    <a:pt x="0" y="113"/>
                    <a:pt x="0" y="113"/>
                  </a:cubicBezTo>
                  <a:cubicBezTo>
                    <a:pt x="31" y="117"/>
                    <a:pt x="53" y="123"/>
                    <a:pt x="78" y="130"/>
                  </a:cubicBezTo>
                  <a:close/>
                  <a:moveTo>
                    <a:pt x="656" y="33"/>
                  </a:moveTo>
                  <a:cubicBezTo>
                    <a:pt x="656" y="33"/>
                    <a:pt x="656" y="33"/>
                    <a:pt x="656" y="33"/>
                  </a:cubicBezTo>
                  <a:moveTo>
                    <a:pt x="655" y="33"/>
                  </a:moveTo>
                  <a:cubicBezTo>
                    <a:pt x="655" y="33"/>
                    <a:pt x="655" y="33"/>
                    <a:pt x="655" y="33"/>
                  </a:cubicBezTo>
                  <a:cubicBezTo>
                    <a:pt x="656" y="33"/>
                    <a:pt x="656" y="33"/>
                    <a:pt x="655" y="33"/>
                  </a:cubicBezTo>
                  <a:close/>
                  <a:moveTo>
                    <a:pt x="650" y="3"/>
                  </a:moveTo>
                  <a:cubicBezTo>
                    <a:pt x="650" y="3"/>
                    <a:pt x="650" y="4"/>
                    <a:pt x="650" y="4"/>
                  </a:cubicBezTo>
                  <a:cubicBezTo>
                    <a:pt x="650" y="4"/>
                    <a:pt x="649" y="4"/>
                    <a:pt x="648" y="5"/>
                  </a:cubicBezTo>
                  <a:cubicBezTo>
                    <a:pt x="648" y="4"/>
                    <a:pt x="648" y="3"/>
                    <a:pt x="650" y="3"/>
                  </a:cubicBezTo>
                  <a:close/>
                  <a:moveTo>
                    <a:pt x="649" y="34"/>
                  </a:moveTo>
                  <a:cubicBezTo>
                    <a:pt x="650" y="34"/>
                    <a:pt x="651" y="34"/>
                    <a:pt x="653" y="34"/>
                  </a:cubicBezTo>
                  <a:cubicBezTo>
                    <a:pt x="653" y="33"/>
                    <a:pt x="653" y="33"/>
                    <a:pt x="653" y="33"/>
                  </a:cubicBezTo>
                  <a:cubicBezTo>
                    <a:pt x="653" y="34"/>
                    <a:pt x="653" y="34"/>
                    <a:pt x="653" y="34"/>
                  </a:cubicBezTo>
                  <a:cubicBezTo>
                    <a:pt x="654" y="34"/>
                    <a:pt x="655" y="33"/>
                    <a:pt x="655" y="33"/>
                  </a:cubicBezTo>
                  <a:cubicBezTo>
                    <a:pt x="654" y="34"/>
                    <a:pt x="654" y="34"/>
                    <a:pt x="653" y="34"/>
                  </a:cubicBezTo>
                  <a:cubicBezTo>
                    <a:pt x="653" y="34"/>
                    <a:pt x="653" y="35"/>
                    <a:pt x="652" y="35"/>
                  </a:cubicBezTo>
                  <a:cubicBezTo>
                    <a:pt x="652" y="35"/>
                    <a:pt x="652" y="35"/>
                    <a:pt x="652" y="35"/>
                  </a:cubicBezTo>
                  <a:cubicBezTo>
                    <a:pt x="652" y="35"/>
                    <a:pt x="651" y="35"/>
                    <a:pt x="650" y="35"/>
                  </a:cubicBezTo>
                  <a:cubicBezTo>
                    <a:pt x="649" y="35"/>
                    <a:pt x="649" y="35"/>
                    <a:pt x="649" y="35"/>
                  </a:cubicBezTo>
                  <a:cubicBezTo>
                    <a:pt x="647" y="36"/>
                    <a:pt x="650" y="36"/>
                    <a:pt x="648" y="37"/>
                  </a:cubicBezTo>
                  <a:cubicBezTo>
                    <a:pt x="646" y="37"/>
                    <a:pt x="644" y="37"/>
                    <a:pt x="643" y="37"/>
                  </a:cubicBezTo>
                  <a:cubicBezTo>
                    <a:pt x="643" y="36"/>
                    <a:pt x="646" y="35"/>
                    <a:pt x="640" y="34"/>
                  </a:cubicBezTo>
                  <a:cubicBezTo>
                    <a:pt x="644" y="33"/>
                    <a:pt x="649" y="35"/>
                    <a:pt x="649" y="34"/>
                  </a:cubicBezTo>
                  <a:close/>
                  <a:moveTo>
                    <a:pt x="539" y="91"/>
                  </a:moveTo>
                  <a:cubicBezTo>
                    <a:pt x="541" y="91"/>
                    <a:pt x="537" y="92"/>
                    <a:pt x="538" y="92"/>
                  </a:cubicBezTo>
                  <a:cubicBezTo>
                    <a:pt x="537" y="92"/>
                    <a:pt x="535" y="93"/>
                    <a:pt x="535" y="92"/>
                  </a:cubicBezTo>
                  <a:cubicBezTo>
                    <a:pt x="538" y="92"/>
                    <a:pt x="539" y="91"/>
                    <a:pt x="539" y="91"/>
                  </a:cubicBezTo>
                  <a:close/>
                </a:path>
              </a:pathLst>
            </a:custGeom>
            <a:solidFill>
              <a:srgbClr val="4D4D4D"/>
            </a:solidFill>
            <a:ln>
              <a:noFill/>
            </a:ln>
            <a:extLst>
              <a:ext uri="{91240B29-F687-4F45-9708-019B960494DF}">
                <a14:hiddenLine xmlns:a14="http://schemas.microsoft.com/office/drawing/2010/main" xmlns="" w="9525">
                  <a:solidFill>
                    <a:srgbClr val="000000"/>
                  </a:solidFill>
                  <a:round/>
                </a14:hiddenLine>
              </a:ext>
            </a:extLst>
          </p:spPr>
          <p:txBody>
            <a:bodyPr vert="horz" wrap="square" lIns="54425" tIns="27212" rIns="54425" bIns="27212"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070" b="0" i="0" u="none" strike="noStrike" kern="0" cap="none" spc="0" normalizeH="0" baseline="0" noProof="0" dirty="0">
                <a:ln>
                  <a:noFill/>
                </a:ln>
                <a:solidFill>
                  <a:sysClr val="windowText" lastClr="000000"/>
                </a:solidFill>
                <a:effectLst/>
                <a:uLnTx/>
                <a:uFillTx/>
                <a:latin typeface="微软雅黑" panose="020B0503020204020204" charset="-122"/>
              </a:endParaRPr>
            </a:p>
          </p:txBody>
        </p:sp>
        <p:grpSp>
          <p:nvGrpSpPr>
            <p:cNvPr id="46" name="Group 64"/>
            <p:cNvGrpSpPr/>
            <p:nvPr/>
          </p:nvGrpSpPr>
          <p:grpSpPr>
            <a:xfrm>
              <a:off x="4378607" y="1298947"/>
              <a:ext cx="3296023" cy="3382760"/>
              <a:chOff x="4516324" y="1568450"/>
              <a:chExt cx="3559176" cy="3652838"/>
            </a:xfrm>
          </p:grpSpPr>
          <p:sp>
            <p:nvSpPr>
              <p:cNvPr id="47" name="Freeform 18"/>
              <p:cNvSpPr/>
              <p:nvPr/>
            </p:nvSpPr>
            <p:spPr bwMode="auto">
              <a:xfrm>
                <a:off x="7670687" y="1568450"/>
                <a:ext cx="404813" cy="365125"/>
              </a:xfrm>
              <a:custGeom>
                <a:avLst/>
                <a:gdLst>
                  <a:gd name="T0" fmla="*/ 0 w 71"/>
                  <a:gd name="T1" fmla="*/ 18 h 64"/>
                  <a:gd name="T2" fmla="*/ 26 w 71"/>
                  <a:gd name="T3" fmla="*/ 2 h 64"/>
                  <a:gd name="T4" fmla="*/ 55 w 71"/>
                  <a:gd name="T5" fmla="*/ 11 h 64"/>
                  <a:gd name="T6" fmla="*/ 65 w 71"/>
                  <a:gd name="T7" fmla="*/ 40 h 64"/>
                  <a:gd name="T8" fmla="*/ 52 w 71"/>
                  <a:gd name="T9" fmla="*/ 64 h 64"/>
                  <a:gd name="T10" fmla="*/ 0 w 71"/>
                  <a:gd name="T11" fmla="*/ 18 h 64"/>
                </a:gdLst>
                <a:ahLst/>
                <a:cxnLst>
                  <a:cxn ang="0">
                    <a:pos x="T0" y="T1"/>
                  </a:cxn>
                  <a:cxn ang="0">
                    <a:pos x="T2" y="T3"/>
                  </a:cxn>
                  <a:cxn ang="0">
                    <a:pos x="T4" y="T5"/>
                  </a:cxn>
                  <a:cxn ang="0">
                    <a:pos x="T6" y="T7"/>
                  </a:cxn>
                  <a:cxn ang="0">
                    <a:pos x="T8" y="T9"/>
                  </a:cxn>
                  <a:cxn ang="0">
                    <a:pos x="T10" y="T11"/>
                  </a:cxn>
                </a:cxnLst>
                <a:rect l="0" t="0" r="r" b="b"/>
                <a:pathLst>
                  <a:path w="71" h="64">
                    <a:moveTo>
                      <a:pt x="0" y="18"/>
                    </a:moveTo>
                    <a:cubicBezTo>
                      <a:pt x="0" y="18"/>
                      <a:pt x="17" y="3"/>
                      <a:pt x="26" y="2"/>
                    </a:cubicBezTo>
                    <a:cubicBezTo>
                      <a:pt x="36" y="0"/>
                      <a:pt x="47" y="3"/>
                      <a:pt x="55" y="11"/>
                    </a:cubicBezTo>
                    <a:cubicBezTo>
                      <a:pt x="62" y="18"/>
                      <a:pt x="71" y="29"/>
                      <a:pt x="65" y="40"/>
                    </a:cubicBezTo>
                    <a:cubicBezTo>
                      <a:pt x="60" y="52"/>
                      <a:pt x="52" y="64"/>
                      <a:pt x="52" y="64"/>
                    </a:cubicBezTo>
                    <a:lnTo>
                      <a:pt x="0" y="18"/>
                    </a:ln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vert="horz" wrap="square" lIns="54425" tIns="27212" rIns="54425" bIns="27212"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070" b="0" i="0" u="none" strike="noStrike" kern="0" cap="none" spc="0" normalizeH="0" baseline="0" noProof="0" dirty="0">
                  <a:ln>
                    <a:noFill/>
                  </a:ln>
                  <a:solidFill>
                    <a:sysClr val="windowText" lastClr="000000"/>
                  </a:solidFill>
                  <a:effectLst/>
                  <a:uLnTx/>
                  <a:uFillTx/>
                  <a:latin typeface="微软雅黑" panose="020B0503020204020204" charset="-122"/>
                </a:endParaRPr>
              </a:p>
            </p:txBody>
          </p:sp>
          <p:sp>
            <p:nvSpPr>
              <p:cNvPr id="48" name="Freeform 19"/>
              <p:cNvSpPr/>
              <p:nvPr/>
            </p:nvSpPr>
            <p:spPr bwMode="auto">
              <a:xfrm>
                <a:off x="7899287" y="1636713"/>
                <a:ext cx="153988" cy="268288"/>
              </a:xfrm>
              <a:custGeom>
                <a:avLst/>
                <a:gdLst>
                  <a:gd name="T0" fmla="*/ 0 w 27"/>
                  <a:gd name="T1" fmla="*/ 19 h 47"/>
                  <a:gd name="T2" fmla="*/ 14 w 27"/>
                  <a:gd name="T3" fmla="*/ 0 h 47"/>
                  <a:gd name="T4" fmla="*/ 25 w 27"/>
                  <a:gd name="T5" fmla="*/ 22 h 47"/>
                  <a:gd name="T6" fmla="*/ 13 w 27"/>
                  <a:gd name="T7" fmla="*/ 46 h 47"/>
                  <a:gd name="T8" fmla="*/ 0 w 27"/>
                  <a:gd name="T9" fmla="*/ 19 h 47"/>
                </a:gdLst>
                <a:ahLst/>
                <a:cxnLst>
                  <a:cxn ang="0">
                    <a:pos x="T0" y="T1"/>
                  </a:cxn>
                  <a:cxn ang="0">
                    <a:pos x="T2" y="T3"/>
                  </a:cxn>
                  <a:cxn ang="0">
                    <a:pos x="T4" y="T5"/>
                  </a:cxn>
                  <a:cxn ang="0">
                    <a:pos x="T6" y="T7"/>
                  </a:cxn>
                  <a:cxn ang="0">
                    <a:pos x="T8" y="T9"/>
                  </a:cxn>
                </a:cxnLst>
                <a:rect l="0" t="0" r="r" b="b"/>
                <a:pathLst>
                  <a:path w="27" h="47">
                    <a:moveTo>
                      <a:pt x="0" y="19"/>
                    </a:moveTo>
                    <a:cubicBezTo>
                      <a:pt x="0" y="19"/>
                      <a:pt x="15" y="7"/>
                      <a:pt x="14" y="0"/>
                    </a:cubicBezTo>
                    <a:cubicBezTo>
                      <a:pt x="14" y="0"/>
                      <a:pt x="27" y="12"/>
                      <a:pt x="25" y="22"/>
                    </a:cubicBezTo>
                    <a:cubicBezTo>
                      <a:pt x="23" y="32"/>
                      <a:pt x="14" y="45"/>
                      <a:pt x="13" y="46"/>
                    </a:cubicBezTo>
                    <a:cubicBezTo>
                      <a:pt x="11" y="47"/>
                      <a:pt x="0" y="19"/>
                      <a:pt x="0" y="19"/>
                    </a:cubicBezTo>
                    <a:close/>
                  </a:path>
                </a:pathLst>
              </a:custGeom>
              <a:solidFill>
                <a:srgbClr val="00B0F0"/>
              </a:solidFill>
              <a:ln>
                <a:noFill/>
              </a:ln>
              <a:extLst>
                <a:ext uri="{91240B29-F687-4F45-9708-019B960494DF}">
                  <a14:hiddenLine xmlns:a14="http://schemas.microsoft.com/office/drawing/2010/main" xmlns="" w="9525">
                    <a:solidFill>
                      <a:srgbClr val="000000"/>
                    </a:solidFill>
                    <a:round/>
                  </a14:hiddenLine>
                </a:ext>
              </a:extLst>
            </p:spPr>
            <p:txBody>
              <a:bodyPr vert="horz" wrap="square" lIns="54425" tIns="27212" rIns="54425" bIns="27212"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070" b="0" i="0" u="none" strike="noStrike" kern="0" cap="none" spc="0" normalizeH="0" baseline="0" noProof="0" dirty="0">
                  <a:ln>
                    <a:noFill/>
                  </a:ln>
                  <a:solidFill>
                    <a:sysClr val="windowText" lastClr="000000"/>
                  </a:solidFill>
                  <a:effectLst/>
                  <a:uLnTx/>
                  <a:uFillTx/>
                  <a:latin typeface="微软雅黑" panose="020B0503020204020204" charset="-122"/>
                </a:endParaRPr>
              </a:p>
            </p:txBody>
          </p:sp>
          <p:sp>
            <p:nvSpPr>
              <p:cNvPr id="49" name="Freeform 20"/>
              <p:cNvSpPr/>
              <p:nvPr/>
            </p:nvSpPr>
            <p:spPr bwMode="auto">
              <a:xfrm>
                <a:off x="7597662" y="1665288"/>
                <a:ext cx="398463" cy="314325"/>
              </a:xfrm>
              <a:custGeom>
                <a:avLst/>
                <a:gdLst>
                  <a:gd name="T0" fmla="*/ 64 w 70"/>
                  <a:gd name="T1" fmla="*/ 35 h 55"/>
                  <a:gd name="T2" fmla="*/ 18 w 70"/>
                  <a:gd name="T3" fmla="*/ 1 h 55"/>
                  <a:gd name="T4" fmla="*/ 0 w 70"/>
                  <a:gd name="T5" fmla="*/ 10 h 55"/>
                  <a:gd name="T6" fmla="*/ 60 w 70"/>
                  <a:gd name="T7" fmla="*/ 55 h 55"/>
                  <a:gd name="T8" fmla="*/ 64 w 70"/>
                  <a:gd name="T9" fmla="*/ 35 h 55"/>
                </a:gdLst>
                <a:ahLst/>
                <a:cxnLst>
                  <a:cxn ang="0">
                    <a:pos x="T0" y="T1"/>
                  </a:cxn>
                  <a:cxn ang="0">
                    <a:pos x="T2" y="T3"/>
                  </a:cxn>
                  <a:cxn ang="0">
                    <a:pos x="T4" y="T5"/>
                  </a:cxn>
                  <a:cxn ang="0">
                    <a:pos x="T6" y="T7"/>
                  </a:cxn>
                  <a:cxn ang="0">
                    <a:pos x="T8" y="T9"/>
                  </a:cxn>
                </a:cxnLst>
                <a:rect l="0" t="0" r="r" b="b"/>
                <a:pathLst>
                  <a:path w="70" h="55">
                    <a:moveTo>
                      <a:pt x="64" y="35"/>
                    </a:moveTo>
                    <a:cubicBezTo>
                      <a:pt x="52" y="1"/>
                      <a:pt x="28" y="2"/>
                      <a:pt x="18" y="1"/>
                    </a:cubicBezTo>
                    <a:cubicBezTo>
                      <a:pt x="8" y="0"/>
                      <a:pt x="0" y="10"/>
                      <a:pt x="0" y="10"/>
                    </a:cubicBezTo>
                    <a:cubicBezTo>
                      <a:pt x="60" y="55"/>
                      <a:pt x="60" y="55"/>
                      <a:pt x="60" y="55"/>
                    </a:cubicBezTo>
                    <a:cubicBezTo>
                      <a:pt x="70" y="47"/>
                      <a:pt x="64" y="35"/>
                      <a:pt x="64" y="35"/>
                    </a:cubicBezTo>
                    <a:close/>
                  </a:path>
                </a:pathLst>
              </a:custGeom>
              <a:solidFill>
                <a:sysClr val="windowText" lastClr="0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54425" tIns="27212" rIns="54425" bIns="27212"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070" b="0" i="0" u="none" strike="noStrike" kern="0" cap="none" spc="0" normalizeH="0" baseline="0" noProof="0" dirty="0">
                  <a:ln>
                    <a:noFill/>
                  </a:ln>
                  <a:solidFill>
                    <a:sysClr val="windowText" lastClr="000000"/>
                  </a:solidFill>
                  <a:effectLst/>
                  <a:uLnTx/>
                  <a:uFillTx/>
                  <a:latin typeface="微软雅黑" panose="020B0503020204020204" charset="-122"/>
                </a:endParaRPr>
              </a:p>
            </p:txBody>
          </p:sp>
          <p:sp>
            <p:nvSpPr>
              <p:cNvPr id="50" name="Freeform 21"/>
              <p:cNvSpPr/>
              <p:nvPr/>
            </p:nvSpPr>
            <p:spPr bwMode="auto">
              <a:xfrm>
                <a:off x="7859599" y="1797050"/>
                <a:ext cx="125413" cy="182563"/>
              </a:xfrm>
              <a:custGeom>
                <a:avLst/>
                <a:gdLst>
                  <a:gd name="T0" fmla="*/ 11 w 22"/>
                  <a:gd name="T1" fmla="*/ 0 h 32"/>
                  <a:gd name="T2" fmla="*/ 6 w 22"/>
                  <a:gd name="T3" fmla="*/ 7 h 32"/>
                  <a:gd name="T4" fmla="*/ 0 w 22"/>
                  <a:gd name="T5" fmla="*/ 22 h 32"/>
                  <a:gd name="T6" fmla="*/ 14 w 22"/>
                  <a:gd name="T7" fmla="*/ 32 h 32"/>
                  <a:gd name="T8" fmla="*/ 18 w 22"/>
                  <a:gd name="T9" fmla="*/ 27 h 32"/>
                  <a:gd name="T10" fmla="*/ 11 w 22"/>
                  <a:gd name="T11" fmla="*/ 0 h 32"/>
                </a:gdLst>
                <a:ahLst/>
                <a:cxnLst>
                  <a:cxn ang="0">
                    <a:pos x="T0" y="T1"/>
                  </a:cxn>
                  <a:cxn ang="0">
                    <a:pos x="T2" y="T3"/>
                  </a:cxn>
                  <a:cxn ang="0">
                    <a:pos x="T4" y="T5"/>
                  </a:cxn>
                  <a:cxn ang="0">
                    <a:pos x="T6" y="T7"/>
                  </a:cxn>
                  <a:cxn ang="0">
                    <a:pos x="T8" y="T9"/>
                  </a:cxn>
                  <a:cxn ang="0">
                    <a:pos x="T10" y="T11"/>
                  </a:cxn>
                </a:cxnLst>
                <a:rect l="0" t="0" r="r" b="b"/>
                <a:pathLst>
                  <a:path w="22" h="32">
                    <a:moveTo>
                      <a:pt x="11" y="0"/>
                    </a:moveTo>
                    <a:cubicBezTo>
                      <a:pt x="12" y="7"/>
                      <a:pt x="6" y="7"/>
                      <a:pt x="6" y="7"/>
                    </a:cubicBezTo>
                    <a:cubicBezTo>
                      <a:pt x="0" y="22"/>
                      <a:pt x="0" y="22"/>
                      <a:pt x="0" y="22"/>
                    </a:cubicBezTo>
                    <a:cubicBezTo>
                      <a:pt x="14" y="32"/>
                      <a:pt x="14" y="32"/>
                      <a:pt x="14" y="32"/>
                    </a:cubicBezTo>
                    <a:cubicBezTo>
                      <a:pt x="16" y="30"/>
                      <a:pt x="17" y="28"/>
                      <a:pt x="18" y="27"/>
                    </a:cubicBezTo>
                    <a:cubicBezTo>
                      <a:pt x="22" y="17"/>
                      <a:pt x="11" y="0"/>
                      <a:pt x="11" y="0"/>
                    </a:cubicBezTo>
                    <a:close/>
                  </a:path>
                </a:pathLst>
              </a:custGeom>
              <a:solidFill>
                <a:srgbClr val="999999"/>
              </a:solidFill>
              <a:ln>
                <a:noFill/>
              </a:ln>
              <a:extLst>
                <a:ext uri="{91240B29-F687-4F45-9708-019B960494DF}">
                  <a14:hiddenLine xmlns:a14="http://schemas.microsoft.com/office/drawing/2010/main" xmlns="" w="9525">
                    <a:solidFill>
                      <a:srgbClr val="000000"/>
                    </a:solidFill>
                    <a:round/>
                  </a14:hiddenLine>
                </a:ext>
              </a:extLst>
            </p:spPr>
            <p:txBody>
              <a:bodyPr vert="horz" wrap="square" lIns="54425" tIns="27212" rIns="54425" bIns="27212"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070" b="0" i="0" u="none" strike="noStrike" kern="0" cap="none" spc="0" normalizeH="0" baseline="0" noProof="0" dirty="0">
                  <a:ln>
                    <a:noFill/>
                  </a:ln>
                  <a:solidFill>
                    <a:sysClr val="windowText" lastClr="000000"/>
                  </a:solidFill>
                  <a:effectLst/>
                  <a:uLnTx/>
                  <a:uFillTx/>
                  <a:latin typeface="微软雅黑" panose="020B0503020204020204" charset="-122"/>
                </a:endParaRPr>
              </a:p>
            </p:txBody>
          </p:sp>
          <p:sp>
            <p:nvSpPr>
              <p:cNvPr id="51" name="Freeform 22"/>
              <p:cNvSpPr/>
              <p:nvPr/>
            </p:nvSpPr>
            <p:spPr bwMode="auto">
              <a:xfrm>
                <a:off x="5090999" y="1643063"/>
                <a:ext cx="2847975" cy="2911475"/>
              </a:xfrm>
              <a:custGeom>
                <a:avLst/>
                <a:gdLst>
                  <a:gd name="T0" fmla="*/ 0 w 500"/>
                  <a:gd name="T1" fmla="*/ 338 h 511"/>
                  <a:gd name="T2" fmla="*/ 440 w 500"/>
                  <a:gd name="T3" fmla="*/ 14 h 511"/>
                  <a:gd name="T4" fmla="*/ 500 w 500"/>
                  <a:gd name="T5" fmla="*/ 59 h 511"/>
                  <a:gd name="T6" fmla="*/ 227 w 500"/>
                  <a:gd name="T7" fmla="*/ 511 h 511"/>
                  <a:gd name="T8" fmla="*/ 0 w 500"/>
                  <a:gd name="T9" fmla="*/ 338 h 511"/>
                </a:gdLst>
                <a:ahLst/>
                <a:cxnLst>
                  <a:cxn ang="0">
                    <a:pos x="T0" y="T1"/>
                  </a:cxn>
                  <a:cxn ang="0">
                    <a:pos x="T2" y="T3"/>
                  </a:cxn>
                  <a:cxn ang="0">
                    <a:pos x="T4" y="T5"/>
                  </a:cxn>
                  <a:cxn ang="0">
                    <a:pos x="T6" y="T7"/>
                  </a:cxn>
                  <a:cxn ang="0">
                    <a:pos x="T8" y="T9"/>
                  </a:cxn>
                </a:cxnLst>
                <a:rect l="0" t="0" r="r" b="b"/>
                <a:pathLst>
                  <a:path w="500" h="511">
                    <a:moveTo>
                      <a:pt x="0" y="338"/>
                    </a:moveTo>
                    <a:cubicBezTo>
                      <a:pt x="440" y="14"/>
                      <a:pt x="440" y="14"/>
                      <a:pt x="440" y="14"/>
                    </a:cubicBezTo>
                    <a:cubicBezTo>
                      <a:pt x="440" y="14"/>
                      <a:pt x="491" y="0"/>
                      <a:pt x="500" y="59"/>
                    </a:cubicBezTo>
                    <a:cubicBezTo>
                      <a:pt x="227" y="511"/>
                      <a:pt x="227" y="511"/>
                      <a:pt x="227" y="511"/>
                    </a:cubicBezTo>
                    <a:lnTo>
                      <a:pt x="0" y="338"/>
                    </a:lnTo>
                    <a:close/>
                  </a:path>
                </a:pathLst>
              </a:custGeom>
              <a:solidFill>
                <a:srgbClr val="E73B08"/>
              </a:solidFill>
              <a:ln>
                <a:noFill/>
              </a:ln>
            </p:spPr>
            <p:txBody>
              <a:bodyPr vert="horz" wrap="square" lIns="54425" tIns="27212" rIns="54425" bIns="27212"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070" b="0" i="0" u="none" strike="noStrike" kern="0" cap="none" spc="0" normalizeH="0" baseline="0" noProof="0" dirty="0">
                  <a:ln>
                    <a:noFill/>
                  </a:ln>
                  <a:solidFill>
                    <a:sysClr val="windowText" lastClr="000000"/>
                  </a:solidFill>
                  <a:effectLst/>
                  <a:uLnTx/>
                  <a:uFillTx/>
                  <a:latin typeface="微软雅黑" panose="020B0503020204020204" charset="-122"/>
                </a:endParaRPr>
              </a:p>
            </p:txBody>
          </p:sp>
          <p:sp>
            <p:nvSpPr>
              <p:cNvPr id="52" name="Freeform 23"/>
              <p:cNvSpPr/>
              <p:nvPr/>
            </p:nvSpPr>
            <p:spPr bwMode="auto">
              <a:xfrm>
                <a:off x="6195899" y="1836738"/>
                <a:ext cx="1743075" cy="2717800"/>
              </a:xfrm>
              <a:custGeom>
                <a:avLst/>
                <a:gdLst>
                  <a:gd name="T0" fmla="*/ 0 w 306"/>
                  <a:gd name="T1" fmla="*/ 414 h 477"/>
                  <a:gd name="T2" fmla="*/ 12 w 306"/>
                  <a:gd name="T3" fmla="*/ 461 h 477"/>
                  <a:gd name="T4" fmla="*/ 33 w 306"/>
                  <a:gd name="T5" fmla="*/ 477 h 477"/>
                  <a:gd name="T6" fmla="*/ 306 w 306"/>
                  <a:gd name="T7" fmla="*/ 25 h 477"/>
                  <a:gd name="T8" fmla="*/ 298 w 306"/>
                  <a:gd name="T9" fmla="*/ 0 h 477"/>
                  <a:gd name="T10" fmla="*/ 0 w 306"/>
                  <a:gd name="T11" fmla="*/ 414 h 477"/>
                </a:gdLst>
                <a:ahLst/>
                <a:cxnLst>
                  <a:cxn ang="0">
                    <a:pos x="T0" y="T1"/>
                  </a:cxn>
                  <a:cxn ang="0">
                    <a:pos x="T2" y="T3"/>
                  </a:cxn>
                  <a:cxn ang="0">
                    <a:pos x="T4" y="T5"/>
                  </a:cxn>
                  <a:cxn ang="0">
                    <a:pos x="T6" y="T7"/>
                  </a:cxn>
                  <a:cxn ang="0">
                    <a:pos x="T8" y="T9"/>
                  </a:cxn>
                  <a:cxn ang="0">
                    <a:pos x="T10" y="T11"/>
                  </a:cxn>
                </a:cxnLst>
                <a:rect l="0" t="0" r="r" b="b"/>
                <a:pathLst>
                  <a:path w="306" h="477">
                    <a:moveTo>
                      <a:pt x="0" y="414"/>
                    </a:moveTo>
                    <a:cubicBezTo>
                      <a:pt x="12" y="461"/>
                      <a:pt x="12" y="461"/>
                      <a:pt x="12" y="461"/>
                    </a:cubicBezTo>
                    <a:cubicBezTo>
                      <a:pt x="33" y="477"/>
                      <a:pt x="33" y="477"/>
                      <a:pt x="33" y="477"/>
                    </a:cubicBezTo>
                    <a:cubicBezTo>
                      <a:pt x="306" y="25"/>
                      <a:pt x="306" y="25"/>
                      <a:pt x="306" y="25"/>
                    </a:cubicBezTo>
                    <a:cubicBezTo>
                      <a:pt x="304" y="14"/>
                      <a:pt x="302" y="7"/>
                      <a:pt x="298" y="0"/>
                    </a:cubicBezTo>
                    <a:lnTo>
                      <a:pt x="0" y="414"/>
                    </a:lnTo>
                    <a:close/>
                  </a:path>
                </a:pathLst>
              </a:custGeom>
              <a:solidFill>
                <a:srgbClr val="FAAD29"/>
              </a:solidFill>
              <a:ln>
                <a:noFill/>
              </a:ln>
            </p:spPr>
            <p:txBody>
              <a:bodyPr vert="horz" wrap="square" lIns="54425" tIns="27212" rIns="54425" bIns="27212"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070" b="0" i="0" u="none" strike="noStrike" kern="0" cap="none" spc="0" normalizeH="0" baseline="0" noProof="0" dirty="0">
                  <a:ln>
                    <a:noFill/>
                  </a:ln>
                  <a:solidFill>
                    <a:sysClr val="windowText" lastClr="000000"/>
                  </a:solidFill>
                  <a:effectLst/>
                  <a:uLnTx/>
                  <a:uFillTx/>
                  <a:latin typeface="微软雅黑" panose="020B0503020204020204" charset="-122"/>
                </a:endParaRPr>
              </a:p>
            </p:txBody>
          </p:sp>
          <p:sp>
            <p:nvSpPr>
              <p:cNvPr id="53" name="Freeform 24"/>
              <p:cNvSpPr/>
              <p:nvPr/>
            </p:nvSpPr>
            <p:spPr bwMode="auto">
              <a:xfrm>
                <a:off x="5090999" y="1693863"/>
                <a:ext cx="2693988" cy="2092325"/>
              </a:xfrm>
              <a:custGeom>
                <a:avLst/>
                <a:gdLst>
                  <a:gd name="T0" fmla="*/ 473 w 473"/>
                  <a:gd name="T1" fmla="*/ 8 h 367"/>
                  <a:gd name="T2" fmla="*/ 440 w 473"/>
                  <a:gd name="T3" fmla="*/ 5 h 367"/>
                  <a:gd name="T4" fmla="*/ 0 w 473"/>
                  <a:gd name="T5" fmla="*/ 329 h 367"/>
                  <a:gd name="T6" fmla="*/ 51 w 473"/>
                  <a:gd name="T7" fmla="*/ 367 h 367"/>
                  <a:gd name="T8" fmla="*/ 114 w 473"/>
                  <a:gd name="T9" fmla="*/ 355 h 367"/>
                  <a:gd name="T10" fmla="*/ 473 w 473"/>
                  <a:gd name="T11" fmla="*/ 8 h 367"/>
                </a:gdLst>
                <a:ahLst/>
                <a:cxnLst>
                  <a:cxn ang="0">
                    <a:pos x="T0" y="T1"/>
                  </a:cxn>
                  <a:cxn ang="0">
                    <a:pos x="T2" y="T3"/>
                  </a:cxn>
                  <a:cxn ang="0">
                    <a:pos x="T4" y="T5"/>
                  </a:cxn>
                  <a:cxn ang="0">
                    <a:pos x="T6" y="T7"/>
                  </a:cxn>
                  <a:cxn ang="0">
                    <a:pos x="T8" y="T9"/>
                  </a:cxn>
                  <a:cxn ang="0">
                    <a:pos x="T10" y="T11"/>
                  </a:cxn>
                </a:cxnLst>
                <a:rect l="0" t="0" r="r" b="b"/>
                <a:pathLst>
                  <a:path w="473" h="367">
                    <a:moveTo>
                      <a:pt x="473" y="8"/>
                    </a:moveTo>
                    <a:cubicBezTo>
                      <a:pt x="457" y="0"/>
                      <a:pt x="440" y="5"/>
                      <a:pt x="440" y="5"/>
                    </a:cubicBezTo>
                    <a:cubicBezTo>
                      <a:pt x="0" y="329"/>
                      <a:pt x="0" y="329"/>
                      <a:pt x="0" y="329"/>
                    </a:cubicBezTo>
                    <a:cubicBezTo>
                      <a:pt x="51" y="367"/>
                      <a:pt x="51" y="367"/>
                      <a:pt x="51" y="367"/>
                    </a:cubicBezTo>
                    <a:cubicBezTo>
                      <a:pt x="114" y="355"/>
                      <a:pt x="114" y="355"/>
                      <a:pt x="114" y="355"/>
                    </a:cubicBezTo>
                    <a:cubicBezTo>
                      <a:pt x="473" y="8"/>
                      <a:pt x="473" y="8"/>
                      <a:pt x="473" y="8"/>
                    </a:cubicBezTo>
                    <a:close/>
                  </a:path>
                </a:pathLst>
              </a:custGeom>
              <a:solidFill>
                <a:srgbClr val="3E825D"/>
              </a:solidFill>
              <a:ln>
                <a:noFill/>
              </a:ln>
            </p:spPr>
            <p:txBody>
              <a:bodyPr vert="horz" wrap="square" lIns="54425" tIns="27212" rIns="54425" bIns="27212"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070" b="0" i="0" u="none" strike="noStrike" kern="0" cap="none" spc="0" normalizeH="0" baseline="0" noProof="0" dirty="0">
                  <a:ln>
                    <a:noFill/>
                  </a:ln>
                  <a:solidFill>
                    <a:sysClr val="windowText" lastClr="000000"/>
                  </a:solidFill>
                  <a:effectLst/>
                  <a:uLnTx/>
                  <a:uFillTx/>
                  <a:latin typeface="微软雅黑" panose="020B0503020204020204" charset="-122"/>
                </a:endParaRPr>
              </a:p>
            </p:txBody>
          </p:sp>
          <p:sp>
            <p:nvSpPr>
              <p:cNvPr id="54" name="Freeform 25"/>
              <p:cNvSpPr/>
              <p:nvPr/>
            </p:nvSpPr>
            <p:spPr bwMode="auto">
              <a:xfrm>
                <a:off x="4822712" y="3335338"/>
                <a:ext cx="1560513" cy="1549400"/>
              </a:xfrm>
              <a:custGeom>
                <a:avLst/>
                <a:gdLst>
                  <a:gd name="T0" fmla="*/ 0 w 274"/>
                  <a:gd name="T1" fmla="*/ 156 h 272"/>
                  <a:gd name="T2" fmla="*/ 47 w 274"/>
                  <a:gd name="T3" fmla="*/ 41 h 272"/>
                  <a:gd name="T4" fmla="*/ 161 w 274"/>
                  <a:gd name="T5" fmla="*/ 67 h 272"/>
                  <a:gd name="T6" fmla="*/ 241 w 274"/>
                  <a:gd name="T7" fmla="*/ 151 h 272"/>
                  <a:gd name="T8" fmla="*/ 274 w 274"/>
                  <a:gd name="T9" fmla="*/ 214 h 272"/>
                  <a:gd name="T10" fmla="*/ 146 w 274"/>
                  <a:gd name="T11" fmla="*/ 272 h 272"/>
                  <a:gd name="T12" fmla="*/ 0 w 274"/>
                  <a:gd name="T13" fmla="*/ 156 h 272"/>
                </a:gdLst>
                <a:ahLst/>
                <a:cxnLst>
                  <a:cxn ang="0">
                    <a:pos x="T0" y="T1"/>
                  </a:cxn>
                  <a:cxn ang="0">
                    <a:pos x="T2" y="T3"/>
                  </a:cxn>
                  <a:cxn ang="0">
                    <a:pos x="T4" y="T5"/>
                  </a:cxn>
                  <a:cxn ang="0">
                    <a:pos x="T6" y="T7"/>
                  </a:cxn>
                  <a:cxn ang="0">
                    <a:pos x="T8" y="T9"/>
                  </a:cxn>
                  <a:cxn ang="0">
                    <a:pos x="T10" y="T11"/>
                  </a:cxn>
                  <a:cxn ang="0">
                    <a:pos x="T12" y="T13"/>
                  </a:cxn>
                </a:cxnLst>
                <a:rect l="0" t="0" r="r" b="b"/>
                <a:pathLst>
                  <a:path w="274" h="272">
                    <a:moveTo>
                      <a:pt x="0" y="156"/>
                    </a:moveTo>
                    <a:cubicBezTo>
                      <a:pt x="0" y="156"/>
                      <a:pt x="41" y="65"/>
                      <a:pt x="47" y="41"/>
                    </a:cubicBezTo>
                    <a:cubicBezTo>
                      <a:pt x="47" y="41"/>
                      <a:pt x="116" y="0"/>
                      <a:pt x="161" y="67"/>
                    </a:cubicBezTo>
                    <a:cubicBezTo>
                      <a:pt x="161" y="67"/>
                      <a:pt x="255" y="55"/>
                      <a:pt x="241" y="151"/>
                    </a:cubicBezTo>
                    <a:cubicBezTo>
                      <a:pt x="241" y="151"/>
                      <a:pt x="274" y="164"/>
                      <a:pt x="274" y="214"/>
                    </a:cubicBezTo>
                    <a:cubicBezTo>
                      <a:pt x="274" y="214"/>
                      <a:pt x="203" y="249"/>
                      <a:pt x="146" y="272"/>
                    </a:cubicBezTo>
                    <a:lnTo>
                      <a:pt x="0" y="156"/>
                    </a:lnTo>
                    <a:close/>
                  </a:path>
                </a:pathLst>
              </a:custGeom>
              <a:solidFill>
                <a:srgbClr val="F7DDAF"/>
              </a:solidFill>
              <a:ln>
                <a:noFill/>
              </a:ln>
              <a:extLst>
                <a:ext uri="{91240B29-F687-4F45-9708-019B960494DF}">
                  <a14:hiddenLine xmlns:a14="http://schemas.microsoft.com/office/drawing/2010/main" xmlns="" w="9525">
                    <a:solidFill>
                      <a:srgbClr val="000000"/>
                    </a:solidFill>
                    <a:round/>
                  </a14:hiddenLine>
                </a:ext>
              </a:extLst>
            </p:spPr>
            <p:txBody>
              <a:bodyPr vert="horz" wrap="square" lIns="54425" tIns="27212" rIns="54425" bIns="27212"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070" b="0" i="0" u="none" strike="noStrike" kern="0" cap="none" spc="0" normalizeH="0" baseline="0" noProof="0" dirty="0">
                  <a:ln>
                    <a:noFill/>
                  </a:ln>
                  <a:solidFill>
                    <a:sysClr val="windowText" lastClr="000000"/>
                  </a:solidFill>
                  <a:effectLst/>
                  <a:uLnTx/>
                  <a:uFillTx/>
                  <a:latin typeface="微软雅黑" panose="020B0503020204020204" charset="-122"/>
                </a:endParaRPr>
              </a:p>
            </p:txBody>
          </p:sp>
          <p:sp>
            <p:nvSpPr>
              <p:cNvPr id="55" name="Freeform 26"/>
              <p:cNvSpPr/>
              <p:nvPr/>
            </p:nvSpPr>
            <p:spPr bwMode="auto">
              <a:xfrm>
                <a:off x="4862399" y="3414713"/>
                <a:ext cx="838200" cy="860425"/>
              </a:xfrm>
              <a:custGeom>
                <a:avLst/>
                <a:gdLst>
                  <a:gd name="T0" fmla="*/ 47 w 147"/>
                  <a:gd name="T1" fmla="*/ 31 h 151"/>
                  <a:gd name="T2" fmla="*/ 147 w 147"/>
                  <a:gd name="T3" fmla="*/ 57 h 151"/>
                  <a:gd name="T4" fmla="*/ 63 w 147"/>
                  <a:gd name="T5" fmla="*/ 151 h 151"/>
                  <a:gd name="T6" fmla="*/ 0 w 147"/>
                  <a:gd name="T7" fmla="*/ 141 h 151"/>
                  <a:gd name="T8" fmla="*/ 47 w 147"/>
                  <a:gd name="T9" fmla="*/ 31 h 151"/>
                </a:gdLst>
                <a:ahLst/>
                <a:cxnLst>
                  <a:cxn ang="0">
                    <a:pos x="T0" y="T1"/>
                  </a:cxn>
                  <a:cxn ang="0">
                    <a:pos x="T2" y="T3"/>
                  </a:cxn>
                  <a:cxn ang="0">
                    <a:pos x="T4" y="T5"/>
                  </a:cxn>
                  <a:cxn ang="0">
                    <a:pos x="T6" y="T7"/>
                  </a:cxn>
                  <a:cxn ang="0">
                    <a:pos x="T8" y="T9"/>
                  </a:cxn>
                </a:cxnLst>
                <a:rect l="0" t="0" r="r" b="b"/>
                <a:pathLst>
                  <a:path w="147" h="151">
                    <a:moveTo>
                      <a:pt x="47" y="31"/>
                    </a:moveTo>
                    <a:cubicBezTo>
                      <a:pt x="47" y="31"/>
                      <a:pt x="104" y="0"/>
                      <a:pt x="147" y="57"/>
                    </a:cubicBezTo>
                    <a:cubicBezTo>
                      <a:pt x="63" y="151"/>
                      <a:pt x="63" y="151"/>
                      <a:pt x="63" y="151"/>
                    </a:cubicBezTo>
                    <a:cubicBezTo>
                      <a:pt x="0" y="141"/>
                      <a:pt x="0" y="141"/>
                      <a:pt x="0" y="141"/>
                    </a:cubicBezTo>
                    <a:lnTo>
                      <a:pt x="47" y="31"/>
                    </a:lnTo>
                    <a:close/>
                  </a:path>
                </a:pathLst>
              </a:custGeom>
              <a:solidFill>
                <a:srgbClr val="FFF3DE"/>
              </a:solidFill>
              <a:ln>
                <a:noFill/>
              </a:ln>
              <a:extLst>
                <a:ext uri="{91240B29-F687-4F45-9708-019B960494DF}">
                  <a14:hiddenLine xmlns:a14="http://schemas.microsoft.com/office/drawing/2010/main" xmlns="" w="9525">
                    <a:solidFill>
                      <a:srgbClr val="000000"/>
                    </a:solidFill>
                    <a:round/>
                  </a14:hiddenLine>
                </a:ext>
              </a:extLst>
            </p:spPr>
            <p:txBody>
              <a:bodyPr vert="horz" wrap="square" lIns="54425" tIns="27212" rIns="54425" bIns="27212"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070" b="0" i="0" u="none" strike="noStrike" kern="0" cap="none" spc="0" normalizeH="0" baseline="0" noProof="0" dirty="0">
                  <a:ln>
                    <a:noFill/>
                  </a:ln>
                  <a:solidFill>
                    <a:sysClr val="windowText" lastClr="000000"/>
                  </a:solidFill>
                  <a:effectLst/>
                  <a:uLnTx/>
                  <a:uFillTx/>
                  <a:latin typeface="微软雅黑" panose="020B0503020204020204" charset="-122"/>
                </a:endParaRPr>
              </a:p>
            </p:txBody>
          </p:sp>
          <p:sp>
            <p:nvSpPr>
              <p:cNvPr id="2" name="Freeform 27"/>
              <p:cNvSpPr/>
              <p:nvPr/>
            </p:nvSpPr>
            <p:spPr bwMode="auto">
              <a:xfrm>
                <a:off x="5511687" y="4217988"/>
                <a:ext cx="849313" cy="666750"/>
              </a:xfrm>
              <a:custGeom>
                <a:avLst/>
                <a:gdLst>
                  <a:gd name="T0" fmla="*/ 116 w 149"/>
                  <a:gd name="T1" fmla="*/ 0 h 117"/>
                  <a:gd name="T2" fmla="*/ 145 w 149"/>
                  <a:gd name="T3" fmla="*/ 63 h 117"/>
                  <a:gd name="T4" fmla="*/ 25 w 149"/>
                  <a:gd name="T5" fmla="*/ 117 h 117"/>
                  <a:gd name="T6" fmla="*/ 0 w 149"/>
                  <a:gd name="T7" fmla="*/ 54 h 117"/>
                  <a:gd name="T8" fmla="*/ 116 w 149"/>
                  <a:gd name="T9" fmla="*/ 0 h 117"/>
                </a:gdLst>
                <a:ahLst/>
                <a:cxnLst>
                  <a:cxn ang="0">
                    <a:pos x="T0" y="T1"/>
                  </a:cxn>
                  <a:cxn ang="0">
                    <a:pos x="T2" y="T3"/>
                  </a:cxn>
                  <a:cxn ang="0">
                    <a:pos x="T4" y="T5"/>
                  </a:cxn>
                  <a:cxn ang="0">
                    <a:pos x="T6" y="T7"/>
                  </a:cxn>
                  <a:cxn ang="0">
                    <a:pos x="T8" y="T9"/>
                  </a:cxn>
                </a:cxnLst>
                <a:rect l="0" t="0" r="r" b="b"/>
                <a:pathLst>
                  <a:path w="149" h="117">
                    <a:moveTo>
                      <a:pt x="116" y="0"/>
                    </a:moveTo>
                    <a:cubicBezTo>
                      <a:pt x="116" y="0"/>
                      <a:pt x="149" y="19"/>
                      <a:pt x="145" y="63"/>
                    </a:cubicBezTo>
                    <a:cubicBezTo>
                      <a:pt x="25" y="117"/>
                      <a:pt x="25" y="117"/>
                      <a:pt x="25" y="117"/>
                    </a:cubicBezTo>
                    <a:cubicBezTo>
                      <a:pt x="0" y="54"/>
                      <a:pt x="0" y="54"/>
                      <a:pt x="0" y="54"/>
                    </a:cubicBezTo>
                    <a:lnTo>
                      <a:pt x="116" y="0"/>
                    </a:lnTo>
                    <a:close/>
                  </a:path>
                </a:pathLst>
              </a:custGeom>
              <a:solidFill>
                <a:srgbClr val="ECC48D"/>
              </a:solidFill>
              <a:ln>
                <a:noFill/>
              </a:ln>
              <a:extLst>
                <a:ext uri="{91240B29-F687-4F45-9708-019B960494DF}">
                  <a14:hiddenLine xmlns:a14="http://schemas.microsoft.com/office/drawing/2010/main" xmlns="" w="9525">
                    <a:solidFill>
                      <a:srgbClr val="000000"/>
                    </a:solidFill>
                    <a:round/>
                  </a14:hiddenLine>
                </a:ext>
              </a:extLst>
            </p:spPr>
            <p:txBody>
              <a:bodyPr vert="horz" wrap="square" lIns="54425" tIns="27212" rIns="54425" bIns="27212"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070" b="0" i="0" u="none" strike="noStrike" kern="0" cap="none" spc="0" normalizeH="0" baseline="0" noProof="0" dirty="0">
                  <a:ln>
                    <a:noFill/>
                  </a:ln>
                  <a:solidFill>
                    <a:sysClr val="windowText" lastClr="000000"/>
                  </a:solidFill>
                  <a:effectLst/>
                  <a:uLnTx/>
                  <a:uFillTx/>
                  <a:latin typeface="微软雅黑" panose="020B0503020204020204" charset="-122"/>
                </a:endParaRPr>
              </a:p>
            </p:txBody>
          </p:sp>
          <p:sp>
            <p:nvSpPr>
              <p:cNvPr id="3" name="Freeform 28"/>
              <p:cNvSpPr/>
              <p:nvPr/>
            </p:nvSpPr>
            <p:spPr bwMode="auto">
              <a:xfrm>
                <a:off x="4516324" y="4081463"/>
                <a:ext cx="1138238" cy="1139825"/>
              </a:xfrm>
              <a:custGeom>
                <a:avLst/>
                <a:gdLst>
                  <a:gd name="T0" fmla="*/ 0 w 200"/>
                  <a:gd name="T1" fmla="*/ 200 h 200"/>
                  <a:gd name="T2" fmla="*/ 200 w 200"/>
                  <a:gd name="T3" fmla="*/ 141 h 200"/>
                  <a:gd name="T4" fmla="*/ 54 w 200"/>
                  <a:gd name="T5" fmla="*/ 25 h 200"/>
                  <a:gd name="T6" fmla="*/ 0 w 200"/>
                  <a:gd name="T7" fmla="*/ 200 h 200"/>
                </a:gdLst>
                <a:ahLst/>
                <a:cxnLst>
                  <a:cxn ang="0">
                    <a:pos x="T0" y="T1"/>
                  </a:cxn>
                  <a:cxn ang="0">
                    <a:pos x="T2" y="T3"/>
                  </a:cxn>
                  <a:cxn ang="0">
                    <a:pos x="T4" y="T5"/>
                  </a:cxn>
                  <a:cxn ang="0">
                    <a:pos x="T6" y="T7"/>
                  </a:cxn>
                </a:cxnLst>
                <a:rect l="0" t="0" r="r" b="b"/>
                <a:pathLst>
                  <a:path w="200" h="200">
                    <a:moveTo>
                      <a:pt x="0" y="200"/>
                    </a:moveTo>
                    <a:cubicBezTo>
                      <a:pt x="200" y="141"/>
                      <a:pt x="200" y="141"/>
                      <a:pt x="200" y="141"/>
                    </a:cubicBezTo>
                    <a:cubicBezTo>
                      <a:pt x="169" y="0"/>
                      <a:pt x="54" y="25"/>
                      <a:pt x="54" y="25"/>
                    </a:cubicBezTo>
                    <a:lnTo>
                      <a:pt x="0" y="200"/>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54425" tIns="27212" rIns="54425" bIns="27212"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070" b="0" i="0" u="none" strike="noStrike" kern="0" cap="none" spc="0" normalizeH="0" baseline="0" noProof="0" dirty="0">
                  <a:ln>
                    <a:noFill/>
                  </a:ln>
                  <a:solidFill>
                    <a:sysClr val="windowText" lastClr="000000"/>
                  </a:solidFill>
                  <a:effectLst/>
                  <a:uLnTx/>
                  <a:uFillTx/>
                  <a:latin typeface="微软雅黑" panose="020B0503020204020204" charset="-122"/>
                </a:endParaRPr>
              </a:p>
            </p:txBody>
          </p:sp>
          <p:sp>
            <p:nvSpPr>
              <p:cNvPr id="5" name="Freeform 29"/>
              <p:cNvSpPr/>
              <p:nvPr/>
            </p:nvSpPr>
            <p:spPr bwMode="auto">
              <a:xfrm>
                <a:off x="4571887" y="4206875"/>
                <a:ext cx="655638" cy="912813"/>
              </a:xfrm>
              <a:custGeom>
                <a:avLst/>
                <a:gdLst>
                  <a:gd name="T0" fmla="*/ 115 w 115"/>
                  <a:gd name="T1" fmla="*/ 12 h 160"/>
                  <a:gd name="T2" fmla="*/ 115 w 115"/>
                  <a:gd name="T3" fmla="*/ 12 h 160"/>
                  <a:gd name="T4" fmla="*/ 51 w 115"/>
                  <a:gd name="T5" fmla="*/ 2 h 160"/>
                  <a:gd name="T6" fmla="*/ 0 w 115"/>
                  <a:gd name="T7" fmla="*/ 160 h 160"/>
                  <a:gd name="T8" fmla="*/ 115 w 115"/>
                  <a:gd name="T9" fmla="*/ 12 h 160"/>
                </a:gdLst>
                <a:ahLst/>
                <a:cxnLst>
                  <a:cxn ang="0">
                    <a:pos x="T0" y="T1"/>
                  </a:cxn>
                  <a:cxn ang="0">
                    <a:pos x="T2" y="T3"/>
                  </a:cxn>
                  <a:cxn ang="0">
                    <a:pos x="T4" y="T5"/>
                  </a:cxn>
                  <a:cxn ang="0">
                    <a:pos x="T6" y="T7"/>
                  </a:cxn>
                  <a:cxn ang="0">
                    <a:pos x="T8" y="T9"/>
                  </a:cxn>
                </a:cxnLst>
                <a:rect l="0" t="0" r="r" b="b"/>
                <a:pathLst>
                  <a:path w="115" h="160">
                    <a:moveTo>
                      <a:pt x="115" y="12"/>
                    </a:moveTo>
                    <a:cubicBezTo>
                      <a:pt x="115" y="12"/>
                      <a:pt x="115" y="12"/>
                      <a:pt x="115" y="12"/>
                    </a:cubicBezTo>
                    <a:cubicBezTo>
                      <a:pt x="88" y="0"/>
                      <a:pt x="63" y="1"/>
                      <a:pt x="51" y="2"/>
                    </a:cubicBezTo>
                    <a:cubicBezTo>
                      <a:pt x="0" y="160"/>
                      <a:pt x="0" y="160"/>
                      <a:pt x="0" y="160"/>
                    </a:cubicBezTo>
                    <a:lnTo>
                      <a:pt x="115" y="12"/>
                    </a:lnTo>
                    <a:close/>
                  </a:path>
                </a:pathLst>
              </a:custGeom>
              <a:solidFill>
                <a:srgbClr val="423924"/>
              </a:solidFill>
              <a:ln>
                <a:noFill/>
              </a:ln>
              <a:extLst>
                <a:ext uri="{91240B29-F687-4F45-9708-019B960494DF}">
                  <a14:hiddenLine xmlns:a14="http://schemas.microsoft.com/office/drawing/2010/main" xmlns="" w="9525">
                    <a:solidFill>
                      <a:srgbClr val="000000"/>
                    </a:solidFill>
                    <a:round/>
                  </a14:hiddenLine>
                </a:ext>
              </a:extLst>
            </p:spPr>
            <p:txBody>
              <a:bodyPr vert="horz" wrap="square" lIns="54425" tIns="27212" rIns="54425" bIns="27212"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070" b="0" i="0" u="none" strike="noStrike" kern="0" cap="none" spc="0" normalizeH="0" baseline="0" noProof="0" dirty="0">
                  <a:ln>
                    <a:noFill/>
                  </a:ln>
                  <a:solidFill>
                    <a:sysClr val="windowText" lastClr="000000"/>
                  </a:solidFill>
                  <a:effectLst/>
                  <a:uLnTx/>
                  <a:uFillTx/>
                  <a:latin typeface="微软雅黑" panose="020B0503020204020204" charset="-122"/>
                </a:endParaRPr>
              </a:p>
            </p:txBody>
          </p:sp>
          <p:sp>
            <p:nvSpPr>
              <p:cNvPr id="6" name="Freeform 30"/>
              <p:cNvSpPr/>
              <p:nvPr/>
            </p:nvSpPr>
            <p:spPr bwMode="auto">
              <a:xfrm>
                <a:off x="5711712" y="1739899"/>
                <a:ext cx="2073275" cy="1976438"/>
              </a:xfrm>
              <a:custGeom>
                <a:avLst/>
                <a:gdLst>
                  <a:gd name="T0" fmla="*/ 1306 w 1306"/>
                  <a:gd name="T1" fmla="*/ 0 h 1245"/>
                  <a:gd name="T2" fmla="*/ 18 w 1306"/>
                  <a:gd name="T3" fmla="*/ 1245 h 1245"/>
                  <a:gd name="T4" fmla="*/ 0 w 1306"/>
                  <a:gd name="T5" fmla="*/ 1220 h 1245"/>
                  <a:gd name="T6" fmla="*/ 1306 w 1306"/>
                  <a:gd name="T7" fmla="*/ 0 h 1245"/>
                </a:gdLst>
                <a:ahLst/>
                <a:cxnLst>
                  <a:cxn ang="0">
                    <a:pos x="T0" y="T1"/>
                  </a:cxn>
                  <a:cxn ang="0">
                    <a:pos x="T2" y="T3"/>
                  </a:cxn>
                  <a:cxn ang="0">
                    <a:pos x="T4" y="T5"/>
                  </a:cxn>
                  <a:cxn ang="0">
                    <a:pos x="T6" y="T7"/>
                  </a:cxn>
                </a:cxnLst>
                <a:rect l="0" t="0" r="r" b="b"/>
                <a:pathLst>
                  <a:path w="1306" h="1245">
                    <a:moveTo>
                      <a:pt x="1306" y="0"/>
                    </a:moveTo>
                    <a:lnTo>
                      <a:pt x="18" y="1245"/>
                    </a:lnTo>
                    <a:lnTo>
                      <a:pt x="0" y="1220"/>
                    </a:lnTo>
                    <a:lnTo>
                      <a:pt x="1306" y="0"/>
                    </a:lnTo>
                    <a:close/>
                  </a:path>
                </a:pathLst>
              </a:custGeom>
              <a:solidFill>
                <a:sysClr val="window" lastClr="FFFFFF">
                  <a:alpha val="20000"/>
                </a:sysClr>
              </a:solidFill>
              <a:ln>
                <a:noFill/>
              </a:ln>
            </p:spPr>
            <p:txBody>
              <a:bodyPr vert="horz" wrap="square" lIns="54425" tIns="27212" rIns="54425" bIns="27212"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070" b="0" i="0" u="none" strike="noStrike" kern="0" cap="none" spc="0" normalizeH="0" baseline="0" noProof="0" dirty="0">
                  <a:ln>
                    <a:noFill/>
                  </a:ln>
                  <a:solidFill>
                    <a:sysClr val="windowText" lastClr="000000"/>
                  </a:solidFill>
                  <a:effectLst/>
                  <a:uLnTx/>
                  <a:uFillTx/>
                  <a:latin typeface="微软雅黑" panose="020B0503020204020204" charset="-122"/>
                </a:endParaRPr>
              </a:p>
            </p:txBody>
          </p:sp>
          <p:sp>
            <p:nvSpPr>
              <p:cNvPr id="7" name="Freeform 31"/>
              <p:cNvSpPr/>
              <p:nvPr/>
            </p:nvSpPr>
            <p:spPr bwMode="auto">
              <a:xfrm>
                <a:off x="6195899" y="1836738"/>
                <a:ext cx="1697038" cy="2359025"/>
              </a:xfrm>
              <a:custGeom>
                <a:avLst/>
                <a:gdLst>
                  <a:gd name="T0" fmla="*/ 1069 w 1069"/>
                  <a:gd name="T1" fmla="*/ 0 h 1486"/>
                  <a:gd name="T2" fmla="*/ 0 w 1069"/>
                  <a:gd name="T3" fmla="*/ 1486 h 1486"/>
                  <a:gd name="T4" fmla="*/ 4 w 1069"/>
                  <a:gd name="T5" fmla="*/ 1450 h 1486"/>
                  <a:gd name="T6" fmla="*/ 1069 w 1069"/>
                  <a:gd name="T7" fmla="*/ 0 h 1486"/>
                </a:gdLst>
                <a:ahLst/>
                <a:cxnLst>
                  <a:cxn ang="0">
                    <a:pos x="T0" y="T1"/>
                  </a:cxn>
                  <a:cxn ang="0">
                    <a:pos x="T2" y="T3"/>
                  </a:cxn>
                  <a:cxn ang="0">
                    <a:pos x="T4" y="T5"/>
                  </a:cxn>
                  <a:cxn ang="0">
                    <a:pos x="T6" y="T7"/>
                  </a:cxn>
                </a:cxnLst>
                <a:rect l="0" t="0" r="r" b="b"/>
                <a:pathLst>
                  <a:path w="1069" h="1486">
                    <a:moveTo>
                      <a:pt x="1069" y="0"/>
                    </a:moveTo>
                    <a:lnTo>
                      <a:pt x="0" y="1486"/>
                    </a:lnTo>
                    <a:lnTo>
                      <a:pt x="4" y="1450"/>
                    </a:lnTo>
                    <a:lnTo>
                      <a:pt x="1069" y="0"/>
                    </a:lnTo>
                    <a:close/>
                  </a:path>
                </a:pathLst>
              </a:custGeom>
              <a:solidFill>
                <a:sysClr val="window" lastClr="FFFFFF">
                  <a:alpha val="20000"/>
                </a:sysClr>
              </a:solidFill>
              <a:ln>
                <a:noFill/>
              </a:ln>
            </p:spPr>
            <p:txBody>
              <a:bodyPr vert="horz" wrap="square" lIns="54425" tIns="27212" rIns="54425" bIns="27212"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070" b="0" i="0" u="none" strike="noStrike" kern="0" cap="none" spc="0" normalizeH="0" baseline="0" noProof="0" dirty="0">
                  <a:ln>
                    <a:noFill/>
                  </a:ln>
                  <a:solidFill>
                    <a:sysClr val="windowText" lastClr="000000"/>
                  </a:solidFill>
                  <a:effectLst/>
                  <a:uLnTx/>
                  <a:uFillTx/>
                  <a:latin typeface="微软雅黑" panose="020B0503020204020204" charset="-122"/>
                </a:endParaRPr>
              </a:p>
            </p:txBody>
          </p:sp>
          <p:sp>
            <p:nvSpPr>
              <p:cNvPr id="8" name="Freeform 32"/>
              <p:cNvSpPr/>
              <p:nvPr/>
            </p:nvSpPr>
            <p:spPr bwMode="auto">
              <a:xfrm>
                <a:off x="5090999" y="1722438"/>
                <a:ext cx="2506663" cy="1846263"/>
              </a:xfrm>
              <a:custGeom>
                <a:avLst/>
                <a:gdLst>
                  <a:gd name="T0" fmla="*/ 1579 w 1579"/>
                  <a:gd name="T1" fmla="*/ 0 h 1163"/>
                  <a:gd name="T2" fmla="*/ 0 w 1579"/>
                  <a:gd name="T3" fmla="*/ 1163 h 1163"/>
                  <a:gd name="T4" fmla="*/ 57 w 1579"/>
                  <a:gd name="T5" fmla="*/ 1138 h 1163"/>
                  <a:gd name="T6" fmla="*/ 1579 w 1579"/>
                  <a:gd name="T7" fmla="*/ 0 h 1163"/>
                </a:gdLst>
                <a:ahLst/>
                <a:cxnLst>
                  <a:cxn ang="0">
                    <a:pos x="T0" y="T1"/>
                  </a:cxn>
                  <a:cxn ang="0">
                    <a:pos x="T2" y="T3"/>
                  </a:cxn>
                  <a:cxn ang="0">
                    <a:pos x="T4" y="T5"/>
                  </a:cxn>
                  <a:cxn ang="0">
                    <a:pos x="T6" y="T7"/>
                  </a:cxn>
                </a:cxnLst>
                <a:rect l="0" t="0" r="r" b="b"/>
                <a:pathLst>
                  <a:path w="1579" h="1163">
                    <a:moveTo>
                      <a:pt x="1579" y="0"/>
                    </a:moveTo>
                    <a:lnTo>
                      <a:pt x="0" y="1163"/>
                    </a:lnTo>
                    <a:lnTo>
                      <a:pt x="57" y="1138"/>
                    </a:lnTo>
                    <a:lnTo>
                      <a:pt x="1579" y="0"/>
                    </a:lnTo>
                    <a:close/>
                  </a:path>
                </a:pathLst>
              </a:custGeom>
              <a:solidFill>
                <a:sysClr val="window" lastClr="FFFFFF">
                  <a:alpha val="20000"/>
                </a:sysClr>
              </a:solidFill>
              <a:ln>
                <a:noFill/>
              </a:ln>
            </p:spPr>
            <p:txBody>
              <a:bodyPr vert="horz" wrap="square" lIns="54425" tIns="27212" rIns="54425" bIns="27212"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070" b="0" i="0" u="none" strike="noStrike" kern="0" cap="none" spc="0" normalizeH="0" baseline="0" noProof="0" dirty="0">
                  <a:ln>
                    <a:noFill/>
                  </a:ln>
                  <a:solidFill>
                    <a:sysClr val="windowText" lastClr="000000"/>
                  </a:solidFill>
                  <a:effectLst/>
                  <a:uLnTx/>
                  <a:uFillTx/>
                  <a:latin typeface="微软雅黑" panose="020B0503020204020204" charset="-122"/>
                </a:endParaRPr>
              </a:p>
            </p:txBody>
          </p:sp>
        </p:grpSp>
      </p:grpSp>
      <p:grpSp>
        <p:nvGrpSpPr>
          <p:cNvPr id="9" name="Group 102"/>
          <p:cNvGrpSpPr/>
          <p:nvPr/>
        </p:nvGrpSpPr>
        <p:grpSpPr>
          <a:xfrm>
            <a:off x="4587015" y="1438192"/>
            <a:ext cx="2131494" cy="858312"/>
            <a:chOff x="2316394" y="1520387"/>
            <a:chExt cx="2685831" cy="1081533"/>
          </a:xfrm>
        </p:grpSpPr>
        <p:sp>
          <p:nvSpPr>
            <p:cNvPr id="10" name="Content Placeholder 2"/>
            <p:cNvSpPr txBox="1"/>
            <p:nvPr/>
          </p:nvSpPr>
          <p:spPr>
            <a:xfrm>
              <a:off x="2438401" y="1916121"/>
              <a:ext cx="2563824" cy="685799"/>
            </a:xfrm>
            <a:prstGeom prst="rect">
              <a:avLst/>
            </a:prstGeom>
          </p:spPr>
          <p:txBody>
            <a:bodyPr vert="horz" lIns="72567" tIns="36283" rIns="72567" bIns="36283"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875" b="0" i="0" u="none" strike="noStrike" kern="120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cs typeface="+mn-cs"/>
                </a:rPr>
                <a:t>此处添加详细文本描述，建议与标题相关并符合整体语言风格，语言描述尽量简洁生动。</a:t>
              </a:r>
            </a:p>
          </p:txBody>
        </p:sp>
        <p:sp>
          <p:nvSpPr>
            <p:cNvPr id="11" name="Content Placeholder 2"/>
            <p:cNvSpPr txBox="1"/>
            <p:nvPr/>
          </p:nvSpPr>
          <p:spPr>
            <a:xfrm>
              <a:off x="2438401" y="1520387"/>
              <a:ext cx="2563824" cy="283510"/>
            </a:xfrm>
            <a:prstGeom prst="rect">
              <a:avLst/>
            </a:prstGeom>
          </p:spPr>
          <p:txBody>
            <a:bodyPr vert="horz" lIns="72567" tIns="36283" rIns="72567" bIns="36283"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110" b="1" i="0" u="none" strike="noStrike" kern="1200" cap="none" spc="0" normalizeH="0" baseline="0" noProof="0" dirty="0" smtClean="0">
                  <a:ln>
                    <a:noFill/>
                  </a:ln>
                  <a:solidFill>
                    <a:srgbClr val="F99907"/>
                  </a:solidFill>
                  <a:effectLst/>
                  <a:uLnTx/>
                  <a:uFillTx/>
                  <a:latin typeface="微软雅黑" panose="020B0503020204020204" charset="-122"/>
                  <a:ea typeface="微软雅黑" panose="020B0503020204020204" charset="-122"/>
                  <a:cs typeface="+mn-cs"/>
                </a:rPr>
                <a:t>输入您的文字</a:t>
              </a:r>
            </a:p>
          </p:txBody>
        </p:sp>
        <p:sp>
          <p:nvSpPr>
            <p:cNvPr id="12" name="Isosceles Triangle 105"/>
            <p:cNvSpPr/>
            <p:nvPr/>
          </p:nvSpPr>
          <p:spPr>
            <a:xfrm rot="5400000">
              <a:off x="2305884" y="1610834"/>
              <a:ext cx="152399" cy="131379"/>
            </a:xfrm>
            <a:prstGeom prst="triangle">
              <a:avLst/>
            </a:prstGeom>
            <a:solidFill>
              <a:srgbClr val="00B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585" b="0"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cs"/>
              </a:endParaRPr>
            </a:p>
          </p:txBody>
        </p:sp>
      </p:grpSp>
      <p:grpSp>
        <p:nvGrpSpPr>
          <p:cNvPr id="13" name="Group 106"/>
          <p:cNvGrpSpPr/>
          <p:nvPr/>
        </p:nvGrpSpPr>
        <p:grpSpPr>
          <a:xfrm>
            <a:off x="4587015" y="2415305"/>
            <a:ext cx="2131494" cy="846791"/>
            <a:chOff x="2316394" y="1520387"/>
            <a:chExt cx="2685831" cy="1067016"/>
          </a:xfrm>
        </p:grpSpPr>
        <p:sp>
          <p:nvSpPr>
            <p:cNvPr id="14" name="Content Placeholder 2"/>
            <p:cNvSpPr txBox="1"/>
            <p:nvPr/>
          </p:nvSpPr>
          <p:spPr>
            <a:xfrm>
              <a:off x="2438401" y="1901604"/>
              <a:ext cx="2563824" cy="685799"/>
            </a:xfrm>
            <a:prstGeom prst="rect">
              <a:avLst/>
            </a:prstGeom>
          </p:spPr>
          <p:txBody>
            <a:bodyPr vert="horz" lIns="72567" tIns="36283" rIns="72567" bIns="36283"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buNone/>
                <a:defRPr/>
              </a:pPr>
              <a:r>
                <a:rPr kumimoji="0" lang="zh-CN" altLang="en-US" sz="875" b="0" i="0" u="none" strike="noStrike" kern="120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cs typeface="+mn-cs"/>
                </a:rPr>
                <a:t>此处添加详细文本描述，建议与标题相关并符合整体语言风格，语言描述尽量简洁生动</a:t>
              </a:r>
              <a:r>
                <a:rPr lang="zh-CN" altLang="en-US" sz="875" dirty="0" smtClean="0">
                  <a:solidFill>
                    <a:schemeClr val="tx1">
                      <a:lumMod val="50000"/>
                      <a:lumOff val="50000"/>
                    </a:schemeClr>
                  </a:solidFill>
                  <a:latin typeface="微软雅黑" panose="020B0503020204020204" charset="-122"/>
                  <a:ea typeface="微软雅黑" panose="020B0503020204020204" charset="-122"/>
                </a:rPr>
                <a:t>。亮亮图文旗舰店</a:t>
              </a:r>
              <a:r>
                <a:rPr lang="en-US" altLang="zh-CN" sz="875" dirty="0" smtClean="0">
                  <a:solidFill>
                    <a:schemeClr val="tx1">
                      <a:lumMod val="50000"/>
                      <a:lumOff val="50000"/>
                    </a:schemeClr>
                  </a:solidFill>
                  <a:latin typeface="微软雅黑" panose="020B0503020204020204" charset="-122"/>
                  <a:ea typeface="微软雅黑" panose="020B0503020204020204" charset="-122"/>
                </a:rPr>
                <a:t>https://liangliangtuwen.tmall.com</a:t>
              </a:r>
              <a:endParaRPr kumimoji="0" lang="zh-CN" altLang="en-US" sz="875" b="0" i="0" u="none" strike="noStrike" kern="120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cs typeface="+mn-cs"/>
              </a:endParaRPr>
            </a:p>
          </p:txBody>
        </p:sp>
        <p:sp>
          <p:nvSpPr>
            <p:cNvPr id="15" name="Content Placeholder 2"/>
            <p:cNvSpPr txBox="1"/>
            <p:nvPr/>
          </p:nvSpPr>
          <p:spPr>
            <a:xfrm>
              <a:off x="2438401" y="1520387"/>
              <a:ext cx="2133838" cy="312274"/>
            </a:xfrm>
            <a:prstGeom prst="rect">
              <a:avLst/>
            </a:prstGeom>
          </p:spPr>
          <p:txBody>
            <a:bodyPr vert="horz" lIns="72567" tIns="36283" rIns="72567" bIns="36283"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buNone/>
                <a:defRPr/>
              </a:pPr>
              <a:r>
                <a:rPr lang="zh-CN" altLang="en-US" sz="1110" b="1" dirty="0">
                  <a:solidFill>
                    <a:srgbClr val="E73B08"/>
                  </a:solidFill>
                  <a:latin typeface="微软雅黑" panose="020B0503020204020204" charset="-122"/>
                  <a:ea typeface="微软雅黑" panose="020B0503020204020204" charset="-122"/>
                </a:rPr>
                <a:t>输入您的文字</a:t>
              </a:r>
            </a:p>
          </p:txBody>
        </p:sp>
        <p:sp>
          <p:nvSpPr>
            <p:cNvPr id="16" name="Isosceles Triangle 109"/>
            <p:cNvSpPr/>
            <p:nvPr/>
          </p:nvSpPr>
          <p:spPr>
            <a:xfrm rot="5400000">
              <a:off x="2305884" y="1610834"/>
              <a:ext cx="152399" cy="131379"/>
            </a:xfrm>
            <a:prstGeom prst="triangle">
              <a:avLst/>
            </a:prstGeom>
            <a:solidFill>
              <a:srgbClr val="FCC31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585" b="0"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cs"/>
              </a:endParaRPr>
            </a:p>
          </p:txBody>
        </p:sp>
      </p:grpSp>
      <p:grpSp>
        <p:nvGrpSpPr>
          <p:cNvPr id="17" name="Group 110"/>
          <p:cNvGrpSpPr/>
          <p:nvPr/>
        </p:nvGrpSpPr>
        <p:grpSpPr>
          <a:xfrm>
            <a:off x="6758918" y="1438192"/>
            <a:ext cx="2117971" cy="846793"/>
            <a:chOff x="2316394" y="1520387"/>
            <a:chExt cx="2668791" cy="1067018"/>
          </a:xfrm>
        </p:grpSpPr>
        <p:sp>
          <p:nvSpPr>
            <p:cNvPr id="18" name="Content Placeholder 2"/>
            <p:cNvSpPr txBox="1"/>
            <p:nvPr/>
          </p:nvSpPr>
          <p:spPr>
            <a:xfrm>
              <a:off x="2438401" y="1901606"/>
              <a:ext cx="2546784" cy="685799"/>
            </a:xfrm>
            <a:prstGeom prst="rect">
              <a:avLst/>
            </a:prstGeom>
          </p:spPr>
          <p:txBody>
            <a:bodyPr vert="horz" lIns="72567" tIns="36283" rIns="72567" bIns="36283"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875" b="0" i="0" u="none" strike="noStrike" kern="120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cs typeface="+mn-cs"/>
                </a:rPr>
                <a:t>此处添加详细文本描述，建议与标题相关并符合整体语言风格，语言描述尽量简洁生动。</a:t>
              </a:r>
            </a:p>
          </p:txBody>
        </p:sp>
        <p:sp>
          <p:nvSpPr>
            <p:cNvPr id="19" name="Content Placeholder 2"/>
            <p:cNvSpPr txBox="1"/>
            <p:nvPr/>
          </p:nvSpPr>
          <p:spPr>
            <a:xfrm>
              <a:off x="2438401" y="1520387"/>
              <a:ext cx="2133838" cy="312274"/>
            </a:xfrm>
            <a:prstGeom prst="rect">
              <a:avLst/>
            </a:prstGeom>
          </p:spPr>
          <p:txBody>
            <a:bodyPr vert="horz" lIns="72567" tIns="36283" rIns="72567" bIns="36283"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buNone/>
                <a:defRPr/>
              </a:pPr>
              <a:r>
                <a:rPr lang="zh-CN" altLang="en-US" sz="1110" b="1" dirty="0">
                  <a:solidFill>
                    <a:srgbClr val="3E825D"/>
                  </a:solidFill>
                  <a:latin typeface="微软雅黑" panose="020B0503020204020204" charset="-122"/>
                  <a:ea typeface="微软雅黑" panose="020B0503020204020204" charset="-122"/>
                </a:rPr>
                <a:t>输入您的文字</a:t>
              </a:r>
            </a:p>
          </p:txBody>
        </p:sp>
        <p:sp>
          <p:nvSpPr>
            <p:cNvPr id="20" name="Isosceles Triangle 113"/>
            <p:cNvSpPr/>
            <p:nvPr/>
          </p:nvSpPr>
          <p:spPr>
            <a:xfrm rot="5400000">
              <a:off x="2305884" y="1610834"/>
              <a:ext cx="152399" cy="131379"/>
            </a:xfrm>
            <a:prstGeom prst="triangle">
              <a:avLst/>
            </a:prstGeom>
            <a:solidFill>
              <a:srgbClr val="FAAD2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585" b="0"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cs"/>
              </a:endParaRPr>
            </a:p>
          </p:txBody>
        </p:sp>
      </p:grpSp>
      <p:grpSp>
        <p:nvGrpSpPr>
          <p:cNvPr id="21" name="Group 114"/>
          <p:cNvGrpSpPr/>
          <p:nvPr/>
        </p:nvGrpSpPr>
        <p:grpSpPr>
          <a:xfrm>
            <a:off x="6758918" y="2415305"/>
            <a:ext cx="2117971" cy="846791"/>
            <a:chOff x="2316394" y="1520387"/>
            <a:chExt cx="2668791" cy="1067016"/>
          </a:xfrm>
        </p:grpSpPr>
        <p:sp>
          <p:nvSpPr>
            <p:cNvPr id="22" name="Content Placeholder 2"/>
            <p:cNvSpPr txBox="1"/>
            <p:nvPr/>
          </p:nvSpPr>
          <p:spPr>
            <a:xfrm>
              <a:off x="2438401" y="1901604"/>
              <a:ext cx="2546784" cy="685799"/>
            </a:xfrm>
            <a:prstGeom prst="rect">
              <a:avLst/>
            </a:prstGeom>
          </p:spPr>
          <p:txBody>
            <a:bodyPr vert="horz" lIns="72567" tIns="36283" rIns="72567" bIns="36283"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875" b="0" i="0" u="none" strike="noStrike" kern="120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cs typeface="+mn-cs"/>
                </a:rPr>
                <a:t>此处添加详细文本描述，建议与标题相关并符合整体语言风格，语言描述尽量简洁生动。</a:t>
              </a:r>
            </a:p>
          </p:txBody>
        </p:sp>
        <p:sp>
          <p:nvSpPr>
            <p:cNvPr id="23" name="Isosceles Triangle 117"/>
            <p:cNvSpPr/>
            <p:nvPr/>
          </p:nvSpPr>
          <p:spPr>
            <a:xfrm rot="5400000">
              <a:off x="2305884" y="1610834"/>
              <a:ext cx="152399" cy="131379"/>
            </a:xfrm>
            <a:prstGeom prst="triangle">
              <a:avLst/>
            </a:prstGeom>
            <a:solidFill>
              <a:srgbClr val="E73B0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585" b="0" i="0" u="none" strike="noStrike" kern="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24" name="Content Placeholder 2"/>
            <p:cNvSpPr txBox="1"/>
            <p:nvPr/>
          </p:nvSpPr>
          <p:spPr>
            <a:xfrm>
              <a:off x="2438401" y="1520387"/>
              <a:ext cx="2133838" cy="312274"/>
            </a:xfrm>
            <a:prstGeom prst="rect">
              <a:avLst/>
            </a:prstGeom>
          </p:spPr>
          <p:txBody>
            <a:bodyPr vert="horz" lIns="72567" tIns="36283" rIns="72567" bIns="36283"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buNone/>
                <a:defRPr/>
              </a:pPr>
              <a:r>
                <a:rPr lang="zh-CN" altLang="en-US" sz="1110" b="1" dirty="0">
                  <a:solidFill>
                    <a:srgbClr val="FCC31E"/>
                  </a:solidFill>
                  <a:latin typeface="微软雅黑" panose="020B0503020204020204" charset="-122"/>
                  <a:ea typeface="微软雅黑" panose="020B0503020204020204" charset="-122"/>
                </a:rPr>
                <a:t>输入您的文字</a:t>
              </a:r>
            </a:p>
          </p:txBody>
        </p:sp>
      </p:grpSp>
      <p:grpSp>
        <p:nvGrpSpPr>
          <p:cNvPr id="25" name="Group 119"/>
          <p:cNvGrpSpPr/>
          <p:nvPr/>
        </p:nvGrpSpPr>
        <p:grpSpPr>
          <a:xfrm>
            <a:off x="3758805" y="4024609"/>
            <a:ext cx="5271709" cy="577782"/>
            <a:chOff x="2502913" y="3957697"/>
            <a:chExt cx="4988694" cy="728046"/>
          </a:xfrm>
        </p:grpSpPr>
        <p:sp>
          <p:nvSpPr>
            <p:cNvPr id="26" name="Content Placeholder 2"/>
            <p:cNvSpPr txBox="1"/>
            <p:nvPr/>
          </p:nvSpPr>
          <p:spPr>
            <a:xfrm>
              <a:off x="2624919" y="4193771"/>
              <a:ext cx="4866688" cy="491972"/>
            </a:xfrm>
            <a:prstGeom prst="rect">
              <a:avLst/>
            </a:prstGeom>
          </p:spPr>
          <p:txBody>
            <a:bodyPr vert="horz" lIns="72567" tIns="36283" rIns="72567" bIns="36283"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875" b="0" i="0" u="none" strike="noStrike" kern="120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cs typeface="+mn-cs"/>
                </a:rPr>
                <a:t>此处添加详细文本描述，建议与标题相关并符合整体语言风格，语言描述尽量简洁生动。尽量将每页幻灯片的字数控制在</a:t>
              </a:r>
              <a:r>
                <a:rPr kumimoji="0" lang="en-US" altLang="zh-CN" sz="875" b="0" i="0" u="none" strike="noStrike" kern="120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cs typeface="+mn-cs"/>
                </a:rPr>
                <a:t>200</a:t>
              </a:r>
              <a:r>
                <a:rPr kumimoji="0" lang="zh-CN" altLang="en-US" sz="875" b="0" i="0" u="none" strike="noStrike" kern="120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cs typeface="+mn-cs"/>
                </a:rPr>
                <a:t>字以内，据统计每页幻灯片的最好控制在</a:t>
              </a:r>
              <a:r>
                <a:rPr kumimoji="0" lang="en-US" altLang="zh-CN" sz="875" b="0" i="0" u="none" strike="noStrike" kern="120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cs typeface="+mn-cs"/>
                </a:rPr>
                <a:t>5</a:t>
              </a:r>
              <a:r>
                <a:rPr kumimoji="0" lang="zh-CN" altLang="en-US" sz="875" b="0" i="0" u="none" strike="noStrike" kern="120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cs typeface="+mn-cs"/>
                </a:rPr>
                <a:t>分钟之内</a:t>
              </a:r>
              <a:r>
                <a:rPr kumimoji="0" lang="zh-CN" altLang="en-US" sz="875" b="0" i="0" u="none" strike="noStrike" kern="1200" cap="none" spc="0" normalizeH="0" baseline="0" noProof="0" dirty="0" smtClean="0">
                  <a:ln>
                    <a:noFill/>
                  </a:ln>
                  <a:solidFill>
                    <a:schemeClr val="tx1">
                      <a:lumMod val="50000"/>
                      <a:lumOff val="50000"/>
                    </a:schemeClr>
                  </a:solidFill>
                  <a:effectLst/>
                  <a:uLnTx/>
                  <a:uFillTx/>
                  <a:latin typeface="微软雅黑" panose="020B0503020204020204" charset="-122"/>
                  <a:ea typeface="微软雅黑" panose="020B0503020204020204" charset="-122"/>
                  <a:cs typeface="+mn-cs"/>
                </a:rPr>
                <a:t>。</a:t>
              </a:r>
            </a:p>
          </p:txBody>
        </p:sp>
        <p:sp>
          <p:nvSpPr>
            <p:cNvPr id="27" name="Content Placeholder 2"/>
            <p:cNvSpPr txBox="1"/>
            <p:nvPr/>
          </p:nvSpPr>
          <p:spPr>
            <a:xfrm>
              <a:off x="2624920" y="3957697"/>
              <a:ext cx="4744680" cy="312274"/>
            </a:xfrm>
            <a:prstGeom prst="rect">
              <a:avLst/>
            </a:prstGeom>
          </p:spPr>
          <p:txBody>
            <a:bodyPr vert="horz" lIns="72567" tIns="36283" rIns="72567" bIns="36283"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110" b="1" i="0" u="none" strike="noStrike" kern="1200" cap="none" spc="0" normalizeH="0" baseline="0" noProof="0" dirty="0">
                  <a:ln>
                    <a:noFill/>
                  </a:ln>
                  <a:solidFill>
                    <a:srgbClr val="E7E6E6">
                      <a:lumMod val="25000"/>
                    </a:srgbClr>
                  </a:solidFill>
                  <a:effectLst/>
                  <a:uLnTx/>
                  <a:uFillTx/>
                  <a:latin typeface="微软雅黑" panose="020B0503020204020204" charset="-122"/>
                  <a:ea typeface="微软雅黑" panose="020B0503020204020204" charset="-122"/>
                  <a:cs typeface="+mn-cs"/>
                </a:rPr>
                <a:t>单击此处添加标题</a:t>
              </a:r>
            </a:p>
          </p:txBody>
        </p:sp>
        <p:sp>
          <p:nvSpPr>
            <p:cNvPr id="28" name="Isosceles Triangle 122"/>
            <p:cNvSpPr/>
            <p:nvPr/>
          </p:nvSpPr>
          <p:spPr>
            <a:xfrm rot="5400000">
              <a:off x="2492403" y="4048144"/>
              <a:ext cx="152399" cy="131379"/>
            </a:xfrm>
            <a:prstGeom prst="triangle">
              <a:avLst/>
            </a:prstGeom>
            <a:solidFill>
              <a:srgbClr val="E7E6E6">
                <a:lumMod val="2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30" b="0"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300"/>
                                        <p:tgtEl>
                                          <p:spTgt spid="1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300"/>
                                        <p:tgtEl>
                                          <p:spTgt spid="1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300"/>
                                        <p:tgtEl>
                                          <p:spTgt spid="21"/>
                                        </p:tgtEl>
                                      </p:cBhvr>
                                    </p:animEffect>
                                  </p:childTnLst>
                                </p:cTn>
                              </p:par>
                            </p:childTnLst>
                          </p:cTn>
                        </p:par>
                        <p:par>
                          <p:cTn id="20" fill="hold">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barn(outVertical)">
                                      <p:cBhvr>
                                        <p:cTn id="23" dur="300"/>
                                        <p:tgtEl>
                                          <p:spTgt spid="42"/>
                                        </p:tgtEl>
                                      </p:cBhvr>
                                    </p:animEffect>
                                  </p:childTnLst>
                                </p:cTn>
                              </p:par>
                              <p:par>
                                <p:cTn id="24" presetID="22" presetClass="entr" presetSubtype="8"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498030"/>
            <a:ext cx="9144000"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0" y="450"/>
            <a:ext cx="9144000"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文本框 4"/>
          <p:cNvSpPr txBox="1"/>
          <p:nvPr/>
        </p:nvSpPr>
        <p:spPr>
          <a:xfrm>
            <a:off x="0" y="2029744"/>
            <a:ext cx="6000750" cy="1168400"/>
          </a:xfrm>
          <a:prstGeom prst="rect">
            <a:avLst/>
          </a:prstGeom>
          <a:noFill/>
        </p:spPr>
        <p:txBody>
          <a:bodyPr wrap="square" rtlCol="0">
            <a:spAutoFit/>
          </a:bodyPr>
          <a:lstStyle/>
          <a:p>
            <a:r>
              <a:rPr lang="en-US" altLang="zh-CN" sz="6600" b="1" dirty="0" smtClean="0">
                <a:solidFill>
                  <a:schemeClr val="bg1"/>
                </a:solidFill>
              </a:rPr>
              <a:t>THANK YOU</a:t>
            </a:r>
            <a:endParaRPr lang="zh-CN" altLang="en-US" sz="6600" b="1"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13"/>
          </p:nvPr>
        </p:nvPicPr>
        <p:blipFill>
          <a:blip r:embed="rId2" cstate="print">
            <a:extLst>
              <a:ext uri="{28A0092B-C50C-407E-A947-70E740481C1C}">
                <a14:useLocalDpi xmlns:a14="http://schemas.microsoft.com/office/drawing/2010/main" xmlns="" val="0"/>
              </a:ext>
            </a:extLst>
          </a:blip>
          <a:srcRect t="7813" b="7813"/>
          <a:stretch>
            <a:fillRect/>
          </a:stretch>
        </p:blipFill>
        <p:spPr/>
      </p:pic>
      <p:sp>
        <p:nvSpPr>
          <p:cNvPr id="5" name="文本框 4"/>
          <p:cNvSpPr txBox="1"/>
          <p:nvPr/>
        </p:nvSpPr>
        <p:spPr>
          <a:xfrm>
            <a:off x="7486650" y="1336711"/>
            <a:ext cx="1554480" cy="5145405"/>
          </a:xfrm>
          <a:prstGeom prst="rect">
            <a:avLst/>
          </a:prstGeom>
          <a:noFill/>
        </p:spPr>
        <p:txBody>
          <a:bodyPr wrap="square" rtlCol="0">
            <a:spAutoFit/>
          </a:bodyPr>
          <a:lstStyle/>
          <a:p>
            <a:pPr algn="ctr"/>
            <a:r>
              <a:rPr lang="en-US" altLang="zh-CN" sz="30975" dirty="0" smtClean="0">
                <a:solidFill>
                  <a:schemeClr val="bg1"/>
                </a:solidFill>
              </a:rPr>
              <a:t>1</a:t>
            </a:r>
            <a:endParaRPr lang="zh-CN" altLang="en-US" sz="30975" dirty="0">
              <a:solidFill>
                <a:schemeClr val="bg1"/>
              </a:solidFill>
            </a:endParaRPr>
          </a:p>
        </p:txBody>
      </p:sp>
      <p:sp>
        <p:nvSpPr>
          <p:cNvPr id="6" name="文本框 5"/>
          <p:cNvSpPr txBox="1"/>
          <p:nvPr/>
        </p:nvSpPr>
        <p:spPr>
          <a:xfrm>
            <a:off x="2617470" y="3673142"/>
            <a:ext cx="5646420" cy="2122805"/>
          </a:xfrm>
          <a:prstGeom prst="rect">
            <a:avLst/>
          </a:prstGeom>
          <a:noFill/>
        </p:spPr>
        <p:txBody>
          <a:bodyPr wrap="square" rtlCol="0">
            <a:spAutoFit/>
          </a:bodyPr>
          <a:lstStyle/>
          <a:p>
            <a:pPr algn="ctr"/>
            <a:r>
              <a:rPr lang="en-US" altLang="zh-CN" sz="12450" dirty="0" smtClean="0">
                <a:solidFill>
                  <a:schemeClr val="bg1"/>
                </a:solidFill>
              </a:rPr>
              <a:t>PART</a:t>
            </a:r>
            <a:endParaRPr lang="zh-CN" altLang="en-US" sz="12450" dirty="0">
              <a:solidFill>
                <a:schemeClr val="bg1"/>
              </a:solidFill>
            </a:endParaRPr>
          </a:p>
        </p:txBody>
      </p:sp>
      <p:sp>
        <p:nvSpPr>
          <p:cNvPr id="7" name="文本框 6"/>
          <p:cNvSpPr txBox="1"/>
          <p:nvPr/>
        </p:nvSpPr>
        <p:spPr>
          <a:xfrm>
            <a:off x="566665" y="1585247"/>
            <a:ext cx="5623560" cy="678815"/>
          </a:xfrm>
          <a:prstGeom prst="rect">
            <a:avLst/>
          </a:prstGeom>
          <a:noFill/>
        </p:spPr>
        <p:txBody>
          <a:bodyPr wrap="square" rtlCol="0">
            <a:spAutoFit/>
          </a:bodyPr>
          <a:lstStyle/>
          <a:p>
            <a:r>
              <a:rPr lang="en-US" altLang="zh-CN" sz="3600" b="1" dirty="0" smtClean="0">
                <a:solidFill>
                  <a:schemeClr val="bg1"/>
                </a:solidFill>
              </a:rPr>
              <a:t>单击此处添加标题</a:t>
            </a:r>
          </a:p>
        </p:txBody>
      </p:sp>
      <p:cxnSp>
        <p:nvCxnSpPr>
          <p:cNvPr id="8" name="直接连接符 7"/>
          <p:cNvCxnSpPr/>
          <p:nvPr/>
        </p:nvCxnSpPr>
        <p:spPr>
          <a:xfrm>
            <a:off x="452914" y="2208494"/>
            <a:ext cx="40919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7200" y="160470"/>
            <a:ext cx="6000750" cy="581025"/>
          </a:xfrm>
          <a:prstGeom prst="rect">
            <a:avLst/>
          </a:prstGeom>
          <a:noFill/>
        </p:spPr>
        <p:txBody>
          <a:bodyPr wrap="square" rtlCol="0">
            <a:spAutoFit/>
          </a:bodyPr>
          <a:lstStyle/>
          <a:p>
            <a:r>
              <a:rPr lang="zh-CN" altLang="en-US" sz="3000" b="1" dirty="0">
                <a:solidFill>
                  <a:schemeClr val="bg1"/>
                </a:solidFill>
              </a:rPr>
              <a:t>个人简历</a:t>
            </a:r>
          </a:p>
        </p:txBody>
      </p:sp>
      <p:sp>
        <p:nvSpPr>
          <p:cNvPr id="2" name="Rectangle 5"/>
          <p:cNvSpPr/>
          <p:nvPr/>
        </p:nvSpPr>
        <p:spPr>
          <a:xfrm>
            <a:off x="715010" y="1384300"/>
            <a:ext cx="1361440" cy="1598295"/>
          </a:xfrm>
          <a:prstGeom prst="rect">
            <a:avLst/>
          </a:prstGeom>
          <a:blipFill>
            <a:blip r:embed="rId2" cstate="print"/>
            <a:stretch>
              <a:fillRect t="-6330" b="-6330"/>
            </a:stretch>
          </a:blipFill>
          <a:ln w="25400" cap="flat" cmpd="sng" algn="ctr">
            <a:noFill/>
            <a:prstDash val="solid"/>
          </a:ln>
          <a:effectLst/>
        </p:spPr>
        <p:txBody>
          <a:bodyPr lIns="91434" tIns="45717" rIns="91434" bIns="45717"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cs typeface="+mn-cs"/>
            </a:endParaRPr>
          </a:p>
        </p:txBody>
      </p:sp>
      <p:grpSp>
        <p:nvGrpSpPr>
          <p:cNvPr id="6" name="Group 69"/>
          <p:cNvGrpSpPr/>
          <p:nvPr/>
        </p:nvGrpSpPr>
        <p:grpSpPr>
          <a:xfrm>
            <a:off x="5410200" y="2267448"/>
            <a:ext cx="3124200" cy="457132"/>
            <a:chOff x="5562600" y="2266949"/>
            <a:chExt cx="3124200" cy="457201"/>
          </a:xfrm>
        </p:grpSpPr>
        <p:sp>
          <p:nvSpPr>
            <p:cNvPr id="7" name="Rectangle 26"/>
            <p:cNvSpPr/>
            <p:nvPr/>
          </p:nvSpPr>
          <p:spPr>
            <a:xfrm>
              <a:off x="5562600" y="2266950"/>
              <a:ext cx="1447800" cy="228600"/>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lang="zh-CN" altLang="en-US" sz="1030" kern="0" dirty="0">
                  <a:solidFill>
                    <a:schemeClr val="tx1">
                      <a:lumMod val="50000"/>
                      <a:lumOff val="50000"/>
                    </a:schemeClr>
                  </a:solidFill>
                  <a:latin typeface="微软雅黑" panose="020B0503020204020204" charset="-122"/>
                  <a:ea typeface="微软雅黑" panose="020B0503020204020204" charset="-122"/>
                </a:rPr>
                <a:t>设计</a:t>
              </a:r>
              <a:r>
                <a:rPr kumimoji="0" lang="zh-CN" altLang="en-US" sz="1030" b="0" i="0" u="none" strike="noStrike" kern="0" cap="none" spc="0" normalizeH="0" baseline="0" noProof="0" dirty="0" smtClean="0">
                  <a:ln>
                    <a:noFill/>
                  </a:ln>
                  <a:solidFill>
                    <a:schemeClr val="tx1">
                      <a:lumMod val="50000"/>
                      <a:lumOff val="50000"/>
                    </a:schemeClr>
                  </a:solidFill>
                  <a:effectLst/>
                  <a:uLnTx/>
                  <a:uFillTx/>
                  <a:latin typeface="微软雅黑" panose="020B0503020204020204" charset="-122"/>
                  <a:ea typeface="微软雅黑" panose="020B0503020204020204" charset="-122"/>
                  <a:cs typeface="+mn-cs"/>
                </a:rPr>
                <a:t>能力</a:t>
              </a:r>
            </a:p>
          </p:txBody>
        </p:sp>
        <p:sp>
          <p:nvSpPr>
            <p:cNvPr id="8" name="Rounded Rectangle 33"/>
            <p:cNvSpPr/>
            <p:nvPr/>
          </p:nvSpPr>
          <p:spPr>
            <a:xfrm>
              <a:off x="8153401" y="2266949"/>
              <a:ext cx="489856" cy="209940"/>
            </a:xfrm>
            <a:prstGeom prst="roundRect">
              <a:avLst/>
            </a:prstGeom>
            <a:no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795" b="1" i="0" u="none" strike="noStrike" kern="0" cap="none" spc="0" normalizeH="0" baseline="0" noProof="0" dirty="0" smtClean="0">
                  <a:ln>
                    <a:noFill/>
                  </a:ln>
                  <a:solidFill>
                    <a:schemeClr val="tx1">
                      <a:lumMod val="50000"/>
                      <a:lumOff val="50000"/>
                    </a:schemeClr>
                  </a:solidFill>
                  <a:effectLst/>
                  <a:uLnTx/>
                  <a:uFillTx/>
                  <a:latin typeface="微软雅黑" panose="020B0503020204020204" charset="-122"/>
                  <a:ea typeface="微软雅黑" panose="020B0503020204020204" charset="-122"/>
                  <a:cs typeface="+mn-cs"/>
                </a:rPr>
                <a:t>80 %</a:t>
              </a:r>
            </a:p>
          </p:txBody>
        </p:sp>
        <p:grpSp>
          <p:nvGrpSpPr>
            <p:cNvPr id="9" name="Group 50"/>
            <p:cNvGrpSpPr/>
            <p:nvPr/>
          </p:nvGrpSpPr>
          <p:grpSpPr>
            <a:xfrm>
              <a:off x="5638800" y="2571750"/>
              <a:ext cx="3048000" cy="152400"/>
              <a:chOff x="5867400" y="2343150"/>
              <a:chExt cx="3048000" cy="152400"/>
            </a:xfrm>
          </p:grpSpPr>
          <p:sp>
            <p:nvSpPr>
              <p:cNvPr id="10" name="Rounded Rectangle 42"/>
              <p:cNvSpPr/>
              <p:nvPr/>
            </p:nvSpPr>
            <p:spPr bwMode="gray">
              <a:xfrm>
                <a:off x="5867400" y="2343150"/>
                <a:ext cx="3048000" cy="152400"/>
              </a:xfrm>
              <a:prstGeom prst="roundRect">
                <a:avLst/>
              </a:prstGeom>
              <a:solidFill>
                <a:srgbClr val="3F3F3F">
                  <a:lumMod val="20000"/>
                  <a:lumOff val="80000"/>
                </a:srgbClr>
              </a:solidFill>
              <a:ln w="6350" cap="flat" cmpd="sng">
                <a:no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ndParaRPr>
              </a:p>
            </p:txBody>
          </p:sp>
          <p:sp>
            <p:nvSpPr>
              <p:cNvPr id="11" name="Rounded Rectangle 43"/>
              <p:cNvSpPr/>
              <p:nvPr/>
            </p:nvSpPr>
            <p:spPr bwMode="gray">
              <a:xfrm>
                <a:off x="5867400" y="2343150"/>
                <a:ext cx="2514600" cy="152400"/>
              </a:xfrm>
              <a:prstGeom prst="roundRect">
                <a:avLst/>
              </a:prstGeom>
              <a:solidFill>
                <a:srgbClr val="3E825D"/>
              </a:solidFill>
              <a:ln w="6350" cap="flat" cmpd="sng">
                <a:no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ndParaRPr>
              </a:p>
            </p:txBody>
          </p:sp>
        </p:grpSp>
      </p:grpSp>
      <p:grpSp>
        <p:nvGrpSpPr>
          <p:cNvPr id="12" name="Group 68"/>
          <p:cNvGrpSpPr/>
          <p:nvPr/>
        </p:nvGrpSpPr>
        <p:grpSpPr>
          <a:xfrm>
            <a:off x="5410200" y="2800765"/>
            <a:ext cx="3124200" cy="457130"/>
            <a:chOff x="5562600" y="2800350"/>
            <a:chExt cx="3124200" cy="457200"/>
          </a:xfrm>
        </p:grpSpPr>
        <p:sp>
          <p:nvSpPr>
            <p:cNvPr id="13" name="Rectangle 27"/>
            <p:cNvSpPr/>
            <p:nvPr/>
          </p:nvSpPr>
          <p:spPr>
            <a:xfrm>
              <a:off x="5562600" y="2800350"/>
              <a:ext cx="1447800" cy="228600"/>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030" b="0" i="0" u="none" strike="noStrike" kern="0" cap="none" spc="0" normalizeH="0" baseline="0" noProof="0" dirty="0" smtClean="0">
                  <a:ln>
                    <a:noFill/>
                  </a:ln>
                  <a:solidFill>
                    <a:schemeClr val="tx1">
                      <a:lumMod val="50000"/>
                      <a:lumOff val="50000"/>
                    </a:schemeClr>
                  </a:solidFill>
                  <a:effectLst/>
                  <a:uLnTx/>
                  <a:uFillTx/>
                  <a:latin typeface="微软雅黑" panose="020B0503020204020204" charset="-122"/>
                  <a:ea typeface="微软雅黑" panose="020B0503020204020204" charset="-122"/>
                  <a:cs typeface="+mn-cs"/>
                </a:rPr>
                <a:t>语言能力</a:t>
              </a:r>
            </a:p>
          </p:txBody>
        </p:sp>
        <p:sp>
          <p:nvSpPr>
            <p:cNvPr id="14" name="Rounded Rectangle 34"/>
            <p:cNvSpPr/>
            <p:nvPr/>
          </p:nvSpPr>
          <p:spPr>
            <a:xfrm>
              <a:off x="8153401" y="2800350"/>
              <a:ext cx="489856" cy="209940"/>
            </a:xfrm>
            <a:prstGeom prst="roundRect">
              <a:avLst/>
            </a:prstGeom>
            <a:noFill/>
            <a:ln w="12700" cap="flat" cmpd="sng" algn="ctr">
              <a:solidFill>
                <a:schemeClr val="accent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795" b="1" i="0" u="none" strike="noStrike" kern="0" cap="none" spc="0" normalizeH="0" baseline="0" noProof="0" dirty="0" smtClean="0">
                  <a:ln>
                    <a:noFill/>
                  </a:ln>
                  <a:solidFill>
                    <a:schemeClr val="tx1">
                      <a:lumMod val="50000"/>
                      <a:lumOff val="50000"/>
                    </a:schemeClr>
                  </a:solidFill>
                  <a:effectLst/>
                  <a:uLnTx/>
                  <a:uFillTx/>
                  <a:latin typeface="微软雅黑" panose="020B0503020204020204" charset="-122"/>
                  <a:ea typeface="微软雅黑" panose="020B0503020204020204" charset="-122"/>
                  <a:cs typeface="+mn-cs"/>
                </a:rPr>
                <a:t>90 %</a:t>
              </a:r>
            </a:p>
          </p:txBody>
        </p:sp>
        <p:grpSp>
          <p:nvGrpSpPr>
            <p:cNvPr id="15" name="Group 51"/>
            <p:cNvGrpSpPr/>
            <p:nvPr/>
          </p:nvGrpSpPr>
          <p:grpSpPr>
            <a:xfrm>
              <a:off x="5638800" y="3105150"/>
              <a:ext cx="3048000" cy="152400"/>
              <a:chOff x="5867400" y="2952750"/>
              <a:chExt cx="3048000" cy="152400"/>
            </a:xfrm>
          </p:grpSpPr>
          <p:sp>
            <p:nvSpPr>
              <p:cNvPr id="16" name="Rounded Rectangle 44"/>
              <p:cNvSpPr/>
              <p:nvPr/>
            </p:nvSpPr>
            <p:spPr bwMode="gray">
              <a:xfrm>
                <a:off x="5867400" y="2952750"/>
                <a:ext cx="3048000" cy="152400"/>
              </a:xfrm>
              <a:prstGeom prst="roundRect">
                <a:avLst/>
              </a:prstGeom>
              <a:solidFill>
                <a:srgbClr val="3F3F3F">
                  <a:lumMod val="20000"/>
                  <a:lumOff val="80000"/>
                </a:srgbClr>
              </a:solidFill>
              <a:ln w="6350" cap="flat" cmpd="sng">
                <a:no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ndParaRPr>
              </a:p>
            </p:txBody>
          </p:sp>
          <p:sp>
            <p:nvSpPr>
              <p:cNvPr id="17" name="Rounded Rectangle 45"/>
              <p:cNvSpPr/>
              <p:nvPr/>
            </p:nvSpPr>
            <p:spPr bwMode="gray">
              <a:xfrm>
                <a:off x="5867400" y="2952750"/>
                <a:ext cx="2819400" cy="152400"/>
              </a:xfrm>
              <a:prstGeom prst="roundRect">
                <a:avLst/>
              </a:prstGeom>
              <a:solidFill>
                <a:srgbClr val="FAB510"/>
              </a:solidFill>
              <a:ln w="6350" cap="flat" cmpd="sng">
                <a:no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ndParaRPr>
              </a:p>
            </p:txBody>
          </p:sp>
        </p:grpSp>
      </p:grpSp>
      <p:grpSp>
        <p:nvGrpSpPr>
          <p:cNvPr id="18" name="Group 67"/>
          <p:cNvGrpSpPr/>
          <p:nvPr/>
        </p:nvGrpSpPr>
        <p:grpSpPr>
          <a:xfrm>
            <a:off x="5410200" y="3334083"/>
            <a:ext cx="3124200" cy="457130"/>
            <a:chOff x="5562600" y="3333750"/>
            <a:chExt cx="3124200" cy="457200"/>
          </a:xfrm>
        </p:grpSpPr>
        <p:sp>
          <p:nvSpPr>
            <p:cNvPr id="19" name="Rectangle 28"/>
            <p:cNvSpPr/>
            <p:nvPr/>
          </p:nvSpPr>
          <p:spPr>
            <a:xfrm>
              <a:off x="5562600" y="3333750"/>
              <a:ext cx="1447800" cy="228600"/>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030" b="0" i="0" u="none" strike="noStrike" kern="0" cap="none" spc="0" normalizeH="0" baseline="0" noProof="0" dirty="0" smtClean="0">
                  <a:ln>
                    <a:noFill/>
                  </a:ln>
                  <a:solidFill>
                    <a:schemeClr val="tx1">
                      <a:lumMod val="50000"/>
                      <a:lumOff val="50000"/>
                    </a:schemeClr>
                  </a:solidFill>
                  <a:effectLst/>
                  <a:uLnTx/>
                  <a:uFillTx/>
                  <a:latin typeface="微软雅黑" panose="020B0503020204020204" charset="-122"/>
                  <a:ea typeface="微软雅黑" panose="020B0503020204020204" charset="-122"/>
                  <a:cs typeface="+mn-cs"/>
                </a:rPr>
                <a:t>市场能力</a:t>
              </a:r>
            </a:p>
          </p:txBody>
        </p:sp>
        <p:sp>
          <p:nvSpPr>
            <p:cNvPr id="20" name="Rounded Rectangle 35"/>
            <p:cNvSpPr/>
            <p:nvPr/>
          </p:nvSpPr>
          <p:spPr>
            <a:xfrm>
              <a:off x="8153401" y="3333750"/>
              <a:ext cx="489856" cy="209940"/>
            </a:xfrm>
            <a:prstGeom prst="roundRect">
              <a:avLst/>
            </a:prstGeom>
            <a:noFill/>
            <a:ln w="12700" cap="flat" cmpd="sng" algn="ctr">
              <a:solidFill>
                <a:schemeClr val="accent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795" b="1" i="0" u="none" strike="noStrike" kern="0" cap="none" spc="0" normalizeH="0" baseline="0" noProof="0" dirty="0" smtClean="0">
                  <a:ln>
                    <a:noFill/>
                  </a:ln>
                  <a:solidFill>
                    <a:schemeClr val="tx1">
                      <a:lumMod val="50000"/>
                      <a:lumOff val="50000"/>
                    </a:schemeClr>
                  </a:solidFill>
                  <a:effectLst/>
                  <a:uLnTx/>
                  <a:uFillTx/>
                  <a:latin typeface="微软雅黑" panose="020B0503020204020204" charset="-122"/>
                  <a:ea typeface="微软雅黑" panose="020B0503020204020204" charset="-122"/>
                  <a:cs typeface="+mn-cs"/>
                </a:rPr>
                <a:t>70 %</a:t>
              </a:r>
            </a:p>
          </p:txBody>
        </p:sp>
        <p:grpSp>
          <p:nvGrpSpPr>
            <p:cNvPr id="21" name="Group 52"/>
            <p:cNvGrpSpPr/>
            <p:nvPr/>
          </p:nvGrpSpPr>
          <p:grpSpPr>
            <a:xfrm>
              <a:off x="5638800" y="3638550"/>
              <a:ext cx="3048000" cy="152400"/>
              <a:chOff x="5867400" y="3562350"/>
              <a:chExt cx="3048000" cy="152400"/>
            </a:xfrm>
          </p:grpSpPr>
          <p:sp>
            <p:nvSpPr>
              <p:cNvPr id="22" name="Rounded Rectangle 46"/>
              <p:cNvSpPr/>
              <p:nvPr/>
            </p:nvSpPr>
            <p:spPr bwMode="gray">
              <a:xfrm>
                <a:off x="5867400" y="3562350"/>
                <a:ext cx="3048000" cy="152400"/>
              </a:xfrm>
              <a:prstGeom prst="roundRect">
                <a:avLst/>
              </a:prstGeom>
              <a:solidFill>
                <a:srgbClr val="3F3F3F">
                  <a:lumMod val="20000"/>
                  <a:lumOff val="80000"/>
                </a:srgbClr>
              </a:solidFill>
              <a:ln w="6350" cap="flat" cmpd="sng">
                <a:no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ndParaRPr>
              </a:p>
            </p:txBody>
          </p:sp>
          <p:sp>
            <p:nvSpPr>
              <p:cNvPr id="23" name="Rounded Rectangle 47"/>
              <p:cNvSpPr/>
              <p:nvPr/>
            </p:nvSpPr>
            <p:spPr bwMode="gray">
              <a:xfrm>
                <a:off x="5867400" y="3562350"/>
                <a:ext cx="2209800" cy="152400"/>
              </a:xfrm>
              <a:prstGeom prst="roundRect">
                <a:avLst/>
              </a:prstGeom>
              <a:solidFill>
                <a:srgbClr val="F99118"/>
              </a:solidFill>
              <a:ln w="6350" cap="flat" cmpd="sng">
                <a:no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ndParaRPr>
              </a:p>
            </p:txBody>
          </p:sp>
        </p:grpSp>
      </p:grpSp>
      <p:grpSp>
        <p:nvGrpSpPr>
          <p:cNvPr id="24" name="Group 66"/>
          <p:cNvGrpSpPr/>
          <p:nvPr/>
        </p:nvGrpSpPr>
        <p:grpSpPr>
          <a:xfrm>
            <a:off x="5410200" y="3869306"/>
            <a:ext cx="3124200" cy="457130"/>
            <a:chOff x="5562600" y="3867150"/>
            <a:chExt cx="3124200" cy="457200"/>
          </a:xfrm>
        </p:grpSpPr>
        <p:sp>
          <p:nvSpPr>
            <p:cNvPr id="25" name="Rectangle 29"/>
            <p:cNvSpPr/>
            <p:nvPr/>
          </p:nvSpPr>
          <p:spPr>
            <a:xfrm>
              <a:off x="5562600" y="3867150"/>
              <a:ext cx="1447800" cy="228600"/>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030" b="0" i="0" u="none" strike="noStrike" kern="0" cap="none" spc="0" normalizeH="0" baseline="0" noProof="0" dirty="0" smtClean="0">
                  <a:ln>
                    <a:noFill/>
                  </a:ln>
                  <a:solidFill>
                    <a:schemeClr val="tx1">
                      <a:lumMod val="50000"/>
                      <a:lumOff val="50000"/>
                    </a:schemeClr>
                  </a:solidFill>
                  <a:effectLst/>
                  <a:uLnTx/>
                  <a:uFillTx/>
                  <a:latin typeface="微软雅黑" panose="020B0503020204020204" charset="-122"/>
                  <a:ea typeface="微软雅黑" panose="020B0503020204020204" charset="-122"/>
                  <a:cs typeface="+mn-cs"/>
                </a:rPr>
                <a:t>培训能力</a:t>
              </a:r>
            </a:p>
          </p:txBody>
        </p:sp>
        <p:sp>
          <p:nvSpPr>
            <p:cNvPr id="26" name="Rounded Rectangle 36"/>
            <p:cNvSpPr/>
            <p:nvPr/>
          </p:nvSpPr>
          <p:spPr>
            <a:xfrm>
              <a:off x="8153401" y="3867150"/>
              <a:ext cx="489856" cy="209940"/>
            </a:xfrm>
            <a:prstGeom prst="roundRect">
              <a:avLst/>
            </a:prstGeom>
            <a:noFill/>
            <a:ln w="12700" cap="flat" cmpd="sng" algn="ctr">
              <a:solidFill>
                <a:schemeClr val="accent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795" b="1" i="0" u="none" strike="noStrike" kern="0" cap="none" spc="0" normalizeH="0" baseline="0" noProof="0" dirty="0" smtClean="0">
                  <a:ln>
                    <a:noFill/>
                  </a:ln>
                  <a:solidFill>
                    <a:schemeClr val="tx1">
                      <a:lumMod val="50000"/>
                      <a:lumOff val="50000"/>
                    </a:schemeClr>
                  </a:solidFill>
                  <a:effectLst/>
                  <a:uLnTx/>
                  <a:uFillTx/>
                  <a:latin typeface="微软雅黑" panose="020B0503020204020204" charset="-122"/>
                  <a:ea typeface="微软雅黑" panose="020B0503020204020204" charset="-122"/>
                  <a:cs typeface="+mn-cs"/>
                </a:rPr>
                <a:t>60 %</a:t>
              </a:r>
            </a:p>
          </p:txBody>
        </p:sp>
        <p:grpSp>
          <p:nvGrpSpPr>
            <p:cNvPr id="27" name="Group 53"/>
            <p:cNvGrpSpPr/>
            <p:nvPr/>
          </p:nvGrpSpPr>
          <p:grpSpPr>
            <a:xfrm>
              <a:off x="5638800" y="4171950"/>
              <a:ext cx="3048000" cy="152400"/>
              <a:chOff x="5867400" y="4171950"/>
              <a:chExt cx="3048000" cy="152400"/>
            </a:xfrm>
          </p:grpSpPr>
          <p:sp>
            <p:nvSpPr>
              <p:cNvPr id="28" name="Rounded Rectangle 48"/>
              <p:cNvSpPr/>
              <p:nvPr/>
            </p:nvSpPr>
            <p:spPr bwMode="gray">
              <a:xfrm>
                <a:off x="5867400" y="4171950"/>
                <a:ext cx="3048000" cy="152400"/>
              </a:xfrm>
              <a:prstGeom prst="roundRect">
                <a:avLst/>
              </a:prstGeom>
              <a:solidFill>
                <a:srgbClr val="3F3F3F">
                  <a:lumMod val="20000"/>
                  <a:lumOff val="80000"/>
                </a:srgbClr>
              </a:solidFill>
              <a:ln w="6350" cap="flat" cmpd="sng">
                <a:no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ndParaRPr>
              </a:p>
            </p:txBody>
          </p:sp>
          <p:sp>
            <p:nvSpPr>
              <p:cNvPr id="29" name="Rounded Rectangle 49"/>
              <p:cNvSpPr/>
              <p:nvPr/>
            </p:nvSpPr>
            <p:spPr bwMode="gray">
              <a:xfrm>
                <a:off x="5867400" y="4171950"/>
                <a:ext cx="1828800" cy="152400"/>
              </a:xfrm>
              <a:prstGeom prst="roundRect">
                <a:avLst/>
              </a:prstGeom>
              <a:solidFill>
                <a:srgbClr val="FAAD29"/>
              </a:solidFill>
              <a:ln w="6350" cap="flat" cmpd="sng">
                <a:no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ndParaRPr>
              </a:p>
            </p:txBody>
          </p:sp>
        </p:grpSp>
      </p:grpSp>
      <p:sp>
        <p:nvSpPr>
          <p:cNvPr id="30" name="Rectangle 11"/>
          <p:cNvSpPr/>
          <p:nvPr/>
        </p:nvSpPr>
        <p:spPr>
          <a:xfrm>
            <a:off x="2514600" y="1734129"/>
            <a:ext cx="2362200" cy="1355725"/>
          </a:xfrm>
          <a:prstGeom prst="rect">
            <a:avLst/>
          </a:prstGeom>
        </p:spPr>
        <p:txBody>
          <a:bodyPr wrap="square" lIns="91434" tIns="45717" rIns="91434" bIns="45717" numCol="1" spcCol="345643">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0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rPr>
              <a:t>此处添加详细文本描述，建议与标题相关并符合整体语言风格，语言描述尽量简洁生动。尽量将每页幻灯片的字数控制在</a:t>
            </a:r>
            <a:r>
              <a:rPr kumimoji="0" lang="en-US" altLang="zh-CN" sz="10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rPr>
              <a:t>200</a:t>
            </a:r>
            <a:r>
              <a:rPr kumimoji="0" lang="zh-CN" altLang="en-US" sz="10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rPr>
              <a:t>字以内，据统计每页幻灯片的最好控制在</a:t>
            </a:r>
            <a:r>
              <a:rPr kumimoji="0" lang="en-US" altLang="zh-CN" sz="10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rPr>
              <a:t>5</a:t>
            </a:r>
            <a:r>
              <a:rPr kumimoji="0" lang="zh-CN" altLang="en-US" sz="10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rPr>
              <a:t>分钟之内。此处添加详细文本描述，建议与标题相关并符合整体语言风格，语言描述尽量简洁生动</a:t>
            </a:r>
            <a:r>
              <a:rPr kumimoji="0" lang="zh-CN" altLang="en-US" sz="1030" b="0" i="0" u="none" strike="noStrike" kern="0" cap="none" spc="0" normalizeH="0" baseline="0" noProof="0" dirty="0" smtClean="0">
                <a:ln>
                  <a:noFill/>
                </a:ln>
                <a:solidFill>
                  <a:schemeClr val="tx1">
                    <a:lumMod val="50000"/>
                    <a:lumOff val="50000"/>
                  </a:schemeClr>
                </a:solidFill>
                <a:effectLst/>
                <a:uLnTx/>
                <a:uFillTx/>
                <a:latin typeface="微软雅黑" panose="020B0503020204020204" charset="-122"/>
                <a:ea typeface="微软雅黑" panose="020B0503020204020204" charset="-122"/>
              </a:rPr>
              <a:t>。</a:t>
            </a:r>
          </a:p>
        </p:txBody>
      </p:sp>
      <p:grpSp>
        <p:nvGrpSpPr>
          <p:cNvPr id="31" name="Group 100"/>
          <p:cNvGrpSpPr/>
          <p:nvPr/>
        </p:nvGrpSpPr>
        <p:grpSpPr>
          <a:xfrm>
            <a:off x="5486401" y="1429375"/>
            <a:ext cx="2819401" cy="529039"/>
            <a:chOff x="5486400" y="1428750"/>
            <a:chExt cx="2819401" cy="529120"/>
          </a:xfrm>
        </p:grpSpPr>
        <p:grpSp>
          <p:nvGrpSpPr>
            <p:cNvPr id="32" name="Group 96"/>
            <p:cNvGrpSpPr/>
            <p:nvPr/>
          </p:nvGrpSpPr>
          <p:grpSpPr>
            <a:xfrm>
              <a:off x="5486400" y="1428750"/>
              <a:ext cx="529120" cy="529120"/>
              <a:chOff x="5486400" y="1352550"/>
              <a:chExt cx="529120" cy="529120"/>
            </a:xfrm>
          </p:grpSpPr>
          <p:sp>
            <p:nvSpPr>
              <p:cNvPr id="33" name="Oval 84"/>
              <p:cNvSpPr/>
              <p:nvPr/>
            </p:nvSpPr>
            <p:spPr>
              <a:xfrm>
                <a:off x="5486400" y="1352550"/>
                <a:ext cx="529120" cy="529120"/>
              </a:xfrm>
              <a:prstGeom prst="ellipse">
                <a:avLst/>
              </a:prstGeom>
              <a:solidFill>
                <a:srgbClr val="F3650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cs typeface="+mn-cs"/>
                </a:endParaRPr>
              </a:p>
            </p:txBody>
          </p:sp>
          <p:sp>
            <p:nvSpPr>
              <p:cNvPr id="34" name="Freeform 15"/>
              <p:cNvSpPr>
                <a:spLocks noEditPoints="1"/>
              </p:cNvSpPr>
              <p:nvPr/>
            </p:nvSpPr>
            <p:spPr bwMode="auto">
              <a:xfrm>
                <a:off x="5614089" y="1480180"/>
                <a:ext cx="275220" cy="27490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ysClr val="window" lastClr="FFFFFF"/>
              </a:solidFill>
              <a:ln>
                <a:noFill/>
              </a:ln>
            </p:spPr>
            <p:txBody>
              <a:bodyPr vert="horz" wrap="square" lIns="72567" tIns="36283" rIns="72567" bIns="36283"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4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ndParaRPr>
              </a:p>
            </p:txBody>
          </p:sp>
        </p:grpSp>
        <p:grpSp>
          <p:nvGrpSpPr>
            <p:cNvPr id="35" name="Group 99"/>
            <p:cNvGrpSpPr/>
            <p:nvPr/>
          </p:nvGrpSpPr>
          <p:grpSpPr>
            <a:xfrm>
              <a:off x="7776681" y="1428750"/>
              <a:ext cx="529120" cy="529120"/>
              <a:chOff x="7848600" y="1352550"/>
              <a:chExt cx="529120" cy="529120"/>
            </a:xfrm>
          </p:grpSpPr>
          <p:sp>
            <p:nvSpPr>
              <p:cNvPr id="36" name="Oval 87"/>
              <p:cNvSpPr/>
              <p:nvPr/>
            </p:nvSpPr>
            <p:spPr>
              <a:xfrm>
                <a:off x="7848600" y="1352550"/>
                <a:ext cx="529120" cy="529120"/>
              </a:xfrm>
              <a:prstGeom prst="ellipse">
                <a:avLst/>
              </a:prstGeom>
              <a:solidFill>
                <a:srgbClr val="00737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cs typeface="+mn-cs"/>
                </a:endParaRPr>
              </a:p>
            </p:txBody>
          </p:sp>
          <p:grpSp>
            <p:nvGrpSpPr>
              <p:cNvPr id="37" name="Group 55"/>
              <p:cNvGrpSpPr/>
              <p:nvPr/>
            </p:nvGrpSpPr>
            <p:grpSpPr>
              <a:xfrm>
                <a:off x="7974720" y="1498360"/>
                <a:ext cx="266836" cy="224488"/>
                <a:chOff x="4172623" y="2221990"/>
                <a:chExt cx="366676" cy="308484"/>
              </a:xfrm>
              <a:solidFill>
                <a:sysClr val="window" lastClr="FFFFFF"/>
              </a:solidFill>
            </p:grpSpPr>
            <p:sp>
              <p:nvSpPr>
                <p:cNvPr id="38" name="AutoShape 120"/>
                <p:cNvSpPr/>
                <p:nvPr/>
              </p:nvSpPr>
              <p:spPr bwMode="auto">
                <a:xfrm>
                  <a:off x="4264604" y="2302084"/>
                  <a:ext cx="182712" cy="1827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236" tIns="30236" rIns="30236" bIns="30236" anchor="ctr"/>
                <a:lstStyle/>
                <a:p>
                  <a:pPr marL="0" marR="0" lvl="0" indent="0" defTabSz="575945" eaLnBrk="1" fontAlgn="auto" latinLnBrk="0" hangingPunct="1">
                    <a:lnSpc>
                      <a:spcPct val="100000"/>
                    </a:lnSpc>
                    <a:spcBef>
                      <a:spcPts val="0"/>
                    </a:spcBef>
                    <a:spcAft>
                      <a:spcPts val="0"/>
                    </a:spcAft>
                    <a:buClrTx/>
                    <a:buSzTx/>
                    <a:buFontTx/>
                    <a:buNone/>
                    <a:defRPr/>
                  </a:pPr>
                  <a:endParaRPr kumimoji="0" lang="en-US" sz="3015" b="0" i="0" u="none" strike="noStrike" kern="0" cap="none" spc="0" normalizeH="0" baseline="0" noProof="0" dirty="0">
                    <a:ln>
                      <a:noFill/>
                    </a:ln>
                    <a:solidFill>
                      <a:schemeClr val="tx1">
                        <a:lumMod val="50000"/>
                        <a:lumOff val="50000"/>
                      </a:schemeClr>
                    </a:solidFill>
                    <a:effectLst>
                      <a:outerShdw blurRad="38100" dist="38100" dir="2700000" algn="tl">
                        <a:srgbClr val="000000"/>
                      </a:outerShdw>
                    </a:effectLst>
                    <a:uLnTx/>
                    <a:uFillTx/>
                    <a:latin typeface="微软雅黑" panose="020B0503020204020204" charset="-122"/>
                  </a:endParaRPr>
                </a:p>
              </p:txBody>
            </p:sp>
            <p:sp>
              <p:nvSpPr>
                <p:cNvPr id="39" name="AutoShape 121"/>
                <p:cNvSpPr/>
                <p:nvPr/>
              </p:nvSpPr>
              <p:spPr bwMode="auto">
                <a:xfrm>
                  <a:off x="4310283" y="2347762"/>
                  <a:ext cx="51310" cy="513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236" tIns="30236" rIns="30236" bIns="30236" anchor="ctr"/>
                <a:lstStyle/>
                <a:p>
                  <a:pPr marL="0" marR="0" lvl="0" indent="0" defTabSz="575945" eaLnBrk="1" fontAlgn="auto" latinLnBrk="0" hangingPunct="1">
                    <a:lnSpc>
                      <a:spcPct val="100000"/>
                    </a:lnSpc>
                    <a:spcBef>
                      <a:spcPts val="0"/>
                    </a:spcBef>
                    <a:spcAft>
                      <a:spcPts val="0"/>
                    </a:spcAft>
                    <a:buClrTx/>
                    <a:buSzTx/>
                    <a:buFontTx/>
                    <a:buNone/>
                    <a:defRPr/>
                  </a:pPr>
                  <a:endParaRPr kumimoji="0" lang="en-US" sz="3015" b="0" i="0" u="none" strike="noStrike" kern="0" cap="none" spc="0" normalizeH="0" baseline="0" noProof="0" dirty="0">
                    <a:ln>
                      <a:noFill/>
                    </a:ln>
                    <a:solidFill>
                      <a:schemeClr val="tx1">
                        <a:lumMod val="50000"/>
                        <a:lumOff val="50000"/>
                      </a:schemeClr>
                    </a:solidFill>
                    <a:effectLst>
                      <a:outerShdw blurRad="38100" dist="38100" dir="2700000" algn="tl">
                        <a:srgbClr val="000000"/>
                      </a:outerShdw>
                    </a:effectLst>
                    <a:uLnTx/>
                    <a:uFillTx/>
                    <a:latin typeface="微软雅黑" panose="020B0503020204020204" charset="-122"/>
                  </a:endParaRPr>
                </a:p>
              </p:txBody>
            </p:sp>
            <p:sp>
              <p:nvSpPr>
                <p:cNvPr id="40" name="AutoShape 122"/>
                <p:cNvSpPr/>
                <p:nvPr/>
              </p:nvSpPr>
              <p:spPr bwMode="auto">
                <a:xfrm>
                  <a:off x="4172623" y="2221990"/>
                  <a:ext cx="366676" cy="3084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236" tIns="30236" rIns="30236" bIns="30236" anchor="ctr"/>
                <a:lstStyle/>
                <a:p>
                  <a:pPr marL="0" marR="0" lvl="0" indent="0" defTabSz="575945" eaLnBrk="1" fontAlgn="auto" latinLnBrk="0" hangingPunct="1">
                    <a:lnSpc>
                      <a:spcPct val="100000"/>
                    </a:lnSpc>
                    <a:spcBef>
                      <a:spcPts val="0"/>
                    </a:spcBef>
                    <a:spcAft>
                      <a:spcPts val="0"/>
                    </a:spcAft>
                    <a:buClrTx/>
                    <a:buSzTx/>
                    <a:buFontTx/>
                    <a:buNone/>
                    <a:defRPr/>
                  </a:pPr>
                  <a:endParaRPr kumimoji="0" lang="en-US" sz="3015" b="0" i="0" u="none" strike="noStrike" kern="0" cap="none" spc="0" normalizeH="0" baseline="0" noProof="0" dirty="0">
                    <a:ln>
                      <a:noFill/>
                    </a:ln>
                    <a:solidFill>
                      <a:schemeClr val="tx1">
                        <a:lumMod val="50000"/>
                        <a:lumOff val="50000"/>
                      </a:schemeClr>
                    </a:solidFill>
                    <a:effectLst>
                      <a:outerShdw blurRad="38100" dist="38100" dir="2700000" algn="tl">
                        <a:srgbClr val="000000"/>
                      </a:outerShdw>
                    </a:effectLst>
                    <a:uLnTx/>
                    <a:uFillTx/>
                    <a:latin typeface="微软雅黑" panose="020B0503020204020204" charset="-122"/>
                  </a:endParaRPr>
                </a:p>
              </p:txBody>
            </p:sp>
          </p:grpSp>
        </p:grpSp>
        <p:grpSp>
          <p:nvGrpSpPr>
            <p:cNvPr id="41" name="Group 97"/>
            <p:cNvGrpSpPr/>
            <p:nvPr/>
          </p:nvGrpSpPr>
          <p:grpSpPr>
            <a:xfrm>
              <a:off x="6248400" y="1428750"/>
              <a:ext cx="529120" cy="529120"/>
              <a:chOff x="6248400" y="1352550"/>
              <a:chExt cx="529120" cy="529120"/>
            </a:xfrm>
          </p:grpSpPr>
          <p:sp>
            <p:nvSpPr>
              <p:cNvPr id="42" name="Oval 85"/>
              <p:cNvSpPr/>
              <p:nvPr/>
            </p:nvSpPr>
            <p:spPr>
              <a:xfrm>
                <a:off x="6248400" y="1352550"/>
                <a:ext cx="529120" cy="529120"/>
              </a:xfrm>
              <a:prstGeom prst="ellipse">
                <a:avLst/>
              </a:prstGeom>
              <a:solidFill>
                <a:srgbClr val="F9990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cs typeface="+mn-cs"/>
                </a:endParaRPr>
              </a:p>
            </p:txBody>
          </p:sp>
          <p:sp>
            <p:nvSpPr>
              <p:cNvPr id="43" name="AutoShape 112"/>
              <p:cNvSpPr/>
              <p:nvPr/>
            </p:nvSpPr>
            <p:spPr bwMode="auto">
              <a:xfrm>
                <a:off x="6380150" y="1474224"/>
                <a:ext cx="266380" cy="266836"/>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ysClr val="window" lastClr="FFFFFF"/>
              </a:solid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236" tIns="30236" rIns="30236" bIns="30236" anchor="ctr"/>
              <a:lstStyle/>
              <a:p>
                <a:pPr marL="0" marR="0" lvl="0" indent="0" defTabSz="575945" eaLnBrk="1" fontAlgn="auto" latinLnBrk="0" hangingPunct="1">
                  <a:lnSpc>
                    <a:spcPct val="100000"/>
                  </a:lnSpc>
                  <a:spcBef>
                    <a:spcPts val="0"/>
                  </a:spcBef>
                  <a:spcAft>
                    <a:spcPts val="0"/>
                  </a:spcAft>
                  <a:buClrTx/>
                  <a:buSzTx/>
                  <a:buFontTx/>
                  <a:buNone/>
                  <a:defRPr/>
                </a:pPr>
                <a:endParaRPr kumimoji="0" lang="en-US" sz="3015" b="0" i="0" u="none" strike="noStrike" kern="0" cap="none" spc="0" normalizeH="0" baseline="0" noProof="0" dirty="0">
                  <a:ln>
                    <a:noFill/>
                  </a:ln>
                  <a:solidFill>
                    <a:schemeClr val="tx1">
                      <a:lumMod val="50000"/>
                      <a:lumOff val="50000"/>
                    </a:schemeClr>
                  </a:solidFill>
                  <a:effectLst>
                    <a:outerShdw blurRad="38100" dist="38100" dir="2700000" algn="tl">
                      <a:srgbClr val="000000"/>
                    </a:outerShdw>
                  </a:effectLst>
                  <a:uLnTx/>
                  <a:uFillTx/>
                  <a:latin typeface="微软雅黑" panose="020B0503020204020204" charset="-122"/>
                </a:endParaRPr>
              </a:p>
            </p:txBody>
          </p:sp>
        </p:grpSp>
        <p:grpSp>
          <p:nvGrpSpPr>
            <p:cNvPr id="44" name="Group 98"/>
            <p:cNvGrpSpPr/>
            <p:nvPr/>
          </p:nvGrpSpPr>
          <p:grpSpPr>
            <a:xfrm>
              <a:off x="7010400" y="1428750"/>
              <a:ext cx="529120" cy="529120"/>
              <a:chOff x="7010400" y="1352550"/>
              <a:chExt cx="529120" cy="529120"/>
            </a:xfrm>
          </p:grpSpPr>
          <p:sp>
            <p:nvSpPr>
              <p:cNvPr id="45" name="Oval 86"/>
              <p:cNvSpPr/>
              <p:nvPr/>
            </p:nvSpPr>
            <p:spPr>
              <a:xfrm>
                <a:off x="7010400" y="1352550"/>
                <a:ext cx="529120" cy="529120"/>
              </a:xfrm>
              <a:prstGeom prst="ellipse">
                <a:avLst/>
              </a:prstGeom>
              <a:solidFill>
                <a:srgbClr val="FCC23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cs typeface="+mn-cs"/>
                </a:endParaRPr>
              </a:p>
            </p:txBody>
          </p:sp>
          <p:grpSp>
            <p:nvGrpSpPr>
              <p:cNvPr id="46" name="Group 79"/>
              <p:cNvGrpSpPr/>
              <p:nvPr/>
            </p:nvGrpSpPr>
            <p:grpSpPr>
              <a:xfrm>
                <a:off x="7136435" y="1478585"/>
                <a:ext cx="266380" cy="266380"/>
                <a:chOff x="6417734" y="2183821"/>
                <a:chExt cx="366050" cy="366050"/>
              </a:xfrm>
              <a:solidFill>
                <a:sysClr val="window" lastClr="FFFFFF"/>
              </a:solidFill>
            </p:grpSpPr>
            <p:sp>
              <p:nvSpPr>
                <p:cNvPr id="47" name="AutoShape 52"/>
                <p:cNvSpPr/>
                <p:nvPr/>
              </p:nvSpPr>
              <p:spPr bwMode="auto">
                <a:xfrm>
                  <a:off x="6417734" y="2183821"/>
                  <a:ext cx="366050" cy="366050"/>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236" tIns="30236" rIns="30236" bIns="30236" anchor="ctr"/>
                <a:lstStyle/>
                <a:p>
                  <a:pPr marL="0" marR="0" lvl="0" indent="0" defTabSz="575945" eaLnBrk="1" fontAlgn="auto" latinLnBrk="0" hangingPunct="1">
                    <a:lnSpc>
                      <a:spcPct val="100000"/>
                    </a:lnSpc>
                    <a:spcBef>
                      <a:spcPts val="0"/>
                    </a:spcBef>
                    <a:spcAft>
                      <a:spcPts val="0"/>
                    </a:spcAft>
                    <a:buClrTx/>
                    <a:buSzTx/>
                    <a:buFontTx/>
                    <a:buNone/>
                    <a:defRPr/>
                  </a:pPr>
                  <a:endParaRPr kumimoji="0" lang="en-US" sz="3015" b="0" i="0" u="none" strike="noStrike" kern="0" cap="none" spc="0" normalizeH="0" baseline="0" noProof="0" dirty="0">
                    <a:ln>
                      <a:noFill/>
                    </a:ln>
                    <a:solidFill>
                      <a:schemeClr val="tx1">
                        <a:lumMod val="50000"/>
                        <a:lumOff val="50000"/>
                      </a:schemeClr>
                    </a:solidFill>
                    <a:effectLst>
                      <a:outerShdw blurRad="38100" dist="38100" dir="2700000" algn="tl">
                        <a:srgbClr val="000000"/>
                      </a:outerShdw>
                    </a:effectLst>
                    <a:uLnTx/>
                    <a:uFillTx/>
                    <a:latin typeface="微软雅黑" panose="020B0503020204020204" charset="-122"/>
                  </a:endParaRPr>
                </a:p>
              </p:txBody>
            </p:sp>
            <p:sp>
              <p:nvSpPr>
                <p:cNvPr id="48" name="AutoShape 53"/>
                <p:cNvSpPr/>
                <p:nvPr/>
              </p:nvSpPr>
              <p:spPr bwMode="auto">
                <a:xfrm>
                  <a:off x="6555394" y="2309592"/>
                  <a:ext cx="98865" cy="102619"/>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236" tIns="30236" rIns="30236" bIns="30236" anchor="ctr"/>
                <a:lstStyle/>
                <a:p>
                  <a:pPr marL="0" marR="0" lvl="0" indent="0" defTabSz="575945" eaLnBrk="1" fontAlgn="auto" latinLnBrk="0" hangingPunct="1">
                    <a:lnSpc>
                      <a:spcPct val="100000"/>
                    </a:lnSpc>
                    <a:spcBef>
                      <a:spcPts val="0"/>
                    </a:spcBef>
                    <a:spcAft>
                      <a:spcPts val="0"/>
                    </a:spcAft>
                    <a:buClrTx/>
                    <a:buSzTx/>
                    <a:buFontTx/>
                    <a:buNone/>
                    <a:defRPr/>
                  </a:pPr>
                  <a:endParaRPr kumimoji="0" lang="en-US" sz="3015" b="0" i="0" u="none" strike="noStrike" kern="0" cap="none" spc="0" normalizeH="0" baseline="0" noProof="0" dirty="0">
                    <a:ln>
                      <a:noFill/>
                    </a:ln>
                    <a:solidFill>
                      <a:schemeClr val="tx1">
                        <a:lumMod val="50000"/>
                        <a:lumOff val="50000"/>
                      </a:schemeClr>
                    </a:solidFill>
                    <a:effectLst>
                      <a:outerShdw blurRad="38100" dist="38100" dir="2700000" algn="tl">
                        <a:srgbClr val="000000"/>
                      </a:outerShdw>
                    </a:effectLst>
                    <a:uLnTx/>
                    <a:uFillTx/>
                    <a:latin typeface="微软雅黑" panose="020B0503020204020204" charset="-122"/>
                  </a:endParaRPr>
                </a:p>
              </p:txBody>
            </p:sp>
            <p:sp>
              <p:nvSpPr>
                <p:cNvPr id="49" name="AutoShape 54"/>
                <p:cNvSpPr/>
                <p:nvPr/>
              </p:nvSpPr>
              <p:spPr bwMode="auto">
                <a:xfrm>
                  <a:off x="6543505" y="2435364"/>
                  <a:ext cx="55690" cy="58192"/>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236" tIns="30236" rIns="30236" bIns="30236" anchor="ctr"/>
                <a:lstStyle/>
                <a:p>
                  <a:pPr marL="0" marR="0" lvl="0" indent="0" defTabSz="575945" eaLnBrk="1" fontAlgn="auto" latinLnBrk="0" hangingPunct="1">
                    <a:lnSpc>
                      <a:spcPct val="100000"/>
                    </a:lnSpc>
                    <a:spcBef>
                      <a:spcPts val="0"/>
                    </a:spcBef>
                    <a:spcAft>
                      <a:spcPts val="0"/>
                    </a:spcAft>
                    <a:buClrTx/>
                    <a:buSzTx/>
                    <a:buFontTx/>
                    <a:buNone/>
                    <a:defRPr/>
                  </a:pPr>
                  <a:endParaRPr kumimoji="0" lang="en-US" sz="3015" b="0" i="0" u="none" strike="noStrike" kern="0" cap="none" spc="0" normalizeH="0" baseline="0" noProof="0" dirty="0">
                    <a:ln>
                      <a:noFill/>
                    </a:ln>
                    <a:solidFill>
                      <a:schemeClr val="tx1">
                        <a:lumMod val="50000"/>
                        <a:lumOff val="50000"/>
                      </a:schemeClr>
                    </a:solidFill>
                    <a:effectLst>
                      <a:outerShdw blurRad="38100" dist="38100" dir="2700000" algn="tl">
                        <a:srgbClr val="000000"/>
                      </a:outerShdw>
                    </a:effectLst>
                    <a:uLnTx/>
                    <a:uFillTx/>
                    <a:latin typeface="微软雅黑" panose="020B0503020204020204" charset="-122"/>
                  </a:endParaRPr>
                </a:p>
              </p:txBody>
            </p:sp>
            <p:sp>
              <p:nvSpPr>
                <p:cNvPr id="50" name="AutoShape 55"/>
                <p:cNvSpPr/>
                <p:nvPr/>
              </p:nvSpPr>
              <p:spPr bwMode="auto">
                <a:xfrm>
                  <a:off x="6601072" y="2240762"/>
                  <a:ext cx="56315" cy="58818"/>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236" tIns="30236" rIns="30236" bIns="30236" anchor="ctr"/>
                <a:lstStyle/>
                <a:p>
                  <a:pPr marL="0" marR="0" lvl="0" indent="0" defTabSz="575945" eaLnBrk="1" fontAlgn="auto" latinLnBrk="0" hangingPunct="1">
                    <a:lnSpc>
                      <a:spcPct val="100000"/>
                    </a:lnSpc>
                    <a:spcBef>
                      <a:spcPts val="0"/>
                    </a:spcBef>
                    <a:spcAft>
                      <a:spcPts val="0"/>
                    </a:spcAft>
                    <a:buClrTx/>
                    <a:buSzTx/>
                    <a:buFontTx/>
                    <a:buNone/>
                    <a:defRPr/>
                  </a:pPr>
                  <a:endParaRPr kumimoji="0" lang="en-US" sz="3015" b="0" i="0" u="none" strike="noStrike" kern="0" cap="none" spc="0" normalizeH="0" baseline="0" noProof="0" dirty="0">
                    <a:ln>
                      <a:noFill/>
                    </a:ln>
                    <a:solidFill>
                      <a:schemeClr val="tx1">
                        <a:lumMod val="50000"/>
                        <a:lumOff val="50000"/>
                      </a:schemeClr>
                    </a:solidFill>
                    <a:effectLst>
                      <a:outerShdw blurRad="38100" dist="38100" dir="2700000" algn="tl">
                        <a:srgbClr val="000000"/>
                      </a:outerShdw>
                    </a:effectLst>
                    <a:uLnTx/>
                    <a:uFillTx/>
                    <a:latin typeface="微软雅黑" panose="020B0503020204020204" charset="-122"/>
                  </a:endParaRPr>
                </a:p>
              </p:txBody>
            </p:sp>
          </p:grpSp>
        </p:grpSp>
      </p:grpSp>
      <p:sp>
        <p:nvSpPr>
          <p:cNvPr id="51" name="Rectangle 88"/>
          <p:cNvSpPr/>
          <p:nvPr/>
        </p:nvSpPr>
        <p:spPr>
          <a:xfrm>
            <a:off x="2514600" y="3638837"/>
            <a:ext cx="2362200" cy="728345"/>
          </a:xfrm>
          <a:prstGeom prst="rect">
            <a:avLst/>
          </a:prstGeom>
        </p:spPr>
        <p:txBody>
          <a:bodyPr wrap="square" lIns="91434" tIns="45717" rIns="91434" bIns="45717" numCol="1" spcCol="345643">
            <a:spAutoFit/>
          </a:bodyPr>
          <a:lstStyle/>
          <a:p>
            <a:pPr marL="334010" marR="0" lvl="0" indent="-334010" defTabSz="91440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1030" b="0" i="0" u="none" strike="noStrike" kern="0" cap="none" spc="0" normalizeH="0" baseline="0" noProof="0" dirty="0" smtClean="0">
                <a:ln>
                  <a:noFill/>
                </a:ln>
                <a:solidFill>
                  <a:schemeClr val="tx1">
                    <a:lumMod val="50000"/>
                    <a:lumOff val="50000"/>
                  </a:schemeClr>
                </a:solidFill>
                <a:effectLst/>
                <a:uLnTx/>
                <a:uFillTx/>
                <a:latin typeface="微软雅黑" panose="020B0503020204020204" charset="-122"/>
                <a:ea typeface="微软雅黑" panose="020B0503020204020204" charset="-122"/>
              </a:rPr>
              <a:t>单机此处添加描述</a:t>
            </a:r>
          </a:p>
          <a:p>
            <a:pPr marL="334010" marR="0" lvl="0" indent="-334010" defTabSz="91440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10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rPr>
              <a:t>单机此处添加描述</a:t>
            </a:r>
          </a:p>
          <a:p>
            <a:pPr marL="334010" marR="0" lvl="0" indent="-334010" defTabSz="91440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10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rPr>
              <a:t>单机此处添加描述</a:t>
            </a:r>
          </a:p>
          <a:p>
            <a:pPr marL="334010" marR="0" lvl="0" indent="-334010" defTabSz="91440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10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rPr>
              <a:t>单机此处添加</a:t>
            </a:r>
            <a:r>
              <a:rPr kumimoji="0" lang="zh-CN" altLang="en-US" sz="1030" b="0" i="0" u="none" strike="noStrike" kern="0" cap="none" spc="0" normalizeH="0" baseline="0" noProof="0" dirty="0" smtClean="0">
                <a:ln>
                  <a:noFill/>
                </a:ln>
                <a:solidFill>
                  <a:schemeClr val="tx1">
                    <a:lumMod val="50000"/>
                    <a:lumOff val="50000"/>
                  </a:schemeClr>
                </a:solidFill>
                <a:effectLst/>
                <a:uLnTx/>
                <a:uFillTx/>
                <a:latin typeface="微软雅黑" panose="020B0503020204020204" charset="-122"/>
                <a:ea typeface="微软雅黑" panose="020B0503020204020204" charset="-122"/>
              </a:rPr>
              <a:t>描述</a:t>
            </a:r>
          </a:p>
        </p:txBody>
      </p:sp>
      <p:sp>
        <p:nvSpPr>
          <p:cNvPr id="52" name="Rounded Rectangle 89"/>
          <p:cNvSpPr/>
          <p:nvPr/>
        </p:nvSpPr>
        <p:spPr>
          <a:xfrm>
            <a:off x="2514600" y="3334083"/>
            <a:ext cx="1447800" cy="228565"/>
          </a:xfrm>
          <a:prstGeom prst="roundRect">
            <a:avLst/>
          </a:prstGeom>
          <a:noFill/>
          <a:ln w="25400" cap="flat" cmpd="sng" algn="ctr">
            <a:noFill/>
            <a:prstDash val="solid"/>
          </a:ln>
          <a:effectLst/>
        </p:spPr>
        <p:txBody>
          <a:bodyPr lIns="91434" tIns="45717" rIns="91434" bIns="45717"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30" b="0" i="0" u="none" strike="noStrike" kern="0" cap="none" spc="0" normalizeH="0" baseline="0" noProof="0" dirty="0" smtClean="0">
                <a:ln>
                  <a:noFill/>
                </a:ln>
                <a:solidFill>
                  <a:schemeClr val="tx1">
                    <a:lumMod val="50000"/>
                    <a:lumOff val="50000"/>
                  </a:schemeClr>
                </a:solidFill>
                <a:effectLst/>
                <a:uLnTx/>
                <a:uFillTx/>
                <a:latin typeface="微软雅黑" panose="020B0503020204020204" charset="-122"/>
                <a:ea typeface="微软雅黑" panose="020B0503020204020204" charset="-122"/>
                <a:cs typeface="+mn-cs"/>
              </a:rPr>
              <a:t>教育经历</a:t>
            </a:r>
          </a:p>
        </p:txBody>
      </p:sp>
      <p:sp>
        <p:nvSpPr>
          <p:cNvPr id="53" name="Rounded Rectangle 90"/>
          <p:cNvSpPr/>
          <p:nvPr/>
        </p:nvSpPr>
        <p:spPr>
          <a:xfrm>
            <a:off x="2514600" y="1429375"/>
            <a:ext cx="1447800" cy="228565"/>
          </a:xfrm>
          <a:prstGeom prst="roundRect">
            <a:avLst/>
          </a:prstGeom>
          <a:noFill/>
          <a:ln w="25400" cap="flat" cmpd="sng" algn="ctr">
            <a:noFill/>
            <a:prstDash val="solid"/>
          </a:ln>
          <a:effectLst/>
        </p:spPr>
        <p:txBody>
          <a:bodyPr lIns="91434" tIns="45717" rIns="91434" bIns="45717"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30" b="0" i="0" u="none" strike="noStrike" kern="0" cap="none" spc="0" normalizeH="0" baseline="0" noProof="0" dirty="0" smtClean="0">
                <a:ln>
                  <a:noFill/>
                </a:ln>
                <a:solidFill>
                  <a:schemeClr val="tx1">
                    <a:lumMod val="50000"/>
                    <a:lumOff val="50000"/>
                  </a:schemeClr>
                </a:solidFill>
                <a:effectLst/>
                <a:uLnTx/>
                <a:uFillTx/>
                <a:latin typeface="微软雅黑" panose="020B0503020204020204" charset="-122"/>
                <a:ea typeface="微软雅黑" panose="020B0503020204020204" charset="-122"/>
                <a:cs typeface="+mn-cs"/>
              </a:rPr>
              <a:t>个人简介</a:t>
            </a:r>
          </a:p>
        </p:txBody>
      </p:sp>
      <p:cxnSp>
        <p:nvCxnSpPr>
          <p:cNvPr id="54" name="Straight Connector 92"/>
          <p:cNvCxnSpPr/>
          <p:nvPr/>
        </p:nvCxnSpPr>
        <p:spPr>
          <a:xfrm rot="5400000">
            <a:off x="800327" y="2915048"/>
            <a:ext cx="2971345" cy="1588"/>
          </a:xfrm>
          <a:prstGeom prst="line">
            <a:avLst/>
          </a:prstGeom>
          <a:noFill/>
          <a:ln w="3175" cap="flat" cmpd="sng" algn="ctr">
            <a:solidFill>
              <a:srgbClr val="3F3F3F">
                <a:lumMod val="20000"/>
                <a:lumOff val="80000"/>
              </a:srgbClr>
            </a:solidFill>
            <a:prstDash val="sysDash"/>
          </a:ln>
          <a:effectLst/>
        </p:spPr>
      </p:cxnSp>
      <p:cxnSp>
        <p:nvCxnSpPr>
          <p:cNvPr id="55" name="Straight Connector 93"/>
          <p:cNvCxnSpPr/>
          <p:nvPr/>
        </p:nvCxnSpPr>
        <p:spPr>
          <a:xfrm rot="5400000">
            <a:off x="3620522" y="2914254"/>
            <a:ext cx="2971345" cy="1588"/>
          </a:xfrm>
          <a:prstGeom prst="line">
            <a:avLst/>
          </a:prstGeom>
          <a:noFill/>
          <a:ln w="3175" cap="flat" cmpd="sng" algn="ctr">
            <a:solidFill>
              <a:srgbClr val="3F3F3F">
                <a:lumMod val="20000"/>
                <a:lumOff val="80000"/>
              </a:srgbClr>
            </a:solidFill>
            <a:prstDash val="sysDash"/>
          </a:ln>
          <a:effectLst/>
        </p:spPr>
      </p:cxnSp>
      <p:cxnSp>
        <p:nvCxnSpPr>
          <p:cNvPr id="56" name="Straight Connector 95"/>
          <p:cNvCxnSpPr/>
          <p:nvPr/>
        </p:nvCxnSpPr>
        <p:spPr>
          <a:xfrm>
            <a:off x="2438400" y="3105518"/>
            <a:ext cx="2514600" cy="1588"/>
          </a:xfrm>
          <a:prstGeom prst="line">
            <a:avLst/>
          </a:prstGeom>
          <a:noFill/>
          <a:ln w="3175" cap="flat" cmpd="sng" algn="ctr">
            <a:solidFill>
              <a:srgbClr val="3F3F3F">
                <a:lumMod val="20000"/>
                <a:lumOff val="80000"/>
              </a:srgbClr>
            </a:solidFill>
            <a:prstDash val="sysDash"/>
          </a:ln>
          <a:effectLst/>
        </p:spPr>
      </p:cxnSp>
      <p:grpSp>
        <p:nvGrpSpPr>
          <p:cNvPr id="57" name="组合 56"/>
          <p:cNvGrpSpPr/>
          <p:nvPr/>
        </p:nvGrpSpPr>
        <p:grpSpPr>
          <a:xfrm>
            <a:off x="672121" y="3029283"/>
            <a:ext cx="1447800" cy="1208970"/>
            <a:chOff x="533400" y="3143318"/>
            <a:chExt cx="1447800" cy="1209155"/>
          </a:xfrm>
        </p:grpSpPr>
        <p:grpSp>
          <p:nvGrpSpPr>
            <p:cNvPr id="58" name="Group 72"/>
            <p:cNvGrpSpPr/>
            <p:nvPr/>
          </p:nvGrpSpPr>
          <p:grpSpPr>
            <a:xfrm>
              <a:off x="533400" y="3143318"/>
              <a:ext cx="1447800" cy="616062"/>
              <a:chOff x="685800" y="3143318"/>
              <a:chExt cx="1447800" cy="616062"/>
            </a:xfrm>
          </p:grpSpPr>
          <p:sp>
            <p:nvSpPr>
              <p:cNvPr id="59" name="Rectangle 6"/>
              <p:cNvSpPr/>
              <p:nvPr/>
            </p:nvSpPr>
            <p:spPr>
              <a:xfrm>
                <a:off x="685800" y="3143318"/>
                <a:ext cx="1447800" cy="228600"/>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30" b="0" i="0" u="none" strike="noStrike" kern="0" cap="none" spc="0" normalizeH="0" baseline="0" noProof="0" dirty="0" smtClean="0">
                    <a:ln>
                      <a:noFill/>
                    </a:ln>
                    <a:solidFill>
                      <a:schemeClr val="tx1">
                        <a:lumMod val="50000"/>
                        <a:lumOff val="50000"/>
                      </a:schemeClr>
                    </a:solidFill>
                    <a:effectLst/>
                    <a:uLnTx/>
                    <a:uFillTx/>
                    <a:latin typeface="微软雅黑" panose="020B0503020204020204" charset="-122"/>
                    <a:ea typeface="微软雅黑" panose="020B0503020204020204" charset="-122"/>
                    <a:cs typeface="+mn-cs"/>
                  </a:rPr>
                  <a:t>代用名</a:t>
                </a:r>
              </a:p>
            </p:txBody>
          </p:sp>
          <p:sp>
            <p:nvSpPr>
              <p:cNvPr id="60" name="Rectangle 10"/>
              <p:cNvSpPr/>
              <p:nvPr/>
            </p:nvSpPr>
            <p:spPr>
              <a:xfrm>
                <a:off x="685800" y="3389431"/>
                <a:ext cx="1447800" cy="369949"/>
              </a:xfrm>
              <a:prstGeom prst="rect">
                <a:avLst/>
              </a:prstGeom>
              <a:noFill/>
            </p:spPr>
            <p:txBody>
              <a:bodyPr wrap="square">
                <a:spAutoFit/>
              </a:bodyPr>
              <a:lstStyle/>
              <a:p>
                <a:pPr marL="0" marR="0" lvl="0" indent="0" algn="ctr" defTabSz="914400" eaLnBrk="1" fontAlgn="auto" latinLnBrk="0" hangingPunct="1">
                  <a:lnSpc>
                    <a:spcPct val="100000"/>
                  </a:lnSpc>
                  <a:spcBef>
                    <a:spcPts val="270"/>
                  </a:spcBef>
                  <a:spcAft>
                    <a:spcPts val="0"/>
                  </a:spcAft>
                  <a:buClrTx/>
                  <a:buSzTx/>
                  <a:buFontTx/>
                  <a:buNone/>
                  <a:defRPr/>
                </a:pPr>
                <a:r>
                  <a:rPr kumimoji="0" lang="zh-CN" altLang="en-US" sz="795"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rPr>
                  <a:t>尽量将每页幻灯片的字数控制在</a:t>
                </a:r>
                <a:r>
                  <a:rPr kumimoji="0" lang="en-US" altLang="zh-CN" sz="795"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rPr>
                  <a:t>200</a:t>
                </a:r>
                <a:r>
                  <a:rPr kumimoji="0" lang="zh-CN" altLang="en-US" sz="795"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rPr>
                  <a:t>字以内，据统计每页幻灯片的</a:t>
                </a:r>
                <a:r>
                  <a:rPr kumimoji="0" lang="zh-CN" altLang="en-US" sz="795" b="0" i="0" u="none" strike="noStrike" kern="0" cap="none" spc="0" normalizeH="0" baseline="0" noProof="0" dirty="0" smtClean="0">
                    <a:ln>
                      <a:noFill/>
                    </a:ln>
                    <a:solidFill>
                      <a:schemeClr val="tx1">
                        <a:lumMod val="50000"/>
                        <a:lumOff val="50000"/>
                      </a:schemeClr>
                    </a:solidFill>
                    <a:effectLst/>
                    <a:uLnTx/>
                    <a:uFillTx/>
                    <a:latin typeface="微软雅黑" panose="020B0503020204020204" charset="-122"/>
                    <a:ea typeface="微软雅黑" panose="020B0503020204020204" charset="-122"/>
                  </a:rPr>
                  <a:t>最控制</a:t>
                </a:r>
                <a:r>
                  <a:rPr kumimoji="0" lang="zh-CN" altLang="en-US" sz="795"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rPr>
                  <a:t>在</a:t>
                </a:r>
                <a:r>
                  <a:rPr kumimoji="0" lang="en-US" altLang="zh-CN" sz="795"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rPr>
                  <a:t>5</a:t>
                </a:r>
                <a:r>
                  <a:rPr kumimoji="0" lang="zh-CN" altLang="en-US" sz="795"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rPr>
                  <a:t>分钟之内。</a:t>
                </a:r>
              </a:p>
            </p:txBody>
          </p:sp>
        </p:grpSp>
        <p:grpSp>
          <p:nvGrpSpPr>
            <p:cNvPr id="61" name="组合 60"/>
            <p:cNvGrpSpPr/>
            <p:nvPr/>
          </p:nvGrpSpPr>
          <p:grpSpPr>
            <a:xfrm>
              <a:off x="533400" y="4046085"/>
              <a:ext cx="1447800" cy="306388"/>
              <a:chOff x="685800" y="3943350"/>
              <a:chExt cx="1447800" cy="306388"/>
            </a:xfrm>
          </p:grpSpPr>
          <p:grpSp>
            <p:nvGrpSpPr>
              <p:cNvPr id="62" name="Group 56"/>
              <p:cNvGrpSpPr/>
              <p:nvPr/>
            </p:nvGrpSpPr>
            <p:grpSpPr>
              <a:xfrm>
                <a:off x="685800" y="3943350"/>
                <a:ext cx="1447800" cy="306388"/>
                <a:chOff x="685800" y="4248150"/>
                <a:chExt cx="1447800" cy="306388"/>
              </a:xfrm>
            </p:grpSpPr>
            <p:cxnSp>
              <p:nvCxnSpPr>
                <p:cNvPr id="63" name="Straight Connector 60"/>
                <p:cNvCxnSpPr/>
                <p:nvPr/>
              </p:nvCxnSpPr>
              <p:spPr>
                <a:xfrm>
                  <a:off x="685800" y="4248150"/>
                  <a:ext cx="1447800" cy="1588"/>
                </a:xfrm>
                <a:prstGeom prst="line">
                  <a:avLst/>
                </a:prstGeom>
                <a:noFill/>
                <a:ln w="6350" cap="flat" cmpd="sng" algn="ctr">
                  <a:solidFill>
                    <a:srgbClr val="000000">
                      <a:lumMod val="50000"/>
                      <a:lumOff val="50000"/>
                    </a:srgbClr>
                  </a:solidFill>
                  <a:prstDash val="solid"/>
                </a:ln>
                <a:effectLst/>
              </p:spPr>
            </p:cxnSp>
            <p:cxnSp>
              <p:nvCxnSpPr>
                <p:cNvPr id="64" name="Straight Connector 61"/>
                <p:cNvCxnSpPr/>
                <p:nvPr/>
              </p:nvCxnSpPr>
              <p:spPr>
                <a:xfrm>
                  <a:off x="685800" y="4552950"/>
                  <a:ext cx="1447800" cy="1588"/>
                </a:xfrm>
                <a:prstGeom prst="line">
                  <a:avLst/>
                </a:prstGeom>
                <a:noFill/>
                <a:ln w="6350" cap="flat" cmpd="sng" algn="ctr">
                  <a:solidFill>
                    <a:srgbClr val="000000">
                      <a:lumMod val="50000"/>
                      <a:lumOff val="50000"/>
                    </a:srgbClr>
                  </a:solidFill>
                  <a:prstDash val="solid"/>
                </a:ln>
                <a:effectLst/>
              </p:spPr>
            </p:cxnSp>
          </p:grpSp>
          <p:sp>
            <p:nvSpPr>
              <p:cNvPr id="65" name="Freeform 5"/>
              <p:cNvSpPr/>
              <p:nvPr/>
            </p:nvSpPr>
            <p:spPr bwMode="auto">
              <a:xfrm>
                <a:off x="1298058" y="3982244"/>
                <a:ext cx="223284" cy="228600"/>
              </a:xfrm>
              <a:custGeom>
                <a:avLst/>
                <a:gdLst>
                  <a:gd name="T0" fmla="*/ 70 w 504"/>
                  <a:gd name="T1" fmla="*/ 215 h 516"/>
                  <a:gd name="T2" fmla="*/ 81 w 504"/>
                  <a:gd name="T3" fmla="*/ 187 h 516"/>
                  <a:gd name="T4" fmla="*/ 87 w 504"/>
                  <a:gd name="T5" fmla="*/ 165 h 516"/>
                  <a:gd name="T6" fmla="*/ 92 w 504"/>
                  <a:gd name="T7" fmla="*/ 131 h 516"/>
                  <a:gd name="T8" fmla="*/ 107 w 504"/>
                  <a:gd name="T9" fmla="*/ 94 h 516"/>
                  <a:gd name="T10" fmla="*/ 129 w 504"/>
                  <a:gd name="T11" fmla="*/ 60 h 516"/>
                  <a:gd name="T12" fmla="*/ 167 w 504"/>
                  <a:gd name="T13" fmla="*/ 26 h 516"/>
                  <a:gd name="T14" fmla="*/ 210 w 504"/>
                  <a:gd name="T15" fmla="*/ 7 h 516"/>
                  <a:gd name="T16" fmla="*/ 262 w 504"/>
                  <a:gd name="T17" fmla="*/ 0 h 516"/>
                  <a:gd name="T18" fmla="*/ 317 w 504"/>
                  <a:gd name="T19" fmla="*/ 6 h 516"/>
                  <a:gd name="T20" fmla="*/ 368 w 504"/>
                  <a:gd name="T21" fmla="*/ 26 h 516"/>
                  <a:gd name="T22" fmla="*/ 399 w 504"/>
                  <a:gd name="T23" fmla="*/ 51 h 516"/>
                  <a:gd name="T24" fmla="*/ 423 w 504"/>
                  <a:gd name="T25" fmla="*/ 87 h 516"/>
                  <a:gd name="T26" fmla="*/ 436 w 504"/>
                  <a:gd name="T27" fmla="*/ 126 h 516"/>
                  <a:gd name="T28" fmla="*/ 444 w 504"/>
                  <a:gd name="T29" fmla="*/ 168 h 516"/>
                  <a:gd name="T30" fmla="*/ 458 w 504"/>
                  <a:gd name="T31" fmla="*/ 197 h 516"/>
                  <a:gd name="T32" fmla="*/ 459 w 504"/>
                  <a:gd name="T33" fmla="*/ 219 h 516"/>
                  <a:gd name="T34" fmla="*/ 463 w 504"/>
                  <a:gd name="T35" fmla="*/ 246 h 516"/>
                  <a:gd name="T36" fmla="*/ 489 w 504"/>
                  <a:gd name="T37" fmla="*/ 293 h 516"/>
                  <a:gd name="T38" fmla="*/ 501 w 504"/>
                  <a:gd name="T39" fmla="*/ 331 h 516"/>
                  <a:gd name="T40" fmla="*/ 501 w 504"/>
                  <a:gd name="T41" fmla="*/ 372 h 516"/>
                  <a:gd name="T42" fmla="*/ 493 w 504"/>
                  <a:gd name="T43" fmla="*/ 396 h 516"/>
                  <a:gd name="T44" fmla="*/ 482 w 504"/>
                  <a:gd name="T45" fmla="*/ 403 h 516"/>
                  <a:gd name="T46" fmla="*/ 471 w 504"/>
                  <a:gd name="T47" fmla="*/ 397 h 516"/>
                  <a:gd name="T48" fmla="*/ 455 w 504"/>
                  <a:gd name="T49" fmla="*/ 368 h 516"/>
                  <a:gd name="T50" fmla="*/ 444 w 504"/>
                  <a:gd name="T51" fmla="*/ 388 h 516"/>
                  <a:gd name="T52" fmla="*/ 421 w 504"/>
                  <a:gd name="T53" fmla="*/ 427 h 516"/>
                  <a:gd name="T54" fmla="*/ 442 w 504"/>
                  <a:gd name="T55" fmla="*/ 448 h 516"/>
                  <a:gd name="T56" fmla="*/ 460 w 504"/>
                  <a:gd name="T57" fmla="*/ 467 h 516"/>
                  <a:gd name="T58" fmla="*/ 460 w 504"/>
                  <a:gd name="T59" fmla="*/ 481 h 516"/>
                  <a:gd name="T60" fmla="*/ 448 w 504"/>
                  <a:gd name="T61" fmla="*/ 496 h 516"/>
                  <a:gd name="T62" fmla="*/ 419 w 504"/>
                  <a:gd name="T63" fmla="*/ 508 h 516"/>
                  <a:gd name="T64" fmla="*/ 372 w 504"/>
                  <a:gd name="T65" fmla="*/ 513 h 516"/>
                  <a:gd name="T66" fmla="*/ 317 w 504"/>
                  <a:gd name="T67" fmla="*/ 506 h 516"/>
                  <a:gd name="T68" fmla="*/ 276 w 504"/>
                  <a:gd name="T69" fmla="*/ 494 h 516"/>
                  <a:gd name="T70" fmla="*/ 248 w 504"/>
                  <a:gd name="T71" fmla="*/ 495 h 516"/>
                  <a:gd name="T72" fmla="*/ 209 w 504"/>
                  <a:gd name="T73" fmla="*/ 512 h 516"/>
                  <a:gd name="T74" fmla="*/ 172 w 504"/>
                  <a:gd name="T75" fmla="*/ 516 h 516"/>
                  <a:gd name="T76" fmla="*/ 110 w 504"/>
                  <a:gd name="T77" fmla="*/ 512 h 516"/>
                  <a:gd name="T78" fmla="*/ 74 w 504"/>
                  <a:gd name="T79" fmla="*/ 499 h 516"/>
                  <a:gd name="T80" fmla="*/ 63 w 504"/>
                  <a:gd name="T81" fmla="*/ 487 h 516"/>
                  <a:gd name="T82" fmla="*/ 61 w 504"/>
                  <a:gd name="T83" fmla="*/ 471 h 516"/>
                  <a:gd name="T84" fmla="*/ 66 w 504"/>
                  <a:gd name="T85" fmla="*/ 454 h 516"/>
                  <a:gd name="T86" fmla="*/ 80 w 504"/>
                  <a:gd name="T87" fmla="*/ 444 h 516"/>
                  <a:gd name="T88" fmla="*/ 103 w 504"/>
                  <a:gd name="T89" fmla="*/ 439 h 516"/>
                  <a:gd name="T90" fmla="*/ 96 w 504"/>
                  <a:gd name="T91" fmla="*/ 430 h 516"/>
                  <a:gd name="T92" fmla="*/ 69 w 504"/>
                  <a:gd name="T93" fmla="*/ 400 h 516"/>
                  <a:gd name="T94" fmla="*/ 55 w 504"/>
                  <a:gd name="T95" fmla="*/ 368 h 516"/>
                  <a:gd name="T96" fmla="*/ 50 w 504"/>
                  <a:gd name="T97" fmla="*/ 361 h 516"/>
                  <a:gd name="T98" fmla="*/ 42 w 504"/>
                  <a:gd name="T99" fmla="*/ 376 h 516"/>
                  <a:gd name="T100" fmla="*/ 22 w 504"/>
                  <a:gd name="T101" fmla="*/ 395 h 516"/>
                  <a:gd name="T102" fmla="*/ 8 w 504"/>
                  <a:gd name="T103" fmla="*/ 396 h 516"/>
                  <a:gd name="T104" fmla="*/ 1 w 504"/>
                  <a:gd name="T105" fmla="*/ 374 h 516"/>
                  <a:gd name="T106" fmla="*/ 3 w 504"/>
                  <a:gd name="T107" fmla="*/ 332 h 516"/>
                  <a:gd name="T108" fmla="*/ 18 w 504"/>
                  <a:gd name="T109" fmla="*/ 293 h 516"/>
                  <a:gd name="T110" fmla="*/ 46 w 504"/>
                  <a:gd name="T111" fmla="*/ 254 h 516"/>
                  <a:gd name="T112" fmla="*/ 72 w 504"/>
                  <a:gd name="T113" fmla="*/ 232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4" h="516">
                    <a:moveTo>
                      <a:pt x="72" y="232"/>
                    </a:moveTo>
                    <a:lnTo>
                      <a:pt x="71" y="229"/>
                    </a:lnTo>
                    <a:lnTo>
                      <a:pt x="70" y="225"/>
                    </a:lnTo>
                    <a:lnTo>
                      <a:pt x="70" y="223"/>
                    </a:lnTo>
                    <a:lnTo>
                      <a:pt x="70" y="221"/>
                    </a:lnTo>
                    <a:lnTo>
                      <a:pt x="70" y="217"/>
                    </a:lnTo>
                    <a:lnTo>
                      <a:pt x="70" y="215"/>
                    </a:lnTo>
                    <a:lnTo>
                      <a:pt x="71" y="211"/>
                    </a:lnTo>
                    <a:lnTo>
                      <a:pt x="72" y="207"/>
                    </a:lnTo>
                    <a:lnTo>
                      <a:pt x="73" y="203"/>
                    </a:lnTo>
                    <a:lnTo>
                      <a:pt x="74" y="199"/>
                    </a:lnTo>
                    <a:lnTo>
                      <a:pt x="78" y="195"/>
                    </a:lnTo>
                    <a:lnTo>
                      <a:pt x="81" y="190"/>
                    </a:lnTo>
                    <a:lnTo>
                      <a:pt x="81" y="187"/>
                    </a:lnTo>
                    <a:lnTo>
                      <a:pt x="81" y="184"/>
                    </a:lnTo>
                    <a:lnTo>
                      <a:pt x="81" y="180"/>
                    </a:lnTo>
                    <a:lnTo>
                      <a:pt x="83" y="176"/>
                    </a:lnTo>
                    <a:lnTo>
                      <a:pt x="84" y="171"/>
                    </a:lnTo>
                    <a:lnTo>
                      <a:pt x="85" y="169"/>
                    </a:lnTo>
                    <a:lnTo>
                      <a:pt x="86" y="167"/>
                    </a:lnTo>
                    <a:lnTo>
                      <a:pt x="87" y="165"/>
                    </a:lnTo>
                    <a:lnTo>
                      <a:pt x="89" y="163"/>
                    </a:lnTo>
                    <a:lnTo>
                      <a:pt x="89" y="159"/>
                    </a:lnTo>
                    <a:lnTo>
                      <a:pt x="89" y="156"/>
                    </a:lnTo>
                    <a:lnTo>
                      <a:pt x="89" y="151"/>
                    </a:lnTo>
                    <a:lnTo>
                      <a:pt x="90" y="146"/>
                    </a:lnTo>
                    <a:lnTo>
                      <a:pt x="91" y="140"/>
                    </a:lnTo>
                    <a:lnTo>
                      <a:pt x="92" y="131"/>
                    </a:lnTo>
                    <a:lnTo>
                      <a:pt x="94" y="123"/>
                    </a:lnTo>
                    <a:lnTo>
                      <a:pt x="96" y="119"/>
                    </a:lnTo>
                    <a:lnTo>
                      <a:pt x="98" y="114"/>
                    </a:lnTo>
                    <a:lnTo>
                      <a:pt x="99" y="109"/>
                    </a:lnTo>
                    <a:lnTo>
                      <a:pt x="102" y="104"/>
                    </a:lnTo>
                    <a:lnTo>
                      <a:pt x="105" y="99"/>
                    </a:lnTo>
                    <a:lnTo>
                      <a:pt x="107" y="94"/>
                    </a:lnTo>
                    <a:lnTo>
                      <a:pt x="110" y="89"/>
                    </a:lnTo>
                    <a:lnTo>
                      <a:pt x="114" y="83"/>
                    </a:lnTo>
                    <a:lnTo>
                      <a:pt x="115" y="80"/>
                    </a:lnTo>
                    <a:lnTo>
                      <a:pt x="117" y="77"/>
                    </a:lnTo>
                    <a:lnTo>
                      <a:pt x="121" y="72"/>
                    </a:lnTo>
                    <a:lnTo>
                      <a:pt x="125" y="66"/>
                    </a:lnTo>
                    <a:lnTo>
                      <a:pt x="129" y="60"/>
                    </a:lnTo>
                    <a:lnTo>
                      <a:pt x="135" y="54"/>
                    </a:lnTo>
                    <a:lnTo>
                      <a:pt x="140" y="49"/>
                    </a:lnTo>
                    <a:lnTo>
                      <a:pt x="145" y="44"/>
                    </a:lnTo>
                    <a:lnTo>
                      <a:pt x="152" y="38"/>
                    </a:lnTo>
                    <a:lnTo>
                      <a:pt x="156" y="33"/>
                    </a:lnTo>
                    <a:lnTo>
                      <a:pt x="162" y="29"/>
                    </a:lnTo>
                    <a:lnTo>
                      <a:pt x="167" y="26"/>
                    </a:lnTo>
                    <a:lnTo>
                      <a:pt x="172" y="22"/>
                    </a:lnTo>
                    <a:lnTo>
                      <a:pt x="178" y="19"/>
                    </a:lnTo>
                    <a:lnTo>
                      <a:pt x="184" y="17"/>
                    </a:lnTo>
                    <a:lnTo>
                      <a:pt x="191" y="14"/>
                    </a:lnTo>
                    <a:lnTo>
                      <a:pt x="197" y="12"/>
                    </a:lnTo>
                    <a:lnTo>
                      <a:pt x="204" y="9"/>
                    </a:lnTo>
                    <a:lnTo>
                      <a:pt x="210" y="7"/>
                    </a:lnTo>
                    <a:lnTo>
                      <a:pt x="217" y="5"/>
                    </a:lnTo>
                    <a:lnTo>
                      <a:pt x="225" y="4"/>
                    </a:lnTo>
                    <a:lnTo>
                      <a:pt x="232" y="2"/>
                    </a:lnTo>
                    <a:lnTo>
                      <a:pt x="240" y="2"/>
                    </a:lnTo>
                    <a:lnTo>
                      <a:pt x="248" y="1"/>
                    </a:lnTo>
                    <a:lnTo>
                      <a:pt x="255" y="0"/>
                    </a:lnTo>
                    <a:lnTo>
                      <a:pt x="262" y="0"/>
                    </a:lnTo>
                    <a:lnTo>
                      <a:pt x="270" y="0"/>
                    </a:lnTo>
                    <a:lnTo>
                      <a:pt x="279" y="0"/>
                    </a:lnTo>
                    <a:lnTo>
                      <a:pt x="286" y="1"/>
                    </a:lnTo>
                    <a:lnTo>
                      <a:pt x="294" y="2"/>
                    </a:lnTo>
                    <a:lnTo>
                      <a:pt x="301" y="3"/>
                    </a:lnTo>
                    <a:lnTo>
                      <a:pt x="309" y="4"/>
                    </a:lnTo>
                    <a:lnTo>
                      <a:pt x="317" y="6"/>
                    </a:lnTo>
                    <a:lnTo>
                      <a:pt x="324" y="8"/>
                    </a:lnTo>
                    <a:lnTo>
                      <a:pt x="333" y="10"/>
                    </a:lnTo>
                    <a:lnTo>
                      <a:pt x="340" y="13"/>
                    </a:lnTo>
                    <a:lnTo>
                      <a:pt x="347" y="16"/>
                    </a:lnTo>
                    <a:lnTo>
                      <a:pt x="354" y="19"/>
                    </a:lnTo>
                    <a:lnTo>
                      <a:pt x="361" y="23"/>
                    </a:lnTo>
                    <a:lnTo>
                      <a:pt x="368" y="26"/>
                    </a:lnTo>
                    <a:lnTo>
                      <a:pt x="374" y="30"/>
                    </a:lnTo>
                    <a:lnTo>
                      <a:pt x="380" y="34"/>
                    </a:lnTo>
                    <a:lnTo>
                      <a:pt x="382" y="37"/>
                    </a:lnTo>
                    <a:lnTo>
                      <a:pt x="385" y="39"/>
                    </a:lnTo>
                    <a:lnTo>
                      <a:pt x="391" y="43"/>
                    </a:lnTo>
                    <a:lnTo>
                      <a:pt x="395" y="47"/>
                    </a:lnTo>
                    <a:lnTo>
                      <a:pt x="399" y="51"/>
                    </a:lnTo>
                    <a:lnTo>
                      <a:pt x="403" y="56"/>
                    </a:lnTo>
                    <a:lnTo>
                      <a:pt x="407" y="62"/>
                    </a:lnTo>
                    <a:lnTo>
                      <a:pt x="411" y="66"/>
                    </a:lnTo>
                    <a:lnTo>
                      <a:pt x="414" y="72"/>
                    </a:lnTo>
                    <a:lnTo>
                      <a:pt x="416" y="76"/>
                    </a:lnTo>
                    <a:lnTo>
                      <a:pt x="420" y="81"/>
                    </a:lnTo>
                    <a:lnTo>
                      <a:pt x="423" y="87"/>
                    </a:lnTo>
                    <a:lnTo>
                      <a:pt x="427" y="96"/>
                    </a:lnTo>
                    <a:lnTo>
                      <a:pt x="429" y="101"/>
                    </a:lnTo>
                    <a:lnTo>
                      <a:pt x="431" y="106"/>
                    </a:lnTo>
                    <a:lnTo>
                      <a:pt x="432" y="112"/>
                    </a:lnTo>
                    <a:lnTo>
                      <a:pt x="434" y="117"/>
                    </a:lnTo>
                    <a:lnTo>
                      <a:pt x="435" y="121"/>
                    </a:lnTo>
                    <a:lnTo>
                      <a:pt x="436" y="126"/>
                    </a:lnTo>
                    <a:lnTo>
                      <a:pt x="439" y="134"/>
                    </a:lnTo>
                    <a:lnTo>
                      <a:pt x="440" y="143"/>
                    </a:lnTo>
                    <a:lnTo>
                      <a:pt x="441" y="150"/>
                    </a:lnTo>
                    <a:lnTo>
                      <a:pt x="442" y="156"/>
                    </a:lnTo>
                    <a:lnTo>
                      <a:pt x="443" y="165"/>
                    </a:lnTo>
                    <a:lnTo>
                      <a:pt x="443" y="167"/>
                    </a:lnTo>
                    <a:lnTo>
                      <a:pt x="444" y="168"/>
                    </a:lnTo>
                    <a:lnTo>
                      <a:pt x="448" y="173"/>
                    </a:lnTo>
                    <a:lnTo>
                      <a:pt x="450" y="176"/>
                    </a:lnTo>
                    <a:lnTo>
                      <a:pt x="452" y="179"/>
                    </a:lnTo>
                    <a:lnTo>
                      <a:pt x="454" y="183"/>
                    </a:lnTo>
                    <a:lnTo>
                      <a:pt x="455" y="188"/>
                    </a:lnTo>
                    <a:lnTo>
                      <a:pt x="457" y="192"/>
                    </a:lnTo>
                    <a:lnTo>
                      <a:pt x="458" y="197"/>
                    </a:lnTo>
                    <a:lnTo>
                      <a:pt x="459" y="202"/>
                    </a:lnTo>
                    <a:lnTo>
                      <a:pt x="459" y="204"/>
                    </a:lnTo>
                    <a:lnTo>
                      <a:pt x="460" y="207"/>
                    </a:lnTo>
                    <a:lnTo>
                      <a:pt x="460" y="210"/>
                    </a:lnTo>
                    <a:lnTo>
                      <a:pt x="459" y="213"/>
                    </a:lnTo>
                    <a:lnTo>
                      <a:pt x="459" y="216"/>
                    </a:lnTo>
                    <a:lnTo>
                      <a:pt x="459" y="219"/>
                    </a:lnTo>
                    <a:lnTo>
                      <a:pt x="457" y="225"/>
                    </a:lnTo>
                    <a:lnTo>
                      <a:pt x="456" y="228"/>
                    </a:lnTo>
                    <a:lnTo>
                      <a:pt x="455" y="231"/>
                    </a:lnTo>
                    <a:lnTo>
                      <a:pt x="455" y="232"/>
                    </a:lnTo>
                    <a:lnTo>
                      <a:pt x="455" y="233"/>
                    </a:lnTo>
                    <a:lnTo>
                      <a:pt x="457" y="236"/>
                    </a:lnTo>
                    <a:lnTo>
                      <a:pt x="463" y="246"/>
                    </a:lnTo>
                    <a:lnTo>
                      <a:pt x="468" y="253"/>
                    </a:lnTo>
                    <a:lnTo>
                      <a:pt x="471" y="258"/>
                    </a:lnTo>
                    <a:lnTo>
                      <a:pt x="475" y="265"/>
                    </a:lnTo>
                    <a:lnTo>
                      <a:pt x="478" y="271"/>
                    </a:lnTo>
                    <a:lnTo>
                      <a:pt x="482" y="277"/>
                    </a:lnTo>
                    <a:lnTo>
                      <a:pt x="485" y="285"/>
                    </a:lnTo>
                    <a:lnTo>
                      <a:pt x="489" y="293"/>
                    </a:lnTo>
                    <a:lnTo>
                      <a:pt x="491" y="298"/>
                    </a:lnTo>
                    <a:lnTo>
                      <a:pt x="493" y="303"/>
                    </a:lnTo>
                    <a:lnTo>
                      <a:pt x="495" y="309"/>
                    </a:lnTo>
                    <a:lnTo>
                      <a:pt x="496" y="313"/>
                    </a:lnTo>
                    <a:lnTo>
                      <a:pt x="498" y="318"/>
                    </a:lnTo>
                    <a:lnTo>
                      <a:pt x="499" y="323"/>
                    </a:lnTo>
                    <a:lnTo>
                      <a:pt x="501" y="331"/>
                    </a:lnTo>
                    <a:lnTo>
                      <a:pt x="503" y="341"/>
                    </a:lnTo>
                    <a:lnTo>
                      <a:pt x="504" y="349"/>
                    </a:lnTo>
                    <a:lnTo>
                      <a:pt x="504" y="354"/>
                    </a:lnTo>
                    <a:lnTo>
                      <a:pt x="504" y="357"/>
                    </a:lnTo>
                    <a:lnTo>
                      <a:pt x="504" y="361"/>
                    </a:lnTo>
                    <a:lnTo>
                      <a:pt x="503" y="365"/>
                    </a:lnTo>
                    <a:lnTo>
                      <a:pt x="501" y="372"/>
                    </a:lnTo>
                    <a:lnTo>
                      <a:pt x="500" y="378"/>
                    </a:lnTo>
                    <a:lnTo>
                      <a:pt x="498" y="385"/>
                    </a:lnTo>
                    <a:lnTo>
                      <a:pt x="498" y="387"/>
                    </a:lnTo>
                    <a:lnTo>
                      <a:pt x="496" y="390"/>
                    </a:lnTo>
                    <a:lnTo>
                      <a:pt x="495" y="392"/>
                    </a:lnTo>
                    <a:lnTo>
                      <a:pt x="494" y="394"/>
                    </a:lnTo>
                    <a:lnTo>
                      <a:pt x="493" y="396"/>
                    </a:lnTo>
                    <a:lnTo>
                      <a:pt x="491" y="398"/>
                    </a:lnTo>
                    <a:lnTo>
                      <a:pt x="490" y="399"/>
                    </a:lnTo>
                    <a:lnTo>
                      <a:pt x="488" y="401"/>
                    </a:lnTo>
                    <a:lnTo>
                      <a:pt x="486" y="401"/>
                    </a:lnTo>
                    <a:lnTo>
                      <a:pt x="485" y="402"/>
                    </a:lnTo>
                    <a:lnTo>
                      <a:pt x="483" y="403"/>
                    </a:lnTo>
                    <a:lnTo>
                      <a:pt x="482" y="403"/>
                    </a:lnTo>
                    <a:lnTo>
                      <a:pt x="481" y="403"/>
                    </a:lnTo>
                    <a:lnTo>
                      <a:pt x="480" y="402"/>
                    </a:lnTo>
                    <a:lnTo>
                      <a:pt x="477" y="401"/>
                    </a:lnTo>
                    <a:lnTo>
                      <a:pt x="476" y="400"/>
                    </a:lnTo>
                    <a:lnTo>
                      <a:pt x="475" y="399"/>
                    </a:lnTo>
                    <a:lnTo>
                      <a:pt x="473" y="398"/>
                    </a:lnTo>
                    <a:lnTo>
                      <a:pt x="471" y="397"/>
                    </a:lnTo>
                    <a:lnTo>
                      <a:pt x="469" y="394"/>
                    </a:lnTo>
                    <a:lnTo>
                      <a:pt x="467" y="391"/>
                    </a:lnTo>
                    <a:lnTo>
                      <a:pt x="465" y="387"/>
                    </a:lnTo>
                    <a:lnTo>
                      <a:pt x="462" y="384"/>
                    </a:lnTo>
                    <a:lnTo>
                      <a:pt x="461" y="380"/>
                    </a:lnTo>
                    <a:lnTo>
                      <a:pt x="458" y="374"/>
                    </a:lnTo>
                    <a:lnTo>
                      <a:pt x="455" y="368"/>
                    </a:lnTo>
                    <a:lnTo>
                      <a:pt x="454" y="368"/>
                    </a:lnTo>
                    <a:lnTo>
                      <a:pt x="454" y="368"/>
                    </a:lnTo>
                    <a:lnTo>
                      <a:pt x="452" y="369"/>
                    </a:lnTo>
                    <a:lnTo>
                      <a:pt x="452" y="370"/>
                    </a:lnTo>
                    <a:lnTo>
                      <a:pt x="450" y="372"/>
                    </a:lnTo>
                    <a:lnTo>
                      <a:pt x="448" y="378"/>
                    </a:lnTo>
                    <a:lnTo>
                      <a:pt x="444" y="388"/>
                    </a:lnTo>
                    <a:lnTo>
                      <a:pt x="440" y="398"/>
                    </a:lnTo>
                    <a:lnTo>
                      <a:pt x="437" y="403"/>
                    </a:lnTo>
                    <a:lnTo>
                      <a:pt x="433" y="409"/>
                    </a:lnTo>
                    <a:lnTo>
                      <a:pt x="429" y="415"/>
                    </a:lnTo>
                    <a:lnTo>
                      <a:pt x="425" y="421"/>
                    </a:lnTo>
                    <a:lnTo>
                      <a:pt x="423" y="424"/>
                    </a:lnTo>
                    <a:lnTo>
                      <a:pt x="421" y="427"/>
                    </a:lnTo>
                    <a:lnTo>
                      <a:pt x="414" y="434"/>
                    </a:lnTo>
                    <a:lnTo>
                      <a:pt x="414" y="434"/>
                    </a:lnTo>
                    <a:lnTo>
                      <a:pt x="415" y="435"/>
                    </a:lnTo>
                    <a:lnTo>
                      <a:pt x="419" y="437"/>
                    </a:lnTo>
                    <a:lnTo>
                      <a:pt x="431" y="442"/>
                    </a:lnTo>
                    <a:lnTo>
                      <a:pt x="437" y="446"/>
                    </a:lnTo>
                    <a:lnTo>
                      <a:pt x="442" y="448"/>
                    </a:lnTo>
                    <a:lnTo>
                      <a:pt x="448" y="452"/>
                    </a:lnTo>
                    <a:lnTo>
                      <a:pt x="452" y="456"/>
                    </a:lnTo>
                    <a:lnTo>
                      <a:pt x="455" y="459"/>
                    </a:lnTo>
                    <a:lnTo>
                      <a:pt x="456" y="461"/>
                    </a:lnTo>
                    <a:lnTo>
                      <a:pt x="458" y="463"/>
                    </a:lnTo>
                    <a:lnTo>
                      <a:pt x="459" y="465"/>
                    </a:lnTo>
                    <a:lnTo>
                      <a:pt x="460" y="467"/>
                    </a:lnTo>
                    <a:lnTo>
                      <a:pt x="461" y="470"/>
                    </a:lnTo>
                    <a:lnTo>
                      <a:pt x="461" y="472"/>
                    </a:lnTo>
                    <a:lnTo>
                      <a:pt x="462" y="475"/>
                    </a:lnTo>
                    <a:lnTo>
                      <a:pt x="461" y="476"/>
                    </a:lnTo>
                    <a:lnTo>
                      <a:pt x="461" y="478"/>
                    </a:lnTo>
                    <a:lnTo>
                      <a:pt x="461" y="480"/>
                    </a:lnTo>
                    <a:lnTo>
                      <a:pt x="460" y="481"/>
                    </a:lnTo>
                    <a:lnTo>
                      <a:pt x="460" y="484"/>
                    </a:lnTo>
                    <a:lnTo>
                      <a:pt x="459" y="485"/>
                    </a:lnTo>
                    <a:lnTo>
                      <a:pt x="457" y="488"/>
                    </a:lnTo>
                    <a:lnTo>
                      <a:pt x="455" y="491"/>
                    </a:lnTo>
                    <a:lnTo>
                      <a:pt x="453" y="492"/>
                    </a:lnTo>
                    <a:lnTo>
                      <a:pt x="452" y="494"/>
                    </a:lnTo>
                    <a:lnTo>
                      <a:pt x="448" y="496"/>
                    </a:lnTo>
                    <a:lnTo>
                      <a:pt x="443" y="498"/>
                    </a:lnTo>
                    <a:lnTo>
                      <a:pt x="439" y="500"/>
                    </a:lnTo>
                    <a:lnTo>
                      <a:pt x="435" y="502"/>
                    </a:lnTo>
                    <a:lnTo>
                      <a:pt x="430" y="504"/>
                    </a:lnTo>
                    <a:lnTo>
                      <a:pt x="427" y="505"/>
                    </a:lnTo>
                    <a:lnTo>
                      <a:pt x="425" y="506"/>
                    </a:lnTo>
                    <a:lnTo>
                      <a:pt x="419" y="508"/>
                    </a:lnTo>
                    <a:lnTo>
                      <a:pt x="413" y="509"/>
                    </a:lnTo>
                    <a:lnTo>
                      <a:pt x="407" y="511"/>
                    </a:lnTo>
                    <a:lnTo>
                      <a:pt x="400" y="512"/>
                    </a:lnTo>
                    <a:lnTo>
                      <a:pt x="394" y="512"/>
                    </a:lnTo>
                    <a:lnTo>
                      <a:pt x="386" y="513"/>
                    </a:lnTo>
                    <a:lnTo>
                      <a:pt x="379" y="513"/>
                    </a:lnTo>
                    <a:lnTo>
                      <a:pt x="372" y="513"/>
                    </a:lnTo>
                    <a:lnTo>
                      <a:pt x="365" y="513"/>
                    </a:lnTo>
                    <a:lnTo>
                      <a:pt x="356" y="512"/>
                    </a:lnTo>
                    <a:lnTo>
                      <a:pt x="349" y="512"/>
                    </a:lnTo>
                    <a:lnTo>
                      <a:pt x="342" y="511"/>
                    </a:lnTo>
                    <a:lnTo>
                      <a:pt x="334" y="510"/>
                    </a:lnTo>
                    <a:lnTo>
                      <a:pt x="325" y="509"/>
                    </a:lnTo>
                    <a:lnTo>
                      <a:pt x="317" y="506"/>
                    </a:lnTo>
                    <a:lnTo>
                      <a:pt x="310" y="504"/>
                    </a:lnTo>
                    <a:lnTo>
                      <a:pt x="301" y="502"/>
                    </a:lnTo>
                    <a:lnTo>
                      <a:pt x="294" y="500"/>
                    </a:lnTo>
                    <a:lnTo>
                      <a:pt x="286" y="497"/>
                    </a:lnTo>
                    <a:lnTo>
                      <a:pt x="282" y="496"/>
                    </a:lnTo>
                    <a:lnTo>
                      <a:pt x="279" y="495"/>
                    </a:lnTo>
                    <a:lnTo>
                      <a:pt x="276" y="494"/>
                    </a:lnTo>
                    <a:lnTo>
                      <a:pt x="273" y="493"/>
                    </a:lnTo>
                    <a:lnTo>
                      <a:pt x="270" y="493"/>
                    </a:lnTo>
                    <a:lnTo>
                      <a:pt x="267" y="493"/>
                    </a:lnTo>
                    <a:lnTo>
                      <a:pt x="260" y="493"/>
                    </a:lnTo>
                    <a:lnTo>
                      <a:pt x="256" y="492"/>
                    </a:lnTo>
                    <a:lnTo>
                      <a:pt x="251" y="492"/>
                    </a:lnTo>
                    <a:lnTo>
                      <a:pt x="248" y="495"/>
                    </a:lnTo>
                    <a:lnTo>
                      <a:pt x="243" y="497"/>
                    </a:lnTo>
                    <a:lnTo>
                      <a:pt x="238" y="500"/>
                    </a:lnTo>
                    <a:lnTo>
                      <a:pt x="232" y="503"/>
                    </a:lnTo>
                    <a:lnTo>
                      <a:pt x="228" y="505"/>
                    </a:lnTo>
                    <a:lnTo>
                      <a:pt x="224" y="508"/>
                    </a:lnTo>
                    <a:lnTo>
                      <a:pt x="214" y="511"/>
                    </a:lnTo>
                    <a:lnTo>
                      <a:pt x="209" y="512"/>
                    </a:lnTo>
                    <a:lnTo>
                      <a:pt x="205" y="514"/>
                    </a:lnTo>
                    <a:lnTo>
                      <a:pt x="198" y="515"/>
                    </a:lnTo>
                    <a:lnTo>
                      <a:pt x="193" y="515"/>
                    </a:lnTo>
                    <a:lnTo>
                      <a:pt x="188" y="516"/>
                    </a:lnTo>
                    <a:lnTo>
                      <a:pt x="183" y="516"/>
                    </a:lnTo>
                    <a:lnTo>
                      <a:pt x="178" y="516"/>
                    </a:lnTo>
                    <a:lnTo>
                      <a:pt x="172" y="516"/>
                    </a:lnTo>
                    <a:lnTo>
                      <a:pt x="167" y="516"/>
                    </a:lnTo>
                    <a:lnTo>
                      <a:pt x="154" y="516"/>
                    </a:lnTo>
                    <a:lnTo>
                      <a:pt x="141" y="516"/>
                    </a:lnTo>
                    <a:lnTo>
                      <a:pt x="128" y="515"/>
                    </a:lnTo>
                    <a:lnTo>
                      <a:pt x="122" y="514"/>
                    </a:lnTo>
                    <a:lnTo>
                      <a:pt x="116" y="513"/>
                    </a:lnTo>
                    <a:lnTo>
                      <a:pt x="110" y="512"/>
                    </a:lnTo>
                    <a:lnTo>
                      <a:pt x="103" y="511"/>
                    </a:lnTo>
                    <a:lnTo>
                      <a:pt x="98" y="509"/>
                    </a:lnTo>
                    <a:lnTo>
                      <a:pt x="92" y="508"/>
                    </a:lnTo>
                    <a:lnTo>
                      <a:pt x="87" y="505"/>
                    </a:lnTo>
                    <a:lnTo>
                      <a:pt x="83" y="503"/>
                    </a:lnTo>
                    <a:lnTo>
                      <a:pt x="78" y="501"/>
                    </a:lnTo>
                    <a:lnTo>
                      <a:pt x="74" y="499"/>
                    </a:lnTo>
                    <a:lnTo>
                      <a:pt x="70" y="496"/>
                    </a:lnTo>
                    <a:lnTo>
                      <a:pt x="69" y="495"/>
                    </a:lnTo>
                    <a:lnTo>
                      <a:pt x="67" y="493"/>
                    </a:lnTo>
                    <a:lnTo>
                      <a:pt x="66" y="492"/>
                    </a:lnTo>
                    <a:lnTo>
                      <a:pt x="64" y="490"/>
                    </a:lnTo>
                    <a:lnTo>
                      <a:pt x="63" y="489"/>
                    </a:lnTo>
                    <a:lnTo>
                      <a:pt x="63" y="487"/>
                    </a:lnTo>
                    <a:lnTo>
                      <a:pt x="61" y="484"/>
                    </a:lnTo>
                    <a:lnTo>
                      <a:pt x="61" y="481"/>
                    </a:lnTo>
                    <a:lnTo>
                      <a:pt x="60" y="479"/>
                    </a:lnTo>
                    <a:lnTo>
                      <a:pt x="60" y="477"/>
                    </a:lnTo>
                    <a:lnTo>
                      <a:pt x="61" y="475"/>
                    </a:lnTo>
                    <a:lnTo>
                      <a:pt x="61" y="473"/>
                    </a:lnTo>
                    <a:lnTo>
                      <a:pt x="61" y="471"/>
                    </a:lnTo>
                    <a:lnTo>
                      <a:pt x="61" y="470"/>
                    </a:lnTo>
                    <a:lnTo>
                      <a:pt x="61" y="467"/>
                    </a:lnTo>
                    <a:lnTo>
                      <a:pt x="62" y="465"/>
                    </a:lnTo>
                    <a:lnTo>
                      <a:pt x="63" y="462"/>
                    </a:lnTo>
                    <a:lnTo>
                      <a:pt x="63" y="460"/>
                    </a:lnTo>
                    <a:lnTo>
                      <a:pt x="65" y="456"/>
                    </a:lnTo>
                    <a:lnTo>
                      <a:pt x="66" y="454"/>
                    </a:lnTo>
                    <a:lnTo>
                      <a:pt x="67" y="453"/>
                    </a:lnTo>
                    <a:lnTo>
                      <a:pt x="69" y="450"/>
                    </a:lnTo>
                    <a:lnTo>
                      <a:pt x="71" y="449"/>
                    </a:lnTo>
                    <a:lnTo>
                      <a:pt x="73" y="448"/>
                    </a:lnTo>
                    <a:lnTo>
                      <a:pt x="74" y="446"/>
                    </a:lnTo>
                    <a:lnTo>
                      <a:pt x="78" y="446"/>
                    </a:lnTo>
                    <a:lnTo>
                      <a:pt x="80" y="444"/>
                    </a:lnTo>
                    <a:lnTo>
                      <a:pt x="83" y="443"/>
                    </a:lnTo>
                    <a:lnTo>
                      <a:pt x="86" y="442"/>
                    </a:lnTo>
                    <a:lnTo>
                      <a:pt x="89" y="441"/>
                    </a:lnTo>
                    <a:lnTo>
                      <a:pt x="92" y="440"/>
                    </a:lnTo>
                    <a:lnTo>
                      <a:pt x="95" y="440"/>
                    </a:lnTo>
                    <a:lnTo>
                      <a:pt x="99" y="439"/>
                    </a:lnTo>
                    <a:lnTo>
                      <a:pt x="103" y="439"/>
                    </a:lnTo>
                    <a:lnTo>
                      <a:pt x="105" y="439"/>
                    </a:lnTo>
                    <a:lnTo>
                      <a:pt x="105" y="439"/>
                    </a:lnTo>
                    <a:lnTo>
                      <a:pt x="106" y="438"/>
                    </a:lnTo>
                    <a:lnTo>
                      <a:pt x="106" y="438"/>
                    </a:lnTo>
                    <a:lnTo>
                      <a:pt x="105" y="437"/>
                    </a:lnTo>
                    <a:lnTo>
                      <a:pt x="102" y="436"/>
                    </a:lnTo>
                    <a:lnTo>
                      <a:pt x="96" y="430"/>
                    </a:lnTo>
                    <a:lnTo>
                      <a:pt x="93" y="427"/>
                    </a:lnTo>
                    <a:lnTo>
                      <a:pt x="89" y="423"/>
                    </a:lnTo>
                    <a:lnTo>
                      <a:pt x="84" y="419"/>
                    </a:lnTo>
                    <a:lnTo>
                      <a:pt x="80" y="414"/>
                    </a:lnTo>
                    <a:lnTo>
                      <a:pt x="74" y="407"/>
                    </a:lnTo>
                    <a:lnTo>
                      <a:pt x="72" y="403"/>
                    </a:lnTo>
                    <a:lnTo>
                      <a:pt x="69" y="400"/>
                    </a:lnTo>
                    <a:lnTo>
                      <a:pt x="67" y="396"/>
                    </a:lnTo>
                    <a:lnTo>
                      <a:pt x="65" y="392"/>
                    </a:lnTo>
                    <a:lnTo>
                      <a:pt x="62" y="388"/>
                    </a:lnTo>
                    <a:lnTo>
                      <a:pt x="60" y="382"/>
                    </a:lnTo>
                    <a:lnTo>
                      <a:pt x="58" y="378"/>
                    </a:lnTo>
                    <a:lnTo>
                      <a:pt x="56" y="372"/>
                    </a:lnTo>
                    <a:lnTo>
                      <a:pt x="55" y="368"/>
                    </a:lnTo>
                    <a:lnTo>
                      <a:pt x="53" y="361"/>
                    </a:lnTo>
                    <a:lnTo>
                      <a:pt x="53" y="361"/>
                    </a:lnTo>
                    <a:lnTo>
                      <a:pt x="53" y="361"/>
                    </a:lnTo>
                    <a:lnTo>
                      <a:pt x="52" y="361"/>
                    </a:lnTo>
                    <a:lnTo>
                      <a:pt x="52" y="361"/>
                    </a:lnTo>
                    <a:lnTo>
                      <a:pt x="51" y="361"/>
                    </a:lnTo>
                    <a:lnTo>
                      <a:pt x="50" y="361"/>
                    </a:lnTo>
                    <a:lnTo>
                      <a:pt x="50" y="362"/>
                    </a:lnTo>
                    <a:lnTo>
                      <a:pt x="50" y="364"/>
                    </a:lnTo>
                    <a:lnTo>
                      <a:pt x="49" y="365"/>
                    </a:lnTo>
                    <a:lnTo>
                      <a:pt x="48" y="367"/>
                    </a:lnTo>
                    <a:lnTo>
                      <a:pt x="45" y="371"/>
                    </a:lnTo>
                    <a:lnTo>
                      <a:pt x="44" y="374"/>
                    </a:lnTo>
                    <a:lnTo>
                      <a:pt x="42" y="376"/>
                    </a:lnTo>
                    <a:lnTo>
                      <a:pt x="39" y="379"/>
                    </a:lnTo>
                    <a:lnTo>
                      <a:pt x="37" y="382"/>
                    </a:lnTo>
                    <a:lnTo>
                      <a:pt x="34" y="386"/>
                    </a:lnTo>
                    <a:lnTo>
                      <a:pt x="31" y="389"/>
                    </a:lnTo>
                    <a:lnTo>
                      <a:pt x="28" y="391"/>
                    </a:lnTo>
                    <a:lnTo>
                      <a:pt x="25" y="393"/>
                    </a:lnTo>
                    <a:lnTo>
                      <a:pt x="22" y="395"/>
                    </a:lnTo>
                    <a:lnTo>
                      <a:pt x="18" y="397"/>
                    </a:lnTo>
                    <a:lnTo>
                      <a:pt x="14" y="398"/>
                    </a:lnTo>
                    <a:lnTo>
                      <a:pt x="10" y="398"/>
                    </a:lnTo>
                    <a:lnTo>
                      <a:pt x="10" y="398"/>
                    </a:lnTo>
                    <a:lnTo>
                      <a:pt x="9" y="398"/>
                    </a:lnTo>
                    <a:lnTo>
                      <a:pt x="8" y="398"/>
                    </a:lnTo>
                    <a:lnTo>
                      <a:pt x="8" y="396"/>
                    </a:lnTo>
                    <a:lnTo>
                      <a:pt x="7" y="395"/>
                    </a:lnTo>
                    <a:lnTo>
                      <a:pt x="5" y="392"/>
                    </a:lnTo>
                    <a:lnTo>
                      <a:pt x="4" y="390"/>
                    </a:lnTo>
                    <a:lnTo>
                      <a:pt x="3" y="387"/>
                    </a:lnTo>
                    <a:lnTo>
                      <a:pt x="3" y="384"/>
                    </a:lnTo>
                    <a:lnTo>
                      <a:pt x="2" y="381"/>
                    </a:lnTo>
                    <a:lnTo>
                      <a:pt x="1" y="374"/>
                    </a:lnTo>
                    <a:lnTo>
                      <a:pt x="0" y="370"/>
                    </a:lnTo>
                    <a:lnTo>
                      <a:pt x="0" y="367"/>
                    </a:lnTo>
                    <a:lnTo>
                      <a:pt x="0" y="357"/>
                    </a:lnTo>
                    <a:lnTo>
                      <a:pt x="1" y="348"/>
                    </a:lnTo>
                    <a:lnTo>
                      <a:pt x="2" y="343"/>
                    </a:lnTo>
                    <a:lnTo>
                      <a:pt x="3" y="338"/>
                    </a:lnTo>
                    <a:lnTo>
                      <a:pt x="3" y="332"/>
                    </a:lnTo>
                    <a:lnTo>
                      <a:pt x="5" y="327"/>
                    </a:lnTo>
                    <a:lnTo>
                      <a:pt x="6" y="322"/>
                    </a:lnTo>
                    <a:lnTo>
                      <a:pt x="8" y="316"/>
                    </a:lnTo>
                    <a:lnTo>
                      <a:pt x="10" y="311"/>
                    </a:lnTo>
                    <a:lnTo>
                      <a:pt x="12" y="304"/>
                    </a:lnTo>
                    <a:lnTo>
                      <a:pt x="15" y="299"/>
                    </a:lnTo>
                    <a:lnTo>
                      <a:pt x="18" y="293"/>
                    </a:lnTo>
                    <a:lnTo>
                      <a:pt x="22" y="287"/>
                    </a:lnTo>
                    <a:lnTo>
                      <a:pt x="26" y="281"/>
                    </a:lnTo>
                    <a:lnTo>
                      <a:pt x="30" y="275"/>
                    </a:lnTo>
                    <a:lnTo>
                      <a:pt x="34" y="269"/>
                    </a:lnTo>
                    <a:lnTo>
                      <a:pt x="37" y="265"/>
                    </a:lnTo>
                    <a:lnTo>
                      <a:pt x="42" y="260"/>
                    </a:lnTo>
                    <a:lnTo>
                      <a:pt x="46" y="254"/>
                    </a:lnTo>
                    <a:lnTo>
                      <a:pt x="49" y="252"/>
                    </a:lnTo>
                    <a:lnTo>
                      <a:pt x="52" y="250"/>
                    </a:lnTo>
                    <a:lnTo>
                      <a:pt x="56" y="246"/>
                    </a:lnTo>
                    <a:lnTo>
                      <a:pt x="59" y="243"/>
                    </a:lnTo>
                    <a:lnTo>
                      <a:pt x="66" y="238"/>
                    </a:lnTo>
                    <a:lnTo>
                      <a:pt x="70" y="233"/>
                    </a:lnTo>
                    <a:lnTo>
                      <a:pt x="72" y="232"/>
                    </a:lnTo>
                    <a:close/>
                  </a:path>
                </a:pathLst>
              </a:custGeom>
              <a:solidFill>
                <a:sysClr val="window" lastClr="FFFFFF">
                  <a:lumMod val="65000"/>
                </a:sysClr>
              </a:solidFill>
              <a:ln>
                <a:noFill/>
              </a:ln>
            </p:spPr>
            <p:txBody>
              <a:bodyPr vert="horz" wrap="square" lIns="72567" tIns="36283" rIns="72567" bIns="3628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cs typeface="+mn-cs"/>
                </a:endParaRPr>
              </a:p>
            </p:txBody>
          </p:sp>
          <p:grpSp>
            <p:nvGrpSpPr>
              <p:cNvPr id="66" name="组合 65"/>
              <p:cNvGrpSpPr/>
              <p:nvPr/>
            </p:nvGrpSpPr>
            <p:grpSpPr>
              <a:xfrm>
                <a:off x="838200" y="3998560"/>
                <a:ext cx="246764" cy="233473"/>
                <a:chOff x="4760915" y="138333"/>
                <a:chExt cx="801339" cy="758179"/>
              </a:xfrm>
              <a:solidFill>
                <a:sysClr val="window" lastClr="FFFFFF">
                  <a:lumMod val="65000"/>
                </a:sysClr>
              </a:solidFill>
            </p:grpSpPr>
            <p:sp>
              <p:nvSpPr>
                <p:cNvPr id="67" name="Freeform 6"/>
                <p:cNvSpPr/>
                <p:nvPr/>
              </p:nvSpPr>
              <p:spPr bwMode="auto">
                <a:xfrm>
                  <a:off x="4760915" y="218898"/>
                  <a:ext cx="431601" cy="433040"/>
                </a:xfrm>
                <a:custGeom>
                  <a:avLst/>
                  <a:gdLst>
                    <a:gd name="T0" fmla="*/ 145 w 289"/>
                    <a:gd name="T1" fmla="*/ 0 h 289"/>
                    <a:gd name="T2" fmla="*/ 0 w 289"/>
                    <a:gd name="T3" fmla="*/ 145 h 289"/>
                    <a:gd name="T4" fmla="*/ 16 w 289"/>
                    <a:gd name="T5" fmla="*/ 210 h 289"/>
                    <a:gd name="T6" fmla="*/ 33 w 289"/>
                    <a:gd name="T7" fmla="*/ 216 h 289"/>
                    <a:gd name="T8" fmla="*/ 39 w 289"/>
                    <a:gd name="T9" fmla="*/ 199 h 289"/>
                    <a:gd name="T10" fmla="*/ 26 w 289"/>
                    <a:gd name="T11" fmla="*/ 145 h 289"/>
                    <a:gd name="T12" fmla="*/ 145 w 289"/>
                    <a:gd name="T13" fmla="*/ 26 h 289"/>
                    <a:gd name="T14" fmla="*/ 263 w 289"/>
                    <a:gd name="T15" fmla="*/ 145 h 289"/>
                    <a:gd name="T16" fmla="*/ 145 w 289"/>
                    <a:gd name="T17" fmla="*/ 263 h 289"/>
                    <a:gd name="T18" fmla="*/ 118 w 289"/>
                    <a:gd name="T19" fmla="*/ 260 h 289"/>
                    <a:gd name="T20" fmla="*/ 103 w 289"/>
                    <a:gd name="T21" fmla="*/ 270 h 289"/>
                    <a:gd name="T22" fmla="*/ 112 w 289"/>
                    <a:gd name="T23" fmla="*/ 285 h 289"/>
                    <a:gd name="T24" fmla="*/ 145 w 289"/>
                    <a:gd name="T25" fmla="*/ 289 h 289"/>
                    <a:gd name="T26" fmla="*/ 289 w 289"/>
                    <a:gd name="T27" fmla="*/ 145 h 289"/>
                    <a:gd name="T28" fmla="*/ 145 w 289"/>
                    <a:gd name="T29"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289">
                      <a:moveTo>
                        <a:pt x="145" y="0"/>
                      </a:moveTo>
                      <a:cubicBezTo>
                        <a:pt x="65" y="0"/>
                        <a:pt x="0" y="65"/>
                        <a:pt x="0" y="145"/>
                      </a:cubicBezTo>
                      <a:cubicBezTo>
                        <a:pt x="0" y="167"/>
                        <a:pt x="6" y="190"/>
                        <a:pt x="16" y="210"/>
                      </a:cubicBezTo>
                      <a:cubicBezTo>
                        <a:pt x="19" y="217"/>
                        <a:pt x="27" y="219"/>
                        <a:pt x="33" y="216"/>
                      </a:cubicBezTo>
                      <a:cubicBezTo>
                        <a:pt x="40" y="213"/>
                        <a:pt x="42" y="205"/>
                        <a:pt x="39" y="199"/>
                      </a:cubicBezTo>
                      <a:cubicBezTo>
                        <a:pt x="30" y="182"/>
                        <a:pt x="26" y="163"/>
                        <a:pt x="26" y="145"/>
                      </a:cubicBezTo>
                      <a:cubicBezTo>
                        <a:pt x="26" y="79"/>
                        <a:pt x="79" y="26"/>
                        <a:pt x="145" y="26"/>
                      </a:cubicBezTo>
                      <a:cubicBezTo>
                        <a:pt x="210" y="26"/>
                        <a:pt x="263" y="79"/>
                        <a:pt x="263" y="145"/>
                      </a:cubicBezTo>
                      <a:cubicBezTo>
                        <a:pt x="263" y="210"/>
                        <a:pt x="210" y="263"/>
                        <a:pt x="145" y="263"/>
                      </a:cubicBezTo>
                      <a:cubicBezTo>
                        <a:pt x="136" y="263"/>
                        <a:pt x="127" y="262"/>
                        <a:pt x="118" y="260"/>
                      </a:cubicBezTo>
                      <a:cubicBezTo>
                        <a:pt x="111" y="258"/>
                        <a:pt x="104" y="263"/>
                        <a:pt x="103" y="270"/>
                      </a:cubicBezTo>
                      <a:cubicBezTo>
                        <a:pt x="101" y="277"/>
                        <a:pt x="105" y="283"/>
                        <a:pt x="112" y="285"/>
                      </a:cubicBezTo>
                      <a:cubicBezTo>
                        <a:pt x="123" y="287"/>
                        <a:pt x="134" y="289"/>
                        <a:pt x="145" y="289"/>
                      </a:cubicBezTo>
                      <a:cubicBezTo>
                        <a:pt x="224" y="289"/>
                        <a:pt x="289" y="224"/>
                        <a:pt x="289" y="145"/>
                      </a:cubicBezTo>
                      <a:cubicBezTo>
                        <a:pt x="289" y="65"/>
                        <a:pt x="224" y="0"/>
                        <a:pt x="145"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72567" tIns="36283" rIns="72567" bIns="3628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cs typeface="+mn-cs"/>
                  </a:endParaRPr>
                </a:p>
              </p:txBody>
            </p:sp>
            <p:sp>
              <p:nvSpPr>
                <p:cNvPr id="68" name="Freeform 7"/>
                <p:cNvSpPr/>
                <p:nvPr/>
              </p:nvSpPr>
              <p:spPr bwMode="auto">
                <a:xfrm>
                  <a:off x="4769547" y="359888"/>
                  <a:ext cx="281979" cy="536624"/>
                </a:xfrm>
                <a:custGeom>
                  <a:avLst/>
                  <a:gdLst>
                    <a:gd name="T0" fmla="*/ 113 w 189"/>
                    <a:gd name="T1" fmla="*/ 87 h 358"/>
                    <a:gd name="T2" fmla="*/ 141 w 189"/>
                    <a:gd name="T3" fmla="*/ 96 h 358"/>
                    <a:gd name="T4" fmla="*/ 189 w 189"/>
                    <a:gd name="T5" fmla="*/ 48 h 358"/>
                    <a:gd name="T6" fmla="*/ 141 w 189"/>
                    <a:gd name="T7" fmla="*/ 0 h 358"/>
                    <a:gd name="T8" fmla="*/ 93 w 189"/>
                    <a:gd name="T9" fmla="*/ 48 h 358"/>
                    <a:gd name="T10" fmla="*/ 97 w 189"/>
                    <a:gd name="T11" fmla="*/ 67 h 358"/>
                    <a:gd name="T12" fmla="*/ 64 w 189"/>
                    <a:gd name="T13" fmla="*/ 108 h 358"/>
                    <a:gd name="T14" fmla="*/ 9 w 189"/>
                    <a:gd name="T15" fmla="*/ 342 h 358"/>
                    <a:gd name="T16" fmla="*/ 22 w 189"/>
                    <a:gd name="T17" fmla="*/ 358 h 358"/>
                    <a:gd name="T18" fmla="*/ 23 w 189"/>
                    <a:gd name="T19" fmla="*/ 358 h 358"/>
                    <a:gd name="T20" fmla="*/ 35 w 189"/>
                    <a:gd name="T21" fmla="*/ 340 h 358"/>
                    <a:gd name="T22" fmla="*/ 85 w 189"/>
                    <a:gd name="T23" fmla="*/ 125 h 358"/>
                    <a:gd name="T24" fmla="*/ 113 w 189"/>
                    <a:gd name="T25" fmla="*/ 8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358">
                      <a:moveTo>
                        <a:pt x="113" y="87"/>
                      </a:moveTo>
                      <a:cubicBezTo>
                        <a:pt x="121" y="92"/>
                        <a:pt x="131" y="96"/>
                        <a:pt x="141" y="96"/>
                      </a:cubicBezTo>
                      <a:cubicBezTo>
                        <a:pt x="167" y="96"/>
                        <a:pt x="189" y="74"/>
                        <a:pt x="189" y="48"/>
                      </a:cubicBezTo>
                      <a:cubicBezTo>
                        <a:pt x="189" y="21"/>
                        <a:pt x="167" y="0"/>
                        <a:pt x="141" y="0"/>
                      </a:cubicBezTo>
                      <a:cubicBezTo>
                        <a:pt x="114" y="0"/>
                        <a:pt x="93" y="21"/>
                        <a:pt x="93" y="48"/>
                      </a:cubicBezTo>
                      <a:cubicBezTo>
                        <a:pt x="93" y="55"/>
                        <a:pt x="94" y="61"/>
                        <a:pt x="97" y="67"/>
                      </a:cubicBezTo>
                      <a:cubicBezTo>
                        <a:pt x="87" y="78"/>
                        <a:pt x="75" y="91"/>
                        <a:pt x="64" y="108"/>
                      </a:cubicBezTo>
                      <a:cubicBezTo>
                        <a:pt x="34" y="153"/>
                        <a:pt x="0" y="234"/>
                        <a:pt x="9" y="342"/>
                      </a:cubicBezTo>
                      <a:cubicBezTo>
                        <a:pt x="10" y="349"/>
                        <a:pt x="15" y="358"/>
                        <a:pt x="22" y="358"/>
                      </a:cubicBezTo>
                      <a:cubicBezTo>
                        <a:pt x="23" y="358"/>
                        <a:pt x="23" y="358"/>
                        <a:pt x="23" y="358"/>
                      </a:cubicBezTo>
                      <a:cubicBezTo>
                        <a:pt x="30" y="358"/>
                        <a:pt x="36" y="347"/>
                        <a:pt x="35" y="340"/>
                      </a:cubicBezTo>
                      <a:cubicBezTo>
                        <a:pt x="28" y="259"/>
                        <a:pt x="45" y="186"/>
                        <a:pt x="85" y="125"/>
                      </a:cubicBezTo>
                      <a:cubicBezTo>
                        <a:pt x="95" y="111"/>
                        <a:pt x="104" y="97"/>
                        <a:pt x="113" y="8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72567" tIns="36283" rIns="72567" bIns="3628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cs typeface="+mn-cs"/>
                  </a:endParaRPr>
                </a:p>
              </p:txBody>
            </p:sp>
            <p:sp>
              <p:nvSpPr>
                <p:cNvPr id="69" name="Freeform 8"/>
                <p:cNvSpPr/>
                <p:nvPr/>
              </p:nvSpPr>
              <p:spPr bwMode="auto">
                <a:xfrm>
                  <a:off x="5234237" y="138333"/>
                  <a:ext cx="277664" cy="261838"/>
                </a:xfrm>
                <a:custGeom>
                  <a:avLst/>
                  <a:gdLst>
                    <a:gd name="T0" fmla="*/ 96 w 187"/>
                    <a:gd name="T1" fmla="*/ 160 h 175"/>
                    <a:gd name="T2" fmla="*/ 65 w 187"/>
                    <a:gd name="T3" fmla="*/ 154 h 175"/>
                    <a:gd name="T4" fmla="*/ 33 w 187"/>
                    <a:gd name="T5" fmla="*/ 64 h 175"/>
                    <a:gd name="T6" fmla="*/ 122 w 187"/>
                    <a:gd name="T7" fmla="*/ 32 h 175"/>
                    <a:gd name="T8" fmla="*/ 154 w 187"/>
                    <a:gd name="T9" fmla="*/ 122 h 175"/>
                    <a:gd name="T10" fmla="*/ 146 w 187"/>
                    <a:gd name="T11" fmla="*/ 135 h 175"/>
                    <a:gd name="T12" fmla="*/ 147 w 187"/>
                    <a:gd name="T13" fmla="*/ 145 h 175"/>
                    <a:gd name="T14" fmla="*/ 158 w 187"/>
                    <a:gd name="T15" fmla="*/ 144 h 175"/>
                    <a:gd name="T16" fmla="*/ 167 w 187"/>
                    <a:gd name="T17" fmla="*/ 128 h 175"/>
                    <a:gd name="T18" fmla="*/ 129 w 187"/>
                    <a:gd name="T19" fmla="*/ 19 h 175"/>
                    <a:gd name="T20" fmla="*/ 20 w 187"/>
                    <a:gd name="T21" fmla="*/ 58 h 175"/>
                    <a:gd name="T22" fmla="*/ 58 w 187"/>
                    <a:gd name="T23" fmla="*/ 167 h 175"/>
                    <a:gd name="T24" fmla="*/ 96 w 187"/>
                    <a:gd name="T25" fmla="*/ 175 h 175"/>
                    <a:gd name="T26" fmla="*/ 103 w 187"/>
                    <a:gd name="T27" fmla="*/ 167 h 175"/>
                    <a:gd name="T28" fmla="*/ 96 w 187"/>
                    <a:gd name="T29" fmla="*/ 16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75">
                      <a:moveTo>
                        <a:pt x="96" y="160"/>
                      </a:moveTo>
                      <a:cubicBezTo>
                        <a:pt x="85" y="161"/>
                        <a:pt x="74" y="158"/>
                        <a:pt x="65" y="154"/>
                      </a:cubicBezTo>
                      <a:cubicBezTo>
                        <a:pt x="31" y="138"/>
                        <a:pt x="17" y="98"/>
                        <a:pt x="33" y="64"/>
                      </a:cubicBezTo>
                      <a:cubicBezTo>
                        <a:pt x="49" y="31"/>
                        <a:pt x="89" y="16"/>
                        <a:pt x="122" y="32"/>
                      </a:cubicBezTo>
                      <a:cubicBezTo>
                        <a:pt x="156" y="48"/>
                        <a:pt x="170" y="88"/>
                        <a:pt x="154" y="122"/>
                      </a:cubicBezTo>
                      <a:cubicBezTo>
                        <a:pt x="152" y="126"/>
                        <a:pt x="149" y="131"/>
                        <a:pt x="146" y="135"/>
                      </a:cubicBezTo>
                      <a:cubicBezTo>
                        <a:pt x="144" y="138"/>
                        <a:pt x="144" y="143"/>
                        <a:pt x="147" y="145"/>
                      </a:cubicBezTo>
                      <a:cubicBezTo>
                        <a:pt x="151" y="148"/>
                        <a:pt x="155" y="147"/>
                        <a:pt x="158" y="144"/>
                      </a:cubicBezTo>
                      <a:cubicBezTo>
                        <a:pt x="161" y="139"/>
                        <a:pt x="165" y="134"/>
                        <a:pt x="167" y="128"/>
                      </a:cubicBezTo>
                      <a:cubicBezTo>
                        <a:pt x="187" y="87"/>
                        <a:pt x="170" y="38"/>
                        <a:pt x="129" y="19"/>
                      </a:cubicBezTo>
                      <a:cubicBezTo>
                        <a:pt x="88" y="0"/>
                        <a:pt x="39" y="17"/>
                        <a:pt x="20" y="58"/>
                      </a:cubicBezTo>
                      <a:cubicBezTo>
                        <a:pt x="0" y="99"/>
                        <a:pt x="18" y="148"/>
                        <a:pt x="58" y="167"/>
                      </a:cubicBezTo>
                      <a:cubicBezTo>
                        <a:pt x="70" y="173"/>
                        <a:pt x="83" y="175"/>
                        <a:pt x="96" y="175"/>
                      </a:cubicBezTo>
                      <a:cubicBezTo>
                        <a:pt x="100" y="175"/>
                        <a:pt x="103" y="171"/>
                        <a:pt x="103" y="167"/>
                      </a:cubicBezTo>
                      <a:cubicBezTo>
                        <a:pt x="103" y="163"/>
                        <a:pt x="100" y="160"/>
                        <a:pt x="96" y="16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72567" tIns="36283" rIns="72567" bIns="3628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cs typeface="+mn-cs"/>
                  </a:endParaRPr>
                </a:p>
              </p:txBody>
            </p:sp>
            <p:sp>
              <p:nvSpPr>
                <p:cNvPr id="70" name="Freeform 9"/>
                <p:cNvSpPr/>
                <p:nvPr/>
              </p:nvSpPr>
              <p:spPr bwMode="auto">
                <a:xfrm>
                  <a:off x="5326312" y="227530"/>
                  <a:ext cx="235942" cy="256083"/>
                </a:xfrm>
                <a:custGeom>
                  <a:avLst/>
                  <a:gdLst>
                    <a:gd name="T0" fmla="*/ 152 w 158"/>
                    <a:gd name="T1" fmla="*/ 156 h 171"/>
                    <a:gd name="T2" fmla="*/ 56 w 158"/>
                    <a:gd name="T3" fmla="*/ 78 h 171"/>
                    <a:gd name="T4" fmla="*/ 44 w 158"/>
                    <a:gd name="T5" fmla="*/ 55 h 171"/>
                    <a:gd name="T6" fmla="*/ 55 w 158"/>
                    <a:gd name="T7" fmla="*/ 43 h 171"/>
                    <a:gd name="T8" fmla="*/ 42 w 158"/>
                    <a:gd name="T9" fmla="*/ 7 h 171"/>
                    <a:gd name="T10" fmla="*/ 6 w 158"/>
                    <a:gd name="T11" fmla="*/ 20 h 171"/>
                    <a:gd name="T12" fmla="*/ 19 w 158"/>
                    <a:gd name="T13" fmla="*/ 56 h 171"/>
                    <a:gd name="T14" fmla="*/ 30 w 158"/>
                    <a:gd name="T15" fmla="*/ 58 h 171"/>
                    <a:gd name="T16" fmla="*/ 43 w 158"/>
                    <a:gd name="T17" fmla="*/ 85 h 171"/>
                    <a:gd name="T18" fmla="*/ 147 w 158"/>
                    <a:gd name="T19" fmla="*/ 169 h 171"/>
                    <a:gd name="T20" fmla="*/ 157 w 158"/>
                    <a:gd name="T21" fmla="*/ 166 h 171"/>
                    <a:gd name="T22" fmla="*/ 157 w 158"/>
                    <a:gd name="T23" fmla="*/ 165 h 171"/>
                    <a:gd name="T24" fmla="*/ 152 w 158"/>
                    <a:gd name="T25" fmla="*/ 15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71">
                      <a:moveTo>
                        <a:pt x="152" y="156"/>
                      </a:moveTo>
                      <a:cubicBezTo>
                        <a:pt x="109" y="140"/>
                        <a:pt x="77" y="114"/>
                        <a:pt x="56" y="78"/>
                      </a:cubicBezTo>
                      <a:cubicBezTo>
                        <a:pt x="51" y="70"/>
                        <a:pt x="47" y="62"/>
                        <a:pt x="44" y="55"/>
                      </a:cubicBezTo>
                      <a:cubicBezTo>
                        <a:pt x="49" y="52"/>
                        <a:pt x="53" y="48"/>
                        <a:pt x="55" y="43"/>
                      </a:cubicBezTo>
                      <a:cubicBezTo>
                        <a:pt x="61" y="29"/>
                        <a:pt x="56" y="13"/>
                        <a:pt x="42" y="7"/>
                      </a:cubicBezTo>
                      <a:cubicBezTo>
                        <a:pt x="29" y="0"/>
                        <a:pt x="13" y="6"/>
                        <a:pt x="6" y="20"/>
                      </a:cubicBezTo>
                      <a:cubicBezTo>
                        <a:pt x="0" y="33"/>
                        <a:pt x="5" y="49"/>
                        <a:pt x="19" y="56"/>
                      </a:cubicBezTo>
                      <a:cubicBezTo>
                        <a:pt x="23" y="57"/>
                        <a:pt x="26" y="58"/>
                        <a:pt x="30" y="58"/>
                      </a:cubicBezTo>
                      <a:cubicBezTo>
                        <a:pt x="33" y="66"/>
                        <a:pt x="37" y="75"/>
                        <a:pt x="43" y="85"/>
                      </a:cubicBezTo>
                      <a:cubicBezTo>
                        <a:pt x="58" y="112"/>
                        <a:pt x="89" y="148"/>
                        <a:pt x="147" y="169"/>
                      </a:cubicBezTo>
                      <a:cubicBezTo>
                        <a:pt x="151" y="171"/>
                        <a:pt x="155" y="169"/>
                        <a:pt x="157" y="166"/>
                      </a:cubicBezTo>
                      <a:cubicBezTo>
                        <a:pt x="157" y="165"/>
                        <a:pt x="157" y="165"/>
                        <a:pt x="157" y="165"/>
                      </a:cubicBezTo>
                      <a:cubicBezTo>
                        <a:pt x="158" y="161"/>
                        <a:pt x="156" y="157"/>
                        <a:pt x="152" y="15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72567" tIns="36283" rIns="72567" bIns="3628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cs typeface="+mn-cs"/>
                  </a:endParaRPr>
                </a:p>
              </p:txBody>
            </p:sp>
          </p:grpSp>
          <p:grpSp>
            <p:nvGrpSpPr>
              <p:cNvPr id="71" name="组合 70"/>
              <p:cNvGrpSpPr/>
              <p:nvPr/>
            </p:nvGrpSpPr>
            <p:grpSpPr>
              <a:xfrm>
                <a:off x="1733201" y="4003433"/>
                <a:ext cx="279105" cy="228600"/>
                <a:chOff x="8770487" y="148403"/>
                <a:chExt cx="906362" cy="742354"/>
              </a:xfrm>
              <a:solidFill>
                <a:sysClr val="window" lastClr="FFFFFF">
                  <a:lumMod val="65000"/>
                </a:sysClr>
              </a:solidFill>
            </p:grpSpPr>
            <p:sp>
              <p:nvSpPr>
                <p:cNvPr id="72" name="Freeform 10"/>
                <p:cNvSpPr>
                  <a:spLocks noEditPoints="1"/>
                </p:cNvSpPr>
                <p:nvPr/>
              </p:nvSpPr>
              <p:spPr bwMode="auto">
                <a:xfrm>
                  <a:off x="8770487" y="148403"/>
                  <a:ext cx="644524" cy="589855"/>
                </a:xfrm>
                <a:custGeom>
                  <a:avLst/>
                  <a:gdLst>
                    <a:gd name="T0" fmla="*/ 412 w 432"/>
                    <a:gd name="T1" fmla="*/ 150 h 393"/>
                    <a:gd name="T2" fmla="*/ 432 w 432"/>
                    <a:gd name="T3" fmla="*/ 151 h 393"/>
                    <a:gd name="T4" fmla="*/ 215 w 432"/>
                    <a:gd name="T5" fmla="*/ 0 h 393"/>
                    <a:gd name="T6" fmla="*/ 0 w 432"/>
                    <a:gd name="T7" fmla="*/ 183 h 393"/>
                    <a:gd name="T8" fmla="*/ 86 w 432"/>
                    <a:gd name="T9" fmla="*/ 328 h 393"/>
                    <a:gd name="T10" fmla="*/ 65 w 432"/>
                    <a:gd name="T11" fmla="*/ 393 h 393"/>
                    <a:gd name="T12" fmla="*/ 140 w 432"/>
                    <a:gd name="T13" fmla="*/ 355 h 393"/>
                    <a:gd name="T14" fmla="*/ 215 w 432"/>
                    <a:gd name="T15" fmla="*/ 366 h 393"/>
                    <a:gd name="T16" fmla="*/ 235 w 432"/>
                    <a:gd name="T17" fmla="*/ 365 h 393"/>
                    <a:gd name="T18" fmla="*/ 229 w 432"/>
                    <a:gd name="T19" fmla="*/ 320 h 393"/>
                    <a:gd name="T20" fmla="*/ 412 w 432"/>
                    <a:gd name="T21" fmla="*/ 150 h 393"/>
                    <a:gd name="T22" fmla="*/ 296 w 432"/>
                    <a:gd name="T23" fmla="*/ 91 h 393"/>
                    <a:gd name="T24" fmla="*/ 323 w 432"/>
                    <a:gd name="T25" fmla="*/ 118 h 393"/>
                    <a:gd name="T26" fmla="*/ 296 w 432"/>
                    <a:gd name="T27" fmla="*/ 145 h 393"/>
                    <a:gd name="T28" fmla="*/ 264 w 432"/>
                    <a:gd name="T29" fmla="*/ 118 h 393"/>
                    <a:gd name="T30" fmla="*/ 296 w 432"/>
                    <a:gd name="T31" fmla="*/ 91 h 393"/>
                    <a:gd name="T32" fmla="*/ 145 w 432"/>
                    <a:gd name="T33" fmla="*/ 145 h 393"/>
                    <a:gd name="T34" fmla="*/ 113 w 432"/>
                    <a:gd name="T35" fmla="*/ 118 h 393"/>
                    <a:gd name="T36" fmla="*/ 145 w 432"/>
                    <a:gd name="T37" fmla="*/ 91 h 393"/>
                    <a:gd name="T38" fmla="*/ 172 w 432"/>
                    <a:gd name="T39" fmla="*/ 118 h 393"/>
                    <a:gd name="T40" fmla="*/ 145 w 432"/>
                    <a:gd name="T41" fmla="*/ 145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2" h="393">
                      <a:moveTo>
                        <a:pt x="412" y="150"/>
                      </a:moveTo>
                      <a:cubicBezTo>
                        <a:pt x="419" y="150"/>
                        <a:pt x="426" y="150"/>
                        <a:pt x="432" y="151"/>
                      </a:cubicBezTo>
                      <a:cubicBezTo>
                        <a:pt x="414" y="64"/>
                        <a:pt x="321" y="0"/>
                        <a:pt x="215" y="0"/>
                      </a:cubicBezTo>
                      <a:cubicBezTo>
                        <a:pt x="97" y="0"/>
                        <a:pt x="0" y="80"/>
                        <a:pt x="0" y="183"/>
                      </a:cubicBezTo>
                      <a:cubicBezTo>
                        <a:pt x="0" y="242"/>
                        <a:pt x="32" y="290"/>
                        <a:pt x="86" y="328"/>
                      </a:cubicBezTo>
                      <a:cubicBezTo>
                        <a:pt x="65" y="393"/>
                        <a:pt x="65" y="393"/>
                        <a:pt x="65" y="393"/>
                      </a:cubicBezTo>
                      <a:cubicBezTo>
                        <a:pt x="140" y="355"/>
                        <a:pt x="140" y="355"/>
                        <a:pt x="140" y="355"/>
                      </a:cubicBezTo>
                      <a:cubicBezTo>
                        <a:pt x="167" y="360"/>
                        <a:pt x="188" y="366"/>
                        <a:pt x="215" y="366"/>
                      </a:cubicBezTo>
                      <a:cubicBezTo>
                        <a:pt x="222" y="366"/>
                        <a:pt x="229" y="365"/>
                        <a:pt x="235" y="365"/>
                      </a:cubicBezTo>
                      <a:cubicBezTo>
                        <a:pt x="231" y="351"/>
                        <a:pt x="229" y="335"/>
                        <a:pt x="229" y="320"/>
                      </a:cubicBezTo>
                      <a:cubicBezTo>
                        <a:pt x="229" y="226"/>
                        <a:pt x="309" y="150"/>
                        <a:pt x="412" y="150"/>
                      </a:cubicBezTo>
                      <a:close/>
                      <a:moveTo>
                        <a:pt x="296" y="91"/>
                      </a:moveTo>
                      <a:cubicBezTo>
                        <a:pt x="312" y="91"/>
                        <a:pt x="323" y="102"/>
                        <a:pt x="323" y="118"/>
                      </a:cubicBezTo>
                      <a:cubicBezTo>
                        <a:pt x="323" y="134"/>
                        <a:pt x="312" y="145"/>
                        <a:pt x="296" y="145"/>
                      </a:cubicBezTo>
                      <a:cubicBezTo>
                        <a:pt x="280" y="145"/>
                        <a:pt x="264" y="134"/>
                        <a:pt x="264" y="118"/>
                      </a:cubicBezTo>
                      <a:cubicBezTo>
                        <a:pt x="264" y="102"/>
                        <a:pt x="280" y="91"/>
                        <a:pt x="296" y="91"/>
                      </a:cubicBezTo>
                      <a:close/>
                      <a:moveTo>
                        <a:pt x="145" y="145"/>
                      </a:moveTo>
                      <a:cubicBezTo>
                        <a:pt x="129" y="145"/>
                        <a:pt x="113" y="134"/>
                        <a:pt x="113" y="118"/>
                      </a:cubicBezTo>
                      <a:cubicBezTo>
                        <a:pt x="113" y="102"/>
                        <a:pt x="129" y="91"/>
                        <a:pt x="145" y="91"/>
                      </a:cubicBezTo>
                      <a:cubicBezTo>
                        <a:pt x="161" y="91"/>
                        <a:pt x="172" y="102"/>
                        <a:pt x="172" y="118"/>
                      </a:cubicBezTo>
                      <a:cubicBezTo>
                        <a:pt x="172" y="134"/>
                        <a:pt x="161" y="145"/>
                        <a:pt x="145" y="14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72567" tIns="36283" rIns="72567" bIns="3628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cs typeface="+mn-cs"/>
                  </a:endParaRPr>
                </a:p>
              </p:txBody>
            </p:sp>
            <p:sp>
              <p:nvSpPr>
                <p:cNvPr id="73" name="Freeform 11"/>
                <p:cNvSpPr>
                  <a:spLocks noEditPoints="1"/>
                </p:cNvSpPr>
                <p:nvPr/>
              </p:nvSpPr>
              <p:spPr bwMode="auto">
                <a:xfrm>
                  <a:off x="9131593" y="390100"/>
                  <a:ext cx="545256" cy="500657"/>
                </a:xfrm>
                <a:custGeom>
                  <a:avLst/>
                  <a:gdLst>
                    <a:gd name="T0" fmla="*/ 366 w 366"/>
                    <a:gd name="T1" fmla="*/ 156 h 334"/>
                    <a:gd name="T2" fmla="*/ 183 w 366"/>
                    <a:gd name="T3" fmla="*/ 0 h 334"/>
                    <a:gd name="T4" fmla="*/ 0 w 366"/>
                    <a:gd name="T5" fmla="*/ 156 h 334"/>
                    <a:gd name="T6" fmla="*/ 183 w 366"/>
                    <a:gd name="T7" fmla="*/ 312 h 334"/>
                    <a:gd name="T8" fmla="*/ 248 w 366"/>
                    <a:gd name="T9" fmla="*/ 302 h 334"/>
                    <a:gd name="T10" fmla="*/ 307 w 366"/>
                    <a:gd name="T11" fmla="*/ 334 h 334"/>
                    <a:gd name="T12" fmla="*/ 291 w 366"/>
                    <a:gd name="T13" fmla="*/ 280 h 334"/>
                    <a:gd name="T14" fmla="*/ 366 w 366"/>
                    <a:gd name="T15" fmla="*/ 156 h 334"/>
                    <a:gd name="T16" fmla="*/ 124 w 366"/>
                    <a:gd name="T17" fmla="*/ 129 h 334"/>
                    <a:gd name="T18" fmla="*/ 102 w 366"/>
                    <a:gd name="T19" fmla="*/ 108 h 334"/>
                    <a:gd name="T20" fmla="*/ 124 w 366"/>
                    <a:gd name="T21" fmla="*/ 86 h 334"/>
                    <a:gd name="T22" fmla="*/ 151 w 366"/>
                    <a:gd name="T23" fmla="*/ 108 h 334"/>
                    <a:gd name="T24" fmla="*/ 124 w 366"/>
                    <a:gd name="T25" fmla="*/ 129 h 334"/>
                    <a:gd name="T26" fmla="*/ 242 w 366"/>
                    <a:gd name="T27" fmla="*/ 129 h 334"/>
                    <a:gd name="T28" fmla="*/ 221 w 366"/>
                    <a:gd name="T29" fmla="*/ 108 h 334"/>
                    <a:gd name="T30" fmla="*/ 242 w 366"/>
                    <a:gd name="T31" fmla="*/ 86 h 334"/>
                    <a:gd name="T32" fmla="*/ 269 w 366"/>
                    <a:gd name="T33" fmla="*/ 108 h 334"/>
                    <a:gd name="T34" fmla="*/ 242 w 366"/>
                    <a:gd name="T35" fmla="*/ 12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6" h="334">
                      <a:moveTo>
                        <a:pt x="366" y="156"/>
                      </a:moveTo>
                      <a:cubicBezTo>
                        <a:pt x="366" y="70"/>
                        <a:pt x="280" y="0"/>
                        <a:pt x="183" y="0"/>
                      </a:cubicBezTo>
                      <a:cubicBezTo>
                        <a:pt x="81" y="0"/>
                        <a:pt x="0" y="70"/>
                        <a:pt x="0" y="156"/>
                      </a:cubicBezTo>
                      <a:cubicBezTo>
                        <a:pt x="0" y="242"/>
                        <a:pt x="81" y="312"/>
                        <a:pt x="183" y="312"/>
                      </a:cubicBezTo>
                      <a:cubicBezTo>
                        <a:pt x="205" y="312"/>
                        <a:pt x="226" y="307"/>
                        <a:pt x="248" y="302"/>
                      </a:cubicBezTo>
                      <a:cubicBezTo>
                        <a:pt x="307" y="334"/>
                        <a:pt x="307" y="334"/>
                        <a:pt x="307" y="334"/>
                      </a:cubicBezTo>
                      <a:cubicBezTo>
                        <a:pt x="291" y="280"/>
                        <a:pt x="291" y="280"/>
                        <a:pt x="291" y="280"/>
                      </a:cubicBezTo>
                      <a:cubicBezTo>
                        <a:pt x="334" y="248"/>
                        <a:pt x="366" y="205"/>
                        <a:pt x="366" y="156"/>
                      </a:cubicBezTo>
                      <a:close/>
                      <a:moveTo>
                        <a:pt x="124" y="129"/>
                      </a:moveTo>
                      <a:cubicBezTo>
                        <a:pt x="113" y="129"/>
                        <a:pt x="102" y="119"/>
                        <a:pt x="102" y="108"/>
                      </a:cubicBezTo>
                      <a:cubicBezTo>
                        <a:pt x="102" y="97"/>
                        <a:pt x="113" y="86"/>
                        <a:pt x="124" y="86"/>
                      </a:cubicBezTo>
                      <a:cubicBezTo>
                        <a:pt x="140" y="86"/>
                        <a:pt x="151" y="97"/>
                        <a:pt x="151" y="108"/>
                      </a:cubicBezTo>
                      <a:cubicBezTo>
                        <a:pt x="151" y="119"/>
                        <a:pt x="140" y="129"/>
                        <a:pt x="124" y="129"/>
                      </a:cubicBezTo>
                      <a:close/>
                      <a:moveTo>
                        <a:pt x="242" y="129"/>
                      </a:moveTo>
                      <a:cubicBezTo>
                        <a:pt x="232" y="129"/>
                        <a:pt x="221" y="119"/>
                        <a:pt x="221" y="108"/>
                      </a:cubicBezTo>
                      <a:cubicBezTo>
                        <a:pt x="221" y="97"/>
                        <a:pt x="232" y="86"/>
                        <a:pt x="242" y="86"/>
                      </a:cubicBezTo>
                      <a:cubicBezTo>
                        <a:pt x="258" y="86"/>
                        <a:pt x="269" y="97"/>
                        <a:pt x="269" y="108"/>
                      </a:cubicBezTo>
                      <a:cubicBezTo>
                        <a:pt x="269" y="119"/>
                        <a:pt x="258" y="129"/>
                        <a:pt x="242" y="12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72567" tIns="36283" rIns="72567" bIns="3628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cs typeface="+mn-cs"/>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300" fill="hold"/>
                                        <p:tgtEl>
                                          <p:spTgt spid="2"/>
                                        </p:tgtEl>
                                        <p:attrNameLst>
                                          <p:attrName>ppt_x</p:attrName>
                                        </p:attrNameLst>
                                      </p:cBhvr>
                                      <p:tavLst>
                                        <p:tav tm="0">
                                          <p:val>
                                            <p:strVal val="#ppt_x"/>
                                          </p:val>
                                        </p:tav>
                                        <p:tav tm="100000">
                                          <p:val>
                                            <p:strVal val="#ppt_x"/>
                                          </p:val>
                                        </p:tav>
                                      </p:tavLst>
                                    </p:anim>
                                    <p:anim calcmode="lin" valueType="num">
                                      <p:cBhvr additive="base">
                                        <p:cTn id="8" dur="3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7"/>
                                        </p:tgtEl>
                                        <p:attrNameLst>
                                          <p:attrName>style.visibility</p:attrName>
                                        </p:attrNameLst>
                                      </p:cBhvr>
                                      <p:to>
                                        <p:strVal val="visible"/>
                                      </p:to>
                                    </p:set>
                                    <p:anim calcmode="lin" valueType="num">
                                      <p:cBhvr additive="base">
                                        <p:cTn id="12" dur="300" fill="hold"/>
                                        <p:tgtEl>
                                          <p:spTgt spid="57"/>
                                        </p:tgtEl>
                                        <p:attrNameLst>
                                          <p:attrName>ppt_x</p:attrName>
                                        </p:attrNameLst>
                                      </p:cBhvr>
                                      <p:tavLst>
                                        <p:tav tm="0">
                                          <p:val>
                                            <p:strVal val="#ppt_x"/>
                                          </p:val>
                                        </p:tav>
                                        <p:tav tm="100000">
                                          <p:val>
                                            <p:strVal val="#ppt_x"/>
                                          </p:val>
                                        </p:tav>
                                      </p:tavLst>
                                    </p:anim>
                                    <p:anim calcmode="lin" valueType="num">
                                      <p:cBhvr additive="base">
                                        <p:cTn id="13" dur="300" fill="hold"/>
                                        <p:tgtEl>
                                          <p:spTgt spid="5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decel="5000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cBhvr additive="base">
                                        <p:cTn id="17" dur="300" fill="hold"/>
                                        <p:tgtEl>
                                          <p:spTgt spid="54"/>
                                        </p:tgtEl>
                                        <p:attrNameLst>
                                          <p:attrName>ppt_x</p:attrName>
                                        </p:attrNameLst>
                                      </p:cBhvr>
                                      <p:tavLst>
                                        <p:tav tm="0">
                                          <p:val>
                                            <p:strVal val="#ppt_x"/>
                                          </p:val>
                                        </p:tav>
                                        <p:tav tm="100000">
                                          <p:val>
                                            <p:strVal val="#ppt_x"/>
                                          </p:val>
                                        </p:tav>
                                      </p:tavLst>
                                    </p:anim>
                                    <p:anim calcmode="lin" valueType="num">
                                      <p:cBhvr additive="base">
                                        <p:cTn id="18" dur="300" fill="hold"/>
                                        <p:tgtEl>
                                          <p:spTgt spid="5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decel="50000" fill="hold" grpId="0" nodeType="afterEffect">
                                  <p:stCondLst>
                                    <p:cond delay="0"/>
                                  </p:stCondLst>
                                  <p:childTnLst>
                                    <p:set>
                                      <p:cBhvr>
                                        <p:cTn id="21" dur="1" fill="hold">
                                          <p:stCondLst>
                                            <p:cond delay="0"/>
                                          </p:stCondLst>
                                        </p:cTn>
                                        <p:tgtEl>
                                          <p:spTgt spid="53"/>
                                        </p:tgtEl>
                                        <p:attrNameLst>
                                          <p:attrName>style.visibility</p:attrName>
                                        </p:attrNameLst>
                                      </p:cBhvr>
                                      <p:to>
                                        <p:strVal val="visible"/>
                                      </p:to>
                                    </p:set>
                                    <p:anim calcmode="lin" valueType="num">
                                      <p:cBhvr additive="base">
                                        <p:cTn id="22" dur="300" fill="hold"/>
                                        <p:tgtEl>
                                          <p:spTgt spid="53"/>
                                        </p:tgtEl>
                                        <p:attrNameLst>
                                          <p:attrName>ppt_x</p:attrName>
                                        </p:attrNameLst>
                                      </p:cBhvr>
                                      <p:tavLst>
                                        <p:tav tm="0">
                                          <p:val>
                                            <p:strVal val="#ppt_x"/>
                                          </p:val>
                                        </p:tav>
                                        <p:tav tm="100000">
                                          <p:val>
                                            <p:strVal val="#ppt_x"/>
                                          </p:val>
                                        </p:tav>
                                      </p:tavLst>
                                    </p:anim>
                                    <p:anim calcmode="lin" valueType="num">
                                      <p:cBhvr additive="base">
                                        <p:cTn id="23" dur="300" fill="hold"/>
                                        <p:tgtEl>
                                          <p:spTgt spid="53"/>
                                        </p:tgtEl>
                                        <p:attrNameLst>
                                          <p:attrName>ppt_y</p:attrName>
                                        </p:attrNameLst>
                                      </p:cBhvr>
                                      <p:tavLst>
                                        <p:tav tm="0">
                                          <p:val>
                                            <p:strVal val="1+#ppt_h/2"/>
                                          </p:val>
                                        </p:tav>
                                        <p:tav tm="100000">
                                          <p:val>
                                            <p:strVal val="#ppt_y"/>
                                          </p:val>
                                        </p:tav>
                                      </p:tavLst>
                                    </p:anim>
                                  </p:childTnLst>
                                </p:cTn>
                              </p:par>
                              <p:par>
                                <p:cTn id="24" presetID="2" presetClass="entr" presetSubtype="4" decel="5000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300" fill="hold"/>
                                        <p:tgtEl>
                                          <p:spTgt spid="30"/>
                                        </p:tgtEl>
                                        <p:attrNameLst>
                                          <p:attrName>ppt_x</p:attrName>
                                        </p:attrNameLst>
                                      </p:cBhvr>
                                      <p:tavLst>
                                        <p:tav tm="0">
                                          <p:val>
                                            <p:strVal val="#ppt_x"/>
                                          </p:val>
                                        </p:tav>
                                        <p:tav tm="100000">
                                          <p:val>
                                            <p:strVal val="#ppt_x"/>
                                          </p:val>
                                        </p:tav>
                                      </p:tavLst>
                                    </p:anim>
                                    <p:anim calcmode="lin" valueType="num">
                                      <p:cBhvr additive="base">
                                        <p:cTn id="27" dur="300" fill="hold"/>
                                        <p:tgtEl>
                                          <p:spTgt spid="30"/>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8" decel="50000" fill="hold" nodeType="afterEffect">
                                  <p:stCondLst>
                                    <p:cond delay="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300" fill="hold"/>
                                        <p:tgtEl>
                                          <p:spTgt spid="56"/>
                                        </p:tgtEl>
                                        <p:attrNameLst>
                                          <p:attrName>ppt_x</p:attrName>
                                        </p:attrNameLst>
                                      </p:cBhvr>
                                      <p:tavLst>
                                        <p:tav tm="0">
                                          <p:val>
                                            <p:strVal val="0-#ppt_w/2"/>
                                          </p:val>
                                        </p:tav>
                                        <p:tav tm="100000">
                                          <p:val>
                                            <p:strVal val="#ppt_x"/>
                                          </p:val>
                                        </p:tav>
                                      </p:tavLst>
                                    </p:anim>
                                    <p:anim calcmode="lin" valueType="num">
                                      <p:cBhvr additive="base">
                                        <p:cTn id="32" dur="300" fill="hold"/>
                                        <p:tgtEl>
                                          <p:spTgt spid="56"/>
                                        </p:tgtEl>
                                        <p:attrNameLst>
                                          <p:attrName>ppt_y</p:attrName>
                                        </p:attrNameLst>
                                      </p:cBhvr>
                                      <p:tavLst>
                                        <p:tav tm="0">
                                          <p:val>
                                            <p:strVal val="#ppt_y"/>
                                          </p:val>
                                        </p:tav>
                                        <p:tav tm="100000">
                                          <p:val>
                                            <p:strVal val="#ppt_y"/>
                                          </p:val>
                                        </p:tav>
                                      </p:tavLst>
                                    </p:anim>
                                  </p:childTnLst>
                                </p:cTn>
                              </p:par>
                            </p:childTnLst>
                          </p:cTn>
                        </p:par>
                        <p:par>
                          <p:cTn id="33" fill="hold">
                            <p:stCondLst>
                              <p:cond delay="2500"/>
                            </p:stCondLst>
                            <p:childTnLst>
                              <p:par>
                                <p:cTn id="34" presetID="2" presetClass="entr" presetSubtype="4" decel="50000" fill="hold" grpId="0" nodeType="afterEffect">
                                  <p:stCondLst>
                                    <p:cond delay="0"/>
                                  </p:stCondLst>
                                  <p:childTnLst>
                                    <p:set>
                                      <p:cBhvr>
                                        <p:cTn id="35" dur="1" fill="hold">
                                          <p:stCondLst>
                                            <p:cond delay="0"/>
                                          </p:stCondLst>
                                        </p:cTn>
                                        <p:tgtEl>
                                          <p:spTgt spid="52"/>
                                        </p:tgtEl>
                                        <p:attrNameLst>
                                          <p:attrName>style.visibility</p:attrName>
                                        </p:attrNameLst>
                                      </p:cBhvr>
                                      <p:to>
                                        <p:strVal val="visible"/>
                                      </p:to>
                                    </p:set>
                                    <p:anim calcmode="lin" valueType="num">
                                      <p:cBhvr additive="base">
                                        <p:cTn id="36" dur="300" fill="hold"/>
                                        <p:tgtEl>
                                          <p:spTgt spid="52"/>
                                        </p:tgtEl>
                                        <p:attrNameLst>
                                          <p:attrName>ppt_x</p:attrName>
                                        </p:attrNameLst>
                                      </p:cBhvr>
                                      <p:tavLst>
                                        <p:tav tm="0">
                                          <p:val>
                                            <p:strVal val="#ppt_x"/>
                                          </p:val>
                                        </p:tav>
                                        <p:tav tm="100000">
                                          <p:val>
                                            <p:strVal val="#ppt_x"/>
                                          </p:val>
                                        </p:tav>
                                      </p:tavLst>
                                    </p:anim>
                                    <p:anim calcmode="lin" valueType="num">
                                      <p:cBhvr additive="base">
                                        <p:cTn id="37" dur="300" fill="hold"/>
                                        <p:tgtEl>
                                          <p:spTgt spid="52"/>
                                        </p:tgtEl>
                                        <p:attrNameLst>
                                          <p:attrName>ppt_y</p:attrName>
                                        </p:attrNameLst>
                                      </p:cBhvr>
                                      <p:tavLst>
                                        <p:tav tm="0">
                                          <p:val>
                                            <p:strVal val="1+#ppt_h/2"/>
                                          </p:val>
                                        </p:tav>
                                        <p:tav tm="100000">
                                          <p:val>
                                            <p:strVal val="#ppt_y"/>
                                          </p:val>
                                        </p:tav>
                                      </p:tavLst>
                                    </p:anim>
                                  </p:childTnLst>
                                </p:cTn>
                              </p:par>
                              <p:par>
                                <p:cTn id="38" presetID="2" presetClass="entr" presetSubtype="4" decel="5000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 calcmode="lin" valueType="num">
                                      <p:cBhvr additive="base">
                                        <p:cTn id="40" dur="300" fill="hold"/>
                                        <p:tgtEl>
                                          <p:spTgt spid="51"/>
                                        </p:tgtEl>
                                        <p:attrNameLst>
                                          <p:attrName>ppt_x</p:attrName>
                                        </p:attrNameLst>
                                      </p:cBhvr>
                                      <p:tavLst>
                                        <p:tav tm="0">
                                          <p:val>
                                            <p:strVal val="#ppt_x"/>
                                          </p:val>
                                        </p:tav>
                                        <p:tav tm="100000">
                                          <p:val>
                                            <p:strVal val="#ppt_x"/>
                                          </p:val>
                                        </p:tav>
                                      </p:tavLst>
                                    </p:anim>
                                    <p:anim calcmode="lin" valueType="num">
                                      <p:cBhvr additive="base">
                                        <p:cTn id="41" dur="300" fill="hold"/>
                                        <p:tgtEl>
                                          <p:spTgt spid="51"/>
                                        </p:tgtEl>
                                        <p:attrNameLst>
                                          <p:attrName>ppt_y</p:attrName>
                                        </p:attrNameLst>
                                      </p:cBhvr>
                                      <p:tavLst>
                                        <p:tav tm="0">
                                          <p:val>
                                            <p:strVal val="1+#ppt_h/2"/>
                                          </p:val>
                                        </p:tav>
                                        <p:tav tm="100000">
                                          <p:val>
                                            <p:strVal val="#ppt_y"/>
                                          </p:val>
                                        </p:tav>
                                      </p:tavLst>
                                    </p:anim>
                                  </p:childTnLst>
                                </p:cTn>
                              </p:par>
                            </p:childTnLst>
                          </p:cTn>
                        </p:par>
                        <p:par>
                          <p:cTn id="42" fill="hold">
                            <p:stCondLst>
                              <p:cond delay="3000"/>
                            </p:stCondLst>
                            <p:childTnLst>
                              <p:par>
                                <p:cTn id="43" presetID="2" presetClass="entr" presetSubtype="4" decel="50000" fill="hold" nodeType="afterEffect">
                                  <p:stCondLst>
                                    <p:cond delay="0"/>
                                  </p:stCondLst>
                                  <p:childTnLst>
                                    <p:set>
                                      <p:cBhvr>
                                        <p:cTn id="44" dur="1" fill="hold">
                                          <p:stCondLst>
                                            <p:cond delay="0"/>
                                          </p:stCondLst>
                                        </p:cTn>
                                        <p:tgtEl>
                                          <p:spTgt spid="55"/>
                                        </p:tgtEl>
                                        <p:attrNameLst>
                                          <p:attrName>style.visibility</p:attrName>
                                        </p:attrNameLst>
                                      </p:cBhvr>
                                      <p:to>
                                        <p:strVal val="visible"/>
                                      </p:to>
                                    </p:set>
                                    <p:anim calcmode="lin" valueType="num">
                                      <p:cBhvr additive="base">
                                        <p:cTn id="45" dur="300" fill="hold"/>
                                        <p:tgtEl>
                                          <p:spTgt spid="55"/>
                                        </p:tgtEl>
                                        <p:attrNameLst>
                                          <p:attrName>ppt_x</p:attrName>
                                        </p:attrNameLst>
                                      </p:cBhvr>
                                      <p:tavLst>
                                        <p:tav tm="0">
                                          <p:val>
                                            <p:strVal val="#ppt_x"/>
                                          </p:val>
                                        </p:tav>
                                        <p:tav tm="100000">
                                          <p:val>
                                            <p:strVal val="#ppt_x"/>
                                          </p:val>
                                        </p:tav>
                                      </p:tavLst>
                                    </p:anim>
                                    <p:anim calcmode="lin" valueType="num">
                                      <p:cBhvr additive="base">
                                        <p:cTn id="46" dur="300" fill="hold"/>
                                        <p:tgtEl>
                                          <p:spTgt spid="55"/>
                                        </p:tgtEl>
                                        <p:attrNameLst>
                                          <p:attrName>ppt_y</p:attrName>
                                        </p:attrNameLst>
                                      </p:cBhvr>
                                      <p:tavLst>
                                        <p:tav tm="0">
                                          <p:val>
                                            <p:strVal val="1+#ppt_h/2"/>
                                          </p:val>
                                        </p:tav>
                                        <p:tav tm="100000">
                                          <p:val>
                                            <p:strVal val="#ppt_y"/>
                                          </p:val>
                                        </p:tav>
                                      </p:tavLst>
                                    </p:anim>
                                  </p:childTnLst>
                                </p:cTn>
                              </p:par>
                            </p:childTnLst>
                          </p:cTn>
                        </p:par>
                        <p:par>
                          <p:cTn id="47" fill="hold">
                            <p:stCondLst>
                              <p:cond delay="3500"/>
                            </p:stCondLst>
                            <p:childTnLst>
                              <p:par>
                                <p:cTn id="48" presetID="2" presetClass="entr" presetSubtype="2" decel="50000" fill="hold" nodeType="afterEffect">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cBhvr additive="base">
                                        <p:cTn id="50" dur="300" fill="hold"/>
                                        <p:tgtEl>
                                          <p:spTgt spid="31"/>
                                        </p:tgtEl>
                                        <p:attrNameLst>
                                          <p:attrName>ppt_x</p:attrName>
                                        </p:attrNameLst>
                                      </p:cBhvr>
                                      <p:tavLst>
                                        <p:tav tm="0">
                                          <p:val>
                                            <p:strVal val="1+#ppt_w/2"/>
                                          </p:val>
                                        </p:tav>
                                        <p:tav tm="100000">
                                          <p:val>
                                            <p:strVal val="#ppt_x"/>
                                          </p:val>
                                        </p:tav>
                                      </p:tavLst>
                                    </p:anim>
                                    <p:anim calcmode="lin" valueType="num">
                                      <p:cBhvr additive="base">
                                        <p:cTn id="51" dur="300" fill="hold"/>
                                        <p:tgtEl>
                                          <p:spTgt spid="31"/>
                                        </p:tgtEl>
                                        <p:attrNameLst>
                                          <p:attrName>ppt_y</p:attrName>
                                        </p:attrNameLst>
                                      </p:cBhvr>
                                      <p:tavLst>
                                        <p:tav tm="0">
                                          <p:val>
                                            <p:strVal val="#ppt_y"/>
                                          </p:val>
                                        </p:tav>
                                        <p:tav tm="100000">
                                          <p:val>
                                            <p:strVal val="#ppt_y"/>
                                          </p:val>
                                        </p:tav>
                                      </p:tavLst>
                                    </p:anim>
                                  </p:childTnLst>
                                </p:cTn>
                              </p:par>
                            </p:childTnLst>
                          </p:cTn>
                        </p:par>
                        <p:par>
                          <p:cTn id="52" fill="hold">
                            <p:stCondLst>
                              <p:cond delay="4000"/>
                            </p:stCondLst>
                            <p:childTnLst>
                              <p:par>
                                <p:cTn id="53" presetID="2" presetClass="entr" presetSubtype="4" decel="50000" fill="hold"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300" fill="hold"/>
                                        <p:tgtEl>
                                          <p:spTgt spid="6"/>
                                        </p:tgtEl>
                                        <p:attrNameLst>
                                          <p:attrName>ppt_x</p:attrName>
                                        </p:attrNameLst>
                                      </p:cBhvr>
                                      <p:tavLst>
                                        <p:tav tm="0">
                                          <p:val>
                                            <p:strVal val="#ppt_x"/>
                                          </p:val>
                                        </p:tav>
                                        <p:tav tm="100000">
                                          <p:val>
                                            <p:strVal val="#ppt_x"/>
                                          </p:val>
                                        </p:tav>
                                      </p:tavLst>
                                    </p:anim>
                                    <p:anim calcmode="lin" valueType="num">
                                      <p:cBhvr additive="base">
                                        <p:cTn id="56" dur="300" fill="hold"/>
                                        <p:tgtEl>
                                          <p:spTgt spid="6"/>
                                        </p:tgtEl>
                                        <p:attrNameLst>
                                          <p:attrName>ppt_y</p:attrName>
                                        </p:attrNameLst>
                                      </p:cBhvr>
                                      <p:tavLst>
                                        <p:tav tm="0">
                                          <p:val>
                                            <p:strVal val="1+#ppt_h/2"/>
                                          </p:val>
                                        </p:tav>
                                        <p:tav tm="100000">
                                          <p:val>
                                            <p:strVal val="#ppt_y"/>
                                          </p:val>
                                        </p:tav>
                                      </p:tavLst>
                                    </p:anim>
                                  </p:childTnLst>
                                </p:cTn>
                              </p:par>
                            </p:childTnLst>
                          </p:cTn>
                        </p:par>
                        <p:par>
                          <p:cTn id="57" fill="hold">
                            <p:stCondLst>
                              <p:cond delay="4500"/>
                            </p:stCondLst>
                            <p:childTnLst>
                              <p:par>
                                <p:cTn id="58" presetID="2" presetClass="entr" presetSubtype="4" decel="50000" fill="hold" nodeType="after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additive="base">
                                        <p:cTn id="60" dur="300" fill="hold"/>
                                        <p:tgtEl>
                                          <p:spTgt spid="12"/>
                                        </p:tgtEl>
                                        <p:attrNameLst>
                                          <p:attrName>ppt_x</p:attrName>
                                        </p:attrNameLst>
                                      </p:cBhvr>
                                      <p:tavLst>
                                        <p:tav tm="0">
                                          <p:val>
                                            <p:strVal val="#ppt_x"/>
                                          </p:val>
                                        </p:tav>
                                        <p:tav tm="100000">
                                          <p:val>
                                            <p:strVal val="#ppt_x"/>
                                          </p:val>
                                        </p:tav>
                                      </p:tavLst>
                                    </p:anim>
                                    <p:anim calcmode="lin" valueType="num">
                                      <p:cBhvr additive="base">
                                        <p:cTn id="61" dur="300" fill="hold"/>
                                        <p:tgtEl>
                                          <p:spTgt spid="12"/>
                                        </p:tgtEl>
                                        <p:attrNameLst>
                                          <p:attrName>ppt_y</p:attrName>
                                        </p:attrNameLst>
                                      </p:cBhvr>
                                      <p:tavLst>
                                        <p:tav tm="0">
                                          <p:val>
                                            <p:strVal val="1+#ppt_h/2"/>
                                          </p:val>
                                        </p:tav>
                                        <p:tav tm="100000">
                                          <p:val>
                                            <p:strVal val="#ppt_y"/>
                                          </p:val>
                                        </p:tav>
                                      </p:tavLst>
                                    </p:anim>
                                  </p:childTnLst>
                                </p:cTn>
                              </p:par>
                            </p:childTnLst>
                          </p:cTn>
                        </p:par>
                        <p:par>
                          <p:cTn id="62" fill="hold">
                            <p:stCondLst>
                              <p:cond delay="5000"/>
                            </p:stCondLst>
                            <p:childTnLst>
                              <p:par>
                                <p:cTn id="63" presetID="2" presetClass="entr" presetSubtype="4" decel="50000" fill="hold" nodeType="after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300" fill="hold"/>
                                        <p:tgtEl>
                                          <p:spTgt spid="18"/>
                                        </p:tgtEl>
                                        <p:attrNameLst>
                                          <p:attrName>ppt_x</p:attrName>
                                        </p:attrNameLst>
                                      </p:cBhvr>
                                      <p:tavLst>
                                        <p:tav tm="0">
                                          <p:val>
                                            <p:strVal val="#ppt_x"/>
                                          </p:val>
                                        </p:tav>
                                        <p:tav tm="100000">
                                          <p:val>
                                            <p:strVal val="#ppt_x"/>
                                          </p:val>
                                        </p:tav>
                                      </p:tavLst>
                                    </p:anim>
                                    <p:anim calcmode="lin" valueType="num">
                                      <p:cBhvr additive="base">
                                        <p:cTn id="66" dur="300" fill="hold"/>
                                        <p:tgtEl>
                                          <p:spTgt spid="18"/>
                                        </p:tgtEl>
                                        <p:attrNameLst>
                                          <p:attrName>ppt_y</p:attrName>
                                        </p:attrNameLst>
                                      </p:cBhvr>
                                      <p:tavLst>
                                        <p:tav tm="0">
                                          <p:val>
                                            <p:strVal val="1+#ppt_h/2"/>
                                          </p:val>
                                        </p:tav>
                                        <p:tav tm="100000">
                                          <p:val>
                                            <p:strVal val="#ppt_y"/>
                                          </p:val>
                                        </p:tav>
                                      </p:tavLst>
                                    </p:anim>
                                  </p:childTnLst>
                                </p:cTn>
                              </p:par>
                            </p:childTnLst>
                          </p:cTn>
                        </p:par>
                        <p:par>
                          <p:cTn id="67" fill="hold">
                            <p:stCondLst>
                              <p:cond delay="5500"/>
                            </p:stCondLst>
                            <p:childTnLst>
                              <p:par>
                                <p:cTn id="68" presetID="2" presetClass="entr" presetSubtype="4" decel="50000" fill="hold" nodeType="afterEffect">
                                  <p:stCondLst>
                                    <p:cond delay="0"/>
                                  </p:stCondLst>
                                  <p:childTnLst>
                                    <p:set>
                                      <p:cBhvr>
                                        <p:cTn id="69" dur="1" fill="hold">
                                          <p:stCondLst>
                                            <p:cond delay="0"/>
                                          </p:stCondLst>
                                        </p:cTn>
                                        <p:tgtEl>
                                          <p:spTgt spid="24"/>
                                        </p:tgtEl>
                                        <p:attrNameLst>
                                          <p:attrName>style.visibility</p:attrName>
                                        </p:attrNameLst>
                                      </p:cBhvr>
                                      <p:to>
                                        <p:strVal val="visible"/>
                                      </p:to>
                                    </p:set>
                                    <p:anim calcmode="lin" valueType="num">
                                      <p:cBhvr additive="base">
                                        <p:cTn id="70" dur="300" fill="hold"/>
                                        <p:tgtEl>
                                          <p:spTgt spid="24"/>
                                        </p:tgtEl>
                                        <p:attrNameLst>
                                          <p:attrName>ppt_x</p:attrName>
                                        </p:attrNameLst>
                                      </p:cBhvr>
                                      <p:tavLst>
                                        <p:tav tm="0">
                                          <p:val>
                                            <p:strVal val="#ppt_x"/>
                                          </p:val>
                                        </p:tav>
                                        <p:tav tm="100000">
                                          <p:val>
                                            <p:strVal val="#ppt_x"/>
                                          </p:val>
                                        </p:tav>
                                      </p:tavLst>
                                    </p:anim>
                                    <p:anim calcmode="lin" valueType="num">
                                      <p:cBhvr additive="base">
                                        <p:cTn id="71" dur="3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0" grpId="0"/>
      <p:bldP spid="51" grpId="0"/>
      <p:bldP spid="52" grpId="0" bldLvl="0" animBg="1"/>
      <p:bldP spid="5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7200" y="160470"/>
            <a:ext cx="6000750" cy="581025"/>
          </a:xfrm>
          <a:prstGeom prst="rect">
            <a:avLst/>
          </a:prstGeom>
          <a:noFill/>
        </p:spPr>
        <p:txBody>
          <a:bodyPr wrap="square" rtlCol="0">
            <a:spAutoFit/>
          </a:bodyPr>
          <a:lstStyle/>
          <a:p>
            <a:r>
              <a:rPr lang="en-US" altLang="zh-CN" sz="3000" b="1" dirty="0" smtClean="0">
                <a:solidFill>
                  <a:schemeClr val="bg1"/>
                </a:solidFill>
              </a:rPr>
              <a:t>单击此处添加标题</a:t>
            </a:r>
          </a:p>
        </p:txBody>
      </p:sp>
      <p:grpSp>
        <p:nvGrpSpPr>
          <p:cNvPr id="3" name="Group 5"/>
          <p:cNvGrpSpPr/>
          <p:nvPr/>
        </p:nvGrpSpPr>
        <p:grpSpPr>
          <a:xfrm>
            <a:off x="872592" y="1583156"/>
            <a:ext cx="1414272" cy="1308100"/>
            <a:chOff x="1066800" y="1428750"/>
            <a:chExt cx="1414272" cy="1308100"/>
          </a:xfrm>
        </p:grpSpPr>
        <p:sp>
          <p:nvSpPr>
            <p:cNvPr id="5" name="Isosceles Triangle 3"/>
            <p:cNvSpPr/>
            <p:nvPr/>
          </p:nvSpPr>
          <p:spPr>
            <a:xfrm flipV="1">
              <a:off x="1066800" y="1428750"/>
              <a:ext cx="1414272" cy="121920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Isosceles Triangle 4"/>
            <p:cNvSpPr/>
            <p:nvPr/>
          </p:nvSpPr>
          <p:spPr>
            <a:xfrm flipV="1">
              <a:off x="1066800" y="1517650"/>
              <a:ext cx="1414272" cy="121920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7" name="Group 18"/>
          <p:cNvGrpSpPr/>
          <p:nvPr/>
        </p:nvGrpSpPr>
        <p:grpSpPr>
          <a:xfrm>
            <a:off x="665328" y="2893788"/>
            <a:ext cx="1828800" cy="1447808"/>
            <a:chOff x="1117600" y="2876542"/>
            <a:chExt cx="1828800" cy="1447808"/>
          </a:xfrm>
        </p:grpSpPr>
        <p:sp>
          <p:nvSpPr>
            <p:cNvPr id="8" name="Rounded Rectangle 6"/>
            <p:cNvSpPr/>
            <p:nvPr/>
          </p:nvSpPr>
          <p:spPr>
            <a:xfrm>
              <a:off x="1117600" y="2876550"/>
              <a:ext cx="1828800" cy="14478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7"/>
            <p:cNvSpPr/>
            <p:nvPr/>
          </p:nvSpPr>
          <p:spPr>
            <a:xfrm>
              <a:off x="1773237" y="2876542"/>
              <a:ext cx="517526" cy="95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0" name="TextBox 8"/>
          <p:cNvSpPr txBox="1"/>
          <p:nvPr/>
        </p:nvSpPr>
        <p:spPr>
          <a:xfrm>
            <a:off x="773231" y="3176054"/>
            <a:ext cx="1612996" cy="830997"/>
          </a:xfrm>
          <a:prstGeom prst="rect">
            <a:avLst/>
          </a:prstGeom>
          <a:noFill/>
        </p:spPr>
        <p:txBody>
          <a:bodyPr wrap="square" lIns="0" tIns="0" rIns="0" bIns="0" rtlCol="0" anchor="t">
            <a:spAutoFit/>
          </a:bodyPr>
          <a:lstStyle/>
          <a:p>
            <a:pPr algn="ctr">
              <a:spcBef>
                <a:spcPct val="20000"/>
              </a:spcBef>
              <a:defRPr/>
            </a:pPr>
            <a:r>
              <a:rPr lang="en-US" sz="1200" b="1" dirty="0">
                <a:solidFill>
                  <a:schemeClr val="accent1"/>
                </a:solidFill>
              </a:rPr>
              <a:t>单击此处添加标题</a:t>
            </a:r>
          </a:p>
          <a:p>
            <a:pPr algn="ctr">
              <a:spcBef>
                <a:spcPct val="20000"/>
              </a:spcBef>
              <a:defRPr/>
            </a:pPr>
            <a:r>
              <a:rPr lang="en-US" sz="1000" dirty="0">
                <a:solidFill>
                  <a:schemeClr val="tx1">
                    <a:lumMod val="75000"/>
                    <a:lumOff val="25000"/>
                  </a:schemeClr>
                </a:solidFill>
              </a:rPr>
              <a:t>您的内容打在这里</a:t>
            </a:r>
            <a:r>
              <a:rPr lang="en-US" sz="1000" dirty="0" smtClean="0">
                <a:solidFill>
                  <a:schemeClr val="tx1">
                    <a:lumMod val="75000"/>
                    <a:lumOff val="25000"/>
                  </a:schemeClr>
                </a:solidFill>
              </a:rPr>
              <a:t>，</a:t>
            </a:r>
            <a:r>
              <a:rPr lang="zh-CN" altLang="en-US" sz="1000" dirty="0" smtClean="0">
                <a:solidFill>
                  <a:schemeClr val="tx1">
                    <a:lumMod val="75000"/>
                    <a:lumOff val="25000"/>
                  </a:schemeClr>
                </a:solidFill>
              </a:rPr>
              <a:t>亮亮图文旗舰店</a:t>
            </a:r>
            <a:r>
              <a:rPr lang="en-US" sz="1000" dirty="0" smtClean="0">
                <a:solidFill>
                  <a:schemeClr val="tx1">
                    <a:lumMod val="75000"/>
                    <a:lumOff val="25000"/>
                  </a:schemeClr>
                </a:solidFill>
              </a:rPr>
              <a:t>https://liangliangtuwen.tmall.com</a:t>
            </a:r>
            <a:endParaRPr lang="en-US" sz="1000" dirty="0">
              <a:solidFill>
                <a:schemeClr val="tx1">
                  <a:lumMod val="75000"/>
                  <a:lumOff val="25000"/>
                </a:schemeClr>
              </a:solidFill>
            </a:endParaRPr>
          </a:p>
        </p:txBody>
      </p:sp>
      <p:sp>
        <p:nvSpPr>
          <p:cNvPr id="11" name="Freeform 131"/>
          <p:cNvSpPr>
            <a:spLocks noEditPoints="1"/>
          </p:cNvSpPr>
          <p:nvPr/>
        </p:nvSpPr>
        <p:spPr bwMode="auto">
          <a:xfrm>
            <a:off x="1368206" y="1861847"/>
            <a:ext cx="423046" cy="396955"/>
          </a:xfrm>
          <a:custGeom>
            <a:avLst/>
            <a:gdLst/>
            <a:ahLst/>
            <a:cxnLst>
              <a:cxn ang="0">
                <a:pos x="111" y="0"/>
              </a:cxn>
              <a:cxn ang="0">
                <a:pos x="12" y="0"/>
              </a:cxn>
              <a:cxn ang="0">
                <a:pos x="0" y="12"/>
              </a:cxn>
              <a:cxn ang="0">
                <a:pos x="0" y="88"/>
              </a:cxn>
              <a:cxn ang="0">
                <a:pos x="12" y="100"/>
              </a:cxn>
              <a:cxn ang="0">
                <a:pos x="50" y="100"/>
              </a:cxn>
              <a:cxn ang="0">
                <a:pos x="50" y="104"/>
              </a:cxn>
              <a:cxn ang="0">
                <a:pos x="26" y="108"/>
              </a:cxn>
              <a:cxn ang="0">
                <a:pos x="23" y="111"/>
              </a:cxn>
              <a:cxn ang="0">
                <a:pos x="27" y="115"/>
              </a:cxn>
              <a:cxn ang="0">
                <a:pos x="96" y="115"/>
              </a:cxn>
              <a:cxn ang="0">
                <a:pos x="100" y="111"/>
              </a:cxn>
              <a:cxn ang="0">
                <a:pos x="97" y="108"/>
              </a:cxn>
              <a:cxn ang="0">
                <a:pos x="73" y="104"/>
              </a:cxn>
              <a:cxn ang="0">
                <a:pos x="73" y="100"/>
              </a:cxn>
              <a:cxn ang="0">
                <a:pos x="111" y="100"/>
              </a:cxn>
              <a:cxn ang="0">
                <a:pos x="123" y="88"/>
              </a:cxn>
              <a:cxn ang="0">
                <a:pos x="123" y="12"/>
              </a:cxn>
              <a:cxn ang="0">
                <a:pos x="111" y="0"/>
              </a:cxn>
              <a:cxn ang="0">
                <a:pos x="115" y="88"/>
              </a:cxn>
              <a:cxn ang="0">
                <a:pos x="111" y="92"/>
              </a:cxn>
              <a:cxn ang="0">
                <a:pos x="12" y="92"/>
              </a:cxn>
              <a:cxn ang="0">
                <a:pos x="8" y="88"/>
              </a:cxn>
              <a:cxn ang="0">
                <a:pos x="8" y="12"/>
              </a:cxn>
              <a:cxn ang="0">
                <a:pos x="12" y="8"/>
              </a:cxn>
              <a:cxn ang="0">
                <a:pos x="111" y="8"/>
              </a:cxn>
              <a:cxn ang="0">
                <a:pos x="115" y="12"/>
              </a:cxn>
              <a:cxn ang="0">
                <a:pos x="115" y="88"/>
              </a:cxn>
              <a:cxn ang="0">
                <a:pos x="104" y="15"/>
              </a:cxn>
              <a:cxn ang="0">
                <a:pos x="19" y="15"/>
              </a:cxn>
              <a:cxn ang="0">
                <a:pos x="16" y="19"/>
              </a:cxn>
              <a:cxn ang="0">
                <a:pos x="16" y="73"/>
              </a:cxn>
              <a:cxn ang="0">
                <a:pos x="19" y="77"/>
              </a:cxn>
              <a:cxn ang="0">
                <a:pos x="104" y="77"/>
              </a:cxn>
              <a:cxn ang="0">
                <a:pos x="108" y="73"/>
              </a:cxn>
              <a:cxn ang="0">
                <a:pos x="108" y="19"/>
              </a:cxn>
              <a:cxn ang="0">
                <a:pos x="104" y="15"/>
              </a:cxn>
              <a:cxn ang="0">
                <a:pos x="104" y="73"/>
              </a:cxn>
              <a:cxn ang="0">
                <a:pos x="19" y="73"/>
              </a:cxn>
              <a:cxn ang="0">
                <a:pos x="19" y="19"/>
              </a:cxn>
              <a:cxn ang="0">
                <a:pos x="104" y="19"/>
              </a:cxn>
              <a:cxn ang="0">
                <a:pos x="104" y="73"/>
              </a:cxn>
              <a:cxn ang="0">
                <a:pos x="104" y="73"/>
              </a:cxn>
              <a:cxn ang="0">
                <a:pos x="104" y="73"/>
              </a:cxn>
            </a:cxnLst>
            <a:rect l="0" t="0" r="r" b="b"/>
            <a:pathLst>
              <a:path w="123" h="115">
                <a:moveTo>
                  <a:pt x="111" y="0"/>
                </a:moveTo>
                <a:cubicBezTo>
                  <a:pt x="12" y="0"/>
                  <a:pt x="12" y="0"/>
                  <a:pt x="12" y="0"/>
                </a:cubicBezTo>
                <a:cubicBezTo>
                  <a:pt x="5" y="0"/>
                  <a:pt x="0" y="5"/>
                  <a:pt x="0" y="12"/>
                </a:cubicBezTo>
                <a:cubicBezTo>
                  <a:pt x="0" y="88"/>
                  <a:pt x="0" y="88"/>
                  <a:pt x="0" y="88"/>
                </a:cubicBezTo>
                <a:cubicBezTo>
                  <a:pt x="0" y="95"/>
                  <a:pt x="5" y="100"/>
                  <a:pt x="12" y="100"/>
                </a:cubicBezTo>
                <a:cubicBezTo>
                  <a:pt x="50" y="100"/>
                  <a:pt x="50" y="100"/>
                  <a:pt x="50" y="100"/>
                </a:cubicBezTo>
                <a:cubicBezTo>
                  <a:pt x="50" y="104"/>
                  <a:pt x="50" y="104"/>
                  <a:pt x="50" y="104"/>
                </a:cubicBezTo>
                <a:cubicBezTo>
                  <a:pt x="26" y="108"/>
                  <a:pt x="26" y="108"/>
                  <a:pt x="26" y="108"/>
                </a:cubicBezTo>
                <a:cubicBezTo>
                  <a:pt x="24" y="108"/>
                  <a:pt x="23" y="109"/>
                  <a:pt x="23" y="111"/>
                </a:cubicBezTo>
                <a:cubicBezTo>
                  <a:pt x="23" y="113"/>
                  <a:pt x="25" y="115"/>
                  <a:pt x="27" y="115"/>
                </a:cubicBezTo>
                <a:cubicBezTo>
                  <a:pt x="96" y="115"/>
                  <a:pt x="96" y="115"/>
                  <a:pt x="96" y="115"/>
                </a:cubicBezTo>
                <a:cubicBezTo>
                  <a:pt x="98" y="115"/>
                  <a:pt x="100" y="113"/>
                  <a:pt x="100" y="111"/>
                </a:cubicBezTo>
                <a:cubicBezTo>
                  <a:pt x="100" y="109"/>
                  <a:pt x="99" y="108"/>
                  <a:pt x="97" y="108"/>
                </a:cubicBezTo>
                <a:cubicBezTo>
                  <a:pt x="73" y="104"/>
                  <a:pt x="73" y="104"/>
                  <a:pt x="73" y="104"/>
                </a:cubicBezTo>
                <a:cubicBezTo>
                  <a:pt x="73" y="100"/>
                  <a:pt x="73" y="100"/>
                  <a:pt x="73" y="100"/>
                </a:cubicBezTo>
                <a:cubicBezTo>
                  <a:pt x="111" y="100"/>
                  <a:pt x="111" y="100"/>
                  <a:pt x="111" y="100"/>
                </a:cubicBezTo>
                <a:cubicBezTo>
                  <a:pt x="118" y="100"/>
                  <a:pt x="123" y="95"/>
                  <a:pt x="123" y="88"/>
                </a:cubicBezTo>
                <a:cubicBezTo>
                  <a:pt x="123" y="12"/>
                  <a:pt x="123" y="12"/>
                  <a:pt x="123" y="12"/>
                </a:cubicBezTo>
                <a:cubicBezTo>
                  <a:pt x="123" y="5"/>
                  <a:pt x="118" y="0"/>
                  <a:pt x="111" y="0"/>
                </a:cubicBezTo>
                <a:close/>
                <a:moveTo>
                  <a:pt x="115" y="88"/>
                </a:moveTo>
                <a:cubicBezTo>
                  <a:pt x="115" y="90"/>
                  <a:pt x="114" y="92"/>
                  <a:pt x="111" y="92"/>
                </a:cubicBezTo>
                <a:cubicBezTo>
                  <a:pt x="12" y="92"/>
                  <a:pt x="12" y="92"/>
                  <a:pt x="12" y="92"/>
                </a:cubicBezTo>
                <a:cubicBezTo>
                  <a:pt x="10" y="92"/>
                  <a:pt x="8" y="90"/>
                  <a:pt x="8" y="88"/>
                </a:cubicBezTo>
                <a:cubicBezTo>
                  <a:pt x="8" y="12"/>
                  <a:pt x="8" y="12"/>
                  <a:pt x="8" y="12"/>
                </a:cubicBezTo>
                <a:cubicBezTo>
                  <a:pt x="8" y="9"/>
                  <a:pt x="10" y="8"/>
                  <a:pt x="12" y="8"/>
                </a:cubicBezTo>
                <a:cubicBezTo>
                  <a:pt x="111" y="8"/>
                  <a:pt x="111" y="8"/>
                  <a:pt x="111" y="8"/>
                </a:cubicBezTo>
                <a:cubicBezTo>
                  <a:pt x="114" y="8"/>
                  <a:pt x="115" y="9"/>
                  <a:pt x="115" y="12"/>
                </a:cubicBezTo>
                <a:lnTo>
                  <a:pt x="115" y="88"/>
                </a:lnTo>
                <a:close/>
                <a:moveTo>
                  <a:pt x="104" y="15"/>
                </a:moveTo>
                <a:cubicBezTo>
                  <a:pt x="19" y="15"/>
                  <a:pt x="19" y="15"/>
                  <a:pt x="19" y="15"/>
                </a:cubicBezTo>
                <a:cubicBezTo>
                  <a:pt x="17" y="15"/>
                  <a:pt x="16" y="17"/>
                  <a:pt x="16" y="19"/>
                </a:cubicBezTo>
                <a:cubicBezTo>
                  <a:pt x="16" y="73"/>
                  <a:pt x="16" y="73"/>
                  <a:pt x="16" y="73"/>
                </a:cubicBezTo>
                <a:cubicBezTo>
                  <a:pt x="16" y="75"/>
                  <a:pt x="17" y="77"/>
                  <a:pt x="19" y="77"/>
                </a:cubicBezTo>
                <a:cubicBezTo>
                  <a:pt x="104" y="77"/>
                  <a:pt x="104" y="77"/>
                  <a:pt x="104" y="77"/>
                </a:cubicBezTo>
                <a:cubicBezTo>
                  <a:pt x="106" y="77"/>
                  <a:pt x="108" y="75"/>
                  <a:pt x="108" y="73"/>
                </a:cubicBezTo>
                <a:cubicBezTo>
                  <a:pt x="108" y="19"/>
                  <a:pt x="108" y="19"/>
                  <a:pt x="108" y="19"/>
                </a:cubicBezTo>
                <a:cubicBezTo>
                  <a:pt x="108" y="17"/>
                  <a:pt x="106" y="15"/>
                  <a:pt x="104" y="15"/>
                </a:cubicBezTo>
                <a:close/>
                <a:moveTo>
                  <a:pt x="104" y="73"/>
                </a:moveTo>
                <a:cubicBezTo>
                  <a:pt x="19" y="73"/>
                  <a:pt x="19" y="73"/>
                  <a:pt x="19" y="73"/>
                </a:cubicBezTo>
                <a:cubicBezTo>
                  <a:pt x="19" y="19"/>
                  <a:pt x="19" y="19"/>
                  <a:pt x="19" y="19"/>
                </a:cubicBezTo>
                <a:cubicBezTo>
                  <a:pt x="104" y="19"/>
                  <a:pt x="104" y="19"/>
                  <a:pt x="104" y="19"/>
                </a:cubicBezTo>
                <a:lnTo>
                  <a:pt x="104" y="73"/>
                </a:lnTo>
                <a:close/>
                <a:moveTo>
                  <a:pt x="104" y="73"/>
                </a:moveTo>
                <a:cubicBezTo>
                  <a:pt x="104" y="73"/>
                  <a:pt x="104" y="73"/>
                  <a:pt x="104" y="73"/>
                </a:cubicBezTo>
              </a:path>
            </a:pathLst>
          </a:custGeom>
          <a:solidFill>
            <a:schemeClr val="bg1"/>
          </a:solidFill>
          <a:ln w="9525">
            <a:noFill/>
            <a:round/>
          </a:ln>
        </p:spPr>
        <p:txBody>
          <a:bodyPr vert="horz" wrap="square" lIns="91440" tIns="45720" rIns="91440" bIns="45720" numCol="1" anchor="t" anchorCtr="0" compatLnSpc="1"/>
          <a:lstStyle/>
          <a:p>
            <a:endParaRPr lang="en-US" sz="2400"/>
          </a:p>
        </p:txBody>
      </p:sp>
      <p:grpSp>
        <p:nvGrpSpPr>
          <p:cNvPr id="12" name="Group 19"/>
          <p:cNvGrpSpPr/>
          <p:nvPr/>
        </p:nvGrpSpPr>
        <p:grpSpPr>
          <a:xfrm>
            <a:off x="2867171" y="1583156"/>
            <a:ext cx="1414272" cy="1308100"/>
            <a:chOff x="1066800" y="1428750"/>
            <a:chExt cx="1414272" cy="1308100"/>
          </a:xfrm>
        </p:grpSpPr>
        <p:sp>
          <p:nvSpPr>
            <p:cNvPr id="13" name="Isosceles Triangle 20"/>
            <p:cNvSpPr/>
            <p:nvPr/>
          </p:nvSpPr>
          <p:spPr>
            <a:xfrm flipV="1">
              <a:off x="1066800" y="1428750"/>
              <a:ext cx="1414272" cy="1219200"/>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Isosceles Triangle 21"/>
            <p:cNvSpPr/>
            <p:nvPr/>
          </p:nvSpPr>
          <p:spPr>
            <a:xfrm flipV="1">
              <a:off x="1066800" y="1517650"/>
              <a:ext cx="1414272" cy="12192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5" name="Group 22"/>
          <p:cNvGrpSpPr/>
          <p:nvPr/>
        </p:nvGrpSpPr>
        <p:grpSpPr>
          <a:xfrm>
            <a:off x="2659907" y="2893788"/>
            <a:ext cx="1828800" cy="1447808"/>
            <a:chOff x="1117600" y="2876542"/>
            <a:chExt cx="1828800" cy="1447808"/>
          </a:xfrm>
        </p:grpSpPr>
        <p:sp>
          <p:nvSpPr>
            <p:cNvPr id="16" name="Rounded Rectangle 23"/>
            <p:cNvSpPr/>
            <p:nvPr/>
          </p:nvSpPr>
          <p:spPr>
            <a:xfrm>
              <a:off x="1117600" y="2876550"/>
              <a:ext cx="1828800" cy="14478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Rectangle 24"/>
            <p:cNvSpPr/>
            <p:nvPr/>
          </p:nvSpPr>
          <p:spPr>
            <a:xfrm>
              <a:off x="1773237" y="2876542"/>
              <a:ext cx="517526" cy="9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8" name="TextBox 25"/>
          <p:cNvSpPr txBox="1"/>
          <p:nvPr/>
        </p:nvSpPr>
        <p:spPr>
          <a:xfrm>
            <a:off x="2767809" y="3176054"/>
            <a:ext cx="1612996" cy="1140460"/>
          </a:xfrm>
          <a:prstGeom prst="rect">
            <a:avLst/>
          </a:prstGeom>
          <a:noFill/>
        </p:spPr>
        <p:txBody>
          <a:bodyPr wrap="square" lIns="0" tIns="0" rIns="0" bIns="0" rtlCol="0" anchor="t">
            <a:spAutoFit/>
          </a:bodyPr>
          <a:lstStyle/>
          <a:p>
            <a:pPr algn="ctr">
              <a:spcBef>
                <a:spcPct val="20000"/>
              </a:spcBef>
              <a:defRPr/>
            </a:pPr>
            <a:r>
              <a:rPr lang="en-US" sz="1200" b="1" dirty="0">
                <a:solidFill>
                  <a:schemeClr val="accent2"/>
                </a:solidFill>
              </a:rPr>
              <a:t>单击此处添加标题</a:t>
            </a:r>
          </a:p>
          <a:p>
            <a:pPr algn="ctr">
              <a:spcBef>
                <a:spcPct val="20000"/>
              </a:spcBef>
              <a:defRPr/>
            </a:pPr>
            <a:r>
              <a:rPr lang="en-US" sz="1000" dirty="0">
                <a:solidFill>
                  <a:schemeClr val="tx1">
                    <a:lumMod val="75000"/>
                    <a:lumOff val="25000"/>
                  </a:schemeClr>
                </a:solidFill>
              </a:rPr>
              <a:t>您的内容打在这里，或者通过复制您的文本后，在此框中选择粘贴，并选择只保留文字。您的内容打在这里，或者通过复制您的文本后，在此框中</a:t>
            </a:r>
          </a:p>
        </p:txBody>
      </p:sp>
      <p:grpSp>
        <p:nvGrpSpPr>
          <p:cNvPr id="19" name="Group 26"/>
          <p:cNvGrpSpPr/>
          <p:nvPr/>
        </p:nvGrpSpPr>
        <p:grpSpPr>
          <a:xfrm>
            <a:off x="4861750" y="1583156"/>
            <a:ext cx="1414272" cy="1308100"/>
            <a:chOff x="1066800" y="1428750"/>
            <a:chExt cx="1414272" cy="1308100"/>
          </a:xfrm>
        </p:grpSpPr>
        <p:sp>
          <p:nvSpPr>
            <p:cNvPr id="20" name="Isosceles Triangle 27"/>
            <p:cNvSpPr/>
            <p:nvPr/>
          </p:nvSpPr>
          <p:spPr>
            <a:xfrm flipV="1">
              <a:off x="1066800" y="1428750"/>
              <a:ext cx="1414272" cy="1219200"/>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Isosceles Triangle 28"/>
            <p:cNvSpPr/>
            <p:nvPr/>
          </p:nvSpPr>
          <p:spPr>
            <a:xfrm flipV="1">
              <a:off x="1066800" y="1517650"/>
              <a:ext cx="1414272" cy="121920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22" name="Group 29"/>
          <p:cNvGrpSpPr/>
          <p:nvPr/>
        </p:nvGrpSpPr>
        <p:grpSpPr>
          <a:xfrm>
            <a:off x="4654486" y="2893788"/>
            <a:ext cx="1828800" cy="1447808"/>
            <a:chOff x="1117600" y="2876542"/>
            <a:chExt cx="1828800" cy="1447808"/>
          </a:xfrm>
        </p:grpSpPr>
        <p:sp>
          <p:nvSpPr>
            <p:cNvPr id="23" name="Rounded Rectangle 30"/>
            <p:cNvSpPr/>
            <p:nvPr/>
          </p:nvSpPr>
          <p:spPr>
            <a:xfrm>
              <a:off x="1117600" y="2876550"/>
              <a:ext cx="1828800" cy="14478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Rectangle 31"/>
            <p:cNvSpPr/>
            <p:nvPr/>
          </p:nvSpPr>
          <p:spPr>
            <a:xfrm>
              <a:off x="1773237" y="2876542"/>
              <a:ext cx="517526" cy="95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25" name="TextBox 32"/>
          <p:cNvSpPr txBox="1"/>
          <p:nvPr/>
        </p:nvSpPr>
        <p:spPr>
          <a:xfrm>
            <a:off x="4762388" y="3176054"/>
            <a:ext cx="1612996" cy="1140460"/>
          </a:xfrm>
          <a:prstGeom prst="rect">
            <a:avLst/>
          </a:prstGeom>
          <a:noFill/>
        </p:spPr>
        <p:txBody>
          <a:bodyPr wrap="square" lIns="0" tIns="0" rIns="0" bIns="0" rtlCol="0" anchor="t">
            <a:spAutoFit/>
          </a:bodyPr>
          <a:lstStyle/>
          <a:p>
            <a:pPr algn="ctr">
              <a:spcBef>
                <a:spcPct val="20000"/>
              </a:spcBef>
              <a:defRPr/>
            </a:pPr>
            <a:r>
              <a:rPr lang="en-US" sz="1200" b="1" dirty="0">
                <a:solidFill>
                  <a:schemeClr val="accent3"/>
                </a:solidFill>
              </a:rPr>
              <a:t>单击此处添加标题</a:t>
            </a:r>
          </a:p>
          <a:p>
            <a:pPr algn="ctr">
              <a:spcBef>
                <a:spcPct val="20000"/>
              </a:spcBef>
              <a:defRPr/>
            </a:pPr>
            <a:r>
              <a:rPr lang="en-US" sz="1000" dirty="0">
                <a:solidFill>
                  <a:schemeClr val="tx1">
                    <a:lumMod val="75000"/>
                    <a:lumOff val="25000"/>
                  </a:schemeClr>
                </a:solidFill>
              </a:rPr>
              <a:t>您的内容打在这里，或者通过复制您的文本后，在此框中选择粘贴，并选择只保留文字。您的内容打在这里，或者通过复制您的文本后，在此框中</a:t>
            </a:r>
          </a:p>
        </p:txBody>
      </p:sp>
      <p:grpSp>
        <p:nvGrpSpPr>
          <p:cNvPr id="26" name="Group 33"/>
          <p:cNvGrpSpPr/>
          <p:nvPr/>
        </p:nvGrpSpPr>
        <p:grpSpPr>
          <a:xfrm>
            <a:off x="6856328" y="1583156"/>
            <a:ext cx="1414272" cy="1308100"/>
            <a:chOff x="1066800" y="1428750"/>
            <a:chExt cx="1414272" cy="1308100"/>
          </a:xfrm>
        </p:grpSpPr>
        <p:sp>
          <p:nvSpPr>
            <p:cNvPr id="27" name="Isosceles Triangle 34"/>
            <p:cNvSpPr/>
            <p:nvPr/>
          </p:nvSpPr>
          <p:spPr>
            <a:xfrm flipV="1">
              <a:off x="1066800" y="1428750"/>
              <a:ext cx="1414272" cy="1219200"/>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8" name="Isosceles Triangle 35"/>
            <p:cNvSpPr/>
            <p:nvPr/>
          </p:nvSpPr>
          <p:spPr>
            <a:xfrm flipV="1">
              <a:off x="1066800" y="1517650"/>
              <a:ext cx="1414272" cy="12192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29" name="Group 36"/>
          <p:cNvGrpSpPr/>
          <p:nvPr/>
        </p:nvGrpSpPr>
        <p:grpSpPr>
          <a:xfrm>
            <a:off x="6649064" y="2893788"/>
            <a:ext cx="1828800" cy="1447808"/>
            <a:chOff x="1117600" y="2876542"/>
            <a:chExt cx="1828800" cy="1447808"/>
          </a:xfrm>
        </p:grpSpPr>
        <p:sp>
          <p:nvSpPr>
            <p:cNvPr id="30" name="Rounded Rectangle 37"/>
            <p:cNvSpPr/>
            <p:nvPr/>
          </p:nvSpPr>
          <p:spPr>
            <a:xfrm>
              <a:off x="1117600" y="2876550"/>
              <a:ext cx="1828800" cy="14478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1" name="Rectangle 38"/>
            <p:cNvSpPr/>
            <p:nvPr/>
          </p:nvSpPr>
          <p:spPr>
            <a:xfrm>
              <a:off x="1773237" y="2876542"/>
              <a:ext cx="517526"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2" name="TextBox 39"/>
          <p:cNvSpPr txBox="1"/>
          <p:nvPr/>
        </p:nvSpPr>
        <p:spPr>
          <a:xfrm>
            <a:off x="6756966" y="3176054"/>
            <a:ext cx="1612996" cy="1140460"/>
          </a:xfrm>
          <a:prstGeom prst="rect">
            <a:avLst/>
          </a:prstGeom>
          <a:noFill/>
        </p:spPr>
        <p:txBody>
          <a:bodyPr wrap="square" lIns="0" tIns="0" rIns="0" bIns="0" rtlCol="0" anchor="t">
            <a:spAutoFit/>
          </a:bodyPr>
          <a:lstStyle/>
          <a:p>
            <a:pPr algn="ctr">
              <a:spcBef>
                <a:spcPct val="20000"/>
              </a:spcBef>
              <a:defRPr/>
            </a:pPr>
            <a:r>
              <a:rPr lang="en-US" sz="1200" b="1" dirty="0">
                <a:solidFill>
                  <a:schemeClr val="accent4"/>
                </a:solidFill>
              </a:rPr>
              <a:t>单击此处添加标题</a:t>
            </a:r>
          </a:p>
          <a:p>
            <a:pPr algn="ctr">
              <a:spcBef>
                <a:spcPct val="20000"/>
              </a:spcBef>
              <a:defRPr/>
            </a:pPr>
            <a:r>
              <a:rPr lang="en-US" sz="1000" dirty="0">
                <a:solidFill>
                  <a:schemeClr val="tx1">
                    <a:lumMod val="75000"/>
                    <a:lumOff val="25000"/>
                  </a:schemeClr>
                </a:solidFill>
              </a:rPr>
              <a:t>您的内容打在这里，或者通过复制您的文本后，在此框中选择粘贴，并选择只保留文字。您的内容打在这里，或者通过复制您的文本后，在此框中</a:t>
            </a:r>
          </a:p>
        </p:txBody>
      </p:sp>
      <p:grpSp>
        <p:nvGrpSpPr>
          <p:cNvPr id="33" name="Group 10"/>
          <p:cNvGrpSpPr/>
          <p:nvPr/>
        </p:nvGrpSpPr>
        <p:grpSpPr>
          <a:xfrm>
            <a:off x="3358860" y="1843924"/>
            <a:ext cx="430894" cy="432801"/>
            <a:chOff x="4019550" y="3568701"/>
            <a:chExt cx="358775" cy="360363"/>
          </a:xfrm>
          <a:solidFill>
            <a:schemeClr val="bg1"/>
          </a:solidFill>
        </p:grpSpPr>
        <p:sp>
          <p:nvSpPr>
            <p:cNvPr id="34" name="Freeform 105"/>
            <p:cNvSpPr>
              <a:spLocks noEditPoints="1"/>
            </p:cNvSpPr>
            <p:nvPr/>
          </p:nvSpPr>
          <p:spPr bwMode="auto">
            <a:xfrm>
              <a:off x="4019550" y="3568701"/>
              <a:ext cx="358775" cy="360363"/>
            </a:xfrm>
            <a:custGeom>
              <a:avLst/>
              <a:gdLst/>
              <a:ahLst/>
              <a:cxnLst>
                <a:cxn ang="0">
                  <a:pos x="77" y="0"/>
                </a:cxn>
                <a:cxn ang="0">
                  <a:pos x="31" y="46"/>
                </a:cxn>
                <a:cxn ang="0">
                  <a:pos x="36" y="68"/>
                </a:cxn>
                <a:cxn ang="0">
                  <a:pos x="4" y="100"/>
                </a:cxn>
                <a:cxn ang="0">
                  <a:pos x="4" y="100"/>
                </a:cxn>
                <a:cxn ang="0">
                  <a:pos x="0" y="109"/>
                </a:cxn>
                <a:cxn ang="0">
                  <a:pos x="13" y="123"/>
                </a:cxn>
                <a:cxn ang="0">
                  <a:pos x="23" y="119"/>
                </a:cxn>
                <a:cxn ang="0">
                  <a:pos x="23" y="119"/>
                </a:cxn>
                <a:cxn ang="0">
                  <a:pos x="55" y="87"/>
                </a:cxn>
                <a:cxn ang="0">
                  <a:pos x="77" y="92"/>
                </a:cxn>
                <a:cxn ang="0">
                  <a:pos x="123" y="46"/>
                </a:cxn>
                <a:cxn ang="0">
                  <a:pos x="77" y="0"/>
                </a:cxn>
                <a:cxn ang="0">
                  <a:pos x="18" y="114"/>
                </a:cxn>
                <a:cxn ang="0">
                  <a:pos x="13" y="116"/>
                </a:cxn>
                <a:cxn ang="0">
                  <a:pos x="7" y="109"/>
                </a:cxn>
                <a:cxn ang="0">
                  <a:pos x="9" y="104"/>
                </a:cxn>
                <a:cxn ang="0">
                  <a:pos x="9" y="104"/>
                </a:cxn>
                <a:cxn ang="0">
                  <a:pos x="40" y="73"/>
                </a:cxn>
                <a:cxn ang="0">
                  <a:pos x="49" y="83"/>
                </a:cxn>
                <a:cxn ang="0">
                  <a:pos x="18" y="114"/>
                </a:cxn>
                <a:cxn ang="0">
                  <a:pos x="77" y="84"/>
                </a:cxn>
                <a:cxn ang="0">
                  <a:pos x="38" y="46"/>
                </a:cxn>
                <a:cxn ang="0">
                  <a:pos x="77" y="8"/>
                </a:cxn>
                <a:cxn ang="0">
                  <a:pos x="115" y="46"/>
                </a:cxn>
                <a:cxn ang="0">
                  <a:pos x="77" y="84"/>
                </a:cxn>
                <a:cxn ang="0">
                  <a:pos x="77" y="84"/>
                </a:cxn>
                <a:cxn ang="0">
                  <a:pos x="77" y="84"/>
                </a:cxn>
              </a:cxnLst>
              <a:rect l="0" t="0" r="r" b="b"/>
              <a:pathLst>
                <a:path w="123" h="123">
                  <a:moveTo>
                    <a:pt x="77" y="0"/>
                  </a:moveTo>
                  <a:cubicBezTo>
                    <a:pt x="51" y="0"/>
                    <a:pt x="31" y="21"/>
                    <a:pt x="31" y="46"/>
                  </a:cubicBezTo>
                  <a:cubicBezTo>
                    <a:pt x="31" y="54"/>
                    <a:pt x="33" y="61"/>
                    <a:pt x="36" y="68"/>
                  </a:cubicBezTo>
                  <a:cubicBezTo>
                    <a:pt x="4" y="100"/>
                    <a:pt x="4" y="100"/>
                    <a:pt x="4" y="100"/>
                  </a:cubicBezTo>
                  <a:cubicBezTo>
                    <a:pt x="4" y="100"/>
                    <a:pt x="4" y="100"/>
                    <a:pt x="4" y="100"/>
                  </a:cubicBezTo>
                  <a:cubicBezTo>
                    <a:pt x="2" y="102"/>
                    <a:pt x="0" y="105"/>
                    <a:pt x="0" y="109"/>
                  </a:cubicBezTo>
                  <a:cubicBezTo>
                    <a:pt x="0" y="117"/>
                    <a:pt x="6" y="123"/>
                    <a:pt x="13" y="123"/>
                  </a:cubicBezTo>
                  <a:cubicBezTo>
                    <a:pt x="17" y="123"/>
                    <a:pt x="21" y="121"/>
                    <a:pt x="23" y="119"/>
                  </a:cubicBezTo>
                  <a:cubicBezTo>
                    <a:pt x="23" y="119"/>
                    <a:pt x="23" y="119"/>
                    <a:pt x="23" y="119"/>
                  </a:cubicBezTo>
                  <a:cubicBezTo>
                    <a:pt x="55" y="87"/>
                    <a:pt x="55" y="87"/>
                    <a:pt x="55" y="87"/>
                  </a:cubicBezTo>
                  <a:cubicBezTo>
                    <a:pt x="62" y="90"/>
                    <a:pt x="69" y="92"/>
                    <a:pt x="77" y="92"/>
                  </a:cubicBezTo>
                  <a:cubicBezTo>
                    <a:pt x="102" y="92"/>
                    <a:pt x="123" y="71"/>
                    <a:pt x="123" y="46"/>
                  </a:cubicBezTo>
                  <a:cubicBezTo>
                    <a:pt x="123" y="21"/>
                    <a:pt x="102" y="0"/>
                    <a:pt x="77" y="0"/>
                  </a:cubicBezTo>
                  <a:close/>
                  <a:moveTo>
                    <a:pt x="18" y="114"/>
                  </a:moveTo>
                  <a:cubicBezTo>
                    <a:pt x="17" y="115"/>
                    <a:pt x="15" y="116"/>
                    <a:pt x="13" y="116"/>
                  </a:cubicBezTo>
                  <a:cubicBezTo>
                    <a:pt x="10" y="116"/>
                    <a:pt x="7" y="113"/>
                    <a:pt x="7" y="109"/>
                  </a:cubicBezTo>
                  <a:cubicBezTo>
                    <a:pt x="7" y="107"/>
                    <a:pt x="8" y="106"/>
                    <a:pt x="9" y="104"/>
                  </a:cubicBezTo>
                  <a:cubicBezTo>
                    <a:pt x="9" y="104"/>
                    <a:pt x="9" y="104"/>
                    <a:pt x="9" y="104"/>
                  </a:cubicBezTo>
                  <a:cubicBezTo>
                    <a:pt x="40" y="73"/>
                    <a:pt x="40" y="73"/>
                    <a:pt x="40" y="73"/>
                  </a:cubicBezTo>
                  <a:cubicBezTo>
                    <a:pt x="42" y="77"/>
                    <a:pt x="46" y="80"/>
                    <a:pt x="49" y="83"/>
                  </a:cubicBezTo>
                  <a:lnTo>
                    <a:pt x="18" y="114"/>
                  </a:lnTo>
                  <a:close/>
                  <a:moveTo>
                    <a:pt x="77" y="84"/>
                  </a:moveTo>
                  <a:cubicBezTo>
                    <a:pt x="55" y="84"/>
                    <a:pt x="38" y="67"/>
                    <a:pt x="38" y="46"/>
                  </a:cubicBezTo>
                  <a:cubicBezTo>
                    <a:pt x="38" y="25"/>
                    <a:pt x="55" y="8"/>
                    <a:pt x="77" y="8"/>
                  </a:cubicBezTo>
                  <a:cubicBezTo>
                    <a:pt x="98" y="8"/>
                    <a:pt x="115" y="25"/>
                    <a:pt x="115" y="46"/>
                  </a:cubicBezTo>
                  <a:cubicBezTo>
                    <a:pt x="115" y="67"/>
                    <a:pt x="98" y="84"/>
                    <a:pt x="77" y="84"/>
                  </a:cubicBezTo>
                  <a:close/>
                  <a:moveTo>
                    <a:pt x="77" y="84"/>
                  </a:moveTo>
                  <a:cubicBezTo>
                    <a:pt x="77" y="84"/>
                    <a:pt x="77" y="84"/>
                    <a:pt x="77" y="84"/>
                  </a:cubicBezTo>
                </a:path>
              </a:pathLst>
            </a:custGeom>
            <a:grpFill/>
            <a:ln w="9525">
              <a:noFill/>
              <a:round/>
            </a:ln>
          </p:spPr>
          <p:txBody>
            <a:bodyPr vert="horz" wrap="square" lIns="91440" tIns="45720" rIns="91440" bIns="45720" numCol="1" anchor="t" anchorCtr="0" compatLnSpc="1"/>
            <a:lstStyle/>
            <a:p>
              <a:endParaRPr lang="en-US" sz="2400"/>
            </a:p>
          </p:txBody>
        </p:sp>
        <p:sp>
          <p:nvSpPr>
            <p:cNvPr id="35" name="Freeform 106"/>
            <p:cNvSpPr>
              <a:spLocks noEditPoints="1"/>
            </p:cNvSpPr>
            <p:nvPr/>
          </p:nvSpPr>
          <p:spPr bwMode="auto">
            <a:xfrm>
              <a:off x="4165600" y="3624263"/>
              <a:ext cx="84138" cy="85725"/>
            </a:xfrm>
            <a:custGeom>
              <a:avLst/>
              <a:gdLst/>
              <a:ahLst/>
              <a:cxnLst>
                <a:cxn ang="0">
                  <a:pos x="27" y="0"/>
                </a:cxn>
                <a:cxn ang="0">
                  <a:pos x="0" y="27"/>
                </a:cxn>
                <a:cxn ang="0">
                  <a:pos x="2" y="29"/>
                </a:cxn>
                <a:cxn ang="0">
                  <a:pos x="4" y="27"/>
                </a:cxn>
                <a:cxn ang="0">
                  <a:pos x="27" y="4"/>
                </a:cxn>
                <a:cxn ang="0">
                  <a:pos x="29" y="2"/>
                </a:cxn>
                <a:cxn ang="0">
                  <a:pos x="27" y="0"/>
                </a:cxn>
                <a:cxn ang="0">
                  <a:pos x="27" y="0"/>
                </a:cxn>
                <a:cxn ang="0">
                  <a:pos x="27" y="0"/>
                </a:cxn>
              </a:cxnLst>
              <a:rect l="0" t="0" r="r" b="b"/>
              <a:pathLst>
                <a:path w="29" h="29">
                  <a:moveTo>
                    <a:pt x="27" y="0"/>
                  </a:moveTo>
                  <a:cubicBezTo>
                    <a:pt x="12" y="0"/>
                    <a:pt x="0" y="12"/>
                    <a:pt x="0" y="27"/>
                  </a:cubicBezTo>
                  <a:cubicBezTo>
                    <a:pt x="0" y="28"/>
                    <a:pt x="1" y="29"/>
                    <a:pt x="2" y="29"/>
                  </a:cubicBezTo>
                  <a:cubicBezTo>
                    <a:pt x="3" y="29"/>
                    <a:pt x="4" y="28"/>
                    <a:pt x="4" y="27"/>
                  </a:cubicBezTo>
                  <a:cubicBezTo>
                    <a:pt x="4" y="14"/>
                    <a:pt x="14" y="4"/>
                    <a:pt x="27" y="4"/>
                  </a:cubicBezTo>
                  <a:cubicBezTo>
                    <a:pt x="28" y="4"/>
                    <a:pt x="29" y="3"/>
                    <a:pt x="29" y="2"/>
                  </a:cubicBezTo>
                  <a:cubicBezTo>
                    <a:pt x="29" y="1"/>
                    <a:pt x="28" y="0"/>
                    <a:pt x="27" y="0"/>
                  </a:cubicBezTo>
                  <a:close/>
                  <a:moveTo>
                    <a:pt x="27" y="0"/>
                  </a:moveTo>
                  <a:cubicBezTo>
                    <a:pt x="27" y="0"/>
                    <a:pt x="27" y="0"/>
                    <a:pt x="27" y="0"/>
                  </a:cubicBezTo>
                </a:path>
              </a:pathLst>
            </a:custGeom>
            <a:grpFill/>
            <a:ln w="9525">
              <a:noFill/>
              <a:round/>
            </a:ln>
          </p:spPr>
          <p:txBody>
            <a:bodyPr vert="horz" wrap="square" lIns="91440" tIns="45720" rIns="91440" bIns="45720" numCol="1" anchor="t" anchorCtr="0" compatLnSpc="1"/>
            <a:lstStyle/>
            <a:p>
              <a:endParaRPr lang="en-US" sz="2400"/>
            </a:p>
          </p:txBody>
        </p:sp>
      </p:grpSp>
      <p:grpSp>
        <p:nvGrpSpPr>
          <p:cNvPr id="36" name="Group 13"/>
          <p:cNvGrpSpPr/>
          <p:nvPr/>
        </p:nvGrpSpPr>
        <p:grpSpPr>
          <a:xfrm>
            <a:off x="5340476" y="1868296"/>
            <a:ext cx="456823" cy="384054"/>
            <a:chOff x="4856163" y="2736851"/>
            <a:chExt cx="358775" cy="301625"/>
          </a:xfrm>
          <a:solidFill>
            <a:schemeClr val="bg1"/>
          </a:solidFill>
        </p:grpSpPr>
        <p:sp>
          <p:nvSpPr>
            <p:cNvPr id="37" name="Freeform 128"/>
            <p:cNvSpPr>
              <a:spLocks noEditPoints="1"/>
            </p:cNvSpPr>
            <p:nvPr/>
          </p:nvSpPr>
          <p:spPr bwMode="auto">
            <a:xfrm>
              <a:off x="4946650" y="2814638"/>
              <a:ext cx="177800" cy="179388"/>
            </a:xfrm>
            <a:custGeom>
              <a:avLst/>
              <a:gdLst/>
              <a:ahLst/>
              <a:cxnLst>
                <a:cxn ang="0">
                  <a:pos x="31" y="0"/>
                </a:cxn>
                <a:cxn ang="0">
                  <a:pos x="0" y="30"/>
                </a:cxn>
                <a:cxn ang="0">
                  <a:pos x="31" y="61"/>
                </a:cxn>
                <a:cxn ang="0">
                  <a:pos x="61" y="30"/>
                </a:cxn>
                <a:cxn ang="0">
                  <a:pos x="31" y="0"/>
                </a:cxn>
                <a:cxn ang="0">
                  <a:pos x="48" y="45"/>
                </a:cxn>
                <a:cxn ang="0">
                  <a:pos x="16" y="48"/>
                </a:cxn>
                <a:cxn ang="0">
                  <a:pos x="13" y="15"/>
                </a:cxn>
                <a:cxn ang="0">
                  <a:pos x="46" y="13"/>
                </a:cxn>
                <a:cxn ang="0">
                  <a:pos x="48" y="45"/>
                </a:cxn>
                <a:cxn ang="0">
                  <a:pos x="48" y="45"/>
                </a:cxn>
                <a:cxn ang="0">
                  <a:pos x="48" y="45"/>
                </a:cxn>
              </a:cxnLst>
              <a:rect l="0" t="0" r="r" b="b"/>
              <a:pathLst>
                <a:path w="61" h="61">
                  <a:moveTo>
                    <a:pt x="31" y="0"/>
                  </a:moveTo>
                  <a:cubicBezTo>
                    <a:pt x="14" y="0"/>
                    <a:pt x="0" y="13"/>
                    <a:pt x="0" y="30"/>
                  </a:cubicBezTo>
                  <a:cubicBezTo>
                    <a:pt x="0" y="47"/>
                    <a:pt x="14" y="61"/>
                    <a:pt x="31" y="61"/>
                  </a:cubicBezTo>
                  <a:cubicBezTo>
                    <a:pt x="48" y="61"/>
                    <a:pt x="61" y="47"/>
                    <a:pt x="61" y="30"/>
                  </a:cubicBezTo>
                  <a:cubicBezTo>
                    <a:pt x="61" y="13"/>
                    <a:pt x="48" y="0"/>
                    <a:pt x="31" y="0"/>
                  </a:cubicBezTo>
                  <a:close/>
                  <a:moveTo>
                    <a:pt x="48" y="45"/>
                  </a:moveTo>
                  <a:cubicBezTo>
                    <a:pt x="40" y="55"/>
                    <a:pt x="25" y="56"/>
                    <a:pt x="16" y="48"/>
                  </a:cubicBezTo>
                  <a:cubicBezTo>
                    <a:pt x="6" y="39"/>
                    <a:pt x="5" y="25"/>
                    <a:pt x="13" y="15"/>
                  </a:cubicBezTo>
                  <a:cubicBezTo>
                    <a:pt x="22" y="6"/>
                    <a:pt x="36" y="5"/>
                    <a:pt x="46" y="13"/>
                  </a:cubicBezTo>
                  <a:cubicBezTo>
                    <a:pt x="55" y="21"/>
                    <a:pt x="57" y="36"/>
                    <a:pt x="48" y="45"/>
                  </a:cubicBezTo>
                  <a:close/>
                  <a:moveTo>
                    <a:pt x="48" y="45"/>
                  </a:moveTo>
                  <a:cubicBezTo>
                    <a:pt x="48" y="45"/>
                    <a:pt x="48" y="45"/>
                    <a:pt x="48" y="45"/>
                  </a:cubicBezTo>
                </a:path>
              </a:pathLst>
            </a:custGeom>
            <a:grpFill/>
            <a:ln w="9525">
              <a:noFill/>
              <a:round/>
            </a:ln>
          </p:spPr>
          <p:txBody>
            <a:bodyPr vert="horz" wrap="square" lIns="91440" tIns="45720" rIns="91440" bIns="45720" numCol="1" anchor="t" anchorCtr="0" compatLnSpc="1"/>
            <a:lstStyle/>
            <a:p>
              <a:endParaRPr lang="en-US" sz="2400"/>
            </a:p>
          </p:txBody>
        </p:sp>
        <p:sp>
          <p:nvSpPr>
            <p:cNvPr id="38" name="Freeform 129"/>
            <p:cNvSpPr>
              <a:spLocks noEditPoints="1"/>
            </p:cNvSpPr>
            <p:nvPr/>
          </p:nvSpPr>
          <p:spPr bwMode="auto">
            <a:xfrm>
              <a:off x="4989513" y="2859088"/>
              <a:ext cx="53975" cy="50800"/>
            </a:xfrm>
            <a:custGeom>
              <a:avLst/>
              <a:gdLst/>
              <a:ahLst/>
              <a:cxnLst>
                <a:cxn ang="0">
                  <a:pos x="16" y="0"/>
                </a:cxn>
                <a:cxn ang="0">
                  <a:pos x="0" y="15"/>
                </a:cxn>
                <a:cxn ang="0">
                  <a:pos x="2" y="17"/>
                </a:cxn>
                <a:cxn ang="0">
                  <a:pos x="4" y="15"/>
                </a:cxn>
                <a:cxn ang="0">
                  <a:pos x="16" y="4"/>
                </a:cxn>
                <a:cxn ang="0">
                  <a:pos x="18" y="2"/>
                </a:cxn>
                <a:cxn ang="0">
                  <a:pos x="16" y="0"/>
                </a:cxn>
                <a:cxn ang="0">
                  <a:pos x="16" y="0"/>
                </a:cxn>
                <a:cxn ang="0">
                  <a:pos x="16" y="0"/>
                </a:cxn>
              </a:cxnLst>
              <a:rect l="0" t="0" r="r" b="b"/>
              <a:pathLst>
                <a:path w="18" h="17">
                  <a:moveTo>
                    <a:pt x="16" y="0"/>
                  </a:moveTo>
                  <a:cubicBezTo>
                    <a:pt x="7" y="0"/>
                    <a:pt x="0" y="7"/>
                    <a:pt x="0" y="15"/>
                  </a:cubicBezTo>
                  <a:cubicBezTo>
                    <a:pt x="0" y="16"/>
                    <a:pt x="1" y="17"/>
                    <a:pt x="2" y="17"/>
                  </a:cubicBezTo>
                  <a:cubicBezTo>
                    <a:pt x="3" y="17"/>
                    <a:pt x="4" y="16"/>
                    <a:pt x="4" y="15"/>
                  </a:cubicBezTo>
                  <a:cubicBezTo>
                    <a:pt x="4" y="9"/>
                    <a:pt x="9" y="4"/>
                    <a:pt x="16" y="4"/>
                  </a:cubicBezTo>
                  <a:cubicBezTo>
                    <a:pt x="17" y="4"/>
                    <a:pt x="18" y="3"/>
                    <a:pt x="18" y="2"/>
                  </a:cubicBezTo>
                  <a:cubicBezTo>
                    <a:pt x="18" y="1"/>
                    <a:pt x="17" y="0"/>
                    <a:pt x="16" y="0"/>
                  </a:cubicBezTo>
                  <a:close/>
                  <a:moveTo>
                    <a:pt x="16" y="0"/>
                  </a:moveTo>
                  <a:cubicBezTo>
                    <a:pt x="16" y="0"/>
                    <a:pt x="16" y="0"/>
                    <a:pt x="16" y="0"/>
                  </a:cubicBezTo>
                </a:path>
              </a:pathLst>
            </a:custGeom>
            <a:grpFill/>
            <a:ln w="9525">
              <a:noFill/>
              <a:round/>
            </a:ln>
          </p:spPr>
          <p:txBody>
            <a:bodyPr vert="horz" wrap="square" lIns="91440" tIns="45720" rIns="91440" bIns="45720" numCol="1" anchor="t" anchorCtr="0" compatLnSpc="1"/>
            <a:lstStyle/>
            <a:p>
              <a:endParaRPr lang="en-US" sz="2400"/>
            </a:p>
          </p:txBody>
        </p:sp>
        <p:sp>
          <p:nvSpPr>
            <p:cNvPr id="39" name="Freeform 130"/>
            <p:cNvSpPr>
              <a:spLocks noEditPoints="1"/>
            </p:cNvSpPr>
            <p:nvPr/>
          </p:nvSpPr>
          <p:spPr bwMode="auto">
            <a:xfrm>
              <a:off x="4856163" y="2736851"/>
              <a:ext cx="358775" cy="301625"/>
            </a:xfrm>
            <a:custGeom>
              <a:avLst/>
              <a:gdLst/>
              <a:ahLst/>
              <a:cxnLst>
                <a:cxn ang="0">
                  <a:pos x="114" y="23"/>
                </a:cxn>
                <a:cxn ang="0">
                  <a:pos x="97" y="20"/>
                </a:cxn>
                <a:cxn ang="0">
                  <a:pos x="92" y="7"/>
                </a:cxn>
                <a:cxn ang="0">
                  <a:pos x="81" y="0"/>
                </a:cxn>
                <a:cxn ang="0">
                  <a:pos x="43" y="0"/>
                </a:cxn>
                <a:cxn ang="0">
                  <a:pos x="32" y="7"/>
                </a:cxn>
                <a:cxn ang="0">
                  <a:pos x="27" y="20"/>
                </a:cxn>
                <a:cxn ang="0">
                  <a:pos x="10" y="23"/>
                </a:cxn>
                <a:cxn ang="0">
                  <a:pos x="0" y="34"/>
                </a:cxn>
                <a:cxn ang="0">
                  <a:pos x="0" y="92"/>
                </a:cxn>
                <a:cxn ang="0">
                  <a:pos x="12" y="103"/>
                </a:cxn>
                <a:cxn ang="0">
                  <a:pos x="112" y="103"/>
                </a:cxn>
                <a:cxn ang="0">
                  <a:pos x="123" y="92"/>
                </a:cxn>
                <a:cxn ang="0">
                  <a:pos x="123" y="34"/>
                </a:cxn>
                <a:cxn ang="0">
                  <a:pos x="114" y="23"/>
                </a:cxn>
                <a:cxn ang="0">
                  <a:pos x="115" y="92"/>
                </a:cxn>
                <a:cxn ang="0">
                  <a:pos x="112" y="96"/>
                </a:cxn>
                <a:cxn ang="0">
                  <a:pos x="12" y="96"/>
                </a:cxn>
                <a:cxn ang="0">
                  <a:pos x="8" y="92"/>
                </a:cxn>
                <a:cxn ang="0">
                  <a:pos x="8" y="34"/>
                </a:cxn>
                <a:cxn ang="0">
                  <a:pos x="11" y="30"/>
                </a:cxn>
                <a:cxn ang="0">
                  <a:pos x="32" y="27"/>
                </a:cxn>
                <a:cxn ang="0">
                  <a:pos x="39" y="10"/>
                </a:cxn>
                <a:cxn ang="0">
                  <a:pos x="43" y="7"/>
                </a:cxn>
                <a:cxn ang="0">
                  <a:pos x="81" y="7"/>
                </a:cxn>
                <a:cxn ang="0">
                  <a:pos x="85" y="10"/>
                </a:cxn>
                <a:cxn ang="0">
                  <a:pos x="91" y="27"/>
                </a:cxn>
                <a:cxn ang="0">
                  <a:pos x="112" y="30"/>
                </a:cxn>
                <a:cxn ang="0">
                  <a:pos x="115" y="34"/>
                </a:cxn>
                <a:cxn ang="0">
                  <a:pos x="115" y="92"/>
                </a:cxn>
                <a:cxn ang="0">
                  <a:pos x="115" y="92"/>
                </a:cxn>
                <a:cxn ang="0">
                  <a:pos x="115" y="92"/>
                </a:cxn>
              </a:cxnLst>
              <a:rect l="0" t="0" r="r" b="b"/>
              <a:pathLst>
                <a:path w="123" h="103">
                  <a:moveTo>
                    <a:pt x="114" y="23"/>
                  </a:moveTo>
                  <a:cubicBezTo>
                    <a:pt x="97" y="20"/>
                    <a:pt x="97" y="20"/>
                    <a:pt x="97" y="20"/>
                  </a:cubicBezTo>
                  <a:cubicBezTo>
                    <a:pt x="92" y="7"/>
                    <a:pt x="92" y="7"/>
                    <a:pt x="92" y="7"/>
                  </a:cubicBezTo>
                  <a:cubicBezTo>
                    <a:pt x="90" y="3"/>
                    <a:pt x="86" y="0"/>
                    <a:pt x="81" y="0"/>
                  </a:cubicBezTo>
                  <a:cubicBezTo>
                    <a:pt x="43" y="0"/>
                    <a:pt x="43" y="0"/>
                    <a:pt x="43" y="0"/>
                  </a:cubicBezTo>
                  <a:cubicBezTo>
                    <a:pt x="38" y="0"/>
                    <a:pt x="34" y="3"/>
                    <a:pt x="32" y="7"/>
                  </a:cubicBezTo>
                  <a:cubicBezTo>
                    <a:pt x="27" y="20"/>
                    <a:pt x="27" y="20"/>
                    <a:pt x="27" y="20"/>
                  </a:cubicBezTo>
                  <a:cubicBezTo>
                    <a:pt x="10" y="23"/>
                    <a:pt x="10" y="23"/>
                    <a:pt x="10" y="23"/>
                  </a:cubicBezTo>
                  <a:cubicBezTo>
                    <a:pt x="4" y="24"/>
                    <a:pt x="0" y="29"/>
                    <a:pt x="0" y="34"/>
                  </a:cubicBezTo>
                  <a:cubicBezTo>
                    <a:pt x="0" y="92"/>
                    <a:pt x="0" y="92"/>
                    <a:pt x="0" y="92"/>
                  </a:cubicBezTo>
                  <a:cubicBezTo>
                    <a:pt x="0" y="98"/>
                    <a:pt x="6" y="103"/>
                    <a:pt x="12" y="103"/>
                  </a:cubicBezTo>
                  <a:cubicBezTo>
                    <a:pt x="112" y="103"/>
                    <a:pt x="112" y="103"/>
                    <a:pt x="112" y="103"/>
                  </a:cubicBezTo>
                  <a:cubicBezTo>
                    <a:pt x="118" y="103"/>
                    <a:pt x="123" y="98"/>
                    <a:pt x="123" y="92"/>
                  </a:cubicBezTo>
                  <a:cubicBezTo>
                    <a:pt x="123" y="34"/>
                    <a:pt x="123" y="34"/>
                    <a:pt x="123" y="34"/>
                  </a:cubicBezTo>
                  <a:cubicBezTo>
                    <a:pt x="123" y="29"/>
                    <a:pt x="119" y="24"/>
                    <a:pt x="114" y="23"/>
                  </a:cubicBezTo>
                  <a:close/>
                  <a:moveTo>
                    <a:pt x="115" y="92"/>
                  </a:moveTo>
                  <a:cubicBezTo>
                    <a:pt x="115" y="94"/>
                    <a:pt x="114" y="96"/>
                    <a:pt x="112" y="96"/>
                  </a:cubicBezTo>
                  <a:cubicBezTo>
                    <a:pt x="12" y="96"/>
                    <a:pt x="12" y="96"/>
                    <a:pt x="12" y="96"/>
                  </a:cubicBezTo>
                  <a:cubicBezTo>
                    <a:pt x="10" y="96"/>
                    <a:pt x="8" y="94"/>
                    <a:pt x="8" y="92"/>
                  </a:cubicBezTo>
                  <a:cubicBezTo>
                    <a:pt x="8" y="34"/>
                    <a:pt x="8" y="34"/>
                    <a:pt x="8" y="34"/>
                  </a:cubicBezTo>
                  <a:cubicBezTo>
                    <a:pt x="8" y="32"/>
                    <a:pt x="9" y="31"/>
                    <a:pt x="11" y="30"/>
                  </a:cubicBezTo>
                  <a:cubicBezTo>
                    <a:pt x="32" y="27"/>
                    <a:pt x="32" y="27"/>
                    <a:pt x="32" y="27"/>
                  </a:cubicBezTo>
                  <a:cubicBezTo>
                    <a:pt x="39" y="10"/>
                    <a:pt x="39" y="10"/>
                    <a:pt x="39" y="10"/>
                  </a:cubicBezTo>
                  <a:cubicBezTo>
                    <a:pt x="40" y="8"/>
                    <a:pt x="41" y="7"/>
                    <a:pt x="43" y="7"/>
                  </a:cubicBezTo>
                  <a:cubicBezTo>
                    <a:pt x="81" y="7"/>
                    <a:pt x="81" y="7"/>
                    <a:pt x="81" y="7"/>
                  </a:cubicBezTo>
                  <a:cubicBezTo>
                    <a:pt x="83" y="7"/>
                    <a:pt x="84" y="8"/>
                    <a:pt x="85" y="10"/>
                  </a:cubicBezTo>
                  <a:cubicBezTo>
                    <a:pt x="91" y="27"/>
                    <a:pt x="91" y="27"/>
                    <a:pt x="91" y="27"/>
                  </a:cubicBezTo>
                  <a:cubicBezTo>
                    <a:pt x="112" y="30"/>
                    <a:pt x="112" y="30"/>
                    <a:pt x="112" y="30"/>
                  </a:cubicBezTo>
                  <a:cubicBezTo>
                    <a:pt x="114" y="31"/>
                    <a:pt x="115" y="32"/>
                    <a:pt x="115" y="34"/>
                  </a:cubicBezTo>
                  <a:lnTo>
                    <a:pt x="115" y="92"/>
                  </a:lnTo>
                  <a:close/>
                  <a:moveTo>
                    <a:pt x="115" y="92"/>
                  </a:moveTo>
                  <a:cubicBezTo>
                    <a:pt x="115" y="92"/>
                    <a:pt x="115" y="92"/>
                    <a:pt x="115" y="92"/>
                  </a:cubicBezTo>
                </a:path>
              </a:pathLst>
            </a:custGeom>
            <a:grpFill/>
            <a:ln w="9525">
              <a:noFill/>
              <a:round/>
            </a:ln>
          </p:spPr>
          <p:txBody>
            <a:bodyPr vert="horz" wrap="square" lIns="91440" tIns="45720" rIns="91440" bIns="45720" numCol="1" anchor="t" anchorCtr="0" compatLnSpc="1"/>
            <a:lstStyle/>
            <a:p>
              <a:endParaRPr lang="en-US" sz="2400"/>
            </a:p>
          </p:txBody>
        </p:sp>
      </p:grpSp>
      <p:sp>
        <p:nvSpPr>
          <p:cNvPr id="40" name="Freeform 90"/>
          <p:cNvSpPr>
            <a:spLocks noEditPoints="1"/>
          </p:cNvSpPr>
          <p:nvPr/>
        </p:nvSpPr>
        <p:spPr bwMode="auto">
          <a:xfrm>
            <a:off x="7329829" y="1826688"/>
            <a:ext cx="467270" cy="467270"/>
          </a:xfrm>
          <a:custGeom>
            <a:avLst/>
            <a:gdLst/>
            <a:ahLst/>
            <a:cxnLst>
              <a:cxn ang="0">
                <a:pos x="77" y="14"/>
              </a:cxn>
              <a:cxn ang="0">
                <a:pos x="51" y="34"/>
              </a:cxn>
              <a:cxn ang="0">
                <a:pos x="0" y="54"/>
              </a:cxn>
              <a:cxn ang="0">
                <a:pos x="23" y="80"/>
              </a:cxn>
              <a:cxn ang="0">
                <a:pos x="31" y="123"/>
              </a:cxn>
              <a:cxn ang="0">
                <a:pos x="54" y="115"/>
              </a:cxn>
              <a:cxn ang="0">
                <a:pos x="50" y="103"/>
              </a:cxn>
              <a:cxn ang="0">
                <a:pos x="50" y="76"/>
              </a:cxn>
              <a:cxn ang="0">
                <a:pos x="51" y="74"/>
              </a:cxn>
              <a:cxn ang="0">
                <a:pos x="52" y="73"/>
              </a:cxn>
              <a:cxn ang="0">
                <a:pos x="53" y="73"/>
              </a:cxn>
              <a:cxn ang="0">
                <a:pos x="77" y="94"/>
              </a:cxn>
              <a:cxn ang="0">
                <a:pos x="123" y="54"/>
              </a:cxn>
              <a:cxn ang="0">
                <a:pos x="77" y="54"/>
              </a:cxn>
              <a:cxn ang="0">
                <a:pos x="88" y="42"/>
              </a:cxn>
              <a:cxn ang="0">
                <a:pos x="88" y="65"/>
              </a:cxn>
              <a:cxn ang="0">
                <a:pos x="77" y="54"/>
              </a:cxn>
              <a:cxn ang="0">
                <a:pos x="15" y="42"/>
              </a:cxn>
              <a:cxn ang="0">
                <a:pos x="38" y="54"/>
              </a:cxn>
              <a:cxn ang="0">
                <a:pos x="15" y="65"/>
              </a:cxn>
              <a:cxn ang="0">
                <a:pos x="46" y="115"/>
              </a:cxn>
              <a:cxn ang="0">
                <a:pos x="31" y="80"/>
              </a:cxn>
              <a:cxn ang="0">
                <a:pos x="31" y="73"/>
              </a:cxn>
              <a:cxn ang="0">
                <a:pos x="43" y="73"/>
              </a:cxn>
              <a:cxn ang="0">
                <a:pos x="42" y="103"/>
              </a:cxn>
              <a:cxn ang="0">
                <a:pos x="46" y="112"/>
              </a:cxn>
              <a:cxn ang="0">
                <a:pos x="51" y="65"/>
              </a:cxn>
              <a:cxn ang="0">
                <a:pos x="50" y="65"/>
              </a:cxn>
              <a:cxn ang="0">
                <a:pos x="50" y="42"/>
              </a:cxn>
              <a:cxn ang="0">
                <a:pos x="71" y="34"/>
              </a:cxn>
              <a:cxn ang="0">
                <a:pos x="71" y="73"/>
              </a:cxn>
              <a:cxn ang="0">
                <a:pos x="96" y="100"/>
              </a:cxn>
              <a:cxn ang="0">
                <a:pos x="88" y="73"/>
              </a:cxn>
              <a:cxn ang="0">
                <a:pos x="88" y="34"/>
              </a:cxn>
              <a:cxn ang="0">
                <a:pos x="96" y="8"/>
              </a:cxn>
              <a:cxn ang="0">
                <a:pos x="96" y="100"/>
              </a:cxn>
              <a:cxn ang="0">
                <a:pos x="96" y="100"/>
              </a:cxn>
            </a:cxnLst>
            <a:rect l="0" t="0" r="r" b="b"/>
            <a:pathLst>
              <a:path w="123" h="123">
                <a:moveTo>
                  <a:pt x="96" y="0"/>
                </a:moveTo>
                <a:cubicBezTo>
                  <a:pt x="88" y="0"/>
                  <a:pt x="82" y="5"/>
                  <a:pt x="77" y="14"/>
                </a:cubicBezTo>
                <a:cubicBezTo>
                  <a:pt x="77" y="14"/>
                  <a:pt x="77" y="14"/>
                  <a:pt x="77" y="14"/>
                </a:cubicBezTo>
                <a:cubicBezTo>
                  <a:pt x="71" y="26"/>
                  <a:pt x="61" y="34"/>
                  <a:pt x="51" y="34"/>
                </a:cubicBezTo>
                <a:cubicBezTo>
                  <a:pt x="15" y="34"/>
                  <a:pt x="15" y="34"/>
                  <a:pt x="15" y="34"/>
                </a:cubicBezTo>
                <a:cubicBezTo>
                  <a:pt x="7" y="34"/>
                  <a:pt x="0" y="43"/>
                  <a:pt x="0" y="54"/>
                </a:cubicBezTo>
                <a:cubicBezTo>
                  <a:pt x="0" y="64"/>
                  <a:pt x="7" y="73"/>
                  <a:pt x="15" y="73"/>
                </a:cubicBezTo>
                <a:cubicBezTo>
                  <a:pt x="20" y="73"/>
                  <a:pt x="23" y="76"/>
                  <a:pt x="23" y="80"/>
                </a:cubicBezTo>
                <a:cubicBezTo>
                  <a:pt x="23" y="115"/>
                  <a:pt x="23" y="115"/>
                  <a:pt x="23" y="115"/>
                </a:cubicBezTo>
                <a:cubicBezTo>
                  <a:pt x="23" y="119"/>
                  <a:pt x="26" y="123"/>
                  <a:pt x="31" y="123"/>
                </a:cubicBezTo>
                <a:cubicBezTo>
                  <a:pt x="46" y="123"/>
                  <a:pt x="46" y="123"/>
                  <a:pt x="46" y="123"/>
                </a:cubicBezTo>
                <a:cubicBezTo>
                  <a:pt x="50" y="123"/>
                  <a:pt x="54" y="119"/>
                  <a:pt x="54" y="115"/>
                </a:cubicBezTo>
                <a:cubicBezTo>
                  <a:pt x="54" y="111"/>
                  <a:pt x="54" y="111"/>
                  <a:pt x="54" y="111"/>
                </a:cubicBezTo>
                <a:cubicBezTo>
                  <a:pt x="54" y="107"/>
                  <a:pt x="50" y="106"/>
                  <a:pt x="50" y="103"/>
                </a:cubicBezTo>
                <a:cubicBezTo>
                  <a:pt x="50" y="77"/>
                  <a:pt x="50" y="77"/>
                  <a:pt x="50" y="77"/>
                </a:cubicBezTo>
                <a:cubicBezTo>
                  <a:pt x="50" y="76"/>
                  <a:pt x="50" y="76"/>
                  <a:pt x="50" y="76"/>
                </a:cubicBezTo>
                <a:cubicBezTo>
                  <a:pt x="50" y="76"/>
                  <a:pt x="50" y="75"/>
                  <a:pt x="50" y="75"/>
                </a:cubicBezTo>
                <a:cubicBezTo>
                  <a:pt x="50" y="75"/>
                  <a:pt x="51" y="75"/>
                  <a:pt x="51" y="74"/>
                </a:cubicBezTo>
                <a:cubicBezTo>
                  <a:pt x="51" y="74"/>
                  <a:pt x="51" y="74"/>
                  <a:pt x="52" y="73"/>
                </a:cubicBezTo>
                <a:cubicBezTo>
                  <a:pt x="52" y="73"/>
                  <a:pt x="52" y="73"/>
                  <a:pt x="52" y="73"/>
                </a:cubicBezTo>
                <a:cubicBezTo>
                  <a:pt x="52" y="73"/>
                  <a:pt x="52" y="73"/>
                  <a:pt x="52" y="73"/>
                </a:cubicBezTo>
                <a:cubicBezTo>
                  <a:pt x="52" y="73"/>
                  <a:pt x="53" y="73"/>
                  <a:pt x="53" y="73"/>
                </a:cubicBezTo>
                <a:cubicBezTo>
                  <a:pt x="63" y="74"/>
                  <a:pt x="71" y="82"/>
                  <a:pt x="77" y="94"/>
                </a:cubicBezTo>
                <a:cubicBezTo>
                  <a:pt x="77" y="94"/>
                  <a:pt x="77" y="94"/>
                  <a:pt x="77" y="94"/>
                </a:cubicBezTo>
                <a:cubicBezTo>
                  <a:pt x="82" y="102"/>
                  <a:pt x="88" y="107"/>
                  <a:pt x="96" y="107"/>
                </a:cubicBezTo>
                <a:cubicBezTo>
                  <a:pt x="114" y="107"/>
                  <a:pt x="123" y="80"/>
                  <a:pt x="123" y="54"/>
                </a:cubicBezTo>
                <a:cubicBezTo>
                  <a:pt x="123" y="27"/>
                  <a:pt x="114" y="0"/>
                  <a:pt x="96" y="0"/>
                </a:cubicBezTo>
                <a:close/>
                <a:moveTo>
                  <a:pt x="77" y="54"/>
                </a:moveTo>
                <a:cubicBezTo>
                  <a:pt x="77" y="50"/>
                  <a:pt x="77" y="46"/>
                  <a:pt x="77" y="42"/>
                </a:cubicBezTo>
                <a:cubicBezTo>
                  <a:pt x="88" y="42"/>
                  <a:pt x="88" y="42"/>
                  <a:pt x="88" y="42"/>
                </a:cubicBezTo>
                <a:cubicBezTo>
                  <a:pt x="92" y="42"/>
                  <a:pt x="96" y="47"/>
                  <a:pt x="96" y="54"/>
                </a:cubicBezTo>
                <a:cubicBezTo>
                  <a:pt x="96" y="60"/>
                  <a:pt x="92" y="65"/>
                  <a:pt x="88" y="65"/>
                </a:cubicBezTo>
                <a:cubicBezTo>
                  <a:pt x="77" y="65"/>
                  <a:pt x="77" y="65"/>
                  <a:pt x="77" y="65"/>
                </a:cubicBezTo>
                <a:cubicBezTo>
                  <a:pt x="77" y="61"/>
                  <a:pt x="77" y="58"/>
                  <a:pt x="77" y="54"/>
                </a:cubicBezTo>
                <a:close/>
                <a:moveTo>
                  <a:pt x="8" y="54"/>
                </a:moveTo>
                <a:cubicBezTo>
                  <a:pt x="8" y="47"/>
                  <a:pt x="11" y="42"/>
                  <a:pt x="15" y="42"/>
                </a:cubicBezTo>
                <a:cubicBezTo>
                  <a:pt x="42" y="42"/>
                  <a:pt x="42" y="42"/>
                  <a:pt x="42" y="42"/>
                </a:cubicBezTo>
                <a:cubicBezTo>
                  <a:pt x="40" y="45"/>
                  <a:pt x="38" y="49"/>
                  <a:pt x="38" y="54"/>
                </a:cubicBezTo>
                <a:cubicBezTo>
                  <a:pt x="38" y="58"/>
                  <a:pt x="40" y="62"/>
                  <a:pt x="42" y="65"/>
                </a:cubicBezTo>
                <a:cubicBezTo>
                  <a:pt x="15" y="65"/>
                  <a:pt x="15" y="65"/>
                  <a:pt x="15" y="65"/>
                </a:cubicBezTo>
                <a:cubicBezTo>
                  <a:pt x="11" y="65"/>
                  <a:pt x="8" y="60"/>
                  <a:pt x="8" y="54"/>
                </a:cubicBezTo>
                <a:close/>
                <a:moveTo>
                  <a:pt x="46" y="115"/>
                </a:moveTo>
                <a:cubicBezTo>
                  <a:pt x="31" y="115"/>
                  <a:pt x="31" y="115"/>
                  <a:pt x="31" y="115"/>
                </a:cubicBezTo>
                <a:cubicBezTo>
                  <a:pt x="31" y="80"/>
                  <a:pt x="31" y="80"/>
                  <a:pt x="31" y="80"/>
                </a:cubicBezTo>
                <a:cubicBezTo>
                  <a:pt x="31" y="78"/>
                  <a:pt x="30" y="75"/>
                  <a:pt x="29" y="73"/>
                </a:cubicBezTo>
                <a:cubicBezTo>
                  <a:pt x="31" y="73"/>
                  <a:pt x="31" y="73"/>
                  <a:pt x="31" y="73"/>
                </a:cubicBezTo>
                <a:cubicBezTo>
                  <a:pt x="31" y="73"/>
                  <a:pt x="31" y="73"/>
                  <a:pt x="31" y="73"/>
                </a:cubicBezTo>
                <a:cubicBezTo>
                  <a:pt x="43" y="73"/>
                  <a:pt x="43" y="73"/>
                  <a:pt x="43" y="73"/>
                </a:cubicBezTo>
                <a:cubicBezTo>
                  <a:pt x="42" y="74"/>
                  <a:pt x="42" y="75"/>
                  <a:pt x="42" y="77"/>
                </a:cubicBezTo>
                <a:cubicBezTo>
                  <a:pt x="42" y="103"/>
                  <a:pt x="42" y="103"/>
                  <a:pt x="42" y="103"/>
                </a:cubicBezTo>
                <a:cubicBezTo>
                  <a:pt x="42" y="107"/>
                  <a:pt x="44" y="110"/>
                  <a:pt x="46" y="111"/>
                </a:cubicBezTo>
                <a:cubicBezTo>
                  <a:pt x="46" y="111"/>
                  <a:pt x="46" y="111"/>
                  <a:pt x="46" y="112"/>
                </a:cubicBezTo>
                <a:lnTo>
                  <a:pt x="46" y="115"/>
                </a:lnTo>
                <a:close/>
                <a:moveTo>
                  <a:pt x="51" y="65"/>
                </a:moveTo>
                <a:cubicBezTo>
                  <a:pt x="50" y="65"/>
                  <a:pt x="50" y="65"/>
                  <a:pt x="50" y="65"/>
                </a:cubicBezTo>
                <a:cubicBezTo>
                  <a:pt x="50" y="65"/>
                  <a:pt x="50" y="65"/>
                  <a:pt x="50" y="65"/>
                </a:cubicBezTo>
                <a:cubicBezTo>
                  <a:pt x="46" y="65"/>
                  <a:pt x="42" y="60"/>
                  <a:pt x="42" y="54"/>
                </a:cubicBezTo>
                <a:cubicBezTo>
                  <a:pt x="42" y="47"/>
                  <a:pt x="46" y="42"/>
                  <a:pt x="50" y="42"/>
                </a:cubicBezTo>
                <a:cubicBezTo>
                  <a:pt x="51" y="42"/>
                  <a:pt x="51" y="42"/>
                  <a:pt x="51" y="42"/>
                </a:cubicBezTo>
                <a:cubicBezTo>
                  <a:pt x="58" y="42"/>
                  <a:pt x="65" y="39"/>
                  <a:pt x="71" y="34"/>
                </a:cubicBezTo>
                <a:cubicBezTo>
                  <a:pt x="70" y="40"/>
                  <a:pt x="69" y="47"/>
                  <a:pt x="69" y="54"/>
                </a:cubicBezTo>
                <a:cubicBezTo>
                  <a:pt x="69" y="60"/>
                  <a:pt x="70" y="67"/>
                  <a:pt x="71" y="73"/>
                </a:cubicBezTo>
                <a:cubicBezTo>
                  <a:pt x="65" y="68"/>
                  <a:pt x="58" y="65"/>
                  <a:pt x="51" y="65"/>
                </a:cubicBezTo>
                <a:close/>
                <a:moveTo>
                  <a:pt x="96" y="100"/>
                </a:moveTo>
                <a:cubicBezTo>
                  <a:pt x="88" y="100"/>
                  <a:pt x="82" y="89"/>
                  <a:pt x="79" y="73"/>
                </a:cubicBezTo>
                <a:cubicBezTo>
                  <a:pt x="88" y="73"/>
                  <a:pt x="88" y="73"/>
                  <a:pt x="88" y="73"/>
                </a:cubicBezTo>
                <a:cubicBezTo>
                  <a:pt x="97" y="73"/>
                  <a:pt x="104" y="64"/>
                  <a:pt x="104" y="54"/>
                </a:cubicBezTo>
                <a:cubicBezTo>
                  <a:pt x="104" y="43"/>
                  <a:pt x="97" y="34"/>
                  <a:pt x="88" y="34"/>
                </a:cubicBezTo>
                <a:cubicBezTo>
                  <a:pt x="79" y="34"/>
                  <a:pt x="79" y="34"/>
                  <a:pt x="79" y="34"/>
                </a:cubicBezTo>
                <a:cubicBezTo>
                  <a:pt x="82" y="19"/>
                  <a:pt x="88" y="8"/>
                  <a:pt x="96" y="8"/>
                </a:cubicBezTo>
                <a:cubicBezTo>
                  <a:pt x="107" y="8"/>
                  <a:pt x="115" y="28"/>
                  <a:pt x="115" y="54"/>
                </a:cubicBezTo>
                <a:cubicBezTo>
                  <a:pt x="115" y="79"/>
                  <a:pt x="107" y="100"/>
                  <a:pt x="96" y="100"/>
                </a:cubicBezTo>
                <a:close/>
                <a:moveTo>
                  <a:pt x="96" y="100"/>
                </a:moveTo>
                <a:cubicBezTo>
                  <a:pt x="96" y="100"/>
                  <a:pt x="96" y="100"/>
                  <a:pt x="96" y="100"/>
                </a:cubicBezTo>
              </a:path>
            </a:pathLst>
          </a:custGeom>
          <a:solidFill>
            <a:schemeClr val="bg1"/>
          </a:solidFill>
          <a:ln w="9525">
            <a:noFill/>
            <a:round/>
          </a:ln>
        </p:spPr>
        <p:txBody>
          <a:bodyPr vert="horz" wrap="square" lIns="91440" tIns="45720" rIns="91440" bIns="45720" numCol="1" anchor="t" anchorCtr="0" compatLnSpc="1"/>
          <a:lstStyle/>
          <a:p>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childTnLst>
                                </p:cTn>
                              </p:par>
                            </p:childTnLst>
                          </p:cTn>
                        </p:par>
                        <p:par>
                          <p:cTn id="22" fill="hold">
                            <p:stCondLst>
                              <p:cond delay="1500"/>
                            </p:stCondLst>
                            <p:childTnLst>
                              <p:par>
                                <p:cTn id="23" presetID="2" presetClass="entr" presetSubtype="1" accel="50000" decel="50000"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3" presetClass="entr" presetSubtype="16"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 calcmode="lin" valueType="num">
                                      <p:cBhvr>
                                        <p:cTn id="30" dur="500" fill="hold"/>
                                        <p:tgtEl>
                                          <p:spTgt spid="33"/>
                                        </p:tgtEl>
                                        <p:attrNameLst>
                                          <p:attrName>ppt_w</p:attrName>
                                        </p:attrNameLst>
                                      </p:cBhvr>
                                      <p:tavLst>
                                        <p:tav tm="0">
                                          <p:val>
                                            <p:fltVal val="0"/>
                                          </p:val>
                                        </p:tav>
                                        <p:tav tm="100000">
                                          <p:val>
                                            <p:strVal val="#ppt_w"/>
                                          </p:val>
                                        </p:tav>
                                      </p:tavLst>
                                    </p:anim>
                                    <p:anim calcmode="lin" valueType="num">
                                      <p:cBhvr>
                                        <p:cTn id="31" dur="500" fill="hold"/>
                                        <p:tgtEl>
                                          <p:spTgt spid="33"/>
                                        </p:tgtEl>
                                        <p:attrNameLst>
                                          <p:attrName>ppt_h</p:attrName>
                                        </p:attrNameLst>
                                      </p:cBhvr>
                                      <p:tavLst>
                                        <p:tav tm="0">
                                          <p:val>
                                            <p:fltVal val="0"/>
                                          </p:val>
                                        </p:tav>
                                        <p:tav tm="100000">
                                          <p:val>
                                            <p:strVal val="#ppt_h"/>
                                          </p:val>
                                        </p:tav>
                                      </p:tavLst>
                                    </p:anim>
                                  </p:childTnLst>
                                </p:cTn>
                              </p:par>
                            </p:childTnLst>
                          </p:cTn>
                        </p:par>
                        <p:par>
                          <p:cTn id="32" fill="hold">
                            <p:stCondLst>
                              <p:cond delay="2500"/>
                            </p:stCondLst>
                            <p:childTnLst>
                              <p:par>
                                <p:cTn id="33" presetID="2" presetClass="entr" presetSubtype="4" accel="50000" decel="5000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10"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childTnLst>
                                </p:cTn>
                              </p:par>
                            </p:childTnLst>
                          </p:cTn>
                        </p:par>
                        <p:par>
                          <p:cTn id="40" fill="hold">
                            <p:stCondLst>
                              <p:cond delay="3000"/>
                            </p:stCondLst>
                            <p:childTnLst>
                              <p:par>
                                <p:cTn id="41" presetID="2" presetClass="entr" presetSubtype="1" accel="50000" decel="50000" fill="hold"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0-#ppt_h/2"/>
                                          </p:val>
                                        </p:tav>
                                        <p:tav tm="100000">
                                          <p:val>
                                            <p:strVal val="#ppt_y"/>
                                          </p:val>
                                        </p:tav>
                                      </p:tavLst>
                                    </p:anim>
                                  </p:childTnLst>
                                </p:cTn>
                              </p:par>
                            </p:childTnLst>
                          </p:cTn>
                        </p:par>
                        <p:par>
                          <p:cTn id="45" fill="hold">
                            <p:stCondLst>
                              <p:cond delay="3500"/>
                            </p:stCondLst>
                            <p:childTnLst>
                              <p:par>
                                <p:cTn id="46" presetID="23" presetClass="entr" presetSubtype="16" fill="hold" nodeType="after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p:cTn id="48" dur="500" fill="hold"/>
                                        <p:tgtEl>
                                          <p:spTgt spid="36"/>
                                        </p:tgtEl>
                                        <p:attrNameLst>
                                          <p:attrName>ppt_w</p:attrName>
                                        </p:attrNameLst>
                                      </p:cBhvr>
                                      <p:tavLst>
                                        <p:tav tm="0">
                                          <p:val>
                                            <p:fltVal val="0"/>
                                          </p:val>
                                        </p:tav>
                                        <p:tav tm="100000">
                                          <p:val>
                                            <p:strVal val="#ppt_w"/>
                                          </p:val>
                                        </p:tav>
                                      </p:tavLst>
                                    </p:anim>
                                    <p:anim calcmode="lin" valueType="num">
                                      <p:cBhvr>
                                        <p:cTn id="49" dur="500" fill="hold"/>
                                        <p:tgtEl>
                                          <p:spTgt spid="36"/>
                                        </p:tgtEl>
                                        <p:attrNameLst>
                                          <p:attrName>ppt_h</p:attrName>
                                        </p:attrNameLst>
                                      </p:cBhvr>
                                      <p:tavLst>
                                        <p:tav tm="0">
                                          <p:val>
                                            <p:fltVal val="0"/>
                                          </p:val>
                                        </p:tav>
                                        <p:tav tm="100000">
                                          <p:val>
                                            <p:strVal val="#ppt_h"/>
                                          </p:val>
                                        </p:tav>
                                      </p:tavLst>
                                    </p:anim>
                                  </p:childTnLst>
                                </p:cTn>
                              </p:par>
                            </p:childTnLst>
                          </p:cTn>
                        </p:par>
                        <p:par>
                          <p:cTn id="50" fill="hold">
                            <p:stCondLst>
                              <p:cond delay="4000"/>
                            </p:stCondLst>
                            <p:childTnLst>
                              <p:par>
                                <p:cTn id="51" presetID="2" presetClass="entr" presetSubtype="4" accel="50000" decel="50000" fill="hold" nodeType="after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ppt_x"/>
                                          </p:val>
                                        </p:tav>
                                        <p:tav tm="100000">
                                          <p:val>
                                            <p:strVal val="#ppt_x"/>
                                          </p:val>
                                        </p:tav>
                                      </p:tavLst>
                                    </p:anim>
                                    <p:anim calcmode="lin" valueType="num">
                                      <p:cBhvr additive="base">
                                        <p:cTn id="54" dur="500" fill="hold"/>
                                        <p:tgtEl>
                                          <p:spTgt spid="22"/>
                                        </p:tgtEl>
                                        <p:attrNameLst>
                                          <p:attrName>ppt_y</p:attrName>
                                        </p:attrNameLst>
                                      </p:cBhvr>
                                      <p:tavLst>
                                        <p:tav tm="0">
                                          <p:val>
                                            <p:strVal val="1+#ppt_h/2"/>
                                          </p:val>
                                        </p:tav>
                                        <p:tav tm="100000">
                                          <p:val>
                                            <p:strVal val="#ppt_y"/>
                                          </p:val>
                                        </p:tav>
                                      </p:tavLst>
                                    </p:anim>
                                  </p:childTnLst>
                                </p:cTn>
                              </p:par>
                              <p:par>
                                <p:cTn id="55" presetID="10"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1000"/>
                                        <p:tgtEl>
                                          <p:spTgt spid="25"/>
                                        </p:tgtEl>
                                      </p:cBhvr>
                                    </p:animEffect>
                                  </p:childTnLst>
                                </p:cTn>
                              </p:par>
                            </p:childTnLst>
                          </p:cTn>
                        </p:par>
                        <p:par>
                          <p:cTn id="58" fill="hold">
                            <p:stCondLst>
                              <p:cond delay="4500"/>
                            </p:stCondLst>
                            <p:childTnLst>
                              <p:par>
                                <p:cTn id="59" presetID="2" presetClass="entr" presetSubtype="1" accel="50000" decel="50000" fill="hold" nodeType="after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additive="base">
                                        <p:cTn id="61" dur="500" fill="hold"/>
                                        <p:tgtEl>
                                          <p:spTgt spid="26"/>
                                        </p:tgtEl>
                                        <p:attrNameLst>
                                          <p:attrName>ppt_x</p:attrName>
                                        </p:attrNameLst>
                                      </p:cBhvr>
                                      <p:tavLst>
                                        <p:tav tm="0">
                                          <p:val>
                                            <p:strVal val="#ppt_x"/>
                                          </p:val>
                                        </p:tav>
                                        <p:tav tm="100000">
                                          <p:val>
                                            <p:strVal val="#ppt_x"/>
                                          </p:val>
                                        </p:tav>
                                      </p:tavLst>
                                    </p:anim>
                                    <p:anim calcmode="lin" valueType="num">
                                      <p:cBhvr additive="base">
                                        <p:cTn id="62" dur="500" fill="hold"/>
                                        <p:tgtEl>
                                          <p:spTgt spid="26"/>
                                        </p:tgtEl>
                                        <p:attrNameLst>
                                          <p:attrName>ppt_y</p:attrName>
                                        </p:attrNameLst>
                                      </p:cBhvr>
                                      <p:tavLst>
                                        <p:tav tm="0">
                                          <p:val>
                                            <p:strVal val="0-#ppt_h/2"/>
                                          </p:val>
                                        </p:tav>
                                        <p:tav tm="100000">
                                          <p:val>
                                            <p:strVal val="#ppt_y"/>
                                          </p:val>
                                        </p:tav>
                                      </p:tavLst>
                                    </p:anim>
                                  </p:childTnLst>
                                </p:cTn>
                              </p:par>
                            </p:childTnLst>
                          </p:cTn>
                        </p:par>
                        <p:par>
                          <p:cTn id="63" fill="hold">
                            <p:stCondLst>
                              <p:cond delay="5000"/>
                            </p:stCondLst>
                            <p:childTnLst>
                              <p:par>
                                <p:cTn id="64" presetID="23" presetClass="entr" presetSubtype="16" fill="hold" grpId="0" nodeType="afterEffect">
                                  <p:stCondLst>
                                    <p:cond delay="0"/>
                                  </p:stCondLst>
                                  <p:childTnLst>
                                    <p:set>
                                      <p:cBhvr>
                                        <p:cTn id="65" dur="1" fill="hold">
                                          <p:stCondLst>
                                            <p:cond delay="0"/>
                                          </p:stCondLst>
                                        </p:cTn>
                                        <p:tgtEl>
                                          <p:spTgt spid="40"/>
                                        </p:tgtEl>
                                        <p:attrNameLst>
                                          <p:attrName>style.visibility</p:attrName>
                                        </p:attrNameLst>
                                      </p:cBhvr>
                                      <p:to>
                                        <p:strVal val="visible"/>
                                      </p:to>
                                    </p:set>
                                    <p:anim calcmode="lin" valueType="num">
                                      <p:cBhvr>
                                        <p:cTn id="66" dur="500" fill="hold"/>
                                        <p:tgtEl>
                                          <p:spTgt spid="40"/>
                                        </p:tgtEl>
                                        <p:attrNameLst>
                                          <p:attrName>ppt_w</p:attrName>
                                        </p:attrNameLst>
                                      </p:cBhvr>
                                      <p:tavLst>
                                        <p:tav tm="0">
                                          <p:val>
                                            <p:fltVal val="0"/>
                                          </p:val>
                                        </p:tav>
                                        <p:tav tm="100000">
                                          <p:val>
                                            <p:strVal val="#ppt_w"/>
                                          </p:val>
                                        </p:tav>
                                      </p:tavLst>
                                    </p:anim>
                                    <p:anim calcmode="lin" valueType="num">
                                      <p:cBhvr>
                                        <p:cTn id="67" dur="500" fill="hold"/>
                                        <p:tgtEl>
                                          <p:spTgt spid="40"/>
                                        </p:tgtEl>
                                        <p:attrNameLst>
                                          <p:attrName>ppt_h</p:attrName>
                                        </p:attrNameLst>
                                      </p:cBhvr>
                                      <p:tavLst>
                                        <p:tav tm="0">
                                          <p:val>
                                            <p:fltVal val="0"/>
                                          </p:val>
                                        </p:tav>
                                        <p:tav tm="100000">
                                          <p:val>
                                            <p:strVal val="#ppt_h"/>
                                          </p:val>
                                        </p:tav>
                                      </p:tavLst>
                                    </p:anim>
                                  </p:childTnLst>
                                </p:cTn>
                              </p:par>
                            </p:childTnLst>
                          </p:cTn>
                        </p:par>
                        <p:par>
                          <p:cTn id="68" fill="hold">
                            <p:stCondLst>
                              <p:cond delay="5500"/>
                            </p:stCondLst>
                            <p:childTnLst>
                              <p:par>
                                <p:cTn id="69" presetID="2" presetClass="entr" presetSubtype="4" accel="50000" decel="50000" fill="hold" nodeType="after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additive="base">
                                        <p:cTn id="71" dur="500" fill="hold"/>
                                        <p:tgtEl>
                                          <p:spTgt spid="29"/>
                                        </p:tgtEl>
                                        <p:attrNameLst>
                                          <p:attrName>ppt_x</p:attrName>
                                        </p:attrNameLst>
                                      </p:cBhvr>
                                      <p:tavLst>
                                        <p:tav tm="0">
                                          <p:val>
                                            <p:strVal val="#ppt_x"/>
                                          </p:val>
                                        </p:tav>
                                        <p:tav tm="100000">
                                          <p:val>
                                            <p:strVal val="#ppt_x"/>
                                          </p:val>
                                        </p:tav>
                                      </p:tavLst>
                                    </p:anim>
                                    <p:anim calcmode="lin" valueType="num">
                                      <p:cBhvr additive="base">
                                        <p:cTn id="72" dur="500" fill="hold"/>
                                        <p:tgtEl>
                                          <p:spTgt spid="29"/>
                                        </p:tgtEl>
                                        <p:attrNameLst>
                                          <p:attrName>ppt_y</p:attrName>
                                        </p:attrNameLst>
                                      </p:cBhvr>
                                      <p:tavLst>
                                        <p:tav tm="0">
                                          <p:val>
                                            <p:strVal val="1+#ppt_h/2"/>
                                          </p:val>
                                        </p:tav>
                                        <p:tav tm="100000">
                                          <p:val>
                                            <p:strVal val="#ppt_y"/>
                                          </p:val>
                                        </p:tav>
                                      </p:tavLst>
                                    </p:anim>
                                  </p:childTnLst>
                                </p:cTn>
                              </p:par>
                              <p:par>
                                <p:cTn id="73" presetID="10"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ldLvl="0" animBg="1"/>
      <p:bldP spid="18" grpId="0"/>
      <p:bldP spid="25" grpId="0"/>
      <p:bldP spid="32" grpId="0"/>
      <p:bldP spid="4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7200" y="160470"/>
            <a:ext cx="6000750" cy="581025"/>
          </a:xfrm>
          <a:prstGeom prst="rect">
            <a:avLst/>
          </a:prstGeom>
          <a:noFill/>
        </p:spPr>
        <p:txBody>
          <a:bodyPr wrap="square" rtlCol="0">
            <a:spAutoFit/>
          </a:bodyPr>
          <a:lstStyle/>
          <a:p>
            <a:r>
              <a:rPr lang="en-US" altLang="zh-CN" sz="3000" b="1" dirty="0" smtClean="0">
                <a:solidFill>
                  <a:schemeClr val="bg1"/>
                </a:solidFill>
              </a:rPr>
              <a:t>单击此处添加标题</a:t>
            </a:r>
          </a:p>
        </p:txBody>
      </p:sp>
      <p:sp>
        <p:nvSpPr>
          <p:cNvPr id="2" name="Rectangle 10"/>
          <p:cNvSpPr/>
          <p:nvPr/>
        </p:nvSpPr>
        <p:spPr>
          <a:xfrm>
            <a:off x="838200" y="2800765"/>
            <a:ext cx="2667000" cy="884852"/>
          </a:xfrm>
          <a:prstGeom prst="rect">
            <a:avLst/>
          </a:prstGeom>
        </p:spPr>
        <p:txBody>
          <a:bodyPr wrap="square" lIns="91434" tIns="45717" rIns="91434" bIns="45717">
            <a:spAutoFit/>
          </a:bodyPr>
          <a:lstStyle/>
          <a:p>
            <a:pPr lvl="0" algn="r">
              <a:defRPr/>
            </a:pPr>
            <a:r>
              <a:rPr kumimoji="0" lang="zh-CN" altLang="en-US" sz="10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rPr>
              <a:t>此处添加详细文本描述，建议与标题相关</a:t>
            </a:r>
            <a:r>
              <a:rPr lang="zh-CN" altLang="en-US" sz="1030" kern="0" dirty="0" smtClean="0">
                <a:solidFill>
                  <a:schemeClr val="tx1">
                    <a:lumMod val="50000"/>
                    <a:lumOff val="50000"/>
                  </a:schemeClr>
                </a:solidFill>
                <a:latin typeface="微软雅黑" panose="020B0503020204020204" charset="-122"/>
                <a:ea typeface="微软雅黑" panose="020B0503020204020204" charset="-122"/>
              </a:rPr>
              <a:t>并亮亮图文旗舰店</a:t>
            </a:r>
            <a:r>
              <a:rPr lang="en-US" altLang="zh-CN" sz="1030" kern="0" dirty="0" smtClean="0">
                <a:solidFill>
                  <a:schemeClr val="tx1">
                    <a:lumMod val="50000"/>
                    <a:lumOff val="50000"/>
                  </a:schemeClr>
                </a:solidFill>
                <a:latin typeface="微软雅黑" panose="020B0503020204020204" charset="-122"/>
                <a:ea typeface="微软雅黑" panose="020B0503020204020204" charset="-122"/>
              </a:rPr>
              <a:t>https://liangliangtuwen.tmall.com</a:t>
            </a:r>
            <a:r>
              <a:rPr kumimoji="0" lang="zh-CN" altLang="en-US" sz="1030" b="0" i="0" u="none" strike="noStrike" kern="0" cap="none" spc="0" normalizeH="0" baseline="0" noProof="0" dirty="0" smtClean="0">
                <a:ln>
                  <a:noFill/>
                </a:ln>
                <a:solidFill>
                  <a:schemeClr val="tx1">
                    <a:lumMod val="50000"/>
                    <a:lumOff val="50000"/>
                  </a:schemeClr>
                </a:solidFill>
                <a:effectLst/>
                <a:uLnTx/>
                <a:uFillTx/>
                <a:latin typeface="微软雅黑" panose="020B0503020204020204" charset="-122"/>
                <a:ea typeface="微软雅黑" panose="020B0503020204020204" charset="-122"/>
              </a:rPr>
              <a:t>并</a:t>
            </a:r>
            <a:r>
              <a:rPr kumimoji="0" lang="zh-CN" altLang="en-US" sz="10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rPr>
              <a:t>符合整体语言风格，语言描述尽量简洁生动。尽量将每页幻灯片的字数控制在</a:t>
            </a:r>
            <a:r>
              <a:rPr kumimoji="0" lang="en-US" altLang="zh-CN" sz="10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rPr>
              <a:t>200</a:t>
            </a:r>
            <a:r>
              <a:rPr kumimoji="0" lang="zh-CN" altLang="en-US" sz="103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rPr>
              <a:t>字</a:t>
            </a:r>
            <a:r>
              <a:rPr kumimoji="0" lang="zh-CN" altLang="en-US" sz="1030" b="0" i="0" u="none" strike="noStrike" kern="0" cap="none" spc="0" normalizeH="0" baseline="0" noProof="0" dirty="0" smtClean="0">
                <a:ln>
                  <a:noFill/>
                </a:ln>
                <a:solidFill>
                  <a:schemeClr val="tx1">
                    <a:lumMod val="50000"/>
                    <a:lumOff val="50000"/>
                  </a:schemeClr>
                </a:solidFill>
                <a:effectLst/>
                <a:uLnTx/>
                <a:uFillTx/>
                <a:latin typeface="微软雅黑" panose="020B0503020204020204" charset="-122"/>
                <a:ea typeface="微软雅黑" panose="020B0503020204020204" charset="-122"/>
              </a:rPr>
              <a:t>以内</a:t>
            </a:r>
          </a:p>
        </p:txBody>
      </p:sp>
      <p:sp>
        <p:nvSpPr>
          <p:cNvPr id="3" name="Rectangle 11"/>
          <p:cNvSpPr/>
          <p:nvPr/>
        </p:nvSpPr>
        <p:spPr>
          <a:xfrm>
            <a:off x="1374567" y="1962694"/>
            <a:ext cx="1676400" cy="414020"/>
          </a:xfrm>
          <a:prstGeom prst="rect">
            <a:avLst/>
          </a:prstGeom>
          <a:noFill/>
        </p:spPr>
        <p:txBody>
          <a:bodyPr wrap="square" lIns="91434" tIns="45717" rIns="91434" bIns="45717">
            <a:spAutoFit/>
          </a:bodyPr>
          <a:lstStyle/>
          <a:p>
            <a:pPr marL="0" marR="0" lvl="0" indent="0" algn="r" defTabSz="914400" eaLnBrk="1" fontAlgn="auto" latinLnBrk="0" hangingPunct="1">
              <a:lnSpc>
                <a:spcPct val="100000"/>
              </a:lnSpc>
              <a:spcBef>
                <a:spcPts val="0"/>
              </a:spcBef>
              <a:spcAft>
                <a:spcPts val="0"/>
              </a:spcAft>
              <a:buClrTx/>
              <a:buSzTx/>
              <a:buFontTx/>
              <a:buNone/>
              <a:defRPr/>
            </a:pPr>
            <a:r>
              <a:rPr kumimoji="0" lang="zh-CN" altLang="en-US" sz="1985" b="0" i="0" u="none" strike="noStrike" kern="0" cap="none" spc="0" normalizeH="0" baseline="0" noProof="0" dirty="0" smtClean="0">
                <a:ln>
                  <a:noFill/>
                </a:ln>
                <a:solidFill>
                  <a:schemeClr val="tx1">
                    <a:lumMod val="50000"/>
                    <a:lumOff val="50000"/>
                  </a:schemeClr>
                </a:solidFill>
                <a:effectLst/>
                <a:uLnTx/>
                <a:uFillTx/>
                <a:latin typeface="微软雅黑" panose="020B0503020204020204" charset="-122"/>
                <a:ea typeface="微软雅黑" panose="020B0503020204020204" charset="-122"/>
              </a:rPr>
              <a:t>添加标题</a:t>
            </a:r>
          </a:p>
        </p:txBody>
      </p:sp>
      <p:grpSp>
        <p:nvGrpSpPr>
          <p:cNvPr id="5" name="Group 12"/>
          <p:cNvGrpSpPr/>
          <p:nvPr/>
        </p:nvGrpSpPr>
        <p:grpSpPr>
          <a:xfrm>
            <a:off x="838200" y="1429375"/>
            <a:ext cx="1070902" cy="1070738"/>
            <a:chOff x="3440521" y="2187576"/>
            <a:chExt cx="366050" cy="366050"/>
          </a:xfrm>
          <a:solidFill>
            <a:srgbClr val="000000">
              <a:lumMod val="50000"/>
              <a:lumOff val="50000"/>
            </a:srgbClr>
          </a:solidFill>
        </p:grpSpPr>
        <p:sp>
          <p:nvSpPr>
            <p:cNvPr id="6" name="AutoShape 123"/>
            <p:cNvSpPr/>
            <p:nvPr/>
          </p:nvSpPr>
          <p:spPr bwMode="auto">
            <a:xfrm>
              <a:off x="3440521" y="2187576"/>
              <a:ext cx="366050"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236" tIns="30236" rIns="30236" bIns="30236" anchor="ctr"/>
            <a:lstStyle/>
            <a:p>
              <a:pPr marL="0" marR="0" lvl="0" indent="0" defTabSz="575945" eaLnBrk="1" fontAlgn="auto" latinLnBrk="0" hangingPunct="1">
                <a:lnSpc>
                  <a:spcPct val="100000"/>
                </a:lnSpc>
                <a:spcBef>
                  <a:spcPts val="0"/>
                </a:spcBef>
                <a:spcAft>
                  <a:spcPts val="0"/>
                </a:spcAft>
                <a:buClrTx/>
                <a:buSzTx/>
                <a:buFontTx/>
                <a:buNone/>
                <a:defRPr/>
              </a:pPr>
              <a:endParaRPr kumimoji="0" lang="en-US" sz="3015" b="0" i="0" u="none" strike="noStrike" kern="0" cap="none" spc="0" normalizeH="0" baseline="0" noProof="0" dirty="0">
                <a:ln>
                  <a:noFill/>
                </a:ln>
                <a:solidFill>
                  <a:srgbClr val="FFFFFF"/>
                </a:solidFill>
                <a:effectLst>
                  <a:outerShdw blurRad="38100" dist="38100" dir="2700000" algn="tl">
                    <a:srgbClr val="000000"/>
                  </a:outerShdw>
                </a:effectLst>
                <a:uLnTx/>
                <a:uFillTx/>
                <a:latin typeface="微软雅黑" panose="020B0503020204020204" charset="-122"/>
              </a:endParaRPr>
            </a:p>
          </p:txBody>
        </p:sp>
        <p:sp>
          <p:nvSpPr>
            <p:cNvPr id="7" name="AutoShape 124"/>
            <p:cNvSpPr/>
            <p:nvPr/>
          </p:nvSpPr>
          <p:spPr bwMode="auto">
            <a:xfrm>
              <a:off x="3543766" y="2290195"/>
              <a:ext cx="160186" cy="1601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236" tIns="30236" rIns="30236" bIns="30236" anchor="ctr"/>
            <a:lstStyle/>
            <a:p>
              <a:pPr marL="0" marR="0" lvl="0" indent="0" defTabSz="575945" eaLnBrk="1" fontAlgn="auto" latinLnBrk="0" hangingPunct="1">
                <a:lnSpc>
                  <a:spcPct val="100000"/>
                </a:lnSpc>
                <a:spcBef>
                  <a:spcPts val="0"/>
                </a:spcBef>
                <a:spcAft>
                  <a:spcPts val="0"/>
                </a:spcAft>
                <a:buClrTx/>
                <a:buSzTx/>
                <a:buFontTx/>
                <a:buNone/>
                <a:defRPr/>
              </a:pPr>
              <a:endParaRPr kumimoji="0" lang="en-US" sz="3015" b="0" i="0" u="none" strike="noStrike" kern="0" cap="none" spc="0" normalizeH="0" baseline="0" noProof="0" dirty="0">
                <a:ln>
                  <a:noFill/>
                </a:ln>
                <a:solidFill>
                  <a:srgbClr val="FFFFFF"/>
                </a:solidFill>
                <a:effectLst>
                  <a:outerShdw blurRad="38100" dist="38100" dir="2700000" algn="tl">
                    <a:srgbClr val="000000"/>
                  </a:outerShdw>
                </a:effectLst>
                <a:uLnTx/>
                <a:uFillTx/>
                <a:latin typeface="微软雅黑" panose="020B0503020204020204" charset="-122"/>
              </a:endParaRPr>
            </a:p>
          </p:txBody>
        </p:sp>
        <p:sp>
          <p:nvSpPr>
            <p:cNvPr id="8" name="AutoShape 125"/>
            <p:cNvSpPr/>
            <p:nvPr/>
          </p:nvSpPr>
          <p:spPr bwMode="auto">
            <a:xfrm>
              <a:off x="3577556" y="2324610"/>
              <a:ext cx="91982" cy="919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236" tIns="30236" rIns="30236" bIns="30236" anchor="ctr"/>
            <a:lstStyle/>
            <a:p>
              <a:pPr marL="0" marR="0" lvl="0" indent="0" defTabSz="575945" eaLnBrk="1" fontAlgn="auto" latinLnBrk="0" hangingPunct="1">
                <a:lnSpc>
                  <a:spcPct val="100000"/>
                </a:lnSpc>
                <a:spcBef>
                  <a:spcPts val="0"/>
                </a:spcBef>
                <a:spcAft>
                  <a:spcPts val="0"/>
                </a:spcAft>
                <a:buClrTx/>
                <a:buSzTx/>
                <a:buFontTx/>
                <a:buNone/>
                <a:defRPr/>
              </a:pPr>
              <a:endParaRPr kumimoji="0" lang="en-US" sz="3015" b="0" i="0" u="none" strike="noStrike" kern="0" cap="none" spc="0" normalizeH="0" baseline="0" noProof="0" dirty="0">
                <a:ln>
                  <a:noFill/>
                </a:ln>
                <a:solidFill>
                  <a:srgbClr val="FFFFFF"/>
                </a:solidFill>
                <a:effectLst>
                  <a:outerShdw blurRad="38100" dist="38100" dir="2700000" algn="tl">
                    <a:srgbClr val="000000"/>
                  </a:outerShdw>
                </a:effectLst>
                <a:uLnTx/>
                <a:uFillTx/>
                <a:latin typeface="微软雅黑" panose="020B0503020204020204" charset="-122"/>
              </a:endParaRPr>
            </a:p>
          </p:txBody>
        </p:sp>
      </p:grpSp>
      <p:grpSp>
        <p:nvGrpSpPr>
          <p:cNvPr id="9" name="Group 56"/>
          <p:cNvGrpSpPr/>
          <p:nvPr/>
        </p:nvGrpSpPr>
        <p:grpSpPr>
          <a:xfrm>
            <a:off x="4038600" y="1353186"/>
            <a:ext cx="4267200" cy="807016"/>
            <a:chOff x="4038600" y="1352549"/>
            <a:chExt cx="4267200" cy="807140"/>
          </a:xfrm>
        </p:grpSpPr>
        <p:sp>
          <p:nvSpPr>
            <p:cNvPr id="10" name="Rectangle 49"/>
            <p:cNvSpPr/>
            <p:nvPr/>
          </p:nvSpPr>
          <p:spPr>
            <a:xfrm>
              <a:off x="4114800" y="1352549"/>
              <a:ext cx="4191000" cy="762000"/>
            </a:xfrm>
            <a:prstGeom prst="rect">
              <a:avLst/>
            </a:prstGeom>
            <a:solidFill>
              <a:srgbClr val="FAAD29"/>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30" b="0"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11" name="Rectangle 30"/>
            <p:cNvSpPr/>
            <p:nvPr/>
          </p:nvSpPr>
          <p:spPr>
            <a:xfrm>
              <a:off x="5181600" y="1428750"/>
              <a:ext cx="3048000" cy="572858"/>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030" b="0" i="0" u="none" strike="noStrike" kern="0" cap="none" spc="0" normalizeH="0" baseline="0" noProof="0" dirty="0" smtClean="0">
                  <a:ln>
                    <a:noFill/>
                  </a:ln>
                  <a:solidFill>
                    <a:sysClr val="window" lastClr="FFFFFF"/>
                  </a:solidFill>
                  <a:effectLst/>
                  <a:uLnTx/>
                  <a:uFillTx/>
                  <a:latin typeface="微软雅黑" panose="020B0503020204020204" charset="-122"/>
                  <a:ea typeface="微软雅黑" panose="020B0503020204020204" charset="-122"/>
                </a:rPr>
                <a:t>此处添加详细文本描述，建议与标题相关并符合整体语言风格，语言描述尽量简洁生动。尽量将每页幻灯片的字数控制在</a:t>
              </a:r>
              <a:r>
                <a:rPr kumimoji="0" lang="en-US" altLang="zh-CN" sz="1030" b="0" i="0" u="none" strike="noStrike" kern="0" cap="none" spc="0" normalizeH="0" baseline="0" noProof="0" dirty="0" smtClean="0">
                  <a:ln>
                    <a:noFill/>
                  </a:ln>
                  <a:solidFill>
                    <a:sysClr val="window" lastClr="FFFFFF"/>
                  </a:solidFill>
                  <a:effectLst/>
                  <a:uLnTx/>
                  <a:uFillTx/>
                  <a:latin typeface="微软雅黑" panose="020B0503020204020204" charset="-122"/>
                  <a:ea typeface="微软雅黑" panose="020B0503020204020204" charset="-122"/>
                </a:rPr>
                <a:t>200</a:t>
              </a:r>
              <a:r>
                <a:rPr kumimoji="0" lang="zh-CN" altLang="en-US" sz="1030" b="0" i="0" u="none" strike="noStrike" kern="0" cap="none" spc="0" normalizeH="0" baseline="0" noProof="0" dirty="0" smtClean="0">
                  <a:ln>
                    <a:noFill/>
                  </a:ln>
                  <a:solidFill>
                    <a:sysClr val="window" lastClr="FFFFFF"/>
                  </a:solidFill>
                  <a:effectLst/>
                  <a:uLnTx/>
                  <a:uFillTx/>
                  <a:latin typeface="微软雅黑" panose="020B0503020204020204" charset="-122"/>
                  <a:ea typeface="微软雅黑" panose="020B0503020204020204" charset="-122"/>
                </a:rPr>
                <a:t>字以内</a:t>
              </a:r>
              <a:endParaRPr kumimoji="0" lang="ms-MY" sz="1030" b="0" i="0" u="none" strike="noStrike" kern="0" cap="none" spc="0" normalizeH="0" baseline="0" noProof="0" dirty="0">
                <a:ln>
                  <a:noFill/>
                </a:ln>
                <a:solidFill>
                  <a:sysClr val="window" lastClr="FFFFFF"/>
                </a:solidFill>
                <a:effectLst/>
                <a:uLnTx/>
                <a:uFillTx/>
                <a:latin typeface="微软雅黑" panose="020B0503020204020204" charset="-122"/>
              </a:endParaRPr>
            </a:p>
          </p:txBody>
        </p:sp>
        <p:grpSp>
          <p:nvGrpSpPr>
            <p:cNvPr id="12" name="Group 54"/>
            <p:cNvGrpSpPr/>
            <p:nvPr/>
          </p:nvGrpSpPr>
          <p:grpSpPr>
            <a:xfrm>
              <a:off x="4038600" y="1428750"/>
              <a:ext cx="1371600" cy="730939"/>
              <a:chOff x="3962400" y="1276350"/>
              <a:chExt cx="1371600" cy="730939"/>
            </a:xfrm>
          </p:grpSpPr>
          <p:sp>
            <p:nvSpPr>
              <p:cNvPr id="13" name="Rectangle 31"/>
              <p:cNvSpPr/>
              <p:nvPr/>
            </p:nvSpPr>
            <p:spPr>
              <a:xfrm>
                <a:off x="3962400" y="1657350"/>
                <a:ext cx="1371600" cy="349939"/>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585" b="0" i="0" u="none" strike="noStrike" kern="0" cap="none" spc="0" normalizeH="0" baseline="0" noProof="0" dirty="0" smtClean="0">
                    <a:ln>
                      <a:noFill/>
                    </a:ln>
                    <a:solidFill>
                      <a:sysClr val="window" lastClr="FFFFFF"/>
                    </a:solidFill>
                    <a:effectLst/>
                    <a:uLnTx/>
                    <a:uFillTx/>
                    <a:latin typeface="微软雅黑" panose="020B0503020204020204" charset="-122"/>
                    <a:ea typeface="微软雅黑" panose="020B0503020204020204" charset="-122"/>
                  </a:rPr>
                  <a:t>输入标题</a:t>
                </a:r>
                <a:endParaRPr kumimoji="0" lang="ms-MY" sz="1585" b="0" i="0" u="none" strike="noStrike" kern="0" cap="none" spc="0" normalizeH="0" baseline="0" noProof="0" dirty="0">
                  <a:ln>
                    <a:noFill/>
                  </a:ln>
                  <a:solidFill>
                    <a:sysClr val="window" lastClr="FFFFFF"/>
                  </a:solidFill>
                  <a:effectLst/>
                  <a:uLnTx/>
                  <a:uFillTx/>
                  <a:latin typeface="微软雅黑" panose="020B0503020204020204" charset="-122"/>
                </a:endParaRPr>
              </a:p>
            </p:txBody>
          </p:sp>
          <p:grpSp>
            <p:nvGrpSpPr>
              <p:cNvPr id="14" name="Group 40"/>
              <p:cNvGrpSpPr/>
              <p:nvPr/>
            </p:nvGrpSpPr>
            <p:grpSpPr>
              <a:xfrm>
                <a:off x="4419600" y="1276350"/>
                <a:ext cx="370114" cy="370114"/>
                <a:chOff x="3820885" y="1360715"/>
                <a:chExt cx="370114" cy="370114"/>
              </a:xfrm>
            </p:grpSpPr>
            <p:sp>
              <p:nvSpPr>
                <p:cNvPr id="15" name="Oval 33"/>
                <p:cNvSpPr/>
                <p:nvPr/>
              </p:nvSpPr>
              <p:spPr>
                <a:xfrm>
                  <a:off x="3820885" y="1360715"/>
                  <a:ext cx="370114" cy="370114"/>
                </a:xfrm>
                <a:prstGeom prst="ellipse">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30" b="0"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16" name="Freeform 26"/>
                <p:cNvSpPr/>
                <p:nvPr/>
              </p:nvSpPr>
              <p:spPr bwMode="auto">
                <a:xfrm>
                  <a:off x="3922046" y="1462103"/>
                  <a:ext cx="160096" cy="166034"/>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0070C0"/>
                </a:solidFill>
                <a:ln>
                  <a:noFill/>
                </a:ln>
              </p:spPr>
              <p:txBody>
                <a:bodyPr vert="horz" wrap="square" lIns="72567" tIns="36283" rIns="72567" bIns="36283"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430" b="0" i="0" u="none" strike="noStrike" kern="0" cap="none" spc="0" normalizeH="0" baseline="0" noProof="0" dirty="0">
                    <a:ln>
                      <a:noFill/>
                    </a:ln>
                    <a:solidFill>
                      <a:sysClr val="windowText" lastClr="000000"/>
                    </a:solidFill>
                    <a:effectLst/>
                    <a:uLnTx/>
                    <a:uFillTx/>
                    <a:latin typeface="微软雅黑" panose="020B0503020204020204" charset="-122"/>
                  </a:endParaRPr>
                </a:p>
              </p:txBody>
            </p:sp>
          </p:grpSp>
        </p:grpSp>
      </p:grpSp>
      <p:grpSp>
        <p:nvGrpSpPr>
          <p:cNvPr id="57" name="Group 57"/>
          <p:cNvGrpSpPr/>
          <p:nvPr/>
        </p:nvGrpSpPr>
        <p:grpSpPr>
          <a:xfrm>
            <a:off x="4114800" y="2115070"/>
            <a:ext cx="4286080" cy="807016"/>
            <a:chOff x="4114800" y="2114550"/>
            <a:chExt cx="4286079" cy="807139"/>
          </a:xfrm>
        </p:grpSpPr>
        <p:sp>
          <p:nvSpPr>
            <p:cNvPr id="58" name="Rectangle 50"/>
            <p:cNvSpPr/>
            <p:nvPr/>
          </p:nvSpPr>
          <p:spPr>
            <a:xfrm>
              <a:off x="4114800" y="2114550"/>
              <a:ext cx="4191000" cy="762000"/>
            </a:xfrm>
            <a:prstGeom prst="rect">
              <a:avLst/>
            </a:prstGeom>
            <a:solidFill>
              <a:srgbClr val="F3650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30" b="0"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59" name="Rectangle 18"/>
            <p:cNvSpPr/>
            <p:nvPr/>
          </p:nvSpPr>
          <p:spPr>
            <a:xfrm>
              <a:off x="4191000" y="2190750"/>
              <a:ext cx="3048000" cy="572858"/>
            </a:xfrm>
            <a:prstGeom prst="rect">
              <a:avLst/>
            </a:prstGeom>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defRPr/>
              </a:pPr>
              <a:r>
                <a:rPr kumimoji="0" lang="zh-CN" altLang="en-US" sz="1030" b="0" i="0" u="none" strike="noStrike" kern="0" cap="none" spc="0" normalizeH="0" baseline="0" noProof="0" dirty="0" smtClean="0">
                  <a:ln>
                    <a:noFill/>
                  </a:ln>
                  <a:solidFill>
                    <a:sysClr val="window" lastClr="FFFFFF"/>
                  </a:solidFill>
                  <a:effectLst/>
                  <a:uLnTx/>
                  <a:uFillTx/>
                  <a:latin typeface="微软雅黑" panose="020B0503020204020204" charset="-122"/>
                  <a:ea typeface="微软雅黑" panose="020B0503020204020204" charset="-122"/>
                </a:rPr>
                <a:t>此处添加详细文本描述，建议与标题相关并符合整体语言风格，语言描述尽量简洁生动。尽量将每页幻灯片的字数控制在</a:t>
              </a:r>
              <a:r>
                <a:rPr kumimoji="0" lang="en-US" altLang="zh-CN" sz="1030" b="0" i="0" u="none" strike="noStrike" kern="0" cap="none" spc="0" normalizeH="0" baseline="0" noProof="0" dirty="0" smtClean="0">
                  <a:ln>
                    <a:noFill/>
                  </a:ln>
                  <a:solidFill>
                    <a:sysClr val="window" lastClr="FFFFFF"/>
                  </a:solidFill>
                  <a:effectLst/>
                  <a:uLnTx/>
                  <a:uFillTx/>
                  <a:latin typeface="微软雅黑" panose="020B0503020204020204" charset="-122"/>
                  <a:ea typeface="微软雅黑" panose="020B0503020204020204" charset="-122"/>
                </a:rPr>
                <a:t>200</a:t>
              </a:r>
              <a:r>
                <a:rPr kumimoji="0" lang="zh-CN" altLang="en-US" sz="1030" b="0" i="0" u="none" strike="noStrike" kern="0" cap="none" spc="0" normalizeH="0" baseline="0" noProof="0" dirty="0" smtClean="0">
                  <a:ln>
                    <a:noFill/>
                  </a:ln>
                  <a:solidFill>
                    <a:sysClr val="window" lastClr="FFFFFF"/>
                  </a:solidFill>
                  <a:effectLst/>
                  <a:uLnTx/>
                  <a:uFillTx/>
                  <a:latin typeface="微软雅黑" panose="020B0503020204020204" charset="-122"/>
                  <a:ea typeface="微软雅黑" panose="020B0503020204020204" charset="-122"/>
                </a:rPr>
                <a:t>字以内</a:t>
              </a:r>
              <a:endParaRPr kumimoji="0" lang="ms-MY" sz="1030" b="0" i="0" u="none" strike="noStrike" kern="0" cap="none" spc="0" normalizeH="0" baseline="0" noProof="0" dirty="0">
                <a:ln>
                  <a:noFill/>
                </a:ln>
                <a:solidFill>
                  <a:sysClr val="window" lastClr="FFFFFF"/>
                </a:solidFill>
                <a:effectLst/>
                <a:uLnTx/>
                <a:uFillTx/>
                <a:latin typeface="微软雅黑" panose="020B0503020204020204" charset="-122"/>
              </a:endParaRPr>
            </a:p>
          </p:txBody>
        </p:sp>
        <p:grpSp>
          <p:nvGrpSpPr>
            <p:cNvPr id="60" name="Group 47"/>
            <p:cNvGrpSpPr/>
            <p:nvPr/>
          </p:nvGrpSpPr>
          <p:grpSpPr>
            <a:xfrm>
              <a:off x="7029279" y="2190750"/>
              <a:ext cx="1371600" cy="730939"/>
              <a:chOff x="3905079" y="2114550"/>
              <a:chExt cx="1371600" cy="730939"/>
            </a:xfrm>
          </p:grpSpPr>
          <p:sp>
            <p:nvSpPr>
              <p:cNvPr id="61" name="Rectangle 35"/>
              <p:cNvSpPr/>
              <p:nvPr/>
            </p:nvSpPr>
            <p:spPr>
              <a:xfrm>
                <a:off x="3905079" y="2495550"/>
                <a:ext cx="1371600" cy="349939"/>
              </a:xfrm>
              <a:prstGeom prst="rect">
                <a:avLst/>
              </a:prstGeom>
              <a:noFill/>
            </p:spPr>
            <p:txBody>
              <a:bodyPr wrap="square">
                <a:spAutoFit/>
              </a:bodyPr>
              <a:lstStyle/>
              <a:p>
                <a:pPr lvl="0" algn="ctr" defTabSz="914400">
                  <a:defRPr/>
                </a:pPr>
                <a:r>
                  <a:rPr lang="zh-CN" altLang="en-US" sz="1585" kern="0" dirty="0">
                    <a:solidFill>
                      <a:sysClr val="window" lastClr="FFFFFF"/>
                    </a:solidFill>
                    <a:latin typeface="微软雅黑" panose="020B0503020204020204" charset="-122"/>
                    <a:ea typeface="微软雅黑" panose="020B0503020204020204" charset="-122"/>
                  </a:rPr>
                  <a:t>输入标题</a:t>
                </a:r>
                <a:endParaRPr lang="ms-MY" altLang="zh-CN" sz="1585" kern="0" dirty="0">
                  <a:solidFill>
                    <a:sysClr val="window" lastClr="FFFFFF"/>
                  </a:solidFill>
                  <a:latin typeface="微软雅黑" panose="020B0503020204020204" charset="-122"/>
                  <a:ea typeface="微软雅黑" panose="020B0503020204020204" charset="-122"/>
                </a:endParaRPr>
              </a:p>
            </p:txBody>
          </p:sp>
          <p:grpSp>
            <p:nvGrpSpPr>
              <p:cNvPr id="62" name="Group 40"/>
              <p:cNvGrpSpPr/>
              <p:nvPr/>
            </p:nvGrpSpPr>
            <p:grpSpPr>
              <a:xfrm>
                <a:off x="4419600" y="2114550"/>
                <a:ext cx="370114" cy="370114"/>
                <a:chOff x="3820885" y="1360715"/>
                <a:chExt cx="370114" cy="370114"/>
              </a:xfrm>
            </p:grpSpPr>
            <p:sp>
              <p:nvSpPr>
                <p:cNvPr id="63" name="Oval 37"/>
                <p:cNvSpPr/>
                <p:nvPr/>
              </p:nvSpPr>
              <p:spPr>
                <a:xfrm>
                  <a:off x="3820885" y="1360715"/>
                  <a:ext cx="370114" cy="370114"/>
                </a:xfrm>
                <a:prstGeom prst="ellipse">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30" b="0"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64" name="Freeform 26"/>
                <p:cNvSpPr/>
                <p:nvPr/>
              </p:nvSpPr>
              <p:spPr bwMode="auto">
                <a:xfrm>
                  <a:off x="3922046" y="1462103"/>
                  <a:ext cx="160096" cy="166034"/>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00B0F0"/>
                </a:solidFill>
                <a:ln>
                  <a:noFill/>
                </a:ln>
              </p:spPr>
              <p:txBody>
                <a:bodyPr vert="horz" wrap="square" lIns="72567" tIns="36283" rIns="72567" bIns="36283"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430" b="0" i="0" u="none" strike="noStrike" kern="0" cap="none" spc="0" normalizeH="0" baseline="0" noProof="0" dirty="0">
                    <a:ln>
                      <a:noFill/>
                    </a:ln>
                    <a:solidFill>
                      <a:sysClr val="windowText" lastClr="000000"/>
                    </a:solidFill>
                    <a:effectLst/>
                    <a:uLnTx/>
                    <a:uFillTx/>
                    <a:latin typeface="微软雅黑" panose="020B0503020204020204" charset="-122"/>
                  </a:endParaRPr>
                </a:p>
              </p:txBody>
            </p:sp>
          </p:grpSp>
        </p:grpSp>
      </p:grpSp>
      <p:grpSp>
        <p:nvGrpSpPr>
          <p:cNvPr id="65" name="Group 58"/>
          <p:cNvGrpSpPr/>
          <p:nvPr/>
        </p:nvGrpSpPr>
        <p:grpSpPr>
          <a:xfrm>
            <a:off x="4057685" y="2876954"/>
            <a:ext cx="4248115" cy="807016"/>
            <a:chOff x="4057685" y="2876550"/>
            <a:chExt cx="4248115" cy="807139"/>
          </a:xfrm>
        </p:grpSpPr>
        <p:sp>
          <p:nvSpPr>
            <p:cNvPr id="66" name="Rectangle 51"/>
            <p:cNvSpPr/>
            <p:nvPr/>
          </p:nvSpPr>
          <p:spPr>
            <a:xfrm>
              <a:off x="4114800" y="2876550"/>
              <a:ext cx="4191000" cy="762000"/>
            </a:xfrm>
            <a:prstGeom prst="rect">
              <a:avLst/>
            </a:prstGeom>
            <a:solidFill>
              <a:srgbClr val="E73B0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30" b="0"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67" name="Rectangle 6"/>
            <p:cNvSpPr/>
            <p:nvPr/>
          </p:nvSpPr>
          <p:spPr>
            <a:xfrm>
              <a:off x="5181600" y="2952750"/>
              <a:ext cx="3048000" cy="572858"/>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030" b="0" i="0" u="none" strike="noStrike" kern="0" cap="none" spc="0" normalizeH="0" baseline="0" noProof="0" dirty="0" smtClean="0">
                  <a:ln>
                    <a:noFill/>
                  </a:ln>
                  <a:solidFill>
                    <a:sysClr val="window" lastClr="FFFFFF"/>
                  </a:solidFill>
                  <a:effectLst/>
                  <a:uLnTx/>
                  <a:uFillTx/>
                  <a:latin typeface="微软雅黑" panose="020B0503020204020204" charset="-122"/>
                  <a:ea typeface="微软雅黑" panose="020B0503020204020204" charset="-122"/>
                </a:rPr>
                <a:t>此处添加详细文本描述，建议与标题相关并符合整体语言风格，语言描述尽量简洁生动。尽量将每页幻灯片的字数控制在</a:t>
              </a:r>
              <a:r>
                <a:rPr kumimoji="0" lang="en-US" altLang="zh-CN" sz="1030" b="0" i="0" u="none" strike="noStrike" kern="0" cap="none" spc="0" normalizeH="0" baseline="0" noProof="0" dirty="0" smtClean="0">
                  <a:ln>
                    <a:noFill/>
                  </a:ln>
                  <a:solidFill>
                    <a:sysClr val="window" lastClr="FFFFFF"/>
                  </a:solidFill>
                  <a:effectLst/>
                  <a:uLnTx/>
                  <a:uFillTx/>
                  <a:latin typeface="微软雅黑" panose="020B0503020204020204" charset="-122"/>
                  <a:ea typeface="微软雅黑" panose="020B0503020204020204" charset="-122"/>
                </a:rPr>
                <a:t>200</a:t>
              </a:r>
              <a:r>
                <a:rPr kumimoji="0" lang="zh-CN" altLang="en-US" sz="1030" b="0" i="0" u="none" strike="noStrike" kern="0" cap="none" spc="0" normalizeH="0" baseline="0" noProof="0" dirty="0" smtClean="0">
                  <a:ln>
                    <a:noFill/>
                  </a:ln>
                  <a:solidFill>
                    <a:sysClr val="window" lastClr="FFFFFF"/>
                  </a:solidFill>
                  <a:effectLst/>
                  <a:uLnTx/>
                  <a:uFillTx/>
                  <a:latin typeface="微软雅黑" panose="020B0503020204020204" charset="-122"/>
                  <a:ea typeface="微软雅黑" panose="020B0503020204020204" charset="-122"/>
                </a:rPr>
                <a:t>字以内</a:t>
              </a:r>
              <a:endParaRPr kumimoji="0" lang="ms-MY" sz="1030" b="0" i="0" u="none" strike="noStrike" kern="0" cap="none" spc="0" normalizeH="0" baseline="0" noProof="0" dirty="0">
                <a:ln>
                  <a:noFill/>
                </a:ln>
                <a:solidFill>
                  <a:sysClr val="window" lastClr="FFFFFF"/>
                </a:solidFill>
                <a:effectLst/>
                <a:uLnTx/>
                <a:uFillTx/>
                <a:latin typeface="微软雅黑" panose="020B0503020204020204" charset="-122"/>
              </a:endParaRPr>
            </a:p>
          </p:txBody>
        </p:sp>
        <p:grpSp>
          <p:nvGrpSpPr>
            <p:cNvPr id="68" name="Group 53"/>
            <p:cNvGrpSpPr/>
            <p:nvPr/>
          </p:nvGrpSpPr>
          <p:grpSpPr>
            <a:xfrm>
              <a:off x="4057685" y="2952750"/>
              <a:ext cx="1371600" cy="730939"/>
              <a:chOff x="3905285" y="3105150"/>
              <a:chExt cx="1371600" cy="730939"/>
            </a:xfrm>
          </p:grpSpPr>
          <p:sp>
            <p:nvSpPr>
              <p:cNvPr id="69" name="Rectangle 39"/>
              <p:cNvSpPr/>
              <p:nvPr/>
            </p:nvSpPr>
            <p:spPr>
              <a:xfrm>
                <a:off x="3905285" y="3486150"/>
                <a:ext cx="1371600" cy="349939"/>
              </a:xfrm>
              <a:prstGeom prst="rect">
                <a:avLst/>
              </a:prstGeom>
              <a:noFill/>
            </p:spPr>
            <p:txBody>
              <a:bodyPr wrap="square">
                <a:spAutoFit/>
              </a:bodyPr>
              <a:lstStyle/>
              <a:p>
                <a:pPr lvl="0" algn="ctr" defTabSz="914400">
                  <a:defRPr/>
                </a:pPr>
                <a:r>
                  <a:rPr lang="zh-CN" altLang="en-US" sz="1585" kern="0" dirty="0">
                    <a:solidFill>
                      <a:sysClr val="window" lastClr="FFFFFF"/>
                    </a:solidFill>
                    <a:latin typeface="微软雅黑" panose="020B0503020204020204" charset="-122"/>
                    <a:ea typeface="微软雅黑" panose="020B0503020204020204" charset="-122"/>
                  </a:rPr>
                  <a:t>输入标题</a:t>
                </a:r>
                <a:endParaRPr lang="ms-MY" altLang="zh-CN" sz="1585" kern="0" dirty="0">
                  <a:solidFill>
                    <a:sysClr val="window" lastClr="FFFFFF"/>
                  </a:solidFill>
                  <a:latin typeface="微软雅黑" panose="020B0503020204020204" charset="-122"/>
                  <a:ea typeface="微软雅黑" panose="020B0503020204020204" charset="-122"/>
                </a:endParaRPr>
              </a:p>
            </p:txBody>
          </p:sp>
          <p:grpSp>
            <p:nvGrpSpPr>
              <p:cNvPr id="70" name="Group 40"/>
              <p:cNvGrpSpPr/>
              <p:nvPr/>
            </p:nvGrpSpPr>
            <p:grpSpPr>
              <a:xfrm>
                <a:off x="4419600" y="3105150"/>
                <a:ext cx="370114" cy="370114"/>
                <a:chOff x="3820885" y="1360715"/>
                <a:chExt cx="370114" cy="370114"/>
              </a:xfrm>
            </p:grpSpPr>
            <p:sp>
              <p:nvSpPr>
                <p:cNvPr id="71" name="Oval 41"/>
                <p:cNvSpPr/>
                <p:nvPr/>
              </p:nvSpPr>
              <p:spPr>
                <a:xfrm>
                  <a:off x="3820885" y="1360715"/>
                  <a:ext cx="370114" cy="370114"/>
                </a:xfrm>
                <a:prstGeom prst="ellipse">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30" b="0"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72" name="Freeform 26"/>
                <p:cNvSpPr/>
                <p:nvPr/>
              </p:nvSpPr>
              <p:spPr bwMode="auto">
                <a:xfrm>
                  <a:off x="3922046" y="1462103"/>
                  <a:ext cx="160096" cy="166034"/>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66CCFF"/>
                </a:solidFill>
                <a:ln>
                  <a:noFill/>
                </a:ln>
              </p:spPr>
              <p:txBody>
                <a:bodyPr vert="horz" wrap="square" lIns="72567" tIns="36283" rIns="72567" bIns="36283"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430" b="0" i="0" u="none" strike="noStrike" kern="0" cap="none" spc="0" normalizeH="0" baseline="0" noProof="0" dirty="0">
                    <a:ln>
                      <a:noFill/>
                    </a:ln>
                    <a:solidFill>
                      <a:sysClr val="windowText" lastClr="000000"/>
                    </a:solidFill>
                    <a:effectLst/>
                    <a:uLnTx/>
                    <a:uFillTx/>
                    <a:latin typeface="微软雅黑" panose="020B0503020204020204" charset="-122"/>
                  </a:endParaRPr>
                </a:p>
              </p:txBody>
            </p:sp>
          </p:grpSp>
        </p:grpSp>
      </p:grpSp>
      <p:grpSp>
        <p:nvGrpSpPr>
          <p:cNvPr id="73" name="Group 59"/>
          <p:cNvGrpSpPr/>
          <p:nvPr/>
        </p:nvGrpSpPr>
        <p:grpSpPr>
          <a:xfrm>
            <a:off x="4114800" y="3638839"/>
            <a:ext cx="4228934" cy="1048950"/>
            <a:chOff x="4114800" y="3638550"/>
            <a:chExt cx="4228934" cy="1049110"/>
          </a:xfrm>
        </p:grpSpPr>
        <p:sp>
          <p:nvSpPr>
            <p:cNvPr id="74" name="Rectangle 52"/>
            <p:cNvSpPr/>
            <p:nvPr/>
          </p:nvSpPr>
          <p:spPr>
            <a:xfrm>
              <a:off x="4114800" y="3638550"/>
              <a:ext cx="4191000" cy="762000"/>
            </a:xfrm>
            <a:prstGeom prst="rect">
              <a:avLst/>
            </a:prstGeom>
            <a:solidFill>
              <a:srgbClr val="3E825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30" b="0"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75" name="Rectangle 8"/>
            <p:cNvSpPr/>
            <p:nvPr/>
          </p:nvSpPr>
          <p:spPr>
            <a:xfrm>
              <a:off x="4191000" y="3714750"/>
              <a:ext cx="3048000" cy="572857"/>
            </a:xfrm>
            <a:prstGeom prst="rect">
              <a:avLst/>
            </a:prstGeom>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defRPr/>
              </a:pPr>
              <a:r>
                <a:rPr kumimoji="0" lang="zh-CN" altLang="en-US" sz="1030" b="0" i="0" u="none" strike="noStrike" kern="0" cap="none" spc="0" normalizeH="0" baseline="0" noProof="0" dirty="0" smtClean="0">
                  <a:ln>
                    <a:noFill/>
                  </a:ln>
                  <a:solidFill>
                    <a:sysClr val="window" lastClr="FFFFFF"/>
                  </a:solidFill>
                  <a:effectLst/>
                  <a:uLnTx/>
                  <a:uFillTx/>
                  <a:latin typeface="微软雅黑" panose="020B0503020204020204" charset="-122"/>
                  <a:ea typeface="微软雅黑" panose="020B0503020204020204" charset="-122"/>
                </a:rPr>
                <a:t>此处添加详细文本描述，建议与标题相关并符合整体语言风格，语言描述尽量简洁生动。尽量将每页幻灯片的字数控制在</a:t>
              </a:r>
              <a:r>
                <a:rPr kumimoji="0" lang="en-US" altLang="zh-CN" sz="1030" b="0" i="0" u="none" strike="noStrike" kern="0" cap="none" spc="0" normalizeH="0" baseline="0" noProof="0" dirty="0" smtClean="0">
                  <a:ln>
                    <a:noFill/>
                  </a:ln>
                  <a:solidFill>
                    <a:sysClr val="window" lastClr="FFFFFF"/>
                  </a:solidFill>
                  <a:effectLst/>
                  <a:uLnTx/>
                  <a:uFillTx/>
                  <a:latin typeface="微软雅黑" panose="020B0503020204020204" charset="-122"/>
                  <a:ea typeface="微软雅黑" panose="020B0503020204020204" charset="-122"/>
                </a:rPr>
                <a:t>200</a:t>
              </a:r>
              <a:r>
                <a:rPr kumimoji="0" lang="zh-CN" altLang="en-US" sz="1030" b="0" i="0" u="none" strike="noStrike" kern="0" cap="none" spc="0" normalizeH="0" baseline="0" noProof="0" dirty="0" smtClean="0">
                  <a:ln>
                    <a:noFill/>
                  </a:ln>
                  <a:solidFill>
                    <a:sysClr val="window" lastClr="FFFFFF"/>
                  </a:solidFill>
                  <a:effectLst/>
                  <a:uLnTx/>
                  <a:uFillTx/>
                  <a:latin typeface="微软雅黑" panose="020B0503020204020204" charset="-122"/>
                  <a:ea typeface="微软雅黑" panose="020B0503020204020204" charset="-122"/>
                </a:rPr>
                <a:t>字以内</a:t>
              </a:r>
              <a:endParaRPr kumimoji="0" lang="ms-MY" sz="1030" b="0" i="0" u="none" strike="noStrike" kern="0" cap="none" spc="0" normalizeH="0" baseline="0" noProof="0" dirty="0">
                <a:ln>
                  <a:noFill/>
                </a:ln>
                <a:solidFill>
                  <a:sysClr val="window" lastClr="FFFFFF"/>
                </a:solidFill>
                <a:effectLst/>
                <a:uLnTx/>
                <a:uFillTx/>
                <a:latin typeface="微软雅黑" panose="020B0503020204020204" charset="-122"/>
              </a:endParaRPr>
            </a:p>
          </p:txBody>
        </p:sp>
        <p:grpSp>
          <p:nvGrpSpPr>
            <p:cNvPr id="76" name="Group 48"/>
            <p:cNvGrpSpPr/>
            <p:nvPr/>
          </p:nvGrpSpPr>
          <p:grpSpPr>
            <a:xfrm>
              <a:off x="6972134" y="3714750"/>
              <a:ext cx="1371600" cy="972910"/>
              <a:chOff x="3924134" y="3790950"/>
              <a:chExt cx="1371600" cy="972910"/>
            </a:xfrm>
          </p:grpSpPr>
          <p:sp>
            <p:nvSpPr>
              <p:cNvPr id="77" name="Rectangle 43"/>
              <p:cNvSpPr/>
              <p:nvPr/>
            </p:nvSpPr>
            <p:spPr>
              <a:xfrm>
                <a:off x="3924134" y="4171950"/>
                <a:ext cx="1371600" cy="591910"/>
              </a:xfrm>
              <a:prstGeom prst="rect">
                <a:avLst/>
              </a:prstGeom>
              <a:noFill/>
            </p:spPr>
            <p:txBody>
              <a:bodyPr wrap="square">
                <a:spAutoFit/>
              </a:bodyPr>
              <a:lstStyle/>
              <a:p>
                <a:pPr algn="ctr" defTabSz="914400">
                  <a:defRPr/>
                </a:pPr>
                <a:r>
                  <a:rPr lang="zh-CN" altLang="en-US" sz="1585" kern="0" dirty="0">
                    <a:solidFill>
                      <a:sysClr val="window" lastClr="FFFFFF"/>
                    </a:solidFill>
                    <a:latin typeface="微软雅黑" panose="020B0503020204020204" charset="-122"/>
                    <a:ea typeface="微软雅黑" panose="020B0503020204020204" charset="-122"/>
                  </a:rPr>
                  <a:t>输入标题</a:t>
                </a:r>
                <a:endParaRPr lang="ms-MY" altLang="zh-CN" sz="1585" kern="0" dirty="0">
                  <a:solidFill>
                    <a:sysClr val="window" lastClr="FFFFFF"/>
                  </a:solidFill>
                  <a:latin typeface="微软雅黑" panose="020B0503020204020204" charset="-122"/>
                  <a:ea typeface="微软雅黑" panose="020B0503020204020204"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ms-MY" sz="1585" b="0" i="0" u="none" strike="noStrike" kern="0" cap="none" spc="0" normalizeH="0" baseline="0" noProof="0" dirty="0" smtClean="0">
                    <a:ln>
                      <a:noFill/>
                    </a:ln>
                    <a:solidFill>
                      <a:sysClr val="window" lastClr="FFFFFF"/>
                    </a:solidFill>
                    <a:effectLst/>
                    <a:uLnTx/>
                    <a:uFillTx/>
                    <a:latin typeface="微软雅黑" panose="020B0503020204020204" charset="-122"/>
                  </a:rPr>
                  <a:t> </a:t>
                </a:r>
                <a:endParaRPr kumimoji="0" lang="ms-MY" sz="1585" b="0" i="0" u="none" strike="noStrike" kern="0" cap="none" spc="0" normalizeH="0" baseline="0" noProof="0" dirty="0">
                  <a:ln>
                    <a:noFill/>
                  </a:ln>
                  <a:solidFill>
                    <a:sysClr val="window" lastClr="FFFFFF"/>
                  </a:solidFill>
                  <a:effectLst/>
                  <a:uLnTx/>
                  <a:uFillTx/>
                  <a:latin typeface="微软雅黑" panose="020B0503020204020204" charset="-122"/>
                </a:endParaRPr>
              </a:p>
            </p:txBody>
          </p:sp>
          <p:grpSp>
            <p:nvGrpSpPr>
              <p:cNvPr id="78" name="Group 44"/>
              <p:cNvGrpSpPr/>
              <p:nvPr/>
            </p:nvGrpSpPr>
            <p:grpSpPr>
              <a:xfrm>
                <a:off x="4419600" y="3790950"/>
                <a:ext cx="370114" cy="370114"/>
                <a:chOff x="3820885" y="1360715"/>
                <a:chExt cx="370114" cy="370114"/>
              </a:xfrm>
            </p:grpSpPr>
            <p:sp>
              <p:nvSpPr>
                <p:cNvPr id="79" name="Oval 45"/>
                <p:cNvSpPr/>
                <p:nvPr/>
              </p:nvSpPr>
              <p:spPr>
                <a:xfrm>
                  <a:off x="3820885" y="1360715"/>
                  <a:ext cx="370114" cy="370114"/>
                </a:xfrm>
                <a:prstGeom prst="ellipse">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30" b="0"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80" name="Freeform 26"/>
                <p:cNvSpPr/>
                <p:nvPr/>
              </p:nvSpPr>
              <p:spPr bwMode="auto">
                <a:xfrm>
                  <a:off x="3922046" y="1462103"/>
                  <a:ext cx="160096" cy="166034"/>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CCECFF"/>
                </a:solidFill>
                <a:ln>
                  <a:noFill/>
                </a:ln>
              </p:spPr>
              <p:txBody>
                <a:bodyPr vert="horz" wrap="square" lIns="72567" tIns="36283" rIns="72567" bIns="36283"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430" b="0" i="0" u="none" strike="noStrike" kern="0" cap="none" spc="0" normalizeH="0" baseline="0" noProof="0" dirty="0">
                    <a:ln>
                      <a:noFill/>
                    </a:ln>
                    <a:solidFill>
                      <a:sysClr val="windowText" lastClr="000000"/>
                    </a:solidFill>
                    <a:effectLst/>
                    <a:uLnTx/>
                    <a:uFillTx/>
                    <a:latin typeface="微软雅黑" panose="020B0503020204020204" charset="-122"/>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ppt_x"/>
                                          </p:val>
                                        </p:tav>
                                        <p:tav tm="100000">
                                          <p:val>
                                            <p:strVal val="#ppt_x"/>
                                          </p:val>
                                        </p:tav>
                                      </p:tavLst>
                                    </p:anim>
                                    <p:anim calcmode="lin" valueType="num">
                                      <p:cBhvr additive="base">
                                        <p:cTn id="8" dur="3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decel="5000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300" fill="hold"/>
                                        <p:tgtEl>
                                          <p:spTgt spid="3"/>
                                        </p:tgtEl>
                                        <p:attrNameLst>
                                          <p:attrName>ppt_x</p:attrName>
                                        </p:attrNameLst>
                                      </p:cBhvr>
                                      <p:tavLst>
                                        <p:tav tm="0">
                                          <p:val>
                                            <p:strVal val="#ppt_x"/>
                                          </p:val>
                                        </p:tav>
                                        <p:tav tm="100000">
                                          <p:val>
                                            <p:strVal val="#ppt_x"/>
                                          </p:val>
                                        </p:tav>
                                      </p:tavLst>
                                    </p:anim>
                                    <p:anim calcmode="lin" valueType="num">
                                      <p:cBhvr additive="base">
                                        <p:cTn id="13" dur="300" fill="hold"/>
                                        <p:tgtEl>
                                          <p:spTgt spid="3"/>
                                        </p:tgtEl>
                                        <p:attrNameLst>
                                          <p:attrName>ppt_y</p:attrName>
                                        </p:attrNameLst>
                                      </p:cBhvr>
                                      <p:tavLst>
                                        <p:tav tm="0">
                                          <p:val>
                                            <p:strVal val="1+#ppt_h/2"/>
                                          </p:val>
                                        </p:tav>
                                        <p:tav tm="100000">
                                          <p:val>
                                            <p:strVal val="#ppt_y"/>
                                          </p:val>
                                        </p:tav>
                                      </p:tavLst>
                                    </p:anim>
                                  </p:childTnLst>
                                </p:cTn>
                              </p:par>
                              <p:par>
                                <p:cTn id="14" presetID="2" presetClass="entr" presetSubtype="4" decel="5000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300" fill="hold"/>
                                        <p:tgtEl>
                                          <p:spTgt spid="2"/>
                                        </p:tgtEl>
                                        <p:attrNameLst>
                                          <p:attrName>ppt_x</p:attrName>
                                        </p:attrNameLst>
                                      </p:cBhvr>
                                      <p:tavLst>
                                        <p:tav tm="0">
                                          <p:val>
                                            <p:strVal val="#ppt_x"/>
                                          </p:val>
                                        </p:tav>
                                        <p:tav tm="100000">
                                          <p:val>
                                            <p:strVal val="#ppt_x"/>
                                          </p:val>
                                        </p:tav>
                                      </p:tavLst>
                                    </p:anim>
                                    <p:anim calcmode="lin" valueType="num">
                                      <p:cBhvr additive="base">
                                        <p:cTn id="17" dur="3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2" decel="5000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 fill="hold"/>
                                        <p:tgtEl>
                                          <p:spTgt spid="9"/>
                                        </p:tgtEl>
                                        <p:attrNameLst>
                                          <p:attrName>ppt_x</p:attrName>
                                        </p:attrNameLst>
                                      </p:cBhvr>
                                      <p:tavLst>
                                        <p:tav tm="0">
                                          <p:val>
                                            <p:strVal val="1+#ppt_w/2"/>
                                          </p:val>
                                        </p:tav>
                                        <p:tav tm="100000">
                                          <p:val>
                                            <p:strVal val="#ppt_x"/>
                                          </p:val>
                                        </p:tav>
                                      </p:tavLst>
                                    </p:anim>
                                    <p:anim calcmode="lin" valueType="num">
                                      <p:cBhvr additive="base">
                                        <p:cTn id="22" dur="300" fill="hold"/>
                                        <p:tgtEl>
                                          <p:spTgt spid="9"/>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8" decel="50000" fill="hold" nodeType="afterEffect">
                                  <p:stCondLst>
                                    <p:cond delay="0"/>
                                  </p:stCondLst>
                                  <p:childTnLst>
                                    <p:set>
                                      <p:cBhvr>
                                        <p:cTn id="25" dur="1" fill="hold">
                                          <p:stCondLst>
                                            <p:cond delay="0"/>
                                          </p:stCondLst>
                                        </p:cTn>
                                        <p:tgtEl>
                                          <p:spTgt spid="57"/>
                                        </p:tgtEl>
                                        <p:attrNameLst>
                                          <p:attrName>style.visibility</p:attrName>
                                        </p:attrNameLst>
                                      </p:cBhvr>
                                      <p:to>
                                        <p:strVal val="visible"/>
                                      </p:to>
                                    </p:set>
                                    <p:anim calcmode="lin" valueType="num">
                                      <p:cBhvr additive="base">
                                        <p:cTn id="26" dur="300" fill="hold"/>
                                        <p:tgtEl>
                                          <p:spTgt spid="57"/>
                                        </p:tgtEl>
                                        <p:attrNameLst>
                                          <p:attrName>ppt_x</p:attrName>
                                        </p:attrNameLst>
                                      </p:cBhvr>
                                      <p:tavLst>
                                        <p:tav tm="0">
                                          <p:val>
                                            <p:strVal val="0-#ppt_w/2"/>
                                          </p:val>
                                        </p:tav>
                                        <p:tav tm="100000">
                                          <p:val>
                                            <p:strVal val="#ppt_x"/>
                                          </p:val>
                                        </p:tav>
                                      </p:tavLst>
                                    </p:anim>
                                    <p:anim calcmode="lin" valueType="num">
                                      <p:cBhvr additive="base">
                                        <p:cTn id="27" dur="300" fill="hold"/>
                                        <p:tgtEl>
                                          <p:spTgt spid="57"/>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2" decel="50000" fill="hold" nodeType="afterEffect">
                                  <p:stCondLst>
                                    <p:cond delay="0"/>
                                  </p:stCondLst>
                                  <p:childTnLst>
                                    <p:set>
                                      <p:cBhvr>
                                        <p:cTn id="30" dur="1" fill="hold">
                                          <p:stCondLst>
                                            <p:cond delay="0"/>
                                          </p:stCondLst>
                                        </p:cTn>
                                        <p:tgtEl>
                                          <p:spTgt spid="65"/>
                                        </p:tgtEl>
                                        <p:attrNameLst>
                                          <p:attrName>style.visibility</p:attrName>
                                        </p:attrNameLst>
                                      </p:cBhvr>
                                      <p:to>
                                        <p:strVal val="visible"/>
                                      </p:to>
                                    </p:set>
                                    <p:anim calcmode="lin" valueType="num">
                                      <p:cBhvr additive="base">
                                        <p:cTn id="31" dur="300" fill="hold"/>
                                        <p:tgtEl>
                                          <p:spTgt spid="65"/>
                                        </p:tgtEl>
                                        <p:attrNameLst>
                                          <p:attrName>ppt_x</p:attrName>
                                        </p:attrNameLst>
                                      </p:cBhvr>
                                      <p:tavLst>
                                        <p:tav tm="0">
                                          <p:val>
                                            <p:strVal val="1+#ppt_w/2"/>
                                          </p:val>
                                        </p:tav>
                                        <p:tav tm="100000">
                                          <p:val>
                                            <p:strVal val="#ppt_x"/>
                                          </p:val>
                                        </p:tav>
                                      </p:tavLst>
                                    </p:anim>
                                    <p:anim calcmode="lin" valueType="num">
                                      <p:cBhvr additive="base">
                                        <p:cTn id="32" dur="300" fill="hold"/>
                                        <p:tgtEl>
                                          <p:spTgt spid="65"/>
                                        </p:tgtEl>
                                        <p:attrNameLst>
                                          <p:attrName>ppt_y</p:attrName>
                                        </p:attrNameLst>
                                      </p:cBhvr>
                                      <p:tavLst>
                                        <p:tav tm="0">
                                          <p:val>
                                            <p:strVal val="#ppt_y"/>
                                          </p:val>
                                        </p:tav>
                                        <p:tav tm="100000">
                                          <p:val>
                                            <p:strVal val="#ppt_y"/>
                                          </p:val>
                                        </p:tav>
                                      </p:tavLst>
                                    </p:anim>
                                  </p:childTnLst>
                                </p:cTn>
                              </p:par>
                            </p:childTnLst>
                          </p:cTn>
                        </p:par>
                        <p:par>
                          <p:cTn id="33" fill="hold">
                            <p:stCondLst>
                              <p:cond delay="2500"/>
                            </p:stCondLst>
                            <p:childTnLst>
                              <p:par>
                                <p:cTn id="34" presetID="2" presetClass="entr" presetSubtype="8" decel="50000" fill="hold" nodeType="afterEffect">
                                  <p:stCondLst>
                                    <p:cond delay="0"/>
                                  </p:stCondLst>
                                  <p:childTnLst>
                                    <p:set>
                                      <p:cBhvr>
                                        <p:cTn id="35" dur="1" fill="hold">
                                          <p:stCondLst>
                                            <p:cond delay="0"/>
                                          </p:stCondLst>
                                        </p:cTn>
                                        <p:tgtEl>
                                          <p:spTgt spid="73"/>
                                        </p:tgtEl>
                                        <p:attrNameLst>
                                          <p:attrName>style.visibility</p:attrName>
                                        </p:attrNameLst>
                                      </p:cBhvr>
                                      <p:to>
                                        <p:strVal val="visible"/>
                                      </p:to>
                                    </p:set>
                                    <p:anim calcmode="lin" valueType="num">
                                      <p:cBhvr additive="base">
                                        <p:cTn id="36" dur="300" fill="hold"/>
                                        <p:tgtEl>
                                          <p:spTgt spid="73"/>
                                        </p:tgtEl>
                                        <p:attrNameLst>
                                          <p:attrName>ppt_x</p:attrName>
                                        </p:attrNameLst>
                                      </p:cBhvr>
                                      <p:tavLst>
                                        <p:tav tm="0">
                                          <p:val>
                                            <p:strVal val="0-#ppt_w/2"/>
                                          </p:val>
                                        </p:tav>
                                        <p:tav tm="100000">
                                          <p:val>
                                            <p:strVal val="#ppt_x"/>
                                          </p:val>
                                        </p:tav>
                                      </p:tavLst>
                                    </p:anim>
                                    <p:anim calcmode="lin" valueType="num">
                                      <p:cBhvr additive="base">
                                        <p:cTn id="37" dur="300" fill="hold"/>
                                        <p:tgtEl>
                                          <p:spTgt spid="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7200" y="160470"/>
            <a:ext cx="6000750" cy="581025"/>
          </a:xfrm>
          <a:prstGeom prst="rect">
            <a:avLst/>
          </a:prstGeom>
          <a:noFill/>
        </p:spPr>
        <p:txBody>
          <a:bodyPr wrap="square" rtlCol="0">
            <a:spAutoFit/>
          </a:bodyPr>
          <a:lstStyle/>
          <a:p>
            <a:r>
              <a:rPr lang="en-US" altLang="zh-CN" sz="3000" b="1" dirty="0" smtClean="0">
                <a:solidFill>
                  <a:schemeClr val="bg1"/>
                </a:solidFill>
              </a:rPr>
              <a:t>单击此处添加标题</a:t>
            </a:r>
          </a:p>
        </p:txBody>
      </p:sp>
      <p:sp>
        <p:nvSpPr>
          <p:cNvPr id="160" name="Shape 6913"/>
          <p:cNvSpPr/>
          <p:nvPr/>
        </p:nvSpPr>
        <p:spPr>
          <a:xfrm>
            <a:off x="3576481" y="4547614"/>
            <a:ext cx="2076235" cy="370840"/>
          </a:xfrm>
          <a:prstGeom prst="rect">
            <a:avLst/>
          </a:prstGeom>
          <a:ln w="12700">
            <a:round/>
          </a:ln>
        </p:spPr>
        <p:txBody>
          <a:bodyPr lIns="30236" tIns="30236" rIns="30236" bIns="30236">
            <a:spAutoFit/>
          </a:bodyPr>
          <a:lstStyle>
            <a:lvl1pPr algn="ctr">
              <a:buClr>
                <a:srgbClr val="299883"/>
              </a:buClr>
              <a:buFont typeface="ArialUnicodeMS"/>
              <a:defRPr sz="2400" b="1">
                <a:solidFill>
                  <a:srgbClr val="299883"/>
                </a:solidFill>
                <a:uFill>
                  <a:solidFill>
                    <a:srgbClr val="299883"/>
                  </a:solidFill>
                </a:uFill>
                <a:latin typeface="ArialUnicodeMS"/>
                <a:ea typeface="ArialUnicodeMS"/>
                <a:cs typeface="ArialUnicodeMS"/>
                <a:sym typeface="ArialUnicodeMS"/>
              </a:defRPr>
            </a:lvl1pPr>
          </a:lstStyle>
          <a:p>
            <a:pPr lvl="0">
              <a:defRPr sz="1800" b="0">
                <a:solidFill>
                  <a:srgbClr val="000000"/>
                </a:solidFill>
                <a:uFillTx/>
              </a:defRPr>
            </a:pPr>
            <a:r>
              <a:rPr lang="zh-CN" altLang="en-US" sz="1905" b="1" dirty="0" smtClean="0">
                <a:solidFill>
                  <a:schemeClr val="tx1">
                    <a:lumMod val="50000"/>
                    <a:lumOff val="50000"/>
                  </a:schemeClr>
                </a:solidFill>
                <a:uFill>
                  <a:solidFill>
                    <a:srgbClr val="299883"/>
                  </a:solidFill>
                </a:uFill>
                <a:latin typeface="微软雅黑" panose="020B0503020204020204" charset="-122"/>
                <a:ea typeface="微软雅黑" panose="020B0503020204020204" charset="-122"/>
              </a:rPr>
              <a:t>单击此处添加标题</a:t>
            </a:r>
          </a:p>
        </p:txBody>
      </p:sp>
      <p:grpSp>
        <p:nvGrpSpPr>
          <p:cNvPr id="2" name="组合 1"/>
          <p:cNvGrpSpPr/>
          <p:nvPr/>
        </p:nvGrpSpPr>
        <p:grpSpPr>
          <a:xfrm>
            <a:off x="1083541" y="1029256"/>
            <a:ext cx="3647890" cy="1354413"/>
            <a:chOff x="1365337" y="1295871"/>
            <a:chExt cx="4596595" cy="1706655"/>
          </a:xfrm>
        </p:grpSpPr>
        <p:sp>
          <p:nvSpPr>
            <p:cNvPr id="161" name="Shape 6914"/>
            <p:cNvSpPr/>
            <p:nvPr/>
          </p:nvSpPr>
          <p:spPr>
            <a:xfrm>
              <a:off x="4084340" y="1295871"/>
              <a:ext cx="1877592" cy="1706655"/>
            </a:xfrm>
            <a:custGeom>
              <a:avLst/>
              <a:gdLst/>
              <a:ahLst/>
              <a:cxnLst>
                <a:cxn ang="0">
                  <a:pos x="wd2" y="hd2"/>
                </a:cxn>
                <a:cxn ang="5400000">
                  <a:pos x="wd2" y="hd2"/>
                </a:cxn>
                <a:cxn ang="10800000">
                  <a:pos x="wd2" y="hd2"/>
                </a:cxn>
                <a:cxn ang="16200000">
                  <a:pos x="wd2" y="hd2"/>
                </a:cxn>
              </a:cxnLst>
              <a:rect l="0" t="0" r="r" b="b"/>
              <a:pathLst>
                <a:path w="21600" h="21600" extrusionOk="0">
                  <a:moveTo>
                    <a:pt x="3095" y="18391"/>
                  </a:moveTo>
                  <a:cubicBezTo>
                    <a:pt x="2131" y="18465"/>
                    <a:pt x="1144" y="18588"/>
                    <a:pt x="224" y="18761"/>
                  </a:cubicBezTo>
                  <a:cubicBezTo>
                    <a:pt x="90" y="19699"/>
                    <a:pt x="22" y="20637"/>
                    <a:pt x="0" y="21600"/>
                  </a:cubicBezTo>
                  <a:cubicBezTo>
                    <a:pt x="3701" y="21600"/>
                    <a:pt x="3701" y="21600"/>
                    <a:pt x="3701" y="21600"/>
                  </a:cubicBezTo>
                  <a:cubicBezTo>
                    <a:pt x="4060" y="20168"/>
                    <a:pt x="5249" y="19156"/>
                    <a:pt x="6639" y="19156"/>
                  </a:cubicBezTo>
                  <a:cubicBezTo>
                    <a:pt x="8030" y="19156"/>
                    <a:pt x="9219" y="20168"/>
                    <a:pt x="9600" y="21600"/>
                  </a:cubicBezTo>
                  <a:cubicBezTo>
                    <a:pt x="10273" y="21600"/>
                    <a:pt x="10273" y="21600"/>
                    <a:pt x="10273" y="21600"/>
                  </a:cubicBezTo>
                  <a:cubicBezTo>
                    <a:pt x="10295" y="20711"/>
                    <a:pt x="10430" y="19847"/>
                    <a:pt x="10654" y="18983"/>
                  </a:cubicBezTo>
                  <a:cubicBezTo>
                    <a:pt x="11125" y="17206"/>
                    <a:pt x="12045" y="15552"/>
                    <a:pt x="13279" y="14268"/>
                  </a:cubicBezTo>
                  <a:cubicBezTo>
                    <a:pt x="14467" y="12960"/>
                    <a:pt x="16015" y="12096"/>
                    <a:pt x="17675" y="11602"/>
                  </a:cubicBezTo>
                  <a:cubicBezTo>
                    <a:pt x="18258" y="11454"/>
                    <a:pt x="18841" y="11380"/>
                    <a:pt x="19447" y="11331"/>
                  </a:cubicBezTo>
                  <a:cubicBezTo>
                    <a:pt x="19447" y="9183"/>
                    <a:pt x="19447" y="9183"/>
                    <a:pt x="19447" y="9183"/>
                  </a:cubicBezTo>
                  <a:cubicBezTo>
                    <a:pt x="19828" y="9109"/>
                    <a:pt x="19828" y="9109"/>
                    <a:pt x="19828" y="9109"/>
                  </a:cubicBezTo>
                  <a:cubicBezTo>
                    <a:pt x="20860" y="8912"/>
                    <a:pt x="21600" y="7949"/>
                    <a:pt x="21600" y="6764"/>
                  </a:cubicBezTo>
                  <a:cubicBezTo>
                    <a:pt x="21600" y="5579"/>
                    <a:pt x="20860" y="4592"/>
                    <a:pt x="19828" y="4394"/>
                  </a:cubicBezTo>
                  <a:cubicBezTo>
                    <a:pt x="19447" y="4320"/>
                    <a:pt x="19447" y="4320"/>
                    <a:pt x="19447" y="4320"/>
                  </a:cubicBezTo>
                  <a:cubicBezTo>
                    <a:pt x="19447" y="0"/>
                    <a:pt x="19447" y="0"/>
                    <a:pt x="19447" y="0"/>
                  </a:cubicBezTo>
                  <a:cubicBezTo>
                    <a:pt x="18931" y="25"/>
                    <a:pt x="18437" y="49"/>
                    <a:pt x="17921" y="123"/>
                  </a:cubicBezTo>
                  <a:cubicBezTo>
                    <a:pt x="17720" y="1185"/>
                    <a:pt x="17563" y="2197"/>
                    <a:pt x="17450" y="3259"/>
                  </a:cubicBezTo>
                  <a:cubicBezTo>
                    <a:pt x="15880" y="3579"/>
                    <a:pt x="15880" y="3579"/>
                    <a:pt x="15880" y="3579"/>
                  </a:cubicBezTo>
                  <a:cubicBezTo>
                    <a:pt x="14355" y="4098"/>
                    <a:pt x="14355" y="4098"/>
                    <a:pt x="14355" y="4098"/>
                  </a:cubicBezTo>
                  <a:cubicBezTo>
                    <a:pt x="13817" y="3209"/>
                    <a:pt x="13234" y="2370"/>
                    <a:pt x="12628" y="1555"/>
                  </a:cubicBezTo>
                  <a:cubicBezTo>
                    <a:pt x="11080" y="2197"/>
                    <a:pt x="9622" y="3110"/>
                    <a:pt x="8277" y="4172"/>
                  </a:cubicBezTo>
                  <a:cubicBezTo>
                    <a:pt x="8568" y="5159"/>
                    <a:pt x="8905" y="6171"/>
                    <a:pt x="9286" y="7134"/>
                  </a:cubicBezTo>
                  <a:cubicBezTo>
                    <a:pt x="8882" y="7529"/>
                    <a:pt x="8456" y="7875"/>
                    <a:pt x="8075" y="8294"/>
                  </a:cubicBezTo>
                  <a:cubicBezTo>
                    <a:pt x="7716" y="8714"/>
                    <a:pt x="7312" y="9109"/>
                    <a:pt x="6976" y="9578"/>
                  </a:cubicBezTo>
                  <a:cubicBezTo>
                    <a:pt x="6123" y="9134"/>
                    <a:pt x="5226" y="8714"/>
                    <a:pt x="4329" y="8319"/>
                  </a:cubicBezTo>
                  <a:cubicBezTo>
                    <a:pt x="3297" y="9751"/>
                    <a:pt x="2422" y="11331"/>
                    <a:pt x="1750" y="12985"/>
                  </a:cubicBezTo>
                  <a:cubicBezTo>
                    <a:pt x="2490" y="13701"/>
                    <a:pt x="3230" y="14367"/>
                    <a:pt x="3993" y="15009"/>
                  </a:cubicBezTo>
                  <a:cubicBezTo>
                    <a:pt x="3746" y="15552"/>
                    <a:pt x="3634" y="16120"/>
                    <a:pt x="3454" y="16663"/>
                  </a:cubicBezTo>
                  <a:cubicBezTo>
                    <a:pt x="3275" y="17231"/>
                    <a:pt x="3207" y="17798"/>
                    <a:pt x="3095" y="18391"/>
                  </a:cubicBezTo>
                  <a:close/>
                </a:path>
              </a:pathLst>
            </a:custGeom>
            <a:solidFill>
              <a:srgbClr val="E73B08"/>
            </a:solidFill>
            <a:ln>
              <a:round/>
            </a:ln>
          </p:spPr>
          <p:txBody>
            <a:bodyPr lIns="0" tIns="0" rIns="0" bIns="0"/>
            <a:lstStyle/>
            <a:p>
              <a:pPr lvl="0" defTabSz="457200">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165" name="Shape 6918"/>
            <p:cNvSpPr/>
            <p:nvPr/>
          </p:nvSpPr>
          <p:spPr>
            <a:xfrm>
              <a:off x="1365337" y="1878655"/>
              <a:ext cx="2247901" cy="635314"/>
            </a:xfrm>
            <a:prstGeom prst="rect">
              <a:avLst/>
            </a:prstGeom>
            <a:ln w="12700">
              <a:round/>
            </a:ln>
          </p:spPr>
          <p:txBody>
            <a:bodyPr lIns="30236" tIns="30236" rIns="30236" bIns="30236">
              <a:spAutoFit/>
            </a:bodyPr>
            <a:lstStyle>
              <a:lvl1pPr algn="r">
                <a:buClr>
                  <a:srgbClr val="B5B5B5"/>
                </a:buClr>
                <a:defRPr sz="1100">
                  <a:solidFill>
                    <a:srgbClr val="B5B5B5"/>
                  </a:solidFill>
                  <a:uFill>
                    <a:solidFill>
                      <a:srgbClr val="B5B5B5"/>
                    </a:solidFill>
                  </a:uFill>
                </a:defRPr>
              </a:lvl1pPr>
            </a:lstStyle>
            <a:p>
              <a:pPr marL="0" marR="0" lvl="0" indent="0" algn="r" defTabSz="914400" eaLnBrk="1" fontAlgn="auto" latinLnBrk="0" hangingPunct="1">
                <a:lnSpc>
                  <a:spcPct val="100000"/>
                </a:lnSpc>
                <a:spcBef>
                  <a:spcPts val="0"/>
                </a:spcBef>
                <a:spcAft>
                  <a:spcPts val="0"/>
                </a:spcAft>
                <a:buClr>
                  <a:srgbClr val="B5B5B5"/>
                </a:buClr>
                <a:buSzTx/>
                <a:buFontTx/>
                <a:buNone/>
                <a:defRPr sz="1800">
                  <a:solidFill>
                    <a:srgbClr val="000000"/>
                  </a:solidFill>
                  <a:uFillTx/>
                </a:defRPr>
              </a:pPr>
              <a:r>
                <a:rPr kumimoji="0" lang="zh-CN" altLang="en-US" sz="95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rPr>
                <a:t>此处添加详细文本描述，建议与标题相关并符合整体语言风格，语言描述尽量简洁生动。</a:t>
              </a:r>
            </a:p>
          </p:txBody>
        </p:sp>
        <p:sp>
          <p:nvSpPr>
            <p:cNvPr id="166" name="Shape 6919"/>
            <p:cNvSpPr/>
            <p:nvPr/>
          </p:nvSpPr>
          <p:spPr>
            <a:xfrm>
              <a:off x="1543138" y="1516213"/>
              <a:ext cx="2070101" cy="451281"/>
            </a:xfrm>
            <a:prstGeom prst="rect">
              <a:avLst/>
            </a:prstGeom>
            <a:ln w="12700">
              <a:round/>
            </a:ln>
          </p:spPr>
          <p:txBody>
            <a:bodyPr lIns="30236" tIns="30236" rIns="30236" bIns="30236">
              <a:spAutoFit/>
            </a:bodyPr>
            <a:lstStyle>
              <a:lvl1pPr algn="r">
                <a:buClr>
                  <a:srgbClr val="299883"/>
                </a:buClr>
                <a:buFont typeface="ArialUnicodeMS"/>
                <a:defRPr b="1">
                  <a:solidFill>
                    <a:srgbClr val="299883"/>
                  </a:solidFill>
                  <a:uFill>
                    <a:solidFill>
                      <a:srgbClr val="299883"/>
                    </a:solidFill>
                  </a:uFill>
                  <a:latin typeface="ArialUnicodeMS"/>
                  <a:ea typeface="ArialUnicodeMS"/>
                  <a:cs typeface="ArialUnicodeMS"/>
                  <a:sym typeface="ArialUnicodeMS"/>
                </a:defRPr>
              </a:lvl1pPr>
            </a:lstStyle>
            <a:p>
              <a:pPr lvl="0">
                <a:defRPr b="0">
                  <a:solidFill>
                    <a:srgbClr val="000000"/>
                  </a:solidFill>
                  <a:uFillTx/>
                </a:defRPr>
              </a:pPr>
              <a:r>
                <a:rPr lang="zh-CN" altLang="en-US" sz="1825" b="1" dirty="0" smtClean="0">
                  <a:solidFill>
                    <a:schemeClr val="tx1">
                      <a:lumMod val="50000"/>
                      <a:lumOff val="50000"/>
                    </a:schemeClr>
                  </a:solidFill>
                  <a:uFill>
                    <a:solidFill>
                      <a:srgbClr val="299883"/>
                    </a:solidFill>
                  </a:uFill>
                  <a:latin typeface="微软雅黑" panose="020B0503020204020204" charset="-122"/>
                  <a:ea typeface="微软雅黑" panose="020B0503020204020204" charset="-122"/>
                </a:rPr>
                <a:t>添加标题</a:t>
              </a:r>
            </a:p>
          </p:txBody>
        </p:sp>
        <p:sp>
          <p:nvSpPr>
            <p:cNvPr id="173" name="Shape 6926"/>
            <p:cNvSpPr/>
            <p:nvPr/>
          </p:nvSpPr>
          <p:spPr>
            <a:xfrm>
              <a:off x="3595553" y="1700856"/>
              <a:ext cx="1012661" cy="4721"/>
            </a:xfrm>
            <a:prstGeom prst="line">
              <a:avLst/>
            </a:prstGeom>
            <a:ln w="6350">
              <a:solidFill>
                <a:schemeClr val="bg2"/>
              </a:solidFill>
              <a:prstDash val="dash"/>
              <a:miter lim="400000"/>
              <a:headEnd type="triangle"/>
            </a:ln>
          </p:spPr>
          <p:txBody>
            <a:bodyPr lIns="0" tIns="0" rIns="0" bIns="0"/>
            <a:lstStyle/>
            <a:p>
              <a:pPr lvl="0" defTabSz="457200">
                <a:buClrTx/>
                <a:defRPr sz="1200">
                  <a:uFillTx/>
                  <a:latin typeface="Helvetica"/>
                  <a:ea typeface="Helvetica"/>
                  <a:cs typeface="Helvetica"/>
                  <a:sym typeface="Helvetica"/>
                </a:defRPr>
              </a:pPr>
              <a:endParaRPr sz="950">
                <a:latin typeface="+mn-ea"/>
              </a:endParaRPr>
            </a:p>
          </p:txBody>
        </p:sp>
      </p:grpSp>
      <p:grpSp>
        <p:nvGrpSpPr>
          <p:cNvPr id="17" name="组合 16"/>
          <p:cNvGrpSpPr/>
          <p:nvPr/>
        </p:nvGrpSpPr>
        <p:grpSpPr>
          <a:xfrm>
            <a:off x="1083541" y="2293231"/>
            <a:ext cx="3499313" cy="1491147"/>
            <a:chOff x="1365337" y="2888567"/>
            <a:chExt cx="4409378" cy="1878949"/>
          </a:xfrm>
        </p:grpSpPr>
        <p:sp>
          <p:nvSpPr>
            <p:cNvPr id="163" name="Shape 6916"/>
            <p:cNvSpPr/>
            <p:nvPr/>
          </p:nvSpPr>
          <p:spPr>
            <a:xfrm>
              <a:off x="4084340" y="2888567"/>
              <a:ext cx="1690375" cy="1878949"/>
            </a:xfrm>
            <a:custGeom>
              <a:avLst/>
              <a:gdLst/>
              <a:ahLst/>
              <a:cxnLst>
                <a:cxn ang="0">
                  <a:pos x="wd2" y="hd2"/>
                </a:cxn>
                <a:cxn ang="5400000">
                  <a:pos x="wd2" y="hd2"/>
                </a:cxn>
                <a:cxn ang="10800000">
                  <a:pos x="wd2" y="hd2"/>
                </a:cxn>
                <a:cxn ang="16200000">
                  <a:pos x="wd2" y="hd2"/>
                </a:cxn>
              </a:cxnLst>
              <a:rect l="0" t="0" r="r" b="b"/>
              <a:pathLst>
                <a:path w="21600" h="21600" extrusionOk="0">
                  <a:moveTo>
                    <a:pt x="21600" y="18530"/>
                  </a:moveTo>
                  <a:cubicBezTo>
                    <a:pt x="20205" y="18127"/>
                    <a:pt x="19233" y="16984"/>
                    <a:pt x="19233" y="15595"/>
                  </a:cubicBezTo>
                  <a:cubicBezTo>
                    <a:pt x="19233" y="14228"/>
                    <a:pt x="20205" y="13063"/>
                    <a:pt x="21600" y="12682"/>
                  </a:cubicBezTo>
                  <a:cubicBezTo>
                    <a:pt x="21600" y="11338"/>
                    <a:pt x="21600" y="11338"/>
                    <a:pt x="21600" y="11338"/>
                  </a:cubicBezTo>
                  <a:cubicBezTo>
                    <a:pt x="20778" y="11293"/>
                    <a:pt x="19956" y="11181"/>
                    <a:pt x="19158" y="10957"/>
                  </a:cubicBezTo>
                  <a:cubicBezTo>
                    <a:pt x="17365" y="10486"/>
                    <a:pt x="15696" y="9590"/>
                    <a:pt x="14400" y="8358"/>
                  </a:cubicBezTo>
                  <a:cubicBezTo>
                    <a:pt x="13080" y="7148"/>
                    <a:pt x="12208" y="5602"/>
                    <a:pt x="11709" y="3966"/>
                  </a:cubicBezTo>
                  <a:cubicBezTo>
                    <a:pt x="11560" y="3383"/>
                    <a:pt x="11485" y="2801"/>
                    <a:pt x="11435" y="2218"/>
                  </a:cubicBezTo>
                  <a:cubicBezTo>
                    <a:pt x="9841" y="2218"/>
                    <a:pt x="9841" y="2218"/>
                    <a:pt x="9841" y="2218"/>
                  </a:cubicBezTo>
                  <a:cubicBezTo>
                    <a:pt x="9766" y="1837"/>
                    <a:pt x="9766" y="1837"/>
                    <a:pt x="9766" y="1837"/>
                  </a:cubicBezTo>
                  <a:cubicBezTo>
                    <a:pt x="9592" y="784"/>
                    <a:pt x="8570" y="0"/>
                    <a:pt x="7374" y="0"/>
                  </a:cubicBezTo>
                  <a:cubicBezTo>
                    <a:pt x="6179" y="0"/>
                    <a:pt x="5182" y="784"/>
                    <a:pt x="4983" y="1837"/>
                  </a:cubicBezTo>
                  <a:cubicBezTo>
                    <a:pt x="4933" y="2218"/>
                    <a:pt x="4933" y="2218"/>
                    <a:pt x="4933" y="2218"/>
                  </a:cubicBezTo>
                  <a:cubicBezTo>
                    <a:pt x="0" y="2218"/>
                    <a:pt x="0" y="2218"/>
                    <a:pt x="0" y="2218"/>
                  </a:cubicBezTo>
                  <a:cubicBezTo>
                    <a:pt x="25" y="2711"/>
                    <a:pt x="75" y="3204"/>
                    <a:pt x="125" y="3697"/>
                  </a:cubicBezTo>
                  <a:cubicBezTo>
                    <a:pt x="1196" y="3899"/>
                    <a:pt x="2217" y="4056"/>
                    <a:pt x="3289" y="4168"/>
                  </a:cubicBezTo>
                  <a:cubicBezTo>
                    <a:pt x="3612" y="5736"/>
                    <a:pt x="3612" y="5736"/>
                    <a:pt x="3612" y="5736"/>
                  </a:cubicBezTo>
                  <a:cubicBezTo>
                    <a:pt x="4111" y="7260"/>
                    <a:pt x="4111" y="7260"/>
                    <a:pt x="4111" y="7260"/>
                  </a:cubicBezTo>
                  <a:cubicBezTo>
                    <a:pt x="3239" y="7820"/>
                    <a:pt x="2392" y="8380"/>
                    <a:pt x="1570" y="8985"/>
                  </a:cubicBezTo>
                  <a:cubicBezTo>
                    <a:pt x="2217" y="10554"/>
                    <a:pt x="3139" y="11988"/>
                    <a:pt x="4210" y="13354"/>
                  </a:cubicBezTo>
                  <a:cubicBezTo>
                    <a:pt x="5207" y="13063"/>
                    <a:pt x="6228" y="12705"/>
                    <a:pt x="7200" y="12324"/>
                  </a:cubicBezTo>
                  <a:cubicBezTo>
                    <a:pt x="7599" y="12727"/>
                    <a:pt x="7947" y="13175"/>
                    <a:pt x="8371" y="13534"/>
                  </a:cubicBezTo>
                  <a:cubicBezTo>
                    <a:pt x="8794" y="13915"/>
                    <a:pt x="9193" y="14318"/>
                    <a:pt x="9666" y="14632"/>
                  </a:cubicBezTo>
                  <a:cubicBezTo>
                    <a:pt x="9218" y="15505"/>
                    <a:pt x="8794" y="16379"/>
                    <a:pt x="8421" y="17298"/>
                  </a:cubicBezTo>
                  <a:cubicBezTo>
                    <a:pt x="9841" y="18329"/>
                    <a:pt x="11435" y="19180"/>
                    <a:pt x="13104" y="19852"/>
                  </a:cubicBezTo>
                  <a:cubicBezTo>
                    <a:pt x="13827" y="19135"/>
                    <a:pt x="14500" y="18396"/>
                    <a:pt x="15147" y="17634"/>
                  </a:cubicBezTo>
                  <a:cubicBezTo>
                    <a:pt x="15671" y="17858"/>
                    <a:pt x="16269" y="17970"/>
                    <a:pt x="16817" y="18149"/>
                  </a:cubicBezTo>
                  <a:cubicBezTo>
                    <a:pt x="17390" y="18329"/>
                    <a:pt x="17963" y="18418"/>
                    <a:pt x="18561" y="18530"/>
                  </a:cubicBezTo>
                  <a:cubicBezTo>
                    <a:pt x="18635" y="19494"/>
                    <a:pt x="18760" y="20457"/>
                    <a:pt x="18934" y="21398"/>
                  </a:cubicBezTo>
                  <a:cubicBezTo>
                    <a:pt x="19806" y="21510"/>
                    <a:pt x="20703" y="21578"/>
                    <a:pt x="21600" y="21600"/>
                  </a:cubicBezTo>
                  <a:lnTo>
                    <a:pt x="21600" y="18530"/>
                  </a:lnTo>
                  <a:close/>
                </a:path>
              </a:pathLst>
            </a:custGeom>
            <a:solidFill>
              <a:srgbClr val="F36503"/>
            </a:solidFill>
            <a:ln>
              <a:round/>
            </a:ln>
          </p:spPr>
          <p:txBody>
            <a:bodyPr lIns="0" tIns="0" rIns="0" bIns="0"/>
            <a:lstStyle/>
            <a:p>
              <a:pPr lvl="0" defTabSz="457200">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167" name="Shape 6920"/>
            <p:cNvSpPr/>
            <p:nvPr/>
          </p:nvSpPr>
          <p:spPr>
            <a:xfrm>
              <a:off x="1365337" y="3689265"/>
              <a:ext cx="2247901" cy="635314"/>
            </a:xfrm>
            <a:prstGeom prst="rect">
              <a:avLst/>
            </a:prstGeom>
            <a:ln w="12700">
              <a:round/>
            </a:ln>
          </p:spPr>
          <p:txBody>
            <a:bodyPr lIns="30236" tIns="30236" rIns="30236" bIns="30236">
              <a:spAutoFit/>
            </a:bodyPr>
            <a:lstStyle>
              <a:lvl1pPr algn="r">
                <a:buClr>
                  <a:srgbClr val="B5B5B5"/>
                </a:buClr>
                <a:defRPr sz="1100">
                  <a:solidFill>
                    <a:srgbClr val="B5B5B5"/>
                  </a:solidFill>
                  <a:uFill>
                    <a:solidFill>
                      <a:srgbClr val="B5B5B5"/>
                    </a:solidFill>
                  </a:uFill>
                </a:defRPr>
              </a:lvl1pPr>
            </a:lstStyle>
            <a:p>
              <a:pPr marL="0" marR="0" lvl="0" indent="0" algn="r" defTabSz="914400" eaLnBrk="1" fontAlgn="auto" latinLnBrk="0" hangingPunct="1">
                <a:lnSpc>
                  <a:spcPct val="100000"/>
                </a:lnSpc>
                <a:spcBef>
                  <a:spcPts val="0"/>
                </a:spcBef>
                <a:spcAft>
                  <a:spcPts val="0"/>
                </a:spcAft>
                <a:buClr>
                  <a:srgbClr val="B5B5B5"/>
                </a:buClr>
                <a:buSzTx/>
                <a:buFontTx/>
                <a:buNone/>
                <a:defRPr sz="1800">
                  <a:solidFill>
                    <a:srgbClr val="000000"/>
                  </a:solidFill>
                  <a:uFillTx/>
                </a:defRPr>
              </a:pPr>
              <a:r>
                <a:rPr kumimoji="0" lang="zh-CN" altLang="en-US" sz="95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rPr>
                <a:t>此处添加详细文本描述，建议与标题相关并符合整体语言风格，语言描述尽量简洁生动。</a:t>
              </a:r>
            </a:p>
          </p:txBody>
        </p:sp>
        <p:sp>
          <p:nvSpPr>
            <p:cNvPr id="168" name="Shape 6921"/>
            <p:cNvSpPr/>
            <p:nvPr/>
          </p:nvSpPr>
          <p:spPr>
            <a:xfrm>
              <a:off x="1543138" y="3326823"/>
              <a:ext cx="2070101" cy="451281"/>
            </a:xfrm>
            <a:prstGeom prst="rect">
              <a:avLst/>
            </a:prstGeom>
            <a:ln w="12700">
              <a:round/>
            </a:ln>
          </p:spPr>
          <p:txBody>
            <a:bodyPr lIns="30236" tIns="30236" rIns="30236" bIns="30236">
              <a:spAutoFit/>
            </a:bodyPr>
            <a:lstStyle>
              <a:lvl1pPr algn="r">
                <a:buClr>
                  <a:srgbClr val="C5DA41"/>
                </a:buClr>
                <a:buFont typeface="ArialUnicodeMS"/>
                <a:defRPr b="1">
                  <a:solidFill>
                    <a:srgbClr val="C5DA41"/>
                  </a:solidFill>
                  <a:uFill>
                    <a:solidFill>
                      <a:srgbClr val="C5DA41"/>
                    </a:solidFill>
                  </a:uFill>
                  <a:latin typeface="ArialUnicodeMS"/>
                  <a:ea typeface="ArialUnicodeMS"/>
                  <a:cs typeface="ArialUnicodeMS"/>
                  <a:sym typeface="ArialUnicodeMS"/>
                </a:defRPr>
              </a:lvl1pPr>
            </a:lstStyle>
            <a:p>
              <a:pPr lvl="0">
                <a:defRPr b="0">
                  <a:solidFill>
                    <a:srgbClr val="000000"/>
                  </a:solidFill>
                  <a:uFillTx/>
                </a:defRPr>
              </a:pPr>
              <a:r>
                <a:rPr lang="zh-CN" altLang="en-US" sz="1825" b="1" dirty="0" smtClean="0">
                  <a:solidFill>
                    <a:schemeClr val="tx1">
                      <a:lumMod val="50000"/>
                      <a:lumOff val="50000"/>
                    </a:schemeClr>
                  </a:solidFill>
                  <a:uFill>
                    <a:solidFill>
                      <a:srgbClr val="C5DA41"/>
                    </a:solidFill>
                  </a:uFill>
                  <a:latin typeface="微软雅黑" panose="020B0503020204020204" charset="-122"/>
                  <a:ea typeface="微软雅黑" panose="020B0503020204020204" charset="-122"/>
                </a:rPr>
                <a:t>添加标题</a:t>
              </a:r>
            </a:p>
          </p:txBody>
        </p:sp>
        <p:sp>
          <p:nvSpPr>
            <p:cNvPr id="174" name="Shape 6927"/>
            <p:cNvSpPr/>
            <p:nvPr/>
          </p:nvSpPr>
          <p:spPr>
            <a:xfrm>
              <a:off x="3595553" y="3511488"/>
              <a:ext cx="555619" cy="161"/>
            </a:xfrm>
            <a:prstGeom prst="line">
              <a:avLst/>
            </a:prstGeom>
            <a:ln w="6350">
              <a:solidFill>
                <a:schemeClr val="bg2"/>
              </a:solidFill>
              <a:prstDash val="dash"/>
              <a:miter lim="400000"/>
              <a:headEnd type="triangle"/>
            </a:ln>
          </p:spPr>
          <p:txBody>
            <a:bodyPr lIns="0" tIns="0" rIns="0" bIns="0"/>
            <a:lstStyle/>
            <a:p>
              <a:pPr lvl="0" defTabSz="457200">
                <a:buClrTx/>
                <a:defRPr sz="1200">
                  <a:uFillTx/>
                  <a:latin typeface="Helvetica"/>
                  <a:ea typeface="Helvetica"/>
                  <a:cs typeface="Helvetica"/>
                  <a:sym typeface="Helvetica"/>
                </a:defRPr>
              </a:pPr>
              <a:endParaRPr sz="950">
                <a:latin typeface="+mn-ea"/>
              </a:endParaRPr>
            </a:p>
          </p:txBody>
        </p:sp>
      </p:grpSp>
      <p:grpSp>
        <p:nvGrpSpPr>
          <p:cNvPr id="18" name="组合 17"/>
          <p:cNvGrpSpPr/>
          <p:nvPr/>
        </p:nvGrpSpPr>
        <p:grpSpPr>
          <a:xfrm>
            <a:off x="4644222" y="1029256"/>
            <a:ext cx="3572121" cy="1502990"/>
            <a:chOff x="5852042" y="1295871"/>
            <a:chExt cx="4501120" cy="1893872"/>
          </a:xfrm>
        </p:grpSpPr>
        <p:sp>
          <p:nvSpPr>
            <p:cNvPr id="162" name="Shape 6915"/>
            <p:cNvSpPr/>
            <p:nvPr/>
          </p:nvSpPr>
          <p:spPr>
            <a:xfrm>
              <a:off x="5852042" y="1295871"/>
              <a:ext cx="1702586" cy="1893872"/>
            </a:xfrm>
            <a:custGeom>
              <a:avLst/>
              <a:gdLst/>
              <a:ahLst/>
              <a:cxnLst>
                <a:cxn ang="0">
                  <a:pos x="wd2" y="hd2"/>
                </a:cxn>
                <a:cxn ang="5400000">
                  <a:pos x="wd2" y="hd2"/>
                </a:cxn>
                <a:cxn ang="10800000">
                  <a:pos x="wd2" y="hd2"/>
                </a:cxn>
                <a:cxn ang="16200000">
                  <a:pos x="wd2" y="hd2"/>
                </a:cxn>
              </a:cxnLst>
              <a:rect l="0" t="0" r="r" b="b"/>
              <a:pathLst>
                <a:path w="21600" h="21600" extrusionOk="0">
                  <a:moveTo>
                    <a:pt x="0" y="3181"/>
                  </a:moveTo>
                  <a:cubicBezTo>
                    <a:pt x="1410" y="3559"/>
                    <a:pt x="2375" y="4738"/>
                    <a:pt x="2375" y="6095"/>
                  </a:cubicBezTo>
                  <a:cubicBezTo>
                    <a:pt x="2375" y="7452"/>
                    <a:pt x="1410" y="8609"/>
                    <a:pt x="0" y="9009"/>
                  </a:cubicBezTo>
                  <a:cubicBezTo>
                    <a:pt x="0" y="10188"/>
                    <a:pt x="0" y="10188"/>
                    <a:pt x="0" y="10188"/>
                  </a:cubicBezTo>
                  <a:cubicBezTo>
                    <a:pt x="866" y="10233"/>
                    <a:pt x="1732" y="10344"/>
                    <a:pt x="2573" y="10566"/>
                  </a:cubicBezTo>
                  <a:cubicBezTo>
                    <a:pt x="4379" y="11034"/>
                    <a:pt x="6037" y="11946"/>
                    <a:pt x="7324" y="13169"/>
                  </a:cubicBezTo>
                  <a:cubicBezTo>
                    <a:pt x="8635" y="14370"/>
                    <a:pt x="9501" y="15883"/>
                    <a:pt x="9971" y="17529"/>
                  </a:cubicBezTo>
                  <a:cubicBezTo>
                    <a:pt x="10120" y="18130"/>
                    <a:pt x="10219" y="18753"/>
                    <a:pt x="10268" y="19375"/>
                  </a:cubicBezTo>
                  <a:cubicBezTo>
                    <a:pt x="12767" y="19375"/>
                    <a:pt x="12767" y="19375"/>
                    <a:pt x="12767" y="19375"/>
                  </a:cubicBezTo>
                  <a:cubicBezTo>
                    <a:pt x="12841" y="19754"/>
                    <a:pt x="12841" y="19754"/>
                    <a:pt x="12841" y="19754"/>
                  </a:cubicBezTo>
                  <a:cubicBezTo>
                    <a:pt x="13014" y="20821"/>
                    <a:pt x="14029" y="21600"/>
                    <a:pt x="15216" y="21600"/>
                  </a:cubicBezTo>
                  <a:cubicBezTo>
                    <a:pt x="16404" y="21600"/>
                    <a:pt x="17394" y="20821"/>
                    <a:pt x="17592" y="19776"/>
                  </a:cubicBezTo>
                  <a:cubicBezTo>
                    <a:pt x="17641" y="19375"/>
                    <a:pt x="17641" y="19375"/>
                    <a:pt x="17641" y="19375"/>
                  </a:cubicBezTo>
                  <a:cubicBezTo>
                    <a:pt x="21600" y="19375"/>
                    <a:pt x="21600" y="19375"/>
                    <a:pt x="21600" y="19375"/>
                  </a:cubicBezTo>
                  <a:cubicBezTo>
                    <a:pt x="21600" y="18842"/>
                    <a:pt x="21551" y="18308"/>
                    <a:pt x="21476" y="17774"/>
                  </a:cubicBezTo>
                  <a:cubicBezTo>
                    <a:pt x="20437" y="17596"/>
                    <a:pt x="19423" y="17418"/>
                    <a:pt x="18359" y="17307"/>
                  </a:cubicBezTo>
                  <a:cubicBezTo>
                    <a:pt x="18012" y="15750"/>
                    <a:pt x="18012" y="15750"/>
                    <a:pt x="18012" y="15750"/>
                  </a:cubicBezTo>
                  <a:cubicBezTo>
                    <a:pt x="17518" y="14237"/>
                    <a:pt x="17518" y="14237"/>
                    <a:pt x="17518" y="14237"/>
                  </a:cubicBezTo>
                  <a:cubicBezTo>
                    <a:pt x="18408" y="13703"/>
                    <a:pt x="19225" y="13125"/>
                    <a:pt x="20066" y="12524"/>
                  </a:cubicBezTo>
                  <a:cubicBezTo>
                    <a:pt x="19423" y="10989"/>
                    <a:pt x="18482" y="9543"/>
                    <a:pt x="17443" y="8208"/>
                  </a:cubicBezTo>
                  <a:cubicBezTo>
                    <a:pt x="16429" y="8498"/>
                    <a:pt x="15414" y="8854"/>
                    <a:pt x="14449" y="9209"/>
                  </a:cubicBezTo>
                  <a:cubicBezTo>
                    <a:pt x="14078" y="8809"/>
                    <a:pt x="13732" y="8386"/>
                    <a:pt x="13287" y="8008"/>
                  </a:cubicBezTo>
                  <a:cubicBezTo>
                    <a:pt x="12866" y="7652"/>
                    <a:pt x="12470" y="7252"/>
                    <a:pt x="12000" y="6918"/>
                  </a:cubicBezTo>
                  <a:cubicBezTo>
                    <a:pt x="12470" y="6073"/>
                    <a:pt x="12891" y="5183"/>
                    <a:pt x="13262" y="4293"/>
                  </a:cubicBezTo>
                  <a:cubicBezTo>
                    <a:pt x="11827" y="3270"/>
                    <a:pt x="10268" y="2402"/>
                    <a:pt x="8586" y="1735"/>
                  </a:cubicBezTo>
                  <a:cubicBezTo>
                    <a:pt x="7868" y="2469"/>
                    <a:pt x="7200" y="3203"/>
                    <a:pt x="6581" y="3960"/>
                  </a:cubicBezTo>
                  <a:cubicBezTo>
                    <a:pt x="6037" y="3737"/>
                    <a:pt x="5468" y="3604"/>
                    <a:pt x="4899" y="3426"/>
                  </a:cubicBezTo>
                  <a:cubicBezTo>
                    <a:pt x="4355" y="3270"/>
                    <a:pt x="3761" y="3181"/>
                    <a:pt x="3192" y="3070"/>
                  </a:cubicBezTo>
                  <a:cubicBezTo>
                    <a:pt x="3093" y="2113"/>
                    <a:pt x="2994" y="1135"/>
                    <a:pt x="2796" y="200"/>
                  </a:cubicBezTo>
                  <a:cubicBezTo>
                    <a:pt x="1880" y="111"/>
                    <a:pt x="940" y="22"/>
                    <a:pt x="0" y="0"/>
                  </a:cubicBezTo>
                  <a:lnTo>
                    <a:pt x="0" y="3181"/>
                  </a:lnTo>
                  <a:close/>
                </a:path>
              </a:pathLst>
            </a:custGeom>
            <a:solidFill>
              <a:srgbClr val="3E825D"/>
            </a:solidFill>
            <a:ln>
              <a:round/>
            </a:ln>
          </p:spPr>
          <p:txBody>
            <a:bodyPr lIns="0" tIns="0" rIns="0" bIns="0"/>
            <a:lstStyle/>
            <a:p>
              <a:pPr lvl="0" defTabSz="457200">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169" name="Shape 6922"/>
            <p:cNvSpPr/>
            <p:nvPr/>
          </p:nvSpPr>
          <p:spPr>
            <a:xfrm>
              <a:off x="8105261" y="1878655"/>
              <a:ext cx="2247901" cy="635314"/>
            </a:xfrm>
            <a:prstGeom prst="rect">
              <a:avLst/>
            </a:prstGeom>
            <a:ln w="12700">
              <a:round/>
            </a:ln>
          </p:spPr>
          <p:txBody>
            <a:bodyPr lIns="30236" tIns="30236" rIns="30236" bIns="30236">
              <a:spAutoFit/>
            </a:bodyPr>
            <a:lstStyle>
              <a:lvl1pPr>
                <a:buClr>
                  <a:srgbClr val="B5B5B5"/>
                </a:buClr>
                <a:defRPr sz="1100">
                  <a:solidFill>
                    <a:srgbClr val="B5B5B5"/>
                  </a:solidFill>
                  <a:uFill>
                    <a:solidFill>
                      <a:srgbClr val="B5B5B5"/>
                    </a:solidFill>
                  </a:uFill>
                </a:defRPr>
              </a:lvl1pPr>
            </a:lstStyle>
            <a:p>
              <a:pPr marL="0" marR="0" lvl="0" indent="0" defTabSz="914400" eaLnBrk="1" fontAlgn="auto" latinLnBrk="0" hangingPunct="1">
                <a:lnSpc>
                  <a:spcPct val="100000"/>
                </a:lnSpc>
                <a:spcBef>
                  <a:spcPts val="0"/>
                </a:spcBef>
                <a:spcAft>
                  <a:spcPts val="0"/>
                </a:spcAft>
                <a:buClr>
                  <a:srgbClr val="B5B5B5"/>
                </a:buClr>
                <a:buSzTx/>
                <a:buFontTx/>
                <a:buNone/>
                <a:defRPr sz="1800">
                  <a:solidFill>
                    <a:srgbClr val="000000"/>
                  </a:solidFill>
                  <a:uFillTx/>
                </a:defRPr>
              </a:pPr>
              <a:r>
                <a:rPr kumimoji="0" lang="zh-CN" altLang="en-US" sz="95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rPr>
                <a:t>此处添加详细文本描述，建议与标题相关并符合整体语言风格，语言描述尽量简洁生动。</a:t>
              </a:r>
            </a:p>
          </p:txBody>
        </p:sp>
        <p:sp>
          <p:nvSpPr>
            <p:cNvPr id="170" name="Shape 6923"/>
            <p:cNvSpPr/>
            <p:nvPr/>
          </p:nvSpPr>
          <p:spPr>
            <a:xfrm>
              <a:off x="8105260" y="1516213"/>
              <a:ext cx="2070101" cy="451281"/>
            </a:xfrm>
            <a:prstGeom prst="rect">
              <a:avLst/>
            </a:prstGeom>
            <a:ln w="12700">
              <a:round/>
            </a:ln>
          </p:spPr>
          <p:txBody>
            <a:bodyPr lIns="30236" tIns="30236" rIns="30236" bIns="30236">
              <a:spAutoFit/>
            </a:bodyPr>
            <a:lstStyle>
              <a:lvl1pPr>
                <a:buClr>
                  <a:srgbClr val="36C0A6"/>
                </a:buClr>
                <a:buFont typeface="ArialUnicodeMS"/>
                <a:defRPr b="1">
                  <a:solidFill>
                    <a:srgbClr val="36C0A6"/>
                  </a:solidFill>
                  <a:uFill>
                    <a:solidFill>
                      <a:srgbClr val="36C0A6"/>
                    </a:solidFill>
                  </a:uFill>
                  <a:latin typeface="ArialUnicodeMS"/>
                  <a:ea typeface="ArialUnicodeMS"/>
                  <a:cs typeface="ArialUnicodeMS"/>
                  <a:sym typeface="ArialUnicodeMS"/>
                </a:defRPr>
              </a:lvl1pPr>
            </a:lstStyle>
            <a:p>
              <a:pPr lvl="0">
                <a:defRPr b="0">
                  <a:solidFill>
                    <a:srgbClr val="000000"/>
                  </a:solidFill>
                  <a:uFillTx/>
                </a:defRPr>
              </a:pPr>
              <a:r>
                <a:rPr lang="zh-CN" altLang="en-US" sz="1825" b="1" dirty="0" smtClean="0">
                  <a:solidFill>
                    <a:schemeClr val="tx1">
                      <a:lumMod val="50000"/>
                      <a:lumOff val="50000"/>
                    </a:schemeClr>
                  </a:solidFill>
                  <a:uFill>
                    <a:solidFill>
                      <a:srgbClr val="36C0A6"/>
                    </a:solidFill>
                  </a:uFill>
                  <a:latin typeface="微软雅黑" panose="020B0503020204020204" charset="-122"/>
                  <a:ea typeface="微软雅黑" panose="020B0503020204020204" charset="-122"/>
                </a:rPr>
                <a:t>添加标题</a:t>
              </a:r>
            </a:p>
          </p:txBody>
        </p:sp>
        <p:sp>
          <p:nvSpPr>
            <p:cNvPr id="175" name="Shape 6928"/>
            <p:cNvSpPr/>
            <p:nvPr/>
          </p:nvSpPr>
          <p:spPr>
            <a:xfrm flipH="1">
              <a:off x="7179964" y="1700879"/>
              <a:ext cx="930282" cy="1"/>
            </a:xfrm>
            <a:prstGeom prst="line">
              <a:avLst/>
            </a:prstGeom>
            <a:ln w="6350">
              <a:solidFill>
                <a:schemeClr val="bg2"/>
              </a:solidFill>
              <a:prstDash val="dash"/>
              <a:miter lim="400000"/>
              <a:headEnd type="triangle"/>
            </a:ln>
          </p:spPr>
          <p:txBody>
            <a:bodyPr lIns="0" tIns="0" rIns="0" bIns="0"/>
            <a:lstStyle/>
            <a:p>
              <a:pPr lvl="0" defTabSz="457200">
                <a:buClrTx/>
                <a:defRPr sz="1200">
                  <a:uFillTx/>
                  <a:latin typeface="Helvetica"/>
                  <a:ea typeface="Helvetica"/>
                  <a:cs typeface="Helvetica"/>
                  <a:sym typeface="Helvetica"/>
                </a:defRPr>
              </a:pPr>
              <a:endParaRPr sz="950">
                <a:latin typeface="+mn-ea"/>
              </a:endParaRPr>
            </a:p>
          </p:txBody>
        </p:sp>
      </p:grpSp>
      <p:grpSp>
        <p:nvGrpSpPr>
          <p:cNvPr id="19" name="组合 18"/>
          <p:cNvGrpSpPr/>
          <p:nvPr/>
        </p:nvGrpSpPr>
        <p:grpSpPr>
          <a:xfrm>
            <a:off x="4495646" y="2439655"/>
            <a:ext cx="3720697" cy="1344724"/>
            <a:chOff x="5664826" y="3073071"/>
            <a:chExt cx="4688336" cy="1694446"/>
          </a:xfrm>
        </p:grpSpPr>
        <p:sp>
          <p:nvSpPr>
            <p:cNvPr id="164" name="Shape 6917"/>
            <p:cNvSpPr/>
            <p:nvPr/>
          </p:nvSpPr>
          <p:spPr>
            <a:xfrm>
              <a:off x="5664826" y="3073071"/>
              <a:ext cx="1889802" cy="1694446"/>
            </a:xfrm>
            <a:custGeom>
              <a:avLst/>
              <a:gdLst/>
              <a:ahLst/>
              <a:cxnLst>
                <a:cxn ang="0">
                  <a:pos x="wd2" y="hd2"/>
                </a:cxn>
                <a:cxn ang="5400000">
                  <a:pos x="wd2" y="hd2"/>
                </a:cxn>
                <a:cxn ang="10800000">
                  <a:pos x="wd2" y="hd2"/>
                </a:cxn>
                <a:cxn ang="16200000">
                  <a:pos x="wd2" y="hd2"/>
                </a:cxn>
              </a:cxnLst>
              <a:rect l="0" t="0" r="r" b="b"/>
              <a:pathLst>
                <a:path w="21600" h="21600" extrusionOk="0">
                  <a:moveTo>
                    <a:pt x="18546" y="3107"/>
                  </a:moveTo>
                  <a:cubicBezTo>
                    <a:pt x="19482" y="3008"/>
                    <a:pt x="20463" y="2908"/>
                    <a:pt x="21399" y="2734"/>
                  </a:cubicBezTo>
                  <a:cubicBezTo>
                    <a:pt x="21511" y="1814"/>
                    <a:pt x="21578" y="920"/>
                    <a:pt x="21600" y="0"/>
                  </a:cubicBezTo>
                  <a:cubicBezTo>
                    <a:pt x="18769" y="0"/>
                    <a:pt x="18769" y="0"/>
                    <a:pt x="18769" y="0"/>
                  </a:cubicBezTo>
                  <a:cubicBezTo>
                    <a:pt x="18412" y="1491"/>
                    <a:pt x="17231" y="2461"/>
                    <a:pt x="15849" y="2461"/>
                  </a:cubicBezTo>
                  <a:cubicBezTo>
                    <a:pt x="14467" y="2461"/>
                    <a:pt x="13285" y="1491"/>
                    <a:pt x="12907" y="0"/>
                  </a:cubicBezTo>
                  <a:cubicBezTo>
                    <a:pt x="11391" y="0"/>
                    <a:pt x="11391" y="0"/>
                    <a:pt x="11391" y="0"/>
                  </a:cubicBezTo>
                  <a:cubicBezTo>
                    <a:pt x="11346" y="845"/>
                    <a:pt x="11235" y="1665"/>
                    <a:pt x="11012" y="2486"/>
                  </a:cubicBezTo>
                  <a:cubicBezTo>
                    <a:pt x="10544" y="4300"/>
                    <a:pt x="9630" y="5941"/>
                    <a:pt x="8426" y="7258"/>
                  </a:cubicBezTo>
                  <a:cubicBezTo>
                    <a:pt x="7222" y="8575"/>
                    <a:pt x="5684" y="9445"/>
                    <a:pt x="4057" y="9942"/>
                  </a:cubicBezTo>
                  <a:cubicBezTo>
                    <a:pt x="3433" y="10092"/>
                    <a:pt x="2786" y="10191"/>
                    <a:pt x="2140" y="10216"/>
                  </a:cubicBezTo>
                  <a:cubicBezTo>
                    <a:pt x="2140" y="12503"/>
                    <a:pt x="2140" y="12503"/>
                    <a:pt x="2140" y="12503"/>
                  </a:cubicBezTo>
                  <a:cubicBezTo>
                    <a:pt x="1761" y="12577"/>
                    <a:pt x="1761" y="12577"/>
                    <a:pt x="1761" y="12577"/>
                  </a:cubicBezTo>
                  <a:cubicBezTo>
                    <a:pt x="736" y="12801"/>
                    <a:pt x="0" y="13770"/>
                    <a:pt x="0" y="14939"/>
                  </a:cubicBezTo>
                  <a:cubicBezTo>
                    <a:pt x="0" y="16132"/>
                    <a:pt x="736" y="17101"/>
                    <a:pt x="1761" y="17325"/>
                  </a:cubicBezTo>
                  <a:cubicBezTo>
                    <a:pt x="2140" y="17399"/>
                    <a:pt x="2140" y="17399"/>
                    <a:pt x="2140" y="17399"/>
                  </a:cubicBezTo>
                  <a:cubicBezTo>
                    <a:pt x="2140" y="21600"/>
                    <a:pt x="2140" y="21600"/>
                    <a:pt x="2140" y="21600"/>
                  </a:cubicBezTo>
                  <a:cubicBezTo>
                    <a:pt x="2697" y="21600"/>
                    <a:pt x="3254" y="21550"/>
                    <a:pt x="3789" y="21476"/>
                  </a:cubicBezTo>
                  <a:cubicBezTo>
                    <a:pt x="3990" y="20432"/>
                    <a:pt x="4146" y="19413"/>
                    <a:pt x="4258" y="18344"/>
                  </a:cubicBezTo>
                  <a:cubicBezTo>
                    <a:pt x="5818" y="18021"/>
                    <a:pt x="5818" y="18021"/>
                    <a:pt x="5818" y="18021"/>
                  </a:cubicBezTo>
                  <a:cubicBezTo>
                    <a:pt x="7356" y="17499"/>
                    <a:pt x="7356" y="17499"/>
                    <a:pt x="7356" y="17499"/>
                  </a:cubicBezTo>
                  <a:cubicBezTo>
                    <a:pt x="7891" y="18394"/>
                    <a:pt x="8448" y="19214"/>
                    <a:pt x="9050" y="20059"/>
                  </a:cubicBezTo>
                  <a:cubicBezTo>
                    <a:pt x="10611" y="19413"/>
                    <a:pt x="12037" y="18468"/>
                    <a:pt x="13397" y="17424"/>
                  </a:cubicBezTo>
                  <a:cubicBezTo>
                    <a:pt x="13107" y="16405"/>
                    <a:pt x="12750" y="15386"/>
                    <a:pt x="12372" y="14417"/>
                  </a:cubicBezTo>
                  <a:cubicBezTo>
                    <a:pt x="12773" y="14044"/>
                    <a:pt x="13219" y="13696"/>
                    <a:pt x="13575" y="13248"/>
                  </a:cubicBezTo>
                  <a:cubicBezTo>
                    <a:pt x="13954" y="12826"/>
                    <a:pt x="14355" y="12453"/>
                    <a:pt x="14667" y="11981"/>
                  </a:cubicBezTo>
                  <a:cubicBezTo>
                    <a:pt x="15515" y="12428"/>
                    <a:pt x="16406" y="12826"/>
                    <a:pt x="17320" y="13223"/>
                  </a:cubicBezTo>
                  <a:cubicBezTo>
                    <a:pt x="18346" y="11782"/>
                    <a:pt x="19193" y="10216"/>
                    <a:pt x="19861" y="8526"/>
                  </a:cubicBezTo>
                  <a:cubicBezTo>
                    <a:pt x="19148" y="7805"/>
                    <a:pt x="18412" y="7134"/>
                    <a:pt x="17654" y="6512"/>
                  </a:cubicBezTo>
                  <a:cubicBezTo>
                    <a:pt x="17877" y="5965"/>
                    <a:pt x="17989" y="5394"/>
                    <a:pt x="18167" y="4822"/>
                  </a:cubicBezTo>
                  <a:cubicBezTo>
                    <a:pt x="18346" y="4275"/>
                    <a:pt x="18412" y="3679"/>
                    <a:pt x="18546" y="3107"/>
                  </a:cubicBezTo>
                  <a:close/>
                </a:path>
              </a:pathLst>
            </a:custGeom>
            <a:solidFill>
              <a:srgbClr val="FAAD29"/>
            </a:solidFill>
            <a:ln>
              <a:round/>
            </a:ln>
          </p:spPr>
          <p:txBody>
            <a:bodyPr lIns="0" tIns="0" rIns="0" bIns="0"/>
            <a:lstStyle/>
            <a:p>
              <a:pPr lvl="0" defTabSz="457200">
                <a:buClrTx/>
                <a:defRPr sz="1200">
                  <a:uFillTx/>
                  <a:latin typeface="Helvetica"/>
                  <a:ea typeface="Helvetica"/>
                  <a:cs typeface="Helvetica"/>
                  <a:sym typeface="Helvetica"/>
                </a:defRPr>
              </a:pPr>
              <a:endParaRPr sz="950">
                <a:solidFill>
                  <a:schemeClr val="tx1">
                    <a:lumMod val="50000"/>
                    <a:lumOff val="50000"/>
                  </a:schemeClr>
                </a:solidFill>
                <a:latin typeface="+mn-ea"/>
              </a:endParaRPr>
            </a:p>
          </p:txBody>
        </p:sp>
        <p:sp>
          <p:nvSpPr>
            <p:cNvPr id="171" name="Shape 6924"/>
            <p:cNvSpPr/>
            <p:nvPr/>
          </p:nvSpPr>
          <p:spPr>
            <a:xfrm>
              <a:off x="8105261" y="3689265"/>
              <a:ext cx="2247901" cy="635314"/>
            </a:xfrm>
            <a:prstGeom prst="rect">
              <a:avLst/>
            </a:prstGeom>
            <a:ln w="12700">
              <a:round/>
            </a:ln>
          </p:spPr>
          <p:txBody>
            <a:bodyPr lIns="30236" tIns="30236" rIns="30236" bIns="30236">
              <a:spAutoFit/>
            </a:bodyPr>
            <a:lstStyle>
              <a:lvl1pPr>
                <a:buClr>
                  <a:srgbClr val="B5B5B5"/>
                </a:buClr>
                <a:defRPr sz="1100">
                  <a:solidFill>
                    <a:srgbClr val="B5B5B5"/>
                  </a:solidFill>
                  <a:uFill>
                    <a:solidFill>
                      <a:srgbClr val="B5B5B5"/>
                    </a:solidFill>
                  </a:uFill>
                </a:defRPr>
              </a:lvl1pPr>
            </a:lstStyle>
            <a:p>
              <a:pPr marL="0" marR="0" lvl="0" indent="0" defTabSz="914400" eaLnBrk="1" fontAlgn="auto" latinLnBrk="0" hangingPunct="1">
                <a:lnSpc>
                  <a:spcPct val="100000"/>
                </a:lnSpc>
                <a:spcBef>
                  <a:spcPts val="0"/>
                </a:spcBef>
                <a:spcAft>
                  <a:spcPts val="0"/>
                </a:spcAft>
                <a:buClr>
                  <a:srgbClr val="B5B5B5"/>
                </a:buClr>
                <a:buSzTx/>
                <a:buFontTx/>
                <a:buNone/>
                <a:defRPr sz="1800">
                  <a:solidFill>
                    <a:srgbClr val="000000"/>
                  </a:solidFill>
                  <a:uFillTx/>
                </a:defRPr>
              </a:pPr>
              <a:r>
                <a:rPr kumimoji="0" lang="zh-CN" altLang="en-US" sz="950" b="0" i="0" u="none" strike="noStrike" kern="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rPr>
                <a:t>此处添加详细文本描述，建议与标题相关并符合整体语言风格，语言描述尽量简洁生动。</a:t>
              </a:r>
            </a:p>
          </p:txBody>
        </p:sp>
        <p:sp>
          <p:nvSpPr>
            <p:cNvPr id="172" name="Shape 6925"/>
            <p:cNvSpPr/>
            <p:nvPr/>
          </p:nvSpPr>
          <p:spPr>
            <a:xfrm>
              <a:off x="8105260" y="3326823"/>
              <a:ext cx="2070101" cy="451281"/>
            </a:xfrm>
            <a:prstGeom prst="rect">
              <a:avLst/>
            </a:prstGeom>
            <a:ln w="12700">
              <a:round/>
            </a:ln>
          </p:spPr>
          <p:txBody>
            <a:bodyPr lIns="30236" tIns="30236" rIns="30236" bIns="30236">
              <a:spAutoFit/>
            </a:bodyPr>
            <a:lstStyle>
              <a:lvl1pPr>
                <a:buClr>
                  <a:srgbClr val="DDE896"/>
                </a:buClr>
                <a:buFont typeface="ArialUnicodeMS"/>
                <a:defRPr b="1">
                  <a:solidFill>
                    <a:srgbClr val="DDE896"/>
                  </a:solidFill>
                  <a:uFill>
                    <a:solidFill>
                      <a:srgbClr val="DDE896"/>
                    </a:solidFill>
                  </a:uFill>
                  <a:latin typeface="ArialUnicodeMS"/>
                  <a:ea typeface="ArialUnicodeMS"/>
                  <a:cs typeface="ArialUnicodeMS"/>
                  <a:sym typeface="ArialUnicodeMS"/>
                </a:defRPr>
              </a:lvl1pPr>
            </a:lstStyle>
            <a:p>
              <a:pPr lvl="0">
                <a:defRPr b="0">
                  <a:solidFill>
                    <a:srgbClr val="000000"/>
                  </a:solidFill>
                  <a:uFillTx/>
                </a:defRPr>
              </a:pPr>
              <a:r>
                <a:rPr lang="zh-CN" altLang="en-US" sz="1825" b="1" dirty="0" smtClean="0">
                  <a:solidFill>
                    <a:schemeClr val="tx1">
                      <a:lumMod val="50000"/>
                      <a:lumOff val="50000"/>
                    </a:schemeClr>
                  </a:solidFill>
                  <a:uFill>
                    <a:solidFill>
                      <a:srgbClr val="DDE896"/>
                    </a:solidFill>
                  </a:uFill>
                  <a:latin typeface="微软雅黑" panose="020B0503020204020204" charset="-122"/>
                  <a:ea typeface="微软雅黑" panose="020B0503020204020204" charset="-122"/>
                </a:rPr>
                <a:t>添加标题</a:t>
              </a:r>
            </a:p>
          </p:txBody>
        </p:sp>
        <p:sp>
          <p:nvSpPr>
            <p:cNvPr id="176" name="Shape 6929"/>
            <p:cNvSpPr/>
            <p:nvPr/>
          </p:nvSpPr>
          <p:spPr>
            <a:xfrm flipH="1">
              <a:off x="7341889" y="3511490"/>
              <a:ext cx="768357" cy="1"/>
            </a:xfrm>
            <a:prstGeom prst="line">
              <a:avLst/>
            </a:prstGeom>
            <a:ln w="6350">
              <a:solidFill>
                <a:schemeClr val="bg2"/>
              </a:solidFill>
              <a:prstDash val="dash"/>
              <a:miter lim="400000"/>
              <a:headEnd type="triangle"/>
            </a:ln>
          </p:spPr>
          <p:txBody>
            <a:bodyPr lIns="0" tIns="0" rIns="0" bIns="0"/>
            <a:lstStyle/>
            <a:p>
              <a:pPr lvl="0" defTabSz="457200">
                <a:buClrTx/>
                <a:defRPr sz="1200">
                  <a:uFillTx/>
                  <a:latin typeface="Helvetica"/>
                  <a:ea typeface="Helvetica"/>
                  <a:cs typeface="Helvetica"/>
                  <a:sym typeface="Helvetica"/>
                </a:defRPr>
              </a:pPr>
              <a:endParaRPr sz="950">
                <a:latin typeface="+mn-ea"/>
              </a:endParaRPr>
            </a:p>
          </p:txBody>
        </p:sp>
      </p:grpSp>
      <p:grpSp>
        <p:nvGrpSpPr>
          <p:cNvPr id="177" name="Group 6936"/>
          <p:cNvGrpSpPr/>
          <p:nvPr/>
        </p:nvGrpSpPr>
        <p:grpSpPr>
          <a:xfrm>
            <a:off x="4210078" y="2043750"/>
            <a:ext cx="775746" cy="775783"/>
            <a:chOff x="0" y="0"/>
            <a:chExt cx="977493" cy="977540"/>
          </a:xfrm>
        </p:grpSpPr>
        <p:sp>
          <p:nvSpPr>
            <p:cNvPr id="178" name="Shape 6930"/>
            <p:cNvSpPr/>
            <p:nvPr/>
          </p:nvSpPr>
          <p:spPr>
            <a:xfrm>
              <a:off x="-1" y="92449"/>
              <a:ext cx="890097" cy="885092"/>
            </a:xfrm>
            <a:custGeom>
              <a:avLst/>
              <a:gdLst/>
              <a:ahLst/>
              <a:cxnLst>
                <a:cxn ang="0">
                  <a:pos x="wd2" y="hd2"/>
                </a:cxn>
                <a:cxn ang="5400000">
                  <a:pos x="wd2" y="hd2"/>
                </a:cxn>
                <a:cxn ang="10800000">
                  <a:pos x="wd2" y="hd2"/>
                </a:cxn>
                <a:cxn ang="16200000">
                  <a:pos x="wd2" y="hd2"/>
                </a:cxn>
              </a:cxnLst>
              <a:rect l="0" t="0" r="r" b="b"/>
              <a:pathLst>
                <a:path w="21513" h="21600" extrusionOk="0">
                  <a:moveTo>
                    <a:pt x="15259" y="526"/>
                  </a:moveTo>
                  <a:cubicBezTo>
                    <a:pt x="14911" y="175"/>
                    <a:pt x="14448" y="0"/>
                    <a:pt x="13956" y="0"/>
                  </a:cubicBezTo>
                  <a:cubicBezTo>
                    <a:pt x="13464" y="0"/>
                    <a:pt x="13000" y="175"/>
                    <a:pt x="12653" y="526"/>
                  </a:cubicBezTo>
                  <a:cubicBezTo>
                    <a:pt x="11611" y="1578"/>
                    <a:pt x="11611" y="1578"/>
                    <a:pt x="11611" y="1578"/>
                  </a:cubicBezTo>
                  <a:cubicBezTo>
                    <a:pt x="11263" y="1929"/>
                    <a:pt x="11089" y="2397"/>
                    <a:pt x="11089" y="2894"/>
                  </a:cubicBezTo>
                  <a:cubicBezTo>
                    <a:pt x="11089" y="3244"/>
                    <a:pt x="11176" y="3595"/>
                    <a:pt x="11350" y="3887"/>
                  </a:cubicBezTo>
                  <a:cubicBezTo>
                    <a:pt x="1332" y="7921"/>
                    <a:pt x="1332" y="7921"/>
                    <a:pt x="1332" y="7921"/>
                  </a:cubicBezTo>
                  <a:cubicBezTo>
                    <a:pt x="666" y="8242"/>
                    <a:pt x="174" y="8856"/>
                    <a:pt x="29" y="9558"/>
                  </a:cubicBezTo>
                  <a:cubicBezTo>
                    <a:pt x="-87" y="10288"/>
                    <a:pt x="145" y="11048"/>
                    <a:pt x="666" y="11575"/>
                  </a:cubicBezTo>
                  <a:cubicBezTo>
                    <a:pt x="10047" y="20957"/>
                    <a:pt x="10047" y="20957"/>
                    <a:pt x="10047" y="20957"/>
                  </a:cubicBezTo>
                  <a:cubicBezTo>
                    <a:pt x="10452" y="21366"/>
                    <a:pt x="11003" y="21600"/>
                    <a:pt x="11553" y="21600"/>
                  </a:cubicBezTo>
                  <a:cubicBezTo>
                    <a:pt x="11582" y="21600"/>
                    <a:pt x="11611" y="21600"/>
                    <a:pt x="11611" y="21600"/>
                  </a:cubicBezTo>
                  <a:cubicBezTo>
                    <a:pt x="11755" y="21600"/>
                    <a:pt x="11900" y="21571"/>
                    <a:pt x="12074" y="21542"/>
                  </a:cubicBezTo>
                  <a:cubicBezTo>
                    <a:pt x="12798" y="21395"/>
                    <a:pt x="13406" y="20899"/>
                    <a:pt x="13666" y="20197"/>
                  </a:cubicBezTo>
                  <a:cubicBezTo>
                    <a:pt x="17604" y="10230"/>
                    <a:pt x="17604" y="10230"/>
                    <a:pt x="17604" y="10230"/>
                  </a:cubicBezTo>
                  <a:cubicBezTo>
                    <a:pt x="17923" y="10405"/>
                    <a:pt x="18270" y="10522"/>
                    <a:pt x="18618" y="10522"/>
                  </a:cubicBezTo>
                  <a:cubicBezTo>
                    <a:pt x="19110" y="10522"/>
                    <a:pt x="19573" y="10318"/>
                    <a:pt x="19921" y="9967"/>
                  </a:cubicBezTo>
                  <a:cubicBezTo>
                    <a:pt x="20963" y="8944"/>
                    <a:pt x="20963" y="8944"/>
                    <a:pt x="20963" y="8944"/>
                  </a:cubicBezTo>
                  <a:cubicBezTo>
                    <a:pt x="21310" y="8564"/>
                    <a:pt x="21513" y="8096"/>
                    <a:pt x="21513" y="7599"/>
                  </a:cubicBezTo>
                  <a:cubicBezTo>
                    <a:pt x="21513" y="7103"/>
                    <a:pt x="21310" y="6635"/>
                    <a:pt x="20963" y="6284"/>
                  </a:cubicBezTo>
                  <a:lnTo>
                    <a:pt x="15259" y="526"/>
                  </a:lnTo>
                  <a:close/>
                  <a:moveTo>
                    <a:pt x="12305" y="19642"/>
                  </a:moveTo>
                  <a:cubicBezTo>
                    <a:pt x="12219" y="19876"/>
                    <a:pt x="12016" y="20051"/>
                    <a:pt x="11755" y="20080"/>
                  </a:cubicBezTo>
                  <a:cubicBezTo>
                    <a:pt x="11697" y="20109"/>
                    <a:pt x="11640" y="20109"/>
                    <a:pt x="11582" y="20109"/>
                  </a:cubicBezTo>
                  <a:cubicBezTo>
                    <a:pt x="11408" y="20109"/>
                    <a:pt x="11234" y="20022"/>
                    <a:pt x="11089" y="19905"/>
                  </a:cubicBezTo>
                  <a:cubicBezTo>
                    <a:pt x="1679" y="10522"/>
                    <a:pt x="1679" y="10522"/>
                    <a:pt x="1679" y="10522"/>
                  </a:cubicBezTo>
                  <a:cubicBezTo>
                    <a:pt x="1534" y="10347"/>
                    <a:pt x="1448" y="10084"/>
                    <a:pt x="1477" y="9850"/>
                  </a:cubicBezTo>
                  <a:cubicBezTo>
                    <a:pt x="1534" y="9616"/>
                    <a:pt x="1708" y="9412"/>
                    <a:pt x="1911" y="9295"/>
                  </a:cubicBezTo>
                  <a:cubicBezTo>
                    <a:pt x="6515" y="7453"/>
                    <a:pt x="6515" y="7453"/>
                    <a:pt x="6515" y="7453"/>
                  </a:cubicBezTo>
                  <a:cubicBezTo>
                    <a:pt x="9613" y="8476"/>
                    <a:pt x="12682" y="7483"/>
                    <a:pt x="15780" y="10815"/>
                  </a:cubicBezTo>
                  <a:lnTo>
                    <a:pt x="12305" y="19642"/>
                  </a:lnTo>
                  <a:close/>
                  <a:moveTo>
                    <a:pt x="19921" y="7863"/>
                  </a:moveTo>
                  <a:cubicBezTo>
                    <a:pt x="18878" y="8915"/>
                    <a:pt x="18878" y="8915"/>
                    <a:pt x="18878" y="8915"/>
                  </a:cubicBezTo>
                  <a:cubicBezTo>
                    <a:pt x="18733" y="9061"/>
                    <a:pt x="18502" y="9061"/>
                    <a:pt x="18357" y="8915"/>
                  </a:cubicBezTo>
                  <a:cubicBezTo>
                    <a:pt x="17054" y="7599"/>
                    <a:pt x="17054" y="7599"/>
                    <a:pt x="17054" y="7599"/>
                  </a:cubicBezTo>
                  <a:cubicBezTo>
                    <a:pt x="16012" y="10288"/>
                    <a:pt x="16012" y="10288"/>
                    <a:pt x="16012" y="10288"/>
                  </a:cubicBezTo>
                  <a:cubicBezTo>
                    <a:pt x="16099" y="10055"/>
                    <a:pt x="16099" y="10055"/>
                    <a:pt x="16099" y="10055"/>
                  </a:cubicBezTo>
                  <a:cubicBezTo>
                    <a:pt x="13869" y="7804"/>
                    <a:pt x="11611" y="7541"/>
                    <a:pt x="9584" y="7278"/>
                  </a:cubicBezTo>
                  <a:cubicBezTo>
                    <a:pt x="8918" y="7190"/>
                    <a:pt x="8281" y="7103"/>
                    <a:pt x="7644" y="6986"/>
                  </a:cubicBezTo>
                  <a:cubicBezTo>
                    <a:pt x="13927" y="4443"/>
                    <a:pt x="13927" y="4443"/>
                    <a:pt x="13927" y="4443"/>
                  </a:cubicBezTo>
                  <a:cubicBezTo>
                    <a:pt x="12653" y="3157"/>
                    <a:pt x="12653" y="3157"/>
                    <a:pt x="12653" y="3157"/>
                  </a:cubicBezTo>
                  <a:cubicBezTo>
                    <a:pt x="12508" y="3011"/>
                    <a:pt x="12508" y="2777"/>
                    <a:pt x="12653" y="2631"/>
                  </a:cubicBezTo>
                  <a:cubicBezTo>
                    <a:pt x="13695" y="1578"/>
                    <a:pt x="13695" y="1578"/>
                    <a:pt x="13695" y="1578"/>
                  </a:cubicBezTo>
                  <a:cubicBezTo>
                    <a:pt x="13840" y="1432"/>
                    <a:pt x="14072" y="1432"/>
                    <a:pt x="14216" y="1578"/>
                  </a:cubicBezTo>
                  <a:cubicBezTo>
                    <a:pt x="19921" y="7336"/>
                    <a:pt x="19921" y="7336"/>
                    <a:pt x="19921" y="7336"/>
                  </a:cubicBezTo>
                  <a:cubicBezTo>
                    <a:pt x="20065" y="7483"/>
                    <a:pt x="20065" y="7716"/>
                    <a:pt x="19921" y="7863"/>
                  </a:cubicBezTo>
                  <a:close/>
                </a:path>
              </a:pathLst>
            </a:custGeom>
            <a:solidFill>
              <a:srgbClr val="CBCBCB"/>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sz="950">
                <a:latin typeface="+mn-ea"/>
              </a:endParaRPr>
            </a:p>
          </p:txBody>
        </p:sp>
        <p:sp>
          <p:nvSpPr>
            <p:cNvPr id="179" name="Shape 6931"/>
            <p:cNvSpPr/>
            <p:nvPr/>
          </p:nvSpPr>
          <p:spPr>
            <a:xfrm>
              <a:off x="427848" y="488517"/>
              <a:ext cx="153578" cy="15357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706" y="21600"/>
                    <a:pt x="21600" y="16706"/>
                    <a:pt x="21600" y="10800"/>
                  </a:cubicBezTo>
                  <a:cubicBezTo>
                    <a:pt x="21600" y="4894"/>
                    <a:pt x="16706" y="0"/>
                    <a:pt x="10800" y="0"/>
                  </a:cubicBezTo>
                  <a:cubicBezTo>
                    <a:pt x="4894" y="0"/>
                    <a:pt x="0" y="4894"/>
                    <a:pt x="0" y="10800"/>
                  </a:cubicBezTo>
                  <a:cubicBezTo>
                    <a:pt x="0" y="16706"/>
                    <a:pt x="4894" y="21600"/>
                    <a:pt x="10800" y="21600"/>
                  </a:cubicBezTo>
                  <a:close/>
                  <a:moveTo>
                    <a:pt x="10800" y="4388"/>
                  </a:moveTo>
                  <a:cubicBezTo>
                    <a:pt x="14344" y="4388"/>
                    <a:pt x="17212" y="7256"/>
                    <a:pt x="17212" y="10800"/>
                  </a:cubicBezTo>
                  <a:cubicBezTo>
                    <a:pt x="17212" y="14344"/>
                    <a:pt x="14344" y="17212"/>
                    <a:pt x="10800" y="17212"/>
                  </a:cubicBezTo>
                  <a:cubicBezTo>
                    <a:pt x="7256" y="17212"/>
                    <a:pt x="4387" y="14344"/>
                    <a:pt x="4387" y="10800"/>
                  </a:cubicBezTo>
                  <a:cubicBezTo>
                    <a:pt x="4387" y="7256"/>
                    <a:pt x="7256" y="4388"/>
                    <a:pt x="10800" y="4388"/>
                  </a:cubicBezTo>
                  <a:close/>
                </a:path>
              </a:pathLst>
            </a:custGeom>
            <a:solidFill>
              <a:srgbClr val="CBCBCB"/>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sz="950">
                <a:latin typeface="+mn-ea"/>
              </a:endParaRPr>
            </a:p>
          </p:txBody>
        </p:sp>
        <p:sp>
          <p:nvSpPr>
            <p:cNvPr id="180" name="Shape 6932"/>
            <p:cNvSpPr/>
            <p:nvPr/>
          </p:nvSpPr>
          <p:spPr>
            <a:xfrm>
              <a:off x="825431" y="0"/>
              <a:ext cx="152063" cy="153578"/>
            </a:xfrm>
            <a:custGeom>
              <a:avLst/>
              <a:gdLst/>
              <a:ahLst/>
              <a:cxnLst>
                <a:cxn ang="0">
                  <a:pos x="wd2" y="hd2"/>
                </a:cxn>
                <a:cxn ang="5400000">
                  <a:pos x="wd2" y="hd2"/>
                </a:cxn>
                <a:cxn ang="10800000">
                  <a:pos x="wd2" y="hd2"/>
                </a:cxn>
                <a:cxn ang="16200000">
                  <a:pos x="wd2" y="hd2"/>
                </a:cxn>
              </a:cxnLst>
              <a:rect l="0" t="0" r="r" b="b"/>
              <a:pathLst>
                <a:path w="21600" h="21600" extrusionOk="0">
                  <a:moveTo>
                    <a:pt x="10715" y="0"/>
                  </a:moveTo>
                  <a:cubicBezTo>
                    <a:pt x="4762" y="0"/>
                    <a:pt x="0" y="4894"/>
                    <a:pt x="0" y="10800"/>
                  </a:cubicBezTo>
                  <a:cubicBezTo>
                    <a:pt x="0" y="16706"/>
                    <a:pt x="4762" y="21600"/>
                    <a:pt x="10715" y="21600"/>
                  </a:cubicBezTo>
                  <a:cubicBezTo>
                    <a:pt x="16668" y="21600"/>
                    <a:pt x="21600" y="16706"/>
                    <a:pt x="21600" y="10800"/>
                  </a:cubicBezTo>
                  <a:cubicBezTo>
                    <a:pt x="21600" y="4894"/>
                    <a:pt x="16668" y="0"/>
                    <a:pt x="10715" y="0"/>
                  </a:cubicBezTo>
                  <a:close/>
                  <a:moveTo>
                    <a:pt x="10715" y="17212"/>
                  </a:moveTo>
                  <a:cubicBezTo>
                    <a:pt x="7143" y="17212"/>
                    <a:pt x="4252" y="14344"/>
                    <a:pt x="4252" y="10800"/>
                  </a:cubicBezTo>
                  <a:cubicBezTo>
                    <a:pt x="4252" y="7256"/>
                    <a:pt x="7143" y="4388"/>
                    <a:pt x="10715" y="4388"/>
                  </a:cubicBezTo>
                  <a:cubicBezTo>
                    <a:pt x="14287" y="4388"/>
                    <a:pt x="17348" y="7256"/>
                    <a:pt x="17348" y="10800"/>
                  </a:cubicBezTo>
                  <a:cubicBezTo>
                    <a:pt x="17348" y="14344"/>
                    <a:pt x="14287" y="17212"/>
                    <a:pt x="10715" y="17212"/>
                  </a:cubicBezTo>
                  <a:close/>
                </a:path>
              </a:pathLst>
            </a:custGeom>
            <a:solidFill>
              <a:srgbClr val="CBCBCB"/>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sz="950">
                <a:latin typeface="+mn-ea"/>
              </a:endParaRPr>
            </a:p>
          </p:txBody>
        </p:sp>
        <p:sp>
          <p:nvSpPr>
            <p:cNvPr id="181" name="Shape 6933"/>
            <p:cNvSpPr/>
            <p:nvPr/>
          </p:nvSpPr>
          <p:spPr>
            <a:xfrm>
              <a:off x="244465" y="458711"/>
              <a:ext cx="122256" cy="12225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729"/>
                    <a:pt x="4871" y="21600"/>
                    <a:pt x="10800" y="21600"/>
                  </a:cubicBezTo>
                  <a:cubicBezTo>
                    <a:pt x="16729" y="21600"/>
                    <a:pt x="21600" y="16729"/>
                    <a:pt x="21600" y="10800"/>
                  </a:cubicBezTo>
                  <a:cubicBezTo>
                    <a:pt x="21600" y="4659"/>
                    <a:pt x="16729" y="0"/>
                    <a:pt x="10800" y="0"/>
                  </a:cubicBezTo>
                  <a:cubicBezTo>
                    <a:pt x="4871" y="0"/>
                    <a:pt x="0" y="4659"/>
                    <a:pt x="0" y="10800"/>
                  </a:cubicBezTo>
                  <a:close/>
                  <a:moveTo>
                    <a:pt x="10800" y="5294"/>
                  </a:moveTo>
                  <a:cubicBezTo>
                    <a:pt x="13765" y="5294"/>
                    <a:pt x="16306" y="7624"/>
                    <a:pt x="16306" y="10800"/>
                  </a:cubicBezTo>
                  <a:cubicBezTo>
                    <a:pt x="16306" y="13765"/>
                    <a:pt x="13765" y="16094"/>
                    <a:pt x="10800" y="16094"/>
                  </a:cubicBezTo>
                  <a:cubicBezTo>
                    <a:pt x="7835" y="16094"/>
                    <a:pt x="5506" y="13765"/>
                    <a:pt x="5506" y="10800"/>
                  </a:cubicBezTo>
                  <a:cubicBezTo>
                    <a:pt x="5506" y="7624"/>
                    <a:pt x="7835" y="5294"/>
                    <a:pt x="10800" y="5294"/>
                  </a:cubicBezTo>
                  <a:close/>
                </a:path>
              </a:pathLst>
            </a:custGeom>
            <a:solidFill>
              <a:srgbClr val="CBCBCB"/>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sz="950">
                <a:latin typeface="+mn-ea"/>
              </a:endParaRPr>
            </a:p>
          </p:txBody>
        </p:sp>
        <p:sp>
          <p:nvSpPr>
            <p:cNvPr id="182" name="Shape 6934"/>
            <p:cNvSpPr/>
            <p:nvPr/>
          </p:nvSpPr>
          <p:spPr>
            <a:xfrm>
              <a:off x="366720" y="671900"/>
              <a:ext cx="61129" cy="611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CBCBCB"/>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sz="950">
                <a:latin typeface="+mn-ea"/>
              </a:endParaRPr>
            </a:p>
          </p:txBody>
        </p:sp>
        <p:sp>
          <p:nvSpPr>
            <p:cNvPr id="183" name="Shape 6935"/>
            <p:cNvSpPr/>
            <p:nvPr/>
          </p:nvSpPr>
          <p:spPr>
            <a:xfrm>
              <a:off x="855742" y="214199"/>
              <a:ext cx="60623" cy="611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CBCBCB"/>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sz="950">
                <a:latin typeface="+mn-ea"/>
              </a:endParaRPr>
            </a:p>
          </p:txBody>
        </p:sp>
      </p:grpSp>
      <p:sp>
        <p:nvSpPr>
          <p:cNvPr id="184" name="Shape 6937"/>
          <p:cNvSpPr/>
          <p:nvPr/>
        </p:nvSpPr>
        <p:spPr>
          <a:xfrm>
            <a:off x="4618126" y="4198939"/>
            <a:ext cx="4525874" cy="36283"/>
          </a:xfrm>
          <a:prstGeom prst="rect">
            <a:avLst/>
          </a:prstGeom>
          <a:solidFill>
            <a:srgbClr val="E73B08"/>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
        <p:nvSpPr>
          <p:cNvPr id="185" name="Shape 6938"/>
          <p:cNvSpPr/>
          <p:nvPr/>
        </p:nvSpPr>
        <p:spPr>
          <a:xfrm>
            <a:off x="4462508" y="4088938"/>
            <a:ext cx="279689" cy="27968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solidFill>
          <a:ln w="88900">
            <a:solidFill>
              <a:srgbClr val="3E825D"/>
            </a:solidFill>
            <a:miter lim="400000"/>
          </a:ln>
        </p:spPr>
        <p:txBody>
          <a:bodyPr lIns="0" tIns="0" rIns="0" bIns="0"/>
          <a:lstStyle/>
          <a:p>
            <a:pPr lvl="0" defTabSz="457200">
              <a:buClrTx/>
              <a:defRPr sz="1200">
                <a:uFillTx/>
                <a:latin typeface="Helvetica"/>
                <a:ea typeface="Helvetica"/>
                <a:cs typeface="Helvetica"/>
                <a:sym typeface="Helvetica"/>
              </a:defRPr>
            </a:pPr>
            <a:endParaRPr sz="950">
              <a:latin typeface="+mn-ea"/>
            </a:endParaRPr>
          </a:p>
        </p:txBody>
      </p:sp>
      <p:sp>
        <p:nvSpPr>
          <p:cNvPr id="47" name="Shape 6911"/>
          <p:cNvSpPr/>
          <p:nvPr/>
        </p:nvSpPr>
        <p:spPr>
          <a:xfrm>
            <a:off x="0" y="4198939"/>
            <a:ext cx="4452599" cy="36283"/>
          </a:xfrm>
          <a:prstGeom prst="rect">
            <a:avLst/>
          </a:prstGeom>
          <a:solidFill>
            <a:srgbClr val="F36503"/>
          </a:solidFill>
          <a:ln w="12700">
            <a:miter lim="400000"/>
          </a:ln>
        </p:spPr>
        <p:txBody>
          <a:bodyPr lIns="30236" tIns="30236" rIns="30236" bIns="30236" anchor="ctr"/>
          <a:lstStyle/>
          <a:p>
            <a:pPr lvl="0" algn="ctr">
              <a:buClr>
                <a:srgbClr val="FFFFFF"/>
              </a:buClr>
              <a:defRPr>
                <a:solidFill>
                  <a:srgbClr val="FFFFFF"/>
                </a:solidFill>
                <a:uFill>
                  <a:solidFill>
                    <a:srgbClr val="FFFFFF"/>
                  </a:solidFill>
                </a:uFill>
              </a:defRPr>
            </a:pPr>
            <a:endParaRPr sz="1825">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anim calcmode="lin" valueType="num">
                                      <p:cBhvr>
                                        <p:cTn id="8" dur="300" fill="hold"/>
                                        <p:tgtEl>
                                          <p:spTgt spid="2"/>
                                        </p:tgtEl>
                                        <p:attrNameLst>
                                          <p:attrName>ppt_x</p:attrName>
                                        </p:attrNameLst>
                                      </p:cBhvr>
                                      <p:tavLst>
                                        <p:tav tm="0">
                                          <p:val>
                                            <p:strVal val="#ppt_x"/>
                                          </p:val>
                                        </p:tav>
                                        <p:tav tm="100000">
                                          <p:val>
                                            <p:strVal val="#ppt_x"/>
                                          </p:val>
                                        </p:tav>
                                      </p:tavLst>
                                    </p:anim>
                                    <p:anim calcmode="lin" valueType="num">
                                      <p:cBhvr>
                                        <p:cTn id="9" dur="3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300"/>
                                        <p:tgtEl>
                                          <p:spTgt spid="18"/>
                                        </p:tgtEl>
                                      </p:cBhvr>
                                    </p:animEffect>
                                    <p:anim calcmode="lin" valueType="num">
                                      <p:cBhvr>
                                        <p:cTn id="14" dur="300" fill="hold"/>
                                        <p:tgtEl>
                                          <p:spTgt spid="18"/>
                                        </p:tgtEl>
                                        <p:attrNameLst>
                                          <p:attrName>ppt_x</p:attrName>
                                        </p:attrNameLst>
                                      </p:cBhvr>
                                      <p:tavLst>
                                        <p:tav tm="0">
                                          <p:val>
                                            <p:strVal val="#ppt_x"/>
                                          </p:val>
                                        </p:tav>
                                        <p:tav tm="100000">
                                          <p:val>
                                            <p:strVal val="#ppt_x"/>
                                          </p:val>
                                        </p:tav>
                                      </p:tavLst>
                                    </p:anim>
                                    <p:anim calcmode="lin" valueType="num">
                                      <p:cBhvr>
                                        <p:cTn id="15" dur="300" fill="hold"/>
                                        <p:tgtEl>
                                          <p:spTgt spid="1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300"/>
                                        <p:tgtEl>
                                          <p:spTgt spid="17"/>
                                        </p:tgtEl>
                                      </p:cBhvr>
                                    </p:animEffect>
                                    <p:anim calcmode="lin" valueType="num">
                                      <p:cBhvr>
                                        <p:cTn id="20" dur="300" fill="hold"/>
                                        <p:tgtEl>
                                          <p:spTgt spid="17"/>
                                        </p:tgtEl>
                                        <p:attrNameLst>
                                          <p:attrName>ppt_x</p:attrName>
                                        </p:attrNameLst>
                                      </p:cBhvr>
                                      <p:tavLst>
                                        <p:tav tm="0">
                                          <p:val>
                                            <p:strVal val="#ppt_x"/>
                                          </p:val>
                                        </p:tav>
                                        <p:tav tm="100000">
                                          <p:val>
                                            <p:strVal val="#ppt_x"/>
                                          </p:val>
                                        </p:tav>
                                      </p:tavLst>
                                    </p:anim>
                                    <p:anim calcmode="lin" valueType="num">
                                      <p:cBhvr>
                                        <p:cTn id="21" dur="300" fill="hold"/>
                                        <p:tgtEl>
                                          <p:spTgt spid="17"/>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300"/>
                                        <p:tgtEl>
                                          <p:spTgt spid="19"/>
                                        </p:tgtEl>
                                      </p:cBhvr>
                                    </p:animEffect>
                                    <p:anim calcmode="lin" valueType="num">
                                      <p:cBhvr>
                                        <p:cTn id="26" dur="300" fill="hold"/>
                                        <p:tgtEl>
                                          <p:spTgt spid="19"/>
                                        </p:tgtEl>
                                        <p:attrNameLst>
                                          <p:attrName>ppt_x</p:attrName>
                                        </p:attrNameLst>
                                      </p:cBhvr>
                                      <p:tavLst>
                                        <p:tav tm="0">
                                          <p:val>
                                            <p:strVal val="#ppt_x"/>
                                          </p:val>
                                        </p:tav>
                                        <p:tav tm="100000">
                                          <p:val>
                                            <p:strVal val="#ppt_x"/>
                                          </p:val>
                                        </p:tav>
                                      </p:tavLst>
                                    </p:anim>
                                    <p:anim calcmode="lin" valueType="num">
                                      <p:cBhvr>
                                        <p:cTn id="27" dur="3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13"/>
          </p:nvPr>
        </p:nvPicPr>
        <p:blipFill>
          <a:blip r:embed="rId2" cstate="print">
            <a:extLst>
              <a:ext uri="{28A0092B-C50C-407E-A947-70E740481C1C}">
                <a14:useLocalDpi xmlns:a14="http://schemas.microsoft.com/office/drawing/2010/main" xmlns="" val="0"/>
              </a:ext>
            </a:extLst>
          </a:blip>
          <a:srcRect t="7813" b="7813"/>
          <a:stretch>
            <a:fillRect/>
          </a:stretch>
        </p:blipFill>
        <p:spPr/>
      </p:pic>
      <p:sp>
        <p:nvSpPr>
          <p:cNvPr id="5" name="文本框 4"/>
          <p:cNvSpPr txBox="1"/>
          <p:nvPr/>
        </p:nvSpPr>
        <p:spPr>
          <a:xfrm>
            <a:off x="7486650" y="1336711"/>
            <a:ext cx="1554480" cy="5145405"/>
          </a:xfrm>
          <a:prstGeom prst="rect">
            <a:avLst/>
          </a:prstGeom>
          <a:noFill/>
        </p:spPr>
        <p:txBody>
          <a:bodyPr wrap="square" rtlCol="0">
            <a:spAutoFit/>
          </a:bodyPr>
          <a:lstStyle/>
          <a:p>
            <a:pPr algn="ctr"/>
            <a:r>
              <a:rPr lang="en-US" altLang="zh-CN" sz="30975" dirty="0" smtClean="0">
                <a:solidFill>
                  <a:schemeClr val="bg1"/>
                </a:solidFill>
              </a:rPr>
              <a:t>2</a:t>
            </a:r>
            <a:endParaRPr lang="zh-CN" altLang="en-US" sz="30975" dirty="0">
              <a:solidFill>
                <a:schemeClr val="bg1"/>
              </a:solidFill>
            </a:endParaRPr>
          </a:p>
        </p:txBody>
      </p:sp>
      <p:sp>
        <p:nvSpPr>
          <p:cNvPr id="6" name="文本框 5"/>
          <p:cNvSpPr txBox="1"/>
          <p:nvPr/>
        </p:nvSpPr>
        <p:spPr>
          <a:xfrm>
            <a:off x="2617470" y="3673142"/>
            <a:ext cx="5646420" cy="2122805"/>
          </a:xfrm>
          <a:prstGeom prst="rect">
            <a:avLst/>
          </a:prstGeom>
          <a:noFill/>
        </p:spPr>
        <p:txBody>
          <a:bodyPr wrap="square" rtlCol="0">
            <a:spAutoFit/>
          </a:bodyPr>
          <a:lstStyle/>
          <a:p>
            <a:pPr algn="ctr"/>
            <a:r>
              <a:rPr lang="en-US" altLang="zh-CN" sz="12450" dirty="0" smtClean="0">
                <a:solidFill>
                  <a:schemeClr val="bg1"/>
                </a:solidFill>
              </a:rPr>
              <a:t>PART</a:t>
            </a:r>
            <a:endParaRPr lang="zh-CN" altLang="en-US" sz="12450" dirty="0">
              <a:solidFill>
                <a:schemeClr val="bg1"/>
              </a:solidFill>
            </a:endParaRPr>
          </a:p>
        </p:txBody>
      </p:sp>
      <p:sp>
        <p:nvSpPr>
          <p:cNvPr id="7" name="文本框 6"/>
          <p:cNvSpPr txBox="1"/>
          <p:nvPr/>
        </p:nvSpPr>
        <p:spPr>
          <a:xfrm>
            <a:off x="560070" y="1469205"/>
            <a:ext cx="5623560" cy="678815"/>
          </a:xfrm>
          <a:prstGeom prst="rect">
            <a:avLst/>
          </a:prstGeom>
          <a:noFill/>
        </p:spPr>
        <p:txBody>
          <a:bodyPr wrap="square" rtlCol="0">
            <a:spAutoFit/>
          </a:bodyPr>
          <a:lstStyle/>
          <a:p>
            <a:r>
              <a:rPr lang="en-US" altLang="zh-CN" sz="3600" b="1" dirty="0" smtClean="0">
                <a:solidFill>
                  <a:schemeClr val="bg1"/>
                </a:solidFill>
              </a:rPr>
              <a:t>单击此处添加标题</a:t>
            </a:r>
          </a:p>
        </p:txBody>
      </p:sp>
      <p:cxnSp>
        <p:nvCxnSpPr>
          <p:cNvPr id="8" name="直接连接符 7"/>
          <p:cNvCxnSpPr/>
          <p:nvPr/>
        </p:nvCxnSpPr>
        <p:spPr>
          <a:xfrm>
            <a:off x="560070" y="2161033"/>
            <a:ext cx="40919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60070" y="2298193"/>
            <a:ext cx="4389120" cy="384810"/>
          </a:xfrm>
          <a:prstGeom prst="rect">
            <a:avLst/>
          </a:prstGeom>
          <a:noFill/>
        </p:spPr>
        <p:txBody>
          <a:bodyPr wrap="square" rtlCol="0">
            <a:spAutoFit/>
          </a:bodyPr>
          <a:lstStyle/>
          <a:p>
            <a:r>
              <a:rPr lang="en-US" altLang="zh-CN" dirty="0" smtClean="0">
                <a:solidFill>
                  <a:schemeClr val="bg1"/>
                </a:solidFill>
              </a:rPr>
              <a:t>请在此粘贴或者输入您的文字内容</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7200" y="160470"/>
            <a:ext cx="6000750" cy="581025"/>
          </a:xfrm>
          <a:prstGeom prst="rect">
            <a:avLst/>
          </a:prstGeom>
          <a:noFill/>
        </p:spPr>
        <p:txBody>
          <a:bodyPr wrap="square" rtlCol="0">
            <a:spAutoFit/>
          </a:bodyPr>
          <a:lstStyle/>
          <a:p>
            <a:r>
              <a:rPr lang="en-US" altLang="zh-CN" sz="3000" b="1" dirty="0" smtClean="0">
                <a:solidFill>
                  <a:schemeClr val="bg1"/>
                </a:solidFill>
              </a:rPr>
              <a:t>单击此处添加标题</a:t>
            </a:r>
          </a:p>
        </p:txBody>
      </p:sp>
      <p:sp>
        <p:nvSpPr>
          <p:cNvPr id="3" name="Freeform 71"/>
          <p:cNvSpPr>
            <a:spLocks noEditPoints="1"/>
          </p:cNvSpPr>
          <p:nvPr/>
        </p:nvSpPr>
        <p:spPr bwMode="auto">
          <a:xfrm>
            <a:off x="3912961" y="1502350"/>
            <a:ext cx="556079" cy="556079"/>
          </a:xfrm>
          <a:custGeom>
            <a:avLst/>
            <a:gdLst/>
            <a:ahLst/>
            <a:cxnLst>
              <a:cxn ang="0">
                <a:pos x="128" y="256"/>
              </a:cxn>
              <a:cxn ang="0">
                <a:pos x="0" y="128"/>
              </a:cxn>
              <a:cxn ang="0">
                <a:pos x="128" y="0"/>
              </a:cxn>
              <a:cxn ang="0">
                <a:pos x="256" y="128"/>
              </a:cxn>
              <a:cxn ang="0">
                <a:pos x="128" y="256"/>
              </a:cxn>
              <a:cxn ang="0">
                <a:pos x="128" y="24"/>
              </a:cxn>
              <a:cxn ang="0">
                <a:pos x="24" y="128"/>
              </a:cxn>
              <a:cxn ang="0">
                <a:pos x="128" y="232"/>
              </a:cxn>
              <a:cxn ang="0">
                <a:pos x="232" y="128"/>
              </a:cxn>
              <a:cxn ang="0">
                <a:pos x="128" y="24"/>
              </a:cxn>
              <a:cxn ang="0">
                <a:pos x="168" y="156"/>
              </a:cxn>
              <a:cxn ang="0">
                <a:pos x="156" y="168"/>
              </a:cxn>
              <a:cxn ang="0">
                <a:pos x="149" y="166"/>
              </a:cxn>
              <a:cxn ang="0">
                <a:pos x="149" y="166"/>
              </a:cxn>
              <a:cxn ang="0">
                <a:pos x="112" y="139"/>
              </a:cxn>
              <a:cxn ang="0">
                <a:pos x="112" y="156"/>
              </a:cxn>
              <a:cxn ang="0">
                <a:pos x="100" y="168"/>
              </a:cxn>
              <a:cxn ang="0">
                <a:pos x="88" y="156"/>
              </a:cxn>
              <a:cxn ang="0">
                <a:pos x="88" y="100"/>
              </a:cxn>
              <a:cxn ang="0">
                <a:pos x="100" y="88"/>
              </a:cxn>
              <a:cxn ang="0">
                <a:pos x="112" y="100"/>
              </a:cxn>
              <a:cxn ang="0">
                <a:pos x="112" y="117"/>
              </a:cxn>
              <a:cxn ang="0">
                <a:pos x="149" y="90"/>
              </a:cxn>
              <a:cxn ang="0">
                <a:pos x="149" y="90"/>
              </a:cxn>
              <a:cxn ang="0">
                <a:pos x="156" y="88"/>
              </a:cxn>
              <a:cxn ang="0">
                <a:pos x="168" y="100"/>
              </a:cxn>
              <a:cxn ang="0">
                <a:pos x="168" y="156"/>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68" y="156"/>
                </a:moveTo>
                <a:cubicBezTo>
                  <a:pt x="168" y="163"/>
                  <a:pt x="163" y="168"/>
                  <a:pt x="156" y="168"/>
                </a:cubicBezTo>
                <a:cubicBezTo>
                  <a:pt x="153" y="168"/>
                  <a:pt x="151" y="167"/>
                  <a:pt x="149" y="166"/>
                </a:cubicBezTo>
                <a:cubicBezTo>
                  <a:pt x="149" y="166"/>
                  <a:pt x="149" y="166"/>
                  <a:pt x="149" y="166"/>
                </a:cubicBezTo>
                <a:cubicBezTo>
                  <a:pt x="112" y="139"/>
                  <a:pt x="112" y="139"/>
                  <a:pt x="112" y="139"/>
                </a:cubicBezTo>
                <a:cubicBezTo>
                  <a:pt x="112" y="156"/>
                  <a:pt x="112" y="156"/>
                  <a:pt x="112" y="156"/>
                </a:cubicBezTo>
                <a:cubicBezTo>
                  <a:pt x="112" y="163"/>
                  <a:pt x="107" y="168"/>
                  <a:pt x="100" y="168"/>
                </a:cubicBezTo>
                <a:cubicBezTo>
                  <a:pt x="93" y="168"/>
                  <a:pt x="88" y="163"/>
                  <a:pt x="88" y="156"/>
                </a:cubicBezTo>
                <a:cubicBezTo>
                  <a:pt x="88" y="100"/>
                  <a:pt x="88" y="100"/>
                  <a:pt x="88" y="100"/>
                </a:cubicBezTo>
                <a:cubicBezTo>
                  <a:pt x="88" y="93"/>
                  <a:pt x="93" y="88"/>
                  <a:pt x="100" y="88"/>
                </a:cubicBezTo>
                <a:cubicBezTo>
                  <a:pt x="107" y="88"/>
                  <a:pt x="112" y="93"/>
                  <a:pt x="112" y="100"/>
                </a:cubicBezTo>
                <a:cubicBezTo>
                  <a:pt x="112" y="117"/>
                  <a:pt x="112" y="117"/>
                  <a:pt x="112" y="117"/>
                </a:cubicBezTo>
                <a:cubicBezTo>
                  <a:pt x="149" y="90"/>
                  <a:pt x="149" y="90"/>
                  <a:pt x="149" y="90"/>
                </a:cubicBezTo>
                <a:cubicBezTo>
                  <a:pt x="149" y="90"/>
                  <a:pt x="149" y="90"/>
                  <a:pt x="149" y="90"/>
                </a:cubicBezTo>
                <a:cubicBezTo>
                  <a:pt x="151" y="89"/>
                  <a:pt x="153" y="88"/>
                  <a:pt x="156" y="88"/>
                </a:cubicBezTo>
                <a:cubicBezTo>
                  <a:pt x="163" y="88"/>
                  <a:pt x="168" y="93"/>
                  <a:pt x="168" y="100"/>
                </a:cubicBezTo>
                <a:lnTo>
                  <a:pt x="168" y="156"/>
                </a:lnTo>
                <a:close/>
              </a:path>
            </a:pathLst>
          </a:custGeom>
          <a:solidFill>
            <a:schemeClr val="accent1"/>
          </a:solidFill>
          <a:ln w="9525">
            <a:noFill/>
            <a:round/>
          </a:ln>
        </p:spPr>
        <p:txBody>
          <a:bodyPr vert="horz" wrap="square" lIns="91440" tIns="45720" rIns="91440" bIns="45720" numCol="1" anchor="t" anchorCtr="0" compatLnSpc="1"/>
          <a:lstStyle/>
          <a:p>
            <a:endParaRPr lang="en-US" sz="2400"/>
          </a:p>
        </p:txBody>
      </p:sp>
      <p:sp>
        <p:nvSpPr>
          <p:cNvPr id="5" name="TextBox 4"/>
          <p:cNvSpPr txBox="1"/>
          <p:nvPr/>
        </p:nvSpPr>
        <p:spPr>
          <a:xfrm>
            <a:off x="1002853" y="1411056"/>
            <a:ext cx="2819400" cy="896620"/>
          </a:xfrm>
          <a:prstGeom prst="rect">
            <a:avLst/>
          </a:prstGeom>
          <a:noFill/>
        </p:spPr>
        <p:txBody>
          <a:bodyPr wrap="square" rtlCol="0">
            <a:spAutoFit/>
          </a:bodyPr>
          <a:lstStyle/>
          <a:p>
            <a:pPr algn="r"/>
            <a:r>
              <a:rPr lang="en-US" sz="1200" b="1" dirty="0">
                <a:solidFill>
                  <a:schemeClr val="accent1"/>
                </a:solidFill>
              </a:rPr>
              <a:t>单击此处添加标题</a:t>
            </a:r>
          </a:p>
          <a:p>
            <a:pPr algn="r"/>
            <a:r>
              <a:rPr lang="en-US" sz="1000" dirty="0">
                <a:solidFill>
                  <a:schemeClr val="tx1">
                    <a:lumMod val="50000"/>
                    <a:lumOff val="50000"/>
                  </a:schemeClr>
                </a:solidFill>
              </a:rPr>
              <a:t>您的内容打在这里，或者通过复制您的文本后，在此框中选择粘贴，并选择只保留文字。您的内容打在这里，或者通过复制您的文本后，在此框中</a:t>
            </a:r>
          </a:p>
        </p:txBody>
      </p:sp>
      <p:sp>
        <p:nvSpPr>
          <p:cNvPr id="6" name="Freeform 71"/>
          <p:cNvSpPr>
            <a:spLocks noEditPoints="1"/>
          </p:cNvSpPr>
          <p:nvPr/>
        </p:nvSpPr>
        <p:spPr bwMode="auto">
          <a:xfrm flipH="1">
            <a:off x="4674962" y="1502350"/>
            <a:ext cx="556079" cy="556079"/>
          </a:xfrm>
          <a:custGeom>
            <a:avLst/>
            <a:gdLst/>
            <a:ahLst/>
            <a:cxnLst>
              <a:cxn ang="0">
                <a:pos x="128" y="256"/>
              </a:cxn>
              <a:cxn ang="0">
                <a:pos x="0" y="128"/>
              </a:cxn>
              <a:cxn ang="0">
                <a:pos x="128" y="0"/>
              </a:cxn>
              <a:cxn ang="0">
                <a:pos x="256" y="128"/>
              </a:cxn>
              <a:cxn ang="0">
                <a:pos x="128" y="256"/>
              </a:cxn>
              <a:cxn ang="0">
                <a:pos x="128" y="24"/>
              </a:cxn>
              <a:cxn ang="0">
                <a:pos x="24" y="128"/>
              </a:cxn>
              <a:cxn ang="0">
                <a:pos x="128" y="232"/>
              </a:cxn>
              <a:cxn ang="0">
                <a:pos x="232" y="128"/>
              </a:cxn>
              <a:cxn ang="0">
                <a:pos x="128" y="24"/>
              </a:cxn>
              <a:cxn ang="0">
                <a:pos x="168" y="156"/>
              </a:cxn>
              <a:cxn ang="0">
                <a:pos x="156" y="168"/>
              </a:cxn>
              <a:cxn ang="0">
                <a:pos x="149" y="166"/>
              </a:cxn>
              <a:cxn ang="0">
                <a:pos x="149" y="166"/>
              </a:cxn>
              <a:cxn ang="0">
                <a:pos x="112" y="139"/>
              </a:cxn>
              <a:cxn ang="0">
                <a:pos x="112" y="156"/>
              </a:cxn>
              <a:cxn ang="0">
                <a:pos x="100" y="168"/>
              </a:cxn>
              <a:cxn ang="0">
                <a:pos x="88" y="156"/>
              </a:cxn>
              <a:cxn ang="0">
                <a:pos x="88" y="100"/>
              </a:cxn>
              <a:cxn ang="0">
                <a:pos x="100" y="88"/>
              </a:cxn>
              <a:cxn ang="0">
                <a:pos x="112" y="100"/>
              </a:cxn>
              <a:cxn ang="0">
                <a:pos x="112" y="117"/>
              </a:cxn>
              <a:cxn ang="0">
                <a:pos x="149" y="90"/>
              </a:cxn>
              <a:cxn ang="0">
                <a:pos x="149" y="90"/>
              </a:cxn>
              <a:cxn ang="0">
                <a:pos x="156" y="88"/>
              </a:cxn>
              <a:cxn ang="0">
                <a:pos x="168" y="100"/>
              </a:cxn>
              <a:cxn ang="0">
                <a:pos x="168" y="156"/>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68" y="156"/>
                </a:moveTo>
                <a:cubicBezTo>
                  <a:pt x="168" y="163"/>
                  <a:pt x="163" y="168"/>
                  <a:pt x="156" y="168"/>
                </a:cubicBezTo>
                <a:cubicBezTo>
                  <a:pt x="153" y="168"/>
                  <a:pt x="151" y="167"/>
                  <a:pt x="149" y="166"/>
                </a:cubicBezTo>
                <a:cubicBezTo>
                  <a:pt x="149" y="166"/>
                  <a:pt x="149" y="166"/>
                  <a:pt x="149" y="166"/>
                </a:cubicBezTo>
                <a:cubicBezTo>
                  <a:pt x="112" y="139"/>
                  <a:pt x="112" y="139"/>
                  <a:pt x="112" y="139"/>
                </a:cubicBezTo>
                <a:cubicBezTo>
                  <a:pt x="112" y="156"/>
                  <a:pt x="112" y="156"/>
                  <a:pt x="112" y="156"/>
                </a:cubicBezTo>
                <a:cubicBezTo>
                  <a:pt x="112" y="163"/>
                  <a:pt x="107" y="168"/>
                  <a:pt x="100" y="168"/>
                </a:cubicBezTo>
                <a:cubicBezTo>
                  <a:pt x="93" y="168"/>
                  <a:pt x="88" y="163"/>
                  <a:pt x="88" y="156"/>
                </a:cubicBezTo>
                <a:cubicBezTo>
                  <a:pt x="88" y="100"/>
                  <a:pt x="88" y="100"/>
                  <a:pt x="88" y="100"/>
                </a:cubicBezTo>
                <a:cubicBezTo>
                  <a:pt x="88" y="93"/>
                  <a:pt x="93" y="88"/>
                  <a:pt x="100" y="88"/>
                </a:cubicBezTo>
                <a:cubicBezTo>
                  <a:pt x="107" y="88"/>
                  <a:pt x="112" y="93"/>
                  <a:pt x="112" y="100"/>
                </a:cubicBezTo>
                <a:cubicBezTo>
                  <a:pt x="112" y="117"/>
                  <a:pt x="112" y="117"/>
                  <a:pt x="112" y="117"/>
                </a:cubicBezTo>
                <a:cubicBezTo>
                  <a:pt x="149" y="90"/>
                  <a:pt x="149" y="90"/>
                  <a:pt x="149" y="90"/>
                </a:cubicBezTo>
                <a:cubicBezTo>
                  <a:pt x="149" y="90"/>
                  <a:pt x="149" y="90"/>
                  <a:pt x="149" y="90"/>
                </a:cubicBezTo>
                <a:cubicBezTo>
                  <a:pt x="151" y="89"/>
                  <a:pt x="153" y="88"/>
                  <a:pt x="156" y="88"/>
                </a:cubicBezTo>
                <a:cubicBezTo>
                  <a:pt x="163" y="88"/>
                  <a:pt x="168" y="93"/>
                  <a:pt x="168" y="100"/>
                </a:cubicBezTo>
                <a:lnTo>
                  <a:pt x="168" y="156"/>
                </a:lnTo>
                <a:close/>
              </a:path>
            </a:pathLst>
          </a:custGeom>
          <a:solidFill>
            <a:schemeClr val="accent2"/>
          </a:solidFill>
          <a:ln w="9525">
            <a:noFill/>
            <a:round/>
          </a:ln>
        </p:spPr>
        <p:txBody>
          <a:bodyPr vert="horz" wrap="square" lIns="91440" tIns="45720" rIns="91440" bIns="45720" numCol="1" anchor="t" anchorCtr="0" compatLnSpc="1"/>
          <a:lstStyle/>
          <a:p>
            <a:endParaRPr lang="en-US" sz="2400"/>
          </a:p>
        </p:txBody>
      </p:sp>
      <p:sp>
        <p:nvSpPr>
          <p:cNvPr id="7" name="TextBox 8"/>
          <p:cNvSpPr txBox="1"/>
          <p:nvPr/>
        </p:nvSpPr>
        <p:spPr>
          <a:xfrm flipH="1">
            <a:off x="5321747" y="1411056"/>
            <a:ext cx="2819400" cy="896620"/>
          </a:xfrm>
          <a:prstGeom prst="rect">
            <a:avLst/>
          </a:prstGeom>
          <a:noFill/>
        </p:spPr>
        <p:txBody>
          <a:bodyPr wrap="square" rtlCol="0">
            <a:spAutoFit/>
          </a:bodyPr>
          <a:lstStyle/>
          <a:p>
            <a:r>
              <a:rPr lang="en-US" sz="1200" b="1" dirty="0">
                <a:solidFill>
                  <a:schemeClr val="accent2"/>
                </a:solidFill>
              </a:rPr>
              <a:t>单击此处添加标题</a:t>
            </a:r>
          </a:p>
          <a:p>
            <a:r>
              <a:rPr lang="en-US" sz="1000" dirty="0">
                <a:solidFill>
                  <a:schemeClr val="tx1">
                    <a:lumMod val="50000"/>
                    <a:lumOff val="50000"/>
                  </a:schemeClr>
                </a:solidFill>
              </a:rPr>
              <a:t>您的内容打在这里，或者通过复制您的文本后，在此框中选择粘贴，并选择只保留文字。您的内容打在这里，或者通过复制您的文本后，在此框中</a:t>
            </a:r>
          </a:p>
        </p:txBody>
      </p:sp>
      <p:sp>
        <p:nvSpPr>
          <p:cNvPr id="8" name="Freeform 71"/>
          <p:cNvSpPr>
            <a:spLocks noEditPoints="1"/>
          </p:cNvSpPr>
          <p:nvPr/>
        </p:nvSpPr>
        <p:spPr bwMode="auto">
          <a:xfrm>
            <a:off x="3912961" y="2683450"/>
            <a:ext cx="556079" cy="556079"/>
          </a:xfrm>
          <a:custGeom>
            <a:avLst/>
            <a:gdLst/>
            <a:ahLst/>
            <a:cxnLst>
              <a:cxn ang="0">
                <a:pos x="128" y="256"/>
              </a:cxn>
              <a:cxn ang="0">
                <a:pos x="0" y="128"/>
              </a:cxn>
              <a:cxn ang="0">
                <a:pos x="128" y="0"/>
              </a:cxn>
              <a:cxn ang="0">
                <a:pos x="256" y="128"/>
              </a:cxn>
              <a:cxn ang="0">
                <a:pos x="128" y="256"/>
              </a:cxn>
              <a:cxn ang="0">
                <a:pos x="128" y="24"/>
              </a:cxn>
              <a:cxn ang="0">
                <a:pos x="24" y="128"/>
              </a:cxn>
              <a:cxn ang="0">
                <a:pos x="128" y="232"/>
              </a:cxn>
              <a:cxn ang="0">
                <a:pos x="232" y="128"/>
              </a:cxn>
              <a:cxn ang="0">
                <a:pos x="128" y="24"/>
              </a:cxn>
              <a:cxn ang="0">
                <a:pos x="168" y="156"/>
              </a:cxn>
              <a:cxn ang="0">
                <a:pos x="156" y="168"/>
              </a:cxn>
              <a:cxn ang="0">
                <a:pos x="149" y="166"/>
              </a:cxn>
              <a:cxn ang="0">
                <a:pos x="149" y="166"/>
              </a:cxn>
              <a:cxn ang="0">
                <a:pos x="112" y="139"/>
              </a:cxn>
              <a:cxn ang="0">
                <a:pos x="112" y="156"/>
              </a:cxn>
              <a:cxn ang="0">
                <a:pos x="100" y="168"/>
              </a:cxn>
              <a:cxn ang="0">
                <a:pos x="88" y="156"/>
              </a:cxn>
              <a:cxn ang="0">
                <a:pos x="88" y="100"/>
              </a:cxn>
              <a:cxn ang="0">
                <a:pos x="100" y="88"/>
              </a:cxn>
              <a:cxn ang="0">
                <a:pos x="112" y="100"/>
              </a:cxn>
              <a:cxn ang="0">
                <a:pos x="112" y="117"/>
              </a:cxn>
              <a:cxn ang="0">
                <a:pos x="149" y="90"/>
              </a:cxn>
              <a:cxn ang="0">
                <a:pos x="149" y="90"/>
              </a:cxn>
              <a:cxn ang="0">
                <a:pos x="156" y="88"/>
              </a:cxn>
              <a:cxn ang="0">
                <a:pos x="168" y="100"/>
              </a:cxn>
              <a:cxn ang="0">
                <a:pos x="168" y="156"/>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68" y="156"/>
                </a:moveTo>
                <a:cubicBezTo>
                  <a:pt x="168" y="163"/>
                  <a:pt x="163" y="168"/>
                  <a:pt x="156" y="168"/>
                </a:cubicBezTo>
                <a:cubicBezTo>
                  <a:pt x="153" y="168"/>
                  <a:pt x="151" y="167"/>
                  <a:pt x="149" y="166"/>
                </a:cubicBezTo>
                <a:cubicBezTo>
                  <a:pt x="149" y="166"/>
                  <a:pt x="149" y="166"/>
                  <a:pt x="149" y="166"/>
                </a:cubicBezTo>
                <a:cubicBezTo>
                  <a:pt x="112" y="139"/>
                  <a:pt x="112" y="139"/>
                  <a:pt x="112" y="139"/>
                </a:cubicBezTo>
                <a:cubicBezTo>
                  <a:pt x="112" y="156"/>
                  <a:pt x="112" y="156"/>
                  <a:pt x="112" y="156"/>
                </a:cubicBezTo>
                <a:cubicBezTo>
                  <a:pt x="112" y="163"/>
                  <a:pt x="107" y="168"/>
                  <a:pt x="100" y="168"/>
                </a:cubicBezTo>
                <a:cubicBezTo>
                  <a:pt x="93" y="168"/>
                  <a:pt x="88" y="163"/>
                  <a:pt x="88" y="156"/>
                </a:cubicBezTo>
                <a:cubicBezTo>
                  <a:pt x="88" y="100"/>
                  <a:pt x="88" y="100"/>
                  <a:pt x="88" y="100"/>
                </a:cubicBezTo>
                <a:cubicBezTo>
                  <a:pt x="88" y="93"/>
                  <a:pt x="93" y="88"/>
                  <a:pt x="100" y="88"/>
                </a:cubicBezTo>
                <a:cubicBezTo>
                  <a:pt x="107" y="88"/>
                  <a:pt x="112" y="93"/>
                  <a:pt x="112" y="100"/>
                </a:cubicBezTo>
                <a:cubicBezTo>
                  <a:pt x="112" y="117"/>
                  <a:pt x="112" y="117"/>
                  <a:pt x="112" y="117"/>
                </a:cubicBezTo>
                <a:cubicBezTo>
                  <a:pt x="149" y="90"/>
                  <a:pt x="149" y="90"/>
                  <a:pt x="149" y="90"/>
                </a:cubicBezTo>
                <a:cubicBezTo>
                  <a:pt x="149" y="90"/>
                  <a:pt x="149" y="90"/>
                  <a:pt x="149" y="90"/>
                </a:cubicBezTo>
                <a:cubicBezTo>
                  <a:pt x="151" y="89"/>
                  <a:pt x="153" y="88"/>
                  <a:pt x="156" y="88"/>
                </a:cubicBezTo>
                <a:cubicBezTo>
                  <a:pt x="163" y="88"/>
                  <a:pt x="168" y="93"/>
                  <a:pt x="168" y="100"/>
                </a:cubicBezTo>
                <a:lnTo>
                  <a:pt x="168" y="156"/>
                </a:lnTo>
                <a:close/>
              </a:path>
            </a:pathLst>
          </a:custGeom>
          <a:solidFill>
            <a:schemeClr val="accent3"/>
          </a:solidFill>
          <a:ln w="9525">
            <a:noFill/>
            <a:round/>
          </a:ln>
        </p:spPr>
        <p:txBody>
          <a:bodyPr vert="horz" wrap="square" lIns="91440" tIns="45720" rIns="91440" bIns="45720" numCol="1" anchor="t" anchorCtr="0" compatLnSpc="1"/>
          <a:lstStyle/>
          <a:p>
            <a:endParaRPr lang="en-US" sz="2400"/>
          </a:p>
        </p:txBody>
      </p:sp>
      <p:sp>
        <p:nvSpPr>
          <p:cNvPr id="9" name="TextBox 16"/>
          <p:cNvSpPr txBox="1"/>
          <p:nvPr/>
        </p:nvSpPr>
        <p:spPr>
          <a:xfrm>
            <a:off x="1002853" y="2592156"/>
            <a:ext cx="2819400" cy="896620"/>
          </a:xfrm>
          <a:prstGeom prst="rect">
            <a:avLst/>
          </a:prstGeom>
          <a:noFill/>
        </p:spPr>
        <p:txBody>
          <a:bodyPr wrap="square" rtlCol="0">
            <a:spAutoFit/>
          </a:bodyPr>
          <a:lstStyle/>
          <a:p>
            <a:pPr algn="r"/>
            <a:r>
              <a:rPr lang="en-US" sz="1200" b="1" dirty="0">
                <a:solidFill>
                  <a:schemeClr val="accent3"/>
                </a:solidFill>
              </a:rPr>
              <a:t>单击此处添加标题</a:t>
            </a:r>
          </a:p>
          <a:p>
            <a:pPr algn="r"/>
            <a:r>
              <a:rPr lang="en-US" sz="1000" dirty="0">
                <a:solidFill>
                  <a:schemeClr val="tx1">
                    <a:lumMod val="50000"/>
                    <a:lumOff val="50000"/>
                  </a:schemeClr>
                </a:solidFill>
              </a:rPr>
              <a:t>您的内容打在这里，或者通过复制您的文本后，在此框中选择粘贴，并选择只保留文字。您的内容打在这里，或者通过复制您的文本后，在此框中</a:t>
            </a:r>
          </a:p>
        </p:txBody>
      </p:sp>
      <p:sp>
        <p:nvSpPr>
          <p:cNvPr id="10" name="Freeform 71"/>
          <p:cNvSpPr>
            <a:spLocks noEditPoints="1"/>
          </p:cNvSpPr>
          <p:nvPr/>
        </p:nvSpPr>
        <p:spPr bwMode="auto">
          <a:xfrm flipH="1">
            <a:off x="4674962" y="2683450"/>
            <a:ext cx="556079" cy="556079"/>
          </a:xfrm>
          <a:custGeom>
            <a:avLst/>
            <a:gdLst/>
            <a:ahLst/>
            <a:cxnLst>
              <a:cxn ang="0">
                <a:pos x="128" y="256"/>
              </a:cxn>
              <a:cxn ang="0">
                <a:pos x="0" y="128"/>
              </a:cxn>
              <a:cxn ang="0">
                <a:pos x="128" y="0"/>
              </a:cxn>
              <a:cxn ang="0">
                <a:pos x="256" y="128"/>
              </a:cxn>
              <a:cxn ang="0">
                <a:pos x="128" y="256"/>
              </a:cxn>
              <a:cxn ang="0">
                <a:pos x="128" y="24"/>
              </a:cxn>
              <a:cxn ang="0">
                <a:pos x="24" y="128"/>
              </a:cxn>
              <a:cxn ang="0">
                <a:pos x="128" y="232"/>
              </a:cxn>
              <a:cxn ang="0">
                <a:pos x="232" y="128"/>
              </a:cxn>
              <a:cxn ang="0">
                <a:pos x="128" y="24"/>
              </a:cxn>
              <a:cxn ang="0">
                <a:pos x="168" y="156"/>
              </a:cxn>
              <a:cxn ang="0">
                <a:pos x="156" y="168"/>
              </a:cxn>
              <a:cxn ang="0">
                <a:pos x="149" y="166"/>
              </a:cxn>
              <a:cxn ang="0">
                <a:pos x="149" y="166"/>
              </a:cxn>
              <a:cxn ang="0">
                <a:pos x="112" y="139"/>
              </a:cxn>
              <a:cxn ang="0">
                <a:pos x="112" y="156"/>
              </a:cxn>
              <a:cxn ang="0">
                <a:pos x="100" y="168"/>
              </a:cxn>
              <a:cxn ang="0">
                <a:pos x="88" y="156"/>
              </a:cxn>
              <a:cxn ang="0">
                <a:pos x="88" y="100"/>
              </a:cxn>
              <a:cxn ang="0">
                <a:pos x="100" y="88"/>
              </a:cxn>
              <a:cxn ang="0">
                <a:pos x="112" y="100"/>
              </a:cxn>
              <a:cxn ang="0">
                <a:pos x="112" y="117"/>
              </a:cxn>
              <a:cxn ang="0">
                <a:pos x="149" y="90"/>
              </a:cxn>
              <a:cxn ang="0">
                <a:pos x="149" y="90"/>
              </a:cxn>
              <a:cxn ang="0">
                <a:pos x="156" y="88"/>
              </a:cxn>
              <a:cxn ang="0">
                <a:pos x="168" y="100"/>
              </a:cxn>
              <a:cxn ang="0">
                <a:pos x="168" y="156"/>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68" y="156"/>
                </a:moveTo>
                <a:cubicBezTo>
                  <a:pt x="168" y="163"/>
                  <a:pt x="163" y="168"/>
                  <a:pt x="156" y="168"/>
                </a:cubicBezTo>
                <a:cubicBezTo>
                  <a:pt x="153" y="168"/>
                  <a:pt x="151" y="167"/>
                  <a:pt x="149" y="166"/>
                </a:cubicBezTo>
                <a:cubicBezTo>
                  <a:pt x="149" y="166"/>
                  <a:pt x="149" y="166"/>
                  <a:pt x="149" y="166"/>
                </a:cubicBezTo>
                <a:cubicBezTo>
                  <a:pt x="112" y="139"/>
                  <a:pt x="112" y="139"/>
                  <a:pt x="112" y="139"/>
                </a:cubicBezTo>
                <a:cubicBezTo>
                  <a:pt x="112" y="156"/>
                  <a:pt x="112" y="156"/>
                  <a:pt x="112" y="156"/>
                </a:cubicBezTo>
                <a:cubicBezTo>
                  <a:pt x="112" y="163"/>
                  <a:pt x="107" y="168"/>
                  <a:pt x="100" y="168"/>
                </a:cubicBezTo>
                <a:cubicBezTo>
                  <a:pt x="93" y="168"/>
                  <a:pt x="88" y="163"/>
                  <a:pt x="88" y="156"/>
                </a:cubicBezTo>
                <a:cubicBezTo>
                  <a:pt x="88" y="100"/>
                  <a:pt x="88" y="100"/>
                  <a:pt x="88" y="100"/>
                </a:cubicBezTo>
                <a:cubicBezTo>
                  <a:pt x="88" y="93"/>
                  <a:pt x="93" y="88"/>
                  <a:pt x="100" y="88"/>
                </a:cubicBezTo>
                <a:cubicBezTo>
                  <a:pt x="107" y="88"/>
                  <a:pt x="112" y="93"/>
                  <a:pt x="112" y="100"/>
                </a:cubicBezTo>
                <a:cubicBezTo>
                  <a:pt x="112" y="117"/>
                  <a:pt x="112" y="117"/>
                  <a:pt x="112" y="117"/>
                </a:cubicBezTo>
                <a:cubicBezTo>
                  <a:pt x="149" y="90"/>
                  <a:pt x="149" y="90"/>
                  <a:pt x="149" y="90"/>
                </a:cubicBezTo>
                <a:cubicBezTo>
                  <a:pt x="149" y="90"/>
                  <a:pt x="149" y="90"/>
                  <a:pt x="149" y="90"/>
                </a:cubicBezTo>
                <a:cubicBezTo>
                  <a:pt x="151" y="89"/>
                  <a:pt x="153" y="88"/>
                  <a:pt x="156" y="88"/>
                </a:cubicBezTo>
                <a:cubicBezTo>
                  <a:pt x="163" y="88"/>
                  <a:pt x="168" y="93"/>
                  <a:pt x="168" y="100"/>
                </a:cubicBezTo>
                <a:lnTo>
                  <a:pt x="168" y="156"/>
                </a:lnTo>
                <a:close/>
              </a:path>
            </a:pathLst>
          </a:custGeom>
          <a:solidFill>
            <a:schemeClr val="accent4"/>
          </a:solidFill>
          <a:ln w="9525">
            <a:noFill/>
            <a:round/>
          </a:ln>
        </p:spPr>
        <p:txBody>
          <a:bodyPr vert="horz" wrap="square" lIns="91440" tIns="45720" rIns="91440" bIns="45720" numCol="1" anchor="t" anchorCtr="0" compatLnSpc="1"/>
          <a:lstStyle/>
          <a:p>
            <a:endParaRPr lang="en-US" sz="2400"/>
          </a:p>
        </p:txBody>
      </p:sp>
      <p:sp>
        <p:nvSpPr>
          <p:cNvPr id="11" name="TextBox 14"/>
          <p:cNvSpPr txBox="1"/>
          <p:nvPr/>
        </p:nvSpPr>
        <p:spPr>
          <a:xfrm flipH="1">
            <a:off x="5321747" y="2592156"/>
            <a:ext cx="2819400" cy="896620"/>
          </a:xfrm>
          <a:prstGeom prst="rect">
            <a:avLst/>
          </a:prstGeom>
          <a:noFill/>
        </p:spPr>
        <p:txBody>
          <a:bodyPr wrap="square" rtlCol="0">
            <a:spAutoFit/>
          </a:bodyPr>
          <a:lstStyle/>
          <a:p>
            <a:r>
              <a:rPr lang="en-US" sz="1200" b="1" dirty="0">
                <a:solidFill>
                  <a:schemeClr val="accent4"/>
                </a:solidFill>
              </a:rPr>
              <a:t>单击此处添加标题</a:t>
            </a:r>
          </a:p>
          <a:p>
            <a:r>
              <a:rPr lang="en-US" sz="1000" dirty="0">
                <a:solidFill>
                  <a:schemeClr val="tx1">
                    <a:lumMod val="50000"/>
                    <a:lumOff val="50000"/>
                  </a:schemeClr>
                </a:solidFill>
              </a:rPr>
              <a:t>您的内容打在这里，或者通过复制您的文本后，在此框中选择粘贴，并选择只保留文字。您的内容打在这里，或者通过复制您的文本后，在此框中</a:t>
            </a:r>
          </a:p>
        </p:txBody>
      </p:sp>
      <p:sp>
        <p:nvSpPr>
          <p:cNvPr id="12" name="Freeform 71"/>
          <p:cNvSpPr>
            <a:spLocks noEditPoints="1"/>
          </p:cNvSpPr>
          <p:nvPr/>
        </p:nvSpPr>
        <p:spPr bwMode="auto">
          <a:xfrm>
            <a:off x="3912961" y="3864550"/>
            <a:ext cx="556079" cy="556079"/>
          </a:xfrm>
          <a:custGeom>
            <a:avLst/>
            <a:gdLst/>
            <a:ahLst/>
            <a:cxnLst>
              <a:cxn ang="0">
                <a:pos x="128" y="256"/>
              </a:cxn>
              <a:cxn ang="0">
                <a:pos x="0" y="128"/>
              </a:cxn>
              <a:cxn ang="0">
                <a:pos x="128" y="0"/>
              </a:cxn>
              <a:cxn ang="0">
                <a:pos x="256" y="128"/>
              </a:cxn>
              <a:cxn ang="0">
                <a:pos x="128" y="256"/>
              </a:cxn>
              <a:cxn ang="0">
                <a:pos x="128" y="24"/>
              </a:cxn>
              <a:cxn ang="0">
                <a:pos x="24" y="128"/>
              </a:cxn>
              <a:cxn ang="0">
                <a:pos x="128" y="232"/>
              </a:cxn>
              <a:cxn ang="0">
                <a:pos x="232" y="128"/>
              </a:cxn>
              <a:cxn ang="0">
                <a:pos x="128" y="24"/>
              </a:cxn>
              <a:cxn ang="0">
                <a:pos x="168" y="156"/>
              </a:cxn>
              <a:cxn ang="0">
                <a:pos x="156" y="168"/>
              </a:cxn>
              <a:cxn ang="0">
                <a:pos x="149" y="166"/>
              </a:cxn>
              <a:cxn ang="0">
                <a:pos x="149" y="166"/>
              </a:cxn>
              <a:cxn ang="0">
                <a:pos x="112" y="139"/>
              </a:cxn>
              <a:cxn ang="0">
                <a:pos x="112" y="156"/>
              </a:cxn>
              <a:cxn ang="0">
                <a:pos x="100" y="168"/>
              </a:cxn>
              <a:cxn ang="0">
                <a:pos x="88" y="156"/>
              </a:cxn>
              <a:cxn ang="0">
                <a:pos x="88" y="100"/>
              </a:cxn>
              <a:cxn ang="0">
                <a:pos x="100" y="88"/>
              </a:cxn>
              <a:cxn ang="0">
                <a:pos x="112" y="100"/>
              </a:cxn>
              <a:cxn ang="0">
                <a:pos x="112" y="117"/>
              </a:cxn>
              <a:cxn ang="0">
                <a:pos x="149" y="90"/>
              </a:cxn>
              <a:cxn ang="0">
                <a:pos x="149" y="90"/>
              </a:cxn>
              <a:cxn ang="0">
                <a:pos x="156" y="88"/>
              </a:cxn>
              <a:cxn ang="0">
                <a:pos x="168" y="100"/>
              </a:cxn>
              <a:cxn ang="0">
                <a:pos x="168" y="156"/>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68" y="156"/>
                </a:moveTo>
                <a:cubicBezTo>
                  <a:pt x="168" y="163"/>
                  <a:pt x="163" y="168"/>
                  <a:pt x="156" y="168"/>
                </a:cubicBezTo>
                <a:cubicBezTo>
                  <a:pt x="153" y="168"/>
                  <a:pt x="151" y="167"/>
                  <a:pt x="149" y="166"/>
                </a:cubicBezTo>
                <a:cubicBezTo>
                  <a:pt x="149" y="166"/>
                  <a:pt x="149" y="166"/>
                  <a:pt x="149" y="166"/>
                </a:cubicBezTo>
                <a:cubicBezTo>
                  <a:pt x="112" y="139"/>
                  <a:pt x="112" y="139"/>
                  <a:pt x="112" y="139"/>
                </a:cubicBezTo>
                <a:cubicBezTo>
                  <a:pt x="112" y="156"/>
                  <a:pt x="112" y="156"/>
                  <a:pt x="112" y="156"/>
                </a:cubicBezTo>
                <a:cubicBezTo>
                  <a:pt x="112" y="163"/>
                  <a:pt x="107" y="168"/>
                  <a:pt x="100" y="168"/>
                </a:cubicBezTo>
                <a:cubicBezTo>
                  <a:pt x="93" y="168"/>
                  <a:pt x="88" y="163"/>
                  <a:pt x="88" y="156"/>
                </a:cubicBezTo>
                <a:cubicBezTo>
                  <a:pt x="88" y="100"/>
                  <a:pt x="88" y="100"/>
                  <a:pt x="88" y="100"/>
                </a:cubicBezTo>
                <a:cubicBezTo>
                  <a:pt x="88" y="93"/>
                  <a:pt x="93" y="88"/>
                  <a:pt x="100" y="88"/>
                </a:cubicBezTo>
                <a:cubicBezTo>
                  <a:pt x="107" y="88"/>
                  <a:pt x="112" y="93"/>
                  <a:pt x="112" y="100"/>
                </a:cubicBezTo>
                <a:cubicBezTo>
                  <a:pt x="112" y="117"/>
                  <a:pt x="112" y="117"/>
                  <a:pt x="112" y="117"/>
                </a:cubicBezTo>
                <a:cubicBezTo>
                  <a:pt x="149" y="90"/>
                  <a:pt x="149" y="90"/>
                  <a:pt x="149" y="90"/>
                </a:cubicBezTo>
                <a:cubicBezTo>
                  <a:pt x="149" y="90"/>
                  <a:pt x="149" y="90"/>
                  <a:pt x="149" y="90"/>
                </a:cubicBezTo>
                <a:cubicBezTo>
                  <a:pt x="151" y="89"/>
                  <a:pt x="153" y="88"/>
                  <a:pt x="156" y="88"/>
                </a:cubicBezTo>
                <a:cubicBezTo>
                  <a:pt x="163" y="88"/>
                  <a:pt x="168" y="93"/>
                  <a:pt x="168" y="100"/>
                </a:cubicBezTo>
                <a:lnTo>
                  <a:pt x="168" y="156"/>
                </a:lnTo>
                <a:close/>
              </a:path>
            </a:pathLst>
          </a:custGeom>
          <a:solidFill>
            <a:schemeClr val="accent5"/>
          </a:solidFill>
          <a:ln w="9525">
            <a:noFill/>
            <a:round/>
          </a:ln>
        </p:spPr>
        <p:txBody>
          <a:bodyPr vert="horz" wrap="square" lIns="91440" tIns="45720" rIns="91440" bIns="45720" numCol="1" anchor="t" anchorCtr="0" compatLnSpc="1"/>
          <a:lstStyle/>
          <a:p>
            <a:endParaRPr lang="en-US" sz="2400"/>
          </a:p>
        </p:txBody>
      </p:sp>
      <p:sp>
        <p:nvSpPr>
          <p:cNvPr id="13" name="TextBox 23"/>
          <p:cNvSpPr txBox="1"/>
          <p:nvPr/>
        </p:nvSpPr>
        <p:spPr>
          <a:xfrm>
            <a:off x="1002853" y="3773256"/>
            <a:ext cx="2819400" cy="896620"/>
          </a:xfrm>
          <a:prstGeom prst="rect">
            <a:avLst/>
          </a:prstGeom>
          <a:noFill/>
        </p:spPr>
        <p:txBody>
          <a:bodyPr wrap="square" rtlCol="0">
            <a:spAutoFit/>
          </a:bodyPr>
          <a:lstStyle/>
          <a:p>
            <a:pPr algn="r"/>
            <a:r>
              <a:rPr lang="en-US" sz="1200" b="1" dirty="0">
                <a:solidFill>
                  <a:schemeClr val="accent5"/>
                </a:solidFill>
              </a:rPr>
              <a:t>单击此处添加标题</a:t>
            </a:r>
          </a:p>
          <a:p>
            <a:pPr algn="r"/>
            <a:r>
              <a:rPr lang="en-US" sz="1000" dirty="0">
                <a:solidFill>
                  <a:schemeClr val="tx1">
                    <a:lumMod val="50000"/>
                    <a:lumOff val="50000"/>
                  </a:schemeClr>
                </a:solidFill>
              </a:rPr>
              <a:t>您的内容打在这里，或者通过复制您的文本后，在此框中选择粘贴，并选择只保留文字。您的内容打在这里，或者通过复制您的文本后，在此框中</a:t>
            </a:r>
          </a:p>
        </p:txBody>
      </p:sp>
      <p:sp>
        <p:nvSpPr>
          <p:cNvPr id="14" name="Freeform 71"/>
          <p:cNvSpPr>
            <a:spLocks noEditPoints="1"/>
          </p:cNvSpPr>
          <p:nvPr/>
        </p:nvSpPr>
        <p:spPr bwMode="auto">
          <a:xfrm flipH="1">
            <a:off x="4674962" y="3864550"/>
            <a:ext cx="556079" cy="556079"/>
          </a:xfrm>
          <a:custGeom>
            <a:avLst/>
            <a:gdLst/>
            <a:ahLst/>
            <a:cxnLst>
              <a:cxn ang="0">
                <a:pos x="128" y="256"/>
              </a:cxn>
              <a:cxn ang="0">
                <a:pos x="0" y="128"/>
              </a:cxn>
              <a:cxn ang="0">
                <a:pos x="128" y="0"/>
              </a:cxn>
              <a:cxn ang="0">
                <a:pos x="256" y="128"/>
              </a:cxn>
              <a:cxn ang="0">
                <a:pos x="128" y="256"/>
              </a:cxn>
              <a:cxn ang="0">
                <a:pos x="128" y="24"/>
              </a:cxn>
              <a:cxn ang="0">
                <a:pos x="24" y="128"/>
              </a:cxn>
              <a:cxn ang="0">
                <a:pos x="128" y="232"/>
              </a:cxn>
              <a:cxn ang="0">
                <a:pos x="232" y="128"/>
              </a:cxn>
              <a:cxn ang="0">
                <a:pos x="128" y="24"/>
              </a:cxn>
              <a:cxn ang="0">
                <a:pos x="168" y="156"/>
              </a:cxn>
              <a:cxn ang="0">
                <a:pos x="156" y="168"/>
              </a:cxn>
              <a:cxn ang="0">
                <a:pos x="149" y="166"/>
              </a:cxn>
              <a:cxn ang="0">
                <a:pos x="149" y="166"/>
              </a:cxn>
              <a:cxn ang="0">
                <a:pos x="112" y="139"/>
              </a:cxn>
              <a:cxn ang="0">
                <a:pos x="112" y="156"/>
              </a:cxn>
              <a:cxn ang="0">
                <a:pos x="100" y="168"/>
              </a:cxn>
              <a:cxn ang="0">
                <a:pos x="88" y="156"/>
              </a:cxn>
              <a:cxn ang="0">
                <a:pos x="88" y="100"/>
              </a:cxn>
              <a:cxn ang="0">
                <a:pos x="100" y="88"/>
              </a:cxn>
              <a:cxn ang="0">
                <a:pos x="112" y="100"/>
              </a:cxn>
              <a:cxn ang="0">
                <a:pos x="112" y="117"/>
              </a:cxn>
              <a:cxn ang="0">
                <a:pos x="149" y="90"/>
              </a:cxn>
              <a:cxn ang="0">
                <a:pos x="149" y="90"/>
              </a:cxn>
              <a:cxn ang="0">
                <a:pos x="156" y="88"/>
              </a:cxn>
              <a:cxn ang="0">
                <a:pos x="168" y="100"/>
              </a:cxn>
              <a:cxn ang="0">
                <a:pos x="168" y="156"/>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68" y="156"/>
                </a:moveTo>
                <a:cubicBezTo>
                  <a:pt x="168" y="163"/>
                  <a:pt x="163" y="168"/>
                  <a:pt x="156" y="168"/>
                </a:cubicBezTo>
                <a:cubicBezTo>
                  <a:pt x="153" y="168"/>
                  <a:pt x="151" y="167"/>
                  <a:pt x="149" y="166"/>
                </a:cubicBezTo>
                <a:cubicBezTo>
                  <a:pt x="149" y="166"/>
                  <a:pt x="149" y="166"/>
                  <a:pt x="149" y="166"/>
                </a:cubicBezTo>
                <a:cubicBezTo>
                  <a:pt x="112" y="139"/>
                  <a:pt x="112" y="139"/>
                  <a:pt x="112" y="139"/>
                </a:cubicBezTo>
                <a:cubicBezTo>
                  <a:pt x="112" y="156"/>
                  <a:pt x="112" y="156"/>
                  <a:pt x="112" y="156"/>
                </a:cubicBezTo>
                <a:cubicBezTo>
                  <a:pt x="112" y="163"/>
                  <a:pt x="107" y="168"/>
                  <a:pt x="100" y="168"/>
                </a:cubicBezTo>
                <a:cubicBezTo>
                  <a:pt x="93" y="168"/>
                  <a:pt x="88" y="163"/>
                  <a:pt x="88" y="156"/>
                </a:cubicBezTo>
                <a:cubicBezTo>
                  <a:pt x="88" y="100"/>
                  <a:pt x="88" y="100"/>
                  <a:pt x="88" y="100"/>
                </a:cubicBezTo>
                <a:cubicBezTo>
                  <a:pt x="88" y="93"/>
                  <a:pt x="93" y="88"/>
                  <a:pt x="100" y="88"/>
                </a:cubicBezTo>
                <a:cubicBezTo>
                  <a:pt x="107" y="88"/>
                  <a:pt x="112" y="93"/>
                  <a:pt x="112" y="100"/>
                </a:cubicBezTo>
                <a:cubicBezTo>
                  <a:pt x="112" y="117"/>
                  <a:pt x="112" y="117"/>
                  <a:pt x="112" y="117"/>
                </a:cubicBezTo>
                <a:cubicBezTo>
                  <a:pt x="149" y="90"/>
                  <a:pt x="149" y="90"/>
                  <a:pt x="149" y="90"/>
                </a:cubicBezTo>
                <a:cubicBezTo>
                  <a:pt x="149" y="90"/>
                  <a:pt x="149" y="90"/>
                  <a:pt x="149" y="90"/>
                </a:cubicBezTo>
                <a:cubicBezTo>
                  <a:pt x="151" y="89"/>
                  <a:pt x="153" y="88"/>
                  <a:pt x="156" y="88"/>
                </a:cubicBezTo>
                <a:cubicBezTo>
                  <a:pt x="163" y="88"/>
                  <a:pt x="168" y="93"/>
                  <a:pt x="168" y="100"/>
                </a:cubicBezTo>
                <a:lnTo>
                  <a:pt x="168" y="156"/>
                </a:lnTo>
                <a:close/>
              </a:path>
            </a:pathLst>
          </a:custGeom>
          <a:solidFill>
            <a:schemeClr val="accent6"/>
          </a:solidFill>
          <a:ln w="9525">
            <a:noFill/>
            <a:round/>
          </a:ln>
        </p:spPr>
        <p:txBody>
          <a:bodyPr vert="horz" wrap="square" lIns="91440" tIns="45720" rIns="91440" bIns="45720" numCol="1" anchor="t" anchorCtr="0" compatLnSpc="1"/>
          <a:lstStyle/>
          <a:p>
            <a:endParaRPr lang="en-US" sz="2400"/>
          </a:p>
        </p:txBody>
      </p:sp>
      <p:sp>
        <p:nvSpPr>
          <p:cNvPr id="15" name="TextBox 21"/>
          <p:cNvSpPr txBox="1"/>
          <p:nvPr/>
        </p:nvSpPr>
        <p:spPr>
          <a:xfrm flipH="1">
            <a:off x="5321747" y="3773256"/>
            <a:ext cx="2819400" cy="896620"/>
          </a:xfrm>
          <a:prstGeom prst="rect">
            <a:avLst/>
          </a:prstGeom>
          <a:noFill/>
        </p:spPr>
        <p:txBody>
          <a:bodyPr wrap="square" rtlCol="0">
            <a:spAutoFit/>
          </a:bodyPr>
          <a:lstStyle/>
          <a:p>
            <a:r>
              <a:rPr lang="en-US" sz="1200" b="1" dirty="0">
                <a:solidFill>
                  <a:schemeClr val="accent6"/>
                </a:solidFill>
              </a:rPr>
              <a:t>单击此处添加标题</a:t>
            </a:r>
          </a:p>
          <a:p>
            <a:r>
              <a:rPr lang="en-US" sz="1000" dirty="0">
                <a:solidFill>
                  <a:schemeClr val="tx1">
                    <a:lumMod val="50000"/>
                    <a:lumOff val="50000"/>
                  </a:schemeClr>
                </a:solidFill>
              </a:rPr>
              <a:t>您的内容打在这里，或者通过复制您的文本后，在此框中选择粘贴，并选择只保留文字。您的内容打在这里，或者通过复制您的文本后，在此框中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par>
                          <p:cTn id="13" fill="hold">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childTnLst>
                                </p:cTn>
                              </p:par>
                            </p:childTnLst>
                          </p:cTn>
                        </p:par>
                        <p:par>
                          <p:cTn id="27" fill="hold">
                            <p:stCondLst>
                              <p:cond delay="2500"/>
                            </p:stCondLst>
                            <p:childTnLst>
                              <p:par>
                                <p:cTn id="28" presetID="22" presetClass="entr" presetSubtype="2"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right)">
                                      <p:cBhvr>
                                        <p:cTn id="30" dur="500"/>
                                        <p:tgtEl>
                                          <p:spTgt spid="9"/>
                                        </p:tgtEl>
                                      </p:cBhvr>
                                    </p:animEffect>
                                  </p:childTnLst>
                                </p:cTn>
                              </p:par>
                            </p:childTnLst>
                          </p:cTn>
                        </p:par>
                        <p:par>
                          <p:cTn id="31" fill="hold">
                            <p:stCondLst>
                              <p:cond delay="3000"/>
                            </p:stCondLst>
                            <p:childTnLst>
                              <p:par>
                                <p:cTn id="32" presetID="23" presetClass="entr" presetSubtype="16"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par>
                          <p:cTn id="40" fill="hold">
                            <p:stCondLst>
                              <p:cond delay="4000"/>
                            </p:stCondLst>
                            <p:childTnLst>
                              <p:par>
                                <p:cTn id="41" presetID="23" presetClass="entr" presetSubtype="16"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childTnLst>
                                </p:cTn>
                              </p:par>
                            </p:childTnLst>
                          </p:cTn>
                        </p:par>
                        <p:par>
                          <p:cTn id="45" fill="hold">
                            <p:stCondLst>
                              <p:cond delay="4500"/>
                            </p:stCondLst>
                            <p:childTnLst>
                              <p:par>
                                <p:cTn id="46" presetID="22" presetClass="entr" presetSubtype="2"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right)">
                                      <p:cBhvr>
                                        <p:cTn id="48" dur="500"/>
                                        <p:tgtEl>
                                          <p:spTgt spid="13"/>
                                        </p:tgtEl>
                                      </p:cBhvr>
                                    </p:animEffect>
                                  </p:childTnLst>
                                </p:cTn>
                              </p:par>
                            </p:childTnLst>
                          </p:cTn>
                        </p:par>
                        <p:par>
                          <p:cTn id="49" fill="hold">
                            <p:stCondLst>
                              <p:cond delay="5000"/>
                            </p:stCondLst>
                            <p:childTnLst>
                              <p:par>
                                <p:cTn id="50" presetID="23" presetClass="entr" presetSubtype="16"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p:cTn id="52" dur="500" fill="hold"/>
                                        <p:tgtEl>
                                          <p:spTgt spid="14"/>
                                        </p:tgtEl>
                                        <p:attrNameLst>
                                          <p:attrName>ppt_w</p:attrName>
                                        </p:attrNameLst>
                                      </p:cBhvr>
                                      <p:tavLst>
                                        <p:tav tm="0">
                                          <p:val>
                                            <p:fltVal val="0"/>
                                          </p:val>
                                        </p:tav>
                                        <p:tav tm="100000">
                                          <p:val>
                                            <p:strVal val="#ppt_w"/>
                                          </p:val>
                                        </p:tav>
                                      </p:tavLst>
                                    </p:anim>
                                    <p:anim calcmode="lin" valueType="num">
                                      <p:cBhvr>
                                        <p:cTn id="53" dur="500" fill="hold"/>
                                        <p:tgtEl>
                                          <p:spTgt spid="14"/>
                                        </p:tgtEl>
                                        <p:attrNameLst>
                                          <p:attrName>ppt_h</p:attrName>
                                        </p:attrNameLst>
                                      </p:cBhvr>
                                      <p:tavLst>
                                        <p:tav tm="0">
                                          <p:val>
                                            <p:fltVal val="0"/>
                                          </p:val>
                                        </p:tav>
                                        <p:tav tm="100000">
                                          <p:val>
                                            <p:strVal val="#ppt_h"/>
                                          </p:val>
                                        </p:tav>
                                      </p:tavLst>
                                    </p:anim>
                                  </p:childTnLst>
                                </p:cTn>
                              </p:par>
                            </p:childTnLst>
                          </p:cTn>
                        </p:par>
                        <p:par>
                          <p:cTn id="54" fill="hold">
                            <p:stCondLst>
                              <p:cond delay="5500"/>
                            </p:stCondLst>
                            <p:childTnLst>
                              <p:par>
                                <p:cTn id="55" presetID="22" presetClass="entr" presetSubtype="8"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bldLvl="0" animBg="1"/>
      <p:bldP spid="7" grpId="0"/>
      <p:bldP spid="8" grpId="0" bldLvl="0" animBg="1"/>
      <p:bldP spid="9" grpId="0"/>
      <p:bldP spid="10" grpId="0" bldLvl="0" animBg="1"/>
      <p:bldP spid="11" grpId="0"/>
      <p:bldP spid="12" grpId="0" bldLvl="0" animBg="1"/>
      <p:bldP spid="13" grpId="0"/>
      <p:bldP spid="14" grpId="0" bldLvl="0" animBg="1"/>
      <p:bldP spid="15" grpId="0"/>
    </p:bldLst>
  </p:timing>
</p:sld>
</file>

<file path=ppt/theme/theme1.xml><?xml version="1.0" encoding="utf-8"?>
<a:theme xmlns:a="http://schemas.openxmlformats.org/drawingml/2006/main" name="Office 主题">
  <a:themeElements>
    <a:clrScheme name="oumei">
      <a:dk1>
        <a:sysClr val="windowText" lastClr="000000"/>
      </a:dk1>
      <a:lt1>
        <a:sysClr val="window" lastClr="FFFFFF"/>
      </a:lt1>
      <a:dk2>
        <a:srgbClr val="373545"/>
      </a:dk2>
      <a:lt2>
        <a:srgbClr val="DCD8DC"/>
      </a:lt2>
      <a:accent1>
        <a:srgbClr val="132F63"/>
      </a:accent1>
      <a:accent2>
        <a:srgbClr val="15AA96"/>
      </a:accent2>
      <a:accent3>
        <a:srgbClr val="9BB955"/>
      </a:accent3>
      <a:accent4>
        <a:srgbClr val="F29C13"/>
      </a:accent4>
      <a:accent5>
        <a:srgbClr val="BF392E"/>
      </a:accent5>
      <a:accent6>
        <a:srgbClr val="613246"/>
      </a:accent6>
      <a:hlink>
        <a:srgbClr val="FFFFFF"/>
      </a:hlink>
      <a:folHlink>
        <a:srgbClr val="8C8C8C"/>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2516</Words>
  <Application>Microsoft Office PowerPoint</Application>
  <PresentationFormat>全屏显示(16:9)</PresentationFormat>
  <Paragraphs>258</Paragraphs>
  <Slides>24</Slides>
  <Notes>1</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MOMODA</dc:creator>
  <cp:lastModifiedBy>Administrator</cp:lastModifiedBy>
  <cp:revision>47</cp:revision>
  <dcterms:created xsi:type="dcterms:W3CDTF">2015-06-07T09:01:00Z</dcterms:created>
  <dcterms:modified xsi:type="dcterms:W3CDTF">2017-07-10T05:28:23Z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2052-10.1.0.6028</vt:lpwstr>
  </property>
</Properties>
</file>