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7" r:id="rId5"/>
    <p:sldId id="271" r:id="rId6"/>
    <p:sldId id="259" r:id="rId7"/>
    <p:sldId id="260" r:id="rId8"/>
    <p:sldId id="261" r:id="rId9"/>
    <p:sldId id="262" r:id="rId10"/>
    <p:sldId id="263" r:id="rId11"/>
    <p:sldId id="265" r:id="rId12"/>
    <p:sldId id="266" r:id="rId13"/>
    <p:sldId id="268" r:id="rId14"/>
    <p:sldId id="269" r:id="rId15"/>
    <p:sldId id="270" r:id="rId16"/>
    <p:sldId id="272" r:id="rId17"/>
    <p:sldId id="273" r:id="rId18"/>
    <p:sldId id="274" r:id="rId19"/>
    <p:sldId id="275" r:id="rId20"/>
    <p:sldId id="276" r:id="rId21"/>
    <p:sldId id="277" r:id="rId22"/>
    <p:sldId id="278" r:id="rId23"/>
    <p:sldId id="280" r:id="rId24"/>
    <p:sldId id="279" r:id="rId25"/>
  </p:sldIdLst>
  <p:sldSz cx="9144000" cy="5143500" type="screen16x9"/>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2D49"/>
    <a:srgbClr val="E93D2B"/>
    <a:srgbClr val="44447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47" d="100"/>
          <a:sy n="147" d="100"/>
        </p:scale>
        <p:origin x="-594" y="-102"/>
      </p:cViewPr>
      <p:guideLst>
        <p:guide orient="horz" pos="1620"/>
        <p:guide pos="2880"/>
      </p:guideLst>
    </p:cSldViewPr>
  </p:slideViewPr>
  <p:notesTextViewPr>
    <p:cViewPr>
      <p:scale>
        <a:sx n="1" d="1"/>
        <a:sy n="1" d="1"/>
      </p:scale>
      <p:origin x="0" y="54"/>
    </p:cViewPr>
  </p:notesTextViewPr>
  <p:sorterViewPr>
    <p:cViewPr>
      <p:scale>
        <a:sx n="188" d="100"/>
        <a:sy n="188"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0240A2-734F-44AC-B559-278D0725AF81}" type="datetimeFigureOut">
              <a:rPr lang="zh-CN" altLang="en-US" smtClean="0"/>
              <a:pPr/>
              <a:t>2017/7/10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B70F4B-DBE4-4645-B749-B935A39A1213}" type="slidenum">
              <a:rPr lang="zh-CN" altLang="en-US" smtClean="0"/>
              <a:pPr/>
              <a:t>‹#›</a:t>
            </a:fld>
            <a:endParaRPr lang="zh-CN" altLang="en-US"/>
          </a:p>
        </p:txBody>
      </p:sp>
    </p:spTree>
    <p:extLst>
      <p:ext uri="{BB962C8B-B14F-4D97-AF65-F5344CB8AC3E}">
        <p14:creationId xmlns:p14="http://schemas.microsoft.com/office/powerpoint/2010/main" xmlns="" val="1943786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亮亮图文旗舰店</a:t>
            </a:r>
            <a:r>
              <a:rPr lang="en-US" altLang="zh-CN" dirty="0" smtClean="0"/>
              <a:t>https://liangliangtuwen.tmall.com</a:t>
            </a:r>
            <a:endParaRPr lang="zh-CN" altLang="en-US" dirty="0"/>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1</a:t>
            </a:fld>
            <a:endParaRPr lang="zh-CN" altLang="en-US"/>
          </a:p>
        </p:txBody>
      </p:sp>
    </p:spTree>
    <p:extLst>
      <p:ext uri="{BB962C8B-B14F-4D97-AF65-F5344CB8AC3E}">
        <p14:creationId xmlns:p14="http://schemas.microsoft.com/office/powerpoint/2010/main" xmlns="" val="136038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10</a:t>
            </a:fld>
            <a:endParaRPr lang="zh-CN" altLang="en-US"/>
          </a:p>
        </p:txBody>
      </p:sp>
    </p:spTree>
    <p:extLst>
      <p:ext uri="{BB962C8B-B14F-4D97-AF65-F5344CB8AC3E}">
        <p14:creationId xmlns:p14="http://schemas.microsoft.com/office/powerpoint/2010/main" xmlns="" val="3798921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11</a:t>
            </a:fld>
            <a:endParaRPr lang="zh-CN" altLang="en-US"/>
          </a:p>
        </p:txBody>
      </p:sp>
    </p:spTree>
    <p:extLst>
      <p:ext uri="{BB962C8B-B14F-4D97-AF65-F5344CB8AC3E}">
        <p14:creationId xmlns:p14="http://schemas.microsoft.com/office/powerpoint/2010/main" xmlns="" val="2003733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12</a:t>
            </a:fld>
            <a:endParaRPr lang="zh-CN" altLang="en-US"/>
          </a:p>
        </p:txBody>
      </p:sp>
    </p:spTree>
    <p:extLst>
      <p:ext uri="{BB962C8B-B14F-4D97-AF65-F5344CB8AC3E}">
        <p14:creationId xmlns:p14="http://schemas.microsoft.com/office/powerpoint/2010/main" xmlns="" val="3653644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13</a:t>
            </a:fld>
            <a:endParaRPr lang="zh-CN" altLang="en-US"/>
          </a:p>
        </p:txBody>
      </p:sp>
    </p:spTree>
    <p:extLst>
      <p:ext uri="{BB962C8B-B14F-4D97-AF65-F5344CB8AC3E}">
        <p14:creationId xmlns:p14="http://schemas.microsoft.com/office/powerpoint/2010/main" xmlns="" val="267365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14</a:t>
            </a:fld>
            <a:endParaRPr lang="zh-CN" altLang="en-US"/>
          </a:p>
        </p:txBody>
      </p:sp>
    </p:spTree>
    <p:extLst>
      <p:ext uri="{BB962C8B-B14F-4D97-AF65-F5344CB8AC3E}">
        <p14:creationId xmlns:p14="http://schemas.microsoft.com/office/powerpoint/2010/main" xmlns="" val="1238298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15</a:t>
            </a:fld>
            <a:endParaRPr lang="zh-CN" altLang="en-US"/>
          </a:p>
        </p:txBody>
      </p:sp>
    </p:spTree>
    <p:extLst>
      <p:ext uri="{BB962C8B-B14F-4D97-AF65-F5344CB8AC3E}">
        <p14:creationId xmlns:p14="http://schemas.microsoft.com/office/powerpoint/2010/main" xmlns="" val="64250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16</a:t>
            </a:fld>
            <a:endParaRPr lang="zh-CN" altLang="en-US"/>
          </a:p>
        </p:txBody>
      </p:sp>
    </p:spTree>
    <p:extLst>
      <p:ext uri="{BB962C8B-B14F-4D97-AF65-F5344CB8AC3E}">
        <p14:creationId xmlns:p14="http://schemas.microsoft.com/office/powerpoint/2010/main" xmlns="" val="2065240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17</a:t>
            </a:fld>
            <a:endParaRPr lang="zh-CN" altLang="en-US"/>
          </a:p>
        </p:txBody>
      </p:sp>
    </p:spTree>
    <p:extLst>
      <p:ext uri="{BB962C8B-B14F-4D97-AF65-F5344CB8AC3E}">
        <p14:creationId xmlns:p14="http://schemas.microsoft.com/office/powerpoint/2010/main" xmlns="" val="844696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18</a:t>
            </a:fld>
            <a:endParaRPr lang="zh-CN" altLang="en-US"/>
          </a:p>
        </p:txBody>
      </p:sp>
    </p:spTree>
    <p:extLst>
      <p:ext uri="{BB962C8B-B14F-4D97-AF65-F5344CB8AC3E}">
        <p14:creationId xmlns:p14="http://schemas.microsoft.com/office/powerpoint/2010/main" xmlns="" val="42677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19</a:t>
            </a:fld>
            <a:endParaRPr lang="zh-CN" altLang="en-US"/>
          </a:p>
        </p:txBody>
      </p:sp>
    </p:spTree>
    <p:extLst>
      <p:ext uri="{BB962C8B-B14F-4D97-AF65-F5344CB8AC3E}">
        <p14:creationId xmlns:p14="http://schemas.microsoft.com/office/powerpoint/2010/main" xmlns="" val="974102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2</a:t>
            </a:fld>
            <a:endParaRPr lang="zh-CN" altLang="en-US"/>
          </a:p>
        </p:txBody>
      </p:sp>
    </p:spTree>
    <p:extLst>
      <p:ext uri="{BB962C8B-B14F-4D97-AF65-F5344CB8AC3E}">
        <p14:creationId xmlns:p14="http://schemas.microsoft.com/office/powerpoint/2010/main" xmlns="" val="2725855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20</a:t>
            </a:fld>
            <a:endParaRPr lang="zh-CN" altLang="en-US"/>
          </a:p>
        </p:txBody>
      </p:sp>
    </p:spTree>
    <p:extLst>
      <p:ext uri="{BB962C8B-B14F-4D97-AF65-F5344CB8AC3E}">
        <p14:creationId xmlns:p14="http://schemas.microsoft.com/office/powerpoint/2010/main" xmlns="" val="4256978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21</a:t>
            </a:fld>
            <a:endParaRPr lang="zh-CN" altLang="en-US"/>
          </a:p>
        </p:txBody>
      </p:sp>
    </p:spTree>
    <p:extLst>
      <p:ext uri="{BB962C8B-B14F-4D97-AF65-F5344CB8AC3E}">
        <p14:creationId xmlns:p14="http://schemas.microsoft.com/office/powerpoint/2010/main" xmlns="" val="638299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22</a:t>
            </a:fld>
            <a:endParaRPr lang="zh-CN" altLang="en-US"/>
          </a:p>
        </p:txBody>
      </p:sp>
    </p:spTree>
    <p:extLst>
      <p:ext uri="{BB962C8B-B14F-4D97-AF65-F5344CB8AC3E}">
        <p14:creationId xmlns:p14="http://schemas.microsoft.com/office/powerpoint/2010/main" xmlns="" val="1668973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23</a:t>
            </a:fld>
            <a:endParaRPr lang="zh-CN" altLang="en-US"/>
          </a:p>
        </p:txBody>
      </p:sp>
    </p:spTree>
    <p:extLst>
      <p:ext uri="{BB962C8B-B14F-4D97-AF65-F5344CB8AC3E}">
        <p14:creationId xmlns:p14="http://schemas.microsoft.com/office/powerpoint/2010/main" xmlns="" val="921305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亮亮图文旗舰店</a:t>
            </a:r>
            <a:r>
              <a:rPr lang="en-US" altLang="zh-CN" smtClean="0"/>
              <a:t>https://liangliangtuwen.tmall.com</a:t>
            </a:r>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24</a:t>
            </a:fld>
            <a:endParaRPr lang="zh-CN" altLang="en-US"/>
          </a:p>
        </p:txBody>
      </p:sp>
    </p:spTree>
    <p:extLst>
      <p:ext uri="{BB962C8B-B14F-4D97-AF65-F5344CB8AC3E}">
        <p14:creationId xmlns:p14="http://schemas.microsoft.com/office/powerpoint/2010/main" xmlns="" val="3929180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3</a:t>
            </a:fld>
            <a:endParaRPr lang="zh-CN" altLang="en-US"/>
          </a:p>
        </p:txBody>
      </p:sp>
    </p:spTree>
    <p:extLst>
      <p:ext uri="{BB962C8B-B14F-4D97-AF65-F5344CB8AC3E}">
        <p14:creationId xmlns:p14="http://schemas.microsoft.com/office/powerpoint/2010/main" xmlns="" val="2392343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4</a:t>
            </a:fld>
            <a:endParaRPr lang="zh-CN" altLang="en-US"/>
          </a:p>
        </p:txBody>
      </p:sp>
    </p:spTree>
    <p:extLst>
      <p:ext uri="{BB962C8B-B14F-4D97-AF65-F5344CB8AC3E}">
        <p14:creationId xmlns:p14="http://schemas.microsoft.com/office/powerpoint/2010/main" xmlns="" val="3781593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5</a:t>
            </a:fld>
            <a:endParaRPr lang="zh-CN" altLang="en-US"/>
          </a:p>
        </p:txBody>
      </p:sp>
    </p:spTree>
    <p:extLst>
      <p:ext uri="{BB962C8B-B14F-4D97-AF65-F5344CB8AC3E}">
        <p14:creationId xmlns:p14="http://schemas.microsoft.com/office/powerpoint/2010/main" xmlns="" val="2380359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6</a:t>
            </a:fld>
            <a:endParaRPr lang="zh-CN" altLang="en-US"/>
          </a:p>
        </p:txBody>
      </p:sp>
    </p:spTree>
    <p:extLst>
      <p:ext uri="{BB962C8B-B14F-4D97-AF65-F5344CB8AC3E}">
        <p14:creationId xmlns:p14="http://schemas.microsoft.com/office/powerpoint/2010/main" xmlns="" val="3005786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7</a:t>
            </a:fld>
            <a:endParaRPr lang="zh-CN" altLang="en-US"/>
          </a:p>
        </p:txBody>
      </p:sp>
    </p:spTree>
    <p:extLst>
      <p:ext uri="{BB962C8B-B14F-4D97-AF65-F5344CB8AC3E}">
        <p14:creationId xmlns:p14="http://schemas.microsoft.com/office/powerpoint/2010/main" xmlns="" val="580903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8</a:t>
            </a:fld>
            <a:endParaRPr lang="zh-CN" altLang="en-US"/>
          </a:p>
        </p:txBody>
      </p:sp>
    </p:spTree>
    <p:extLst>
      <p:ext uri="{BB962C8B-B14F-4D97-AF65-F5344CB8AC3E}">
        <p14:creationId xmlns:p14="http://schemas.microsoft.com/office/powerpoint/2010/main" xmlns="" val="2927183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B70F4B-DBE4-4645-B749-B935A39A1213}" type="slidenum">
              <a:rPr lang="zh-CN" altLang="en-US" smtClean="0"/>
              <a:pPr/>
              <a:t>9</a:t>
            </a:fld>
            <a:endParaRPr lang="zh-CN" altLang="en-US"/>
          </a:p>
        </p:txBody>
      </p:sp>
    </p:spTree>
    <p:extLst>
      <p:ext uri="{BB962C8B-B14F-4D97-AF65-F5344CB8AC3E}">
        <p14:creationId xmlns:p14="http://schemas.microsoft.com/office/powerpoint/2010/main" xmlns="" val="1560332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852664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8909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4369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93382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92875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68761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55525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6842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363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6149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66929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0" y="5982"/>
            <a:ext cx="9144000" cy="5137518"/>
          </a:xfrm>
          <a:prstGeom prst="rect">
            <a:avLst/>
          </a:prstGeom>
        </p:spPr>
      </p:pic>
      <p:pic>
        <p:nvPicPr>
          <p:cNvPr id="8" name="图片 7"/>
          <p:cNvPicPr>
            <a:picLocks noChangeAspect="1"/>
          </p:cNvPicPr>
          <p:nvPr userDrawn="1"/>
        </p:nvPicPr>
        <p:blipFill rotWithShape="1">
          <a:blip r:embed="rId14" cstate="print">
            <a:extLst>
              <a:ext uri="{28A0092B-C50C-407E-A947-70E740481C1C}">
                <a14:useLocalDpi xmlns:a14="http://schemas.microsoft.com/office/drawing/2010/main" xmlns="" val="0"/>
              </a:ext>
            </a:extLst>
          </a:blip>
          <a:srcRect l="42432" t="88694" r="47771"/>
          <a:stretch/>
        </p:blipFill>
        <p:spPr>
          <a:xfrm>
            <a:off x="3952618" y="4443958"/>
            <a:ext cx="1238764" cy="803198"/>
          </a:xfrm>
          <a:prstGeom prst="rect">
            <a:avLst/>
          </a:prstGeom>
          <a:effectLst>
            <a:innerShdw blurRad="63500" dist="50800" dir="16200000">
              <a:prstClr val="black">
                <a:alpha val="50000"/>
              </a:prstClr>
            </a:innerShdw>
          </a:effectLst>
        </p:spPr>
      </p:pic>
    </p:spTree>
    <p:extLst>
      <p:ext uri="{BB962C8B-B14F-4D97-AF65-F5344CB8AC3E}">
        <p14:creationId xmlns:p14="http://schemas.microsoft.com/office/powerpoint/2010/main" xmlns="" val="2170548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2D2D49"/>
        </a:solidFill>
        <a:effectLst/>
      </p:bgPr>
    </p:bg>
    <p:spTree>
      <p:nvGrpSpPr>
        <p:cNvPr id="1" name=""/>
        <p:cNvGrpSpPr/>
        <p:nvPr/>
      </p:nvGrpSpPr>
      <p:grpSpPr>
        <a:xfrm>
          <a:off x="0" y="0"/>
          <a:ext cx="0" cy="0"/>
          <a:chOff x="0" y="0"/>
          <a:chExt cx="0" cy="0"/>
        </a:xfrm>
      </p:grpSpPr>
      <p:sp>
        <p:nvSpPr>
          <p:cNvPr id="24" name="矩形 23"/>
          <p:cNvSpPr/>
          <p:nvPr/>
        </p:nvSpPr>
        <p:spPr>
          <a:xfrm>
            <a:off x="0" y="2563982"/>
            <a:ext cx="9144000" cy="2579518"/>
          </a:xfrm>
          <a:prstGeom prst="rect">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59426" y="41089"/>
            <a:ext cx="1456756" cy="727538"/>
            <a:chOff x="627098" y="1637701"/>
            <a:chExt cx="1034314" cy="516561"/>
          </a:xfrm>
        </p:grpSpPr>
        <p:sp>
          <p:nvSpPr>
            <p:cNvPr id="5" name="Freeform 131"/>
            <p:cNvSpPr>
              <a:spLocks noEditPoints="1"/>
            </p:cNvSpPr>
            <p:nvPr/>
          </p:nvSpPr>
          <p:spPr bwMode="auto">
            <a:xfrm>
              <a:off x="627098" y="1688778"/>
              <a:ext cx="406965" cy="465484"/>
            </a:xfrm>
            <a:custGeom>
              <a:avLst/>
              <a:gdLst>
                <a:gd name="T0" fmla="*/ 0 w 153"/>
                <a:gd name="T1" fmla="*/ 0 h 175"/>
                <a:gd name="T2" fmla="*/ 109 w 153"/>
                <a:gd name="T3" fmla="*/ 0 h 175"/>
                <a:gd name="T4" fmla="*/ 109 w 153"/>
                <a:gd name="T5" fmla="*/ 20 h 175"/>
                <a:gd name="T6" fmla="*/ 90 w 153"/>
                <a:gd name="T7" fmla="*/ 20 h 175"/>
                <a:gd name="T8" fmla="*/ 90 w 153"/>
                <a:gd name="T9" fmla="*/ 50 h 175"/>
                <a:gd name="T10" fmla="*/ 60 w 153"/>
                <a:gd name="T11" fmla="*/ 50 h 175"/>
                <a:gd name="T12" fmla="*/ 60 w 153"/>
                <a:gd name="T13" fmla="*/ 101 h 175"/>
                <a:gd name="T14" fmla="*/ 90 w 153"/>
                <a:gd name="T15" fmla="*/ 101 h 175"/>
                <a:gd name="T16" fmla="*/ 90 w 153"/>
                <a:gd name="T17" fmla="*/ 132 h 175"/>
                <a:gd name="T18" fmla="*/ 109 w 153"/>
                <a:gd name="T19" fmla="*/ 132 h 175"/>
                <a:gd name="T20" fmla="*/ 109 w 153"/>
                <a:gd name="T21" fmla="*/ 175 h 175"/>
                <a:gd name="T22" fmla="*/ 56 w 153"/>
                <a:gd name="T23" fmla="*/ 125 h 175"/>
                <a:gd name="T24" fmla="*/ 0 w 153"/>
                <a:gd name="T25" fmla="*/ 175 h 175"/>
                <a:gd name="T26" fmla="*/ 0 w 153"/>
                <a:gd name="T27" fmla="*/ 0 h 175"/>
                <a:gd name="T28" fmla="*/ 0 w 153"/>
                <a:gd name="T29" fmla="*/ 0 h 175"/>
                <a:gd name="T30" fmla="*/ 77 w 153"/>
                <a:gd name="T31" fmla="*/ 63 h 175"/>
                <a:gd name="T32" fmla="*/ 77 w 153"/>
                <a:gd name="T33" fmla="*/ 86 h 175"/>
                <a:gd name="T34" fmla="*/ 103 w 153"/>
                <a:gd name="T35" fmla="*/ 86 h 175"/>
                <a:gd name="T36" fmla="*/ 103 w 153"/>
                <a:gd name="T37" fmla="*/ 112 h 175"/>
                <a:gd name="T38" fmla="*/ 127 w 153"/>
                <a:gd name="T39" fmla="*/ 112 h 175"/>
                <a:gd name="T40" fmla="*/ 127 w 153"/>
                <a:gd name="T41" fmla="*/ 86 h 175"/>
                <a:gd name="T42" fmla="*/ 153 w 153"/>
                <a:gd name="T43" fmla="*/ 86 h 175"/>
                <a:gd name="T44" fmla="*/ 153 w 153"/>
                <a:gd name="T45" fmla="*/ 63 h 175"/>
                <a:gd name="T46" fmla="*/ 127 w 153"/>
                <a:gd name="T47" fmla="*/ 63 h 175"/>
                <a:gd name="T48" fmla="*/ 127 w 153"/>
                <a:gd name="T49" fmla="*/ 37 h 175"/>
                <a:gd name="T50" fmla="*/ 103 w 153"/>
                <a:gd name="T51" fmla="*/ 37 h 175"/>
                <a:gd name="T52" fmla="*/ 103 w 153"/>
                <a:gd name="T53" fmla="*/ 63 h 175"/>
                <a:gd name="T54" fmla="*/ 77 w 153"/>
                <a:gd name="T55" fmla="*/ 6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3" h="175">
                  <a:moveTo>
                    <a:pt x="0" y="0"/>
                  </a:moveTo>
                  <a:lnTo>
                    <a:pt x="109" y="0"/>
                  </a:lnTo>
                  <a:lnTo>
                    <a:pt x="109" y="20"/>
                  </a:lnTo>
                  <a:lnTo>
                    <a:pt x="90" y="20"/>
                  </a:lnTo>
                  <a:lnTo>
                    <a:pt x="90" y="50"/>
                  </a:lnTo>
                  <a:lnTo>
                    <a:pt x="60" y="50"/>
                  </a:lnTo>
                  <a:lnTo>
                    <a:pt x="60" y="101"/>
                  </a:lnTo>
                  <a:lnTo>
                    <a:pt x="90" y="101"/>
                  </a:lnTo>
                  <a:lnTo>
                    <a:pt x="90" y="132"/>
                  </a:lnTo>
                  <a:lnTo>
                    <a:pt x="109" y="132"/>
                  </a:lnTo>
                  <a:lnTo>
                    <a:pt x="109" y="175"/>
                  </a:lnTo>
                  <a:lnTo>
                    <a:pt x="56" y="125"/>
                  </a:lnTo>
                  <a:lnTo>
                    <a:pt x="0" y="175"/>
                  </a:lnTo>
                  <a:lnTo>
                    <a:pt x="0" y="0"/>
                  </a:lnTo>
                  <a:lnTo>
                    <a:pt x="0" y="0"/>
                  </a:lnTo>
                  <a:close/>
                  <a:moveTo>
                    <a:pt x="77" y="63"/>
                  </a:moveTo>
                  <a:lnTo>
                    <a:pt x="77" y="86"/>
                  </a:lnTo>
                  <a:lnTo>
                    <a:pt x="103" y="86"/>
                  </a:lnTo>
                  <a:lnTo>
                    <a:pt x="103" y="112"/>
                  </a:lnTo>
                  <a:lnTo>
                    <a:pt x="127" y="112"/>
                  </a:lnTo>
                  <a:lnTo>
                    <a:pt x="127" y="86"/>
                  </a:lnTo>
                  <a:lnTo>
                    <a:pt x="153" y="86"/>
                  </a:lnTo>
                  <a:lnTo>
                    <a:pt x="153" y="63"/>
                  </a:lnTo>
                  <a:lnTo>
                    <a:pt x="127" y="63"/>
                  </a:lnTo>
                  <a:lnTo>
                    <a:pt x="127" y="37"/>
                  </a:lnTo>
                  <a:lnTo>
                    <a:pt x="103" y="37"/>
                  </a:lnTo>
                  <a:lnTo>
                    <a:pt x="103" y="63"/>
                  </a:lnTo>
                  <a:lnTo>
                    <a:pt x="77" y="63"/>
                  </a:lnTo>
                  <a:close/>
                </a:path>
              </a:pathLst>
            </a:custGeom>
            <a:solidFill>
              <a:srgbClr val="E93D2B"/>
            </a:solidFill>
            <a:ln>
              <a:noFill/>
            </a:ln>
            <a:effectLst/>
          </p:spPr>
          <p:txBody>
            <a:bodyPr vert="horz" wrap="square" lIns="91440" tIns="45720" rIns="91440" bIns="45720" numCol="1" anchor="t" anchorCtr="0" compatLnSpc="1">
              <a:prstTxWarp prst="textNoShape">
                <a:avLst/>
              </a:prstTxWarp>
            </a:bodyPr>
            <a:lstStyle/>
            <a:p>
              <a:endParaRPr lang="zh-CN" altLang="en-US" sz="2000"/>
            </a:p>
          </p:txBody>
        </p:sp>
        <p:sp>
          <p:nvSpPr>
            <p:cNvPr id="6" name="TextBox 5"/>
            <p:cNvSpPr txBox="1"/>
            <p:nvPr/>
          </p:nvSpPr>
          <p:spPr>
            <a:xfrm>
              <a:off x="994053" y="1637701"/>
              <a:ext cx="641690" cy="371493"/>
            </a:xfrm>
            <a:prstGeom prst="rect">
              <a:avLst/>
            </a:prstGeom>
            <a:noFill/>
          </p:spPr>
          <p:txBody>
            <a:bodyPr wrap="none" rtlCol="0">
              <a:spAutoFit/>
            </a:bodyPr>
            <a:lstStyle/>
            <a:p>
              <a:r>
                <a:rPr lang="en-US" altLang="zh-CN" sz="2800" dirty="0" smtClean="0">
                  <a:solidFill>
                    <a:srgbClr val="E93D2B"/>
                  </a:solidFill>
                  <a:latin typeface="Impact" pitchFamily="34" charset="0"/>
                </a:rPr>
                <a:t>LOGO</a:t>
              </a:r>
              <a:endParaRPr lang="zh-CN" altLang="en-US" sz="2800" dirty="0">
                <a:solidFill>
                  <a:srgbClr val="E93D2B"/>
                </a:solidFill>
                <a:latin typeface="Impact" pitchFamily="34" charset="0"/>
              </a:endParaRPr>
            </a:p>
          </p:txBody>
        </p:sp>
        <p:sp>
          <p:nvSpPr>
            <p:cNvPr id="7" name="TextBox 6"/>
            <p:cNvSpPr txBox="1"/>
            <p:nvPr/>
          </p:nvSpPr>
          <p:spPr>
            <a:xfrm>
              <a:off x="1034063" y="1890861"/>
              <a:ext cx="627349" cy="240378"/>
            </a:xfrm>
            <a:prstGeom prst="rect">
              <a:avLst/>
            </a:prstGeom>
            <a:noFill/>
          </p:spPr>
          <p:txBody>
            <a:bodyPr wrap="none" rtlCol="0">
              <a:spAutoFit/>
            </a:bodyPr>
            <a:lstStyle/>
            <a:p>
              <a:r>
                <a:rPr lang="en-US" altLang="zh-CN" sz="1600" dirty="0" smtClean="0">
                  <a:solidFill>
                    <a:schemeClr val="bg1"/>
                  </a:solidFill>
                  <a:latin typeface="Impact" pitchFamily="34" charset="0"/>
                </a:rPr>
                <a:t>MOCKUP</a:t>
              </a:r>
              <a:endParaRPr lang="zh-CN" altLang="en-US" sz="1600" dirty="0">
                <a:solidFill>
                  <a:schemeClr val="bg1"/>
                </a:solidFill>
                <a:latin typeface="Impact" pitchFamily="34" charset="0"/>
              </a:endParaRPr>
            </a:p>
          </p:txBody>
        </p:sp>
      </p:grpSp>
      <p:sp>
        <p:nvSpPr>
          <p:cNvPr id="8" name="TextBox 7"/>
          <p:cNvSpPr txBox="1"/>
          <p:nvPr/>
        </p:nvSpPr>
        <p:spPr>
          <a:xfrm>
            <a:off x="2251018" y="3376032"/>
            <a:ext cx="4493538" cy="707886"/>
          </a:xfrm>
          <a:prstGeom prst="rect">
            <a:avLst/>
          </a:prstGeom>
          <a:noFill/>
        </p:spPr>
        <p:txBody>
          <a:bodyPr wrap="none" rtlCol="0">
            <a:spAutoFit/>
          </a:bodyPr>
          <a:lstStyle/>
          <a:p>
            <a:r>
              <a:rPr lang="en-US" altLang="zh-CN" sz="4000" b="1" dirty="0" smtClean="0">
                <a:solidFill>
                  <a:schemeClr val="bg1"/>
                </a:solidFill>
                <a:latin typeface="微软雅黑" pitchFamily="34" charset="-122"/>
                <a:ea typeface="微软雅黑" pitchFamily="34" charset="-122"/>
              </a:rPr>
              <a:t>2019</a:t>
            </a:r>
            <a:r>
              <a:rPr lang="zh-CN" altLang="en-US" sz="4000" b="1" dirty="0" smtClean="0">
                <a:solidFill>
                  <a:schemeClr val="bg1"/>
                </a:solidFill>
                <a:latin typeface="微软雅黑" pitchFamily="34" charset="-122"/>
                <a:ea typeface="微软雅黑" pitchFamily="34" charset="-122"/>
              </a:rPr>
              <a:t>岗</a:t>
            </a:r>
            <a:r>
              <a:rPr lang="zh-CN" altLang="en-US" sz="4000" b="1" dirty="0" smtClean="0">
                <a:solidFill>
                  <a:schemeClr val="bg1"/>
                </a:solidFill>
                <a:latin typeface="微软雅黑" pitchFamily="34" charset="-122"/>
                <a:ea typeface="微软雅黑" pitchFamily="34" charset="-122"/>
              </a:rPr>
              <a:t>位竞聘</a:t>
            </a:r>
            <a:r>
              <a:rPr lang="en-US" altLang="zh-CN" sz="4000" b="1" dirty="0" smtClean="0">
                <a:solidFill>
                  <a:schemeClr val="bg1"/>
                </a:solidFill>
                <a:latin typeface="微软雅黑" pitchFamily="34" charset="-122"/>
                <a:ea typeface="微软雅黑" pitchFamily="34" charset="-122"/>
              </a:rPr>
              <a:t>PPT</a:t>
            </a:r>
            <a:endParaRPr lang="zh-CN" altLang="en-US" sz="4000" b="1" dirty="0">
              <a:solidFill>
                <a:schemeClr val="bg1"/>
              </a:solidFill>
              <a:latin typeface="微软雅黑" pitchFamily="34" charset="-122"/>
              <a:ea typeface="微软雅黑" pitchFamily="34" charset="-122"/>
            </a:endParaRPr>
          </a:p>
        </p:txBody>
      </p:sp>
      <p:sp>
        <p:nvSpPr>
          <p:cNvPr id="17" name="TextBox 16"/>
          <p:cNvSpPr txBox="1"/>
          <p:nvPr/>
        </p:nvSpPr>
        <p:spPr>
          <a:xfrm>
            <a:off x="2473790" y="4064500"/>
            <a:ext cx="4474302" cy="307777"/>
          </a:xfrm>
          <a:prstGeom prst="rect">
            <a:avLst/>
          </a:prstGeom>
          <a:noFill/>
        </p:spPr>
        <p:txBody>
          <a:bodyPr wrap="none" rtlCol="0">
            <a:spAutoFit/>
          </a:bodyPr>
          <a:lstStyle/>
          <a:p>
            <a:r>
              <a:rPr lang="zh-CN" altLang="en-US" sz="1400" b="1" dirty="0" smtClean="0">
                <a:solidFill>
                  <a:schemeClr val="bg1">
                    <a:lumMod val="95000"/>
                  </a:schemeClr>
                </a:solidFill>
                <a:latin typeface="微软雅黑" pitchFamily="34" charset="-122"/>
                <a:ea typeface="微软雅黑" pitchFamily="34" charset="-122"/>
              </a:rPr>
              <a:t>适合岗位竞聘</a:t>
            </a:r>
            <a:r>
              <a:rPr lang="en-US" altLang="zh-CN" sz="1400" b="1" dirty="0" smtClean="0">
                <a:solidFill>
                  <a:schemeClr val="bg1">
                    <a:lumMod val="95000"/>
                  </a:schemeClr>
                </a:solidFill>
                <a:latin typeface="微软雅黑" pitchFamily="34" charset="-122"/>
                <a:ea typeface="微软雅黑" pitchFamily="34" charset="-122"/>
              </a:rPr>
              <a:t>/</a:t>
            </a:r>
            <a:r>
              <a:rPr lang="zh-CN" altLang="en-US" sz="1400" b="1" dirty="0" smtClean="0">
                <a:solidFill>
                  <a:schemeClr val="bg1">
                    <a:lumMod val="95000"/>
                  </a:schemeClr>
                </a:solidFill>
                <a:latin typeface="微软雅黑" pitchFamily="34" charset="-122"/>
                <a:ea typeface="微软雅黑" pitchFamily="34" charset="-122"/>
              </a:rPr>
              <a:t>求职报告</a:t>
            </a:r>
            <a:r>
              <a:rPr lang="en-US" altLang="zh-CN" sz="1400" b="1" dirty="0" smtClean="0">
                <a:solidFill>
                  <a:schemeClr val="bg1">
                    <a:lumMod val="95000"/>
                  </a:schemeClr>
                </a:solidFill>
                <a:latin typeface="微软雅黑" pitchFamily="34" charset="-122"/>
                <a:ea typeface="微软雅黑" pitchFamily="34" charset="-122"/>
              </a:rPr>
              <a:t>/</a:t>
            </a:r>
            <a:r>
              <a:rPr lang="zh-CN" altLang="en-US" sz="1400" b="1" dirty="0" smtClean="0">
                <a:solidFill>
                  <a:schemeClr val="bg1">
                    <a:lumMod val="95000"/>
                  </a:schemeClr>
                </a:solidFill>
                <a:latin typeface="微软雅黑" pitchFamily="34" charset="-122"/>
                <a:ea typeface="微软雅黑" pitchFamily="34" charset="-122"/>
              </a:rPr>
              <a:t>个人简历</a:t>
            </a:r>
            <a:r>
              <a:rPr lang="en-US" altLang="zh-CN" sz="1400" b="1" dirty="0" smtClean="0">
                <a:solidFill>
                  <a:schemeClr val="bg1">
                    <a:lumMod val="95000"/>
                  </a:schemeClr>
                </a:solidFill>
                <a:latin typeface="微软雅黑" pitchFamily="34" charset="-122"/>
                <a:ea typeface="微软雅黑" pitchFamily="34" charset="-122"/>
              </a:rPr>
              <a:t>/</a:t>
            </a:r>
            <a:r>
              <a:rPr lang="zh-CN" altLang="en-US" sz="1400" b="1" dirty="0" smtClean="0">
                <a:solidFill>
                  <a:schemeClr val="bg1">
                    <a:lumMod val="95000"/>
                  </a:schemeClr>
                </a:solidFill>
                <a:latin typeface="微软雅黑" pitchFamily="34" charset="-122"/>
                <a:ea typeface="微软雅黑" pitchFamily="34" charset="-122"/>
              </a:rPr>
              <a:t>晋升演说</a:t>
            </a:r>
            <a:r>
              <a:rPr lang="en-US" altLang="zh-CN" sz="1400" b="1" dirty="0" smtClean="0">
                <a:solidFill>
                  <a:schemeClr val="bg1">
                    <a:lumMod val="95000"/>
                  </a:schemeClr>
                </a:solidFill>
                <a:latin typeface="微软雅黑" pitchFamily="34" charset="-122"/>
                <a:ea typeface="微软雅黑" pitchFamily="34" charset="-122"/>
              </a:rPr>
              <a:t>/</a:t>
            </a:r>
            <a:r>
              <a:rPr lang="zh-CN" altLang="en-US" sz="1400" b="1" dirty="0" smtClean="0">
                <a:solidFill>
                  <a:schemeClr val="bg1">
                    <a:lumMod val="95000"/>
                  </a:schemeClr>
                </a:solidFill>
                <a:latin typeface="微软雅黑" pitchFamily="34" charset="-122"/>
                <a:ea typeface="微软雅黑" pitchFamily="34" charset="-122"/>
              </a:rPr>
              <a:t>述职报告</a:t>
            </a:r>
            <a:endParaRPr lang="zh-CN" altLang="en-US" sz="1400" b="1" dirty="0">
              <a:solidFill>
                <a:schemeClr val="bg1">
                  <a:lumMod val="95000"/>
                </a:schemeClr>
              </a:solidFill>
              <a:latin typeface="微软雅黑" pitchFamily="34" charset="-122"/>
              <a:ea typeface="微软雅黑" pitchFamily="34" charset="-122"/>
            </a:endParaRPr>
          </a:p>
        </p:txBody>
      </p:sp>
      <p:grpSp>
        <p:nvGrpSpPr>
          <p:cNvPr id="25" name="组合 24"/>
          <p:cNvGrpSpPr/>
          <p:nvPr/>
        </p:nvGrpSpPr>
        <p:grpSpPr>
          <a:xfrm>
            <a:off x="2081286" y="4443958"/>
            <a:ext cx="4938986" cy="379626"/>
            <a:chOff x="632231" y="3213316"/>
            <a:chExt cx="4938986" cy="379626"/>
          </a:xfrm>
        </p:grpSpPr>
        <p:sp>
          <p:nvSpPr>
            <p:cNvPr id="18" name="矩形 17"/>
            <p:cNvSpPr/>
            <p:nvPr/>
          </p:nvSpPr>
          <p:spPr>
            <a:xfrm>
              <a:off x="632231" y="3219822"/>
              <a:ext cx="4938986" cy="37312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1101432" y="3247859"/>
              <a:ext cx="1440160" cy="27699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3607626" y="3287042"/>
              <a:ext cx="1677621" cy="27699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1101432" y="3247859"/>
              <a:ext cx="1415772" cy="276999"/>
            </a:xfrm>
            <a:prstGeom prst="rect">
              <a:avLst/>
            </a:prstGeom>
            <a:noFill/>
          </p:spPr>
          <p:txBody>
            <a:bodyPr wrap="none" rtlCol="0">
              <a:spAutoFit/>
            </a:bodyPr>
            <a:lstStyle/>
            <a:p>
              <a:r>
                <a:rPr lang="zh-CN" altLang="en-US" sz="1200" b="1" dirty="0">
                  <a:latin typeface="微软雅黑" pitchFamily="34" charset="-122"/>
                  <a:ea typeface="微软雅黑" pitchFamily="34" charset="-122"/>
                </a:rPr>
                <a:t>应聘</a:t>
              </a:r>
              <a:r>
                <a:rPr lang="zh-CN" altLang="en-US" sz="1200" b="1" dirty="0" smtClean="0">
                  <a:latin typeface="微软雅黑" pitchFamily="34" charset="-122"/>
                  <a:ea typeface="微软雅黑" pitchFamily="34" charset="-122"/>
                </a:rPr>
                <a:t>人</a:t>
              </a:r>
              <a:r>
                <a:rPr lang="zh-CN" altLang="en-US" sz="1200" b="1" dirty="0" smtClean="0">
                  <a:latin typeface="微软雅黑" pitchFamily="34" charset="-122"/>
                  <a:ea typeface="微软雅黑" pitchFamily="34" charset="-122"/>
                </a:rPr>
                <a:t>：亮亮图文</a:t>
              </a:r>
              <a:endParaRPr lang="zh-CN" altLang="en-US" sz="1200" b="1" dirty="0">
                <a:latin typeface="微软雅黑" pitchFamily="34" charset="-122"/>
                <a:ea typeface="微软雅黑" pitchFamily="34" charset="-122"/>
              </a:endParaRPr>
            </a:p>
          </p:txBody>
        </p:sp>
        <p:sp>
          <p:nvSpPr>
            <p:cNvPr id="22" name="TextBox 21"/>
            <p:cNvSpPr txBox="1"/>
            <p:nvPr/>
          </p:nvSpPr>
          <p:spPr>
            <a:xfrm>
              <a:off x="3661606" y="3287042"/>
              <a:ext cx="1569660" cy="276999"/>
            </a:xfrm>
            <a:prstGeom prst="rect">
              <a:avLst/>
            </a:prstGeom>
            <a:noFill/>
          </p:spPr>
          <p:txBody>
            <a:bodyPr wrap="none" rtlCol="0">
              <a:spAutoFit/>
            </a:bodyPr>
            <a:lstStyle/>
            <a:p>
              <a:r>
                <a:rPr lang="zh-CN" altLang="en-US" sz="1200" b="1" dirty="0" smtClean="0">
                  <a:latin typeface="微软雅黑" pitchFamily="34" charset="-122"/>
                  <a:ea typeface="微软雅黑" pitchFamily="34" charset="-122"/>
                </a:rPr>
                <a:t>竞聘岗位：设计主管</a:t>
              </a:r>
              <a:endParaRPr lang="zh-CN" altLang="en-US" sz="1200" b="1" dirty="0">
                <a:latin typeface="微软雅黑" pitchFamily="34" charset="-122"/>
                <a:ea typeface="微软雅黑" pitchFamily="34" charset="-122"/>
              </a:endParaRPr>
            </a:p>
          </p:txBody>
        </p:sp>
        <p:sp>
          <p:nvSpPr>
            <p:cNvPr id="10" name="Freeform 166"/>
            <p:cNvSpPr>
              <a:spLocks noEditPoints="1"/>
            </p:cNvSpPr>
            <p:nvPr/>
          </p:nvSpPr>
          <p:spPr bwMode="auto">
            <a:xfrm>
              <a:off x="801442" y="3213316"/>
              <a:ext cx="223293" cy="328214"/>
            </a:xfrm>
            <a:custGeom>
              <a:avLst/>
              <a:gdLst>
                <a:gd name="T0" fmla="*/ 20 w 77"/>
                <a:gd name="T1" fmla="*/ 37 h 113"/>
                <a:gd name="T2" fmla="*/ 20 w 77"/>
                <a:gd name="T3" fmla="*/ 12 h 113"/>
                <a:gd name="T4" fmla="*/ 57 w 77"/>
                <a:gd name="T5" fmla="*/ 12 h 113"/>
                <a:gd name="T6" fmla="*/ 56 w 77"/>
                <a:gd name="T7" fmla="*/ 36 h 113"/>
                <a:gd name="T8" fmla="*/ 52 w 77"/>
                <a:gd name="T9" fmla="*/ 47 h 113"/>
                <a:gd name="T10" fmla="*/ 38 w 77"/>
                <a:gd name="T11" fmla="*/ 54 h 113"/>
                <a:gd name="T12" fmla="*/ 38 w 77"/>
                <a:gd name="T13" fmla="*/ 54 h 113"/>
                <a:gd name="T14" fmla="*/ 25 w 77"/>
                <a:gd name="T15" fmla="*/ 47 h 113"/>
                <a:gd name="T16" fmla="*/ 20 w 77"/>
                <a:gd name="T17" fmla="*/ 37 h 113"/>
                <a:gd name="T18" fmla="*/ 12 w 77"/>
                <a:gd name="T19" fmla="*/ 108 h 113"/>
                <a:gd name="T20" fmla="*/ 66 w 77"/>
                <a:gd name="T21" fmla="*/ 108 h 113"/>
                <a:gd name="T22" fmla="*/ 63 w 77"/>
                <a:gd name="T23" fmla="*/ 113 h 113"/>
                <a:gd name="T24" fmla="*/ 15 w 77"/>
                <a:gd name="T25" fmla="*/ 113 h 113"/>
                <a:gd name="T26" fmla="*/ 12 w 77"/>
                <a:gd name="T27" fmla="*/ 108 h 113"/>
                <a:gd name="T28" fmla="*/ 69 w 77"/>
                <a:gd name="T29" fmla="*/ 67 h 113"/>
                <a:gd name="T30" fmla="*/ 75 w 77"/>
                <a:gd name="T31" fmla="*/ 90 h 113"/>
                <a:gd name="T32" fmla="*/ 67 w 77"/>
                <a:gd name="T33" fmla="*/ 104 h 113"/>
                <a:gd name="T34" fmla="*/ 65 w 77"/>
                <a:gd name="T35" fmla="*/ 104 h 113"/>
                <a:gd name="T36" fmla="*/ 65 w 77"/>
                <a:gd name="T37" fmla="*/ 73 h 113"/>
                <a:gd name="T38" fmla="*/ 41 w 77"/>
                <a:gd name="T39" fmla="*/ 73 h 113"/>
                <a:gd name="T40" fmla="*/ 48 w 77"/>
                <a:gd name="T41" fmla="*/ 57 h 113"/>
                <a:gd name="T42" fmla="*/ 50 w 77"/>
                <a:gd name="T43" fmla="*/ 55 h 113"/>
                <a:gd name="T44" fmla="*/ 64 w 77"/>
                <a:gd name="T45" fmla="*/ 58 h 113"/>
                <a:gd name="T46" fmla="*/ 65 w 77"/>
                <a:gd name="T47" fmla="*/ 58 h 113"/>
                <a:gd name="T48" fmla="*/ 65 w 77"/>
                <a:gd name="T49" fmla="*/ 59 h 113"/>
                <a:gd name="T50" fmla="*/ 69 w 77"/>
                <a:gd name="T51" fmla="*/ 68 h 113"/>
                <a:gd name="T52" fmla="*/ 69 w 77"/>
                <a:gd name="T53" fmla="*/ 67 h 113"/>
                <a:gd name="T54" fmla="*/ 13 w 77"/>
                <a:gd name="T55" fmla="*/ 104 h 113"/>
                <a:gd name="T56" fmla="*/ 10 w 77"/>
                <a:gd name="T57" fmla="*/ 104 h 113"/>
                <a:gd name="T58" fmla="*/ 2 w 77"/>
                <a:gd name="T59" fmla="*/ 90 h 113"/>
                <a:gd name="T60" fmla="*/ 8 w 77"/>
                <a:gd name="T61" fmla="*/ 67 h 113"/>
                <a:gd name="T62" fmla="*/ 13 w 77"/>
                <a:gd name="T63" fmla="*/ 58 h 113"/>
                <a:gd name="T64" fmla="*/ 13 w 77"/>
                <a:gd name="T65" fmla="*/ 58 h 113"/>
                <a:gd name="T66" fmla="*/ 14 w 77"/>
                <a:gd name="T67" fmla="*/ 58 h 113"/>
                <a:gd name="T68" fmla="*/ 27 w 77"/>
                <a:gd name="T69" fmla="*/ 55 h 113"/>
                <a:gd name="T70" fmla="*/ 29 w 77"/>
                <a:gd name="T71" fmla="*/ 57 h 113"/>
                <a:gd name="T72" fmla="*/ 37 w 77"/>
                <a:gd name="T73" fmla="*/ 73 h 113"/>
                <a:gd name="T74" fmla="*/ 13 w 77"/>
                <a:gd name="T75" fmla="*/ 73 h 113"/>
                <a:gd name="T76" fmla="*/ 13 w 77"/>
                <a:gd name="T77"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113">
                  <a:moveTo>
                    <a:pt x="20" y="37"/>
                  </a:moveTo>
                  <a:cubicBezTo>
                    <a:pt x="19" y="28"/>
                    <a:pt x="19" y="19"/>
                    <a:pt x="20" y="12"/>
                  </a:cubicBezTo>
                  <a:cubicBezTo>
                    <a:pt x="37" y="0"/>
                    <a:pt x="44" y="14"/>
                    <a:pt x="57" y="12"/>
                  </a:cubicBezTo>
                  <a:cubicBezTo>
                    <a:pt x="58" y="20"/>
                    <a:pt x="58" y="30"/>
                    <a:pt x="56" y="36"/>
                  </a:cubicBezTo>
                  <a:cubicBezTo>
                    <a:pt x="56" y="41"/>
                    <a:pt x="54" y="44"/>
                    <a:pt x="52" y="47"/>
                  </a:cubicBezTo>
                  <a:cubicBezTo>
                    <a:pt x="48" y="51"/>
                    <a:pt x="44" y="54"/>
                    <a:pt x="38" y="54"/>
                  </a:cubicBezTo>
                  <a:cubicBezTo>
                    <a:pt x="38" y="54"/>
                    <a:pt x="38" y="54"/>
                    <a:pt x="38" y="54"/>
                  </a:cubicBezTo>
                  <a:cubicBezTo>
                    <a:pt x="33" y="54"/>
                    <a:pt x="28" y="51"/>
                    <a:pt x="25" y="47"/>
                  </a:cubicBezTo>
                  <a:cubicBezTo>
                    <a:pt x="23" y="44"/>
                    <a:pt x="21" y="41"/>
                    <a:pt x="20" y="37"/>
                  </a:cubicBezTo>
                  <a:close/>
                  <a:moveTo>
                    <a:pt x="12" y="108"/>
                  </a:moveTo>
                  <a:cubicBezTo>
                    <a:pt x="66" y="108"/>
                    <a:pt x="66" y="108"/>
                    <a:pt x="66" y="108"/>
                  </a:cubicBezTo>
                  <a:cubicBezTo>
                    <a:pt x="63" y="113"/>
                    <a:pt x="63" y="113"/>
                    <a:pt x="63" y="113"/>
                  </a:cubicBezTo>
                  <a:cubicBezTo>
                    <a:pt x="15" y="113"/>
                    <a:pt x="15" y="113"/>
                    <a:pt x="15" y="113"/>
                  </a:cubicBezTo>
                  <a:cubicBezTo>
                    <a:pt x="12" y="108"/>
                    <a:pt x="12" y="108"/>
                    <a:pt x="12" y="108"/>
                  </a:cubicBezTo>
                  <a:close/>
                  <a:moveTo>
                    <a:pt x="69" y="67"/>
                  </a:moveTo>
                  <a:cubicBezTo>
                    <a:pt x="75" y="90"/>
                    <a:pt x="75" y="90"/>
                    <a:pt x="75" y="90"/>
                  </a:cubicBezTo>
                  <a:cubicBezTo>
                    <a:pt x="77" y="98"/>
                    <a:pt x="76" y="104"/>
                    <a:pt x="67" y="104"/>
                  </a:cubicBezTo>
                  <a:cubicBezTo>
                    <a:pt x="65" y="104"/>
                    <a:pt x="65" y="104"/>
                    <a:pt x="65" y="104"/>
                  </a:cubicBezTo>
                  <a:cubicBezTo>
                    <a:pt x="65" y="73"/>
                    <a:pt x="65" y="73"/>
                    <a:pt x="65" y="73"/>
                  </a:cubicBezTo>
                  <a:cubicBezTo>
                    <a:pt x="41" y="73"/>
                    <a:pt x="41" y="73"/>
                    <a:pt x="41" y="73"/>
                  </a:cubicBezTo>
                  <a:cubicBezTo>
                    <a:pt x="48" y="57"/>
                    <a:pt x="48" y="57"/>
                    <a:pt x="48" y="57"/>
                  </a:cubicBezTo>
                  <a:cubicBezTo>
                    <a:pt x="50" y="55"/>
                    <a:pt x="50" y="55"/>
                    <a:pt x="50" y="55"/>
                  </a:cubicBezTo>
                  <a:cubicBezTo>
                    <a:pt x="64" y="58"/>
                    <a:pt x="64" y="58"/>
                    <a:pt x="64" y="58"/>
                  </a:cubicBezTo>
                  <a:cubicBezTo>
                    <a:pt x="65" y="58"/>
                    <a:pt x="65" y="58"/>
                    <a:pt x="65" y="58"/>
                  </a:cubicBezTo>
                  <a:cubicBezTo>
                    <a:pt x="65" y="59"/>
                    <a:pt x="65" y="59"/>
                    <a:pt x="65" y="59"/>
                  </a:cubicBezTo>
                  <a:cubicBezTo>
                    <a:pt x="67" y="61"/>
                    <a:pt x="68" y="64"/>
                    <a:pt x="69" y="68"/>
                  </a:cubicBezTo>
                  <a:cubicBezTo>
                    <a:pt x="69" y="67"/>
                    <a:pt x="69" y="67"/>
                    <a:pt x="69" y="67"/>
                  </a:cubicBezTo>
                  <a:close/>
                  <a:moveTo>
                    <a:pt x="13" y="104"/>
                  </a:moveTo>
                  <a:cubicBezTo>
                    <a:pt x="10" y="104"/>
                    <a:pt x="10" y="104"/>
                    <a:pt x="10" y="104"/>
                  </a:cubicBezTo>
                  <a:cubicBezTo>
                    <a:pt x="1" y="104"/>
                    <a:pt x="0" y="98"/>
                    <a:pt x="2" y="90"/>
                  </a:cubicBezTo>
                  <a:cubicBezTo>
                    <a:pt x="8" y="67"/>
                    <a:pt x="8" y="67"/>
                    <a:pt x="8" y="67"/>
                  </a:cubicBezTo>
                  <a:cubicBezTo>
                    <a:pt x="8" y="64"/>
                    <a:pt x="10" y="61"/>
                    <a:pt x="13" y="58"/>
                  </a:cubicBezTo>
                  <a:cubicBezTo>
                    <a:pt x="13" y="58"/>
                    <a:pt x="13" y="58"/>
                    <a:pt x="13" y="58"/>
                  </a:cubicBezTo>
                  <a:cubicBezTo>
                    <a:pt x="14" y="58"/>
                    <a:pt x="14" y="58"/>
                    <a:pt x="14" y="58"/>
                  </a:cubicBezTo>
                  <a:cubicBezTo>
                    <a:pt x="27" y="55"/>
                    <a:pt x="27" y="55"/>
                    <a:pt x="27" y="55"/>
                  </a:cubicBezTo>
                  <a:cubicBezTo>
                    <a:pt x="29" y="57"/>
                    <a:pt x="29" y="57"/>
                    <a:pt x="29" y="57"/>
                  </a:cubicBezTo>
                  <a:cubicBezTo>
                    <a:pt x="37" y="73"/>
                    <a:pt x="37" y="73"/>
                    <a:pt x="37" y="73"/>
                  </a:cubicBezTo>
                  <a:cubicBezTo>
                    <a:pt x="13" y="73"/>
                    <a:pt x="13" y="73"/>
                    <a:pt x="13" y="73"/>
                  </a:cubicBezTo>
                  <a:lnTo>
                    <a:pt x="13" y="104"/>
                  </a:lnTo>
                  <a:close/>
                </a:path>
              </a:pathLst>
            </a:custGeom>
            <a:solidFill>
              <a:schemeClr val="bg1"/>
            </a:solidFill>
            <a:ln>
              <a:noFill/>
            </a:ln>
            <a:effectLs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68"/>
            <p:cNvSpPr>
              <a:spLocks noEditPoints="1"/>
            </p:cNvSpPr>
            <p:nvPr/>
          </p:nvSpPr>
          <p:spPr bwMode="auto">
            <a:xfrm>
              <a:off x="3261886" y="3241381"/>
              <a:ext cx="275491" cy="283477"/>
            </a:xfrm>
            <a:custGeom>
              <a:avLst/>
              <a:gdLst>
                <a:gd name="T0" fmla="*/ 5 w 96"/>
                <a:gd name="T1" fmla="*/ 42 h 99"/>
                <a:gd name="T2" fmla="*/ 74 w 96"/>
                <a:gd name="T3" fmla="*/ 42 h 99"/>
                <a:gd name="T4" fmla="*/ 77 w 96"/>
                <a:gd name="T5" fmla="*/ 41 h 99"/>
                <a:gd name="T6" fmla="*/ 91 w 96"/>
                <a:gd name="T7" fmla="*/ 47 h 99"/>
                <a:gd name="T8" fmla="*/ 96 w 96"/>
                <a:gd name="T9" fmla="*/ 60 h 99"/>
                <a:gd name="T10" fmla="*/ 91 w 96"/>
                <a:gd name="T11" fmla="*/ 73 h 99"/>
                <a:gd name="T12" fmla="*/ 77 w 96"/>
                <a:gd name="T13" fmla="*/ 78 h 99"/>
                <a:gd name="T14" fmla="*/ 68 w 96"/>
                <a:gd name="T15" fmla="*/ 76 h 99"/>
                <a:gd name="T16" fmla="*/ 62 w 96"/>
                <a:gd name="T17" fmla="*/ 85 h 99"/>
                <a:gd name="T18" fmla="*/ 67 w 96"/>
                <a:gd name="T19" fmla="*/ 85 h 99"/>
                <a:gd name="T20" fmla="*/ 84 w 96"/>
                <a:gd name="T21" fmla="*/ 85 h 99"/>
                <a:gd name="T22" fmla="*/ 71 w 96"/>
                <a:gd name="T23" fmla="*/ 99 h 99"/>
                <a:gd name="T24" fmla="*/ 17 w 96"/>
                <a:gd name="T25" fmla="*/ 99 h 99"/>
                <a:gd name="T26" fmla="*/ 12 w 96"/>
                <a:gd name="T27" fmla="*/ 99 h 99"/>
                <a:gd name="T28" fmla="*/ 0 w 96"/>
                <a:gd name="T29" fmla="*/ 85 h 99"/>
                <a:gd name="T30" fmla="*/ 17 w 96"/>
                <a:gd name="T31" fmla="*/ 85 h 99"/>
                <a:gd name="T32" fmla="*/ 21 w 96"/>
                <a:gd name="T33" fmla="*/ 85 h 99"/>
                <a:gd name="T34" fmla="*/ 5 w 96"/>
                <a:gd name="T35" fmla="*/ 42 h 99"/>
                <a:gd name="T36" fmla="*/ 56 w 96"/>
                <a:gd name="T37" fmla="*/ 36 h 99"/>
                <a:gd name="T38" fmla="*/ 55 w 96"/>
                <a:gd name="T39" fmla="*/ 6 h 99"/>
                <a:gd name="T40" fmla="*/ 56 w 96"/>
                <a:gd name="T41" fmla="*/ 36 h 99"/>
                <a:gd name="T42" fmla="*/ 43 w 96"/>
                <a:gd name="T43" fmla="*/ 30 h 99"/>
                <a:gd name="T44" fmla="*/ 42 w 96"/>
                <a:gd name="T45" fmla="*/ 0 h 99"/>
                <a:gd name="T46" fmla="*/ 43 w 96"/>
                <a:gd name="T47" fmla="*/ 30 h 99"/>
                <a:gd name="T48" fmla="*/ 30 w 96"/>
                <a:gd name="T49" fmla="*/ 34 h 99"/>
                <a:gd name="T50" fmla="*/ 29 w 96"/>
                <a:gd name="T51" fmla="*/ 4 h 99"/>
                <a:gd name="T52" fmla="*/ 30 w 96"/>
                <a:gd name="T53" fmla="*/ 34 h 99"/>
                <a:gd name="T54" fmla="*/ 15 w 96"/>
                <a:gd name="T55" fmla="*/ 53 h 99"/>
                <a:gd name="T56" fmla="*/ 26 w 96"/>
                <a:gd name="T57" fmla="*/ 80 h 99"/>
                <a:gd name="T58" fmla="*/ 33 w 96"/>
                <a:gd name="T59" fmla="*/ 75 h 99"/>
                <a:gd name="T60" fmla="*/ 24 w 96"/>
                <a:gd name="T61" fmla="*/ 52 h 99"/>
                <a:gd name="T62" fmla="*/ 15 w 96"/>
                <a:gd name="T63" fmla="*/ 53 h 99"/>
                <a:gd name="T64" fmla="*/ 77 w 96"/>
                <a:gd name="T65" fmla="*/ 50 h 99"/>
                <a:gd name="T66" fmla="*/ 72 w 96"/>
                <a:gd name="T67" fmla="*/ 68 h 99"/>
                <a:gd name="T68" fmla="*/ 77 w 96"/>
                <a:gd name="T69" fmla="*/ 70 h 99"/>
                <a:gd name="T70" fmla="*/ 84 w 96"/>
                <a:gd name="T71" fmla="*/ 67 h 99"/>
                <a:gd name="T72" fmla="*/ 87 w 96"/>
                <a:gd name="T73" fmla="*/ 60 h 99"/>
                <a:gd name="T74" fmla="*/ 84 w 96"/>
                <a:gd name="T75" fmla="*/ 53 h 99"/>
                <a:gd name="T76" fmla="*/ 77 w 96"/>
                <a:gd name="T77" fmla="*/ 50 h 99"/>
                <a:gd name="T78" fmla="*/ 77 w 96"/>
                <a:gd name="T79"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99">
                  <a:moveTo>
                    <a:pt x="5" y="42"/>
                  </a:moveTo>
                  <a:cubicBezTo>
                    <a:pt x="28" y="42"/>
                    <a:pt x="51" y="42"/>
                    <a:pt x="74" y="42"/>
                  </a:cubicBezTo>
                  <a:cubicBezTo>
                    <a:pt x="75" y="41"/>
                    <a:pt x="76" y="41"/>
                    <a:pt x="77" y="41"/>
                  </a:cubicBezTo>
                  <a:cubicBezTo>
                    <a:pt x="83" y="41"/>
                    <a:pt x="87" y="43"/>
                    <a:pt x="91" y="47"/>
                  </a:cubicBezTo>
                  <a:cubicBezTo>
                    <a:pt x="94" y="50"/>
                    <a:pt x="96" y="55"/>
                    <a:pt x="96" y="60"/>
                  </a:cubicBezTo>
                  <a:cubicBezTo>
                    <a:pt x="96" y="65"/>
                    <a:pt x="94" y="70"/>
                    <a:pt x="91" y="73"/>
                  </a:cubicBezTo>
                  <a:cubicBezTo>
                    <a:pt x="87" y="76"/>
                    <a:pt x="83" y="78"/>
                    <a:pt x="77" y="78"/>
                  </a:cubicBezTo>
                  <a:cubicBezTo>
                    <a:pt x="74" y="78"/>
                    <a:pt x="71" y="78"/>
                    <a:pt x="68" y="76"/>
                  </a:cubicBezTo>
                  <a:cubicBezTo>
                    <a:pt x="67" y="79"/>
                    <a:pt x="65" y="82"/>
                    <a:pt x="62" y="85"/>
                  </a:cubicBezTo>
                  <a:cubicBezTo>
                    <a:pt x="67" y="85"/>
                    <a:pt x="67" y="85"/>
                    <a:pt x="67" y="85"/>
                  </a:cubicBezTo>
                  <a:cubicBezTo>
                    <a:pt x="84" y="85"/>
                    <a:pt x="84" y="85"/>
                    <a:pt x="84" y="85"/>
                  </a:cubicBezTo>
                  <a:cubicBezTo>
                    <a:pt x="71" y="99"/>
                    <a:pt x="71" y="99"/>
                    <a:pt x="71" y="99"/>
                  </a:cubicBezTo>
                  <a:cubicBezTo>
                    <a:pt x="17" y="99"/>
                    <a:pt x="17" y="99"/>
                    <a:pt x="17" y="99"/>
                  </a:cubicBezTo>
                  <a:cubicBezTo>
                    <a:pt x="12" y="99"/>
                    <a:pt x="12" y="99"/>
                    <a:pt x="12" y="99"/>
                  </a:cubicBezTo>
                  <a:cubicBezTo>
                    <a:pt x="0" y="85"/>
                    <a:pt x="0" y="85"/>
                    <a:pt x="0" y="85"/>
                  </a:cubicBezTo>
                  <a:cubicBezTo>
                    <a:pt x="17" y="85"/>
                    <a:pt x="17" y="85"/>
                    <a:pt x="17" y="85"/>
                  </a:cubicBezTo>
                  <a:cubicBezTo>
                    <a:pt x="21" y="85"/>
                    <a:pt x="21" y="85"/>
                    <a:pt x="21" y="85"/>
                  </a:cubicBezTo>
                  <a:cubicBezTo>
                    <a:pt x="11" y="72"/>
                    <a:pt x="6" y="58"/>
                    <a:pt x="5" y="42"/>
                  </a:cubicBezTo>
                  <a:close/>
                  <a:moveTo>
                    <a:pt x="56" y="36"/>
                  </a:moveTo>
                  <a:cubicBezTo>
                    <a:pt x="42" y="15"/>
                    <a:pt x="59" y="19"/>
                    <a:pt x="55" y="6"/>
                  </a:cubicBezTo>
                  <a:cubicBezTo>
                    <a:pt x="64" y="18"/>
                    <a:pt x="50" y="19"/>
                    <a:pt x="56" y="36"/>
                  </a:cubicBezTo>
                  <a:close/>
                  <a:moveTo>
                    <a:pt x="43" y="30"/>
                  </a:moveTo>
                  <a:cubicBezTo>
                    <a:pt x="37" y="13"/>
                    <a:pt x="51" y="12"/>
                    <a:pt x="42" y="0"/>
                  </a:cubicBezTo>
                  <a:cubicBezTo>
                    <a:pt x="46" y="14"/>
                    <a:pt x="29" y="10"/>
                    <a:pt x="43" y="30"/>
                  </a:cubicBezTo>
                  <a:close/>
                  <a:moveTo>
                    <a:pt x="30" y="34"/>
                  </a:moveTo>
                  <a:cubicBezTo>
                    <a:pt x="16" y="14"/>
                    <a:pt x="33" y="18"/>
                    <a:pt x="29" y="4"/>
                  </a:cubicBezTo>
                  <a:cubicBezTo>
                    <a:pt x="38" y="17"/>
                    <a:pt x="24" y="17"/>
                    <a:pt x="30" y="34"/>
                  </a:cubicBezTo>
                  <a:close/>
                  <a:moveTo>
                    <a:pt x="15" y="53"/>
                  </a:moveTo>
                  <a:cubicBezTo>
                    <a:pt x="17" y="62"/>
                    <a:pt x="21" y="72"/>
                    <a:pt x="26" y="80"/>
                  </a:cubicBezTo>
                  <a:cubicBezTo>
                    <a:pt x="33" y="75"/>
                    <a:pt x="33" y="75"/>
                    <a:pt x="33" y="75"/>
                  </a:cubicBezTo>
                  <a:cubicBezTo>
                    <a:pt x="29" y="68"/>
                    <a:pt x="25" y="59"/>
                    <a:pt x="24" y="52"/>
                  </a:cubicBezTo>
                  <a:cubicBezTo>
                    <a:pt x="15" y="53"/>
                    <a:pt x="15" y="53"/>
                    <a:pt x="15" y="53"/>
                  </a:cubicBezTo>
                  <a:close/>
                  <a:moveTo>
                    <a:pt x="77" y="50"/>
                  </a:moveTo>
                  <a:cubicBezTo>
                    <a:pt x="76" y="56"/>
                    <a:pt x="74" y="62"/>
                    <a:pt x="72" y="68"/>
                  </a:cubicBezTo>
                  <a:cubicBezTo>
                    <a:pt x="74" y="69"/>
                    <a:pt x="75" y="70"/>
                    <a:pt x="77" y="70"/>
                  </a:cubicBezTo>
                  <a:cubicBezTo>
                    <a:pt x="80" y="70"/>
                    <a:pt x="83" y="69"/>
                    <a:pt x="84" y="67"/>
                  </a:cubicBezTo>
                  <a:cubicBezTo>
                    <a:pt x="86" y="65"/>
                    <a:pt x="87" y="63"/>
                    <a:pt x="87" y="60"/>
                  </a:cubicBezTo>
                  <a:cubicBezTo>
                    <a:pt x="87" y="57"/>
                    <a:pt x="86" y="55"/>
                    <a:pt x="84" y="53"/>
                  </a:cubicBezTo>
                  <a:cubicBezTo>
                    <a:pt x="83" y="51"/>
                    <a:pt x="80" y="50"/>
                    <a:pt x="77" y="50"/>
                  </a:cubicBezTo>
                  <a:cubicBezTo>
                    <a:pt x="77" y="50"/>
                    <a:pt x="77" y="50"/>
                    <a:pt x="77" y="50"/>
                  </a:cubicBezTo>
                  <a:close/>
                </a:path>
              </a:pathLst>
            </a:custGeom>
            <a:solidFill>
              <a:schemeClr val="bg1"/>
            </a:solidFill>
            <a:ln>
              <a:noFill/>
            </a:ln>
            <a:effectLs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 name="组合 2"/>
          <p:cNvGrpSpPr/>
          <p:nvPr/>
        </p:nvGrpSpPr>
        <p:grpSpPr>
          <a:xfrm>
            <a:off x="1043608" y="1454302"/>
            <a:ext cx="1901826" cy="1890712"/>
            <a:chOff x="1368741" y="1453661"/>
            <a:chExt cx="1901826" cy="1890712"/>
          </a:xfrm>
        </p:grpSpPr>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59136"/>
            <a:stretch/>
          </p:blipFill>
          <p:spPr bwMode="auto">
            <a:xfrm>
              <a:off x="1368742" y="2571750"/>
              <a:ext cx="1901825" cy="7726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b="40864"/>
            <a:stretch/>
          </p:blipFill>
          <p:spPr bwMode="auto">
            <a:xfrm>
              <a:off x="1368741" y="1453661"/>
              <a:ext cx="1901825" cy="11180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12" name="组合 11"/>
          <p:cNvGrpSpPr/>
          <p:nvPr/>
        </p:nvGrpSpPr>
        <p:grpSpPr>
          <a:xfrm>
            <a:off x="3009975" y="267624"/>
            <a:ext cx="3106858" cy="3106858"/>
            <a:chOff x="3009975" y="267624"/>
            <a:chExt cx="3106858" cy="3106858"/>
          </a:xfrm>
        </p:grpSpPr>
        <p:grpSp>
          <p:nvGrpSpPr>
            <p:cNvPr id="9" name="组合 8"/>
            <p:cNvGrpSpPr/>
            <p:nvPr/>
          </p:nvGrpSpPr>
          <p:grpSpPr>
            <a:xfrm>
              <a:off x="3009975" y="267624"/>
              <a:ext cx="3106858" cy="3106858"/>
              <a:chOff x="3009975" y="267624"/>
              <a:chExt cx="3106858" cy="3106858"/>
            </a:xfrm>
          </p:grpSpPr>
          <p:sp>
            <p:nvSpPr>
              <p:cNvPr id="2" name="椭圆 1"/>
              <p:cNvSpPr/>
              <p:nvPr/>
            </p:nvSpPr>
            <p:spPr>
              <a:xfrm>
                <a:off x="3009975" y="267624"/>
                <a:ext cx="3106858" cy="3106858"/>
              </a:xfrm>
              <a:prstGeom prst="ellipse">
                <a:avLst/>
              </a:prstGeom>
              <a:solidFill>
                <a:schemeClr val="bg1">
                  <a:lumMod val="95000"/>
                </a:schemeClr>
              </a:solidFill>
              <a:ln>
                <a:solidFill>
                  <a:srgbClr val="E93D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KSO_Shape"/>
              <p:cNvSpPr>
                <a:spLocks/>
              </p:cNvSpPr>
              <p:nvPr/>
            </p:nvSpPr>
            <p:spPr bwMode="auto">
              <a:xfrm>
                <a:off x="3210182" y="768627"/>
                <a:ext cx="2723635" cy="1856611"/>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solidFill>
                <a:srgbClr val="E93D2B"/>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pic>
          <p:nvPicPr>
            <p:cNvPr id="1028" name="Picture 4"/>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t="79344"/>
            <a:stretch/>
          </p:blipFill>
          <p:spPr bwMode="auto">
            <a:xfrm>
              <a:off x="3337612" y="2625239"/>
              <a:ext cx="2451583" cy="5063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xmlns="" val="400885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00"/>
                                        <p:tgtEl>
                                          <p:spTgt spid="3"/>
                                        </p:tgtEl>
                                      </p:cBhvr>
                                    </p:animEffect>
                                  </p:childTnLst>
                                </p:cTn>
                              </p:par>
                            </p:childTnLst>
                          </p:cTn>
                        </p:par>
                        <p:par>
                          <p:cTn id="19" fill="hold">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8"/>
                                        </p:tgtEl>
                                        <p:attrNameLst>
                                          <p:attrName>ppt_y</p:attrName>
                                        </p:attrNameLst>
                                      </p:cBhvr>
                                      <p:tavLst>
                                        <p:tav tm="0">
                                          <p:val>
                                            <p:strVal val="#ppt_y"/>
                                          </p:val>
                                        </p:tav>
                                        <p:tav tm="100000">
                                          <p:val>
                                            <p:strVal val="#ppt_y"/>
                                          </p:val>
                                        </p:tav>
                                      </p:tavLst>
                                    </p:anim>
                                    <p:anim calcmode="lin" valueType="num">
                                      <p:cBhvr>
                                        <p:cTn id="24"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8"/>
                                        </p:tgtEl>
                                      </p:cBhvr>
                                    </p:animEffect>
                                  </p:childTnLst>
                                </p:cTn>
                              </p:par>
                            </p:childTnLst>
                          </p:cTn>
                        </p:par>
                        <p:par>
                          <p:cTn id="27" fill="hold">
                            <p:stCondLst>
                              <p:cond delay="250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17"/>
                                        </p:tgtEl>
                                        <p:attrNameLst>
                                          <p:attrName>style.visibility</p:attrName>
                                        </p:attrNameLst>
                                      </p:cBhvr>
                                      <p:to>
                                        <p:strVal val="visible"/>
                                      </p:to>
                                    </p:set>
                                    <p:anim calcmode="lin" valueType="num">
                                      <p:cBhvr>
                                        <p:cTn id="30"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17"/>
                                        </p:tgtEl>
                                        <p:attrNameLst>
                                          <p:attrName>ppt_y</p:attrName>
                                        </p:attrNameLst>
                                      </p:cBhvr>
                                      <p:tavLst>
                                        <p:tav tm="0">
                                          <p:val>
                                            <p:strVal val="#ppt_y"/>
                                          </p:val>
                                        </p:tav>
                                        <p:tav tm="100000">
                                          <p:val>
                                            <p:strVal val="#ppt_y"/>
                                          </p:val>
                                        </p:tav>
                                      </p:tavLst>
                                    </p:anim>
                                    <p:anim calcmode="lin" valueType="num">
                                      <p:cBhvr>
                                        <p:cTn id="32"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17"/>
                                        </p:tgtEl>
                                      </p:cBhvr>
                                    </p:animEffect>
                                  </p:childTnLst>
                                </p:cTn>
                              </p:par>
                            </p:childTnLst>
                          </p:cTn>
                        </p:par>
                        <p:par>
                          <p:cTn id="35" fill="hold">
                            <p:stCondLst>
                              <p:cond delay="4250"/>
                            </p:stCondLst>
                            <p:childTnLst>
                              <p:par>
                                <p:cTn id="36" presetID="22" presetClass="entr" presetSubtype="8"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left)">
                                      <p:cBhvr>
                                        <p:cTn id="38"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8"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xmlns="" val="0"/>
              </a:ext>
            </a:extLst>
          </a:blip>
          <a:srcRect l="58043"/>
          <a:stretch/>
        </p:blipFill>
        <p:spPr>
          <a:xfrm flipH="1">
            <a:off x="0" y="411510"/>
            <a:ext cx="3304931" cy="4220784"/>
          </a:xfrm>
          <a:prstGeom prst="rect">
            <a:avLst/>
          </a:prstGeom>
        </p:spPr>
      </p:pic>
      <p:grpSp>
        <p:nvGrpSpPr>
          <p:cNvPr id="3" name="组合 2"/>
          <p:cNvGrpSpPr/>
          <p:nvPr/>
        </p:nvGrpSpPr>
        <p:grpSpPr>
          <a:xfrm>
            <a:off x="3371152" y="1001765"/>
            <a:ext cx="5328592" cy="513324"/>
            <a:chOff x="857249" y="1714500"/>
            <a:chExt cx="5328592" cy="513324"/>
          </a:xfrm>
        </p:grpSpPr>
        <p:sp>
          <p:nvSpPr>
            <p:cNvPr id="4" name="五边形 3"/>
            <p:cNvSpPr/>
            <p:nvPr/>
          </p:nvSpPr>
          <p:spPr>
            <a:xfrm>
              <a:off x="857249" y="1714500"/>
              <a:ext cx="1903856" cy="500063"/>
            </a:xfrm>
            <a:prstGeom prst="homePlate">
              <a:avLst/>
            </a:pr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5" name="矩形 4"/>
            <p:cNvSpPr/>
            <p:nvPr/>
          </p:nvSpPr>
          <p:spPr>
            <a:xfrm>
              <a:off x="2928567" y="1743076"/>
              <a:ext cx="3257274" cy="484748"/>
            </a:xfrm>
            <a:prstGeom prst="rect">
              <a:avLst/>
            </a:prstGeom>
          </p:spPr>
          <p:txBody>
            <a:bodyPr wrap="square" lIns="68580" tIns="34290" rIns="68580" bIns="34290">
              <a:spAutoFit/>
            </a:bodyPr>
            <a:lstStyle/>
            <a:p>
              <a:pPr>
                <a:spcBef>
                  <a:spcPts val="838"/>
                </a:spcBef>
                <a:spcAft>
                  <a:spcPts val="838"/>
                </a:spcAft>
              </a:pPr>
              <a:r>
                <a:rPr lang="zh-CN" altLang="en-US" sz="900" dirty="0" smtClean="0">
                  <a:solidFill>
                    <a:schemeClr val="tx1">
                      <a:lumMod val="75000"/>
                      <a:lumOff val="25000"/>
                    </a:schemeClr>
                  </a:solidFill>
                  <a:latin typeface="宋体" pitchFamily="2" charset="-122"/>
                  <a:ea typeface="宋体" pitchFamily="2" charset="-122"/>
                </a:rPr>
                <a:t>请在此处输入您的文本，或者复制您的文本粘贴到此处请在此处请在此处输入您的文本，或者复制您的文本粘贴到此处请在此处或者复制您的文本粘贴到此处请在此处</a:t>
              </a:r>
              <a:endParaRPr lang="en-US" altLang="zh-CN" sz="900" dirty="0" smtClean="0">
                <a:solidFill>
                  <a:schemeClr val="tx1">
                    <a:lumMod val="75000"/>
                    <a:lumOff val="25000"/>
                  </a:schemeClr>
                </a:solidFill>
                <a:latin typeface="宋体" pitchFamily="2" charset="-122"/>
                <a:ea typeface="宋体" pitchFamily="2" charset="-122"/>
              </a:endParaRPr>
            </a:p>
          </p:txBody>
        </p:sp>
        <p:sp>
          <p:nvSpPr>
            <p:cNvPr id="6" name="矩形 5"/>
            <p:cNvSpPr/>
            <p:nvPr/>
          </p:nvSpPr>
          <p:spPr>
            <a:xfrm>
              <a:off x="1023385" y="1831108"/>
              <a:ext cx="1533112" cy="346249"/>
            </a:xfrm>
            <a:prstGeom prst="rect">
              <a:avLst/>
            </a:prstGeom>
          </p:spPr>
          <p:txBody>
            <a:bodyPr wrap="none" lIns="68580" tIns="34290" rIns="68580" bIns="34290">
              <a:spAutoFit/>
            </a:bodyPr>
            <a:lstStyle/>
            <a:p>
              <a:pPr algn="ctr"/>
              <a:r>
                <a:rPr lang="zh-CN" altLang="en-US" b="1" dirty="0" smtClean="0">
                  <a:solidFill>
                    <a:schemeClr val="bg1"/>
                  </a:solidFill>
                </a:rPr>
                <a:t>输入文本内容</a:t>
              </a:r>
              <a:endParaRPr lang="en-US" altLang="zh-CN" b="1" dirty="0">
                <a:solidFill>
                  <a:schemeClr val="bg1"/>
                </a:solidFill>
              </a:endParaRPr>
            </a:p>
          </p:txBody>
        </p:sp>
      </p:grpSp>
      <p:grpSp>
        <p:nvGrpSpPr>
          <p:cNvPr id="7" name="组合 6"/>
          <p:cNvGrpSpPr/>
          <p:nvPr/>
        </p:nvGrpSpPr>
        <p:grpSpPr>
          <a:xfrm>
            <a:off x="3371152" y="1768987"/>
            <a:ext cx="5328592" cy="514931"/>
            <a:chOff x="857249" y="2481722"/>
            <a:chExt cx="5328592" cy="514931"/>
          </a:xfrm>
        </p:grpSpPr>
        <p:sp>
          <p:nvSpPr>
            <p:cNvPr id="8" name="五边形 7"/>
            <p:cNvSpPr/>
            <p:nvPr/>
          </p:nvSpPr>
          <p:spPr>
            <a:xfrm>
              <a:off x="857249" y="2481722"/>
              <a:ext cx="1903856" cy="500063"/>
            </a:xfrm>
            <a:prstGeom prst="homePlate">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9" name="矩形 8"/>
            <p:cNvSpPr/>
            <p:nvPr/>
          </p:nvSpPr>
          <p:spPr>
            <a:xfrm>
              <a:off x="2928567" y="2511905"/>
              <a:ext cx="3257274" cy="484748"/>
            </a:xfrm>
            <a:prstGeom prst="rect">
              <a:avLst/>
            </a:prstGeom>
          </p:spPr>
          <p:txBody>
            <a:bodyPr wrap="square" lIns="68580" tIns="34290" rIns="68580" bIns="34290">
              <a:spAutoFit/>
            </a:bodyPr>
            <a:lstStyle/>
            <a:p>
              <a:pPr>
                <a:spcBef>
                  <a:spcPts val="838"/>
                </a:spcBef>
                <a:spcAft>
                  <a:spcPts val="838"/>
                </a:spcAft>
              </a:pPr>
              <a:r>
                <a:rPr lang="zh-CN" altLang="en-US" sz="900" dirty="0" smtClean="0">
                  <a:solidFill>
                    <a:schemeClr val="tx1">
                      <a:lumMod val="75000"/>
                      <a:lumOff val="25000"/>
                    </a:schemeClr>
                  </a:solidFill>
                  <a:latin typeface="宋体" pitchFamily="2" charset="-122"/>
                  <a:ea typeface="宋体" pitchFamily="2" charset="-122"/>
                </a:rPr>
                <a:t>请在此处输入您的文本，或者复制您的文本粘贴到此处请在此处请在此处输入您的文本，或者复制您的文本粘贴到此处请在此处或者复制您的文本粘贴到此处请在此处</a:t>
              </a:r>
              <a:endParaRPr lang="en-US" altLang="zh-CN" sz="900" dirty="0" smtClean="0">
                <a:solidFill>
                  <a:schemeClr val="tx1">
                    <a:lumMod val="75000"/>
                    <a:lumOff val="25000"/>
                  </a:schemeClr>
                </a:solidFill>
                <a:latin typeface="宋体" pitchFamily="2" charset="-122"/>
                <a:ea typeface="宋体" pitchFamily="2" charset="-122"/>
              </a:endParaRPr>
            </a:p>
          </p:txBody>
        </p:sp>
        <p:sp>
          <p:nvSpPr>
            <p:cNvPr id="10" name="矩形 9"/>
            <p:cNvSpPr/>
            <p:nvPr/>
          </p:nvSpPr>
          <p:spPr>
            <a:xfrm>
              <a:off x="1023385" y="2593254"/>
              <a:ext cx="1571585" cy="346249"/>
            </a:xfrm>
            <a:prstGeom prst="rect">
              <a:avLst/>
            </a:prstGeom>
          </p:spPr>
          <p:txBody>
            <a:bodyPr wrap="none" lIns="68580" tIns="34290" rIns="68580" bIns="34290">
              <a:spAutoFit/>
            </a:bodyPr>
            <a:lstStyle/>
            <a:p>
              <a:pPr algn="ctr"/>
              <a:r>
                <a:rPr lang="zh-CN" altLang="en-US" b="1" dirty="0" smtClean="0">
                  <a:solidFill>
                    <a:schemeClr val="bg1"/>
                  </a:solidFill>
                </a:rPr>
                <a:t>输入文本内容</a:t>
              </a:r>
              <a:endParaRPr lang="en-US" altLang="zh-CN" b="1" dirty="0">
                <a:solidFill>
                  <a:schemeClr val="bg1"/>
                </a:solidFill>
              </a:endParaRPr>
            </a:p>
          </p:txBody>
        </p:sp>
      </p:grpSp>
      <p:grpSp>
        <p:nvGrpSpPr>
          <p:cNvPr id="11" name="组合 10"/>
          <p:cNvGrpSpPr/>
          <p:nvPr/>
        </p:nvGrpSpPr>
        <p:grpSpPr>
          <a:xfrm>
            <a:off x="3371152" y="2536209"/>
            <a:ext cx="5328592" cy="516539"/>
            <a:chOff x="857249" y="3248944"/>
            <a:chExt cx="5328592" cy="516539"/>
          </a:xfrm>
        </p:grpSpPr>
        <p:sp>
          <p:nvSpPr>
            <p:cNvPr id="12" name="五边形 11"/>
            <p:cNvSpPr/>
            <p:nvPr/>
          </p:nvSpPr>
          <p:spPr>
            <a:xfrm>
              <a:off x="857249" y="3248944"/>
              <a:ext cx="1903856" cy="500063"/>
            </a:xfrm>
            <a:prstGeom prst="homePlate">
              <a:avLst/>
            </a:pr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13" name="矩形 12"/>
            <p:cNvSpPr/>
            <p:nvPr/>
          </p:nvSpPr>
          <p:spPr>
            <a:xfrm>
              <a:off x="2928567" y="3280735"/>
              <a:ext cx="3257274" cy="484748"/>
            </a:xfrm>
            <a:prstGeom prst="rect">
              <a:avLst/>
            </a:prstGeom>
          </p:spPr>
          <p:txBody>
            <a:bodyPr wrap="square" lIns="68580" tIns="34290" rIns="68580" bIns="34290">
              <a:spAutoFit/>
            </a:bodyPr>
            <a:lstStyle/>
            <a:p>
              <a:pPr>
                <a:spcBef>
                  <a:spcPts val="838"/>
                </a:spcBef>
                <a:spcAft>
                  <a:spcPts val="838"/>
                </a:spcAft>
              </a:pPr>
              <a:r>
                <a:rPr lang="zh-CN" altLang="en-US" sz="900" dirty="0" smtClean="0">
                  <a:solidFill>
                    <a:schemeClr val="tx1">
                      <a:lumMod val="75000"/>
                      <a:lumOff val="25000"/>
                    </a:schemeClr>
                  </a:solidFill>
                  <a:latin typeface="宋体" pitchFamily="2" charset="-122"/>
                  <a:ea typeface="宋体" pitchFamily="2" charset="-122"/>
                </a:rPr>
                <a:t>请在此处输入您的文本，或者复制您的文本粘贴到此处请在此处请在此处输入您的文本，或者复制您的文本粘贴到此处请在此处或者复制您的文本粘贴到此处请在此处</a:t>
              </a:r>
              <a:endParaRPr lang="en-US" altLang="zh-CN" sz="900" dirty="0" smtClean="0">
                <a:solidFill>
                  <a:schemeClr val="tx1">
                    <a:lumMod val="75000"/>
                    <a:lumOff val="25000"/>
                  </a:schemeClr>
                </a:solidFill>
                <a:latin typeface="宋体" pitchFamily="2" charset="-122"/>
                <a:ea typeface="宋体" pitchFamily="2" charset="-122"/>
              </a:endParaRPr>
            </a:p>
          </p:txBody>
        </p:sp>
        <p:sp>
          <p:nvSpPr>
            <p:cNvPr id="14" name="矩形 13"/>
            <p:cNvSpPr/>
            <p:nvPr/>
          </p:nvSpPr>
          <p:spPr>
            <a:xfrm>
              <a:off x="1023385" y="3360476"/>
              <a:ext cx="1571585" cy="346249"/>
            </a:xfrm>
            <a:prstGeom prst="rect">
              <a:avLst/>
            </a:prstGeom>
          </p:spPr>
          <p:txBody>
            <a:bodyPr wrap="none" lIns="68580" tIns="34290" rIns="68580" bIns="34290">
              <a:spAutoFit/>
            </a:bodyPr>
            <a:lstStyle/>
            <a:p>
              <a:pPr algn="ctr"/>
              <a:r>
                <a:rPr lang="zh-CN" altLang="en-US" b="1" dirty="0" smtClean="0">
                  <a:solidFill>
                    <a:schemeClr val="bg1"/>
                  </a:solidFill>
                </a:rPr>
                <a:t>输入文本内容</a:t>
              </a:r>
              <a:endParaRPr lang="en-US" altLang="zh-CN" b="1" dirty="0">
                <a:solidFill>
                  <a:schemeClr val="bg1"/>
                </a:solidFill>
              </a:endParaRPr>
            </a:p>
          </p:txBody>
        </p:sp>
      </p:grpSp>
      <p:grpSp>
        <p:nvGrpSpPr>
          <p:cNvPr id="15" name="组合 14"/>
          <p:cNvGrpSpPr/>
          <p:nvPr/>
        </p:nvGrpSpPr>
        <p:grpSpPr>
          <a:xfrm>
            <a:off x="3371152" y="3303431"/>
            <a:ext cx="5400600" cy="518146"/>
            <a:chOff x="857249" y="4016166"/>
            <a:chExt cx="5400600" cy="518146"/>
          </a:xfrm>
        </p:grpSpPr>
        <p:sp>
          <p:nvSpPr>
            <p:cNvPr id="16" name="五边形 15"/>
            <p:cNvSpPr/>
            <p:nvPr/>
          </p:nvSpPr>
          <p:spPr>
            <a:xfrm>
              <a:off x="857249" y="4016166"/>
              <a:ext cx="1903856" cy="500063"/>
            </a:xfrm>
            <a:prstGeom prst="homePlate">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17" name="矩形 16"/>
            <p:cNvSpPr/>
            <p:nvPr/>
          </p:nvSpPr>
          <p:spPr>
            <a:xfrm>
              <a:off x="2928567" y="4049564"/>
              <a:ext cx="3329282" cy="484748"/>
            </a:xfrm>
            <a:prstGeom prst="rect">
              <a:avLst/>
            </a:prstGeom>
          </p:spPr>
          <p:txBody>
            <a:bodyPr wrap="square" lIns="68580" tIns="34290" rIns="68580" bIns="34290">
              <a:spAutoFit/>
            </a:bodyPr>
            <a:lstStyle/>
            <a:p>
              <a:pPr>
                <a:spcBef>
                  <a:spcPts val="838"/>
                </a:spcBef>
                <a:spcAft>
                  <a:spcPts val="838"/>
                </a:spcAft>
              </a:pPr>
              <a:r>
                <a:rPr lang="zh-CN" altLang="en-US" sz="900" dirty="0" smtClean="0">
                  <a:solidFill>
                    <a:schemeClr val="tx1">
                      <a:lumMod val="75000"/>
                      <a:lumOff val="25000"/>
                    </a:schemeClr>
                  </a:solidFill>
                  <a:latin typeface="宋体" pitchFamily="2" charset="-122"/>
                  <a:ea typeface="宋体" pitchFamily="2" charset="-122"/>
                </a:rPr>
                <a:t>请在此处输入您的文本，或者复制您的文本粘贴到此处请在此处请在此处输入您的文本，或者复制您的文本粘贴到此处请在此处或者复制您的文本粘贴到此处请在此处</a:t>
              </a:r>
              <a:endParaRPr lang="en-US" altLang="zh-CN" sz="900" dirty="0" smtClean="0">
                <a:solidFill>
                  <a:schemeClr val="tx1">
                    <a:lumMod val="75000"/>
                    <a:lumOff val="25000"/>
                  </a:schemeClr>
                </a:solidFill>
                <a:latin typeface="宋体" pitchFamily="2" charset="-122"/>
                <a:ea typeface="宋体" pitchFamily="2" charset="-122"/>
              </a:endParaRPr>
            </a:p>
          </p:txBody>
        </p:sp>
        <p:sp>
          <p:nvSpPr>
            <p:cNvPr id="18" name="矩形 17"/>
            <p:cNvSpPr/>
            <p:nvPr/>
          </p:nvSpPr>
          <p:spPr>
            <a:xfrm>
              <a:off x="1023385" y="4127698"/>
              <a:ext cx="1571585" cy="346249"/>
            </a:xfrm>
            <a:prstGeom prst="rect">
              <a:avLst/>
            </a:prstGeom>
          </p:spPr>
          <p:txBody>
            <a:bodyPr wrap="none" lIns="68580" tIns="34290" rIns="68580" bIns="34290">
              <a:spAutoFit/>
            </a:bodyPr>
            <a:lstStyle/>
            <a:p>
              <a:pPr algn="ctr"/>
              <a:r>
                <a:rPr lang="zh-CN" altLang="en-US" b="1" dirty="0" smtClean="0">
                  <a:solidFill>
                    <a:schemeClr val="bg1"/>
                  </a:solidFill>
                </a:rPr>
                <a:t>输入文本内容</a:t>
              </a:r>
              <a:endParaRPr lang="en-US" altLang="zh-CN" b="1" dirty="0">
                <a:solidFill>
                  <a:schemeClr val="bg1"/>
                </a:solidFill>
              </a:endParaRPr>
            </a:p>
          </p:txBody>
        </p:sp>
      </p:grpSp>
      <p:cxnSp>
        <p:nvCxnSpPr>
          <p:cNvPr id="19" name="直接连接符 18"/>
          <p:cNvCxnSpPr/>
          <p:nvPr/>
        </p:nvCxnSpPr>
        <p:spPr>
          <a:xfrm>
            <a:off x="3371152" y="1630415"/>
            <a:ext cx="532859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371152" y="2401940"/>
            <a:ext cx="532859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371152" y="3173465"/>
            <a:ext cx="532859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27584" y="195486"/>
            <a:ext cx="1643399" cy="369332"/>
          </a:xfrm>
          <a:prstGeom prst="rect">
            <a:avLst/>
          </a:prstGeom>
          <a:noFill/>
        </p:spPr>
        <p:txBody>
          <a:bodyPr wrap="none" rtlCol="0">
            <a:spAutoFit/>
          </a:bodyPr>
          <a:lstStyle/>
          <a:p>
            <a:r>
              <a:rPr lang="en-US" altLang="zh-CN" dirty="0" smtClean="0">
                <a:solidFill>
                  <a:srgbClr val="E93D2B"/>
                </a:solidFill>
                <a:latin typeface="Impact" pitchFamily="34" charset="0"/>
              </a:rPr>
              <a:t>DESIGN</a:t>
            </a:r>
            <a:r>
              <a:rPr lang="en-US" altLang="zh-CN" b="1" dirty="0" smtClean="0">
                <a:latin typeface="+mn-ea"/>
              </a:rPr>
              <a:t>|</a:t>
            </a:r>
            <a:r>
              <a:rPr lang="en-US" altLang="zh-CN" dirty="0" smtClean="0">
                <a:solidFill>
                  <a:schemeClr val="tx1">
                    <a:lumMod val="75000"/>
                    <a:lumOff val="25000"/>
                  </a:schemeClr>
                </a:solidFill>
                <a:latin typeface="微软雅黑" pitchFamily="34" charset="-122"/>
                <a:ea typeface="微软雅黑" pitchFamily="34" charset="-122"/>
              </a:rPr>
              <a:t>LOGO</a:t>
            </a:r>
            <a:endParaRPr lang="zh-CN" altLang="en-US"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10416967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250" fill="hold"/>
                                        <p:tgtEl>
                                          <p:spTgt spid="3"/>
                                        </p:tgtEl>
                                        <p:attrNameLst>
                                          <p:attrName>ppt_x</p:attrName>
                                        </p:attrNameLst>
                                      </p:cBhvr>
                                      <p:tavLst>
                                        <p:tav tm="0">
                                          <p:val>
                                            <p:strVal val="#ppt_x"/>
                                          </p:val>
                                        </p:tav>
                                        <p:tav tm="100000">
                                          <p:val>
                                            <p:strVal val="#ppt_x"/>
                                          </p:val>
                                        </p:tav>
                                      </p:tavLst>
                                    </p:anim>
                                    <p:anim calcmode="lin" valueType="num">
                                      <p:cBhvr additive="base">
                                        <p:cTn id="13" dur="125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250" fill="hold"/>
                                        <p:tgtEl>
                                          <p:spTgt spid="7"/>
                                        </p:tgtEl>
                                        <p:attrNameLst>
                                          <p:attrName>ppt_x</p:attrName>
                                        </p:attrNameLst>
                                      </p:cBhvr>
                                      <p:tavLst>
                                        <p:tav tm="0">
                                          <p:val>
                                            <p:strVal val="#ppt_x"/>
                                          </p:val>
                                        </p:tav>
                                        <p:tav tm="100000">
                                          <p:val>
                                            <p:strVal val="#ppt_x"/>
                                          </p:val>
                                        </p:tav>
                                      </p:tavLst>
                                    </p:anim>
                                    <p:anim calcmode="lin" valueType="num">
                                      <p:cBhvr additive="base">
                                        <p:cTn id="17" dur="125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1250" fill="hold"/>
                                        <p:tgtEl>
                                          <p:spTgt spid="11"/>
                                        </p:tgtEl>
                                        <p:attrNameLst>
                                          <p:attrName>ppt_x</p:attrName>
                                        </p:attrNameLst>
                                      </p:cBhvr>
                                      <p:tavLst>
                                        <p:tav tm="0">
                                          <p:val>
                                            <p:strVal val="#ppt_x"/>
                                          </p:val>
                                        </p:tav>
                                        <p:tav tm="100000">
                                          <p:val>
                                            <p:strVal val="#ppt_x"/>
                                          </p:val>
                                        </p:tav>
                                      </p:tavLst>
                                    </p:anim>
                                    <p:anim calcmode="lin" valueType="num">
                                      <p:cBhvr additive="base">
                                        <p:cTn id="21" dur="1250" fill="hold"/>
                                        <p:tgtEl>
                                          <p:spTgt spid="11"/>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1250" fill="hold"/>
                                        <p:tgtEl>
                                          <p:spTgt spid="15"/>
                                        </p:tgtEl>
                                        <p:attrNameLst>
                                          <p:attrName>ppt_x</p:attrName>
                                        </p:attrNameLst>
                                      </p:cBhvr>
                                      <p:tavLst>
                                        <p:tav tm="0">
                                          <p:val>
                                            <p:strVal val="#ppt_x"/>
                                          </p:val>
                                        </p:tav>
                                        <p:tav tm="100000">
                                          <p:val>
                                            <p:strVal val="#ppt_x"/>
                                          </p:val>
                                        </p:tav>
                                      </p:tavLst>
                                    </p:anim>
                                    <p:anim calcmode="lin" valueType="num">
                                      <p:cBhvr additive="base">
                                        <p:cTn id="25" dur="1250" fill="hold"/>
                                        <p:tgtEl>
                                          <p:spTgt spid="15"/>
                                        </p:tgtEl>
                                        <p:attrNameLst>
                                          <p:attrName>ppt_y</p:attrName>
                                        </p:attrNameLst>
                                      </p:cBhvr>
                                      <p:tavLst>
                                        <p:tav tm="0">
                                          <p:val>
                                            <p:strVal val="1+#ppt_h/2"/>
                                          </p:val>
                                        </p:tav>
                                        <p:tav tm="100000">
                                          <p:val>
                                            <p:strVal val="#ppt_y"/>
                                          </p:val>
                                        </p:tav>
                                      </p:tavLst>
                                    </p:anim>
                                  </p:childTnLst>
                                </p:cTn>
                              </p:par>
                            </p:childTnLst>
                          </p:cTn>
                        </p:par>
                        <p:par>
                          <p:cTn id="26" fill="hold">
                            <p:stCondLst>
                              <p:cond delay="1250"/>
                            </p:stCondLst>
                            <p:childTnLst>
                              <p:par>
                                <p:cTn id="27" presetID="2" presetClass="entr" presetSubtype="2"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1+#ppt_w/2"/>
                                          </p:val>
                                        </p:tav>
                                        <p:tav tm="100000">
                                          <p:val>
                                            <p:strVal val="#ppt_x"/>
                                          </p:val>
                                        </p:tav>
                                      </p:tavLst>
                                    </p:anim>
                                    <p:anim calcmode="lin" valueType="num">
                                      <p:cBhvr additive="base">
                                        <p:cTn id="30" dur="500" fill="hold"/>
                                        <p:tgtEl>
                                          <p:spTgt spid="3"/>
                                        </p:tgtEl>
                                        <p:attrNameLst>
                                          <p:attrName>ppt_y</p:attrName>
                                        </p:attrNameLst>
                                      </p:cBhvr>
                                      <p:tavLst>
                                        <p:tav tm="0">
                                          <p:val>
                                            <p:strVal val="#ppt_y"/>
                                          </p:val>
                                        </p:tav>
                                        <p:tav tm="100000">
                                          <p:val>
                                            <p:strVal val="#ppt_y"/>
                                          </p:val>
                                        </p:tav>
                                      </p:tavLst>
                                    </p:anim>
                                  </p:childTnLst>
                                </p:cTn>
                              </p:par>
                            </p:childTnLst>
                          </p:cTn>
                        </p:par>
                        <p:par>
                          <p:cTn id="31" fill="hold">
                            <p:stCondLst>
                              <p:cond delay="1750"/>
                            </p:stCondLst>
                            <p:childTnLst>
                              <p:par>
                                <p:cTn id="32" presetID="2" presetClass="entr" presetSubtype="2"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1+#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par>
                          <p:cTn id="36" fill="hold">
                            <p:stCondLst>
                              <p:cond delay="2250"/>
                            </p:stCondLst>
                            <p:childTnLst>
                              <p:par>
                                <p:cTn id="37" presetID="2" presetClass="entr" presetSubtype="2"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1+#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childTnLst>
                          </p:cTn>
                        </p:par>
                        <p:par>
                          <p:cTn id="41" fill="hold">
                            <p:stCondLst>
                              <p:cond delay="2750"/>
                            </p:stCondLst>
                            <p:childTnLst>
                              <p:par>
                                <p:cTn id="42" presetID="2" presetClass="entr" presetSubtype="2"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1+#ppt_w/2"/>
                                          </p:val>
                                        </p:tav>
                                        <p:tav tm="100000">
                                          <p:val>
                                            <p:strVal val="#ppt_x"/>
                                          </p:val>
                                        </p:tav>
                                      </p:tavLst>
                                    </p:anim>
                                    <p:anim calcmode="lin" valueType="num">
                                      <p:cBhvr additive="base">
                                        <p:cTn id="45" dur="500" fill="hold"/>
                                        <p:tgtEl>
                                          <p:spTgt spid="15"/>
                                        </p:tgtEl>
                                        <p:attrNameLst>
                                          <p:attrName>ppt_y</p:attrName>
                                        </p:attrNameLst>
                                      </p:cBhvr>
                                      <p:tavLst>
                                        <p:tav tm="0">
                                          <p:val>
                                            <p:strVal val="#ppt_y"/>
                                          </p:val>
                                        </p:tav>
                                        <p:tav tm="100000">
                                          <p:val>
                                            <p:strVal val="#ppt_y"/>
                                          </p:val>
                                        </p:tav>
                                      </p:tavLst>
                                    </p:anim>
                                  </p:childTnLst>
                                </p:cTn>
                              </p:par>
                            </p:childTnLst>
                          </p:cTn>
                        </p:par>
                        <p:par>
                          <p:cTn id="46" fill="hold">
                            <p:stCondLst>
                              <p:cond delay="3250"/>
                            </p:stCondLst>
                            <p:childTnLst>
                              <p:par>
                                <p:cTn id="47" presetID="22" presetClass="entr" presetSubtype="8" fill="hold"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par>
                                <p:cTn id="50" presetID="22" presetClass="entr" presetSubtype="8"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par>
                                <p:cTn id="53" presetID="22" presetClass="entr" presetSubtype="8"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2629503" y="938259"/>
            <a:ext cx="1689570" cy="1689570"/>
          </a:xfrm>
          <a:prstGeom prst="ellipse">
            <a:avLst/>
          </a:prstGeom>
          <a:solidFill>
            <a:srgbClr val="2D2D49"/>
          </a:solidFill>
          <a:ln>
            <a:solidFill>
              <a:schemeClr val="bg1"/>
            </a:solidFill>
          </a:ln>
          <a:effectLst>
            <a:outerShdw blurRad="419100" dist="203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solidFill>
                <a:schemeClr val="bg1"/>
              </a:solidFill>
            </a:endParaRPr>
          </a:p>
        </p:txBody>
      </p:sp>
      <p:sp>
        <p:nvSpPr>
          <p:cNvPr id="4" name="文本框 14"/>
          <p:cNvSpPr txBox="1"/>
          <p:nvPr/>
        </p:nvSpPr>
        <p:spPr>
          <a:xfrm>
            <a:off x="2744256" y="1340144"/>
            <a:ext cx="1460063" cy="707886"/>
          </a:xfrm>
          <a:prstGeom prst="rect">
            <a:avLst/>
          </a:prstGeom>
          <a:noFill/>
        </p:spPr>
        <p:txBody>
          <a:bodyPr wrap="square" rtlCol="0">
            <a:spAutoFit/>
          </a:bodyPr>
          <a:lstStyle/>
          <a:p>
            <a:r>
              <a:rPr lang="zh-CN" altLang="en-US" sz="1000" b="1" dirty="0" smtClean="0">
                <a:solidFill>
                  <a:schemeClr val="bg1"/>
                </a:solidFill>
                <a:latin typeface="微软雅黑" pitchFamily="34" charset="-122"/>
                <a:ea typeface="微软雅黑" pitchFamily="34" charset="-122"/>
              </a:rPr>
              <a:t>请在此处输入您的文本，或者复制您的文本粘贴到此处请在此处请在此处输入您的文本。</a:t>
            </a:r>
            <a:endParaRPr lang="zh-CN" altLang="en-US" sz="1000" b="1" dirty="0">
              <a:solidFill>
                <a:schemeClr val="bg1"/>
              </a:solidFill>
              <a:latin typeface="微软雅黑" pitchFamily="34" charset="-122"/>
              <a:ea typeface="微软雅黑" pitchFamily="34" charset="-122"/>
            </a:endParaRPr>
          </a:p>
        </p:txBody>
      </p:sp>
      <p:sp>
        <p:nvSpPr>
          <p:cNvPr id="5" name="椭圆 4"/>
          <p:cNvSpPr/>
          <p:nvPr/>
        </p:nvSpPr>
        <p:spPr>
          <a:xfrm>
            <a:off x="3943075" y="1729304"/>
            <a:ext cx="1689570" cy="1689570"/>
          </a:xfrm>
          <a:prstGeom prst="ellipse">
            <a:avLst/>
          </a:prstGeom>
          <a:solidFill>
            <a:srgbClr val="2D2D49"/>
          </a:solidFill>
          <a:ln>
            <a:solidFill>
              <a:schemeClr val="bg1"/>
            </a:solidFill>
          </a:ln>
          <a:effectLst>
            <a:outerShdw blurRad="419100" dist="203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solidFill>
                <a:schemeClr val="bg1"/>
              </a:solidFill>
            </a:endParaRPr>
          </a:p>
        </p:txBody>
      </p:sp>
      <p:sp>
        <p:nvSpPr>
          <p:cNvPr id="6" name="文本框 46"/>
          <p:cNvSpPr txBox="1"/>
          <p:nvPr/>
        </p:nvSpPr>
        <p:spPr>
          <a:xfrm>
            <a:off x="4029097" y="2169662"/>
            <a:ext cx="1612902" cy="577081"/>
          </a:xfrm>
          <a:prstGeom prst="rect">
            <a:avLst/>
          </a:prstGeom>
          <a:noFill/>
        </p:spPr>
        <p:txBody>
          <a:bodyPr wrap="square" rtlCol="0">
            <a:spAutoFit/>
          </a:bodyPr>
          <a:lstStyle/>
          <a:p>
            <a:r>
              <a:rPr lang="zh-CN" altLang="en-US" sz="1050" b="1" dirty="0" smtClean="0">
                <a:solidFill>
                  <a:schemeClr val="bg1"/>
                </a:solidFill>
                <a:latin typeface="微软雅黑" pitchFamily="34" charset="-122"/>
                <a:ea typeface="微软雅黑" pitchFamily="34" charset="-122"/>
              </a:rPr>
              <a:t>亮亮图文旗舰店</a:t>
            </a:r>
            <a:r>
              <a:rPr lang="en-US" altLang="zh-CN" sz="1050" b="1" dirty="0" smtClean="0">
                <a:solidFill>
                  <a:schemeClr val="bg1"/>
                </a:solidFill>
                <a:latin typeface="微软雅黑" pitchFamily="34" charset="-122"/>
                <a:ea typeface="微软雅黑" pitchFamily="34" charset="-122"/>
              </a:rPr>
              <a:t>https://liangliangtuwen.tmall.com</a:t>
            </a:r>
            <a:r>
              <a:rPr lang="zh-CN" altLang="en-US" sz="1050" b="1" dirty="0" smtClean="0">
                <a:solidFill>
                  <a:schemeClr val="bg1"/>
                </a:solidFill>
                <a:latin typeface="微软雅黑" pitchFamily="34" charset="-122"/>
                <a:ea typeface="微软雅黑" pitchFamily="34" charset="-122"/>
              </a:rPr>
              <a:t>。</a:t>
            </a:r>
            <a:endParaRPr lang="zh-CN" altLang="en-US" sz="1050" b="1" dirty="0">
              <a:solidFill>
                <a:schemeClr val="bg1"/>
              </a:solidFill>
              <a:latin typeface="微软雅黑" pitchFamily="34" charset="-122"/>
              <a:ea typeface="微软雅黑" pitchFamily="34" charset="-122"/>
            </a:endParaRPr>
          </a:p>
        </p:txBody>
      </p:sp>
      <p:sp>
        <p:nvSpPr>
          <p:cNvPr id="7" name="椭圆 6"/>
          <p:cNvSpPr/>
          <p:nvPr/>
        </p:nvSpPr>
        <p:spPr>
          <a:xfrm>
            <a:off x="5131164" y="2621787"/>
            <a:ext cx="1689570" cy="1689570"/>
          </a:xfrm>
          <a:prstGeom prst="ellipse">
            <a:avLst/>
          </a:prstGeom>
          <a:solidFill>
            <a:srgbClr val="2D2D49"/>
          </a:solidFill>
          <a:ln>
            <a:solidFill>
              <a:schemeClr val="bg1"/>
            </a:solidFill>
          </a:ln>
          <a:effectLst>
            <a:outerShdw blurRad="419100" dist="203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solidFill>
                <a:schemeClr val="bg1"/>
              </a:solidFill>
            </a:endParaRPr>
          </a:p>
        </p:txBody>
      </p:sp>
      <p:sp>
        <p:nvSpPr>
          <p:cNvPr id="8" name="文本框 60"/>
          <p:cNvSpPr txBox="1"/>
          <p:nvPr/>
        </p:nvSpPr>
        <p:spPr>
          <a:xfrm>
            <a:off x="5342650" y="3121153"/>
            <a:ext cx="1266597" cy="900246"/>
          </a:xfrm>
          <a:prstGeom prst="rect">
            <a:avLst/>
          </a:prstGeom>
          <a:noFill/>
        </p:spPr>
        <p:txBody>
          <a:bodyPr wrap="square" rtlCol="0">
            <a:spAutoFit/>
          </a:bodyPr>
          <a:lstStyle/>
          <a:p>
            <a:r>
              <a:rPr lang="zh-CN" altLang="en-US" sz="1050" b="1" dirty="0" smtClean="0">
                <a:solidFill>
                  <a:schemeClr val="bg1"/>
                </a:solidFill>
                <a:latin typeface="微软雅黑" pitchFamily="34" charset="-122"/>
                <a:ea typeface="微软雅黑" pitchFamily="34" charset="-122"/>
              </a:rPr>
              <a:t>请在此处输入您的文本，或者复制您的文本粘贴到此处请在此处请在此处输入您的文本。</a:t>
            </a:r>
            <a:endParaRPr lang="zh-CN" altLang="en-US" sz="1050" b="1" dirty="0">
              <a:solidFill>
                <a:schemeClr val="bg1"/>
              </a:solidFill>
              <a:latin typeface="微软雅黑" pitchFamily="34" charset="-122"/>
              <a:ea typeface="微软雅黑" pitchFamily="34" charset="-122"/>
            </a:endParaRPr>
          </a:p>
        </p:txBody>
      </p:sp>
      <p:grpSp>
        <p:nvGrpSpPr>
          <p:cNvPr id="10" name="组合 9"/>
          <p:cNvGrpSpPr/>
          <p:nvPr/>
        </p:nvGrpSpPr>
        <p:grpSpPr>
          <a:xfrm>
            <a:off x="3879773" y="3343583"/>
            <a:ext cx="1462877" cy="907802"/>
            <a:chOff x="3999966" y="3274342"/>
            <a:chExt cx="1746503" cy="1083809"/>
          </a:xfrm>
        </p:grpSpPr>
        <p:grpSp>
          <p:nvGrpSpPr>
            <p:cNvPr id="22" name="组合 21"/>
            <p:cNvGrpSpPr/>
            <p:nvPr/>
          </p:nvGrpSpPr>
          <p:grpSpPr>
            <a:xfrm>
              <a:off x="3999966" y="3444792"/>
              <a:ext cx="636815" cy="636815"/>
              <a:chOff x="5333290" y="4577179"/>
              <a:chExt cx="849086" cy="849086"/>
            </a:xfrm>
            <a:effectLst>
              <a:outerShdw blurRad="215900" dist="152400" dir="2400000" algn="tl" rotWithShape="0">
                <a:prstClr val="black">
                  <a:alpha val="13000"/>
                </a:prstClr>
              </a:outerShdw>
            </a:effectLst>
          </p:grpSpPr>
          <p:sp>
            <p:nvSpPr>
              <p:cNvPr id="30" name="椭圆 29"/>
              <p:cNvSpPr/>
              <p:nvPr/>
            </p:nvSpPr>
            <p:spPr>
              <a:xfrm>
                <a:off x="5333290" y="4577179"/>
                <a:ext cx="849086" cy="849086"/>
              </a:xfrm>
              <a:prstGeom prst="ellipse">
                <a:avLst/>
              </a:prstGeom>
              <a:solidFill>
                <a:srgbClr val="E93D2B"/>
              </a:solidFill>
              <a:ln w="101600">
                <a:gradFill>
                  <a:gsLst>
                    <a:gs pos="9000">
                      <a:srgbClr val="FCFCFC"/>
                    </a:gs>
                    <a:gs pos="85000">
                      <a:srgbClr val="C8C8C8"/>
                    </a:gs>
                  </a:gsLst>
                  <a:lin ang="3600000" scaled="0"/>
                </a:gradFill>
              </a:ln>
              <a:effectLst>
                <a:innerShdw blurRad="63500" dist="508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sp>
            <p:nvSpPr>
              <p:cNvPr id="31" name="文本框 58"/>
              <p:cNvSpPr txBox="1"/>
              <p:nvPr/>
            </p:nvSpPr>
            <p:spPr>
              <a:xfrm>
                <a:off x="5480835" y="4593382"/>
                <a:ext cx="597616" cy="832883"/>
              </a:xfrm>
              <a:prstGeom prst="rect">
                <a:avLst/>
              </a:prstGeom>
              <a:noFill/>
            </p:spPr>
            <p:txBody>
              <a:bodyPr wrap="none" rtlCol="0">
                <a:spAutoFit/>
              </a:bodyPr>
              <a:lstStyle/>
              <a:p>
                <a:r>
                  <a:rPr lang="en-US" altLang="zh-CN" sz="2800" dirty="0">
                    <a:solidFill>
                      <a:schemeClr val="bg1"/>
                    </a:solidFill>
                    <a:latin typeface="Impact" pitchFamily="34" charset="0"/>
                    <a:ea typeface="+mj-ea"/>
                  </a:rPr>
                  <a:t>3</a:t>
                </a:r>
                <a:endParaRPr lang="zh-CN" altLang="en-US" sz="2800" dirty="0">
                  <a:solidFill>
                    <a:schemeClr val="bg1"/>
                  </a:solidFill>
                  <a:latin typeface="Impact" pitchFamily="34" charset="0"/>
                  <a:ea typeface="+mj-ea"/>
                </a:endParaRPr>
              </a:p>
            </p:txBody>
          </p:sp>
        </p:grpSp>
        <p:grpSp>
          <p:nvGrpSpPr>
            <p:cNvPr id="23" name="组合 22"/>
            <p:cNvGrpSpPr/>
            <p:nvPr/>
          </p:nvGrpSpPr>
          <p:grpSpPr>
            <a:xfrm>
              <a:off x="4662660" y="3274342"/>
              <a:ext cx="1083809" cy="1083809"/>
              <a:chOff x="6216882" y="4349915"/>
              <a:chExt cx="1445078" cy="1445078"/>
            </a:xfrm>
            <a:effectLst>
              <a:outerShdw blurRad="215900" dist="152400" dir="2400000" algn="tl" rotWithShape="0">
                <a:prstClr val="black">
                  <a:alpha val="13000"/>
                </a:prstClr>
              </a:outerShdw>
            </a:effectLst>
          </p:grpSpPr>
          <p:sp>
            <p:nvSpPr>
              <p:cNvPr id="24" name="椭圆 23"/>
              <p:cNvSpPr/>
              <p:nvPr/>
            </p:nvSpPr>
            <p:spPr>
              <a:xfrm>
                <a:off x="6216882" y="4349915"/>
                <a:ext cx="1445078" cy="1445078"/>
              </a:xfrm>
              <a:prstGeom prst="ellipse">
                <a:avLst/>
              </a:prstGeom>
              <a:gradFill>
                <a:gsLst>
                  <a:gs pos="10000">
                    <a:srgbClr val="D0D0CD"/>
                  </a:gs>
                  <a:gs pos="86000">
                    <a:srgbClr val="FCFCFC"/>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sp>
            <p:nvSpPr>
              <p:cNvPr id="25" name="椭圆 24"/>
              <p:cNvSpPr/>
              <p:nvPr/>
            </p:nvSpPr>
            <p:spPr>
              <a:xfrm>
                <a:off x="6384249" y="4517282"/>
                <a:ext cx="1110344" cy="1110344"/>
              </a:xfrm>
              <a:prstGeom prst="ellipse">
                <a:avLst/>
              </a:prstGeom>
              <a:noFill/>
              <a:ln w="101600">
                <a:solidFill>
                  <a:srgbClr val="E93D2B"/>
                </a:solidFill>
              </a:ln>
              <a:effectLst>
                <a:innerShdw blurRad="88900" dist="50800" dir="14400000">
                  <a:prstClr val="black">
                    <a:alpha val="3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sp>
            <p:nvSpPr>
              <p:cNvPr id="26" name="椭圆 25"/>
              <p:cNvSpPr/>
              <p:nvPr/>
            </p:nvSpPr>
            <p:spPr>
              <a:xfrm>
                <a:off x="6427227" y="4539563"/>
                <a:ext cx="1035448" cy="1035448"/>
              </a:xfrm>
              <a:prstGeom prst="ellipse">
                <a:avLst/>
              </a:prstGeom>
              <a:gradFill>
                <a:gsLst>
                  <a:gs pos="0">
                    <a:srgbClr val="C1CACF"/>
                  </a:gs>
                  <a:gs pos="76000">
                    <a:srgbClr val="FCFCFC"/>
                  </a:gs>
                </a:gsLst>
                <a:lin ang="13500000" scaled="1"/>
              </a:gradFill>
              <a:ln>
                <a:noFill/>
              </a:ln>
              <a:effectLst>
                <a:outerShdw blurRad="762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grpSp>
            <p:nvGrpSpPr>
              <p:cNvPr id="27" name="组合 26"/>
              <p:cNvGrpSpPr/>
              <p:nvPr/>
            </p:nvGrpSpPr>
            <p:grpSpPr>
              <a:xfrm>
                <a:off x="6723214" y="4796629"/>
                <a:ext cx="546751" cy="542790"/>
                <a:chOff x="5556251" y="815975"/>
                <a:chExt cx="219075" cy="217488"/>
              </a:xfrm>
              <a:solidFill>
                <a:srgbClr val="EA9912"/>
              </a:solidFill>
            </p:grpSpPr>
            <p:sp>
              <p:nvSpPr>
                <p:cNvPr id="28" name="Freeform 168"/>
                <p:cNvSpPr>
                  <a:spLocks noEditPoints="1"/>
                </p:cNvSpPr>
                <p:nvPr/>
              </p:nvSpPr>
              <p:spPr bwMode="auto">
                <a:xfrm>
                  <a:off x="5556251" y="827088"/>
                  <a:ext cx="65088" cy="206375"/>
                </a:xfrm>
                <a:custGeom>
                  <a:avLst/>
                  <a:gdLst>
                    <a:gd name="T0" fmla="*/ 15 w 17"/>
                    <a:gd name="T1" fmla="*/ 0 h 55"/>
                    <a:gd name="T2" fmla="*/ 2 w 17"/>
                    <a:gd name="T3" fmla="*/ 0 h 55"/>
                    <a:gd name="T4" fmla="*/ 0 w 17"/>
                    <a:gd name="T5" fmla="*/ 0 h 55"/>
                    <a:gd name="T6" fmla="*/ 0 w 17"/>
                    <a:gd name="T7" fmla="*/ 54 h 55"/>
                    <a:gd name="T8" fmla="*/ 2 w 17"/>
                    <a:gd name="T9" fmla="*/ 55 h 55"/>
                    <a:gd name="T10" fmla="*/ 15 w 17"/>
                    <a:gd name="T11" fmla="*/ 55 h 55"/>
                    <a:gd name="T12" fmla="*/ 17 w 17"/>
                    <a:gd name="T13" fmla="*/ 54 h 55"/>
                    <a:gd name="T14" fmla="*/ 17 w 17"/>
                    <a:gd name="T15" fmla="*/ 0 h 55"/>
                    <a:gd name="T16" fmla="*/ 15 w 17"/>
                    <a:gd name="T17" fmla="*/ 0 h 55"/>
                    <a:gd name="T18" fmla="*/ 16 w 17"/>
                    <a:gd name="T19" fmla="*/ 48 h 55"/>
                    <a:gd name="T20" fmla="*/ 16 w 17"/>
                    <a:gd name="T21" fmla="*/ 48 h 55"/>
                    <a:gd name="T22" fmla="*/ 2 w 17"/>
                    <a:gd name="T23" fmla="*/ 48 h 55"/>
                    <a:gd name="T24" fmla="*/ 2 w 17"/>
                    <a:gd name="T25" fmla="*/ 48 h 55"/>
                    <a:gd name="T26" fmla="*/ 2 w 17"/>
                    <a:gd name="T27" fmla="*/ 47 h 55"/>
                    <a:gd name="T28" fmla="*/ 2 w 17"/>
                    <a:gd name="T29" fmla="*/ 46 h 55"/>
                    <a:gd name="T30" fmla="*/ 16 w 17"/>
                    <a:gd name="T31" fmla="*/ 46 h 55"/>
                    <a:gd name="T32" fmla="*/ 16 w 17"/>
                    <a:gd name="T33" fmla="*/ 47 h 55"/>
                    <a:gd name="T34" fmla="*/ 16 w 17"/>
                    <a:gd name="T35" fmla="*/ 48 h 55"/>
                    <a:gd name="T36" fmla="*/ 16 w 17"/>
                    <a:gd name="T37" fmla="*/ 15 h 55"/>
                    <a:gd name="T38" fmla="*/ 16 w 17"/>
                    <a:gd name="T39" fmla="*/ 16 h 55"/>
                    <a:gd name="T40" fmla="*/ 2 w 17"/>
                    <a:gd name="T41" fmla="*/ 16 h 55"/>
                    <a:gd name="T42" fmla="*/ 2 w 17"/>
                    <a:gd name="T43" fmla="*/ 15 h 55"/>
                    <a:gd name="T44" fmla="*/ 2 w 17"/>
                    <a:gd name="T45" fmla="*/ 14 h 55"/>
                    <a:gd name="T46" fmla="*/ 2 w 17"/>
                    <a:gd name="T47" fmla="*/ 14 h 55"/>
                    <a:gd name="T48" fmla="*/ 16 w 17"/>
                    <a:gd name="T49" fmla="*/ 14 h 55"/>
                    <a:gd name="T50" fmla="*/ 16 w 17"/>
                    <a:gd name="T51" fmla="*/ 14 h 55"/>
                    <a:gd name="T52" fmla="*/ 16 w 17"/>
                    <a:gd name="T53" fmla="*/ 15 h 55"/>
                    <a:gd name="T54" fmla="*/ 16 w 17"/>
                    <a:gd name="T55" fmla="*/ 9 h 55"/>
                    <a:gd name="T56" fmla="*/ 16 w 17"/>
                    <a:gd name="T57" fmla="*/ 9 h 55"/>
                    <a:gd name="T58" fmla="*/ 2 w 17"/>
                    <a:gd name="T59" fmla="*/ 9 h 55"/>
                    <a:gd name="T60" fmla="*/ 2 w 17"/>
                    <a:gd name="T61" fmla="*/ 9 h 55"/>
                    <a:gd name="T62" fmla="*/ 2 w 17"/>
                    <a:gd name="T63" fmla="*/ 7 h 55"/>
                    <a:gd name="T64" fmla="*/ 2 w 17"/>
                    <a:gd name="T65" fmla="*/ 7 h 55"/>
                    <a:gd name="T66" fmla="*/ 16 w 17"/>
                    <a:gd name="T67" fmla="*/ 7 h 55"/>
                    <a:gd name="T68" fmla="*/ 16 w 17"/>
                    <a:gd name="T69" fmla="*/ 7 h 55"/>
                    <a:gd name="T70" fmla="*/ 16 w 17"/>
                    <a:gd name="T71"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 h="55">
                      <a:moveTo>
                        <a:pt x="15" y="0"/>
                      </a:moveTo>
                      <a:cubicBezTo>
                        <a:pt x="2" y="0"/>
                        <a:pt x="2" y="0"/>
                        <a:pt x="2" y="0"/>
                      </a:cubicBezTo>
                      <a:cubicBezTo>
                        <a:pt x="1" y="0"/>
                        <a:pt x="0" y="0"/>
                        <a:pt x="0" y="0"/>
                      </a:cubicBezTo>
                      <a:cubicBezTo>
                        <a:pt x="0" y="54"/>
                        <a:pt x="0" y="54"/>
                        <a:pt x="0" y="54"/>
                      </a:cubicBezTo>
                      <a:cubicBezTo>
                        <a:pt x="0" y="54"/>
                        <a:pt x="1" y="55"/>
                        <a:pt x="2" y="55"/>
                      </a:cubicBezTo>
                      <a:cubicBezTo>
                        <a:pt x="15" y="55"/>
                        <a:pt x="15" y="55"/>
                        <a:pt x="15" y="55"/>
                      </a:cubicBezTo>
                      <a:cubicBezTo>
                        <a:pt x="16" y="55"/>
                        <a:pt x="17" y="54"/>
                        <a:pt x="17" y="54"/>
                      </a:cubicBezTo>
                      <a:cubicBezTo>
                        <a:pt x="17" y="0"/>
                        <a:pt x="17" y="0"/>
                        <a:pt x="17" y="0"/>
                      </a:cubicBezTo>
                      <a:cubicBezTo>
                        <a:pt x="17" y="0"/>
                        <a:pt x="16" y="0"/>
                        <a:pt x="15" y="0"/>
                      </a:cubicBezTo>
                      <a:close/>
                      <a:moveTo>
                        <a:pt x="16" y="48"/>
                      </a:moveTo>
                      <a:cubicBezTo>
                        <a:pt x="16" y="48"/>
                        <a:pt x="16" y="48"/>
                        <a:pt x="16" y="48"/>
                      </a:cubicBezTo>
                      <a:cubicBezTo>
                        <a:pt x="2" y="48"/>
                        <a:pt x="2" y="48"/>
                        <a:pt x="2" y="48"/>
                      </a:cubicBezTo>
                      <a:cubicBezTo>
                        <a:pt x="2" y="48"/>
                        <a:pt x="2" y="48"/>
                        <a:pt x="2" y="48"/>
                      </a:cubicBezTo>
                      <a:cubicBezTo>
                        <a:pt x="2" y="47"/>
                        <a:pt x="2" y="47"/>
                        <a:pt x="2" y="47"/>
                      </a:cubicBezTo>
                      <a:cubicBezTo>
                        <a:pt x="2" y="46"/>
                        <a:pt x="2" y="46"/>
                        <a:pt x="2" y="46"/>
                      </a:cubicBezTo>
                      <a:cubicBezTo>
                        <a:pt x="16" y="46"/>
                        <a:pt x="16" y="46"/>
                        <a:pt x="16" y="46"/>
                      </a:cubicBezTo>
                      <a:cubicBezTo>
                        <a:pt x="16" y="47"/>
                        <a:pt x="16" y="47"/>
                        <a:pt x="16" y="47"/>
                      </a:cubicBezTo>
                      <a:lnTo>
                        <a:pt x="16" y="48"/>
                      </a:lnTo>
                      <a:close/>
                      <a:moveTo>
                        <a:pt x="16" y="15"/>
                      </a:moveTo>
                      <a:cubicBezTo>
                        <a:pt x="16" y="16"/>
                        <a:pt x="16" y="16"/>
                        <a:pt x="16" y="16"/>
                      </a:cubicBezTo>
                      <a:cubicBezTo>
                        <a:pt x="2" y="16"/>
                        <a:pt x="2" y="16"/>
                        <a:pt x="2" y="16"/>
                      </a:cubicBezTo>
                      <a:cubicBezTo>
                        <a:pt x="2" y="15"/>
                        <a:pt x="2" y="15"/>
                        <a:pt x="2" y="15"/>
                      </a:cubicBezTo>
                      <a:cubicBezTo>
                        <a:pt x="2" y="14"/>
                        <a:pt x="2" y="14"/>
                        <a:pt x="2" y="14"/>
                      </a:cubicBezTo>
                      <a:cubicBezTo>
                        <a:pt x="2" y="14"/>
                        <a:pt x="2" y="14"/>
                        <a:pt x="2" y="14"/>
                      </a:cubicBezTo>
                      <a:cubicBezTo>
                        <a:pt x="16" y="14"/>
                        <a:pt x="16" y="14"/>
                        <a:pt x="16" y="14"/>
                      </a:cubicBezTo>
                      <a:cubicBezTo>
                        <a:pt x="16" y="14"/>
                        <a:pt x="16" y="14"/>
                        <a:pt x="16" y="14"/>
                      </a:cubicBezTo>
                      <a:lnTo>
                        <a:pt x="16" y="15"/>
                      </a:lnTo>
                      <a:close/>
                      <a:moveTo>
                        <a:pt x="16" y="9"/>
                      </a:moveTo>
                      <a:cubicBezTo>
                        <a:pt x="16" y="9"/>
                        <a:pt x="16" y="9"/>
                        <a:pt x="16" y="9"/>
                      </a:cubicBezTo>
                      <a:cubicBezTo>
                        <a:pt x="2" y="9"/>
                        <a:pt x="2" y="9"/>
                        <a:pt x="2" y="9"/>
                      </a:cubicBezTo>
                      <a:cubicBezTo>
                        <a:pt x="2" y="9"/>
                        <a:pt x="2" y="9"/>
                        <a:pt x="2" y="9"/>
                      </a:cubicBezTo>
                      <a:cubicBezTo>
                        <a:pt x="2" y="7"/>
                        <a:pt x="2" y="7"/>
                        <a:pt x="2" y="7"/>
                      </a:cubicBezTo>
                      <a:cubicBezTo>
                        <a:pt x="2" y="7"/>
                        <a:pt x="2" y="7"/>
                        <a:pt x="2" y="7"/>
                      </a:cubicBezTo>
                      <a:cubicBezTo>
                        <a:pt x="16" y="7"/>
                        <a:pt x="16" y="7"/>
                        <a:pt x="16" y="7"/>
                      </a:cubicBezTo>
                      <a:cubicBezTo>
                        <a:pt x="16" y="7"/>
                        <a:pt x="16" y="7"/>
                        <a:pt x="16" y="7"/>
                      </a:cubicBezTo>
                      <a:lnTo>
                        <a:pt x="16" y="9"/>
                      </a:lnTo>
                      <a:close/>
                    </a:path>
                  </a:pathLst>
                </a:custGeom>
                <a:solidFill>
                  <a:srgbClr val="E93D2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00">
                    <a:solidFill>
                      <a:schemeClr val="bg1"/>
                    </a:solidFill>
                    <a:latin typeface="Impact" pitchFamily="34" charset="0"/>
                  </a:endParaRPr>
                </a:p>
              </p:txBody>
            </p:sp>
            <p:sp>
              <p:nvSpPr>
                <p:cNvPr id="29" name="Freeform 169"/>
                <p:cNvSpPr>
                  <a:spLocks noEditPoints="1"/>
                </p:cNvSpPr>
                <p:nvPr/>
              </p:nvSpPr>
              <p:spPr bwMode="auto">
                <a:xfrm>
                  <a:off x="5632451" y="815975"/>
                  <a:ext cx="142875" cy="212725"/>
                </a:xfrm>
                <a:custGeom>
                  <a:avLst/>
                  <a:gdLst>
                    <a:gd name="T0" fmla="*/ 38 w 38"/>
                    <a:gd name="T1" fmla="*/ 50 h 57"/>
                    <a:gd name="T2" fmla="*/ 17 w 38"/>
                    <a:gd name="T3" fmla="*/ 1 h 57"/>
                    <a:gd name="T4" fmla="*/ 14 w 38"/>
                    <a:gd name="T5" fmla="*/ 1 h 57"/>
                    <a:gd name="T6" fmla="*/ 3 w 38"/>
                    <a:gd name="T7" fmla="*/ 6 h 57"/>
                    <a:gd name="T8" fmla="*/ 1 w 38"/>
                    <a:gd name="T9" fmla="*/ 7 h 57"/>
                    <a:gd name="T10" fmla="*/ 21 w 38"/>
                    <a:gd name="T11" fmla="*/ 57 h 57"/>
                    <a:gd name="T12" fmla="*/ 24 w 38"/>
                    <a:gd name="T13" fmla="*/ 56 h 57"/>
                    <a:gd name="T14" fmla="*/ 35 w 38"/>
                    <a:gd name="T15" fmla="*/ 52 h 57"/>
                    <a:gd name="T16" fmla="*/ 38 w 38"/>
                    <a:gd name="T17" fmla="*/ 50 h 57"/>
                    <a:gd name="T18" fmla="*/ 6 w 38"/>
                    <a:gd name="T19" fmla="*/ 14 h 57"/>
                    <a:gd name="T20" fmla="*/ 5 w 38"/>
                    <a:gd name="T21" fmla="*/ 13 h 57"/>
                    <a:gd name="T22" fmla="*/ 5 w 38"/>
                    <a:gd name="T23" fmla="*/ 13 h 57"/>
                    <a:gd name="T24" fmla="*/ 18 w 38"/>
                    <a:gd name="T25" fmla="*/ 7 h 57"/>
                    <a:gd name="T26" fmla="*/ 18 w 38"/>
                    <a:gd name="T27" fmla="*/ 8 h 57"/>
                    <a:gd name="T28" fmla="*/ 19 w 38"/>
                    <a:gd name="T29" fmla="*/ 9 h 57"/>
                    <a:gd name="T30" fmla="*/ 19 w 38"/>
                    <a:gd name="T31" fmla="*/ 9 h 57"/>
                    <a:gd name="T32" fmla="*/ 6 w 38"/>
                    <a:gd name="T33" fmla="*/ 15 h 57"/>
                    <a:gd name="T34" fmla="*/ 6 w 38"/>
                    <a:gd name="T35" fmla="*/ 14 h 57"/>
                    <a:gd name="T36" fmla="*/ 9 w 38"/>
                    <a:gd name="T37" fmla="*/ 20 h 57"/>
                    <a:gd name="T38" fmla="*/ 8 w 38"/>
                    <a:gd name="T39" fmla="*/ 19 h 57"/>
                    <a:gd name="T40" fmla="*/ 8 w 38"/>
                    <a:gd name="T41" fmla="*/ 19 h 57"/>
                    <a:gd name="T42" fmla="*/ 20 w 38"/>
                    <a:gd name="T43" fmla="*/ 13 h 57"/>
                    <a:gd name="T44" fmla="*/ 21 w 38"/>
                    <a:gd name="T45" fmla="*/ 14 h 57"/>
                    <a:gd name="T46" fmla="*/ 21 w 38"/>
                    <a:gd name="T47" fmla="*/ 15 h 57"/>
                    <a:gd name="T48" fmla="*/ 21 w 38"/>
                    <a:gd name="T49" fmla="*/ 15 h 57"/>
                    <a:gd name="T50" fmla="*/ 9 w 38"/>
                    <a:gd name="T51" fmla="*/ 21 h 57"/>
                    <a:gd name="T52" fmla="*/ 9 w 38"/>
                    <a:gd name="T53" fmla="*/ 20 h 57"/>
                    <a:gd name="T54" fmla="*/ 34 w 38"/>
                    <a:gd name="T55" fmla="*/ 46 h 57"/>
                    <a:gd name="T56" fmla="*/ 21 w 38"/>
                    <a:gd name="T57" fmla="*/ 51 h 57"/>
                    <a:gd name="T58" fmla="*/ 21 w 38"/>
                    <a:gd name="T59" fmla="*/ 51 h 57"/>
                    <a:gd name="T60" fmla="*/ 20 w 38"/>
                    <a:gd name="T61" fmla="*/ 49 h 57"/>
                    <a:gd name="T62" fmla="*/ 21 w 38"/>
                    <a:gd name="T63" fmla="*/ 49 h 57"/>
                    <a:gd name="T64" fmla="*/ 33 w 38"/>
                    <a:gd name="T65" fmla="*/ 44 h 57"/>
                    <a:gd name="T66" fmla="*/ 33 w 38"/>
                    <a:gd name="T67" fmla="*/ 44 h 57"/>
                    <a:gd name="T68" fmla="*/ 34 w 38"/>
                    <a:gd name="T69" fmla="*/ 45 h 57"/>
                    <a:gd name="T70" fmla="*/ 34 w 38"/>
                    <a:gd name="T71" fmla="*/ 4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 h="57">
                      <a:moveTo>
                        <a:pt x="38" y="50"/>
                      </a:moveTo>
                      <a:cubicBezTo>
                        <a:pt x="17" y="1"/>
                        <a:pt x="17" y="1"/>
                        <a:pt x="17" y="1"/>
                      </a:cubicBezTo>
                      <a:cubicBezTo>
                        <a:pt x="17" y="0"/>
                        <a:pt x="16" y="0"/>
                        <a:pt x="14" y="1"/>
                      </a:cubicBezTo>
                      <a:cubicBezTo>
                        <a:pt x="3" y="6"/>
                        <a:pt x="3" y="6"/>
                        <a:pt x="3" y="6"/>
                      </a:cubicBezTo>
                      <a:cubicBezTo>
                        <a:pt x="1" y="6"/>
                        <a:pt x="0" y="7"/>
                        <a:pt x="1" y="7"/>
                      </a:cubicBezTo>
                      <a:cubicBezTo>
                        <a:pt x="21" y="57"/>
                        <a:pt x="21" y="57"/>
                        <a:pt x="21" y="57"/>
                      </a:cubicBezTo>
                      <a:cubicBezTo>
                        <a:pt x="21" y="57"/>
                        <a:pt x="22" y="57"/>
                        <a:pt x="24" y="56"/>
                      </a:cubicBezTo>
                      <a:cubicBezTo>
                        <a:pt x="35" y="52"/>
                        <a:pt x="35" y="52"/>
                        <a:pt x="35" y="52"/>
                      </a:cubicBezTo>
                      <a:cubicBezTo>
                        <a:pt x="37" y="51"/>
                        <a:pt x="38" y="50"/>
                        <a:pt x="38" y="50"/>
                      </a:cubicBezTo>
                      <a:close/>
                      <a:moveTo>
                        <a:pt x="6" y="14"/>
                      </a:moveTo>
                      <a:cubicBezTo>
                        <a:pt x="5" y="13"/>
                        <a:pt x="5" y="13"/>
                        <a:pt x="5" y="13"/>
                      </a:cubicBezTo>
                      <a:cubicBezTo>
                        <a:pt x="5" y="13"/>
                        <a:pt x="5" y="13"/>
                        <a:pt x="5" y="13"/>
                      </a:cubicBezTo>
                      <a:cubicBezTo>
                        <a:pt x="18" y="7"/>
                        <a:pt x="18" y="7"/>
                        <a:pt x="18" y="7"/>
                      </a:cubicBezTo>
                      <a:cubicBezTo>
                        <a:pt x="18" y="8"/>
                        <a:pt x="18" y="8"/>
                        <a:pt x="18" y="8"/>
                      </a:cubicBezTo>
                      <a:cubicBezTo>
                        <a:pt x="19" y="9"/>
                        <a:pt x="19" y="9"/>
                        <a:pt x="19" y="9"/>
                      </a:cubicBezTo>
                      <a:cubicBezTo>
                        <a:pt x="19" y="9"/>
                        <a:pt x="19" y="9"/>
                        <a:pt x="19" y="9"/>
                      </a:cubicBezTo>
                      <a:cubicBezTo>
                        <a:pt x="6" y="15"/>
                        <a:pt x="6" y="15"/>
                        <a:pt x="6" y="15"/>
                      </a:cubicBezTo>
                      <a:lnTo>
                        <a:pt x="6" y="14"/>
                      </a:lnTo>
                      <a:close/>
                      <a:moveTo>
                        <a:pt x="9" y="20"/>
                      </a:moveTo>
                      <a:cubicBezTo>
                        <a:pt x="8" y="19"/>
                        <a:pt x="8" y="19"/>
                        <a:pt x="8" y="19"/>
                      </a:cubicBezTo>
                      <a:cubicBezTo>
                        <a:pt x="8" y="19"/>
                        <a:pt x="8" y="19"/>
                        <a:pt x="8" y="19"/>
                      </a:cubicBezTo>
                      <a:cubicBezTo>
                        <a:pt x="20" y="13"/>
                        <a:pt x="20" y="13"/>
                        <a:pt x="20" y="13"/>
                      </a:cubicBezTo>
                      <a:cubicBezTo>
                        <a:pt x="21" y="14"/>
                        <a:pt x="21" y="14"/>
                        <a:pt x="21" y="14"/>
                      </a:cubicBezTo>
                      <a:cubicBezTo>
                        <a:pt x="21" y="15"/>
                        <a:pt x="21" y="15"/>
                        <a:pt x="21" y="15"/>
                      </a:cubicBezTo>
                      <a:cubicBezTo>
                        <a:pt x="21" y="15"/>
                        <a:pt x="21" y="15"/>
                        <a:pt x="21" y="15"/>
                      </a:cubicBezTo>
                      <a:cubicBezTo>
                        <a:pt x="9" y="21"/>
                        <a:pt x="9" y="21"/>
                        <a:pt x="9" y="21"/>
                      </a:cubicBezTo>
                      <a:lnTo>
                        <a:pt x="9" y="20"/>
                      </a:lnTo>
                      <a:close/>
                      <a:moveTo>
                        <a:pt x="34" y="46"/>
                      </a:moveTo>
                      <a:cubicBezTo>
                        <a:pt x="21" y="51"/>
                        <a:pt x="21" y="51"/>
                        <a:pt x="21" y="51"/>
                      </a:cubicBezTo>
                      <a:cubicBezTo>
                        <a:pt x="21" y="51"/>
                        <a:pt x="21" y="51"/>
                        <a:pt x="21" y="51"/>
                      </a:cubicBezTo>
                      <a:cubicBezTo>
                        <a:pt x="20" y="49"/>
                        <a:pt x="20" y="49"/>
                        <a:pt x="20" y="49"/>
                      </a:cubicBezTo>
                      <a:cubicBezTo>
                        <a:pt x="21" y="49"/>
                        <a:pt x="21" y="49"/>
                        <a:pt x="21" y="49"/>
                      </a:cubicBezTo>
                      <a:cubicBezTo>
                        <a:pt x="33" y="44"/>
                        <a:pt x="33" y="44"/>
                        <a:pt x="33" y="44"/>
                      </a:cubicBezTo>
                      <a:cubicBezTo>
                        <a:pt x="33" y="44"/>
                        <a:pt x="33" y="44"/>
                        <a:pt x="33" y="44"/>
                      </a:cubicBezTo>
                      <a:cubicBezTo>
                        <a:pt x="34" y="45"/>
                        <a:pt x="34" y="45"/>
                        <a:pt x="34" y="45"/>
                      </a:cubicBezTo>
                      <a:lnTo>
                        <a:pt x="34" y="46"/>
                      </a:lnTo>
                      <a:close/>
                    </a:path>
                  </a:pathLst>
                </a:custGeom>
                <a:solidFill>
                  <a:srgbClr val="E93D2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00">
                    <a:solidFill>
                      <a:schemeClr val="bg1"/>
                    </a:solidFill>
                    <a:latin typeface="Impact" pitchFamily="34" charset="0"/>
                  </a:endParaRPr>
                </a:p>
              </p:txBody>
            </p:sp>
          </p:grpSp>
        </p:grpSp>
      </p:grpSp>
      <p:grpSp>
        <p:nvGrpSpPr>
          <p:cNvPr id="11" name="组合 10"/>
          <p:cNvGrpSpPr/>
          <p:nvPr/>
        </p:nvGrpSpPr>
        <p:grpSpPr>
          <a:xfrm>
            <a:off x="1251739" y="1275275"/>
            <a:ext cx="1479239" cy="907802"/>
            <a:chOff x="879218" y="1442216"/>
            <a:chExt cx="1766038" cy="1083809"/>
          </a:xfrm>
        </p:grpSpPr>
        <p:grpSp>
          <p:nvGrpSpPr>
            <p:cNvPr id="13" name="组合 12"/>
            <p:cNvGrpSpPr/>
            <p:nvPr/>
          </p:nvGrpSpPr>
          <p:grpSpPr>
            <a:xfrm>
              <a:off x="879218" y="1442216"/>
              <a:ext cx="1766038" cy="1083809"/>
              <a:chOff x="1375292" y="1014028"/>
              <a:chExt cx="1766038" cy="1083809"/>
            </a:xfrm>
          </p:grpSpPr>
          <p:grpSp>
            <p:nvGrpSpPr>
              <p:cNvPr id="15" name="组合 14"/>
              <p:cNvGrpSpPr/>
              <p:nvPr/>
            </p:nvGrpSpPr>
            <p:grpSpPr>
              <a:xfrm>
                <a:off x="1375292" y="1201709"/>
                <a:ext cx="636815" cy="672631"/>
                <a:chOff x="1833725" y="1586404"/>
                <a:chExt cx="849086" cy="896841"/>
              </a:xfrm>
              <a:effectLst>
                <a:outerShdw blurRad="215900" dist="152400" dir="2400000" algn="tl" rotWithShape="0">
                  <a:prstClr val="black">
                    <a:alpha val="13000"/>
                  </a:prstClr>
                </a:outerShdw>
              </a:effectLst>
            </p:grpSpPr>
            <p:sp>
              <p:nvSpPr>
                <p:cNvPr id="20" name="椭圆 19"/>
                <p:cNvSpPr/>
                <p:nvPr/>
              </p:nvSpPr>
              <p:spPr>
                <a:xfrm>
                  <a:off x="1833725" y="1634159"/>
                  <a:ext cx="849086" cy="849086"/>
                </a:xfrm>
                <a:prstGeom prst="ellipse">
                  <a:avLst/>
                </a:prstGeom>
                <a:solidFill>
                  <a:srgbClr val="E93D2B"/>
                </a:solidFill>
                <a:ln w="101600">
                  <a:gradFill>
                    <a:gsLst>
                      <a:gs pos="9000">
                        <a:srgbClr val="FCFCFC"/>
                      </a:gs>
                      <a:gs pos="85000">
                        <a:srgbClr val="C8C8C8"/>
                      </a:gs>
                    </a:gsLst>
                    <a:lin ang="3600000" scaled="0"/>
                  </a:gradFill>
                </a:ln>
                <a:effectLst>
                  <a:innerShdw blurRad="63500" dist="508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sp>
              <p:nvSpPr>
                <p:cNvPr id="21" name="文本框 12"/>
                <p:cNvSpPr txBox="1"/>
                <p:nvPr/>
              </p:nvSpPr>
              <p:spPr>
                <a:xfrm>
                  <a:off x="1992983" y="1586404"/>
                  <a:ext cx="510858" cy="832884"/>
                </a:xfrm>
                <a:prstGeom prst="rect">
                  <a:avLst/>
                </a:prstGeom>
                <a:noFill/>
              </p:spPr>
              <p:txBody>
                <a:bodyPr wrap="none" rtlCol="0">
                  <a:spAutoFit/>
                </a:bodyPr>
                <a:lstStyle/>
                <a:p>
                  <a:r>
                    <a:rPr lang="en-US" altLang="zh-CN" sz="2800" dirty="0">
                      <a:solidFill>
                        <a:schemeClr val="bg1"/>
                      </a:solidFill>
                      <a:latin typeface="Impact" pitchFamily="34" charset="0"/>
                      <a:ea typeface="+mj-ea"/>
                    </a:rPr>
                    <a:t>1</a:t>
                  </a:r>
                  <a:endParaRPr lang="zh-CN" altLang="en-US" sz="2800" dirty="0">
                    <a:solidFill>
                      <a:schemeClr val="bg1"/>
                    </a:solidFill>
                    <a:latin typeface="Impact" pitchFamily="34" charset="0"/>
                    <a:ea typeface="+mj-ea"/>
                  </a:endParaRPr>
                </a:p>
              </p:txBody>
            </p:sp>
          </p:grpSp>
          <p:grpSp>
            <p:nvGrpSpPr>
              <p:cNvPr id="16" name="组合 15"/>
              <p:cNvGrpSpPr/>
              <p:nvPr/>
            </p:nvGrpSpPr>
            <p:grpSpPr>
              <a:xfrm>
                <a:off x="2057521" y="1014028"/>
                <a:ext cx="1083809" cy="1083809"/>
                <a:chOff x="2743364" y="1336163"/>
                <a:chExt cx="1445078" cy="1445078"/>
              </a:xfrm>
              <a:effectLst>
                <a:outerShdw blurRad="215900" dist="152400" dir="2400000" algn="tl" rotWithShape="0">
                  <a:prstClr val="black">
                    <a:alpha val="13000"/>
                  </a:prstClr>
                </a:outerShdw>
              </a:effectLst>
            </p:grpSpPr>
            <p:sp>
              <p:nvSpPr>
                <p:cNvPr id="17" name="椭圆 16"/>
                <p:cNvSpPr/>
                <p:nvPr/>
              </p:nvSpPr>
              <p:spPr>
                <a:xfrm>
                  <a:off x="2743364" y="1336163"/>
                  <a:ext cx="1445078" cy="1445078"/>
                </a:xfrm>
                <a:prstGeom prst="ellipse">
                  <a:avLst/>
                </a:prstGeom>
                <a:gradFill>
                  <a:gsLst>
                    <a:gs pos="10000">
                      <a:srgbClr val="D0D0CD"/>
                    </a:gs>
                    <a:gs pos="86000">
                      <a:srgbClr val="FCFCFC"/>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sp>
              <p:nvSpPr>
                <p:cNvPr id="18" name="椭圆 17"/>
                <p:cNvSpPr/>
                <p:nvPr/>
              </p:nvSpPr>
              <p:spPr>
                <a:xfrm>
                  <a:off x="2910731" y="1503530"/>
                  <a:ext cx="1110344" cy="1110344"/>
                </a:xfrm>
                <a:prstGeom prst="ellipse">
                  <a:avLst/>
                </a:prstGeom>
                <a:noFill/>
                <a:ln w="101600">
                  <a:solidFill>
                    <a:srgbClr val="E93D2B"/>
                  </a:solidFill>
                </a:ln>
                <a:effectLst>
                  <a:innerShdw blurRad="88900" dist="50800" dir="14400000">
                    <a:prstClr val="black">
                      <a:alpha val="3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sp>
              <p:nvSpPr>
                <p:cNvPr id="19" name="椭圆 18"/>
                <p:cNvSpPr/>
                <p:nvPr/>
              </p:nvSpPr>
              <p:spPr>
                <a:xfrm>
                  <a:off x="2948383" y="1541182"/>
                  <a:ext cx="1035448" cy="1035448"/>
                </a:xfrm>
                <a:prstGeom prst="ellipse">
                  <a:avLst/>
                </a:prstGeom>
                <a:gradFill>
                  <a:gsLst>
                    <a:gs pos="0">
                      <a:srgbClr val="C1CACF"/>
                    </a:gs>
                    <a:gs pos="76000">
                      <a:srgbClr val="FCFCFC"/>
                    </a:gs>
                  </a:gsLst>
                  <a:lin ang="13500000" scaled="1"/>
                </a:gradFill>
                <a:ln>
                  <a:noFill/>
                </a:ln>
                <a:effectLst>
                  <a:outerShdw blurRad="762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grpSp>
        </p:grpSp>
        <p:sp>
          <p:nvSpPr>
            <p:cNvPr id="14" name="KSO_Shape"/>
            <p:cNvSpPr>
              <a:spLocks/>
            </p:cNvSpPr>
            <p:nvPr/>
          </p:nvSpPr>
          <p:spPr bwMode="auto">
            <a:xfrm>
              <a:off x="1819499" y="1827055"/>
              <a:ext cx="567703" cy="314129"/>
            </a:xfrm>
            <a:custGeom>
              <a:avLst/>
              <a:gdLst>
                <a:gd name="T0" fmla="*/ 1660776 w 2546350"/>
                <a:gd name="T1" fmla="*/ 783048 h 1409701"/>
                <a:gd name="T2" fmla="*/ 1769836 w 2546350"/>
                <a:gd name="T3" fmla="*/ 861918 h 1409701"/>
                <a:gd name="T4" fmla="*/ 921682 w 2546350"/>
                <a:gd name="T5" fmla="*/ 1409701 h 1409701"/>
                <a:gd name="T6" fmla="*/ 729797 w 2546350"/>
                <a:gd name="T7" fmla="*/ 859878 h 1409701"/>
                <a:gd name="T8" fmla="*/ 850647 w 2546350"/>
                <a:gd name="T9" fmla="*/ 778742 h 1409701"/>
                <a:gd name="T10" fmla="*/ 591880 w 2546350"/>
                <a:gd name="T11" fmla="*/ 727368 h 1409701"/>
                <a:gd name="T12" fmla="*/ 778102 w 2546350"/>
                <a:gd name="T13" fmla="*/ 739045 h 1409701"/>
                <a:gd name="T14" fmla="*/ 684667 w 2546350"/>
                <a:gd name="T15" fmla="*/ 817014 h 1409701"/>
                <a:gd name="T16" fmla="*/ 0 w 2546350"/>
                <a:gd name="T17" fmla="*/ 1339155 h 1409701"/>
                <a:gd name="T18" fmla="*/ 77074 w 2546350"/>
                <a:gd name="T19" fmla="*/ 740308 h 1409701"/>
                <a:gd name="T20" fmla="*/ 449520 w 2546350"/>
                <a:gd name="T21" fmla="*/ 727368 h 1409701"/>
                <a:gd name="T22" fmla="*/ 2425273 w 2546350"/>
                <a:gd name="T23" fmla="*/ 707077 h 1409701"/>
                <a:gd name="T24" fmla="*/ 2545217 w 2546350"/>
                <a:gd name="T25" fmla="*/ 788440 h 1409701"/>
                <a:gd name="T26" fmla="*/ 2353389 w 2546350"/>
                <a:gd name="T27" fmla="*/ 1338263 h 1409701"/>
                <a:gd name="T28" fmla="*/ 1748292 w 2546350"/>
                <a:gd name="T29" fmla="*/ 761030 h 1409701"/>
                <a:gd name="T30" fmla="*/ 1751639 w 2546350"/>
                <a:gd name="T31" fmla="*/ 672628 h 1409701"/>
                <a:gd name="T32" fmla="*/ 1318533 w 2546350"/>
                <a:gd name="T33" fmla="*/ 82101 h 1409701"/>
                <a:gd name="T34" fmla="*/ 1428751 w 2546350"/>
                <a:gd name="T35" fmla="*/ 162185 h 1409701"/>
                <a:gd name="T36" fmla="*/ 1493838 w 2546350"/>
                <a:gd name="T37" fmla="*/ 298986 h 1409701"/>
                <a:gd name="T38" fmla="*/ 1524257 w 2546350"/>
                <a:gd name="T39" fmla="*/ 372145 h 1409701"/>
                <a:gd name="T40" fmla="*/ 1505392 w 2546350"/>
                <a:gd name="T41" fmla="*/ 463325 h 1409701"/>
                <a:gd name="T42" fmla="*/ 1460047 w 2546350"/>
                <a:gd name="T43" fmla="*/ 561245 h 1409701"/>
                <a:gd name="T44" fmla="*/ 1364570 w 2546350"/>
                <a:gd name="T45" fmla="*/ 665831 h 1409701"/>
                <a:gd name="T46" fmla="*/ 1235529 w 2546350"/>
                <a:gd name="T47" fmla="*/ 699861 h 1409701"/>
                <a:gd name="T48" fmla="*/ 1111250 w 2546350"/>
                <a:gd name="T49" fmla="*/ 650631 h 1409701"/>
                <a:gd name="T50" fmla="*/ 1024391 w 2546350"/>
                <a:gd name="T51" fmla="*/ 535155 h 1409701"/>
                <a:gd name="T52" fmla="*/ 983737 w 2546350"/>
                <a:gd name="T53" fmla="*/ 456120 h 1409701"/>
                <a:gd name="T54" fmla="*/ 981706 w 2546350"/>
                <a:gd name="T55" fmla="*/ 350306 h 1409701"/>
                <a:gd name="T56" fmla="*/ 1016227 w 2546350"/>
                <a:gd name="T57" fmla="*/ 255428 h 1409701"/>
                <a:gd name="T58" fmla="*/ 1096056 w 2546350"/>
                <a:gd name="T59" fmla="*/ 132465 h 1409701"/>
                <a:gd name="T60" fmla="*/ 1216252 w 2546350"/>
                <a:gd name="T61" fmla="*/ 72346 h 1409701"/>
                <a:gd name="T62" fmla="*/ 607408 w 2546350"/>
                <a:gd name="T63" fmla="*/ 33571 h 1409701"/>
                <a:gd name="T64" fmla="*/ 712589 w 2546350"/>
                <a:gd name="T65" fmla="*/ 123183 h 1409701"/>
                <a:gd name="T66" fmla="*/ 769261 w 2546350"/>
                <a:gd name="T67" fmla="*/ 265656 h 1409701"/>
                <a:gd name="T68" fmla="*/ 798064 w 2546350"/>
                <a:gd name="T69" fmla="*/ 332602 h 1409701"/>
                <a:gd name="T70" fmla="*/ 773361 w 2546350"/>
                <a:gd name="T71" fmla="*/ 407758 h 1409701"/>
                <a:gd name="T72" fmla="*/ 720523 w 2546350"/>
                <a:gd name="T73" fmla="*/ 523831 h 1409701"/>
                <a:gd name="T74" fmla="*/ 618969 w 2546350"/>
                <a:gd name="T75" fmla="*/ 619796 h 1409701"/>
                <a:gd name="T76" fmla="*/ 487264 w 2546350"/>
                <a:gd name="T77" fmla="*/ 642029 h 1409701"/>
                <a:gd name="T78" fmla="*/ 367575 w 2546350"/>
                <a:gd name="T79" fmla="*/ 581909 h 1409701"/>
                <a:gd name="T80" fmla="*/ 287555 w 2546350"/>
                <a:gd name="T81" fmla="*/ 458947 h 1409701"/>
                <a:gd name="T82" fmla="*/ 251422 w 2546350"/>
                <a:gd name="T83" fmla="*/ 393595 h 1409701"/>
                <a:gd name="T84" fmla="*/ 256812 w 2546350"/>
                <a:gd name="T85" fmla="*/ 287371 h 1409701"/>
                <a:gd name="T86" fmla="*/ 290275 w 2546350"/>
                <a:gd name="T87" fmla="*/ 192832 h 1409701"/>
                <a:gd name="T88" fmla="*/ 372335 w 2546350"/>
                <a:gd name="T89" fmla="*/ 72365 h 1409701"/>
                <a:gd name="T90" fmla="*/ 493838 w 2546350"/>
                <a:gd name="T91" fmla="*/ 15875 h 1409701"/>
                <a:gd name="T92" fmla="*/ 2131399 w 2546350"/>
                <a:gd name="T93" fmla="*/ 28121 h 1409701"/>
                <a:gd name="T94" fmla="*/ 2230687 w 2546350"/>
                <a:gd name="T95" fmla="*/ 126773 h 1409701"/>
                <a:gd name="T96" fmla="*/ 2278638 w 2546350"/>
                <a:gd name="T97" fmla="*/ 268548 h 1409701"/>
                <a:gd name="T98" fmla="*/ 2303010 w 2546350"/>
                <a:gd name="T99" fmla="*/ 342808 h 1409701"/>
                <a:gd name="T100" fmla="*/ 2271717 w 2546350"/>
                <a:gd name="T101" fmla="*/ 401411 h 1409701"/>
                <a:gd name="T102" fmla="*/ 2206659 w 2546350"/>
                <a:gd name="T103" fmla="*/ 537936 h 1409701"/>
                <a:gd name="T104" fmla="*/ 2096263 w 2546350"/>
                <a:gd name="T105" fmla="*/ 618218 h 1409701"/>
                <a:gd name="T106" fmla="*/ 1962972 w 2546350"/>
                <a:gd name="T107" fmla="*/ 620259 h 1409701"/>
                <a:gd name="T108" fmla="*/ 1850763 w 2546350"/>
                <a:gd name="T109" fmla="*/ 543152 h 1409701"/>
                <a:gd name="T110" fmla="*/ 1783438 w 2546350"/>
                <a:gd name="T111" fmla="*/ 408895 h 1409701"/>
                <a:gd name="T112" fmla="*/ 1749644 w 2546350"/>
                <a:gd name="T113" fmla="*/ 354290 h 1409701"/>
                <a:gd name="T114" fmla="*/ 1770632 w 2546350"/>
                <a:gd name="T115" fmla="*/ 268288 h 1409701"/>
                <a:gd name="T116" fmla="*/ 1811774 w 2546350"/>
                <a:gd name="T117" fmla="*/ 145370 h 1409701"/>
                <a:gd name="T118" fmla="*/ 1905168 w 2546350"/>
                <a:gd name="T119" fmla="*/ 38100 h 1409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46350" h="1409701">
                  <a:moveTo>
                    <a:pt x="1205490" y="715963"/>
                  </a:moveTo>
                  <a:lnTo>
                    <a:pt x="1293463" y="715963"/>
                  </a:lnTo>
                  <a:lnTo>
                    <a:pt x="1320445" y="783954"/>
                  </a:lnTo>
                  <a:lnTo>
                    <a:pt x="1271470" y="813191"/>
                  </a:lnTo>
                  <a:lnTo>
                    <a:pt x="1310469" y="955292"/>
                  </a:lnTo>
                  <a:lnTo>
                    <a:pt x="1402297" y="721402"/>
                  </a:lnTo>
                  <a:lnTo>
                    <a:pt x="1433360" y="726162"/>
                  </a:lnTo>
                  <a:lnTo>
                    <a:pt x="1463969" y="731601"/>
                  </a:lnTo>
                  <a:lnTo>
                    <a:pt x="1494805" y="737494"/>
                  </a:lnTo>
                  <a:lnTo>
                    <a:pt x="1509997" y="740667"/>
                  </a:lnTo>
                  <a:lnTo>
                    <a:pt x="1525188" y="743840"/>
                  </a:lnTo>
                  <a:lnTo>
                    <a:pt x="1539699" y="747239"/>
                  </a:lnTo>
                  <a:lnTo>
                    <a:pt x="1554664" y="750639"/>
                  </a:lnTo>
                  <a:lnTo>
                    <a:pt x="1568948" y="754491"/>
                  </a:lnTo>
                  <a:lnTo>
                    <a:pt x="1583006" y="757891"/>
                  </a:lnTo>
                  <a:lnTo>
                    <a:pt x="1597063" y="761971"/>
                  </a:lnTo>
                  <a:lnTo>
                    <a:pt x="1610441" y="765823"/>
                  </a:lnTo>
                  <a:lnTo>
                    <a:pt x="1623818" y="770129"/>
                  </a:lnTo>
                  <a:lnTo>
                    <a:pt x="1636289" y="774209"/>
                  </a:lnTo>
                  <a:lnTo>
                    <a:pt x="1648759" y="778515"/>
                  </a:lnTo>
                  <a:lnTo>
                    <a:pt x="1660776" y="783048"/>
                  </a:lnTo>
                  <a:lnTo>
                    <a:pt x="1672113" y="787581"/>
                  </a:lnTo>
                  <a:lnTo>
                    <a:pt x="1683223" y="792113"/>
                  </a:lnTo>
                  <a:lnTo>
                    <a:pt x="1693653" y="796873"/>
                  </a:lnTo>
                  <a:lnTo>
                    <a:pt x="1703629" y="801632"/>
                  </a:lnTo>
                  <a:lnTo>
                    <a:pt x="1712699" y="806618"/>
                  </a:lnTo>
                  <a:lnTo>
                    <a:pt x="1721542" y="811604"/>
                  </a:lnTo>
                  <a:lnTo>
                    <a:pt x="1729704" y="817043"/>
                  </a:lnTo>
                  <a:lnTo>
                    <a:pt x="1736960" y="822256"/>
                  </a:lnTo>
                  <a:lnTo>
                    <a:pt x="1743762" y="827695"/>
                  </a:lnTo>
                  <a:lnTo>
                    <a:pt x="1749657" y="833135"/>
                  </a:lnTo>
                  <a:lnTo>
                    <a:pt x="1752378" y="835854"/>
                  </a:lnTo>
                  <a:lnTo>
                    <a:pt x="1754872" y="838801"/>
                  </a:lnTo>
                  <a:lnTo>
                    <a:pt x="1757139" y="841520"/>
                  </a:lnTo>
                  <a:lnTo>
                    <a:pt x="1759180" y="844240"/>
                  </a:lnTo>
                  <a:lnTo>
                    <a:pt x="1761221" y="847186"/>
                  </a:lnTo>
                  <a:lnTo>
                    <a:pt x="1762808" y="850133"/>
                  </a:lnTo>
                  <a:lnTo>
                    <a:pt x="1764168" y="853079"/>
                  </a:lnTo>
                  <a:lnTo>
                    <a:pt x="1765528" y="855799"/>
                  </a:lnTo>
                  <a:lnTo>
                    <a:pt x="1767569" y="857838"/>
                  </a:lnTo>
                  <a:lnTo>
                    <a:pt x="1768703" y="859878"/>
                  </a:lnTo>
                  <a:lnTo>
                    <a:pt x="1769836" y="861918"/>
                  </a:lnTo>
                  <a:lnTo>
                    <a:pt x="1770063" y="863278"/>
                  </a:lnTo>
                  <a:lnTo>
                    <a:pt x="1770063" y="864184"/>
                  </a:lnTo>
                  <a:lnTo>
                    <a:pt x="1770063" y="1395196"/>
                  </a:lnTo>
                  <a:lnTo>
                    <a:pt x="1770063" y="1396556"/>
                  </a:lnTo>
                  <a:lnTo>
                    <a:pt x="1769610" y="1398143"/>
                  </a:lnTo>
                  <a:lnTo>
                    <a:pt x="1768930" y="1399502"/>
                  </a:lnTo>
                  <a:lnTo>
                    <a:pt x="1768023" y="1400862"/>
                  </a:lnTo>
                  <a:lnTo>
                    <a:pt x="1767116" y="1402222"/>
                  </a:lnTo>
                  <a:lnTo>
                    <a:pt x="1765755" y="1403355"/>
                  </a:lnTo>
                  <a:lnTo>
                    <a:pt x="1764168" y="1404488"/>
                  </a:lnTo>
                  <a:lnTo>
                    <a:pt x="1762581" y="1405395"/>
                  </a:lnTo>
                  <a:lnTo>
                    <a:pt x="1760767" y="1406528"/>
                  </a:lnTo>
                  <a:lnTo>
                    <a:pt x="1758726" y="1407208"/>
                  </a:lnTo>
                  <a:lnTo>
                    <a:pt x="1754192" y="1408795"/>
                  </a:lnTo>
                  <a:lnTo>
                    <a:pt x="1749430" y="1409475"/>
                  </a:lnTo>
                  <a:lnTo>
                    <a:pt x="1746936" y="1409701"/>
                  </a:lnTo>
                  <a:lnTo>
                    <a:pt x="1743989" y="1409701"/>
                  </a:lnTo>
                  <a:lnTo>
                    <a:pt x="1604307" y="1409701"/>
                  </a:lnTo>
                  <a:lnTo>
                    <a:pt x="1590791" y="1027113"/>
                  </a:lnTo>
                  <a:lnTo>
                    <a:pt x="1577077" y="1409701"/>
                  </a:lnTo>
                  <a:lnTo>
                    <a:pt x="921682" y="1409701"/>
                  </a:lnTo>
                  <a:lnTo>
                    <a:pt x="908166" y="1027113"/>
                  </a:lnTo>
                  <a:lnTo>
                    <a:pt x="894451" y="1409701"/>
                  </a:lnTo>
                  <a:lnTo>
                    <a:pt x="754511" y="1409701"/>
                  </a:lnTo>
                  <a:lnTo>
                    <a:pt x="752017" y="1409701"/>
                  </a:lnTo>
                  <a:lnTo>
                    <a:pt x="749523" y="1409475"/>
                  </a:lnTo>
                  <a:lnTo>
                    <a:pt x="744535" y="1408795"/>
                  </a:lnTo>
                  <a:lnTo>
                    <a:pt x="740227" y="1407208"/>
                  </a:lnTo>
                  <a:lnTo>
                    <a:pt x="738186" y="1406528"/>
                  </a:lnTo>
                  <a:lnTo>
                    <a:pt x="736145" y="1405395"/>
                  </a:lnTo>
                  <a:lnTo>
                    <a:pt x="734785" y="1404488"/>
                  </a:lnTo>
                  <a:lnTo>
                    <a:pt x="733198" y="1403355"/>
                  </a:lnTo>
                  <a:lnTo>
                    <a:pt x="731837" y="1402222"/>
                  </a:lnTo>
                  <a:lnTo>
                    <a:pt x="730704" y="1400862"/>
                  </a:lnTo>
                  <a:lnTo>
                    <a:pt x="729797" y="1399502"/>
                  </a:lnTo>
                  <a:lnTo>
                    <a:pt x="729117" y="1398143"/>
                  </a:lnTo>
                  <a:lnTo>
                    <a:pt x="728890" y="1396556"/>
                  </a:lnTo>
                  <a:lnTo>
                    <a:pt x="728663" y="1395196"/>
                  </a:lnTo>
                  <a:lnTo>
                    <a:pt x="728663" y="864184"/>
                  </a:lnTo>
                  <a:lnTo>
                    <a:pt x="728663" y="863278"/>
                  </a:lnTo>
                  <a:lnTo>
                    <a:pt x="728890" y="861918"/>
                  </a:lnTo>
                  <a:lnTo>
                    <a:pt x="729797" y="859878"/>
                  </a:lnTo>
                  <a:lnTo>
                    <a:pt x="731384" y="857838"/>
                  </a:lnTo>
                  <a:lnTo>
                    <a:pt x="733198" y="855799"/>
                  </a:lnTo>
                  <a:lnTo>
                    <a:pt x="734332" y="853079"/>
                  </a:lnTo>
                  <a:lnTo>
                    <a:pt x="735919" y="850133"/>
                  </a:lnTo>
                  <a:lnTo>
                    <a:pt x="737733" y="847186"/>
                  </a:lnTo>
                  <a:lnTo>
                    <a:pt x="739546" y="844240"/>
                  </a:lnTo>
                  <a:lnTo>
                    <a:pt x="741814" y="841520"/>
                  </a:lnTo>
                  <a:lnTo>
                    <a:pt x="744081" y="838801"/>
                  </a:lnTo>
                  <a:lnTo>
                    <a:pt x="746575" y="835854"/>
                  </a:lnTo>
                  <a:lnTo>
                    <a:pt x="749296" y="833135"/>
                  </a:lnTo>
                  <a:lnTo>
                    <a:pt x="755191" y="827695"/>
                  </a:lnTo>
                  <a:lnTo>
                    <a:pt x="761993" y="822256"/>
                  </a:lnTo>
                  <a:lnTo>
                    <a:pt x="769249" y="817043"/>
                  </a:lnTo>
                  <a:lnTo>
                    <a:pt x="777638" y="811604"/>
                  </a:lnTo>
                  <a:lnTo>
                    <a:pt x="786254" y="806618"/>
                  </a:lnTo>
                  <a:lnTo>
                    <a:pt x="795777" y="801632"/>
                  </a:lnTo>
                  <a:lnTo>
                    <a:pt x="805527" y="796873"/>
                  </a:lnTo>
                  <a:lnTo>
                    <a:pt x="816183" y="792113"/>
                  </a:lnTo>
                  <a:lnTo>
                    <a:pt x="827293" y="787581"/>
                  </a:lnTo>
                  <a:lnTo>
                    <a:pt x="838630" y="783048"/>
                  </a:lnTo>
                  <a:lnTo>
                    <a:pt x="850647" y="778742"/>
                  </a:lnTo>
                  <a:lnTo>
                    <a:pt x="863345" y="774209"/>
                  </a:lnTo>
                  <a:lnTo>
                    <a:pt x="876268" y="770129"/>
                  </a:lnTo>
                  <a:lnTo>
                    <a:pt x="889419" y="766050"/>
                  </a:lnTo>
                  <a:lnTo>
                    <a:pt x="903023" y="761971"/>
                  </a:lnTo>
                  <a:lnTo>
                    <a:pt x="917081" y="758344"/>
                  </a:lnTo>
                  <a:lnTo>
                    <a:pt x="931139" y="754491"/>
                  </a:lnTo>
                  <a:lnTo>
                    <a:pt x="945650" y="750865"/>
                  </a:lnTo>
                  <a:lnTo>
                    <a:pt x="960388" y="747466"/>
                  </a:lnTo>
                  <a:lnTo>
                    <a:pt x="975352" y="743840"/>
                  </a:lnTo>
                  <a:lnTo>
                    <a:pt x="990544" y="740893"/>
                  </a:lnTo>
                  <a:lnTo>
                    <a:pt x="1005735" y="737494"/>
                  </a:lnTo>
                  <a:lnTo>
                    <a:pt x="1036344" y="731828"/>
                  </a:lnTo>
                  <a:lnTo>
                    <a:pt x="1067407" y="726388"/>
                  </a:lnTo>
                  <a:lnTo>
                    <a:pt x="1098470" y="721629"/>
                  </a:lnTo>
                  <a:lnTo>
                    <a:pt x="1188484" y="955292"/>
                  </a:lnTo>
                  <a:lnTo>
                    <a:pt x="1227483" y="813191"/>
                  </a:lnTo>
                  <a:lnTo>
                    <a:pt x="1178281" y="783954"/>
                  </a:lnTo>
                  <a:lnTo>
                    <a:pt x="1205490" y="715963"/>
                  </a:lnTo>
                  <a:close/>
                  <a:moveTo>
                    <a:pt x="476723" y="658812"/>
                  </a:moveTo>
                  <a:lnTo>
                    <a:pt x="564677" y="658812"/>
                  </a:lnTo>
                  <a:lnTo>
                    <a:pt x="591880" y="727368"/>
                  </a:lnTo>
                  <a:lnTo>
                    <a:pt x="542915" y="756425"/>
                  </a:lnTo>
                  <a:lnTo>
                    <a:pt x="581452" y="898986"/>
                  </a:lnTo>
                  <a:lnTo>
                    <a:pt x="673487" y="664487"/>
                  </a:lnTo>
                  <a:lnTo>
                    <a:pt x="704317" y="669481"/>
                  </a:lnTo>
                  <a:lnTo>
                    <a:pt x="735373" y="674703"/>
                  </a:lnTo>
                  <a:lnTo>
                    <a:pt x="766202" y="680605"/>
                  </a:lnTo>
                  <a:lnTo>
                    <a:pt x="781163" y="683783"/>
                  </a:lnTo>
                  <a:lnTo>
                    <a:pt x="796125" y="686961"/>
                  </a:lnTo>
                  <a:lnTo>
                    <a:pt x="811086" y="690366"/>
                  </a:lnTo>
                  <a:lnTo>
                    <a:pt x="825594" y="693998"/>
                  </a:lnTo>
                  <a:lnTo>
                    <a:pt x="840329" y="697630"/>
                  </a:lnTo>
                  <a:lnTo>
                    <a:pt x="854383" y="701263"/>
                  </a:lnTo>
                  <a:lnTo>
                    <a:pt x="868211" y="705122"/>
                  </a:lnTo>
                  <a:lnTo>
                    <a:pt x="870360" y="705778"/>
                  </a:lnTo>
                  <a:lnTo>
                    <a:pt x="856570" y="709807"/>
                  </a:lnTo>
                  <a:lnTo>
                    <a:pt x="842283" y="714340"/>
                  </a:lnTo>
                  <a:lnTo>
                    <a:pt x="828449" y="719099"/>
                  </a:lnTo>
                  <a:lnTo>
                    <a:pt x="815069" y="723859"/>
                  </a:lnTo>
                  <a:lnTo>
                    <a:pt x="802369" y="728846"/>
                  </a:lnTo>
                  <a:lnTo>
                    <a:pt x="789895" y="734059"/>
                  </a:lnTo>
                  <a:lnTo>
                    <a:pt x="778102" y="739045"/>
                  </a:lnTo>
                  <a:lnTo>
                    <a:pt x="766763" y="744258"/>
                  </a:lnTo>
                  <a:lnTo>
                    <a:pt x="755877" y="749924"/>
                  </a:lnTo>
                  <a:lnTo>
                    <a:pt x="746126" y="755364"/>
                  </a:lnTo>
                  <a:lnTo>
                    <a:pt x="736374" y="761030"/>
                  </a:lnTo>
                  <a:lnTo>
                    <a:pt x="727983" y="766697"/>
                  </a:lnTo>
                  <a:lnTo>
                    <a:pt x="719819" y="772590"/>
                  </a:lnTo>
                  <a:lnTo>
                    <a:pt x="712788" y="778709"/>
                  </a:lnTo>
                  <a:lnTo>
                    <a:pt x="709386" y="781656"/>
                  </a:lnTo>
                  <a:lnTo>
                    <a:pt x="706211" y="784602"/>
                  </a:lnTo>
                  <a:lnTo>
                    <a:pt x="703490" y="788002"/>
                  </a:lnTo>
                  <a:lnTo>
                    <a:pt x="700542" y="790948"/>
                  </a:lnTo>
                  <a:lnTo>
                    <a:pt x="698047" y="794122"/>
                  </a:lnTo>
                  <a:lnTo>
                    <a:pt x="696006" y="797295"/>
                  </a:lnTo>
                  <a:lnTo>
                    <a:pt x="693738" y="800695"/>
                  </a:lnTo>
                  <a:lnTo>
                    <a:pt x="692151" y="803868"/>
                  </a:lnTo>
                  <a:lnTo>
                    <a:pt x="690563" y="807041"/>
                  </a:lnTo>
                  <a:lnTo>
                    <a:pt x="689202" y="810441"/>
                  </a:lnTo>
                  <a:lnTo>
                    <a:pt x="686935" y="812481"/>
                  </a:lnTo>
                  <a:lnTo>
                    <a:pt x="685574" y="814747"/>
                  </a:lnTo>
                  <a:lnTo>
                    <a:pt x="684893" y="815654"/>
                  </a:lnTo>
                  <a:lnTo>
                    <a:pt x="684667" y="817014"/>
                  </a:lnTo>
                  <a:lnTo>
                    <a:pt x="684440" y="818147"/>
                  </a:lnTo>
                  <a:lnTo>
                    <a:pt x="684213" y="819507"/>
                  </a:lnTo>
                  <a:lnTo>
                    <a:pt x="684213" y="1354137"/>
                  </a:lnTo>
                  <a:lnTo>
                    <a:pt x="193036" y="1354137"/>
                  </a:lnTo>
                  <a:lnTo>
                    <a:pt x="179272" y="971549"/>
                  </a:lnTo>
                  <a:lnTo>
                    <a:pt x="165708" y="1354137"/>
                  </a:lnTo>
                  <a:lnTo>
                    <a:pt x="26069" y="1354137"/>
                  </a:lnTo>
                  <a:lnTo>
                    <a:pt x="23576" y="1353910"/>
                  </a:lnTo>
                  <a:lnTo>
                    <a:pt x="20855" y="1353683"/>
                  </a:lnTo>
                  <a:lnTo>
                    <a:pt x="16095" y="1352775"/>
                  </a:lnTo>
                  <a:lnTo>
                    <a:pt x="11561" y="1351640"/>
                  </a:lnTo>
                  <a:lnTo>
                    <a:pt x="9748" y="1350505"/>
                  </a:lnTo>
                  <a:lnTo>
                    <a:pt x="7707" y="1349824"/>
                  </a:lnTo>
                  <a:lnTo>
                    <a:pt x="6121" y="1348689"/>
                  </a:lnTo>
                  <a:lnTo>
                    <a:pt x="4761" y="1347554"/>
                  </a:lnTo>
                  <a:lnTo>
                    <a:pt x="3174" y="1346419"/>
                  </a:lnTo>
                  <a:lnTo>
                    <a:pt x="2040" y="1345057"/>
                  </a:lnTo>
                  <a:lnTo>
                    <a:pt x="1360" y="1343695"/>
                  </a:lnTo>
                  <a:lnTo>
                    <a:pt x="680" y="1342333"/>
                  </a:lnTo>
                  <a:lnTo>
                    <a:pt x="453" y="1340744"/>
                  </a:lnTo>
                  <a:lnTo>
                    <a:pt x="0" y="1339155"/>
                  </a:lnTo>
                  <a:lnTo>
                    <a:pt x="0" y="807729"/>
                  </a:lnTo>
                  <a:lnTo>
                    <a:pt x="0" y="806367"/>
                  </a:lnTo>
                  <a:lnTo>
                    <a:pt x="453" y="805459"/>
                  </a:lnTo>
                  <a:lnTo>
                    <a:pt x="1360" y="803189"/>
                  </a:lnTo>
                  <a:lnTo>
                    <a:pt x="2720" y="801146"/>
                  </a:lnTo>
                  <a:lnTo>
                    <a:pt x="4761" y="799330"/>
                  </a:lnTo>
                  <a:lnTo>
                    <a:pt x="5894" y="796379"/>
                  </a:lnTo>
                  <a:lnTo>
                    <a:pt x="7481" y="793201"/>
                  </a:lnTo>
                  <a:lnTo>
                    <a:pt x="9294" y="790477"/>
                  </a:lnTo>
                  <a:lnTo>
                    <a:pt x="10881" y="787753"/>
                  </a:lnTo>
                  <a:lnTo>
                    <a:pt x="13148" y="784801"/>
                  </a:lnTo>
                  <a:lnTo>
                    <a:pt x="15415" y="781850"/>
                  </a:lnTo>
                  <a:lnTo>
                    <a:pt x="17908" y="779126"/>
                  </a:lnTo>
                  <a:lnTo>
                    <a:pt x="20629" y="776402"/>
                  </a:lnTo>
                  <a:lnTo>
                    <a:pt x="26523" y="770727"/>
                  </a:lnTo>
                  <a:lnTo>
                    <a:pt x="33323" y="765506"/>
                  </a:lnTo>
                  <a:lnTo>
                    <a:pt x="40804" y="760285"/>
                  </a:lnTo>
                  <a:lnTo>
                    <a:pt x="48738" y="755063"/>
                  </a:lnTo>
                  <a:lnTo>
                    <a:pt x="57579" y="750069"/>
                  </a:lnTo>
                  <a:lnTo>
                    <a:pt x="66873" y="745075"/>
                  </a:lnTo>
                  <a:lnTo>
                    <a:pt x="77074" y="740308"/>
                  </a:lnTo>
                  <a:lnTo>
                    <a:pt x="87728" y="735541"/>
                  </a:lnTo>
                  <a:lnTo>
                    <a:pt x="98382" y="730547"/>
                  </a:lnTo>
                  <a:lnTo>
                    <a:pt x="110170" y="726006"/>
                  </a:lnTo>
                  <a:lnTo>
                    <a:pt x="122184" y="721693"/>
                  </a:lnTo>
                  <a:lnTo>
                    <a:pt x="134652" y="717380"/>
                  </a:lnTo>
                  <a:lnTo>
                    <a:pt x="147573" y="713294"/>
                  </a:lnTo>
                  <a:lnTo>
                    <a:pt x="160721" y="709208"/>
                  </a:lnTo>
                  <a:lnTo>
                    <a:pt x="174322" y="705122"/>
                  </a:lnTo>
                  <a:lnTo>
                    <a:pt x="188377" y="701263"/>
                  </a:lnTo>
                  <a:lnTo>
                    <a:pt x="202658" y="697630"/>
                  </a:lnTo>
                  <a:lnTo>
                    <a:pt x="216940" y="693998"/>
                  </a:lnTo>
                  <a:lnTo>
                    <a:pt x="231901" y="690366"/>
                  </a:lnTo>
                  <a:lnTo>
                    <a:pt x="246862" y="687188"/>
                  </a:lnTo>
                  <a:lnTo>
                    <a:pt x="261824" y="683783"/>
                  </a:lnTo>
                  <a:lnTo>
                    <a:pt x="277012" y="680832"/>
                  </a:lnTo>
                  <a:lnTo>
                    <a:pt x="307841" y="674703"/>
                  </a:lnTo>
                  <a:lnTo>
                    <a:pt x="338897" y="669481"/>
                  </a:lnTo>
                  <a:lnTo>
                    <a:pt x="369953" y="664714"/>
                  </a:lnTo>
                  <a:lnTo>
                    <a:pt x="459948" y="898986"/>
                  </a:lnTo>
                  <a:lnTo>
                    <a:pt x="498485" y="756425"/>
                  </a:lnTo>
                  <a:lnTo>
                    <a:pt x="449520" y="727368"/>
                  </a:lnTo>
                  <a:lnTo>
                    <a:pt x="476723" y="658812"/>
                  </a:lnTo>
                  <a:close/>
                  <a:moveTo>
                    <a:pt x="1981777" y="644525"/>
                  </a:moveTo>
                  <a:lnTo>
                    <a:pt x="2069750" y="644525"/>
                  </a:lnTo>
                  <a:lnTo>
                    <a:pt x="2096959" y="712516"/>
                  </a:lnTo>
                  <a:lnTo>
                    <a:pt x="2047757" y="741753"/>
                  </a:lnTo>
                  <a:lnTo>
                    <a:pt x="2086529" y="883854"/>
                  </a:lnTo>
                  <a:lnTo>
                    <a:pt x="2178357" y="649964"/>
                  </a:lnTo>
                  <a:lnTo>
                    <a:pt x="2209420" y="654724"/>
                  </a:lnTo>
                  <a:lnTo>
                    <a:pt x="2240256" y="660390"/>
                  </a:lnTo>
                  <a:lnTo>
                    <a:pt x="2271092" y="666056"/>
                  </a:lnTo>
                  <a:lnTo>
                    <a:pt x="2286284" y="669229"/>
                  </a:lnTo>
                  <a:lnTo>
                    <a:pt x="2301248" y="672402"/>
                  </a:lnTo>
                  <a:lnTo>
                    <a:pt x="2316213" y="675801"/>
                  </a:lnTo>
                  <a:lnTo>
                    <a:pt x="2330724" y="679201"/>
                  </a:lnTo>
                  <a:lnTo>
                    <a:pt x="2345235" y="683053"/>
                  </a:lnTo>
                  <a:lnTo>
                    <a:pt x="2359293" y="686680"/>
                  </a:lnTo>
                  <a:lnTo>
                    <a:pt x="2373124" y="690533"/>
                  </a:lnTo>
                  <a:lnTo>
                    <a:pt x="2386501" y="694385"/>
                  </a:lnTo>
                  <a:lnTo>
                    <a:pt x="2399879" y="698691"/>
                  </a:lnTo>
                  <a:lnTo>
                    <a:pt x="2412576" y="702771"/>
                  </a:lnTo>
                  <a:lnTo>
                    <a:pt x="2425273" y="707077"/>
                  </a:lnTo>
                  <a:lnTo>
                    <a:pt x="2437063" y="711610"/>
                  </a:lnTo>
                  <a:lnTo>
                    <a:pt x="2448400" y="716143"/>
                  </a:lnTo>
                  <a:lnTo>
                    <a:pt x="2459510" y="720675"/>
                  </a:lnTo>
                  <a:lnTo>
                    <a:pt x="2469940" y="725435"/>
                  </a:lnTo>
                  <a:lnTo>
                    <a:pt x="2479916" y="730194"/>
                  </a:lnTo>
                  <a:lnTo>
                    <a:pt x="2489213" y="735180"/>
                  </a:lnTo>
                  <a:lnTo>
                    <a:pt x="2497829" y="740393"/>
                  </a:lnTo>
                  <a:lnTo>
                    <a:pt x="2505991" y="745605"/>
                  </a:lnTo>
                  <a:lnTo>
                    <a:pt x="2513247" y="750818"/>
                  </a:lnTo>
                  <a:lnTo>
                    <a:pt x="2520049" y="756257"/>
                  </a:lnTo>
                  <a:lnTo>
                    <a:pt x="2525944" y="761697"/>
                  </a:lnTo>
                  <a:lnTo>
                    <a:pt x="2528665" y="764416"/>
                  </a:lnTo>
                  <a:lnTo>
                    <a:pt x="2531159" y="767363"/>
                  </a:lnTo>
                  <a:lnTo>
                    <a:pt x="2533426" y="770082"/>
                  </a:lnTo>
                  <a:lnTo>
                    <a:pt x="2535467" y="772802"/>
                  </a:lnTo>
                  <a:lnTo>
                    <a:pt x="2537508" y="775975"/>
                  </a:lnTo>
                  <a:lnTo>
                    <a:pt x="2538868" y="778695"/>
                  </a:lnTo>
                  <a:lnTo>
                    <a:pt x="2540455" y="781641"/>
                  </a:lnTo>
                  <a:lnTo>
                    <a:pt x="2541815" y="784361"/>
                  </a:lnTo>
                  <a:lnTo>
                    <a:pt x="2543856" y="786400"/>
                  </a:lnTo>
                  <a:lnTo>
                    <a:pt x="2545217" y="788440"/>
                  </a:lnTo>
                  <a:lnTo>
                    <a:pt x="2546123" y="790480"/>
                  </a:lnTo>
                  <a:lnTo>
                    <a:pt x="2546350" y="791840"/>
                  </a:lnTo>
                  <a:lnTo>
                    <a:pt x="2546350" y="792746"/>
                  </a:lnTo>
                  <a:lnTo>
                    <a:pt x="2546350" y="1323758"/>
                  </a:lnTo>
                  <a:lnTo>
                    <a:pt x="2546350" y="1325118"/>
                  </a:lnTo>
                  <a:lnTo>
                    <a:pt x="2545670" y="1326705"/>
                  </a:lnTo>
                  <a:lnTo>
                    <a:pt x="2545217" y="1328064"/>
                  </a:lnTo>
                  <a:lnTo>
                    <a:pt x="2544310" y="1329424"/>
                  </a:lnTo>
                  <a:lnTo>
                    <a:pt x="2543176" y="1330784"/>
                  </a:lnTo>
                  <a:lnTo>
                    <a:pt x="2542042" y="1332144"/>
                  </a:lnTo>
                  <a:lnTo>
                    <a:pt x="2540455" y="1333050"/>
                  </a:lnTo>
                  <a:lnTo>
                    <a:pt x="2538641" y="1333957"/>
                  </a:lnTo>
                  <a:lnTo>
                    <a:pt x="2537054" y="1335090"/>
                  </a:lnTo>
                  <a:lnTo>
                    <a:pt x="2535013" y="1335770"/>
                  </a:lnTo>
                  <a:lnTo>
                    <a:pt x="2530479" y="1337357"/>
                  </a:lnTo>
                  <a:lnTo>
                    <a:pt x="2525490" y="1338037"/>
                  </a:lnTo>
                  <a:lnTo>
                    <a:pt x="2522996" y="1338263"/>
                  </a:lnTo>
                  <a:lnTo>
                    <a:pt x="2520276" y="1338263"/>
                  </a:lnTo>
                  <a:lnTo>
                    <a:pt x="2380604" y="1338263"/>
                  </a:lnTo>
                  <a:lnTo>
                    <a:pt x="2367197" y="957263"/>
                  </a:lnTo>
                  <a:lnTo>
                    <a:pt x="2353389" y="1338263"/>
                  </a:lnTo>
                  <a:lnTo>
                    <a:pt x="1800226" y="1338263"/>
                  </a:lnTo>
                  <a:lnTo>
                    <a:pt x="1800226" y="819507"/>
                  </a:lnTo>
                  <a:lnTo>
                    <a:pt x="1799999" y="818147"/>
                  </a:lnTo>
                  <a:lnTo>
                    <a:pt x="1799773" y="817014"/>
                  </a:lnTo>
                  <a:lnTo>
                    <a:pt x="1799546" y="815654"/>
                  </a:lnTo>
                  <a:lnTo>
                    <a:pt x="1798865" y="814747"/>
                  </a:lnTo>
                  <a:lnTo>
                    <a:pt x="1797278" y="812481"/>
                  </a:lnTo>
                  <a:lnTo>
                    <a:pt x="1795237" y="810441"/>
                  </a:lnTo>
                  <a:lnTo>
                    <a:pt x="1794103" y="807041"/>
                  </a:lnTo>
                  <a:lnTo>
                    <a:pt x="1792515" y="803868"/>
                  </a:lnTo>
                  <a:lnTo>
                    <a:pt x="1790474" y="800695"/>
                  </a:lnTo>
                  <a:lnTo>
                    <a:pt x="1788433" y="797295"/>
                  </a:lnTo>
                  <a:lnTo>
                    <a:pt x="1786165" y="794122"/>
                  </a:lnTo>
                  <a:lnTo>
                    <a:pt x="1783898" y="790948"/>
                  </a:lnTo>
                  <a:lnTo>
                    <a:pt x="1781176" y="788002"/>
                  </a:lnTo>
                  <a:lnTo>
                    <a:pt x="1778455" y="784602"/>
                  </a:lnTo>
                  <a:lnTo>
                    <a:pt x="1775053" y="781656"/>
                  </a:lnTo>
                  <a:lnTo>
                    <a:pt x="1771878" y="778709"/>
                  </a:lnTo>
                  <a:lnTo>
                    <a:pt x="1764621" y="772590"/>
                  </a:lnTo>
                  <a:lnTo>
                    <a:pt x="1756910" y="766697"/>
                  </a:lnTo>
                  <a:lnTo>
                    <a:pt x="1748292" y="761030"/>
                  </a:lnTo>
                  <a:lnTo>
                    <a:pt x="1738994" y="755364"/>
                  </a:lnTo>
                  <a:lnTo>
                    <a:pt x="1728789" y="749924"/>
                  </a:lnTo>
                  <a:lnTo>
                    <a:pt x="1718357" y="744258"/>
                  </a:lnTo>
                  <a:lnTo>
                    <a:pt x="1707244" y="739045"/>
                  </a:lnTo>
                  <a:lnTo>
                    <a:pt x="1695224" y="733832"/>
                  </a:lnTo>
                  <a:lnTo>
                    <a:pt x="1682978" y="728619"/>
                  </a:lnTo>
                  <a:lnTo>
                    <a:pt x="1670278" y="723859"/>
                  </a:lnTo>
                  <a:lnTo>
                    <a:pt x="1656898" y="719099"/>
                  </a:lnTo>
                  <a:lnTo>
                    <a:pt x="1643290" y="714340"/>
                  </a:lnTo>
                  <a:lnTo>
                    <a:pt x="1629230" y="709807"/>
                  </a:lnTo>
                  <a:lnTo>
                    <a:pt x="1624147" y="708322"/>
                  </a:lnTo>
                  <a:lnTo>
                    <a:pt x="1626934" y="707304"/>
                  </a:lnTo>
                  <a:lnTo>
                    <a:pt x="1639632" y="702998"/>
                  </a:lnTo>
                  <a:lnTo>
                    <a:pt x="1652556" y="698691"/>
                  </a:lnTo>
                  <a:lnTo>
                    <a:pt x="1665480" y="694612"/>
                  </a:lnTo>
                  <a:lnTo>
                    <a:pt x="1679084" y="690533"/>
                  </a:lnTo>
                  <a:lnTo>
                    <a:pt x="1693368" y="686906"/>
                  </a:lnTo>
                  <a:lnTo>
                    <a:pt x="1707426" y="683053"/>
                  </a:lnTo>
                  <a:lnTo>
                    <a:pt x="1722164" y="679427"/>
                  </a:lnTo>
                  <a:lnTo>
                    <a:pt x="1736675" y="676028"/>
                  </a:lnTo>
                  <a:lnTo>
                    <a:pt x="1751639" y="672628"/>
                  </a:lnTo>
                  <a:lnTo>
                    <a:pt x="1766831" y="669455"/>
                  </a:lnTo>
                  <a:lnTo>
                    <a:pt x="1781795" y="666056"/>
                  </a:lnTo>
                  <a:lnTo>
                    <a:pt x="1812631" y="660390"/>
                  </a:lnTo>
                  <a:lnTo>
                    <a:pt x="1843694" y="654950"/>
                  </a:lnTo>
                  <a:lnTo>
                    <a:pt x="1874757" y="650191"/>
                  </a:lnTo>
                  <a:lnTo>
                    <a:pt x="1964772" y="883854"/>
                  </a:lnTo>
                  <a:lnTo>
                    <a:pt x="2003543" y="741753"/>
                  </a:lnTo>
                  <a:lnTo>
                    <a:pt x="1954342" y="712516"/>
                  </a:lnTo>
                  <a:lnTo>
                    <a:pt x="1981777" y="644525"/>
                  </a:lnTo>
                  <a:close/>
                  <a:moveTo>
                    <a:pt x="1248456" y="69850"/>
                  </a:moveTo>
                  <a:lnTo>
                    <a:pt x="1255033" y="70077"/>
                  </a:lnTo>
                  <a:lnTo>
                    <a:pt x="1261609" y="70304"/>
                  </a:lnTo>
                  <a:lnTo>
                    <a:pt x="1268186" y="70984"/>
                  </a:lnTo>
                  <a:lnTo>
                    <a:pt x="1274536" y="71665"/>
                  </a:lnTo>
                  <a:lnTo>
                    <a:pt x="1281113" y="72346"/>
                  </a:lnTo>
                  <a:lnTo>
                    <a:pt x="1287463" y="73707"/>
                  </a:lnTo>
                  <a:lnTo>
                    <a:pt x="1293813" y="74841"/>
                  </a:lnTo>
                  <a:lnTo>
                    <a:pt x="1299936" y="76429"/>
                  </a:lnTo>
                  <a:lnTo>
                    <a:pt x="1306059" y="78017"/>
                  </a:lnTo>
                  <a:lnTo>
                    <a:pt x="1312409" y="80059"/>
                  </a:lnTo>
                  <a:lnTo>
                    <a:pt x="1318533" y="82101"/>
                  </a:lnTo>
                  <a:lnTo>
                    <a:pt x="1324429" y="84369"/>
                  </a:lnTo>
                  <a:lnTo>
                    <a:pt x="1330325" y="86638"/>
                  </a:lnTo>
                  <a:lnTo>
                    <a:pt x="1335995" y="89134"/>
                  </a:lnTo>
                  <a:lnTo>
                    <a:pt x="1342118" y="91856"/>
                  </a:lnTo>
                  <a:lnTo>
                    <a:pt x="1347788" y="94579"/>
                  </a:lnTo>
                  <a:lnTo>
                    <a:pt x="1353458" y="97982"/>
                  </a:lnTo>
                  <a:lnTo>
                    <a:pt x="1359127" y="100931"/>
                  </a:lnTo>
                  <a:lnTo>
                    <a:pt x="1364570" y="104561"/>
                  </a:lnTo>
                  <a:lnTo>
                    <a:pt x="1370240" y="107964"/>
                  </a:lnTo>
                  <a:lnTo>
                    <a:pt x="1375456" y="111820"/>
                  </a:lnTo>
                  <a:lnTo>
                    <a:pt x="1380672" y="115677"/>
                  </a:lnTo>
                  <a:lnTo>
                    <a:pt x="1386115" y="119534"/>
                  </a:lnTo>
                  <a:lnTo>
                    <a:pt x="1391104" y="123844"/>
                  </a:lnTo>
                  <a:lnTo>
                    <a:pt x="1396093" y="128155"/>
                  </a:lnTo>
                  <a:lnTo>
                    <a:pt x="1400856" y="132465"/>
                  </a:lnTo>
                  <a:lnTo>
                    <a:pt x="1406072" y="137230"/>
                  </a:lnTo>
                  <a:lnTo>
                    <a:pt x="1410834" y="141767"/>
                  </a:lnTo>
                  <a:lnTo>
                    <a:pt x="1415370" y="146985"/>
                  </a:lnTo>
                  <a:lnTo>
                    <a:pt x="1419906" y="151976"/>
                  </a:lnTo>
                  <a:lnTo>
                    <a:pt x="1424442" y="156967"/>
                  </a:lnTo>
                  <a:lnTo>
                    <a:pt x="1428751" y="162185"/>
                  </a:lnTo>
                  <a:lnTo>
                    <a:pt x="1433060" y="167630"/>
                  </a:lnTo>
                  <a:lnTo>
                    <a:pt x="1437369" y="173075"/>
                  </a:lnTo>
                  <a:lnTo>
                    <a:pt x="1441224" y="178973"/>
                  </a:lnTo>
                  <a:lnTo>
                    <a:pt x="1445079" y="184645"/>
                  </a:lnTo>
                  <a:lnTo>
                    <a:pt x="1449161" y="190543"/>
                  </a:lnTo>
                  <a:lnTo>
                    <a:pt x="1452790" y="196669"/>
                  </a:lnTo>
                  <a:lnTo>
                    <a:pt x="1456419" y="202567"/>
                  </a:lnTo>
                  <a:lnTo>
                    <a:pt x="1460047" y="208920"/>
                  </a:lnTo>
                  <a:lnTo>
                    <a:pt x="1463222" y="215272"/>
                  </a:lnTo>
                  <a:lnTo>
                    <a:pt x="1466624" y="221624"/>
                  </a:lnTo>
                  <a:lnTo>
                    <a:pt x="1469572" y="228203"/>
                  </a:lnTo>
                  <a:lnTo>
                    <a:pt x="1472520" y="235010"/>
                  </a:lnTo>
                  <a:lnTo>
                    <a:pt x="1475695" y="241589"/>
                  </a:lnTo>
                  <a:lnTo>
                    <a:pt x="1478417" y="248395"/>
                  </a:lnTo>
                  <a:lnTo>
                    <a:pt x="1480911" y="255428"/>
                  </a:lnTo>
                  <a:lnTo>
                    <a:pt x="1483406" y="262460"/>
                  </a:lnTo>
                  <a:lnTo>
                    <a:pt x="1485674" y="269493"/>
                  </a:lnTo>
                  <a:lnTo>
                    <a:pt x="1487942" y="276753"/>
                  </a:lnTo>
                  <a:lnTo>
                    <a:pt x="1489983" y="284013"/>
                  </a:lnTo>
                  <a:lnTo>
                    <a:pt x="1492024" y="291273"/>
                  </a:lnTo>
                  <a:lnTo>
                    <a:pt x="1493838" y="298986"/>
                  </a:lnTo>
                  <a:lnTo>
                    <a:pt x="1495426" y="306473"/>
                  </a:lnTo>
                  <a:lnTo>
                    <a:pt x="1496786" y="313959"/>
                  </a:lnTo>
                  <a:lnTo>
                    <a:pt x="1498374" y="321673"/>
                  </a:lnTo>
                  <a:lnTo>
                    <a:pt x="1499281" y="329386"/>
                  </a:lnTo>
                  <a:lnTo>
                    <a:pt x="1500415" y="337100"/>
                  </a:lnTo>
                  <a:lnTo>
                    <a:pt x="1500809" y="340447"/>
                  </a:lnTo>
                  <a:lnTo>
                    <a:pt x="1501799" y="339950"/>
                  </a:lnTo>
                  <a:lnTo>
                    <a:pt x="1502922" y="339725"/>
                  </a:lnTo>
                  <a:lnTo>
                    <a:pt x="1504045" y="339725"/>
                  </a:lnTo>
                  <a:lnTo>
                    <a:pt x="1505392" y="339725"/>
                  </a:lnTo>
                  <a:lnTo>
                    <a:pt x="1506291" y="339950"/>
                  </a:lnTo>
                  <a:lnTo>
                    <a:pt x="1508761" y="341076"/>
                  </a:lnTo>
                  <a:lnTo>
                    <a:pt x="1510782" y="342427"/>
                  </a:lnTo>
                  <a:lnTo>
                    <a:pt x="1513028" y="344678"/>
                  </a:lnTo>
                  <a:lnTo>
                    <a:pt x="1515049" y="347380"/>
                  </a:lnTo>
                  <a:lnTo>
                    <a:pt x="1516846" y="350306"/>
                  </a:lnTo>
                  <a:lnTo>
                    <a:pt x="1518642" y="353909"/>
                  </a:lnTo>
                  <a:lnTo>
                    <a:pt x="1520214" y="357736"/>
                  </a:lnTo>
                  <a:lnTo>
                    <a:pt x="1521786" y="362239"/>
                  </a:lnTo>
                  <a:lnTo>
                    <a:pt x="1523134" y="367192"/>
                  </a:lnTo>
                  <a:lnTo>
                    <a:pt x="1524257" y="372145"/>
                  </a:lnTo>
                  <a:lnTo>
                    <a:pt x="1525380" y="377548"/>
                  </a:lnTo>
                  <a:lnTo>
                    <a:pt x="1526053" y="383176"/>
                  </a:lnTo>
                  <a:lnTo>
                    <a:pt x="1526503" y="389030"/>
                  </a:lnTo>
                  <a:lnTo>
                    <a:pt x="1526727" y="395334"/>
                  </a:lnTo>
                  <a:lnTo>
                    <a:pt x="1527176" y="401637"/>
                  </a:lnTo>
                  <a:lnTo>
                    <a:pt x="1526727" y="407941"/>
                  </a:lnTo>
                  <a:lnTo>
                    <a:pt x="1526503" y="414245"/>
                  </a:lnTo>
                  <a:lnTo>
                    <a:pt x="1526053" y="419873"/>
                  </a:lnTo>
                  <a:lnTo>
                    <a:pt x="1525380" y="425727"/>
                  </a:lnTo>
                  <a:lnTo>
                    <a:pt x="1524257" y="430905"/>
                  </a:lnTo>
                  <a:lnTo>
                    <a:pt x="1523134" y="436308"/>
                  </a:lnTo>
                  <a:lnTo>
                    <a:pt x="1521786" y="441036"/>
                  </a:lnTo>
                  <a:lnTo>
                    <a:pt x="1520214" y="445314"/>
                  </a:lnTo>
                  <a:lnTo>
                    <a:pt x="1518642" y="449366"/>
                  </a:lnTo>
                  <a:lnTo>
                    <a:pt x="1516846" y="452743"/>
                  </a:lnTo>
                  <a:lnTo>
                    <a:pt x="1515049" y="456120"/>
                  </a:lnTo>
                  <a:lnTo>
                    <a:pt x="1513028" y="458597"/>
                  </a:lnTo>
                  <a:lnTo>
                    <a:pt x="1510782" y="460623"/>
                  </a:lnTo>
                  <a:lnTo>
                    <a:pt x="1508761" y="462199"/>
                  </a:lnTo>
                  <a:lnTo>
                    <a:pt x="1506291" y="463100"/>
                  </a:lnTo>
                  <a:lnTo>
                    <a:pt x="1505392" y="463325"/>
                  </a:lnTo>
                  <a:lnTo>
                    <a:pt x="1504045" y="463550"/>
                  </a:lnTo>
                  <a:lnTo>
                    <a:pt x="1502922" y="463325"/>
                  </a:lnTo>
                  <a:lnTo>
                    <a:pt x="1501799" y="463100"/>
                  </a:lnTo>
                  <a:lnTo>
                    <a:pt x="1499553" y="462199"/>
                  </a:lnTo>
                  <a:lnTo>
                    <a:pt x="1497308" y="460623"/>
                  </a:lnTo>
                  <a:lnTo>
                    <a:pt x="1496170" y="459597"/>
                  </a:lnTo>
                  <a:lnTo>
                    <a:pt x="1495426" y="463692"/>
                  </a:lnTo>
                  <a:lnTo>
                    <a:pt x="1493838" y="471405"/>
                  </a:lnTo>
                  <a:lnTo>
                    <a:pt x="1492024" y="478892"/>
                  </a:lnTo>
                  <a:lnTo>
                    <a:pt x="1489983" y="486152"/>
                  </a:lnTo>
                  <a:lnTo>
                    <a:pt x="1487942" y="493638"/>
                  </a:lnTo>
                  <a:lnTo>
                    <a:pt x="1485674" y="500671"/>
                  </a:lnTo>
                  <a:lnTo>
                    <a:pt x="1483406" y="507704"/>
                  </a:lnTo>
                  <a:lnTo>
                    <a:pt x="1480911" y="514737"/>
                  </a:lnTo>
                  <a:lnTo>
                    <a:pt x="1478417" y="521770"/>
                  </a:lnTo>
                  <a:lnTo>
                    <a:pt x="1475695" y="528576"/>
                  </a:lnTo>
                  <a:lnTo>
                    <a:pt x="1472520" y="535155"/>
                  </a:lnTo>
                  <a:lnTo>
                    <a:pt x="1469572" y="541961"/>
                  </a:lnTo>
                  <a:lnTo>
                    <a:pt x="1466624" y="548540"/>
                  </a:lnTo>
                  <a:lnTo>
                    <a:pt x="1463222" y="554893"/>
                  </a:lnTo>
                  <a:lnTo>
                    <a:pt x="1460047" y="561245"/>
                  </a:lnTo>
                  <a:lnTo>
                    <a:pt x="1456419" y="567597"/>
                  </a:lnTo>
                  <a:lnTo>
                    <a:pt x="1452790" y="573496"/>
                  </a:lnTo>
                  <a:lnTo>
                    <a:pt x="1449161" y="579621"/>
                  </a:lnTo>
                  <a:lnTo>
                    <a:pt x="1445079" y="585520"/>
                  </a:lnTo>
                  <a:lnTo>
                    <a:pt x="1441224" y="591192"/>
                  </a:lnTo>
                  <a:lnTo>
                    <a:pt x="1437369" y="597090"/>
                  </a:lnTo>
                  <a:lnTo>
                    <a:pt x="1433060" y="602535"/>
                  </a:lnTo>
                  <a:lnTo>
                    <a:pt x="1428751" y="607980"/>
                  </a:lnTo>
                  <a:lnTo>
                    <a:pt x="1424442" y="613198"/>
                  </a:lnTo>
                  <a:lnTo>
                    <a:pt x="1419906" y="618189"/>
                  </a:lnTo>
                  <a:lnTo>
                    <a:pt x="1415370" y="623407"/>
                  </a:lnTo>
                  <a:lnTo>
                    <a:pt x="1410834" y="628171"/>
                  </a:lnTo>
                  <a:lnTo>
                    <a:pt x="1406072" y="632935"/>
                  </a:lnTo>
                  <a:lnTo>
                    <a:pt x="1400856" y="637699"/>
                  </a:lnTo>
                  <a:lnTo>
                    <a:pt x="1396093" y="642010"/>
                  </a:lnTo>
                  <a:lnTo>
                    <a:pt x="1391104" y="646320"/>
                  </a:lnTo>
                  <a:lnTo>
                    <a:pt x="1386115" y="650631"/>
                  </a:lnTo>
                  <a:lnTo>
                    <a:pt x="1380672" y="654714"/>
                  </a:lnTo>
                  <a:lnTo>
                    <a:pt x="1375456" y="658344"/>
                  </a:lnTo>
                  <a:lnTo>
                    <a:pt x="1370240" y="662201"/>
                  </a:lnTo>
                  <a:lnTo>
                    <a:pt x="1364570" y="665831"/>
                  </a:lnTo>
                  <a:lnTo>
                    <a:pt x="1359127" y="669007"/>
                  </a:lnTo>
                  <a:lnTo>
                    <a:pt x="1353458" y="672410"/>
                  </a:lnTo>
                  <a:lnTo>
                    <a:pt x="1347788" y="675359"/>
                  </a:lnTo>
                  <a:lnTo>
                    <a:pt x="1342118" y="678309"/>
                  </a:lnTo>
                  <a:lnTo>
                    <a:pt x="1335995" y="681031"/>
                  </a:lnTo>
                  <a:lnTo>
                    <a:pt x="1330325" y="683753"/>
                  </a:lnTo>
                  <a:lnTo>
                    <a:pt x="1324429" y="686022"/>
                  </a:lnTo>
                  <a:lnTo>
                    <a:pt x="1318533" y="688291"/>
                  </a:lnTo>
                  <a:lnTo>
                    <a:pt x="1312409" y="690333"/>
                  </a:lnTo>
                  <a:lnTo>
                    <a:pt x="1306059" y="692148"/>
                  </a:lnTo>
                  <a:lnTo>
                    <a:pt x="1299936" y="693736"/>
                  </a:lnTo>
                  <a:lnTo>
                    <a:pt x="1293813" y="695324"/>
                  </a:lnTo>
                  <a:lnTo>
                    <a:pt x="1287463" y="696458"/>
                  </a:lnTo>
                  <a:lnTo>
                    <a:pt x="1281113" y="697592"/>
                  </a:lnTo>
                  <a:lnTo>
                    <a:pt x="1274536" y="698500"/>
                  </a:lnTo>
                  <a:lnTo>
                    <a:pt x="1268186" y="699407"/>
                  </a:lnTo>
                  <a:lnTo>
                    <a:pt x="1261609" y="699861"/>
                  </a:lnTo>
                  <a:lnTo>
                    <a:pt x="1255033" y="700088"/>
                  </a:lnTo>
                  <a:lnTo>
                    <a:pt x="1248456" y="700088"/>
                  </a:lnTo>
                  <a:lnTo>
                    <a:pt x="1241879" y="700088"/>
                  </a:lnTo>
                  <a:lnTo>
                    <a:pt x="1235529" y="699861"/>
                  </a:lnTo>
                  <a:lnTo>
                    <a:pt x="1228952" y="699407"/>
                  </a:lnTo>
                  <a:lnTo>
                    <a:pt x="1222602" y="698500"/>
                  </a:lnTo>
                  <a:lnTo>
                    <a:pt x="1216252" y="697592"/>
                  </a:lnTo>
                  <a:lnTo>
                    <a:pt x="1209675" y="696458"/>
                  </a:lnTo>
                  <a:lnTo>
                    <a:pt x="1203325" y="695324"/>
                  </a:lnTo>
                  <a:lnTo>
                    <a:pt x="1197429" y="693736"/>
                  </a:lnTo>
                  <a:lnTo>
                    <a:pt x="1191079" y="692148"/>
                  </a:lnTo>
                  <a:lnTo>
                    <a:pt x="1184956" y="690333"/>
                  </a:lnTo>
                  <a:lnTo>
                    <a:pt x="1178832" y="688291"/>
                  </a:lnTo>
                  <a:lnTo>
                    <a:pt x="1172936" y="686022"/>
                  </a:lnTo>
                  <a:lnTo>
                    <a:pt x="1166813" y="683753"/>
                  </a:lnTo>
                  <a:lnTo>
                    <a:pt x="1160916" y="681031"/>
                  </a:lnTo>
                  <a:lnTo>
                    <a:pt x="1155247" y="678309"/>
                  </a:lnTo>
                  <a:lnTo>
                    <a:pt x="1149350" y="675359"/>
                  </a:lnTo>
                  <a:lnTo>
                    <a:pt x="1143907" y="672410"/>
                  </a:lnTo>
                  <a:lnTo>
                    <a:pt x="1138011" y="669007"/>
                  </a:lnTo>
                  <a:lnTo>
                    <a:pt x="1132568" y="665831"/>
                  </a:lnTo>
                  <a:lnTo>
                    <a:pt x="1127125" y="662201"/>
                  </a:lnTo>
                  <a:lnTo>
                    <a:pt x="1121682" y="658344"/>
                  </a:lnTo>
                  <a:lnTo>
                    <a:pt x="1116240" y="654714"/>
                  </a:lnTo>
                  <a:lnTo>
                    <a:pt x="1111250" y="650631"/>
                  </a:lnTo>
                  <a:lnTo>
                    <a:pt x="1106034" y="646320"/>
                  </a:lnTo>
                  <a:lnTo>
                    <a:pt x="1101272" y="642010"/>
                  </a:lnTo>
                  <a:lnTo>
                    <a:pt x="1096056" y="637699"/>
                  </a:lnTo>
                  <a:lnTo>
                    <a:pt x="1091293" y="632935"/>
                  </a:lnTo>
                  <a:lnTo>
                    <a:pt x="1086531" y="628171"/>
                  </a:lnTo>
                  <a:lnTo>
                    <a:pt x="1081768" y="623407"/>
                  </a:lnTo>
                  <a:lnTo>
                    <a:pt x="1077232" y="618189"/>
                  </a:lnTo>
                  <a:lnTo>
                    <a:pt x="1072697" y="613198"/>
                  </a:lnTo>
                  <a:lnTo>
                    <a:pt x="1068388" y="607980"/>
                  </a:lnTo>
                  <a:lnTo>
                    <a:pt x="1064079" y="602535"/>
                  </a:lnTo>
                  <a:lnTo>
                    <a:pt x="1059997" y="597090"/>
                  </a:lnTo>
                  <a:lnTo>
                    <a:pt x="1055688" y="591192"/>
                  </a:lnTo>
                  <a:lnTo>
                    <a:pt x="1052059" y="585520"/>
                  </a:lnTo>
                  <a:lnTo>
                    <a:pt x="1048204" y="579621"/>
                  </a:lnTo>
                  <a:lnTo>
                    <a:pt x="1044348" y="573496"/>
                  </a:lnTo>
                  <a:lnTo>
                    <a:pt x="1040947" y="567597"/>
                  </a:lnTo>
                  <a:lnTo>
                    <a:pt x="1037318" y="561245"/>
                  </a:lnTo>
                  <a:lnTo>
                    <a:pt x="1033916" y="554893"/>
                  </a:lnTo>
                  <a:lnTo>
                    <a:pt x="1030514" y="548540"/>
                  </a:lnTo>
                  <a:lnTo>
                    <a:pt x="1027566" y="541961"/>
                  </a:lnTo>
                  <a:lnTo>
                    <a:pt x="1024391" y="535155"/>
                  </a:lnTo>
                  <a:lnTo>
                    <a:pt x="1021670" y="528576"/>
                  </a:lnTo>
                  <a:lnTo>
                    <a:pt x="1018948" y="521770"/>
                  </a:lnTo>
                  <a:lnTo>
                    <a:pt x="1016227" y="514737"/>
                  </a:lnTo>
                  <a:lnTo>
                    <a:pt x="1013959" y="507704"/>
                  </a:lnTo>
                  <a:lnTo>
                    <a:pt x="1011238" y="500671"/>
                  </a:lnTo>
                  <a:lnTo>
                    <a:pt x="1008970" y="493638"/>
                  </a:lnTo>
                  <a:lnTo>
                    <a:pt x="1007155" y="486152"/>
                  </a:lnTo>
                  <a:lnTo>
                    <a:pt x="1005341" y="478892"/>
                  </a:lnTo>
                  <a:lnTo>
                    <a:pt x="1003527" y="471405"/>
                  </a:lnTo>
                  <a:lnTo>
                    <a:pt x="1001713" y="463692"/>
                  </a:lnTo>
                  <a:lnTo>
                    <a:pt x="1001178" y="460749"/>
                  </a:lnTo>
                  <a:lnTo>
                    <a:pt x="999308" y="462199"/>
                  </a:lnTo>
                  <a:lnTo>
                    <a:pt x="997052" y="463100"/>
                  </a:lnTo>
                  <a:lnTo>
                    <a:pt x="995698" y="463325"/>
                  </a:lnTo>
                  <a:lnTo>
                    <a:pt x="994569" y="463550"/>
                  </a:lnTo>
                  <a:lnTo>
                    <a:pt x="993215" y="463325"/>
                  </a:lnTo>
                  <a:lnTo>
                    <a:pt x="992312" y="463100"/>
                  </a:lnTo>
                  <a:lnTo>
                    <a:pt x="990056" y="462199"/>
                  </a:lnTo>
                  <a:lnTo>
                    <a:pt x="987799" y="460623"/>
                  </a:lnTo>
                  <a:lnTo>
                    <a:pt x="985768" y="458597"/>
                  </a:lnTo>
                  <a:lnTo>
                    <a:pt x="983737" y="456120"/>
                  </a:lnTo>
                  <a:lnTo>
                    <a:pt x="981706" y="452743"/>
                  </a:lnTo>
                  <a:lnTo>
                    <a:pt x="979900" y="449366"/>
                  </a:lnTo>
                  <a:lnTo>
                    <a:pt x="978095" y="445314"/>
                  </a:lnTo>
                  <a:lnTo>
                    <a:pt x="976741" y="441036"/>
                  </a:lnTo>
                  <a:lnTo>
                    <a:pt x="975387" y="436308"/>
                  </a:lnTo>
                  <a:lnTo>
                    <a:pt x="974484" y="430905"/>
                  </a:lnTo>
                  <a:lnTo>
                    <a:pt x="973356" y="425727"/>
                  </a:lnTo>
                  <a:lnTo>
                    <a:pt x="972679" y="419873"/>
                  </a:lnTo>
                  <a:lnTo>
                    <a:pt x="971776" y="414245"/>
                  </a:lnTo>
                  <a:lnTo>
                    <a:pt x="971550" y="407941"/>
                  </a:lnTo>
                  <a:lnTo>
                    <a:pt x="971550" y="401637"/>
                  </a:lnTo>
                  <a:lnTo>
                    <a:pt x="971550" y="395334"/>
                  </a:lnTo>
                  <a:lnTo>
                    <a:pt x="971776" y="389030"/>
                  </a:lnTo>
                  <a:lnTo>
                    <a:pt x="972679" y="383176"/>
                  </a:lnTo>
                  <a:lnTo>
                    <a:pt x="973356" y="377548"/>
                  </a:lnTo>
                  <a:lnTo>
                    <a:pt x="974484" y="372145"/>
                  </a:lnTo>
                  <a:lnTo>
                    <a:pt x="975387" y="367192"/>
                  </a:lnTo>
                  <a:lnTo>
                    <a:pt x="976741" y="362239"/>
                  </a:lnTo>
                  <a:lnTo>
                    <a:pt x="978095" y="357736"/>
                  </a:lnTo>
                  <a:lnTo>
                    <a:pt x="979900" y="353909"/>
                  </a:lnTo>
                  <a:lnTo>
                    <a:pt x="981706" y="350306"/>
                  </a:lnTo>
                  <a:lnTo>
                    <a:pt x="983737" y="347380"/>
                  </a:lnTo>
                  <a:lnTo>
                    <a:pt x="985768" y="344678"/>
                  </a:lnTo>
                  <a:lnTo>
                    <a:pt x="987799" y="342427"/>
                  </a:lnTo>
                  <a:lnTo>
                    <a:pt x="990056" y="341076"/>
                  </a:lnTo>
                  <a:lnTo>
                    <a:pt x="992312" y="339950"/>
                  </a:lnTo>
                  <a:lnTo>
                    <a:pt x="993215" y="339725"/>
                  </a:lnTo>
                  <a:lnTo>
                    <a:pt x="994569" y="339725"/>
                  </a:lnTo>
                  <a:lnTo>
                    <a:pt x="995698" y="339725"/>
                  </a:lnTo>
                  <a:lnTo>
                    <a:pt x="996322" y="339829"/>
                  </a:lnTo>
                  <a:lnTo>
                    <a:pt x="996723" y="337100"/>
                  </a:lnTo>
                  <a:lnTo>
                    <a:pt x="997630" y="329386"/>
                  </a:lnTo>
                  <a:lnTo>
                    <a:pt x="998991" y="321673"/>
                  </a:lnTo>
                  <a:lnTo>
                    <a:pt x="1000352" y="313959"/>
                  </a:lnTo>
                  <a:lnTo>
                    <a:pt x="1001713" y="306473"/>
                  </a:lnTo>
                  <a:lnTo>
                    <a:pt x="1003527" y="298986"/>
                  </a:lnTo>
                  <a:lnTo>
                    <a:pt x="1005341" y="291273"/>
                  </a:lnTo>
                  <a:lnTo>
                    <a:pt x="1007155" y="284013"/>
                  </a:lnTo>
                  <a:lnTo>
                    <a:pt x="1008970" y="276753"/>
                  </a:lnTo>
                  <a:lnTo>
                    <a:pt x="1011238" y="269493"/>
                  </a:lnTo>
                  <a:lnTo>
                    <a:pt x="1013959" y="262460"/>
                  </a:lnTo>
                  <a:lnTo>
                    <a:pt x="1016227" y="255428"/>
                  </a:lnTo>
                  <a:lnTo>
                    <a:pt x="1018948" y="248395"/>
                  </a:lnTo>
                  <a:lnTo>
                    <a:pt x="1021670" y="241589"/>
                  </a:lnTo>
                  <a:lnTo>
                    <a:pt x="1024391" y="235010"/>
                  </a:lnTo>
                  <a:lnTo>
                    <a:pt x="1027566" y="228203"/>
                  </a:lnTo>
                  <a:lnTo>
                    <a:pt x="1030514" y="221624"/>
                  </a:lnTo>
                  <a:lnTo>
                    <a:pt x="1033916" y="215272"/>
                  </a:lnTo>
                  <a:lnTo>
                    <a:pt x="1037318" y="208920"/>
                  </a:lnTo>
                  <a:lnTo>
                    <a:pt x="1040947" y="202567"/>
                  </a:lnTo>
                  <a:lnTo>
                    <a:pt x="1044348" y="196669"/>
                  </a:lnTo>
                  <a:lnTo>
                    <a:pt x="1048204" y="190543"/>
                  </a:lnTo>
                  <a:lnTo>
                    <a:pt x="1052059" y="184645"/>
                  </a:lnTo>
                  <a:lnTo>
                    <a:pt x="1055688" y="178973"/>
                  </a:lnTo>
                  <a:lnTo>
                    <a:pt x="1059997" y="173075"/>
                  </a:lnTo>
                  <a:lnTo>
                    <a:pt x="1064079" y="167630"/>
                  </a:lnTo>
                  <a:lnTo>
                    <a:pt x="1068388" y="162185"/>
                  </a:lnTo>
                  <a:lnTo>
                    <a:pt x="1072697" y="156967"/>
                  </a:lnTo>
                  <a:lnTo>
                    <a:pt x="1077232" y="151976"/>
                  </a:lnTo>
                  <a:lnTo>
                    <a:pt x="1081768" y="146985"/>
                  </a:lnTo>
                  <a:lnTo>
                    <a:pt x="1086531" y="141767"/>
                  </a:lnTo>
                  <a:lnTo>
                    <a:pt x="1091293" y="137230"/>
                  </a:lnTo>
                  <a:lnTo>
                    <a:pt x="1096056" y="132465"/>
                  </a:lnTo>
                  <a:lnTo>
                    <a:pt x="1101272" y="128155"/>
                  </a:lnTo>
                  <a:lnTo>
                    <a:pt x="1106034" y="123844"/>
                  </a:lnTo>
                  <a:lnTo>
                    <a:pt x="1111250" y="119534"/>
                  </a:lnTo>
                  <a:lnTo>
                    <a:pt x="1116240" y="115677"/>
                  </a:lnTo>
                  <a:lnTo>
                    <a:pt x="1121682" y="111820"/>
                  </a:lnTo>
                  <a:lnTo>
                    <a:pt x="1127125" y="107964"/>
                  </a:lnTo>
                  <a:lnTo>
                    <a:pt x="1132568" y="104561"/>
                  </a:lnTo>
                  <a:lnTo>
                    <a:pt x="1138011" y="100931"/>
                  </a:lnTo>
                  <a:lnTo>
                    <a:pt x="1143907" y="97982"/>
                  </a:lnTo>
                  <a:lnTo>
                    <a:pt x="1149350" y="94579"/>
                  </a:lnTo>
                  <a:lnTo>
                    <a:pt x="1155247" y="91856"/>
                  </a:lnTo>
                  <a:lnTo>
                    <a:pt x="1160916" y="89134"/>
                  </a:lnTo>
                  <a:lnTo>
                    <a:pt x="1166813" y="86638"/>
                  </a:lnTo>
                  <a:lnTo>
                    <a:pt x="1172936" y="84369"/>
                  </a:lnTo>
                  <a:lnTo>
                    <a:pt x="1178832" y="82101"/>
                  </a:lnTo>
                  <a:lnTo>
                    <a:pt x="1184956" y="80059"/>
                  </a:lnTo>
                  <a:lnTo>
                    <a:pt x="1191079" y="78017"/>
                  </a:lnTo>
                  <a:lnTo>
                    <a:pt x="1197429" y="76429"/>
                  </a:lnTo>
                  <a:lnTo>
                    <a:pt x="1203325" y="74841"/>
                  </a:lnTo>
                  <a:lnTo>
                    <a:pt x="1209675" y="73707"/>
                  </a:lnTo>
                  <a:lnTo>
                    <a:pt x="1216252" y="72346"/>
                  </a:lnTo>
                  <a:lnTo>
                    <a:pt x="1222602" y="71665"/>
                  </a:lnTo>
                  <a:lnTo>
                    <a:pt x="1228952" y="70984"/>
                  </a:lnTo>
                  <a:lnTo>
                    <a:pt x="1235529" y="70304"/>
                  </a:lnTo>
                  <a:lnTo>
                    <a:pt x="1241879" y="70077"/>
                  </a:lnTo>
                  <a:lnTo>
                    <a:pt x="1248456" y="69850"/>
                  </a:lnTo>
                  <a:close/>
                  <a:moveTo>
                    <a:pt x="513333" y="14287"/>
                  </a:moveTo>
                  <a:lnTo>
                    <a:pt x="519907" y="14287"/>
                  </a:lnTo>
                  <a:lnTo>
                    <a:pt x="526481" y="14287"/>
                  </a:lnTo>
                  <a:lnTo>
                    <a:pt x="533055" y="14514"/>
                  </a:lnTo>
                  <a:lnTo>
                    <a:pt x="539629" y="14968"/>
                  </a:lnTo>
                  <a:lnTo>
                    <a:pt x="545976" y="15875"/>
                  </a:lnTo>
                  <a:lnTo>
                    <a:pt x="552550" y="16783"/>
                  </a:lnTo>
                  <a:lnTo>
                    <a:pt x="558670" y="17917"/>
                  </a:lnTo>
                  <a:lnTo>
                    <a:pt x="565017" y="19051"/>
                  </a:lnTo>
                  <a:lnTo>
                    <a:pt x="571365" y="20639"/>
                  </a:lnTo>
                  <a:lnTo>
                    <a:pt x="577485" y="22454"/>
                  </a:lnTo>
                  <a:lnTo>
                    <a:pt x="583379" y="24042"/>
                  </a:lnTo>
                  <a:lnTo>
                    <a:pt x="589499" y="26084"/>
                  </a:lnTo>
                  <a:lnTo>
                    <a:pt x="595620" y="28353"/>
                  </a:lnTo>
                  <a:lnTo>
                    <a:pt x="601740" y="30621"/>
                  </a:lnTo>
                  <a:lnTo>
                    <a:pt x="607408" y="33571"/>
                  </a:lnTo>
                  <a:lnTo>
                    <a:pt x="613301" y="36066"/>
                  </a:lnTo>
                  <a:lnTo>
                    <a:pt x="618969" y="39016"/>
                  </a:lnTo>
                  <a:lnTo>
                    <a:pt x="624862" y="41965"/>
                  </a:lnTo>
                  <a:lnTo>
                    <a:pt x="630303" y="45368"/>
                  </a:lnTo>
                  <a:lnTo>
                    <a:pt x="635970" y="48544"/>
                  </a:lnTo>
                  <a:lnTo>
                    <a:pt x="641184" y="52174"/>
                  </a:lnTo>
                  <a:lnTo>
                    <a:pt x="646851" y="56031"/>
                  </a:lnTo>
                  <a:lnTo>
                    <a:pt x="652065" y="59887"/>
                  </a:lnTo>
                  <a:lnTo>
                    <a:pt x="657052" y="63744"/>
                  </a:lnTo>
                  <a:lnTo>
                    <a:pt x="662492" y="68055"/>
                  </a:lnTo>
                  <a:lnTo>
                    <a:pt x="667479" y="72365"/>
                  </a:lnTo>
                  <a:lnTo>
                    <a:pt x="672239" y="76902"/>
                  </a:lnTo>
                  <a:lnTo>
                    <a:pt x="677227" y="81440"/>
                  </a:lnTo>
                  <a:lnTo>
                    <a:pt x="681760" y="86204"/>
                  </a:lnTo>
                  <a:lnTo>
                    <a:pt x="686521" y="90968"/>
                  </a:lnTo>
                  <a:lnTo>
                    <a:pt x="691281" y="96186"/>
                  </a:lnTo>
                  <a:lnTo>
                    <a:pt x="695815" y="101177"/>
                  </a:lnTo>
                  <a:lnTo>
                    <a:pt x="699895" y="106395"/>
                  </a:lnTo>
                  <a:lnTo>
                    <a:pt x="704202" y="112067"/>
                  </a:lnTo>
                  <a:lnTo>
                    <a:pt x="708509" y="117512"/>
                  </a:lnTo>
                  <a:lnTo>
                    <a:pt x="712589" y="123183"/>
                  </a:lnTo>
                  <a:lnTo>
                    <a:pt x="716443" y="128855"/>
                  </a:lnTo>
                  <a:lnTo>
                    <a:pt x="720523" y="134754"/>
                  </a:lnTo>
                  <a:lnTo>
                    <a:pt x="723924" y="140652"/>
                  </a:lnTo>
                  <a:lnTo>
                    <a:pt x="727777" y="146778"/>
                  </a:lnTo>
                  <a:lnTo>
                    <a:pt x="730951" y="153130"/>
                  </a:lnTo>
                  <a:lnTo>
                    <a:pt x="734578" y="159482"/>
                  </a:lnTo>
                  <a:lnTo>
                    <a:pt x="737751" y="166061"/>
                  </a:lnTo>
                  <a:lnTo>
                    <a:pt x="740925" y="172640"/>
                  </a:lnTo>
                  <a:lnTo>
                    <a:pt x="743872" y="179220"/>
                  </a:lnTo>
                  <a:lnTo>
                    <a:pt x="746592" y="186026"/>
                  </a:lnTo>
                  <a:lnTo>
                    <a:pt x="749539" y="192832"/>
                  </a:lnTo>
                  <a:lnTo>
                    <a:pt x="752259" y="199638"/>
                  </a:lnTo>
                  <a:lnTo>
                    <a:pt x="754753" y="206671"/>
                  </a:lnTo>
                  <a:lnTo>
                    <a:pt x="757020" y="213704"/>
                  </a:lnTo>
                  <a:lnTo>
                    <a:pt x="759287" y="220963"/>
                  </a:lnTo>
                  <a:lnTo>
                    <a:pt x="761327" y="228450"/>
                  </a:lnTo>
                  <a:lnTo>
                    <a:pt x="763367" y="235710"/>
                  </a:lnTo>
                  <a:lnTo>
                    <a:pt x="765180" y="242969"/>
                  </a:lnTo>
                  <a:lnTo>
                    <a:pt x="766540" y="250683"/>
                  </a:lnTo>
                  <a:lnTo>
                    <a:pt x="768127" y="258170"/>
                  </a:lnTo>
                  <a:lnTo>
                    <a:pt x="769261" y="265656"/>
                  </a:lnTo>
                  <a:lnTo>
                    <a:pt x="770621" y="273597"/>
                  </a:lnTo>
                  <a:lnTo>
                    <a:pt x="771528" y="281310"/>
                  </a:lnTo>
                  <a:lnTo>
                    <a:pt x="771841" y="283505"/>
                  </a:lnTo>
                  <a:lnTo>
                    <a:pt x="773361" y="282802"/>
                  </a:lnTo>
                  <a:lnTo>
                    <a:pt x="774259" y="282574"/>
                  </a:lnTo>
                  <a:lnTo>
                    <a:pt x="775606" y="282574"/>
                  </a:lnTo>
                  <a:lnTo>
                    <a:pt x="776729" y="282574"/>
                  </a:lnTo>
                  <a:lnTo>
                    <a:pt x="777852" y="282802"/>
                  </a:lnTo>
                  <a:lnTo>
                    <a:pt x="780098" y="283945"/>
                  </a:lnTo>
                  <a:lnTo>
                    <a:pt x="782344" y="285315"/>
                  </a:lnTo>
                  <a:lnTo>
                    <a:pt x="784589" y="287371"/>
                  </a:lnTo>
                  <a:lnTo>
                    <a:pt x="786611" y="289884"/>
                  </a:lnTo>
                  <a:lnTo>
                    <a:pt x="788407" y="293311"/>
                  </a:lnTo>
                  <a:lnTo>
                    <a:pt x="789979" y="296737"/>
                  </a:lnTo>
                  <a:lnTo>
                    <a:pt x="791776" y="300849"/>
                  </a:lnTo>
                  <a:lnTo>
                    <a:pt x="793348" y="305189"/>
                  </a:lnTo>
                  <a:lnTo>
                    <a:pt x="794471" y="309987"/>
                  </a:lnTo>
                  <a:lnTo>
                    <a:pt x="795818" y="315469"/>
                  </a:lnTo>
                  <a:lnTo>
                    <a:pt x="796492" y="320723"/>
                  </a:lnTo>
                  <a:lnTo>
                    <a:pt x="797390" y="326663"/>
                  </a:lnTo>
                  <a:lnTo>
                    <a:pt x="798064" y="332602"/>
                  </a:lnTo>
                  <a:lnTo>
                    <a:pt x="798289" y="338770"/>
                  </a:lnTo>
                  <a:lnTo>
                    <a:pt x="798513" y="345166"/>
                  </a:lnTo>
                  <a:lnTo>
                    <a:pt x="798289" y="351563"/>
                  </a:lnTo>
                  <a:lnTo>
                    <a:pt x="798064" y="357730"/>
                  </a:lnTo>
                  <a:lnTo>
                    <a:pt x="797390" y="363898"/>
                  </a:lnTo>
                  <a:lnTo>
                    <a:pt x="796492" y="369609"/>
                  </a:lnTo>
                  <a:lnTo>
                    <a:pt x="795818" y="375092"/>
                  </a:lnTo>
                  <a:lnTo>
                    <a:pt x="794471" y="380117"/>
                  </a:lnTo>
                  <a:lnTo>
                    <a:pt x="793348" y="385143"/>
                  </a:lnTo>
                  <a:lnTo>
                    <a:pt x="791776" y="389712"/>
                  </a:lnTo>
                  <a:lnTo>
                    <a:pt x="789979" y="393595"/>
                  </a:lnTo>
                  <a:lnTo>
                    <a:pt x="788407" y="397250"/>
                  </a:lnTo>
                  <a:lnTo>
                    <a:pt x="786611" y="400220"/>
                  </a:lnTo>
                  <a:lnTo>
                    <a:pt x="784589" y="403190"/>
                  </a:lnTo>
                  <a:lnTo>
                    <a:pt x="782344" y="405017"/>
                  </a:lnTo>
                  <a:lnTo>
                    <a:pt x="780098" y="406616"/>
                  </a:lnTo>
                  <a:lnTo>
                    <a:pt x="777852" y="407758"/>
                  </a:lnTo>
                  <a:lnTo>
                    <a:pt x="776729" y="407987"/>
                  </a:lnTo>
                  <a:lnTo>
                    <a:pt x="775606" y="407987"/>
                  </a:lnTo>
                  <a:lnTo>
                    <a:pt x="774259" y="407987"/>
                  </a:lnTo>
                  <a:lnTo>
                    <a:pt x="773361" y="407758"/>
                  </a:lnTo>
                  <a:lnTo>
                    <a:pt x="770890" y="406616"/>
                  </a:lnTo>
                  <a:lnTo>
                    <a:pt x="768869" y="405017"/>
                  </a:lnTo>
                  <a:lnTo>
                    <a:pt x="767445" y="403859"/>
                  </a:lnTo>
                  <a:lnTo>
                    <a:pt x="766540" y="408129"/>
                  </a:lnTo>
                  <a:lnTo>
                    <a:pt x="765180" y="415616"/>
                  </a:lnTo>
                  <a:lnTo>
                    <a:pt x="763367" y="423102"/>
                  </a:lnTo>
                  <a:lnTo>
                    <a:pt x="761327" y="430362"/>
                  </a:lnTo>
                  <a:lnTo>
                    <a:pt x="759287" y="437622"/>
                  </a:lnTo>
                  <a:lnTo>
                    <a:pt x="757020" y="444655"/>
                  </a:lnTo>
                  <a:lnTo>
                    <a:pt x="754753" y="452141"/>
                  </a:lnTo>
                  <a:lnTo>
                    <a:pt x="752259" y="458947"/>
                  </a:lnTo>
                  <a:lnTo>
                    <a:pt x="749539" y="465980"/>
                  </a:lnTo>
                  <a:lnTo>
                    <a:pt x="746592" y="472786"/>
                  </a:lnTo>
                  <a:lnTo>
                    <a:pt x="743872" y="479592"/>
                  </a:lnTo>
                  <a:lnTo>
                    <a:pt x="740925" y="486171"/>
                  </a:lnTo>
                  <a:lnTo>
                    <a:pt x="737751" y="492751"/>
                  </a:lnTo>
                  <a:lnTo>
                    <a:pt x="734578" y="499330"/>
                  </a:lnTo>
                  <a:lnTo>
                    <a:pt x="730951" y="505682"/>
                  </a:lnTo>
                  <a:lnTo>
                    <a:pt x="727777" y="511581"/>
                  </a:lnTo>
                  <a:lnTo>
                    <a:pt x="723924" y="517933"/>
                  </a:lnTo>
                  <a:lnTo>
                    <a:pt x="720523" y="523831"/>
                  </a:lnTo>
                  <a:lnTo>
                    <a:pt x="716443" y="529730"/>
                  </a:lnTo>
                  <a:lnTo>
                    <a:pt x="712589" y="535629"/>
                  </a:lnTo>
                  <a:lnTo>
                    <a:pt x="708509" y="541300"/>
                  </a:lnTo>
                  <a:lnTo>
                    <a:pt x="704202" y="546745"/>
                  </a:lnTo>
                  <a:lnTo>
                    <a:pt x="699895" y="551963"/>
                  </a:lnTo>
                  <a:lnTo>
                    <a:pt x="695815" y="557408"/>
                  </a:lnTo>
                  <a:lnTo>
                    <a:pt x="691281" y="562626"/>
                  </a:lnTo>
                  <a:lnTo>
                    <a:pt x="686521" y="567617"/>
                  </a:lnTo>
                  <a:lnTo>
                    <a:pt x="681760" y="572608"/>
                  </a:lnTo>
                  <a:lnTo>
                    <a:pt x="677227" y="577372"/>
                  </a:lnTo>
                  <a:lnTo>
                    <a:pt x="672239" y="581909"/>
                  </a:lnTo>
                  <a:lnTo>
                    <a:pt x="667479" y="586447"/>
                  </a:lnTo>
                  <a:lnTo>
                    <a:pt x="662492" y="590757"/>
                  </a:lnTo>
                  <a:lnTo>
                    <a:pt x="657052" y="594841"/>
                  </a:lnTo>
                  <a:lnTo>
                    <a:pt x="652065" y="598698"/>
                  </a:lnTo>
                  <a:lnTo>
                    <a:pt x="646851" y="602781"/>
                  </a:lnTo>
                  <a:lnTo>
                    <a:pt x="641184" y="606411"/>
                  </a:lnTo>
                  <a:lnTo>
                    <a:pt x="635970" y="609814"/>
                  </a:lnTo>
                  <a:lnTo>
                    <a:pt x="630303" y="613444"/>
                  </a:lnTo>
                  <a:lnTo>
                    <a:pt x="624862" y="616620"/>
                  </a:lnTo>
                  <a:lnTo>
                    <a:pt x="618969" y="619796"/>
                  </a:lnTo>
                  <a:lnTo>
                    <a:pt x="613301" y="622519"/>
                  </a:lnTo>
                  <a:lnTo>
                    <a:pt x="607408" y="625241"/>
                  </a:lnTo>
                  <a:lnTo>
                    <a:pt x="601740" y="627737"/>
                  </a:lnTo>
                  <a:lnTo>
                    <a:pt x="595620" y="630232"/>
                  </a:lnTo>
                  <a:lnTo>
                    <a:pt x="589499" y="632501"/>
                  </a:lnTo>
                  <a:lnTo>
                    <a:pt x="583379" y="634543"/>
                  </a:lnTo>
                  <a:lnTo>
                    <a:pt x="577485" y="636358"/>
                  </a:lnTo>
                  <a:lnTo>
                    <a:pt x="571365" y="638173"/>
                  </a:lnTo>
                  <a:lnTo>
                    <a:pt x="565017" y="639307"/>
                  </a:lnTo>
                  <a:lnTo>
                    <a:pt x="558670" y="640895"/>
                  </a:lnTo>
                  <a:lnTo>
                    <a:pt x="552550" y="642029"/>
                  </a:lnTo>
                  <a:lnTo>
                    <a:pt x="545976" y="642710"/>
                  </a:lnTo>
                  <a:lnTo>
                    <a:pt x="539629" y="643391"/>
                  </a:lnTo>
                  <a:lnTo>
                    <a:pt x="533055" y="644071"/>
                  </a:lnTo>
                  <a:lnTo>
                    <a:pt x="526481" y="644525"/>
                  </a:lnTo>
                  <a:lnTo>
                    <a:pt x="519907" y="644525"/>
                  </a:lnTo>
                  <a:lnTo>
                    <a:pt x="513333" y="644525"/>
                  </a:lnTo>
                  <a:lnTo>
                    <a:pt x="506759" y="644071"/>
                  </a:lnTo>
                  <a:lnTo>
                    <a:pt x="500186" y="643391"/>
                  </a:lnTo>
                  <a:lnTo>
                    <a:pt x="493838" y="642710"/>
                  </a:lnTo>
                  <a:lnTo>
                    <a:pt x="487264" y="642029"/>
                  </a:lnTo>
                  <a:lnTo>
                    <a:pt x="481144" y="640895"/>
                  </a:lnTo>
                  <a:lnTo>
                    <a:pt x="474797" y="639307"/>
                  </a:lnTo>
                  <a:lnTo>
                    <a:pt x="468450" y="638173"/>
                  </a:lnTo>
                  <a:lnTo>
                    <a:pt x="462329" y="636358"/>
                  </a:lnTo>
                  <a:lnTo>
                    <a:pt x="456435" y="634543"/>
                  </a:lnTo>
                  <a:lnTo>
                    <a:pt x="450315" y="632501"/>
                  </a:lnTo>
                  <a:lnTo>
                    <a:pt x="444194" y="630232"/>
                  </a:lnTo>
                  <a:lnTo>
                    <a:pt x="438301" y="627737"/>
                  </a:lnTo>
                  <a:lnTo>
                    <a:pt x="432407" y="625241"/>
                  </a:lnTo>
                  <a:lnTo>
                    <a:pt x="426513" y="622519"/>
                  </a:lnTo>
                  <a:lnTo>
                    <a:pt x="420846" y="619796"/>
                  </a:lnTo>
                  <a:lnTo>
                    <a:pt x="414952" y="616620"/>
                  </a:lnTo>
                  <a:lnTo>
                    <a:pt x="409512" y="613444"/>
                  </a:lnTo>
                  <a:lnTo>
                    <a:pt x="403844" y="609814"/>
                  </a:lnTo>
                  <a:lnTo>
                    <a:pt x="398631" y="606411"/>
                  </a:lnTo>
                  <a:lnTo>
                    <a:pt x="392963" y="602781"/>
                  </a:lnTo>
                  <a:lnTo>
                    <a:pt x="387750" y="598698"/>
                  </a:lnTo>
                  <a:lnTo>
                    <a:pt x="382763" y="594841"/>
                  </a:lnTo>
                  <a:lnTo>
                    <a:pt x="377322" y="590757"/>
                  </a:lnTo>
                  <a:lnTo>
                    <a:pt x="372335" y="586447"/>
                  </a:lnTo>
                  <a:lnTo>
                    <a:pt x="367575" y="581909"/>
                  </a:lnTo>
                  <a:lnTo>
                    <a:pt x="362588" y="577372"/>
                  </a:lnTo>
                  <a:lnTo>
                    <a:pt x="358054" y="572608"/>
                  </a:lnTo>
                  <a:lnTo>
                    <a:pt x="353294" y="567617"/>
                  </a:lnTo>
                  <a:lnTo>
                    <a:pt x="348760" y="562626"/>
                  </a:lnTo>
                  <a:lnTo>
                    <a:pt x="344000" y="557408"/>
                  </a:lnTo>
                  <a:lnTo>
                    <a:pt x="339919" y="551963"/>
                  </a:lnTo>
                  <a:lnTo>
                    <a:pt x="335612" y="546745"/>
                  </a:lnTo>
                  <a:lnTo>
                    <a:pt x="331305" y="541300"/>
                  </a:lnTo>
                  <a:lnTo>
                    <a:pt x="327225" y="535629"/>
                  </a:lnTo>
                  <a:lnTo>
                    <a:pt x="323371" y="529730"/>
                  </a:lnTo>
                  <a:lnTo>
                    <a:pt x="319291" y="523831"/>
                  </a:lnTo>
                  <a:lnTo>
                    <a:pt x="315891" y="517933"/>
                  </a:lnTo>
                  <a:lnTo>
                    <a:pt x="312037" y="511581"/>
                  </a:lnTo>
                  <a:lnTo>
                    <a:pt x="308863" y="505682"/>
                  </a:lnTo>
                  <a:lnTo>
                    <a:pt x="305236" y="499330"/>
                  </a:lnTo>
                  <a:lnTo>
                    <a:pt x="302063" y="492751"/>
                  </a:lnTo>
                  <a:lnTo>
                    <a:pt x="298889" y="486171"/>
                  </a:lnTo>
                  <a:lnTo>
                    <a:pt x="295942" y="479592"/>
                  </a:lnTo>
                  <a:lnTo>
                    <a:pt x="293222" y="472786"/>
                  </a:lnTo>
                  <a:lnTo>
                    <a:pt x="290275" y="465980"/>
                  </a:lnTo>
                  <a:lnTo>
                    <a:pt x="287555" y="458947"/>
                  </a:lnTo>
                  <a:lnTo>
                    <a:pt x="285061" y="452141"/>
                  </a:lnTo>
                  <a:lnTo>
                    <a:pt x="282795" y="444655"/>
                  </a:lnTo>
                  <a:lnTo>
                    <a:pt x="280528" y="437622"/>
                  </a:lnTo>
                  <a:lnTo>
                    <a:pt x="278488" y="430362"/>
                  </a:lnTo>
                  <a:lnTo>
                    <a:pt x="276447" y="423102"/>
                  </a:lnTo>
                  <a:lnTo>
                    <a:pt x="274861" y="415616"/>
                  </a:lnTo>
                  <a:lnTo>
                    <a:pt x="273274" y="408129"/>
                  </a:lnTo>
                  <a:lnTo>
                    <a:pt x="272602" y="404960"/>
                  </a:lnTo>
                  <a:lnTo>
                    <a:pt x="272532" y="405017"/>
                  </a:lnTo>
                  <a:lnTo>
                    <a:pt x="270286" y="406616"/>
                  </a:lnTo>
                  <a:lnTo>
                    <a:pt x="268041" y="407758"/>
                  </a:lnTo>
                  <a:lnTo>
                    <a:pt x="267142" y="407987"/>
                  </a:lnTo>
                  <a:lnTo>
                    <a:pt x="265795" y="407987"/>
                  </a:lnTo>
                  <a:lnTo>
                    <a:pt x="264672" y="407987"/>
                  </a:lnTo>
                  <a:lnTo>
                    <a:pt x="263549" y="407758"/>
                  </a:lnTo>
                  <a:lnTo>
                    <a:pt x="261303" y="406616"/>
                  </a:lnTo>
                  <a:lnTo>
                    <a:pt x="259058" y="405017"/>
                  </a:lnTo>
                  <a:lnTo>
                    <a:pt x="256812" y="403190"/>
                  </a:lnTo>
                  <a:lnTo>
                    <a:pt x="254791" y="400220"/>
                  </a:lnTo>
                  <a:lnTo>
                    <a:pt x="252994" y="397250"/>
                  </a:lnTo>
                  <a:lnTo>
                    <a:pt x="251422" y="393595"/>
                  </a:lnTo>
                  <a:lnTo>
                    <a:pt x="249625" y="389712"/>
                  </a:lnTo>
                  <a:lnTo>
                    <a:pt x="248053" y="385143"/>
                  </a:lnTo>
                  <a:lnTo>
                    <a:pt x="246930" y="380117"/>
                  </a:lnTo>
                  <a:lnTo>
                    <a:pt x="245583" y="375092"/>
                  </a:lnTo>
                  <a:lnTo>
                    <a:pt x="244909" y="369609"/>
                  </a:lnTo>
                  <a:lnTo>
                    <a:pt x="243786" y="363898"/>
                  </a:lnTo>
                  <a:lnTo>
                    <a:pt x="243337" y="357730"/>
                  </a:lnTo>
                  <a:lnTo>
                    <a:pt x="243113" y="351563"/>
                  </a:lnTo>
                  <a:lnTo>
                    <a:pt x="242888" y="345166"/>
                  </a:lnTo>
                  <a:lnTo>
                    <a:pt x="243113" y="338770"/>
                  </a:lnTo>
                  <a:lnTo>
                    <a:pt x="243337" y="332602"/>
                  </a:lnTo>
                  <a:lnTo>
                    <a:pt x="243786" y="326663"/>
                  </a:lnTo>
                  <a:lnTo>
                    <a:pt x="244909" y="320723"/>
                  </a:lnTo>
                  <a:lnTo>
                    <a:pt x="245583" y="315469"/>
                  </a:lnTo>
                  <a:lnTo>
                    <a:pt x="246930" y="309987"/>
                  </a:lnTo>
                  <a:lnTo>
                    <a:pt x="248053" y="305189"/>
                  </a:lnTo>
                  <a:lnTo>
                    <a:pt x="249625" y="300849"/>
                  </a:lnTo>
                  <a:lnTo>
                    <a:pt x="251422" y="296737"/>
                  </a:lnTo>
                  <a:lnTo>
                    <a:pt x="252994" y="293311"/>
                  </a:lnTo>
                  <a:lnTo>
                    <a:pt x="254791" y="289884"/>
                  </a:lnTo>
                  <a:lnTo>
                    <a:pt x="256812" y="287371"/>
                  </a:lnTo>
                  <a:lnTo>
                    <a:pt x="259058" y="285315"/>
                  </a:lnTo>
                  <a:lnTo>
                    <a:pt x="261303" y="283945"/>
                  </a:lnTo>
                  <a:lnTo>
                    <a:pt x="263549" y="282802"/>
                  </a:lnTo>
                  <a:lnTo>
                    <a:pt x="264672" y="282574"/>
                  </a:lnTo>
                  <a:lnTo>
                    <a:pt x="265795" y="282574"/>
                  </a:lnTo>
                  <a:lnTo>
                    <a:pt x="267142" y="282574"/>
                  </a:lnTo>
                  <a:lnTo>
                    <a:pt x="268041" y="282802"/>
                  </a:lnTo>
                  <a:lnTo>
                    <a:pt x="268071" y="282818"/>
                  </a:lnTo>
                  <a:lnTo>
                    <a:pt x="268287" y="281310"/>
                  </a:lnTo>
                  <a:lnTo>
                    <a:pt x="269193" y="273597"/>
                  </a:lnTo>
                  <a:lnTo>
                    <a:pt x="270554" y="265656"/>
                  </a:lnTo>
                  <a:lnTo>
                    <a:pt x="271687" y="258170"/>
                  </a:lnTo>
                  <a:lnTo>
                    <a:pt x="273274" y="250683"/>
                  </a:lnTo>
                  <a:lnTo>
                    <a:pt x="274861" y="242969"/>
                  </a:lnTo>
                  <a:lnTo>
                    <a:pt x="276447" y="235710"/>
                  </a:lnTo>
                  <a:lnTo>
                    <a:pt x="278488" y="228450"/>
                  </a:lnTo>
                  <a:lnTo>
                    <a:pt x="280528" y="220963"/>
                  </a:lnTo>
                  <a:lnTo>
                    <a:pt x="282795" y="213704"/>
                  </a:lnTo>
                  <a:lnTo>
                    <a:pt x="285061" y="206671"/>
                  </a:lnTo>
                  <a:lnTo>
                    <a:pt x="287555" y="199638"/>
                  </a:lnTo>
                  <a:lnTo>
                    <a:pt x="290275" y="192832"/>
                  </a:lnTo>
                  <a:lnTo>
                    <a:pt x="293222" y="186026"/>
                  </a:lnTo>
                  <a:lnTo>
                    <a:pt x="295942" y="179220"/>
                  </a:lnTo>
                  <a:lnTo>
                    <a:pt x="298889" y="172640"/>
                  </a:lnTo>
                  <a:lnTo>
                    <a:pt x="302063" y="166061"/>
                  </a:lnTo>
                  <a:lnTo>
                    <a:pt x="305236" y="159482"/>
                  </a:lnTo>
                  <a:lnTo>
                    <a:pt x="308863" y="153130"/>
                  </a:lnTo>
                  <a:lnTo>
                    <a:pt x="312037" y="146778"/>
                  </a:lnTo>
                  <a:lnTo>
                    <a:pt x="315891" y="140652"/>
                  </a:lnTo>
                  <a:lnTo>
                    <a:pt x="319291" y="134754"/>
                  </a:lnTo>
                  <a:lnTo>
                    <a:pt x="323371" y="128855"/>
                  </a:lnTo>
                  <a:lnTo>
                    <a:pt x="327225" y="123183"/>
                  </a:lnTo>
                  <a:lnTo>
                    <a:pt x="331305" y="117512"/>
                  </a:lnTo>
                  <a:lnTo>
                    <a:pt x="335612" y="112067"/>
                  </a:lnTo>
                  <a:lnTo>
                    <a:pt x="339919" y="106395"/>
                  </a:lnTo>
                  <a:lnTo>
                    <a:pt x="344000" y="101177"/>
                  </a:lnTo>
                  <a:lnTo>
                    <a:pt x="348760" y="96186"/>
                  </a:lnTo>
                  <a:lnTo>
                    <a:pt x="353294" y="90968"/>
                  </a:lnTo>
                  <a:lnTo>
                    <a:pt x="358054" y="86204"/>
                  </a:lnTo>
                  <a:lnTo>
                    <a:pt x="362588" y="81440"/>
                  </a:lnTo>
                  <a:lnTo>
                    <a:pt x="367575" y="76902"/>
                  </a:lnTo>
                  <a:lnTo>
                    <a:pt x="372335" y="72365"/>
                  </a:lnTo>
                  <a:lnTo>
                    <a:pt x="377322" y="68055"/>
                  </a:lnTo>
                  <a:lnTo>
                    <a:pt x="382763" y="63744"/>
                  </a:lnTo>
                  <a:lnTo>
                    <a:pt x="387750" y="59887"/>
                  </a:lnTo>
                  <a:lnTo>
                    <a:pt x="392963" y="56031"/>
                  </a:lnTo>
                  <a:lnTo>
                    <a:pt x="398631" y="52174"/>
                  </a:lnTo>
                  <a:lnTo>
                    <a:pt x="403844" y="48544"/>
                  </a:lnTo>
                  <a:lnTo>
                    <a:pt x="409512" y="45368"/>
                  </a:lnTo>
                  <a:lnTo>
                    <a:pt x="414952" y="41965"/>
                  </a:lnTo>
                  <a:lnTo>
                    <a:pt x="420846" y="39016"/>
                  </a:lnTo>
                  <a:lnTo>
                    <a:pt x="426513" y="36066"/>
                  </a:lnTo>
                  <a:lnTo>
                    <a:pt x="432407" y="33571"/>
                  </a:lnTo>
                  <a:lnTo>
                    <a:pt x="438301" y="30621"/>
                  </a:lnTo>
                  <a:lnTo>
                    <a:pt x="444194" y="28353"/>
                  </a:lnTo>
                  <a:lnTo>
                    <a:pt x="450315" y="26084"/>
                  </a:lnTo>
                  <a:lnTo>
                    <a:pt x="456435" y="24042"/>
                  </a:lnTo>
                  <a:lnTo>
                    <a:pt x="462329" y="22454"/>
                  </a:lnTo>
                  <a:lnTo>
                    <a:pt x="468450" y="20639"/>
                  </a:lnTo>
                  <a:lnTo>
                    <a:pt x="474797" y="19051"/>
                  </a:lnTo>
                  <a:lnTo>
                    <a:pt x="481144" y="17917"/>
                  </a:lnTo>
                  <a:lnTo>
                    <a:pt x="487264" y="16783"/>
                  </a:lnTo>
                  <a:lnTo>
                    <a:pt x="493838" y="15875"/>
                  </a:lnTo>
                  <a:lnTo>
                    <a:pt x="500186" y="14968"/>
                  </a:lnTo>
                  <a:lnTo>
                    <a:pt x="506759" y="14514"/>
                  </a:lnTo>
                  <a:lnTo>
                    <a:pt x="513333" y="14287"/>
                  </a:lnTo>
                  <a:close/>
                  <a:moveTo>
                    <a:pt x="2026444" y="0"/>
                  </a:moveTo>
                  <a:lnTo>
                    <a:pt x="2033018" y="227"/>
                  </a:lnTo>
                  <a:lnTo>
                    <a:pt x="2039592" y="454"/>
                  </a:lnTo>
                  <a:lnTo>
                    <a:pt x="2046166" y="1134"/>
                  </a:lnTo>
                  <a:lnTo>
                    <a:pt x="2052740" y="1814"/>
                  </a:lnTo>
                  <a:lnTo>
                    <a:pt x="2059087" y="2948"/>
                  </a:lnTo>
                  <a:lnTo>
                    <a:pt x="2065434" y="3855"/>
                  </a:lnTo>
                  <a:lnTo>
                    <a:pt x="2071555" y="5216"/>
                  </a:lnTo>
                  <a:lnTo>
                    <a:pt x="2077902" y="6577"/>
                  </a:lnTo>
                  <a:lnTo>
                    <a:pt x="2084022" y="8164"/>
                  </a:lnTo>
                  <a:lnTo>
                    <a:pt x="2090369" y="10205"/>
                  </a:lnTo>
                  <a:lnTo>
                    <a:pt x="2096263" y="12246"/>
                  </a:lnTo>
                  <a:lnTo>
                    <a:pt x="2102384" y="14514"/>
                  </a:lnTo>
                  <a:lnTo>
                    <a:pt x="2108278" y="16782"/>
                  </a:lnTo>
                  <a:lnTo>
                    <a:pt x="2114171" y="19277"/>
                  </a:lnTo>
                  <a:lnTo>
                    <a:pt x="2120065" y="21998"/>
                  </a:lnTo>
                  <a:lnTo>
                    <a:pt x="2125506" y="24946"/>
                  </a:lnTo>
                  <a:lnTo>
                    <a:pt x="2131399" y="28121"/>
                  </a:lnTo>
                  <a:lnTo>
                    <a:pt x="2137067" y="31296"/>
                  </a:lnTo>
                  <a:lnTo>
                    <a:pt x="2142507" y="34698"/>
                  </a:lnTo>
                  <a:lnTo>
                    <a:pt x="2147947" y="38100"/>
                  </a:lnTo>
                  <a:lnTo>
                    <a:pt x="2153388" y="41955"/>
                  </a:lnTo>
                  <a:lnTo>
                    <a:pt x="2158602" y="45811"/>
                  </a:lnTo>
                  <a:lnTo>
                    <a:pt x="2164042" y="49893"/>
                  </a:lnTo>
                  <a:lnTo>
                    <a:pt x="2169029" y="53975"/>
                  </a:lnTo>
                  <a:lnTo>
                    <a:pt x="2174016" y="58284"/>
                  </a:lnTo>
                  <a:lnTo>
                    <a:pt x="2179003" y="62593"/>
                  </a:lnTo>
                  <a:lnTo>
                    <a:pt x="2183764" y="67355"/>
                  </a:lnTo>
                  <a:lnTo>
                    <a:pt x="2188751" y="71891"/>
                  </a:lnTo>
                  <a:lnTo>
                    <a:pt x="2193284" y="77107"/>
                  </a:lnTo>
                  <a:lnTo>
                    <a:pt x="2197818" y="82096"/>
                  </a:lnTo>
                  <a:lnTo>
                    <a:pt x="2202352" y="87086"/>
                  </a:lnTo>
                  <a:lnTo>
                    <a:pt x="2206659" y="92529"/>
                  </a:lnTo>
                  <a:lnTo>
                    <a:pt x="2210966" y="97745"/>
                  </a:lnTo>
                  <a:lnTo>
                    <a:pt x="2215046" y="103188"/>
                  </a:lnTo>
                  <a:lnTo>
                    <a:pt x="2219127" y="109084"/>
                  </a:lnTo>
                  <a:lnTo>
                    <a:pt x="2223207" y="114980"/>
                  </a:lnTo>
                  <a:lnTo>
                    <a:pt x="2227061" y="120650"/>
                  </a:lnTo>
                  <a:lnTo>
                    <a:pt x="2230687" y="126773"/>
                  </a:lnTo>
                  <a:lnTo>
                    <a:pt x="2234314" y="132896"/>
                  </a:lnTo>
                  <a:lnTo>
                    <a:pt x="2237941" y="139020"/>
                  </a:lnTo>
                  <a:lnTo>
                    <a:pt x="2241115" y="145370"/>
                  </a:lnTo>
                  <a:lnTo>
                    <a:pt x="2244515" y="151720"/>
                  </a:lnTo>
                  <a:lnTo>
                    <a:pt x="2247462" y="158297"/>
                  </a:lnTo>
                  <a:lnTo>
                    <a:pt x="2250409" y="165100"/>
                  </a:lnTo>
                  <a:lnTo>
                    <a:pt x="2253583" y="171677"/>
                  </a:lnTo>
                  <a:lnTo>
                    <a:pt x="2256303" y="178480"/>
                  </a:lnTo>
                  <a:lnTo>
                    <a:pt x="2258796" y="185511"/>
                  </a:lnTo>
                  <a:lnTo>
                    <a:pt x="2261290" y="192541"/>
                  </a:lnTo>
                  <a:lnTo>
                    <a:pt x="2263557" y="199798"/>
                  </a:lnTo>
                  <a:lnTo>
                    <a:pt x="2265824" y="206829"/>
                  </a:lnTo>
                  <a:lnTo>
                    <a:pt x="2267864" y="214086"/>
                  </a:lnTo>
                  <a:lnTo>
                    <a:pt x="2269904" y="221343"/>
                  </a:lnTo>
                  <a:lnTo>
                    <a:pt x="2271717" y="229054"/>
                  </a:lnTo>
                  <a:lnTo>
                    <a:pt x="2273078" y="236538"/>
                  </a:lnTo>
                  <a:lnTo>
                    <a:pt x="2274664" y="244022"/>
                  </a:lnTo>
                  <a:lnTo>
                    <a:pt x="2276251" y="251732"/>
                  </a:lnTo>
                  <a:lnTo>
                    <a:pt x="2277158" y="259443"/>
                  </a:lnTo>
                  <a:lnTo>
                    <a:pt x="2278518" y="267154"/>
                  </a:lnTo>
                  <a:lnTo>
                    <a:pt x="2278638" y="268548"/>
                  </a:lnTo>
                  <a:lnTo>
                    <a:pt x="2279424" y="268288"/>
                  </a:lnTo>
                  <a:lnTo>
                    <a:pt x="2280331" y="268288"/>
                  </a:lnTo>
                  <a:lnTo>
                    <a:pt x="2281692" y="268288"/>
                  </a:lnTo>
                  <a:lnTo>
                    <a:pt x="2282826" y="268738"/>
                  </a:lnTo>
                  <a:lnTo>
                    <a:pt x="2285093" y="269639"/>
                  </a:lnTo>
                  <a:lnTo>
                    <a:pt x="2287361" y="271215"/>
                  </a:lnTo>
                  <a:lnTo>
                    <a:pt x="2289402" y="273466"/>
                  </a:lnTo>
                  <a:lnTo>
                    <a:pt x="2291443" y="275943"/>
                  </a:lnTo>
                  <a:lnTo>
                    <a:pt x="2293485" y="278869"/>
                  </a:lnTo>
                  <a:lnTo>
                    <a:pt x="2295299" y="282472"/>
                  </a:lnTo>
                  <a:lnTo>
                    <a:pt x="2296660" y="286524"/>
                  </a:lnTo>
                  <a:lnTo>
                    <a:pt x="2298247" y="291027"/>
                  </a:lnTo>
                  <a:lnTo>
                    <a:pt x="2299608" y="295755"/>
                  </a:lnTo>
                  <a:lnTo>
                    <a:pt x="2300742" y="300708"/>
                  </a:lnTo>
                  <a:lnTo>
                    <a:pt x="2301876" y="306111"/>
                  </a:lnTo>
                  <a:lnTo>
                    <a:pt x="2302556" y="311964"/>
                  </a:lnTo>
                  <a:lnTo>
                    <a:pt x="2303010" y="317818"/>
                  </a:lnTo>
                  <a:lnTo>
                    <a:pt x="2303236" y="323897"/>
                  </a:lnTo>
                  <a:lnTo>
                    <a:pt x="2303463" y="330200"/>
                  </a:lnTo>
                  <a:lnTo>
                    <a:pt x="2303236" y="336504"/>
                  </a:lnTo>
                  <a:lnTo>
                    <a:pt x="2303010" y="342808"/>
                  </a:lnTo>
                  <a:lnTo>
                    <a:pt x="2302556" y="348662"/>
                  </a:lnTo>
                  <a:lnTo>
                    <a:pt x="2301876" y="354290"/>
                  </a:lnTo>
                  <a:lnTo>
                    <a:pt x="2300742" y="359918"/>
                  </a:lnTo>
                  <a:lnTo>
                    <a:pt x="2299608" y="364871"/>
                  </a:lnTo>
                  <a:lnTo>
                    <a:pt x="2298247" y="369599"/>
                  </a:lnTo>
                  <a:lnTo>
                    <a:pt x="2296660" y="373877"/>
                  </a:lnTo>
                  <a:lnTo>
                    <a:pt x="2295299" y="377929"/>
                  </a:lnTo>
                  <a:lnTo>
                    <a:pt x="2293485" y="381306"/>
                  </a:lnTo>
                  <a:lnTo>
                    <a:pt x="2291443" y="384683"/>
                  </a:lnTo>
                  <a:lnTo>
                    <a:pt x="2289402" y="387160"/>
                  </a:lnTo>
                  <a:lnTo>
                    <a:pt x="2287361" y="389411"/>
                  </a:lnTo>
                  <a:lnTo>
                    <a:pt x="2285093" y="390987"/>
                  </a:lnTo>
                  <a:lnTo>
                    <a:pt x="2282826" y="391663"/>
                  </a:lnTo>
                  <a:lnTo>
                    <a:pt x="2281692" y="391888"/>
                  </a:lnTo>
                  <a:lnTo>
                    <a:pt x="2280331" y="392113"/>
                  </a:lnTo>
                  <a:lnTo>
                    <a:pt x="2279424" y="391888"/>
                  </a:lnTo>
                  <a:lnTo>
                    <a:pt x="2278063" y="391663"/>
                  </a:lnTo>
                  <a:lnTo>
                    <a:pt x="2275795" y="390987"/>
                  </a:lnTo>
                  <a:lnTo>
                    <a:pt x="2273928" y="389690"/>
                  </a:lnTo>
                  <a:lnTo>
                    <a:pt x="2273078" y="393700"/>
                  </a:lnTo>
                  <a:lnTo>
                    <a:pt x="2271717" y="401411"/>
                  </a:lnTo>
                  <a:lnTo>
                    <a:pt x="2269904" y="408895"/>
                  </a:lnTo>
                  <a:lnTo>
                    <a:pt x="2267864" y="416152"/>
                  </a:lnTo>
                  <a:lnTo>
                    <a:pt x="2265824" y="423636"/>
                  </a:lnTo>
                  <a:lnTo>
                    <a:pt x="2263557" y="430666"/>
                  </a:lnTo>
                  <a:lnTo>
                    <a:pt x="2261290" y="437697"/>
                  </a:lnTo>
                  <a:lnTo>
                    <a:pt x="2258796" y="444727"/>
                  </a:lnTo>
                  <a:lnTo>
                    <a:pt x="2256303" y="451757"/>
                  </a:lnTo>
                  <a:lnTo>
                    <a:pt x="2253583" y="458561"/>
                  </a:lnTo>
                  <a:lnTo>
                    <a:pt x="2250409" y="465138"/>
                  </a:lnTo>
                  <a:lnTo>
                    <a:pt x="2247462" y="471941"/>
                  </a:lnTo>
                  <a:lnTo>
                    <a:pt x="2244515" y="478518"/>
                  </a:lnTo>
                  <a:lnTo>
                    <a:pt x="2241115" y="484868"/>
                  </a:lnTo>
                  <a:lnTo>
                    <a:pt x="2237941" y="491218"/>
                  </a:lnTo>
                  <a:lnTo>
                    <a:pt x="2234314" y="497568"/>
                  </a:lnTo>
                  <a:lnTo>
                    <a:pt x="2230687" y="503691"/>
                  </a:lnTo>
                  <a:lnTo>
                    <a:pt x="2227061" y="509588"/>
                  </a:lnTo>
                  <a:lnTo>
                    <a:pt x="2223207" y="515484"/>
                  </a:lnTo>
                  <a:lnTo>
                    <a:pt x="2219127" y="521154"/>
                  </a:lnTo>
                  <a:lnTo>
                    <a:pt x="2215046" y="527050"/>
                  </a:lnTo>
                  <a:lnTo>
                    <a:pt x="2210966" y="532720"/>
                  </a:lnTo>
                  <a:lnTo>
                    <a:pt x="2206659" y="537936"/>
                  </a:lnTo>
                  <a:lnTo>
                    <a:pt x="2202352" y="543152"/>
                  </a:lnTo>
                  <a:lnTo>
                    <a:pt x="2197818" y="548368"/>
                  </a:lnTo>
                  <a:lnTo>
                    <a:pt x="2193284" y="553357"/>
                  </a:lnTo>
                  <a:lnTo>
                    <a:pt x="2188751" y="558347"/>
                  </a:lnTo>
                  <a:lnTo>
                    <a:pt x="2183764" y="562882"/>
                  </a:lnTo>
                  <a:lnTo>
                    <a:pt x="2179003" y="567645"/>
                  </a:lnTo>
                  <a:lnTo>
                    <a:pt x="2174016" y="571954"/>
                  </a:lnTo>
                  <a:lnTo>
                    <a:pt x="2169029" y="576263"/>
                  </a:lnTo>
                  <a:lnTo>
                    <a:pt x="2164042" y="580572"/>
                  </a:lnTo>
                  <a:lnTo>
                    <a:pt x="2158602" y="584654"/>
                  </a:lnTo>
                  <a:lnTo>
                    <a:pt x="2153388" y="588283"/>
                  </a:lnTo>
                  <a:lnTo>
                    <a:pt x="2147947" y="592138"/>
                  </a:lnTo>
                  <a:lnTo>
                    <a:pt x="2142507" y="595766"/>
                  </a:lnTo>
                  <a:lnTo>
                    <a:pt x="2137067" y="598941"/>
                  </a:lnTo>
                  <a:lnTo>
                    <a:pt x="2131399" y="602343"/>
                  </a:lnTo>
                  <a:lnTo>
                    <a:pt x="2125506" y="605291"/>
                  </a:lnTo>
                  <a:lnTo>
                    <a:pt x="2120065" y="608240"/>
                  </a:lnTo>
                  <a:lnTo>
                    <a:pt x="2114171" y="611188"/>
                  </a:lnTo>
                  <a:lnTo>
                    <a:pt x="2108278" y="613683"/>
                  </a:lnTo>
                  <a:lnTo>
                    <a:pt x="2102384" y="615950"/>
                  </a:lnTo>
                  <a:lnTo>
                    <a:pt x="2096263" y="618218"/>
                  </a:lnTo>
                  <a:lnTo>
                    <a:pt x="2090369" y="620259"/>
                  </a:lnTo>
                  <a:lnTo>
                    <a:pt x="2084022" y="622300"/>
                  </a:lnTo>
                  <a:lnTo>
                    <a:pt x="2077902" y="623661"/>
                  </a:lnTo>
                  <a:lnTo>
                    <a:pt x="2071555" y="625249"/>
                  </a:lnTo>
                  <a:lnTo>
                    <a:pt x="2065434" y="626609"/>
                  </a:lnTo>
                  <a:lnTo>
                    <a:pt x="2059087" y="627743"/>
                  </a:lnTo>
                  <a:lnTo>
                    <a:pt x="2052740" y="628424"/>
                  </a:lnTo>
                  <a:lnTo>
                    <a:pt x="2046166" y="629331"/>
                  </a:lnTo>
                  <a:lnTo>
                    <a:pt x="2039592" y="629784"/>
                  </a:lnTo>
                  <a:lnTo>
                    <a:pt x="2033018" y="630011"/>
                  </a:lnTo>
                  <a:lnTo>
                    <a:pt x="2026444" y="630238"/>
                  </a:lnTo>
                  <a:lnTo>
                    <a:pt x="2019870" y="630011"/>
                  </a:lnTo>
                  <a:lnTo>
                    <a:pt x="2013297" y="629784"/>
                  </a:lnTo>
                  <a:lnTo>
                    <a:pt x="2006949" y="629331"/>
                  </a:lnTo>
                  <a:lnTo>
                    <a:pt x="2000602" y="628424"/>
                  </a:lnTo>
                  <a:lnTo>
                    <a:pt x="1994255" y="627743"/>
                  </a:lnTo>
                  <a:lnTo>
                    <a:pt x="1987681" y="626609"/>
                  </a:lnTo>
                  <a:lnTo>
                    <a:pt x="1981334" y="625249"/>
                  </a:lnTo>
                  <a:lnTo>
                    <a:pt x="1975213" y="623661"/>
                  </a:lnTo>
                  <a:lnTo>
                    <a:pt x="1968866" y="622300"/>
                  </a:lnTo>
                  <a:lnTo>
                    <a:pt x="1962972" y="620259"/>
                  </a:lnTo>
                  <a:lnTo>
                    <a:pt x="1956852" y="618218"/>
                  </a:lnTo>
                  <a:lnTo>
                    <a:pt x="1950731" y="615950"/>
                  </a:lnTo>
                  <a:lnTo>
                    <a:pt x="1944838" y="613683"/>
                  </a:lnTo>
                  <a:lnTo>
                    <a:pt x="1938944" y="611188"/>
                  </a:lnTo>
                  <a:lnTo>
                    <a:pt x="1933050" y="608240"/>
                  </a:lnTo>
                  <a:lnTo>
                    <a:pt x="1927383" y="605291"/>
                  </a:lnTo>
                  <a:lnTo>
                    <a:pt x="1921716" y="602343"/>
                  </a:lnTo>
                  <a:lnTo>
                    <a:pt x="1916049" y="598941"/>
                  </a:lnTo>
                  <a:lnTo>
                    <a:pt x="1910381" y="595766"/>
                  </a:lnTo>
                  <a:lnTo>
                    <a:pt x="1905168" y="592138"/>
                  </a:lnTo>
                  <a:lnTo>
                    <a:pt x="1899954" y="588283"/>
                  </a:lnTo>
                  <a:lnTo>
                    <a:pt x="1894514" y="584654"/>
                  </a:lnTo>
                  <a:lnTo>
                    <a:pt x="1889300" y="580572"/>
                  </a:lnTo>
                  <a:lnTo>
                    <a:pt x="1884313" y="576263"/>
                  </a:lnTo>
                  <a:lnTo>
                    <a:pt x="1879099" y="571954"/>
                  </a:lnTo>
                  <a:lnTo>
                    <a:pt x="1874112" y="567645"/>
                  </a:lnTo>
                  <a:lnTo>
                    <a:pt x="1869352" y="562882"/>
                  </a:lnTo>
                  <a:lnTo>
                    <a:pt x="1864591" y="558347"/>
                  </a:lnTo>
                  <a:lnTo>
                    <a:pt x="1859831" y="553357"/>
                  </a:lnTo>
                  <a:lnTo>
                    <a:pt x="1855297" y="548368"/>
                  </a:lnTo>
                  <a:lnTo>
                    <a:pt x="1850763" y="543152"/>
                  </a:lnTo>
                  <a:lnTo>
                    <a:pt x="1846456" y="537936"/>
                  </a:lnTo>
                  <a:lnTo>
                    <a:pt x="1842149" y="532720"/>
                  </a:lnTo>
                  <a:lnTo>
                    <a:pt x="1838069" y="527050"/>
                  </a:lnTo>
                  <a:lnTo>
                    <a:pt x="1833989" y="521154"/>
                  </a:lnTo>
                  <a:lnTo>
                    <a:pt x="1829908" y="515484"/>
                  </a:lnTo>
                  <a:lnTo>
                    <a:pt x="1826281" y="509588"/>
                  </a:lnTo>
                  <a:lnTo>
                    <a:pt x="1822428" y="503691"/>
                  </a:lnTo>
                  <a:lnTo>
                    <a:pt x="1818801" y="497568"/>
                  </a:lnTo>
                  <a:lnTo>
                    <a:pt x="1815400" y="491218"/>
                  </a:lnTo>
                  <a:lnTo>
                    <a:pt x="1811774" y="484868"/>
                  </a:lnTo>
                  <a:lnTo>
                    <a:pt x="1808827" y="478518"/>
                  </a:lnTo>
                  <a:lnTo>
                    <a:pt x="1805426" y="471941"/>
                  </a:lnTo>
                  <a:lnTo>
                    <a:pt x="1802479" y="465138"/>
                  </a:lnTo>
                  <a:lnTo>
                    <a:pt x="1799759" y="458561"/>
                  </a:lnTo>
                  <a:lnTo>
                    <a:pt x="1797039" y="451757"/>
                  </a:lnTo>
                  <a:lnTo>
                    <a:pt x="1794545" y="444727"/>
                  </a:lnTo>
                  <a:lnTo>
                    <a:pt x="1791825" y="437697"/>
                  </a:lnTo>
                  <a:lnTo>
                    <a:pt x="1789332" y="430666"/>
                  </a:lnTo>
                  <a:lnTo>
                    <a:pt x="1787292" y="423636"/>
                  </a:lnTo>
                  <a:lnTo>
                    <a:pt x="1785025" y="416152"/>
                  </a:lnTo>
                  <a:lnTo>
                    <a:pt x="1783438" y="408895"/>
                  </a:lnTo>
                  <a:lnTo>
                    <a:pt x="1781624" y="401411"/>
                  </a:lnTo>
                  <a:lnTo>
                    <a:pt x="1779811" y="393700"/>
                  </a:lnTo>
                  <a:lnTo>
                    <a:pt x="1778682" y="388377"/>
                  </a:lnTo>
                  <a:lnTo>
                    <a:pt x="1777853" y="389411"/>
                  </a:lnTo>
                  <a:lnTo>
                    <a:pt x="1775596" y="390987"/>
                  </a:lnTo>
                  <a:lnTo>
                    <a:pt x="1773114" y="391663"/>
                  </a:lnTo>
                  <a:lnTo>
                    <a:pt x="1771986" y="391888"/>
                  </a:lnTo>
                  <a:lnTo>
                    <a:pt x="1770632" y="392113"/>
                  </a:lnTo>
                  <a:lnTo>
                    <a:pt x="1769729" y="391888"/>
                  </a:lnTo>
                  <a:lnTo>
                    <a:pt x="1768375" y="391663"/>
                  </a:lnTo>
                  <a:lnTo>
                    <a:pt x="1766118" y="390987"/>
                  </a:lnTo>
                  <a:lnTo>
                    <a:pt x="1763861" y="389411"/>
                  </a:lnTo>
                  <a:lnTo>
                    <a:pt x="1761830" y="387160"/>
                  </a:lnTo>
                  <a:lnTo>
                    <a:pt x="1760025" y="384683"/>
                  </a:lnTo>
                  <a:lnTo>
                    <a:pt x="1757994" y="381306"/>
                  </a:lnTo>
                  <a:lnTo>
                    <a:pt x="1756188" y="377929"/>
                  </a:lnTo>
                  <a:lnTo>
                    <a:pt x="1754609" y="373877"/>
                  </a:lnTo>
                  <a:lnTo>
                    <a:pt x="1753029" y="369599"/>
                  </a:lnTo>
                  <a:lnTo>
                    <a:pt x="1751675" y="364871"/>
                  </a:lnTo>
                  <a:lnTo>
                    <a:pt x="1750546" y="359918"/>
                  </a:lnTo>
                  <a:lnTo>
                    <a:pt x="1749644" y="354290"/>
                  </a:lnTo>
                  <a:lnTo>
                    <a:pt x="1748967" y="348662"/>
                  </a:lnTo>
                  <a:lnTo>
                    <a:pt x="1748290" y="342808"/>
                  </a:lnTo>
                  <a:lnTo>
                    <a:pt x="1747838" y="336504"/>
                  </a:lnTo>
                  <a:lnTo>
                    <a:pt x="1747838" y="330200"/>
                  </a:lnTo>
                  <a:lnTo>
                    <a:pt x="1747838" y="323897"/>
                  </a:lnTo>
                  <a:lnTo>
                    <a:pt x="1748290" y="317818"/>
                  </a:lnTo>
                  <a:lnTo>
                    <a:pt x="1748967" y="311964"/>
                  </a:lnTo>
                  <a:lnTo>
                    <a:pt x="1749644" y="306111"/>
                  </a:lnTo>
                  <a:lnTo>
                    <a:pt x="1750546" y="300708"/>
                  </a:lnTo>
                  <a:lnTo>
                    <a:pt x="1751675" y="295755"/>
                  </a:lnTo>
                  <a:lnTo>
                    <a:pt x="1753029" y="291027"/>
                  </a:lnTo>
                  <a:lnTo>
                    <a:pt x="1754609" y="286524"/>
                  </a:lnTo>
                  <a:lnTo>
                    <a:pt x="1756188" y="282472"/>
                  </a:lnTo>
                  <a:lnTo>
                    <a:pt x="1757994" y="278869"/>
                  </a:lnTo>
                  <a:lnTo>
                    <a:pt x="1760025" y="275943"/>
                  </a:lnTo>
                  <a:lnTo>
                    <a:pt x="1761830" y="273466"/>
                  </a:lnTo>
                  <a:lnTo>
                    <a:pt x="1763861" y="271215"/>
                  </a:lnTo>
                  <a:lnTo>
                    <a:pt x="1766118" y="269639"/>
                  </a:lnTo>
                  <a:lnTo>
                    <a:pt x="1768375" y="268738"/>
                  </a:lnTo>
                  <a:lnTo>
                    <a:pt x="1769729" y="268288"/>
                  </a:lnTo>
                  <a:lnTo>
                    <a:pt x="1770632" y="268288"/>
                  </a:lnTo>
                  <a:lnTo>
                    <a:pt x="1771986" y="268288"/>
                  </a:lnTo>
                  <a:lnTo>
                    <a:pt x="1773114" y="268738"/>
                  </a:lnTo>
                  <a:lnTo>
                    <a:pt x="1774524" y="269250"/>
                  </a:lnTo>
                  <a:lnTo>
                    <a:pt x="1774824" y="267154"/>
                  </a:lnTo>
                  <a:lnTo>
                    <a:pt x="1775731" y="259443"/>
                  </a:lnTo>
                  <a:lnTo>
                    <a:pt x="1777091" y="251732"/>
                  </a:lnTo>
                  <a:lnTo>
                    <a:pt x="1778224" y="244022"/>
                  </a:lnTo>
                  <a:lnTo>
                    <a:pt x="1779811" y="236538"/>
                  </a:lnTo>
                  <a:lnTo>
                    <a:pt x="1781624" y="229054"/>
                  </a:lnTo>
                  <a:lnTo>
                    <a:pt x="1783438" y="221343"/>
                  </a:lnTo>
                  <a:lnTo>
                    <a:pt x="1785025" y="214086"/>
                  </a:lnTo>
                  <a:lnTo>
                    <a:pt x="1787292" y="206829"/>
                  </a:lnTo>
                  <a:lnTo>
                    <a:pt x="1789332" y="199798"/>
                  </a:lnTo>
                  <a:lnTo>
                    <a:pt x="1791825" y="192541"/>
                  </a:lnTo>
                  <a:lnTo>
                    <a:pt x="1794545" y="185511"/>
                  </a:lnTo>
                  <a:lnTo>
                    <a:pt x="1797039" y="178480"/>
                  </a:lnTo>
                  <a:lnTo>
                    <a:pt x="1799759" y="171677"/>
                  </a:lnTo>
                  <a:lnTo>
                    <a:pt x="1802479" y="165100"/>
                  </a:lnTo>
                  <a:lnTo>
                    <a:pt x="1805426" y="158297"/>
                  </a:lnTo>
                  <a:lnTo>
                    <a:pt x="1808827" y="151720"/>
                  </a:lnTo>
                  <a:lnTo>
                    <a:pt x="1811774" y="145370"/>
                  </a:lnTo>
                  <a:lnTo>
                    <a:pt x="1815400" y="139020"/>
                  </a:lnTo>
                  <a:lnTo>
                    <a:pt x="1818801" y="132896"/>
                  </a:lnTo>
                  <a:lnTo>
                    <a:pt x="1822428" y="126773"/>
                  </a:lnTo>
                  <a:lnTo>
                    <a:pt x="1826281" y="120650"/>
                  </a:lnTo>
                  <a:lnTo>
                    <a:pt x="1829908" y="114980"/>
                  </a:lnTo>
                  <a:lnTo>
                    <a:pt x="1833989" y="109084"/>
                  </a:lnTo>
                  <a:lnTo>
                    <a:pt x="1838069" y="103188"/>
                  </a:lnTo>
                  <a:lnTo>
                    <a:pt x="1842149" y="97745"/>
                  </a:lnTo>
                  <a:lnTo>
                    <a:pt x="1846456" y="92529"/>
                  </a:lnTo>
                  <a:lnTo>
                    <a:pt x="1850763" y="87086"/>
                  </a:lnTo>
                  <a:lnTo>
                    <a:pt x="1855297" y="82096"/>
                  </a:lnTo>
                  <a:lnTo>
                    <a:pt x="1859831" y="77107"/>
                  </a:lnTo>
                  <a:lnTo>
                    <a:pt x="1864591" y="71891"/>
                  </a:lnTo>
                  <a:lnTo>
                    <a:pt x="1869352" y="67355"/>
                  </a:lnTo>
                  <a:lnTo>
                    <a:pt x="1874112" y="62593"/>
                  </a:lnTo>
                  <a:lnTo>
                    <a:pt x="1879099" y="58284"/>
                  </a:lnTo>
                  <a:lnTo>
                    <a:pt x="1884313" y="53975"/>
                  </a:lnTo>
                  <a:lnTo>
                    <a:pt x="1889300" y="49893"/>
                  </a:lnTo>
                  <a:lnTo>
                    <a:pt x="1894514" y="45811"/>
                  </a:lnTo>
                  <a:lnTo>
                    <a:pt x="1899954" y="41955"/>
                  </a:lnTo>
                  <a:lnTo>
                    <a:pt x="1905168" y="38100"/>
                  </a:lnTo>
                  <a:lnTo>
                    <a:pt x="1910381" y="34698"/>
                  </a:lnTo>
                  <a:lnTo>
                    <a:pt x="1916049" y="31296"/>
                  </a:lnTo>
                  <a:lnTo>
                    <a:pt x="1921716" y="28121"/>
                  </a:lnTo>
                  <a:lnTo>
                    <a:pt x="1927383" y="24946"/>
                  </a:lnTo>
                  <a:lnTo>
                    <a:pt x="1933050" y="21998"/>
                  </a:lnTo>
                  <a:lnTo>
                    <a:pt x="1938944" y="19277"/>
                  </a:lnTo>
                  <a:lnTo>
                    <a:pt x="1944838" y="16782"/>
                  </a:lnTo>
                  <a:lnTo>
                    <a:pt x="1950731" y="14514"/>
                  </a:lnTo>
                  <a:lnTo>
                    <a:pt x="1956852" y="12246"/>
                  </a:lnTo>
                  <a:lnTo>
                    <a:pt x="1962972" y="10205"/>
                  </a:lnTo>
                  <a:lnTo>
                    <a:pt x="1968866" y="8164"/>
                  </a:lnTo>
                  <a:lnTo>
                    <a:pt x="1975213" y="6577"/>
                  </a:lnTo>
                  <a:lnTo>
                    <a:pt x="1981334" y="5216"/>
                  </a:lnTo>
                  <a:lnTo>
                    <a:pt x="1987681" y="3855"/>
                  </a:lnTo>
                  <a:lnTo>
                    <a:pt x="1994255" y="2948"/>
                  </a:lnTo>
                  <a:lnTo>
                    <a:pt x="2000602" y="1814"/>
                  </a:lnTo>
                  <a:lnTo>
                    <a:pt x="2006949" y="1134"/>
                  </a:lnTo>
                  <a:lnTo>
                    <a:pt x="2013297" y="454"/>
                  </a:lnTo>
                  <a:lnTo>
                    <a:pt x="2019870" y="227"/>
                  </a:lnTo>
                  <a:lnTo>
                    <a:pt x="2026444" y="0"/>
                  </a:lnTo>
                  <a:close/>
                </a:path>
              </a:pathLst>
            </a:custGeom>
            <a:solidFill>
              <a:srgbClr val="E93D2B"/>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1400">
                <a:solidFill>
                  <a:srgbClr val="FFFFFF"/>
                </a:solidFill>
                <a:latin typeface="Impact" pitchFamily="34" charset="0"/>
                <a:ea typeface="宋体" panose="02010600030101010101" pitchFamily="2" charset="-122"/>
              </a:endParaRPr>
            </a:p>
          </p:txBody>
        </p:sp>
      </p:grpSp>
      <p:grpSp>
        <p:nvGrpSpPr>
          <p:cNvPr id="45" name="组合 44"/>
          <p:cNvGrpSpPr/>
          <p:nvPr/>
        </p:nvGrpSpPr>
        <p:grpSpPr>
          <a:xfrm>
            <a:off x="2628493" y="2474437"/>
            <a:ext cx="1479240" cy="907802"/>
            <a:chOff x="2628493" y="2474437"/>
            <a:chExt cx="1479240" cy="907802"/>
          </a:xfrm>
        </p:grpSpPr>
        <p:grpSp>
          <p:nvGrpSpPr>
            <p:cNvPr id="9" name="组合 8"/>
            <p:cNvGrpSpPr/>
            <p:nvPr/>
          </p:nvGrpSpPr>
          <p:grpSpPr>
            <a:xfrm>
              <a:off x="2628493" y="2474437"/>
              <a:ext cx="1479240" cy="907802"/>
              <a:chOff x="2677861" y="2144185"/>
              <a:chExt cx="1766039" cy="1083809"/>
            </a:xfrm>
          </p:grpSpPr>
          <p:grpSp>
            <p:nvGrpSpPr>
              <p:cNvPr id="32" name="组合 31"/>
              <p:cNvGrpSpPr/>
              <p:nvPr/>
            </p:nvGrpSpPr>
            <p:grpSpPr>
              <a:xfrm>
                <a:off x="2677861" y="2362926"/>
                <a:ext cx="636815" cy="641574"/>
                <a:chOff x="3570484" y="3134690"/>
                <a:chExt cx="849086" cy="855431"/>
              </a:xfrm>
              <a:effectLst>
                <a:outerShdw blurRad="215900" dist="152400" dir="2400000" algn="tl" rotWithShape="0">
                  <a:prstClr val="black">
                    <a:alpha val="13000"/>
                  </a:prstClr>
                </a:outerShdw>
              </a:effectLst>
            </p:grpSpPr>
            <p:sp>
              <p:nvSpPr>
                <p:cNvPr id="37" name="椭圆 36"/>
                <p:cNvSpPr/>
                <p:nvPr/>
              </p:nvSpPr>
              <p:spPr>
                <a:xfrm>
                  <a:off x="3570484" y="3141035"/>
                  <a:ext cx="849086" cy="849086"/>
                </a:xfrm>
                <a:prstGeom prst="ellipse">
                  <a:avLst/>
                </a:prstGeom>
                <a:solidFill>
                  <a:srgbClr val="E93D2B"/>
                </a:solidFill>
                <a:ln w="101600">
                  <a:gradFill>
                    <a:gsLst>
                      <a:gs pos="9000">
                        <a:srgbClr val="FCFCFC"/>
                      </a:gs>
                      <a:gs pos="85000">
                        <a:srgbClr val="C8C8C8"/>
                      </a:gs>
                    </a:gsLst>
                    <a:lin ang="3600000" scaled="0"/>
                  </a:gradFill>
                </a:ln>
                <a:effectLst>
                  <a:innerShdw blurRad="63500" dist="508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sp>
              <p:nvSpPr>
                <p:cNvPr id="38" name="文本框 44"/>
                <p:cNvSpPr txBox="1"/>
                <p:nvPr/>
              </p:nvSpPr>
              <p:spPr>
                <a:xfrm>
                  <a:off x="3718029" y="3134690"/>
                  <a:ext cx="579752" cy="832884"/>
                </a:xfrm>
                <a:prstGeom prst="rect">
                  <a:avLst/>
                </a:prstGeom>
                <a:noFill/>
              </p:spPr>
              <p:txBody>
                <a:bodyPr wrap="none" rtlCol="0">
                  <a:spAutoFit/>
                </a:bodyPr>
                <a:lstStyle/>
                <a:p>
                  <a:r>
                    <a:rPr lang="en-US" altLang="zh-CN" sz="2800" dirty="0">
                      <a:solidFill>
                        <a:schemeClr val="bg1"/>
                      </a:solidFill>
                      <a:latin typeface="Impact" pitchFamily="34" charset="0"/>
                      <a:ea typeface="+mj-ea"/>
                    </a:rPr>
                    <a:t>2</a:t>
                  </a:r>
                  <a:endParaRPr lang="zh-CN" altLang="en-US" sz="2800" dirty="0">
                    <a:solidFill>
                      <a:schemeClr val="bg1"/>
                    </a:solidFill>
                    <a:latin typeface="Impact" pitchFamily="34" charset="0"/>
                    <a:ea typeface="+mj-ea"/>
                  </a:endParaRPr>
                </a:p>
              </p:txBody>
            </p:sp>
          </p:grpSp>
          <p:grpSp>
            <p:nvGrpSpPr>
              <p:cNvPr id="33" name="组合 32"/>
              <p:cNvGrpSpPr/>
              <p:nvPr/>
            </p:nvGrpSpPr>
            <p:grpSpPr>
              <a:xfrm>
                <a:off x="3360091" y="2144185"/>
                <a:ext cx="1083809" cy="1083809"/>
                <a:chOff x="4480123" y="2843039"/>
                <a:chExt cx="1445078" cy="1445078"/>
              </a:xfrm>
              <a:effectLst>
                <a:outerShdw blurRad="215900" dist="152400" dir="2400000" algn="tl" rotWithShape="0">
                  <a:prstClr val="black">
                    <a:alpha val="13000"/>
                  </a:prstClr>
                </a:outerShdw>
              </a:effectLst>
            </p:grpSpPr>
            <p:sp>
              <p:nvSpPr>
                <p:cNvPr id="34" name="椭圆 33"/>
                <p:cNvSpPr/>
                <p:nvPr/>
              </p:nvSpPr>
              <p:spPr>
                <a:xfrm>
                  <a:off x="4480123" y="2843039"/>
                  <a:ext cx="1445078" cy="1445078"/>
                </a:xfrm>
                <a:prstGeom prst="ellipse">
                  <a:avLst/>
                </a:prstGeom>
                <a:gradFill>
                  <a:gsLst>
                    <a:gs pos="10000">
                      <a:srgbClr val="D0D0CD"/>
                    </a:gs>
                    <a:gs pos="86000">
                      <a:srgbClr val="FCFCFC"/>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sp>
              <p:nvSpPr>
                <p:cNvPr id="35" name="椭圆 34"/>
                <p:cNvSpPr/>
                <p:nvPr/>
              </p:nvSpPr>
              <p:spPr>
                <a:xfrm>
                  <a:off x="4647490" y="3010406"/>
                  <a:ext cx="1110344" cy="1110344"/>
                </a:xfrm>
                <a:prstGeom prst="ellipse">
                  <a:avLst/>
                </a:prstGeom>
                <a:noFill/>
                <a:ln w="101600">
                  <a:solidFill>
                    <a:srgbClr val="E93D2B"/>
                  </a:solidFill>
                </a:ln>
                <a:effectLst>
                  <a:innerShdw blurRad="88900" dist="50800" dir="14400000">
                    <a:prstClr val="black">
                      <a:alpha val="3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sp>
              <p:nvSpPr>
                <p:cNvPr id="36" name="椭圆 35"/>
                <p:cNvSpPr/>
                <p:nvPr/>
              </p:nvSpPr>
              <p:spPr>
                <a:xfrm>
                  <a:off x="4684938" y="3047854"/>
                  <a:ext cx="1035448" cy="1035448"/>
                </a:xfrm>
                <a:prstGeom prst="ellipse">
                  <a:avLst/>
                </a:prstGeom>
                <a:gradFill>
                  <a:gsLst>
                    <a:gs pos="0">
                      <a:srgbClr val="C1CACF"/>
                    </a:gs>
                    <a:gs pos="76000">
                      <a:srgbClr val="FCFCFC"/>
                    </a:gs>
                  </a:gsLst>
                  <a:lin ang="13500000" scaled="1"/>
                </a:gradFill>
                <a:ln>
                  <a:noFill/>
                </a:ln>
                <a:effectLst>
                  <a:outerShdw blurRad="762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Impact" pitchFamily="34" charset="0"/>
                  </a:endParaRPr>
                </a:p>
              </p:txBody>
            </p:sp>
          </p:grpSp>
        </p:grpSp>
        <p:sp>
          <p:nvSpPr>
            <p:cNvPr id="12" name="KSO_Shape"/>
            <p:cNvSpPr>
              <a:spLocks/>
            </p:cNvSpPr>
            <p:nvPr/>
          </p:nvSpPr>
          <p:spPr bwMode="auto">
            <a:xfrm>
              <a:off x="3461947" y="2773873"/>
              <a:ext cx="383768" cy="308933"/>
            </a:xfrm>
            <a:custGeom>
              <a:avLst/>
              <a:gdLst>
                <a:gd name="T0" fmla="*/ 913166 w 4940"/>
                <a:gd name="T1" fmla="*/ 216832 h 3973"/>
                <a:gd name="T2" fmla="*/ 832184 w 4940"/>
                <a:gd name="T3" fmla="*/ 139667 h 3973"/>
                <a:gd name="T4" fmla="*/ 750431 w 4940"/>
                <a:gd name="T5" fmla="*/ 81408 h 3973"/>
                <a:gd name="T6" fmla="*/ 668293 w 4940"/>
                <a:gd name="T7" fmla="*/ 40897 h 3973"/>
                <a:gd name="T8" fmla="*/ 586925 w 4940"/>
                <a:gd name="T9" fmla="*/ 14661 h 3973"/>
                <a:gd name="T10" fmla="*/ 506715 w 4940"/>
                <a:gd name="T11" fmla="*/ 2315 h 3973"/>
                <a:gd name="T12" fmla="*/ 429203 w 4940"/>
                <a:gd name="T13" fmla="*/ 772 h 3973"/>
                <a:gd name="T14" fmla="*/ 354777 w 4940"/>
                <a:gd name="T15" fmla="*/ 8102 h 3973"/>
                <a:gd name="T16" fmla="*/ 285364 w 4940"/>
                <a:gd name="T17" fmla="*/ 22763 h 3973"/>
                <a:gd name="T18" fmla="*/ 220965 w 4940"/>
                <a:gd name="T19" fmla="*/ 42826 h 3973"/>
                <a:gd name="T20" fmla="*/ 136898 w 4940"/>
                <a:gd name="T21" fmla="*/ 77164 h 3973"/>
                <a:gd name="T22" fmla="*/ 52060 w 4940"/>
                <a:gd name="T23" fmla="*/ 123077 h 3973"/>
                <a:gd name="T24" fmla="*/ 0 w 4940"/>
                <a:gd name="T25" fmla="*/ 158573 h 3973"/>
                <a:gd name="T26" fmla="*/ 23523 w 4940"/>
                <a:gd name="T27" fmla="*/ 1411336 h 3973"/>
                <a:gd name="T28" fmla="*/ 90237 w 4940"/>
                <a:gd name="T29" fmla="*/ 1371211 h 3973"/>
                <a:gd name="T30" fmla="*/ 191271 w 4940"/>
                <a:gd name="T31" fmla="*/ 1323755 h 3973"/>
                <a:gd name="T32" fmla="*/ 252200 w 4940"/>
                <a:gd name="T33" fmla="*/ 1302149 h 3973"/>
                <a:gd name="T34" fmla="*/ 319300 w 4940"/>
                <a:gd name="T35" fmla="*/ 1284787 h 3973"/>
                <a:gd name="T36" fmla="*/ 391798 w 4940"/>
                <a:gd name="T37" fmla="*/ 1273212 h 3973"/>
                <a:gd name="T38" fmla="*/ 467381 w 4940"/>
                <a:gd name="T39" fmla="*/ 1270511 h 3973"/>
                <a:gd name="T40" fmla="*/ 546434 w 4940"/>
                <a:gd name="T41" fmla="*/ 1277070 h 3973"/>
                <a:gd name="T42" fmla="*/ 627802 w 4940"/>
                <a:gd name="T43" fmla="*/ 1295975 h 3973"/>
                <a:gd name="T44" fmla="*/ 709555 w 4940"/>
                <a:gd name="T45" fmla="*/ 1329156 h 3973"/>
                <a:gd name="T46" fmla="*/ 791693 w 4940"/>
                <a:gd name="T47" fmla="*/ 1378155 h 3973"/>
                <a:gd name="T48" fmla="*/ 873061 w 4940"/>
                <a:gd name="T49" fmla="*/ 1445288 h 3973"/>
                <a:gd name="T50" fmla="*/ 952500 w 4940"/>
                <a:gd name="T51" fmla="*/ 1532870 h 3973"/>
                <a:gd name="T52" fmla="*/ 1011887 w 4940"/>
                <a:gd name="T53" fmla="*/ 1465351 h 3973"/>
                <a:gd name="T54" fmla="*/ 1092868 w 4940"/>
                <a:gd name="T55" fmla="*/ 1393588 h 3973"/>
                <a:gd name="T56" fmla="*/ 1175007 w 4940"/>
                <a:gd name="T57" fmla="*/ 1339959 h 3973"/>
                <a:gd name="T58" fmla="*/ 1256760 w 4940"/>
                <a:gd name="T59" fmla="*/ 1302920 h 3973"/>
                <a:gd name="T60" fmla="*/ 1338128 w 4940"/>
                <a:gd name="T61" fmla="*/ 1280928 h 3973"/>
                <a:gd name="T62" fmla="*/ 1417952 w 4940"/>
                <a:gd name="T63" fmla="*/ 1270897 h 3973"/>
                <a:gd name="T64" fmla="*/ 1494692 w 4940"/>
                <a:gd name="T65" fmla="*/ 1271669 h 3973"/>
                <a:gd name="T66" fmla="*/ 1567962 w 4940"/>
                <a:gd name="T67" fmla="*/ 1281314 h 3973"/>
                <a:gd name="T68" fmla="*/ 1635832 w 4940"/>
                <a:gd name="T69" fmla="*/ 1297519 h 3973"/>
                <a:gd name="T70" fmla="*/ 1698689 w 4940"/>
                <a:gd name="T71" fmla="*/ 1318353 h 3973"/>
                <a:gd name="T72" fmla="*/ 1792397 w 4940"/>
                <a:gd name="T73" fmla="*/ 1359250 h 3973"/>
                <a:gd name="T74" fmla="*/ 1868365 w 4940"/>
                <a:gd name="T75" fmla="*/ 1402848 h 3973"/>
                <a:gd name="T76" fmla="*/ 1905000 w 4940"/>
                <a:gd name="T77" fmla="*/ 158573 h 3973"/>
                <a:gd name="T78" fmla="*/ 1868365 w 4940"/>
                <a:gd name="T79" fmla="*/ 133109 h 3973"/>
                <a:gd name="T80" fmla="*/ 1792397 w 4940"/>
                <a:gd name="T81" fmla="*/ 89511 h 3973"/>
                <a:gd name="T82" fmla="*/ 1698689 w 4940"/>
                <a:gd name="T83" fmla="*/ 47842 h 3973"/>
                <a:gd name="T84" fmla="*/ 1635832 w 4940"/>
                <a:gd name="T85" fmla="*/ 27393 h 3973"/>
                <a:gd name="T86" fmla="*/ 1567962 w 4940"/>
                <a:gd name="T87" fmla="*/ 11575 h 3973"/>
                <a:gd name="T88" fmla="*/ 1494692 w 4940"/>
                <a:gd name="T89" fmla="*/ 1929 h 3973"/>
                <a:gd name="T90" fmla="*/ 1417952 w 4940"/>
                <a:gd name="T91" fmla="*/ 1157 h 3973"/>
                <a:gd name="T92" fmla="*/ 1338128 w 4940"/>
                <a:gd name="T93" fmla="*/ 10417 h 3973"/>
                <a:gd name="T94" fmla="*/ 1256760 w 4940"/>
                <a:gd name="T95" fmla="*/ 33181 h 3973"/>
                <a:gd name="T96" fmla="*/ 1175007 w 4940"/>
                <a:gd name="T97" fmla="*/ 70220 h 3973"/>
                <a:gd name="T98" fmla="*/ 1092868 w 4940"/>
                <a:gd name="T99" fmla="*/ 123463 h 3973"/>
                <a:gd name="T100" fmla="*/ 1011887 w 4940"/>
                <a:gd name="T101" fmla="*/ 195612 h 3973"/>
                <a:gd name="T102" fmla="*/ 952500 w 4940"/>
                <a:gd name="T103" fmla="*/ 262745 h 39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940" h="3973">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rgbClr val="E93D2B"/>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1400">
                <a:solidFill>
                  <a:srgbClr val="FFFFFF"/>
                </a:solidFill>
                <a:ea typeface="宋体" panose="02010600030101010101" pitchFamily="2" charset="-122"/>
              </a:endParaRPr>
            </a:p>
          </p:txBody>
        </p:sp>
      </p:grpSp>
      <p:sp>
        <p:nvSpPr>
          <p:cNvPr id="39" name="矩形 38"/>
          <p:cNvSpPr/>
          <p:nvPr/>
        </p:nvSpPr>
        <p:spPr>
          <a:xfrm>
            <a:off x="6695728" y="963226"/>
            <a:ext cx="2448272" cy="461665"/>
          </a:xfrm>
          <a:prstGeom prst="rect">
            <a:avLst/>
          </a:prstGeom>
        </p:spPr>
        <p:txBody>
          <a:bodyPr wrap="square">
            <a:spAutoFit/>
          </a:bodyPr>
          <a:lstStyle/>
          <a:p>
            <a:r>
              <a:rPr lang="zh-CN" altLang="en-US" sz="2400" b="1" dirty="0" smtClean="0">
                <a:solidFill>
                  <a:schemeClr val="tx1">
                    <a:lumMod val="75000"/>
                    <a:lumOff val="25000"/>
                  </a:schemeClr>
                </a:solidFill>
                <a:latin typeface="微软雅黑" pitchFamily="34" charset="-122"/>
                <a:ea typeface="微软雅黑" pitchFamily="34" charset="-122"/>
              </a:rPr>
              <a:t>在此输入文字</a:t>
            </a:r>
            <a:endParaRPr lang="zh-CN" altLang="en-US" sz="2400" b="1" dirty="0">
              <a:solidFill>
                <a:schemeClr val="tx1">
                  <a:lumMod val="75000"/>
                  <a:lumOff val="25000"/>
                </a:schemeClr>
              </a:solidFill>
              <a:latin typeface="微软雅黑" pitchFamily="34" charset="-122"/>
              <a:ea typeface="微软雅黑" pitchFamily="34" charset="-122"/>
            </a:endParaRPr>
          </a:p>
        </p:txBody>
      </p:sp>
      <p:grpSp>
        <p:nvGrpSpPr>
          <p:cNvPr id="40" name="组合 39"/>
          <p:cNvGrpSpPr>
            <a:grpSpLocks noChangeAspect="1"/>
          </p:cNvGrpSpPr>
          <p:nvPr/>
        </p:nvGrpSpPr>
        <p:grpSpPr>
          <a:xfrm>
            <a:off x="6348579" y="1013293"/>
            <a:ext cx="411598" cy="411598"/>
            <a:chOff x="456294" y="1959430"/>
            <a:chExt cx="2148114" cy="2148114"/>
          </a:xfrm>
        </p:grpSpPr>
        <p:sp>
          <p:nvSpPr>
            <p:cNvPr id="41" name="椭圆 40"/>
            <p:cNvSpPr/>
            <p:nvPr/>
          </p:nvSpPr>
          <p:spPr>
            <a:xfrm>
              <a:off x="456294" y="1959430"/>
              <a:ext cx="2148114" cy="2148114"/>
            </a:xfrm>
            <a:prstGeom prst="ellipse">
              <a:avLst/>
            </a:prstGeom>
            <a:solidFill>
              <a:srgbClr val="E93D2B"/>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Arial" panose="020B0604020202020204" pitchFamily="34" charset="0"/>
                <a:ea typeface="微软雅黑" panose="020B0503020204020204" pitchFamily="34" charset="-122"/>
                <a:sym typeface="Arial" panose="020B0604020202020204" pitchFamily="34" charset="0"/>
              </a:endParaRPr>
            </a:p>
          </p:txBody>
        </p:sp>
        <p:pic>
          <p:nvPicPr>
            <p:cNvPr id="42" name="图片 41"/>
            <p:cNvPicPr>
              <a:picLocks noChangeAspect="1"/>
            </p:cNvPicPr>
            <p:nvPr/>
          </p:nvPicPr>
          <p:blipFill>
            <a:blip r:embed="rId3" cstate="print">
              <a:biLevel thresh="25000"/>
              <a:extLst>
                <a:ext uri="{28A0092B-C50C-407E-A947-70E740481C1C}">
                  <a14:useLocalDpi xmlns:a14="http://schemas.microsoft.com/office/drawing/2010/main" xmlns="" val="0"/>
                </a:ext>
              </a:extLst>
            </a:blip>
            <a:stretch>
              <a:fillRect/>
            </a:stretch>
          </p:blipFill>
          <p:spPr>
            <a:xfrm>
              <a:off x="833665" y="2319827"/>
              <a:ext cx="1393372" cy="1427320"/>
            </a:xfrm>
            <a:prstGeom prst="rect">
              <a:avLst/>
            </a:prstGeom>
          </p:spPr>
        </p:pic>
      </p:grpSp>
      <p:sp>
        <p:nvSpPr>
          <p:cNvPr id="43" name="矩形 42"/>
          <p:cNvSpPr/>
          <p:nvPr/>
        </p:nvSpPr>
        <p:spPr>
          <a:xfrm>
            <a:off x="8727412" y="1040263"/>
            <a:ext cx="391920" cy="302490"/>
          </a:xfrm>
          <a:prstGeom prst="rect">
            <a:avLst/>
          </a:prstGeom>
          <a:solidFill>
            <a:srgbClr val="E93D2B"/>
          </a:solidFill>
          <a:ln>
            <a:solidFill>
              <a:srgbClr val="EE5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a:off x="827584" y="195486"/>
            <a:ext cx="1643399" cy="369332"/>
          </a:xfrm>
          <a:prstGeom prst="rect">
            <a:avLst/>
          </a:prstGeom>
          <a:noFill/>
        </p:spPr>
        <p:txBody>
          <a:bodyPr wrap="none" rtlCol="0">
            <a:spAutoFit/>
          </a:bodyPr>
          <a:lstStyle/>
          <a:p>
            <a:r>
              <a:rPr lang="en-US" altLang="zh-CN" dirty="0" smtClean="0">
                <a:solidFill>
                  <a:srgbClr val="E93D2B"/>
                </a:solidFill>
                <a:latin typeface="Impact" pitchFamily="34" charset="0"/>
              </a:rPr>
              <a:t>DESIGN</a:t>
            </a:r>
            <a:r>
              <a:rPr lang="en-US" altLang="zh-CN" b="1" dirty="0" smtClean="0">
                <a:latin typeface="+mn-ea"/>
              </a:rPr>
              <a:t>|</a:t>
            </a:r>
            <a:r>
              <a:rPr lang="en-US" altLang="zh-CN" dirty="0" smtClean="0">
                <a:solidFill>
                  <a:schemeClr val="tx1">
                    <a:lumMod val="75000"/>
                    <a:lumOff val="25000"/>
                  </a:schemeClr>
                </a:solidFill>
                <a:latin typeface="微软雅黑" pitchFamily="34" charset="-122"/>
                <a:ea typeface="微软雅黑" pitchFamily="34" charset="-122"/>
              </a:rPr>
              <a:t>LOGO</a:t>
            </a:r>
            <a:endParaRPr lang="zh-CN" altLang="en-US"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2115960879"/>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Scale>
                                      <p:cBhvr>
                                        <p:cTn id="7"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1"/>
                                        </p:tgtEl>
                                        <p:attrNameLst>
                                          <p:attrName>ppt_x</p:attrName>
                                          <p:attrName>ppt_y</p:attrName>
                                        </p:attrNameLst>
                                      </p:cBhvr>
                                    </p:animMotion>
                                    <p:animEffect transition="in" filter="fade">
                                      <p:cBhvr>
                                        <p:cTn id="9" dur="1000"/>
                                        <p:tgtEl>
                                          <p:spTgt spid="11"/>
                                        </p:tgtEl>
                                      </p:cBhvr>
                                    </p:animEffect>
                                  </p:childTnLst>
                                </p:cTn>
                              </p:par>
                              <p:par>
                                <p:cTn id="10" presetID="52"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Scale>
                                      <p:cBhvr>
                                        <p:cTn id="12"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45"/>
                                        </p:tgtEl>
                                        <p:attrNameLst>
                                          <p:attrName>ppt_x</p:attrName>
                                          <p:attrName>ppt_y</p:attrName>
                                        </p:attrNameLst>
                                      </p:cBhvr>
                                    </p:animMotion>
                                    <p:animEffect transition="in" filter="fade">
                                      <p:cBhvr>
                                        <p:cTn id="14" dur="1000"/>
                                        <p:tgtEl>
                                          <p:spTgt spid="45"/>
                                        </p:tgtEl>
                                      </p:cBhvr>
                                    </p:animEffect>
                                  </p:childTnLst>
                                </p:cTn>
                              </p:par>
                              <p:par>
                                <p:cTn id="15" presetID="5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Scale>
                                      <p:cBhvr>
                                        <p:cTn id="17"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0"/>
                                        </p:tgtEl>
                                        <p:attrNameLst>
                                          <p:attrName>ppt_x</p:attrName>
                                          <p:attrName>ppt_y</p:attrName>
                                        </p:attrNameLst>
                                      </p:cBhvr>
                                    </p:animMotion>
                                    <p:animEffect transition="in" filter="fade">
                                      <p:cBhvr>
                                        <p:cTn id="19" dur="1000"/>
                                        <p:tgtEl>
                                          <p:spTgt spid="10"/>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cBhvr>
                                        <p:cTn id="25" dur="500"/>
                                        <p:tgtEl>
                                          <p:spTgt spid="3"/>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childTnLst>
                          </p:cTn>
                        </p:par>
                        <p:par>
                          <p:cTn id="46" fill="hold">
                            <p:stCondLst>
                              <p:cond delay="3500"/>
                            </p:stCondLst>
                            <p:childTnLst>
                              <p:par>
                                <p:cTn id="47" presetID="22" presetClass="entr" presetSubtype="8"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xmlns="" val="0"/>
              </a:ext>
            </a:extLst>
          </a:blip>
          <a:srcRect l="7827" r="31892" b="10115"/>
          <a:stretch/>
        </p:blipFill>
        <p:spPr>
          <a:xfrm>
            <a:off x="-145775" y="474595"/>
            <a:ext cx="4717775" cy="4623241"/>
          </a:xfrm>
          <a:prstGeom prst="rect">
            <a:avLst/>
          </a:prstGeom>
        </p:spPr>
      </p:pic>
      <p:grpSp>
        <p:nvGrpSpPr>
          <p:cNvPr id="3" name="组合 2"/>
          <p:cNvGrpSpPr/>
          <p:nvPr/>
        </p:nvGrpSpPr>
        <p:grpSpPr>
          <a:xfrm>
            <a:off x="4636647" y="1052267"/>
            <a:ext cx="3728337" cy="907047"/>
            <a:chOff x="956940" y="1442568"/>
            <a:chExt cx="3728337" cy="907047"/>
          </a:xfrm>
        </p:grpSpPr>
        <p:sp>
          <p:nvSpPr>
            <p:cNvPr id="4" name="Rectangle 631"/>
            <p:cNvSpPr>
              <a:spLocks noChangeArrowheads="1"/>
            </p:cNvSpPr>
            <p:nvPr/>
          </p:nvSpPr>
          <p:spPr bwMode="auto">
            <a:xfrm>
              <a:off x="1012541" y="1442568"/>
              <a:ext cx="1843661" cy="497085"/>
            </a:xfrm>
            <a:prstGeom prst="rect">
              <a:avLst/>
            </a:prstGeom>
            <a:solidFill>
              <a:srgbClr val="E93D2B"/>
            </a:solidFill>
            <a:ln>
              <a:noFill/>
            </a:ln>
          </p:spPr>
          <p:txBody>
            <a:bodyPr/>
            <a:lstStyle/>
            <a:p>
              <a:endParaRPr lang="zh-CN" altLang="zh-CN">
                <a:solidFill>
                  <a:srgbClr val="000000"/>
                </a:solidFill>
                <a:latin typeface="Calibri" pitchFamily="34" charset="0"/>
                <a:sym typeface="宋体" pitchFamily="2" charset="-122"/>
              </a:endParaRPr>
            </a:p>
          </p:txBody>
        </p:sp>
        <p:sp>
          <p:nvSpPr>
            <p:cNvPr id="5" name="矩形 1"/>
            <p:cNvSpPr>
              <a:spLocks noChangeArrowheads="1"/>
            </p:cNvSpPr>
            <p:nvPr/>
          </p:nvSpPr>
          <p:spPr bwMode="auto">
            <a:xfrm>
              <a:off x="956940" y="1980283"/>
              <a:ext cx="372833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bevel/>
                  <a:headEnd/>
                  <a:tailEnd/>
                </a14:hiddenLine>
              </a:ext>
            </a:extLst>
          </p:spPr>
          <p:txBody>
            <a:bodyPr wrap="square">
              <a:spAutoFit/>
            </a:bodyPr>
            <a:lstStyle/>
            <a:p>
              <a:pPr algn="just"/>
              <a:r>
                <a:rPr lang="zh-CN" altLang="en-US" sz="900" dirty="0">
                  <a:solidFill>
                    <a:schemeClr val="bg1">
                      <a:lumMod val="50000"/>
                    </a:schemeClr>
                  </a:solidFill>
                  <a:latin typeface="微软雅黑" pitchFamily="34" charset="-122"/>
                  <a:ea typeface="微软雅黑" pitchFamily="34" charset="-122"/>
                  <a:sym typeface="微软雅黑" pitchFamily="34" charset="-122"/>
                </a:rPr>
                <a:t>点击此处添加文本点击此处添加文本点击此处添加文本点击此处添加文本点击此处添加文本点击此处添加文本点击此处添加文本点</a:t>
              </a:r>
            </a:p>
          </p:txBody>
        </p:sp>
        <p:sp>
          <p:nvSpPr>
            <p:cNvPr id="6" name="TextBox 707"/>
            <p:cNvSpPr>
              <a:spLocks noChangeArrowheads="1"/>
            </p:cNvSpPr>
            <p:nvPr/>
          </p:nvSpPr>
          <p:spPr bwMode="auto">
            <a:xfrm>
              <a:off x="1571522" y="1533460"/>
              <a:ext cx="1133644"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1100" dirty="0">
                  <a:solidFill>
                    <a:srgbClr val="FFFFFF"/>
                  </a:solidFill>
                  <a:latin typeface="微软雅黑" pitchFamily="34" charset="-122"/>
                  <a:ea typeface="微软雅黑" pitchFamily="34" charset="-122"/>
                  <a:sym typeface="Arial" pitchFamily="34" charset="0"/>
                </a:rPr>
                <a:t>输入您的</a:t>
              </a:r>
              <a:r>
                <a:rPr lang="zh-CN" altLang="en-US" sz="1500" b="1" dirty="0">
                  <a:solidFill>
                    <a:srgbClr val="FFFFFF"/>
                  </a:solidFill>
                  <a:latin typeface="微软雅黑" pitchFamily="34" charset="-122"/>
                  <a:ea typeface="微软雅黑" pitchFamily="34" charset="-122"/>
                  <a:sym typeface="Arial" pitchFamily="34" charset="0"/>
                </a:rPr>
                <a:t>标题</a:t>
              </a:r>
              <a:endParaRPr lang="zh-CN" altLang="en-US" sz="2400" b="1" dirty="0">
                <a:solidFill>
                  <a:srgbClr val="FFFFFF"/>
                </a:solidFill>
                <a:latin typeface="微软雅黑" pitchFamily="34" charset="-122"/>
                <a:ea typeface="微软雅黑" pitchFamily="34" charset="-122"/>
                <a:sym typeface="Arial" pitchFamily="34" charset="0"/>
              </a:endParaRPr>
            </a:p>
          </p:txBody>
        </p:sp>
        <p:pic>
          <p:nvPicPr>
            <p:cNvPr id="7" name="图片 4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35068" y="1505118"/>
              <a:ext cx="371993" cy="3719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 name="组合 7"/>
          <p:cNvGrpSpPr/>
          <p:nvPr/>
        </p:nvGrpSpPr>
        <p:grpSpPr>
          <a:xfrm>
            <a:off x="4692248" y="2274928"/>
            <a:ext cx="3672736" cy="908522"/>
            <a:chOff x="3463955" y="1442568"/>
            <a:chExt cx="3672736" cy="908522"/>
          </a:xfrm>
        </p:grpSpPr>
        <p:sp>
          <p:nvSpPr>
            <p:cNvPr id="9" name="Rectangle 632"/>
            <p:cNvSpPr>
              <a:spLocks noChangeArrowheads="1"/>
            </p:cNvSpPr>
            <p:nvPr/>
          </p:nvSpPr>
          <p:spPr bwMode="auto">
            <a:xfrm>
              <a:off x="3527023" y="1442568"/>
              <a:ext cx="1804834" cy="497085"/>
            </a:xfrm>
            <a:prstGeom prst="rect">
              <a:avLst/>
            </a:prstGeom>
            <a:solidFill>
              <a:srgbClr val="2D2D49"/>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10" name="TextBox 707"/>
            <p:cNvSpPr>
              <a:spLocks noChangeArrowheads="1"/>
            </p:cNvSpPr>
            <p:nvPr/>
          </p:nvSpPr>
          <p:spPr bwMode="auto">
            <a:xfrm>
              <a:off x="4093967" y="1560997"/>
              <a:ext cx="1133644"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1100" dirty="0">
                  <a:solidFill>
                    <a:srgbClr val="FFFFFF"/>
                  </a:solidFill>
                  <a:latin typeface="微软雅黑" pitchFamily="34" charset="-122"/>
                  <a:ea typeface="微软雅黑" pitchFamily="34" charset="-122"/>
                  <a:sym typeface="Arial" pitchFamily="34" charset="0"/>
                </a:rPr>
                <a:t>输入您的</a:t>
              </a:r>
              <a:r>
                <a:rPr lang="zh-CN" altLang="en-US" sz="1500" b="1" dirty="0">
                  <a:solidFill>
                    <a:srgbClr val="FFFFFF"/>
                  </a:solidFill>
                  <a:latin typeface="微软雅黑" pitchFamily="34" charset="-122"/>
                  <a:ea typeface="微软雅黑" pitchFamily="34" charset="-122"/>
                  <a:sym typeface="Arial" pitchFamily="34" charset="0"/>
                </a:rPr>
                <a:t>标题</a:t>
              </a:r>
              <a:endParaRPr lang="zh-CN" altLang="en-US" sz="2400" b="1" dirty="0">
                <a:solidFill>
                  <a:srgbClr val="FFFFFF"/>
                </a:solidFill>
                <a:latin typeface="微软雅黑" pitchFamily="34" charset="-122"/>
                <a:ea typeface="微软雅黑" pitchFamily="34" charset="-122"/>
                <a:sym typeface="Arial" pitchFamily="34" charset="0"/>
              </a:endParaRPr>
            </a:p>
          </p:txBody>
        </p:sp>
        <p:sp>
          <p:nvSpPr>
            <p:cNvPr id="11" name="矩形 1"/>
            <p:cNvSpPr>
              <a:spLocks noChangeArrowheads="1"/>
            </p:cNvSpPr>
            <p:nvPr/>
          </p:nvSpPr>
          <p:spPr bwMode="auto">
            <a:xfrm>
              <a:off x="3463955" y="1981758"/>
              <a:ext cx="367273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bevel/>
                  <a:headEnd/>
                  <a:tailEnd/>
                </a14:hiddenLine>
              </a:ext>
            </a:extLst>
          </p:spPr>
          <p:txBody>
            <a:bodyPr wrap="square">
              <a:spAutoFit/>
            </a:bodyPr>
            <a:lstStyle/>
            <a:p>
              <a:pPr algn="just"/>
              <a:r>
                <a:rPr lang="zh-CN" altLang="en-US" sz="900" dirty="0">
                  <a:solidFill>
                    <a:schemeClr val="bg1">
                      <a:lumMod val="50000"/>
                    </a:schemeClr>
                  </a:solidFill>
                  <a:latin typeface="微软雅黑" pitchFamily="34" charset="-122"/>
                  <a:ea typeface="微软雅黑" pitchFamily="34" charset="-122"/>
                  <a:sym typeface="微软雅黑" pitchFamily="34" charset="-122"/>
                </a:rPr>
                <a:t>点击此处添加文本点击此处添加文本点击此处添加文本点击此处添加文本点击此处添加文本点击此处添加文本点击此处添加文本点</a:t>
              </a:r>
            </a:p>
          </p:txBody>
        </p:sp>
        <p:sp>
          <p:nvSpPr>
            <p:cNvPr id="12" name="Freeform 166"/>
            <p:cNvSpPr>
              <a:spLocks noEditPoints="1"/>
            </p:cNvSpPr>
            <p:nvPr/>
          </p:nvSpPr>
          <p:spPr bwMode="auto">
            <a:xfrm>
              <a:off x="3635896" y="1442568"/>
              <a:ext cx="316777" cy="465624"/>
            </a:xfrm>
            <a:custGeom>
              <a:avLst/>
              <a:gdLst>
                <a:gd name="T0" fmla="*/ 20 w 77"/>
                <a:gd name="T1" fmla="*/ 37 h 113"/>
                <a:gd name="T2" fmla="*/ 20 w 77"/>
                <a:gd name="T3" fmla="*/ 12 h 113"/>
                <a:gd name="T4" fmla="*/ 57 w 77"/>
                <a:gd name="T5" fmla="*/ 12 h 113"/>
                <a:gd name="T6" fmla="*/ 56 w 77"/>
                <a:gd name="T7" fmla="*/ 36 h 113"/>
                <a:gd name="T8" fmla="*/ 52 w 77"/>
                <a:gd name="T9" fmla="*/ 47 h 113"/>
                <a:gd name="T10" fmla="*/ 38 w 77"/>
                <a:gd name="T11" fmla="*/ 54 h 113"/>
                <a:gd name="T12" fmla="*/ 38 w 77"/>
                <a:gd name="T13" fmla="*/ 54 h 113"/>
                <a:gd name="T14" fmla="*/ 25 w 77"/>
                <a:gd name="T15" fmla="*/ 47 h 113"/>
                <a:gd name="T16" fmla="*/ 20 w 77"/>
                <a:gd name="T17" fmla="*/ 37 h 113"/>
                <a:gd name="T18" fmla="*/ 12 w 77"/>
                <a:gd name="T19" fmla="*/ 108 h 113"/>
                <a:gd name="T20" fmla="*/ 66 w 77"/>
                <a:gd name="T21" fmla="*/ 108 h 113"/>
                <a:gd name="T22" fmla="*/ 63 w 77"/>
                <a:gd name="T23" fmla="*/ 113 h 113"/>
                <a:gd name="T24" fmla="*/ 15 w 77"/>
                <a:gd name="T25" fmla="*/ 113 h 113"/>
                <a:gd name="T26" fmla="*/ 12 w 77"/>
                <a:gd name="T27" fmla="*/ 108 h 113"/>
                <a:gd name="T28" fmla="*/ 69 w 77"/>
                <a:gd name="T29" fmla="*/ 67 h 113"/>
                <a:gd name="T30" fmla="*/ 75 w 77"/>
                <a:gd name="T31" fmla="*/ 90 h 113"/>
                <a:gd name="T32" fmla="*/ 67 w 77"/>
                <a:gd name="T33" fmla="*/ 104 h 113"/>
                <a:gd name="T34" fmla="*/ 65 w 77"/>
                <a:gd name="T35" fmla="*/ 104 h 113"/>
                <a:gd name="T36" fmla="*/ 65 w 77"/>
                <a:gd name="T37" fmla="*/ 73 h 113"/>
                <a:gd name="T38" fmla="*/ 41 w 77"/>
                <a:gd name="T39" fmla="*/ 73 h 113"/>
                <a:gd name="T40" fmla="*/ 48 w 77"/>
                <a:gd name="T41" fmla="*/ 57 h 113"/>
                <a:gd name="T42" fmla="*/ 50 w 77"/>
                <a:gd name="T43" fmla="*/ 55 h 113"/>
                <a:gd name="T44" fmla="*/ 64 w 77"/>
                <a:gd name="T45" fmla="*/ 58 h 113"/>
                <a:gd name="T46" fmla="*/ 65 w 77"/>
                <a:gd name="T47" fmla="*/ 58 h 113"/>
                <a:gd name="T48" fmla="*/ 65 w 77"/>
                <a:gd name="T49" fmla="*/ 59 h 113"/>
                <a:gd name="T50" fmla="*/ 69 w 77"/>
                <a:gd name="T51" fmla="*/ 68 h 113"/>
                <a:gd name="T52" fmla="*/ 69 w 77"/>
                <a:gd name="T53" fmla="*/ 67 h 113"/>
                <a:gd name="T54" fmla="*/ 13 w 77"/>
                <a:gd name="T55" fmla="*/ 104 h 113"/>
                <a:gd name="T56" fmla="*/ 10 w 77"/>
                <a:gd name="T57" fmla="*/ 104 h 113"/>
                <a:gd name="T58" fmla="*/ 2 w 77"/>
                <a:gd name="T59" fmla="*/ 90 h 113"/>
                <a:gd name="T60" fmla="*/ 8 w 77"/>
                <a:gd name="T61" fmla="*/ 67 h 113"/>
                <a:gd name="T62" fmla="*/ 13 w 77"/>
                <a:gd name="T63" fmla="*/ 58 h 113"/>
                <a:gd name="T64" fmla="*/ 13 w 77"/>
                <a:gd name="T65" fmla="*/ 58 h 113"/>
                <a:gd name="T66" fmla="*/ 14 w 77"/>
                <a:gd name="T67" fmla="*/ 58 h 113"/>
                <a:gd name="T68" fmla="*/ 27 w 77"/>
                <a:gd name="T69" fmla="*/ 55 h 113"/>
                <a:gd name="T70" fmla="*/ 29 w 77"/>
                <a:gd name="T71" fmla="*/ 57 h 113"/>
                <a:gd name="T72" fmla="*/ 37 w 77"/>
                <a:gd name="T73" fmla="*/ 73 h 113"/>
                <a:gd name="T74" fmla="*/ 13 w 77"/>
                <a:gd name="T75" fmla="*/ 73 h 113"/>
                <a:gd name="T76" fmla="*/ 13 w 77"/>
                <a:gd name="T77"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113">
                  <a:moveTo>
                    <a:pt x="20" y="37"/>
                  </a:moveTo>
                  <a:cubicBezTo>
                    <a:pt x="19" y="28"/>
                    <a:pt x="19" y="19"/>
                    <a:pt x="20" y="12"/>
                  </a:cubicBezTo>
                  <a:cubicBezTo>
                    <a:pt x="37" y="0"/>
                    <a:pt x="44" y="14"/>
                    <a:pt x="57" y="12"/>
                  </a:cubicBezTo>
                  <a:cubicBezTo>
                    <a:pt x="58" y="20"/>
                    <a:pt x="58" y="30"/>
                    <a:pt x="56" y="36"/>
                  </a:cubicBezTo>
                  <a:cubicBezTo>
                    <a:pt x="56" y="41"/>
                    <a:pt x="54" y="44"/>
                    <a:pt x="52" y="47"/>
                  </a:cubicBezTo>
                  <a:cubicBezTo>
                    <a:pt x="48" y="51"/>
                    <a:pt x="44" y="54"/>
                    <a:pt x="38" y="54"/>
                  </a:cubicBezTo>
                  <a:cubicBezTo>
                    <a:pt x="38" y="54"/>
                    <a:pt x="38" y="54"/>
                    <a:pt x="38" y="54"/>
                  </a:cubicBezTo>
                  <a:cubicBezTo>
                    <a:pt x="33" y="54"/>
                    <a:pt x="28" y="51"/>
                    <a:pt x="25" y="47"/>
                  </a:cubicBezTo>
                  <a:cubicBezTo>
                    <a:pt x="23" y="44"/>
                    <a:pt x="21" y="41"/>
                    <a:pt x="20" y="37"/>
                  </a:cubicBezTo>
                  <a:close/>
                  <a:moveTo>
                    <a:pt x="12" y="108"/>
                  </a:moveTo>
                  <a:cubicBezTo>
                    <a:pt x="66" y="108"/>
                    <a:pt x="66" y="108"/>
                    <a:pt x="66" y="108"/>
                  </a:cubicBezTo>
                  <a:cubicBezTo>
                    <a:pt x="63" y="113"/>
                    <a:pt x="63" y="113"/>
                    <a:pt x="63" y="113"/>
                  </a:cubicBezTo>
                  <a:cubicBezTo>
                    <a:pt x="15" y="113"/>
                    <a:pt x="15" y="113"/>
                    <a:pt x="15" y="113"/>
                  </a:cubicBezTo>
                  <a:cubicBezTo>
                    <a:pt x="12" y="108"/>
                    <a:pt x="12" y="108"/>
                    <a:pt x="12" y="108"/>
                  </a:cubicBezTo>
                  <a:close/>
                  <a:moveTo>
                    <a:pt x="69" y="67"/>
                  </a:moveTo>
                  <a:cubicBezTo>
                    <a:pt x="75" y="90"/>
                    <a:pt x="75" y="90"/>
                    <a:pt x="75" y="90"/>
                  </a:cubicBezTo>
                  <a:cubicBezTo>
                    <a:pt x="77" y="98"/>
                    <a:pt x="76" y="104"/>
                    <a:pt x="67" y="104"/>
                  </a:cubicBezTo>
                  <a:cubicBezTo>
                    <a:pt x="65" y="104"/>
                    <a:pt x="65" y="104"/>
                    <a:pt x="65" y="104"/>
                  </a:cubicBezTo>
                  <a:cubicBezTo>
                    <a:pt x="65" y="73"/>
                    <a:pt x="65" y="73"/>
                    <a:pt x="65" y="73"/>
                  </a:cubicBezTo>
                  <a:cubicBezTo>
                    <a:pt x="41" y="73"/>
                    <a:pt x="41" y="73"/>
                    <a:pt x="41" y="73"/>
                  </a:cubicBezTo>
                  <a:cubicBezTo>
                    <a:pt x="48" y="57"/>
                    <a:pt x="48" y="57"/>
                    <a:pt x="48" y="57"/>
                  </a:cubicBezTo>
                  <a:cubicBezTo>
                    <a:pt x="50" y="55"/>
                    <a:pt x="50" y="55"/>
                    <a:pt x="50" y="55"/>
                  </a:cubicBezTo>
                  <a:cubicBezTo>
                    <a:pt x="64" y="58"/>
                    <a:pt x="64" y="58"/>
                    <a:pt x="64" y="58"/>
                  </a:cubicBezTo>
                  <a:cubicBezTo>
                    <a:pt x="65" y="58"/>
                    <a:pt x="65" y="58"/>
                    <a:pt x="65" y="58"/>
                  </a:cubicBezTo>
                  <a:cubicBezTo>
                    <a:pt x="65" y="59"/>
                    <a:pt x="65" y="59"/>
                    <a:pt x="65" y="59"/>
                  </a:cubicBezTo>
                  <a:cubicBezTo>
                    <a:pt x="67" y="61"/>
                    <a:pt x="68" y="64"/>
                    <a:pt x="69" y="68"/>
                  </a:cubicBezTo>
                  <a:cubicBezTo>
                    <a:pt x="69" y="67"/>
                    <a:pt x="69" y="67"/>
                    <a:pt x="69" y="67"/>
                  </a:cubicBezTo>
                  <a:close/>
                  <a:moveTo>
                    <a:pt x="13" y="104"/>
                  </a:moveTo>
                  <a:cubicBezTo>
                    <a:pt x="10" y="104"/>
                    <a:pt x="10" y="104"/>
                    <a:pt x="10" y="104"/>
                  </a:cubicBezTo>
                  <a:cubicBezTo>
                    <a:pt x="1" y="104"/>
                    <a:pt x="0" y="98"/>
                    <a:pt x="2" y="90"/>
                  </a:cubicBezTo>
                  <a:cubicBezTo>
                    <a:pt x="8" y="67"/>
                    <a:pt x="8" y="67"/>
                    <a:pt x="8" y="67"/>
                  </a:cubicBezTo>
                  <a:cubicBezTo>
                    <a:pt x="8" y="64"/>
                    <a:pt x="10" y="61"/>
                    <a:pt x="13" y="58"/>
                  </a:cubicBezTo>
                  <a:cubicBezTo>
                    <a:pt x="13" y="58"/>
                    <a:pt x="13" y="58"/>
                    <a:pt x="13" y="58"/>
                  </a:cubicBezTo>
                  <a:cubicBezTo>
                    <a:pt x="14" y="58"/>
                    <a:pt x="14" y="58"/>
                    <a:pt x="14" y="58"/>
                  </a:cubicBezTo>
                  <a:cubicBezTo>
                    <a:pt x="27" y="55"/>
                    <a:pt x="27" y="55"/>
                    <a:pt x="27" y="55"/>
                  </a:cubicBezTo>
                  <a:cubicBezTo>
                    <a:pt x="29" y="57"/>
                    <a:pt x="29" y="57"/>
                    <a:pt x="29" y="57"/>
                  </a:cubicBezTo>
                  <a:cubicBezTo>
                    <a:pt x="37" y="73"/>
                    <a:pt x="37" y="73"/>
                    <a:pt x="37" y="73"/>
                  </a:cubicBezTo>
                  <a:cubicBezTo>
                    <a:pt x="13" y="73"/>
                    <a:pt x="13" y="73"/>
                    <a:pt x="13" y="73"/>
                  </a:cubicBezTo>
                  <a:lnTo>
                    <a:pt x="13" y="104"/>
                  </a:lnTo>
                  <a:close/>
                </a:path>
              </a:pathLst>
            </a:custGeom>
            <a:solidFill>
              <a:schemeClr val="bg1"/>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 name="组合 12"/>
          <p:cNvGrpSpPr/>
          <p:nvPr/>
        </p:nvGrpSpPr>
        <p:grpSpPr>
          <a:xfrm>
            <a:off x="4636647" y="3432455"/>
            <a:ext cx="3678011" cy="903123"/>
            <a:chOff x="3456835" y="3073133"/>
            <a:chExt cx="3678011" cy="903123"/>
          </a:xfrm>
        </p:grpSpPr>
        <p:sp>
          <p:nvSpPr>
            <p:cNvPr id="14" name="Rectangle 635"/>
            <p:cNvSpPr>
              <a:spLocks noChangeArrowheads="1"/>
            </p:cNvSpPr>
            <p:nvPr/>
          </p:nvSpPr>
          <p:spPr bwMode="auto">
            <a:xfrm>
              <a:off x="3527024" y="3073133"/>
              <a:ext cx="1853314" cy="498669"/>
            </a:xfrm>
            <a:prstGeom prst="rect">
              <a:avLst/>
            </a:prstGeom>
            <a:solidFill>
              <a:srgbClr val="2D2D49"/>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15" name="TextBox 707"/>
            <p:cNvSpPr>
              <a:spLocks noChangeArrowheads="1"/>
            </p:cNvSpPr>
            <p:nvPr/>
          </p:nvSpPr>
          <p:spPr bwMode="auto">
            <a:xfrm>
              <a:off x="4225293" y="3191526"/>
              <a:ext cx="1133644"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1100" dirty="0">
                  <a:solidFill>
                    <a:schemeClr val="bg1"/>
                  </a:solidFill>
                  <a:latin typeface="微软雅黑" pitchFamily="34" charset="-122"/>
                  <a:ea typeface="微软雅黑" pitchFamily="34" charset="-122"/>
                  <a:sym typeface="Arial" pitchFamily="34" charset="0"/>
                </a:rPr>
                <a:t>输入您的</a:t>
              </a:r>
              <a:r>
                <a:rPr lang="zh-CN" altLang="en-US" sz="1500" b="1" dirty="0">
                  <a:solidFill>
                    <a:schemeClr val="bg1"/>
                  </a:solidFill>
                  <a:latin typeface="微软雅黑" pitchFamily="34" charset="-122"/>
                  <a:ea typeface="微软雅黑" pitchFamily="34" charset="-122"/>
                  <a:sym typeface="Arial" pitchFamily="34" charset="0"/>
                </a:rPr>
                <a:t>标题</a:t>
              </a:r>
              <a:endParaRPr lang="zh-CN" altLang="en-US" sz="2400" b="1" dirty="0">
                <a:solidFill>
                  <a:schemeClr val="bg1"/>
                </a:solidFill>
                <a:latin typeface="微软雅黑" pitchFamily="34" charset="-122"/>
                <a:ea typeface="微软雅黑" pitchFamily="34" charset="-122"/>
                <a:sym typeface="Arial" pitchFamily="34" charset="0"/>
              </a:endParaRPr>
            </a:p>
          </p:txBody>
        </p:sp>
        <p:sp>
          <p:nvSpPr>
            <p:cNvPr id="16" name="矩形 1"/>
            <p:cNvSpPr>
              <a:spLocks noChangeArrowheads="1"/>
            </p:cNvSpPr>
            <p:nvPr/>
          </p:nvSpPr>
          <p:spPr bwMode="auto">
            <a:xfrm>
              <a:off x="3456835" y="3606924"/>
              <a:ext cx="367801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bevel/>
                  <a:headEnd/>
                  <a:tailEnd/>
                </a14:hiddenLine>
              </a:ext>
            </a:extLst>
          </p:spPr>
          <p:txBody>
            <a:bodyPr wrap="square">
              <a:spAutoFit/>
            </a:bodyPr>
            <a:lstStyle/>
            <a:p>
              <a:pPr algn="just"/>
              <a:r>
                <a:rPr lang="zh-CN" altLang="en-US" sz="900" dirty="0">
                  <a:solidFill>
                    <a:schemeClr val="bg1">
                      <a:lumMod val="50000"/>
                    </a:schemeClr>
                  </a:solidFill>
                  <a:latin typeface="微软雅黑" pitchFamily="34" charset="-122"/>
                  <a:ea typeface="微软雅黑" pitchFamily="34" charset="-122"/>
                  <a:sym typeface="微软雅黑" pitchFamily="34" charset="-122"/>
                </a:rPr>
                <a:t>点击此处添加文本点击此处添加文本点击此处添加文本点击此处添加文本点击此处添加文本点击此处添加文本点击此处添加文本点</a:t>
              </a:r>
            </a:p>
          </p:txBody>
        </p:sp>
        <p:sp>
          <p:nvSpPr>
            <p:cNvPr id="17" name="Freeform 190"/>
            <p:cNvSpPr>
              <a:spLocks noEditPoints="1"/>
            </p:cNvSpPr>
            <p:nvPr/>
          </p:nvSpPr>
          <p:spPr bwMode="auto">
            <a:xfrm>
              <a:off x="3635896" y="3137468"/>
              <a:ext cx="448449" cy="362576"/>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18" name="TextBox 17"/>
          <p:cNvSpPr txBox="1"/>
          <p:nvPr/>
        </p:nvSpPr>
        <p:spPr>
          <a:xfrm>
            <a:off x="827584" y="195486"/>
            <a:ext cx="1643399" cy="369332"/>
          </a:xfrm>
          <a:prstGeom prst="rect">
            <a:avLst/>
          </a:prstGeom>
          <a:noFill/>
        </p:spPr>
        <p:txBody>
          <a:bodyPr wrap="none" rtlCol="0">
            <a:spAutoFit/>
          </a:bodyPr>
          <a:lstStyle/>
          <a:p>
            <a:r>
              <a:rPr lang="en-US" altLang="zh-CN" dirty="0" smtClean="0">
                <a:solidFill>
                  <a:srgbClr val="E93D2B"/>
                </a:solidFill>
                <a:latin typeface="Impact" pitchFamily="34" charset="0"/>
              </a:rPr>
              <a:t>DESIGN</a:t>
            </a:r>
            <a:r>
              <a:rPr lang="en-US" altLang="zh-CN" b="1" dirty="0" smtClean="0">
                <a:latin typeface="+mn-ea"/>
              </a:rPr>
              <a:t>|</a:t>
            </a:r>
            <a:r>
              <a:rPr lang="en-US" altLang="zh-CN" dirty="0" smtClean="0">
                <a:solidFill>
                  <a:schemeClr val="tx1">
                    <a:lumMod val="75000"/>
                    <a:lumOff val="25000"/>
                  </a:schemeClr>
                </a:solidFill>
                <a:latin typeface="微软雅黑" pitchFamily="34" charset="-122"/>
                <a:ea typeface="微软雅黑" pitchFamily="34" charset="-122"/>
              </a:rPr>
              <a:t>LOGO</a:t>
            </a:r>
            <a:endParaRPr lang="zh-CN" altLang="en-US"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458157700"/>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par>
                          <p:cTn id="11" fill="hold">
                            <p:stCondLst>
                              <p:cond delay="500"/>
                            </p:stCondLst>
                            <p:childTnLst>
                              <p:par>
                                <p:cTn id="12" presetID="15"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fltVal val="0"/>
                                          </p:val>
                                        </p:tav>
                                        <p:tav tm="100000">
                                          <p:val>
                                            <p:strVal val="#ppt_w"/>
                                          </p:val>
                                        </p:tav>
                                      </p:tavLst>
                                    </p:anim>
                                    <p:anim calcmode="lin" valueType="num">
                                      <p:cBhvr>
                                        <p:cTn id="15" dur="1000" fill="hold"/>
                                        <p:tgtEl>
                                          <p:spTgt spid="3"/>
                                        </p:tgtEl>
                                        <p:attrNameLst>
                                          <p:attrName>ppt_h</p:attrName>
                                        </p:attrNameLst>
                                      </p:cBhvr>
                                      <p:tavLst>
                                        <p:tav tm="0">
                                          <p:val>
                                            <p:fltVal val="0"/>
                                          </p:val>
                                        </p:tav>
                                        <p:tav tm="100000">
                                          <p:val>
                                            <p:strVal val="#ppt_h"/>
                                          </p:val>
                                        </p:tav>
                                      </p:tavLst>
                                    </p:anim>
                                    <p:anim calcmode="lin" valueType="num">
                                      <p:cBhvr>
                                        <p:cTn id="16"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1500"/>
                            </p:stCondLst>
                            <p:childTnLst>
                              <p:par>
                                <p:cTn id="19" presetID="15"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fltVal val="0"/>
                                          </p:val>
                                        </p:tav>
                                        <p:tav tm="100000">
                                          <p:val>
                                            <p:strVal val="#ppt_w"/>
                                          </p:val>
                                        </p:tav>
                                      </p:tavLst>
                                    </p:anim>
                                    <p:anim calcmode="lin" valueType="num">
                                      <p:cBhvr>
                                        <p:cTn id="22" dur="1000" fill="hold"/>
                                        <p:tgtEl>
                                          <p:spTgt spid="8"/>
                                        </p:tgtEl>
                                        <p:attrNameLst>
                                          <p:attrName>ppt_h</p:attrName>
                                        </p:attrNameLst>
                                      </p:cBhvr>
                                      <p:tavLst>
                                        <p:tav tm="0">
                                          <p:val>
                                            <p:fltVal val="0"/>
                                          </p:val>
                                        </p:tav>
                                        <p:tav tm="100000">
                                          <p:val>
                                            <p:strVal val="#ppt_h"/>
                                          </p:val>
                                        </p:tav>
                                      </p:tavLst>
                                    </p:anim>
                                    <p:anim calcmode="lin" valueType="num">
                                      <p:cBhvr>
                                        <p:cTn id="23"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par>
                          <p:cTn id="25" fill="hold">
                            <p:stCondLst>
                              <p:cond delay="2500"/>
                            </p:stCondLst>
                            <p:childTnLst>
                              <p:par>
                                <p:cTn id="26" presetID="15"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1000" fill="hold"/>
                                        <p:tgtEl>
                                          <p:spTgt spid="13"/>
                                        </p:tgtEl>
                                        <p:attrNameLst>
                                          <p:attrName>ppt_w</p:attrName>
                                        </p:attrNameLst>
                                      </p:cBhvr>
                                      <p:tavLst>
                                        <p:tav tm="0">
                                          <p:val>
                                            <p:fltVal val="0"/>
                                          </p:val>
                                        </p:tav>
                                        <p:tav tm="100000">
                                          <p:val>
                                            <p:strVal val="#ppt_w"/>
                                          </p:val>
                                        </p:tav>
                                      </p:tavLst>
                                    </p:anim>
                                    <p:anim calcmode="lin" valueType="num">
                                      <p:cBhvr>
                                        <p:cTn id="29" dur="1000" fill="hold"/>
                                        <p:tgtEl>
                                          <p:spTgt spid="13"/>
                                        </p:tgtEl>
                                        <p:attrNameLst>
                                          <p:attrName>ppt_h</p:attrName>
                                        </p:attrNameLst>
                                      </p:cBhvr>
                                      <p:tavLst>
                                        <p:tav tm="0">
                                          <p:val>
                                            <p:fltVal val="0"/>
                                          </p:val>
                                        </p:tav>
                                        <p:tav tm="100000">
                                          <p:val>
                                            <p:strVal val="#ppt_h"/>
                                          </p:val>
                                        </p:tav>
                                      </p:tavLst>
                                    </p:anim>
                                    <p:anim calcmode="lin" valueType="num">
                                      <p:cBhvr>
                                        <p:cTn id="30"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57300" y="665090"/>
            <a:ext cx="1736725" cy="3394075"/>
            <a:chOff x="1503209" y="969096"/>
            <a:chExt cx="1736725" cy="3394075"/>
          </a:xfrm>
        </p:grpSpPr>
        <p:cxnSp>
          <p:nvCxnSpPr>
            <p:cNvPr id="3" name="直接连接符 2"/>
            <p:cNvCxnSpPr/>
            <p:nvPr/>
          </p:nvCxnSpPr>
          <p:spPr>
            <a:xfrm>
              <a:off x="2428721" y="969096"/>
              <a:ext cx="0" cy="1828800"/>
            </a:xfrm>
            <a:prstGeom prst="line">
              <a:avLst/>
            </a:prstGeom>
            <a:ln w="38100">
              <a:solidFill>
                <a:srgbClr val="C5C5C5"/>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503209" y="2626446"/>
              <a:ext cx="1736725" cy="1736725"/>
            </a:xfrm>
            <a:prstGeom prst="ellipse">
              <a:avLst/>
            </a:prstGeom>
            <a:solidFill>
              <a:srgbClr val="2D2D49"/>
            </a:solidFill>
            <a:ln>
              <a:noFill/>
            </a:ln>
            <a:effectLst>
              <a:outerShdw dist="508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5" name="椭圆 4"/>
            <p:cNvSpPr/>
            <p:nvPr/>
          </p:nvSpPr>
          <p:spPr>
            <a:xfrm>
              <a:off x="1674505" y="2797987"/>
              <a:ext cx="1394084" cy="1394084"/>
            </a:xfrm>
            <a:prstGeom prst="ellipse">
              <a:avLst/>
            </a:prstGeom>
            <a:solidFill>
              <a:srgbClr val="FFFFFF"/>
            </a:solidFill>
            <a:ln>
              <a:noFill/>
            </a:ln>
            <a:effectLst>
              <a:innerShdw blurRad="63500" dist="88900" dir="135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432000" rIns="0" bIns="0" anchor="ctr"/>
            <a:lstStyle/>
            <a:p>
              <a:pPr algn="ctr" eaLnBrk="1" fontAlgn="auto" hangingPunct="1">
                <a:spcBef>
                  <a:spcPts val="0"/>
                </a:spcBef>
                <a:spcAft>
                  <a:spcPts val="0"/>
                </a:spcAft>
                <a:defRPr/>
              </a:pPr>
              <a:r>
                <a:rPr lang="zh-CN" altLang="en-US" sz="2000" dirty="0">
                  <a:solidFill>
                    <a:srgbClr val="565656"/>
                  </a:solidFill>
                  <a:latin typeface="微软雅黑" panose="020B0503020204020204" pitchFamily="34" charset="-122"/>
                  <a:ea typeface="微软雅黑" panose="020B0503020204020204" pitchFamily="34" charset="-122"/>
                </a:rPr>
                <a:t>引入期</a:t>
              </a:r>
            </a:p>
          </p:txBody>
        </p:sp>
        <p:cxnSp>
          <p:nvCxnSpPr>
            <p:cNvPr id="6" name="直接连接符 5"/>
            <p:cNvCxnSpPr/>
            <p:nvPr/>
          </p:nvCxnSpPr>
          <p:spPr>
            <a:xfrm>
              <a:off x="2371571" y="969096"/>
              <a:ext cx="0" cy="1828800"/>
            </a:xfrm>
            <a:prstGeom prst="line">
              <a:avLst/>
            </a:prstGeom>
            <a:ln w="38100">
              <a:solidFill>
                <a:srgbClr val="808080"/>
              </a:solidFill>
            </a:ln>
          </p:spPr>
          <p:style>
            <a:lnRef idx="1">
              <a:schemeClr val="accent1"/>
            </a:lnRef>
            <a:fillRef idx="0">
              <a:schemeClr val="accent1"/>
            </a:fillRef>
            <a:effectRef idx="0">
              <a:schemeClr val="accent1"/>
            </a:effectRef>
            <a:fontRef idx="minor">
              <a:schemeClr val="tx1"/>
            </a:fontRef>
          </p:style>
        </p:cxnSp>
        <p:sp>
          <p:nvSpPr>
            <p:cNvPr id="7" name="椭圆 26"/>
            <p:cNvSpPr/>
            <p:nvPr/>
          </p:nvSpPr>
          <p:spPr>
            <a:xfrm>
              <a:off x="1677834" y="3204296"/>
              <a:ext cx="1389062" cy="223838"/>
            </a:xfrm>
            <a:custGeom>
              <a:avLst/>
              <a:gdLst>
                <a:gd name="connsiteX0" fmla="*/ 49266 w 1849584"/>
                <a:gd name="connsiteY0" fmla="*/ 0 h 298748"/>
                <a:gd name="connsiteX1" fmla="*/ 1767633 w 1849584"/>
                <a:gd name="connsiteY1" fmla="*/ 0 h 298748"/>
                <a:gd name="connsiteX2" fmla="*/ 1849584 w 1849584"/>
                <a:gd name="connsiteY2" fmla="*/ 298748 h 298748"/>
                <a:gd name="connsiteX3" fmla="*/ 0 w 1849584"/>
                <a:gd name="connsiteY3" fmla="*/ 298748 h 298748"/>
                <a:gd name="connsiteX4" fmla="*/ 49266 w 1849584"/>
                <a:gd name="connsiteY4" fmla="*/ 0 h 298748"/>
                <a:gd name="connsiteX0" fmla="*/ 91757 w 1892075"/>
                <a:gd name="connsiteY0" fmla="*/ 0 h 298748"/>
                <a:gd name="connsiteX1" fmla="*/ 1810124 w 1892075"/>
                <a:gd name="connsiteY1" fmla="*/ 0 h 298748"/>
                <a:gd name="connsiteX2" fmla="*/ 1892075 w 1892075"/>
                <a:gd name="connsiteY2" fmla="*/ 298748 h 298748"/>
                <a:gd name="connsiteX3" fmla="*/ 0 w 1892075"/>
                <a:gd name="connsiteY3" fmla="*/ 292399 h 298748"/>
                <a:gd name="connsiteX4" fmla="*/ 91757 w 1892075"/>
                <a:gd name="connsiteY4" fmla="*/ 0 h 298748"/>
                <a:gd name="connsiteX0" fmla="*/ 85220 w 1892075"/>
                <a:gd name="connsiteY0" fmla="*/ 0 h 298748"/>
                <a:gd name="connsiteX1" fmla="*/ 1810124 w 1892075"/>
                <a:gd name="connsiteY1" fmla="*/ 0 h 298748"/>
                <a:gd name="connsiteX2" fmla="*/ 1892075 w 1892075"/>
                <a:gd name="connsiteY2" fmla="*/ 298748 h 298748"/>
                <a:gd name="connsiteX3" fmla="*/ 0 w 1892075"/>
                <a:gd name="connsiteY3" fmla="*/ 292399 h 298748"/>
                <a:gd name="connsiteX4" fmla="*/ 85220 w 1892075"/>
                <a:gd name="connsiteY4" fmla="*/ 0 h 298748"/>
                <a:gd name="connsiteX0" fmla="*/ 81952 w 1892075"/>
                <a:gd name="connsiteY0" fmla="*/ 0 h 298748"/>
                <a:gd name="connsiteX1" fmla="*/ 1810124 w 1892075"/>
                <a:gd name="connsiteY1" fmla="*/ 0 h 298748"/>
                <a:gd name="connsiteX2" fmla="*/ 1892075 w 1892075"/>
                <a:gd name="connsiteY2" fmla="*/ 298748 h 298748"/>
                <a:gd name="connsiteX3" fmla="*/ 0 w 1892075"/>
                <a:gd name="connsiteY3" fmla="*/ 292399 h 298748"/>
                <a:gd name="connsiteX4" fmla="*/ 81952 w 1892075"/>
                <a:gd name="connsiteY4" fmla="*/ 0 h 29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075" h="298748">
                  <a:moveTo>
                    <a:pt x="81952" y="0"/>
                  </a:moveTo>
                  <a:lnTo>
                    <a:pt x="1810124" y="0"/>
                  </a:lnTo>
                  <a:cubicBezTo>
                    <a:pt x="1853874" y="92073"/>
                    <a:pt x="1881963" y="192797"/>
                    <a:pt x="1892075" y="298748"/>
                  </a:cubicBezTo>
                  <a:lnTo>
                    <a:pt x="0" y="292399"/>
                  </a:lnTo>
                  <a:cubicBezTo>
                    <a:pt x="10113" y="186448"/>
                    <a:pt x="38201" y="92073"/>
                    <a:pt x="81952" y="0"/>
                  </a:cubicBezTo>
                  <a:close/>
                </a:path>
              </a:pathLst>
            </a:custGeom>
            <a:solidFill>
              <a:srgbClr val="2D2D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8" name="TextBox 7"/>
            <p:cNvSpPr txBox="1"/>
            <p:nvPr/>
          </p:nvSpPr>
          <p:spPr>
            <a:xfrm>
              <a:off x="2047510" y="2757732"/>
              <a:ext cx="648072" cy="657616"/>
            </a:xfrm>
            <a:prstGeom prst="rect">
              <a:avLst/>
            </a:prstGeom>
            <a:noFill/>
          </p:spPr>
          <p:txBody>
            <a:bodyPr>
              <a:spAutoFit/>
            </a:bodyPr>
            <a:lstStyle/>
            <a:p>
              <a:pPr eaLnBrk="1" fontAlgn="auto" hangingPunct="1">
                <a:lnSpc>
                  <a:spcPct val="130000"/>
                </a:lnSpc>
                <a:spcBef>
                  <a:spcPts val="0"/>
                </a:spcBef>
                <a:spcAft>
                  <a:spcPts val="0"/>
                </a:spcAft>
                <a:defRPr/>
              </a:pPr>
              <a:r>
                <a:rPr lang="en-US" altLang="zh-CN" sz="3200" kern="0" dirty="0">
                  <a:ln w="12700">
                    <a:solidFill>
                      <a:schemeClr val="bg1"/>
                    </a:solidFill>
                  </a:ln>
                  <a:solidFill>
                    <a:srgbClr val="E93D2B"/>
                  </a:solidFill>
                  <a:latin typeface="Impact" pitchFamily="34" charset="0"/>
                  <a:ea typeface="MS PGothic" pitchFamily="34" charset="-128"/>
                  <a:cs typeface="Arial" pitchFamily="34" charset="0"/>
                </a:rPr>
                <a:t>01</a:t>
              </a:r>
              <a:endParaRPr lang="zh-CN" altLang="en-US" sz="3200" kern="0" dirty="0">
                <a:ln w="12700">
                  <a:solidFill>
                    <a:schemeClr val="bg1"/>
                  </a:solidFill>
                </a:ln>
                <a:solidFill>
                  <a:srgbClr val="E93D2B"/>
                </a:solidFill>
                <a:latin typeface="Impact" pitchFamily="34" charset="0"/>
                <a:ea typeface="MS PGothic" pitchFamily="34" charset="-128"/>
                <a:cs typeface="Arial" pitchFamily="34" charset="0"/>
              </a:endParaRPr>
            </a:p>
          </p:txBody>
        </p:sp>
      </p:grpSp>
      <p:grpSp>
        <p:nvGrpSpPr>
          <p:cNvPr id="9" name="组合 8"/>
          <p:cNvGrpSpPr/>
          <p:nvPr/>
        </p:nvGrpSpPr>
        <p:grpSpPr>
          <a:xfrm>
            <a:off x="2909887" y="665090"/>
            <a:ext cx="1736725" cy="3394075"/>
            <a:chOff x="3155796" y="969096"/>
            <a:chExt cx="1736725" cy="3394075"/>
          </a:xfrm>
        </p:grpSpPr>
        <p:cxnSp>
          <p:nvCxnSpPr>
            <p:cNvPr id="10" name="直接连接符 9"/>
            <p:cNvCxnSpPr/>
            <p:nvPr/>
          </p:nvCxnSpPr>
          <p:spPr>
            <a:xfrm>
              <a:off x="4082896" y="969096"/>
              <a:ext cx="0" cy="1828800"/>
            </a:xfrm>
            <a:prstGeom prst="line">
              <a:avLst/>
            </a:prstGeom>
            <a:ln w="38100">
              <a:solidFill>
                <a:srgbClr val="C5C5C5"/>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155796" y="2626446"/>
              <a:ext cx="1736725" cy="1736725"/>
            </a:xfrm>
            <a:prstGeom prst="ellipse">
              <a:avLst/>
            </a:prstGeom>
            <a:solidFill>
              <a:srgbClr val="E93D2B"/>
            </a:solidFill>
            <a:ln>
              <a:noFill/>
            </a:ln>
            <a:effectLst>
              <a:outerShdw dist="508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2" name="椭圆 11"/>
            <p:cNvSpPr/>
            <p:nvPr/>
          </p:nvSpPr>
          <p:spPr>
            <a:xfrm>
              <a:off x="3327652" y="2797987"/>
              <a:ext cx="1394084" cy="1394084"/>
            </a:xfrm>
            <a:prstGeom prst="ellipse">
              <a:avLst/>
            </a:prstGeom>
            <a:solidFill>
              <a:srgbClr val="FFFFFF"/>
            </a:solidFill>
            <a:ln>
              <a:noFill/>
            </a:ln>
            <a:effectLst>
              <a:innerShdw blurRad="63500" dist="88900" dir="135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432000" rIns="0" bIns="0" anchor="ctr"/>
            <a:lstStyle/>
            <a:p>
              <a:pPr algn="ctr" eaLnBrk="1" fontAlgn="auto" hangingPunct="1">
                <a:spcBef>
                  <a:spcPts val="0"/>
                </a:spcBef>
                <a:spcAft>
                  <a:spcPts val="0"/>
                </a:spcAft>
                <a:defRPr/>
              </a:pPr>
              <a:r>
                <a:rPr lang="zh-CN" altLang="en-US" sz="2000" dirty="0">
                  <a:solidFill>
                    <a:srgbClr val="565656"/>
                  </a:solidFill>
                  <a:latin typeface="微软雅黑" panose="020B0503020204020204" pitchFamily="34" charset="-122"/>
                  <a:ea typeface="微软雅黑" panose="020B0503020204020204" pitchFamily="34" charset="-122"/>
                </a:rPr>
                <a:t>成长期</a:t>
              </a:r>
            </a:p>
          </p:txBody>
        </p:sp>
        <p:cxnSp>
          <p:nvCxnSpPr>
            <p:cNvPr id="13" name="直接连接符 12"/>
            <p:cNvCxnSpPr/>
            <p:nvPr/>
          </p:nvCxnSpPr>
          <p:spPr>
            <a:xfrm>
              <a:off x="4024159" y="969096"/>
              <a:ext cx="0" cy="1828800"/>
            </a:xfrm>
            <a:prstGeom prst="line">
              <a:avLst/>
            </a:prstGeom>
            <a:ln w="38100">
              <a:solidFill>
                <a:srgbClr val="808080"/>
              </a:solidFill>
            </a:ln>
          </p:spPr>
          <p:style>
            <a:lnRef idx="1">
              <a:schemeClr val="accent1"/>
            </a:lnRef>
            <a:fillRef idx="0">
              <a:schemeClr val="accent1"/>
            </a:fillRef>
            <a:effectRef idx="0">
              <a:schemeClr val="accent1"/>
            </a:effectRef>
            <a:fontRef idx="minor">
              <a:schemeClr val="tx1"/>
            </a:fontRef>
          </p:style>
        </p:cxnSp>
        <p:sp>
          <p:nvSpPr>
            <p:cNvPr id="14" name="椭圆 26"/>
            <p:cNvSpPr/>
            <p:nvPr/>
          </p:nvSpPr>
          <p:spPr>
            <a:xfrm>
              <a:off x="3333596" y="3204296"/>
              <a:ext cx="1384300" cy="223838"/>
            </a:xfrm>
            <a:custGeom>
              <a:avLst/>
              <a:gdLst>
                <a:gd name="connsiteX0" fmla="*/ 49266 w 1849584"/>
                <a:gd name="connsiteY0" fmla="*/ 0 h 298748"/>
                <a:gd name="connsiteX1" fmla="*/ 1767633 w 1849584"/>
                <a:gd name="connsiteY1" fmla="*/ 0 h 298748"/>
                <a:gd name="connsiteX2" fmla="*/ 1849584 w 1849584"/>
                <a:gd name="connsiteY2" fmla="*/ 298748 h 298748"/>
                <a:gd name="connsiteX3" fmla="*/ 0 w 1849584"/>
                <a:gd name="connsiteY3" fmla="*/ 298748 h 298748"/>
                <a:gd name="connsiteX4" fmla="*/ 49266 w 1849584"/>
                <a:gd name="connsiteY4" fmla="*/ 0 h 298748"/>
                <a:gd name="connsiteX0" fmla="*/ 91757 w 1892075"/>
                <a:gd name="connsiteY0" fmla="*/ 0 h 298748"/>
                <a:gd name="connsiteX1" fmla="*/ 1810124 w 1892075"/>
                <a:gd name="connsiteY1" fmla="*/ 0 h 298748"/>
                <a:gd name="connsiteX2" fmla="*/ 1892075 w 1892075"/>
                <a:gd name="connsiteY2" fmla="*/ 298748 h 298748"/>
                <a:gd name="connsiteX3" fmla="*/ 0 w 1892075"/>
                <a:gd name="connsiteY3" fmla="*/ 292399 h 298748"/>
                <a:gd name="connsiteX4" fmla="*/ 91757 w 1892075"/>
                <a:gd name="connsiteY4" fmla="*/ 0 h 298748"/>
                <a:gd name="connsiteX0" fmla="*/ 85220 w 1892075"/>
                <a:gd name="connsiteY0" fmla="*/ 0 h 298748"/>
                <a:gd name="connsiteX1" fmla="*/ 1810124 w 1892075"/>
                <a:gd name="connsiteY1" fmla="*/ 0 h 298748"/>
                <a:gd name="connsiteX2" fmla="*/ 1892075 w 1892075"/>
                <a:gd name="connsiteY2" fmla="*/ 298748 h 298748"/>
                <a:gd name="connsiteX3" fmla="*/ 0 w 1892075"/>
                <a:gd name="connsiteY3" fmla="*/ 292399 h 298748"/>
                <a:gd name="connsiteX4" fmla="*/ 85220 w 1892075"/>
                <a:gd name="connsiteY4" fmla="*/ 0 h 298748"/>
                <a:gd name="connsiteX0" fmla="*/ 81952 w 1892075"/>
                <a:gd name="connsiteY0" fmla="*/ 0 h 298748"/>
                <a:gd name="connsiteX1" fmla="*/ 1810124 w 1892075"/>
                <a:gd name="connsiteY1" fmla="*/ 0 h 298748"/>
                <a:gd name="connsiteX2" fmla="*/ 1892075 w 1892075"/>
                <a:gd name="connsiteY2" fmla="*/ 298748 h 298748"/>
                <a:gd name="connsiteX3" fmla="*/ 0 w 1892075"/>
                <a:gd name="connsiteY3" fmla="*/ 292399 h 298748"/>
                <a:gd name="connsiteX4" fmla="*/ 81952 w 1892075"/>
                <a:gd name="connsiteY4" fmla="*/ 0 h 298748"/>
                <a:gd name="connsiteX0" fmla="*/ 78706 w 1888829"/>
                <a:gd name="connsiteY0" fmla="*/ 0 h 298748"/>
                <a:gd name="connsiteX1" fmla="*/ 1806878 w 1888829"/>
                <a:gd name="connsiteY1" fmla="*/ 0 h 298748"/>
                <a:gd name="connsiteX2" fmla="*/ 1888829 w 1888829"/>
                <a:gd name="connsiteY2" fmla="*/ 298748 h 298748"/>
                <a:gd name="connsiteX3" fmla="*/ 0 w 1888829"/>
                <a:gd name="connsiteY3" fmla="*/ 292399 h 298748"/>
                <a:gd name="connsiteX4" fmla="*/ 78706 w 1888829"/>
                <a:gd name="connsiteY4" fmla="*/ 0 h 29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8829" h="298748">
                  <a:moveTo>
                    <a:pt x="78706" y="0"/>
                  </a:moveTo>
                  <a:lnTo>
                    <a:pt x="1806878" y="0"/>
                  </a:lnTo>
                  <a:cubicBezTo>
                    <a:pt x="1850628" y="92073"/>
                    <a:pt x="1878717" y="192797"/>
                    <a:pt x="1888829" y="298748"/>
                  </a:cubicBezTo>
                  <a:lnTo>
                    <a:pt x="0" y="292399"/>
                  </a:lnTo>
                  <a:cubicBezTo>
                    <a:pt x="10113" y="186448"/>
                    <a:pt x="34955" y="92073"/>
                    <a:pt x="78706" y="0"/>
                  </a:cubicBezTo>
                  <a:close/>
                </a:path>
              </a:pathLst>
            </a:custGeom>
            <a:solidFill>
              <a:srgbClr val="E93D2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5" name="TextBox 14"/>
            <p:cNvSpPr txBox="1"/>
            <p:nvPr/>
          </p:nvSpPr>
          <p:spPr>
            <a:xfrm>
              <a:off x="3729232" y="2757732"/>
              <a:ext cx="648072" cy="657616"/>
            </a:xfrm>
            <a:prstGeom prst="rect">
              <a:avLst/>
            </a:prstGeom>
            <a:noFill/>
          </p:spPr>
          <p:txBody>
            <a:bodyPr>
              <a:spAutoFit/>
            </a:bodyPr>
            <a:lstStyle/>
            <a:p>
              <a:pPr eaLnBrk="1" fontAlgn="auto" hangingPunct="1">
                <a:lnSpc>
                  <a:spcPct val="130000"/>
                </a:lnSpc>
                <a:spcBef>
                  <a:spcPts val="0"/>
                </a:spcBef>
                <a:spcAft>
                  <a:spcPts val="0"/>
                </a:spcAft>
                <a:defRPr/>
              </a:pPr>
              <a:r>
                <a:rPr lang="en-US" altLang="zh-CN" sz="3200" kern="0" dirty="0">
                  <a:ln w="28575">
                    <a:solidFill>
                      <a:schemeClr val="bg1"/>
                    </a:solidFill>
                  </a:ln>
                  <a:solidFill>
                    <a:srgbClr val="E93D2B"/>
                  </a:solidFill>
                  <a:latin typeface="Impact" pitchFamily="34" charset="0"/>
                  <a:ea typeface="MS PGothic" pitchFamily="34" charset="-128"/>
                  <a:cs typeface="Arial" pitchFamily="34" charset="0"/>
                </a:rPr>
                <a:t>02</a:t>
              </a:r>
              <a:endParaRPr lang="zh-CN" altLang="en-US" sz="3200" kern="0" dirty="0">
                <a:ln w="28575">
                  <a:solidFill>
                    <a:schemeClr val="bg1"/>
                  </a:solidFill>
                </a:ln>
                <a:solidFill>
                  <a:srgbClr val="E93D2B"/>
                </a:solidFill>
                <a:latin typeface="Impact" pitchFamily="34" charset="0"/>
                <a:ea typeface="MS PGothic" pitchFamily="34" charset="-128"/>
                <a:cs typeface="Arial" pitchFamily="34" charset="0"/>
              </a:endParaRPr>
            </a:p>
          </p:txBody>
        </p:sp>
      </p:grpSp>
      <p:grpSp>
        <p:nvGrpSpPr>
          <p:cNvPr id="16" name="组合 15"/>
          <p:cNvGrpSpPr/>
          <p:nvPr/>
        </p:nvGrpSpPr>
        <p:grpSpPr>
          <a:xfrm>
            <a:off x="4572000" y="665090"/>
            <a:ext cx="1736725" cy="3394075"/>
            <a:chOff x="4817909" y="969096"/>
            <a:chExt cx="1736725" cy="3394075"/>
          </a:xfrm>
        </p:grpSpPr>
        <p:cxnSp>
          <p:nvCxnSpPr>
            <p:cNvPr id="17" name="直接连接符 16"/>
            <p:cNvCxnSpPr/>
            <p:nvPr/>
          </p:nvCxnSpPr>
          <p:spPr>
            <a:xfrm>
              <a:off x="5743421" y="969096"/>
              <a:ext cx="0" cy="1828800"/>
            </a:xfrm>
            <a:prstGeom prst="line">
              <a:avLst/>
            </a:prstGeom>
            <a:ln w="38100">
              <a:solidFill>
                <a:srgbClr val="C5C5C5"/>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817909" y="2626446"/>
              <a:ext cx="1736725" cy="1736725"/>
            </a:xfrm>
            <a:prstGeom prst="ellipse">
              <a:avLst/>
            </a:prstGeom>
            <a:solidFill>
              <a:srgbClr val="2D2D49"/>
            </a:solidFill>
            <a:ln>
              <a:noFill/>
            </a:ln>
            <a:effectLst>
              <a:outerShdw dist="508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9" name="椭圆 18"/>
            <p:cNvSpPr/>
            <p:nvPr/>
          </p:nvSpPr>
          <p:spPr>
            <a:xfrm>
              <a:off x="4989086" y="2797987"/>
              <a:ext cx="1394084" cy="1394084"/>
            </a:xfrm>
            <a:prstGeom prst="ellipse">
              <a:avLst/>
            </a:prstGeom>
            <a:solidFill>
              <a:srgbClr val="FFFFFF"/>
            </a:solidFill>
            <a:ln>
              <a:noFill/>
            </a:ln>
            <a:effectLst>
              <a:innerShdw blurRad="63500" dist="88900" dir="135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432000" rIns="0" bIns="0" anchor="ctr"/>
            <a:lstStyle/>
            <a:p>
              <a:pPr algn="ctr" eaLnBrk="1" fontAlgn="auto" hangingPunct="1">
                <a:spcBef>
                  <a:spcPts val="0"/>
                </a:spcBef>
                <a:spcAft>
                  <a:spcPts val="0"/>
                </a:spcAft>
                <a:defRPr/>
              </a:pPr>
              <a:r>
                <a:rPr lang="zh-CN" altLang="en-US" sz="2000" dirty="0">
                  <a:solidFill>
                    <a:srgbClr val="565656"/>
                  </a:solidFill>
                  <a:latin typeface="微软雅黑" panose="020B0503020204020204" pitchFamily="34" charset="-122"/>
                  <a:ea typeface="微软雅黑" panose="020B0503020204020204" pitchFamily="34" charset="-122"/>
                </a:rPr>
                <a:t>成熟期</a:t>
              </a:r>
            </a:p>
          </p:txBody>
        </p:sp>
        <p:cxnSp>
          <p:nvCxnSpPr>
            <p:cNvPr id="20" name="直接连接符 19"/>
            <p:cNvCxnSpPr/>
            <p:nvPr/>
          </p:nvCxnSpPr>
          <p:spPr>
            <a:xfrm>
              <a:off x="5686271" y="969096"/>
              <a:ext cx="0" cy="1828800"/>
            </a:xfrm>
            <a:prstGeom prst="line">
              <a:avLst/>
            </a:prstGeom>
            <a:ln w="38100">
              <a:solidFill>
                <a:srgbClr val="808080"/>
              </a:solidFill>
            </a:ln>
          </p:spPr>
          <p:style>
            <a:lnRef idx="1">
              <a:schemeClr val="accent1"/>
            </a:lnRef>
            <a:fillRef idx="0">
              <a:schemeClr val="accent1"/>
            </a:fillRef>
            <a:effectRef idx="0">
              <a:schemeClr val="accent1"/>
            </a:effectRef>
            <a:fontRef idx="minor">
              <a:schemeClr val="tx1"/>
            </a:fontRef>
          </p:style>
        </p:cxnSp>
        <p:sp>
          <p:nvSpPr>
            <p:cNvPr id="21" name="椭圆 26"/>
            <p:cNvSpPr/>
            <p:nvPr/>
          </p:nvSpPr>
          <p:spPr>
            <a:xfrm>
              <a:off x="4992534" y="3204296"/>
              <a:ext cx="1389062" cy="223838"/>
            </a:xfrm>
            <a:custGeom>
              <a:avLst/>
              <a:gdLst>
                <a:gd name="connsiteX0" fmla="*/ 49266 w 1849584"/>
                <a:gd name="connsiteY0" fmla="*/ 0 h 298748"/>
                <a:gd name="connsiteX1" fmla="*/ 1767633 w 1849584"/>
                <a:gd name="connsiteY1" fmla="*/ 0 h 298748"/>
                <a:gd name="connsiteX2" fmla="*/ 1849584 w 1849584"/>
                <a:gd name="connsiteY2" fmla="*/ 298748 h 298748"/>
                <a:gd name="connsiteX3" fmla="*/ 0 w 1849584"/>
                <a:gd name="connsiteY3" fmla="*/ 298748 h 298748"/>
                <a:gd name="connsiteX4" fmla="*/ 49266 w 1849584"/>
                <a:gd name="connsiteY4" fmla="*/ 0 h 298748"/>
                <a:gd name="connsiteX0" fmla="*/ 91757 w 1892075"/>
                <a:gd name="connsiteY0" fmla="*/ 0 h 298748"/>
                <a:gd name="connsiteX1" fmla="*/ 1810124 w 1892075"/>
                <a:gd name="connsiteY1" fmla="*/ 0 h 298748"/>
                <a:gd name="connsiteX2" fmla="*/ 1892075 w 1892075"/>
                <a:gd name="connsiteY2" fmla="*/ 298748 h 298748"/>
                <a:gd name="connsiteX3" fmla="*/ 0 w 1892075"/>
                <a:gd name="connsiteY3" fmla="*/ 292399 h 298748"/>
                <a:gd name="connsiteX4" fmla="*/ 91757 w 1892075"/>
                <a:gd name="connsiteY4" fmla="*/ 0 h 298748"/>
                <a:gd name="connsiteX0" fmla="*/ 85220 w 1892075"/>
                <a:gd name="connsiteY0" fmla="*/ 0 h 298748"/>
                <a:gd name="connsiteX1" fmla="*/ 1810124 w 1892075"/>
                <a:gd name="connsiteY1" fmla="*/ 0 h 298748"/>
                <a:gd name="connsiteX2" fmla="*/ 1892075 w 1892075"/>
                <a:gd name="connsiteY2" fmla="*/ 298748 h 298748"/>
                <a:gd name="connsiteX3" fmla="*/ 0 w 1892075"/>
                <a:gd name="connsiteY3" fmla="*/ 292399 h 298748"/>
                <a:gd name="connsiteX4" fmla="*/ 85220 w 1892075"/>
                <a:gd name="connsiteY4" fmla="*/ 0 h 298748"/>
                <a:gd name="connsiteX0" fmla="*/ 81952 w 1892075"/>
                <a:gd name="connsiteY0" fmla="*/ 0 h 298748"/>
                <a:gd name="connsiteX1" fmla="*/ 1810124 w 1892075"/>
                <a:gd name="connsiteY1" fmla="*/ 0 h 298748"/>
                <a:gd name="connsiteX2" fmla="*/ 1892075 w 1892075"/>
                <a:gd name="connsiteY2" fmla="*/ 298748 h 298748"/>
                <a:gd name="connsiteX3" fmla="*/ 0 w 1892075"/>
                <a:gd name="connsiteY3" fmla="*/ 292399 h 298748"/>
                <a:gd name="connsiteX4" fmla="*/ 81952 w 1892075"/>
                <a:gd name="connsiteY4" fmla="*/ 0 h 29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075" h="298748">
                  <a:moveTo>
                    <a:pt x="81952" y="0"/>
                  </a:moveTo>
                  <a:lnTo>
                    <a:pt x="1810124" y="0"/>
                  </a:lnTo>
                  <a:cubicBezTo>
                    <a:pt x="1853874" y="92073"/>
                    <a:pt x="1881963" y="192797"/>
                    <a:pt x="1892075" y="298748"/>
                  </a:cubicBezTo>
                  <a:lnTo>
                    <a:pt x="0" y="292399"/>
                  </a:lnTo>
                  <a:cubicBezTo>
                    <a:pt x="10113" y="186448"/>
                    <a:pt x="38201" y="92073"/>
                    <a:pt x="81952" y="0"/>
                  </a:cubicBezTo>
                  <a:close/>
                </a:path>
              </a:pathLst>
            </a:custGeom>
            <a:solidFill>
              <a:srgbClr val="2D2D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2" name="TextBox 21"/>
            <p:cNvSpPr txBox="1"/>
            <p:nvPr/>
          </p:nvSpPr>
          <p:spPr>
            <a:xfrm>
              <a:off x="5362091" y="2757732"/>
              <a:ext cx="648072" cy="657616"/>
            </a:xfrm>
            <a:prstGeom prst="rect">
              <a:avLst/>
            </a:prstGeom>
            <a:noFill/>
          </p:spPr>
          <p:txBody>
            <a:bodyPr>
              <a:spAutoFit/>
            </a:bodyPr>
            <a:lstStyle/>
            <a:p>
              <a:pPr eaLnBrk="1" fontAlgn="auto" hangingPunct="1">
                <a:lnSpc>
                  <a:spcPct val="130000"/>
                </a:lnSpc>
                <a:spcBef>
                  <a:spcPts val="0"/>
                </a:spcBef>
                <a:spcAft>
                  <a:spcPts val="0"/>
                </a:spcAft>
                <a:defRPr/>
              </a:pPr>
              <a:r>
                <a:rPr lang="en-US" altLang="zh-CN" sz="3200" b="1" kern="0" dirty="0">
                  <a:ln w="19050">
                    <a:solidFill>
                      <a:srgbClr val="FFFFFF"/>
                    </a:solidFill>
                  </a:ln>
                  <a:solidFill>
                    <a:srgbClr val="E93D2B"/>
                  </a:solidFill>
                  <a:latin typeface="Impact" pitchFamily="34" charset="0"/>
                  <a:ea typeface="MS PGothic" pitchFamily="34" charset="-128"/>
                  <a:cs typeface="Arial" pitchFamily="34" charset="0"/>
                </a:rPr>
                <a:t>03</a:t>
              </a:r>
              <a:endParaRPr lang="zh-CN" altLang="en-US" sz="3200" b="1" kern="0" dirty="0">
                <a:ln w="19050">
                  <a:solidFill>
                    <a:srgbClr val="FFFFFF"/>
                  </a:solidFill>
                </a:ln>
                <a:solidFill>
                  <a:srgbClr val="E93D2B"/>
                </a:solidFill>
                <a:latin typeface="Impact" pitchFamily="34" charset="0"/>
                <a:ea typeface="MS PGothic" pitchFamily="34" charset="-128"/>
                <a:cs typeface="Arial" pitchFamily="34" charset="0"/>
              </a:endParaRPr>
            </a:p>
          </p:txBody>
        </p:sp>
      </p:grpSp>
      <p:grpSp>
        <p:nvGrpSpPr>
          <p:cNvPr id="23" name="组合 22"/>
          <p:cNvGrpSpPr/>
          <p:nvPr/>
        </p:nvGrpSpPr>
        <p:grpSpPr>
          <a:xfrm>
            <a:off x="6224587" y="665090"/>
            <a:ext cx="1736725" cy="3394075"/>
            <a:chOff x="6470496" y="969096"/>
            <a:chExt cx="1736725" cy="3394075"/>
          </a:xfrm>
        </p:grpSpPr>
        <p:cxnSp>
          <p:nvCxnSpPr>
            <p:cNvPr id="24" name="直接连接符 23"/>
            <p:cNvCxnSpPr/>
            <p:nvPr/>
          </p:nvCxnSpPr>
          <p:spPr>
            <a:xfrm>
              <a:off x="7397596" y="969096"/>
              <a:ext cx="0" cy="1828800"/>
            </a:xfrm>
            <a:prstGeom prst="line">
              <a:avLst/>
            </a:prstGeom>
            <a:ln w="38100">
              <a:solidFill>
                <a:srgbClr val="C5C5C5"/>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70496" y="2626446"/>
              <a:ext cx="1736725" cy="1736725"/>
            </a:xfrm>
            <a:prstGeom prst="ellipse">
              <a:avLst/>
            </a:prstGeom>
            <a:solidFill>
              <a:srgbClr val="E93D2B"/>
            </a:solidFill>
            <a:ln>
              <a:noFill/>
            </a:ln>
            <a:effectLst>
              <a:outerShdw dist="508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6" name="椭圆 25"/>
            <p:cNvSpPr/>
            <p:nvPr/>
          </p:nvSpPr>
          <p:spPr>
            <a:xfrm>
              <a:off x="6642233" y="2797987"/>
              <a:ext cx="1394084" cy="1394084"/>
            </a:xfrm>
            <a:prstGeom prst="ellipse">
              <a:avLst/>
            </a:prstGeom>
            <a:solidFill>
              <a:srgbClr val="FFFFFF"/>
            </a:solidFill>
            <a:ln>
              <a:noFill/>
            </a:ln>
            <a:effectLst>
              <a:innerShdw blurRad="63500" dist="88900" dir="135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432000" rIns="0" bIns="0" anchor="ctr"/>
            <a:lstStyle/>
            <a:p>
              <a:pPr algn="ctr" eaLnBrk="1" fontAlgn="auto" hangingPunct="1">
                <a:spcBef>
                  <a:spcPts val="0"/>
                </a:spcBef>
                <a:spcAft>
                  <a:spcPts val="0"/>
                </a:spcAft>
                <a:defRPr/>
              </a:pPr>
              <a:r>
                <a:rPr lang="zh-CN" altLang="en-US" sz="2000" dirty="0">
                  <a:solidFill>
                    <a:srgbClr val="565656"/>
                  </a:solidFill>
                  <a:latin typeface="微软雅黑" panose="020B0503020204020204" pitchFamily="34" charset="-122"/>
                  <a:ea typeface="微软雅黑" panose="020B0503020204020204" pitchFamily="34" charset="-122"/>
                </a:rPr>
                <a:t>衰退期</a:t>
              </a:r>
            </a:p>
          </p:txBody>
        </p:sp>
        <p:cxnSp>
          <p:nvCxnSpPr>
            <p:cNvPr id="27" name="直接连接符 26"/>
            <p:cNvCxnSpPr/>
            <p:nvPr/>
          </p:nvCxnSpPr>
          <p:spPr>
            <a:xfrm>
              <a:off x="7338859" y="969096"/>
              <a:ext cx="0" cy="1828800"/>
            </a:xfrm>
            <a:prstGeom prst="line">
              <a:avLst/>
            </a:prstGeom>
            <a:ln w="38100">
              <a:solidFill>
                <a:srgbClr val="808080"/>
              </a:solidFill>
            </a:ln>
          </p:spPr>
          <p:style>
            <a:lnRef idx="1">
              <a:schemeClr val="accent1"/>
            </a:lnRef>
            <a:fillRef idx="0">
              <a:schemeClr val="accent1"/>
            </a:fillRef>
            <a:effectRef idx="0">
              <a:schemeClr val="accent1"/>
            </a:effectRef>
            <a:fontRef idx="minor">
              <a:schemeClr val="tx1"/>
            </a:fontRef>
          </p:style>
        </p:cxnSp>
        <p:sp>
          <p:nvSpPr>
            <p:cNvPr id="28" name="椭圆 26"/>
            <p:cNvSpPr/>
            <p:nvPr/>
          </p:nvSpPr>
          <p:spPr>
            <a:xfrm>
              <a:off x="6648296" y="3204296"/>
              <a:ext cx="1384300" cy="223838"/>
            </a:xfrm>
            <a:custGeom>
              <a:avLst/>
              <a:gdLst>
                <a:gd name="connsiteX0" fmla="*/ 49266 w 1849584"/>
                <a:gd name="connsiteY0" fmla="*/ 0 h 298748"/>
                <a:gd name="connsiteX1" fmla="*/ 1767633 w 1849584"/>
                <a:gd name="connsiteY1" fmla="*/ 0 h 298748"/>
                <a:gd name="connsiteX2" fmla="*/ 1849584 w 1849584"/>
                <a:gd name="connsiteY2" fmla="*/ 298748 h 298748"/>
                <a:gd name="connsiteX3" fmla="*/ 0 w 1849584"/>
                <a:gd name="connsiteY3" fmla="*/ 298748 h 298748"/>
                <a:gd name="connsiteX4" fmla="*/ 49266 w 1849584"/>
                <a:gd name="connsiteY4" fmla="*/ 0 h 298748"/>
                <a:gd name="connsiteX0" fmla="*/ 91757 w 1892075"/>
                <a:gd name="connsiteY0" fmla="*/ 0 h 298748"/>
                <a:gd name="connsiteX1" fmla="*/ 1810124 w 1892075"/>
                <a:gd name="connsiteY1" fmla="*/ 0 h 298748"/>
                <a:gd name="connsiteX2" fmla="*/ 1892075 w 1892075"/>
                <a:gd name="connsiteY2" fmla="*/ 298748 h 298748"/>
                <a:gd name="connsiteX3" fmla="*/ 0 w 1892075"/>
                <a:gd name="connsiteY3" fmla="*/ 292399 h 298748"/>
                <a:gd name="connsiteX4" fmla="*/ 91757 w 1892075"/>
                <a:gd name="connsiteY4" fmla="*/ 0 h 298748"/>
                <a:gd name="connsiteX0" fmla="*/ 85220 w 1892075"/>
                <a:gd name="connsiteY0" fmla="*/ 0 h 298748"/>
                <a:gd name="connsiteX1" fmla="*/ 1810124 w 1892075"/>
                <a:gd name="connsiteY1" fmla="*/ 0 h 298748"/>
                <a:gd name="connsiteX2" fmla="*/ 1892075 w 1892075"/>
                <a:gd name="connsiteY2" fmla="*/ 298748 h 298748"/>
                <a:gd name="connsiteX3" fmla="*/ 0 w 1892075"/>
                <a:gd name="connsiteY3" fmla="*/ 292399 h 298748"/>
                <a:gd name="connsiteX4" fmla="*/ 85220 w 1892075"/>
                <a:gd name="connsiteY4" fmla="*/ 0 h 298748"/>
                <a:gd name="connsiteX0" fmla="*/ 81952 w 1892075"/>
                <a:gd name="connsiteY0" fmla="*/ 0 h 298748"/>
                <a:gd name="connsiteX1" fmla="*/ 1810124 w 1892075"/>
                <a:gd name="connsiteY1" fmla="*/ 0 h 298748"/>
                <a:gd name="connsiteX2" fmla="*/ 1892075 w 1892075"/>
                <a:gd name="connsiteY2" fmla="*/ 298748 h 298748"/>
                <a:gd name="connsiteX3" fmla="*/ 0 w 1892075"/>
                <a:gd name="connsiteY3" fmla="*/ 292399 h 298748"/>
                <a:gd name="connsiteX4" fmla="*/ 81952 w 1892075"/>
                <a:gd name="connsiteY4" fmla="*/ 0 h 298748"/>
                <a:gd name="connsiteX0" fmla="*/ 78706 w 1888829"/>
                <a:gd name="connsiteY0" fmla="*/ 0 h 298748"/>
                <a:gd name="connsiteX1" fmla="*/ 1806878 w 1888829"/>
                <a:gd name="connsiteY1" fmla="*/ 0 h 298748"/>
                <a:gd name="connsiteX2" fmla="*/ 1888829 w 1888829"/>
                <a:gd name="connsiteY2" fmla="*/ 298748 h 298748"/>
                <a:gd name="connsiteX3" fmla="*/ 0 w 1888829"/>
                <a:gd name="connsiteY3" fmla="*/ 292399 h 298748"/>
                <a:gd name="connsiteX4" fmla="*/ 78706 w 1888829"/>
                <a:gd name="connsiteY4" fmla="*/ 0 h 29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8829" h="298748">
                  <a:moveTo>
                    <a:pt x="78706" y="0"/>
                  </a:moveTo>
                  <a:lnTo>
                    <a:pt x="1806878" y="0"/>
                  </a:lnTo>
                  <a:cubicBezTo>
                    <a:pt x="1850628" y="92073"/>
                    <a:pt x="1878717" y="192797"/>
                    <a:pt x="1888829" y="298748"/>
                  </a:cubicBezTo>
                  <a:lnTo>
                    <a:pt x="0" y="292399"/>
                  </a:lnTo>
                  <a:cubicBezTo>
                    <a:pt x="10113" y="186448"/>
                    <a:pt x="34955" y="92073"/>
                    <a:pt x="78706" y="0"/>
                  </a:cubicBezTo>
                  <a:close/>
                </a:path>
              </a:pathLst>
            </a:custGeom>
            <a:solidFill>
              <a:srgbClr val="E93D2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9" name="TextBox 22"/>
            <p:cNvSpPr txBox="1"/>
            <p:nvPr/>
          </p:nvSpPr>
          <p:spPr>
            <a:xfrm>
              <a:off x="7043813" y="2757732"/>
              <a:ext cx="648072" cy="657616"/>
            </a:xfrm>
            <a:prstGeom prst="rect">
              <a:avLst/>
            </a:prstGeom>
            <a:noFill/>
          </p:spPr>
          <p:txBody>
            <a:bodyPr>
              <a:spAutoFit/>
            </a:bodyPr>
            <a:lstStyle/>
            <a:p>
              <a:pPr eaLnBrk="1" fontAlgn="auto" hangingPunct="1">
                <a:lnSpc>
                  <a:spcPct val="130000"/>
                </a:lnSpc>
                <a:spcBef>
                  <a:spcPts val="0"/>
                </a:spcBef>
                <a:spcAft>
                  <a:spcPts val="0"/>
                </a:spcAft>
                <a:defRPr/>
              </a:pPr>
              <a:r>
                <a:rPr lang="en-US" altLang="zh-CN" sz="3200" b="1" kern="0" dirty="0">
                  <a:ln w="19050">
                    <a:solidFill>
                      <a:srgbClr val="FFFFFF"/>
                    </a:solidFill>
                  </a:ln>
                  <a:solidFill>
                    <a:srgbClr val="E93D2B"/>
                  </a:solidFill>
                  <a:latin typeface="Impact" pitchFamily="34" charset="0"/>
                  <a:ea typeface="MS PGothic" pitchFamily="34" charset="-128"/>
                  <a:cs typeface="Arial" pitchFamily="34" charset="0"/>
                </a:rPr>
                <a:t>04</a:t>
              </a:r>
              <a:endParaRPr lang="zh-CN" altLang="en-US" sz="3200" b="1" kern="0" dirty="0">
                <a:ln w="19050">
                  <a:solidFill>
                    <a:srgbClr val="FFFFFF"/>
                  </a:solidFill>
                </a:ln>
                <a:solidFill>
                  <a:srgbClr val="E93D2B"/>
                </a:solidFill>
                <a:latin typeface="Impact" pitchFamily="34" charset="0"/>
                <a:ea typeface="MS PGothic" pitchFamily="34" charset="-128"/>
                <a:cs typeface="Arial" pitchFamily="34" charset="0"/>
              </a:endParaRPr>
            </a:p>
          </p:txBody>
        </p:sp>
      </p:grpSp>
      <p:sp>
        <p:nvSpPr>
          <p:cNvPr id="30" name="TextBox 29"/>
          <p:cNvSpPr txBox="1"/>
          <p:nvPr/>
        </p:nvSpPr>
        <p:spPr>
          <a:xfrm>
            <a:off x="827584" y="195486"/>
            <a:ext cx="1643399" cy="369332"/>
          </a:xfrm>
          <a:prstGeom prst="rect">
            <a:avLst/>
          </a:prstGeom>
          <a:noFill/>
        </p:spPr>
        <p:txBody>
          <a:bodyPr wrap="none" rtlCol="0">
            <a:spAutoFit/>
          </a:bodyPr>
          <a:lstStyle/>
          <a:p>
            <a:r>
              <a:rPr lang="en-US" altLang="zh-CN" dirty="0" smtClean="0">
                <a:solidFill>
                  <a:srgbClr val="E93D2B"/>
                </a:solidFill>
                <a:latin typeface="Impact" pitchFamily="34" charset="0"/>
              </a:rPr>
              <a:t>DESIGN</a:t>
            </a:r>
            <a:r>
              <a:rPr lang="en-US" altLang="zh-CN" b="1" dirty="0" smtClean="0">
                <a:latin typeface="+mn-ea"/>
              </a:rPr>
              <a:t>|</a:t>
            </a:r>
            <a:r>
              <a:rPr lang="en-US" altLang="zh-CN" dirty="0" smtClean="0">
                <a:solidFill>
                  <a:schemeClr val="tx1">
                    <a:lumMod val="75000"/>
                    <a:lumOff val="25000"/>
                  </a:schemeClr>
                </a:solidFill>
                <a:latin typeface="微软雅黑" pitchFamily="34" charset="-122"/>
                <a:ea typeface="微软雅黑" pitchFamily="34" charset="-122"/>
              </a:rPr>
              <a:t>LOGO</a:t>
            </a:r>
            <a:endParaRPr lang="zh-CN" altLang="en-US"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828937954"/>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250" fill="hold"/>
                                        <p:tgtEl>
                                          <p:spTgt spid="2"/>
                                        </p:tgtEl>
                                        <p:attrNameLst>
                                          <p:attrName>ppt_x</p:attrName>
                                        </p:attrNameLst>
                                      </p:cBhvr>
                                      <p:tavLst>
                                        <p:tav tm="0">
                                          <p:val>
                                            <p:strVal val="1+#ppt_w/2"/>
                                          </p:val>
                                        </p:tav>
                                        <p:tav tm="100000">
                                          <p:val>
                                            <p:strVal val="#ppt_x"/>
                                          </p:val>
                                        </p:tav>
                                      </p:tavLst>
                                    </p:anim>
                                    <p:anim calcmode="lin" valueType="num">
                                      <p:cBhvr additive="base">
                                        <p:cTn id="8" dur="12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1+#ppt_w/2"/>
                                          </p:val>
                                        </p:tav>
                                        <p:tav tm="100000">
                                          <p:val>
                                            <p:strVal val="#ppt_x"/>
                                          </p:val>
                                        </p:tav>
                                      </p:tavLst>
                                    </p:anim>
                                    <p:anim calcmode="lin" valueType="num">
                                      <p:cBhvr additive="base">
                                        <p:cTn id="12" dur="125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250" fill="hold"/>
                                        <p:tgtEl>
                                          <p:spTgt spid="16"/>
                                        </p:tgtEl>
                                        <p:attrNameLst>
                                          <p:attrName>ppt_x</p:attrName>
                                        </p:attrNameLst>
                                      </p:cBhvr>
                                      <p:tavLst>
                                        <p:tav tm="0">
                                          <p:val>
                                            <p:strVal val="1+#ppt_w/2"/>
                                          </p:val>
                                        </p:tav>
                                        <p:tav tm="100000">
                                          <p:val>
                                            <p:strVal val="#ppt_x"/>
                                          </p:val>
                                        </p:tav>
                                      </p:tavLst>
                                    </p:anim>
                                    <p:anim calcmode="lin" valueType="num">
                                      <p:cBhvr additive="base">
                                        <p:cTn id="16" dur="125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1250" fill="hold"/>
                                        <p:tgtEl>
                                          <p:spTgt spid="23"/>
                                        </p:tgtEl>
                                        <p:attrNameLst>
                                          <p:attrName>ppt_x</p:attrName>
                                        </p:attrNameLst>
                                      </p:cBhvr>
                                      <p:tavLst>
                                        <p:tav tm="0">
                                          <p:val>
                                            <p:strVal val="1+#ppt_w/2"/>
                                          </p:val>
                                        </p:tav>
                                        <p:tav tm="100000">
                                          <p:val>
                                            <p:strVal val="#ppt_x"/>
                                          </p:val>
                                        </p:tav>
                                      </p:tavLst>
                                    </p:anim>
                                    <p:anim calcmode="lin" valueType="num">
                                      <p:cBhvr additive="base">
                                        <p:cTn id="20" dur="125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28135" y="1498453"/>
            <a:ext cx="2808032" cy="1500678"/>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73564" y="1498453"/>
            <a:ext cx="2808032" cy="1500678"/>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173866" y="1498453"/>
            <a:ext cx="2808032" cy="1500678"/>
          </a:xfrm>
          <a:prstGeom prst="rect">
            <a:avLst/>
          </a:prstGeom>
        </p:spPr>
      </p:pic>
      <p:grpSp>
        <p:nvGrpSpPr>
          <p:cNvPr id="5" name="组合 4"/>
          <p:cNvGrpSpPr/>
          <p:nvPr/>
        </p:nvGrpSpPr>
        <p:grpSpPr>
          <a:xfrm>
            <a:off x="1084455" y="2956512"/>
            <a:ext cx="1205220" cy="425412"/>
            <a:chOff x="1009661" y="3867894"/>
            <a:chExt cx="1205220" cy="425412"/>
          </a:xfrm>
        </p:grpSpPr>
        <p:sp>
          <p:nvSpPr>
            <p:cNvPr id="6" name="矩形 5"/>
            <p:cNvSpPr/>
            <p:nvPr/>
          </p:nvSpPr>
          <p:spPr>
            <a:xfrm>
              <a:off x="1009661" y="3867894"/>
              <a:ext cx="1205220" cy="280479"/>
            </a:xfrm>
            <a:prstGeom prst="rect">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输入标题文字</a:t>
              </a:r>
              <a:endParaRPr lang="zh-CN" altLang="en-US" sz="1200" dirty="0"/>
            </a:p>
          </p:txBody>
        </p:sp>
        <p:sp>
          <p:nvSpPr>
            <p:cNvPr id="7" name="等腰三角形 6"/>
            <p:cNvSpPr/>
            <p:nvPr/>
          </p:nvSpPr>
          <p:spPr>
            <a:xfrm flipV="1">
              <a:off x="1462097" y="4148372"/>
              <a:ext cx="257169" cy="144934"/>
            </a:xfrm>
            <a:prstGeom prst="triangle">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956349" y="2976832"/>
            <a:ext cx="1205220" cy="425412"/>
            <a:chOff x="1009661" y="3867894"/>
            <a:chExt cx="1205220" cy="425412"/>
          </a:xfrm>
        </p:grpSpPr>
        <p:sp>
          <p:nvSpPr>
            <p:cNvPr id="9" name="矩形 8"/>
            <p:cNvSpPr/>
            <p:nvPr/>
          </p:nvSpPr>
          <p:spPr>
            <a:xfrm>
              <a:off x="1009661" y="3867894"/>
              <a:ext cx="1205220" cy="280479"/>
            </a:xfrm>
            <a:prstGeom prst="rect">
              <a:avLst/>
            </a:pr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输入标题文字</a:t>
              </a:r>
            </a:p>
          </p:txBody>
        </p:sp>
        <p:sp>
          <p:nvSpPr>
            <p:cNvPr id="10" name="等腰三角形 9"/>
            <p:cNvSpPr/>
            <p:nvPr/>
          </p:nvSpPr>
          <p:spPr>
            <a:xfrm flipV="1">
              <a:off x="1462097" y="4148372"/>
              <a:ext cx="257169" cy="144934"/>
            </a:xfrm>
            <a:prstGeom prst="triangle">
              <a:avLst/>
            </a:pr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085629" y="2976832"/>
            <a:ext cx="1205220" cy="425412"/>
            <a:chOff x="1009661" y="3867894"/>
            <a:chExt cx="1205220" cy="425412"/>
          </a:xfrm>
        </p:grpSpPr>
        <p:sp>
          <p:nvSpPr>
            <p:cNvPr id="12" name="矩形 11"/>
            <p:cNvSpPr/>
            <p:nvPr/>
          </p:nvSpPr>
          <p:spPr>
            <a:xfrm>
              <a:off x="1009661" y="3867894"/>
              <a:ext cx="1205220" cy="280479"/>
            </a:xfrm>
            <a:prstGeom prst="rect">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输入标题文字</a:t>
              </a:r>
            </a:p>
          </p:txBody>
        </p:sp>
        <p:sp>
          <p:nvSpPr>
            <p:cNvPr id="13" name="等腰三角形 12"/>
            <p:cNvSpPr/>
            <p:nvPr/>
          </p:nvSpPr>
          <p:spPr>
            <a:xfrm flipV="1">
              <a:off x="1462097" y="4148372"/>
              <a:ext cx="257169" cy="144934"/>
            </a:xfrm>
            <a:prstGeom prst="triangle">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746527" y="3404009"/>
            <a:ext cx="2095065" cy="646331"/>
          </a:xfrm>
          <a:prstGeom prst="rect">
            <a:avLst/>
          </a:prstGeom>
        </p:spPr>
        <p:txBody>
          <a:bodyPr wrap="square">
            <a:spAutoFit/>
          </a:bodyPr>
          <a:lstStyle/>
          <a:p>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亮亮图文旗舰店</a:t>
            </a:r>
            <a:r>
              <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rPr>
              <a:t>https://</a:t>
            </a:r>
            <a:r>
              <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rPr>
              <a:t>liangliangtuwen.tmall.com</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亮亮图文旗舰店</a:t>
            </a:r>
            <a:r>
              <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rPr>
              <a:t>https://liangliangtuwen.tmall.com</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3496500" y="3424329"/>
            <a:ext cx="2095065" cy="507831"/>
          </a:xfrm>
          <a:prstGeom prst="rect">
            <a:avLst/>
          </a:prstGeom>
        </p:spPr>
        <p:txBody>
          <a:bodyPr wrap="square">
            <a:spAutoFit/>
          </a:bodyPr>
          <a:lstStyle/>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请在此处输入您的文本，或者复制您的文本粘贴到此处请在此处输入您的文本，或者复制您的文本粘贴到此处</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6656185" y="3424329"/>
            <a:ext cx="2095065" cy="507831"/>
          </a:xfrm>
          <a:prstGeom prst="rect">
            <a:avLst/>
          </a:prstGeom>
        </p:spPr>
        <p:txBody>
          <a:bodyPr wrap="square">
            <a:spAutoFit/>
          </a:bodyPr>
          <a:lstStyle/>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请在此处输入您的文本，或者复制您的文本粘贴到此处请在此处输入您的文本，或者复制您的文本粘贴到此处</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1327125" y="1098424"/>
            <a:ext cx="927652" cy="927652"/>
            <a:chOff x="1252331" y="1868048"/>
            <a:chExt cx="927652" cy="927652"/>
          </a:xfrm>
        </p:grpSpPr>
        <p:sp>
          <p:nvSpPr>
            <p:cNvPr id="18" name="Freeform 239"/>
            <p:cNvSpPr>
              <a:spLocks noEditPoints="1"/>
            </p:cNvSpPr>
            <p:nvPr/>
          </p:nvSpPr>
          <p:spPr bwMode="auto">
            <a:xfrm>
              <a:off x="1438403" y="1972119"/>
              <a:ext cx="561726" cy="797592"/>
            </a:xfrm>
            <a:custGeom>
              <a:avLst/>
              <a:gdLst>
                <a:gd name="T0" fmla="*/ 21 w 187"/>
                <a:gd name="T1" fmla="*/ 20 h 266"/>
                <a:gd name="T2" fmla="*/ 164 w 187"/>
                <a:gd name="T3" fmla="*/ 20 h 266"/>
                <a:gd name="T4" fmla="*/ 164 w 187"/>
                <a:gd name="T5" fmla="*/ 0 h 266"/>
                <a:gd name="T6" fmla="*/ 180 w 187"/>
                <a:gd name="T7" fmla="*/ 0 h 266"/>
                <a:gd name="T8" fmla="*/ 180 w 187"/>
                <a:gd name="T9" fmla="*/ 124 h 266"/>
                <a:gd name="T10" fmla="*/ 187 w 187"/>
                <a:gd name="T11" fmla="*/ 124 h 266"/>
                <a:gd name="T12" fmla="*/ 187 w 187"/>
                <a:gd name="T13" fmla="*/ 140 h 266"/>
                <a:gd name="T14" fmla="*/ 161 w 187"/>
                <a:gd name="T15" fmla="*/ 150 h 266"/>
                <a:gd name="T16" fmla="*/ 110 w 187"/>
                <a:gd name="T17" fmla="*/ 196 h 266"/>
                <a:gd name="T18" fmla="*/ 168 w 187"/>
                <a:gd name="T19" fmla="*/ 249 h 266"/>
                <a:gd name="T20" fmla="*/ 153 w 187"/>
                <a:gd name="T21" fmla="*/ 266 h 266"/>
                <a:gd name="T22" fmla="*/ 94 w 187"/>
                <a:gd name="T23" fmla="*/ 211 h 266"/>
                <a:gd name="T24" fmla="*/ 34 w 187"/>
                <a:gd name="T25" fmla="*/ 266 h 266"/>
                <a:gd name="T26" fmla="*/ 19 w 187"/>
                <a:gd name="T27" fmla="*/ 249 h 266"/>
                <a:gd name="T28" fmla="*/ 77 w 187"/>
                <a:gd name="T29" fmla="*/ 196 h 266"/>
                <a:gd name="T30" fmla="*/ 29 w 187"/>
                <a:gd name="T31" fmla="*/ 152 h 266"/>
                <a:gd name="T32" fmla="*/ 0 w 187"/>
                <a:gd name="T33" fmla="*/ 140 h 266"/>
                <a:gd name="T34" fmla="*/ 0 w 187"/>
                <a:gd name="T35" fmla="*/ 124 h 266"/>
                <a:gd name="T36" fmla="*/ 5 w 187"/>
                <a:gd name="T37" fmla="*/ 124 h 266"/>
                <a:gd name="T38" fmla="*/ 5 w 187"/>
                <a:gd name="T39" fmla="*/ 0 h 266"/>
                <a:gd name="T40" fmla="*/ 21 w 187"/>
                <a:gd name="T41" fmla="*/ 0 h 266"/>
                <a:gd name="T42" fmla="*/ 21 w 187"/>
                <a:gd name="T43" fmla="*/ 20 h 266"/>
                <a:gd name="T44" fmla="*/ 94 w 187"/>
                <a:gd name="T45" fmla="*/ 181 h 266"/>
                <a:gd name="T46" fmla="*/ 117 w 187"/>
                <a:gd name="T47" fmla="*/ 160 h 266"/>
                <a:gd name="T48" fmla="*/ 71 w 187"/>
                <a:gd name="T49" fmla="*/ 161 h 266"/>
                <a:gd name="T50" fmla="*/ 94 w 187"/>
                <a:gd name="T51" fmla="*/ 181 h 266"/>
                <a:gd name="T52" fmla="*/ 164 w 187"/>
                <a:gd name="T53" fmla="*/ 124 h 266"/>
                <a:gd name="T54" fmla="*/ 164 w 187"/>
                <a:gd name="T55" fmla="*/ 82 h 266"/>
                <a:gd name="T56" fmla="*/ 21 w 187"/>
                <a:gd name="T57" fmla="*/ 82 h 266"/>
                <a:gd name="T58" fmla="*/ 21 w 187"/>
                <a:gd name="T59" fmla="*/ 124 h 266"/>
                <a:gd name="T60" fmla="*/ 164 w 187"/>
                <a:gd name="T61" fmla="*/ 12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7" h="266">
                  <a:moveTo>
                    <a:pt x="21" y="20"/>
                  </a:moveTo>
                  <a:cubicBezTo>
                    <a:pt x="164" y="20"/>
                    <a:pt x="164" y="20"/>
                    <a:pt x="164" y="20"/>
                  </a:cubicBezTo>
                  <a:cubicBezTo>
                    <a:pt x="164" y="0"/>
                    <a:pt x="164" y="0"/>
                    <a:pt x="164" y="0"/>
                  </a:cubicBezTo>
                  <a:cubicBezTo>
                    <a:pt x="180" y="0"/>
                    <a:pt x="180" y="0"/>
                    <a:pt x="180" y="0"/>
                  </a:cubicBezTo>
                  <a:cubicBezTo>
                    <a:pt x="180" y="124"/>
                    <a:pt x="180" y="124"/>
                    <a:pt x="180" y="124"/>
                  </a:cubicBezTo>
                  <a:cubicBezTo>
                    <a:pt x="187" y="124"/>
                    <a:pt x="187" y="124"/>
                    <a:pt x="187" y="124"/>
                  </a:cubicBezTo>
                  <a:cubicBezTo>
                    <a:pt x="187" y="129"/>
                    <a:pt x="187" y="135"/>
                    <a:pt x="187" y="140"/>
                  </a:cubicBezTo>
                  <a:cubicBezTo>
                    <a:pt x="178" y="144"/>
                    <a:pt x="169" y="147"/>
                    <a:pt x="161" y="150"/>
                  </a:cubicBezTo>
                  <a:cubicBezTo>
                    <a:pt x="110" y="196"/>
                    <a:pt x="110" y="196"/>
                    <a:pt x="110" y="196"/>
                  </a:cubicBezTo>
                  <a:cubicBezTo>
                    <a:pt x="168" y="249"/>
                    <a:pt x="168" y="249"/>
                    <a:pt x="168" y="249"/>
                  </a:cubicBezTo>
                  <a:cubicBezTo>
                    <a:pt x="169" y="263"/>
                    <a:pt x="163" y="266"/>
                    <a:pt x="153" y="266"/>
                  </a:cubicBezTo>
                  <a:cubicBezTo>
                    <a:pt x="94" y="211"/>
                    <a:pt x="94" y="211"/>
                    <a:pt x="94" y="211"/>
                  </a:cubicBezTo>
                  <a:cubicBezTo>
                    <a:pt x="34" y="266"/>
                    <a:pt x="34" y="266"/>
                    <a:pt x="34" y="266"/>
                  </a:cubicBezTo>
                  <a:cubicBezTo>
                    <a:pt x="24" y="266"/>
                    <a:pt x="18" y="263"/>
                    <a:pt x="19" y="249"/>
                  </a:cubicBezTo>
                  <a:cubicBezTo>
                    <a:pt x="77" y="196"/>
                    <a:pt x="77" y="196"/>
                    <a:pt x="77" y="196"/>
                  </a:cubicBezTo>
                  <a:cubicBezTo>
                    <a:pt x="29" y="152"/>
                    <a:pt x="29" y="152"/>
                    <a:pt x="29" y="152"/>
                  </a:cubicBezTo>
                  <a:cubicBezTo>
                    <a:pt x="19" y="149"/>
                    <a:pt x="9" y="145"/>
                    <a:pt x="0" y="140"/>
                  </a:cubicBezTo>
                  <a:cubicBezTo>
                    <a:pt x="0" y="135"/>
                    <a:pt x="0" y="129"/>
                    <a:pt x="0" y="124"/>
                  </a:cubicBezTo>
                  <a:cubicBezTo>
                    <a:pt x="5" y="124"/>
                    <a:pt x="5" y="124"/>
                    <a:pt x="5" y="124"/>
                  </a:cubicBezTo>
                  <a:cubicBezTo>
                    <a:pt x="5" y="0"/>
                    <a:pt x="5" y="0"/>
                    <a:pt x="5" y="0"/>
                  </a:cubicBezTo>
                  <a:cubicBezTo>
                    <a:pt x="21" y="0"/>
                    <a:pt x="21" y="0"/>
                    <a:pt x="21" y="0"/>
                  </a:cubicBezTo>
                  <a:cubicBezTo>
                    <a:pt x="21" y="20"/>
                    <a:pt x="21" y="20"/>
                    <a:pt x="21" y="20"/>
                  </a:cubicBezTo>
                  <a:close/>
                  <a:moveTo>
                    <a:pt x="94" y="181"/>
                  </a:moveTo>
                  <a:cubicBezTo>
                    <a:pt x="117" y="160"/>
                    <a:pt x="117" y="160"/>
                    <a:pt x="117" y="160"/>
                  </a:cubicBezTo>
                  <a:cubicBezTo>
                    <a:pt x="102" y="162"/>
                    <a:pt x="86" y="162"/>
                    <a:pt x="71" y="161"/>
                  </a:cubicBezTo>
                  <a:cubicBezTo>
                    <a:pt x="94" y="181"/>
                    <a:pt x="94" y="181"/>
                    <a:pt x="94" y="181"/>
                  </a:cubicBezTo>
                  <a:close/>
                  <a:moveTo>
                    <a:pt x="164" y="124"/>
                  </a:moveTo>
                  <a:cubicBezTo>
                    <a:pt x="164" y="82"/>
                    <a:pt x="164" y="82"/>
                    <a:pt x="164" y="82"/>
                  </a:cubicBezTo>
                  <a:cubicBezTo>
                    <a:pt x="21" y="82"/>
                    <a:pt x="21" y="82"/>
                    <a:pt x="21" y="82"/>
                  </a:cubicBezTo>
                  <a:cubicBezTo>
                    <a:pt x="21" y="124"/>
                    <a:pt x="21" y="124"/>
                    <a:pt x="21" y="124"/>
                  </a:cubicBezTo>
                  <a:lnTo>
                    <a:pt x="164" y="124"/>
                  </a:lnTo>
                  <a:close/>
                </a:path>
              </a:pathLst>
            </a:custGeom>
            <a:solidFill>
              <a:srgbClr val="E93D2B"/>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19" name="椭圆 18"/>
            <p:cNvSpPr/>
            <p:nvPr/>
          </p:nvSpPr>
          <p:spPr>
            <a:xfrm>
              <a:off x="1252331" y="1868048"/>
              <a:ext cx="927652" cy="927652"/>
            </a:xfrm>
            <a:prstGeom prst="ellipse">
              <a:avLst/>
            </a:prstGeom>
            <a:noFill/>
            <a:ln>
              <a:solidFill>
                <a:srgbClr val="E93D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4202847" y="1098424"/>
            <a:ext cx="927652" cy="927652"/>
            <a:chOff x="4128053" y="1848170"/>
            <a:chExt cx="927652" cy="927652"/>
          </a:xfrm>
        </p:grpSpPr>
        <p:sp>
          <p:nvSpPr>
            <p:cNvPr id="21" name="Freeform 121"/>
            <p:cNvSpPr>
              <a:spLocks noEditPoints="1"/>
            </p:cNvSpPr>
            <p:nvPr/>
          </p:nvSpPr>
          <p:spPr bwMode="auto">
            <a:xfrm>
              <a:off x="4333992" y="1928190"/>
              <a:ext cx="511328" cy="794267"/>
            </a:xfrm>
            <a:custGeom>
              <a:avLst/>
              <a:gdLst>
                <a:gd name="T0" fmla="*/ 31 w 70"/>
                <a:gd name="T1" fmla="*/ 20 h 108"/>
                <a:gd name="T2" fmla="*/ 36 w 70"/>
                <a:gd name="T3" fmla="*/ 20 h 108"/>
                <a:gd name="T4" fmla="*/ 51 w 70"/>
                <a:gd name="T5" fmla="*/ 32 h 108"/>
                <a:gd name="T6" fmla="*/ 62 w 70"/>
                <a:gd name="T7" fmla="*/ 51 h 108"/>
                <a:gd name="T8" fmla="*/ 64 w 70"/>
                <a:gd name="T9" fmla="*/ 69 h 108"/>
                <a:gd name="T10" fmla="*/ 63 w 70"/>
                <a:gd name="T11" fmla="*/ 74 h 108"/>
                <a:gd name="T12" fmla="*/ 54 w 70"/>
                <a:gd name="T13" fmla="*/ 60 h 108"/>
                <a:gd name="T14" fmla="*/ 49 w 70"/>
                <a:gd name="T15" fmla="*/ 55 h 108"/>
                <a:gd name="T16" fmla="*/ 41 w 70"/>
                <a:gd name="T17" fmla="*/ 42 h 108"/>
                <a:gd name="T18" fmla="*/ 40 w 70"/>
                <a:gd name="T19" fmla="*/ 34 h 108"/>
                <a:gd name="T20" fmla="*/ 31 w 70"/>
                <a:gd name="T21" fmla="*/ 20 h 108"/>
                <a:gd name="T22" fmla="*/ 39 w 70"/>
                <a:gd name="T23" fmla="*/ 60 h 108"/>
                <a:gd name="T24" fmla="*/ 36 w 70"/>
                <a:gd name="T25" fmla="*/ 70 h 108"/>
                <a:gd name="T26" fmla="*/ 54 w 70"/>
                <a:gd name="T27" fmla="*/ 103 h 108"/>
                <a:gd name="T28" fmla="*/ 65 w 70"/>
                <a:gd name="T29" fmla="*/ 106 h 108"/>
                <a:gd name="T30" fmla="*/ 65 w 70"/>
                <a:gd name="T31" fmla="*/ 106 h 108"/>
                <a:gd name="T32" fmla="*/ 68 w 70"/>
                <a:gd name="T33" fmla="*/ 95 h 108"/>
                <a:gd name="T34" fmla="*/ 49 w 70"/>
                <a:gd name="T35" fmla="*/ 63 h 108"/>
                <a:gd name="T36" fmla="*/ 39 w 70"/>
                <a:gd name="T37" fmla="*/ 60 h 108"/>
                <a:gd name="T38" fmla="*/ 39 w 70"/>
                <a:gd name="T39" fmla="*/ 60 h 108"/>
                <a:gd name="T40" fmla="*/ 5 w 70"/>
                <a:gd name="T41" fmla="*/ 2 h 108"/>
                <a:gd name="T42" fmla="*/ 2 w 70"/>
                <a:gd name="T43" fmla="*/ 13 h 108"/>
                <a:gd name="T44" fmla="*/ 21 w 70"/>
                <a:gd name="T45" fmla="*/ 45 h 108"/>
                <a:gd name="T46" fmla="*/ 32 w 70"/>
                <a:gd name="T47" fmla="*/ 48 h 108"/>
                <a:gd name="T48" fmla="*/ 32 w 70"/>
                <a:gd name="T49" fmla="*/ 48 h 108"/>
                <a:gd name="T50" fmla="*/ 35 w 70"/>
                <a:gd name="T51" fmla="*/ 37 h 108"/>
                <a:gd name="T52" fmla="*/ 16 w 70"/>
                <a:gd name="T53" fmla="*/ 5 h 108"/>
                <a:gd name="T54" fmla="*/ 5 w 70"/>
                <a:gd name="T55" fmla="*/ 2 h 108"/>
                <a:gd name="T56" fmla="*/ 5 w 70"/>
                <a:gd name="T57" fmla="*/ 2 h 108"/>
                <a:gd name="T58" fmla="*/ 39 w 70"/>
                <a:gd name="T59" fmla="*/ 88 h 108"/>
                <a:gd name="T60" fmla="*/ 31 w 70"/>
                <a:gd name="T61" fmla="*/ 73 h 108"/>
                <a:gd name="T62" fmla="*/ 29 w 70"/>
                <a:gd name="T63" fmla="*/ 66 h 108"/>
                <a:gd name="T64" fmla="*/ 22 w 70"/>
                <a:gd name="T65" fmla="*/ 53 h 108"/>
                <a:gd name="T66" fmla="*/ 16 w 70"/>
                <a:gd name="T67" fmla="*/ 48 h 108"/>
                <a:gd name="T68" fmla="*/ 8 w 70"/>
                <a:gd name="T69" fmla="*/ 33 h 108"/>
                <a:gd name="T70" fmla="*/ 6 w 70"/>
                <a:gd name="T71" fmla="*/ 38 h 108"/>
                <a:gd name="T72" fmla="*/ 8 w 70"/>
                <a:gd name="T73" fmla="*/ 57 h 108"/>
                <a:gd name="T74" fmla="*/ 19 w 70"/>
                <a:gd name="T75" fmla="*/ 75 h 108"/>
                <a:gd name="T76" fmla="*/ 34 w 70"/>
                <a:gd name="T77" fmla="*/ 87 h 108"/>
                <a:gd name="T78" fmla="*/ 39 w 70"/>
                <a:gd name="T79" fmla="*/ 8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 h="108">
                  <a:moveTo>
                    <a:pt x="31" y="20"/>
                  </a:moveTo>
                  <a:cubicBezTo>
                    <a:pt x="33" y="20"/>
                    <a:pt x="34" y="20"/>
                    <a:pt x="36" y="20"/>
                  </a:cubicBezTo>
                  <a:cubicBezTo>
                    <a:pt x="42" y="22"/>
                    <a:pt x="48" y="26"/>
                    <a:pt x="51" y="32"/>
                  </a:cubicBezTo>
                  <a:cubicBezTo>
                    <a:pt x="62" y="51"/>
                    <a:pt x="62" y="51"/>
                    <a:pt x="62" y="51"/>
                  </a:cubicBezTo>
                  <a:cubicBezTo>
                    <a:pt x="65" y="56"/>
                    <a:pt x="66" y="63"/>
                    <a:pt x="64" y="69"/>
                  </a:cubicBezTo>
                  <a:cubicBezTo>
                    <a:pt x="64" y="71"/>
                    <a:pt x="63" y="73"/>
                    <a:pt x="63" y="74"/>
                  </a:cubicBezTo>
                  <a:cubicBezTo>
                    <a:pt x="54" y="60"/>
                    <a:pt x="54" y="60"/>
                    <a:pt x="54" y="60"/>
                  </a:cubicBezTo>
                  <a:cubicBezTo>
                    <a:pt x="53" y="58"/>
                    <a:pt x="51" y="56"/>
                    <a:pt x="49" y="55"/>
                  </a:cubicBezTo>
                  <a:cubicBezTo>
                    <a:pt x="41" y="42"/>
                    <a:pt x="41" y="42"/>
                    <a:pt x="41" y="42"/>
                  </a:cubicBezTo>
                  <a:cubicBezTo>
                    <a:pt x="41" y="39"/>
                    <a:pt x="41" y="37"/>
                    <a:pt x="40" y="34"/>
                  </a:cubicBezTo>
                  <a:cubicBezTo>
                    <a:pt x="31" y="20"/>
                    <a:pt x="31" y="20"/>
                    <a:pt x="31" y="20"/>
                  </a:cubicBezTo>
                  <a:close/>
                  <a:moveTo>
                    <a:pt x="39" y="60"/>
                  </a:moveTo>
                  <a:cubicBezTo>
                    <a:pt x="35" y="62"/>
                    <a:pt x="34" y="67"/>
                    <a:pt x="36" y="70"/>
                  </a:cubicBezTo>
                  <a:cubicBezTo>
                    <a:pt x="54" y="103"/>
                    <a:pt x="54" y="103"/>
                    <a:pt x="54" y="103"/>
                  </a:cubicBezTo>
                  <a:cubicBezTo>
                    <a:pt x="57" y="107"/>
                    <a:pt x="61" y="108"/>
                    <a:pt x="65" y="106"/>
                  </a:cubicBezTo>
                  <a:cubicBezTo>
                    <a:pt x="65" y="106"/>
                    <a:pt x="65" y="106"/>
                    <a:pt x="65" y="106"/>
                  </a:cubicBezTo>
                  <a:cubicBezTo>
                    <a:pt x="69" y="104"/>
                    <a:pt x="70" y="99"/>
                    <a:pt x="68" y="95"/>
                  </a:cubicBezTo>
                  <a:cubicBezTo>
                    <a:pt x="49" y="63"/>
                    <a:pt x="49" y="63"/>
                    <a:pt x="49" y="63"/>
                  </a:cubicBezTo>
                  <a:cubicBezTo>
                    <a:pt x="47" y="59"/>
                    <a:pt x="42" y="57"/>
                    <a:pt x="39" y="60"/>
                  </a:cubicBezTo>
                  <a:cubicBezTo>
                    <a:pt x="39" y="60"/>
                    <a:pt x="39" y="60"/>
                    <a:pt x="39" y="60"/>
                  </a:cubicBezTo>
                  <a:close/>
                  <a:moveTo>
                    <a:pt x="5" y="2"/>
                  </a:moveTo>
                  <a:cubicBezTo>
                    <a:pt x="2" y="4"/>
                    <a:pt x="0" y="9"/>
                    <a:pt x="2" y="13"/>
                  </a:cubicBezTo>
                  <a:cubicBezTo>
                    <a:pt x="21" y="45"/>
                    <a:pt x="21" y="45"/>
                    <a:pt x="21" y="45"/>
                  </a:cubicBezTo>
                  <a:cubicBezTo>
                    <a:pt x="23" y="49"/>
                    <a:pt x="28" y="50"/>
                    <a:pt x="32" y="48"/>
                  </a:cubicBezTo>
                  <a:cubicBezTo>
                    <a:pt x="32" y="48"/>
                    <a:pt x="32" y="48"/>
                    <a:pt x="32" y="48"/>
                  </a:cubicBezTo>
                  <a:cubicBezTo>
                    <a:pt x="36" y="46"/>
                    <a:pt x="37" y="41"/>
                    <a:pt x="35" y="37"/>
                  </a:cubicBezTo>
                  <a:cubicBezTo>
                    <a:pt x="16" y="5"/>
                    <a:pt x="16" y="5"/>
                    <a:pt x="16" y="5"/>
                  </a:cubicBezTo>
                  <a:cubicBezTo>
                    <a:pt x="14" y="1"/>
                    <a:pt x="9" y="0"/>
                    <a:pt x="5" y="2"/>
                  </a:cubicBezTo>
                  <a:cubicBezTo>
                    <a:pt x="5" y="2"/>
                    <a:pt x="5" y="2"/>
                    <a:pt x="5" y="2"/>
                  </a:cubicBezTo>
                  <a:close/>
                  <a:moveTo>
                    <a:pt x="39" y="88"/>
                  </a:moveTo>
                  <a:cubicBezTo>
                    <a:pt x="31" y="73"/>
                    <a:pt x="31" y="73"/>
                    <a:pt x="31" y="73"/>
                  </a:cubicBezTo>
                  <a:cubicBezTo>
                    <a:pt x="30" y="71"/>
                    <a:pt x="29" y="69"/>
                    <a:pt x="29" y="66"/>
                  </a:cubicBezTo>
                  <a:cubicBezTo>
                    <a:pt x="22" y="53"/>
                    <a:pt x="22" y="53"/>
                    <a:pt x="22" y="53"/>
                  </a:cubicBezTo>
                  <a:cubicBezTo>
                    <a:pt x="19" y="52"/>
                    <a:pt x="18" y="50"/>
                    <a:pt x="16" y="48"/>
                  </a:cubicBezTo>
                  <a:cubicBezTo>
                    <a:pt x="8" y="33"/>
                    <a:pt x="8" y="33"/>
                    <a:pt x="8" y="33"/>
                  </a:cubicBezTo>
                  <a:cubicBezTo>
                    <a:pt x="7" y="34"/>
                    <a:pt x="6" y="36"/>
                    <a:pt x="6" y="38"/>
                  </a:cubicBezTo>
                  <a:cubicBezTo>
                    <a:pt x="4" y="44"/>
                    <a:pt x="5" y="51"/>
                    <a:pt x="8" y="57"/>
                  </a:cubicBezTo>
                  <a:cubicBezTo>
                    <a:pt x="19" y="75"/>
                    <a:pt x="19" y="75"/>
                    <a:pt x="19" y="75"/>
                  </a:cubicBezTo>
                  <a:cubicBezTo>
                    <a:pt x="22" y="81"/>
                    <a:pt x="28" y="85"/>
                    <a:pt x="34" y="87"/>
                  </a:cubicBezTo>
                  <a:cubicBezTo>
                    <a:pt x="36" y="87"/>
                    <a:pt x="38" y="88"/>
                    <a:pt x="39" y="88"/>
                  </a:cubicBezTo>
                  <a:close/>
                </a:path>
              </a:pathLst>
            </a:custGeom>
            <a:solidFill>
              <a:srgbClr val="2D2D49"/>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22" name="椭圆 21"/>
            <p:cNvSpPr/>
            <p:nvPr/>
          </p:nvSpPr>
          <p:spPr>
            <a:xfrm>
              <a:off x="4128053" y="1848170"/>
              <a:ext cx="927652" cy="927652"/>
            </a:xfrm>
            <a:prstGeom prst="ellipse">
              <a:avLst/>
            </a:prstGeom>
            <a:noFill/>
            <a:ln>
              <a:solidFill>
                <a:srgbClr val="2D2D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7065317" y="1098424"/>
            <a:ext cx="927652" cy="927652"/>
            <a:chOff x="6990523" y="1921057"/>
            <a:chExt cx="927652" cy="927652"/>
          </a:xfrm>
        </p:grpSpPr>
        <p:sp>
          <p:nvSpPr>
            <p:cNvPr id="24" name="Freeform 111"/>
            <p:cNvSpPr>
              <a:spLocks noEditPoints="1"/>
            </p:cNvSpPr>
            <p:nvPr/>
          </p:nvSpPr>
          <p:spPr bwMode="auto">
            <a:xfrm>
              <a:off x="7219629" y="2095537"/>
              <a:ext cx="566918" cy="674174"/>
            </a:xfrm>
            <a:custGeom>
              <a:avLst/>
              <a:gdLst>
                <a:gd name="T0" fmla="*/ 4 w 86"/>
                <a:gd name="T1" fmla="*/ 0 h 102"/>
                <a:gd name="T2" fmla="*/ 8 w 86"/>
                <a:gd name="T3" fmla="*/ 10 h 102"/>
                <a:gd name="T4" fmla="*/ 49 w 86"/>
                <a:gd name="T5" fmla="*/ 3 h 102"/>
                <a:gd name="T6" fmla="*/ 52 w 86"/>
                <a:gd name="T7" fmla="*/ 6 h 102"/>
                <a:gd name="T8" fmla="*/ 52 w 86"/>
                <a:gd name="T9" fmla="*/ 13 h 102"/>
                <a:gd name="T10" fmla="*/ 81 w 86"/>
                <a:gd name="T11" fmla="*/ 3 h 102"/>
                <a:gd name="T12" fmla="*/ 86 w 86"/>
                <a:gd name="T13" fmla="*/ 6 h 102"/>
                <a:gd name="T14" fmla="*/ 84 w 86"/>
                <a:gd name="T15" fmla="*/ 60 h 102"/>
                <a:gd name="T16" fmla="*/ 62 w 86"/>
                <a:gd name="T17" fmla="*/ 67 h 102"/>
                <a:gd name="T18" fmla="*/ 36 w 86"/>
                <a:gd name="T19" fmla="*/ 66 h 102"/>
                <a:gd name="T20" fmla="*/ 36 w 86"/>
                <a:gd name="T21" fmla="*/ 66 h 102"/>
                <a:gd name="T22" fmla="*/ 28 w 86"/>
                <a:gd name="T23" fmla="*/ 60 h 102"/>
                <a:gd name="T24" fmla="*/ 8 w 86"/>
                <a:gd name="T25" fmla="*/ 98 h 102"/>
                <a:gd name="T26" fmla="*/ 4 w 86"/>
                <a:gd name="T27" fmla="*/ 102 h 102"/>
                <a:gd name="T28" fmla="*/ 0 w 86"/>
                <a:gd name="T29" fmla="*/ 4 h 102"/>
                <a:gd name="T30" fmla="*/ 52 w 86"/>
                <a:gd name="T31" fmla="*/ 56 h 102"/>
                <a:gd name="T32" fmla="*/ 61 w 86"/>
                <a:gd name="T33" fmla="*/ 61 h 102"/>
                <a:gd name="T34" fmla="*/ 52 w 86"/>
                <a:gd name="T35" fmla="*/ 53 h 102"/>
                <a:gd name="T36" fmla="*/ 52 w 86"/>
                <a:gd name="T37" fmla="*/ 42 h 102"/>
                <a:gd name="T38" fmla="*/ 61 w 86"/>
                <a:gd name="T39" fmla="*/ 28 h 102"/>
                <a:gd name="T40" fmla="*/ 52 w 86"/>
                <a:gd name="T41" fmla="*/ 42 h 102"/>
                <a:gd name="T42" fmla="*/ 61 w 86"/>
                <a:gd name="T43" fmla="*/ 52 h 102"/>
                <a:gd name="T44" fmla="*/ 71 w 86"/>
                <a:gd name="T45" fmla="*/ 37 h 102"/>
                <a:gd name="T46" fmla="*/ 71 w 86"/>
                <a:gd name="T47" fmla="*/ 49 h 102"/>
                <a:gd name="T48" fmla="*/ 79 w 86"/>
                <a:gd name="T49" fmla="*/ 55 h 102"/>
                <a:gd name="T50" fmla="*/ 71 w 86"/>
                <a:gd name="T51" fmla="*/ 49 h 102"/>
                <a:gd name="T52" fmla="*/ 71 w 86"/>
                <a:gd name="T53" fmla="*/ 25 h 102"/>
                <a:gd name="T54" fmla="*/ 80 w 86"/>
                <a:gd name="T55" fmla="*/ 34 h 102"/>
                <a:gd name="T56" fmla="*/ 71 w 86"/>
                <a:gd name="T57" fmla="*/ 25 h 102"/>
                <a:gd name="T58" fmla="*/ 67 w 86"/>
                <a:gd name="T59" fmla="*/ 16 h 102"/>
                <a:gd name="T60" fmla="*/ 61 w 86"/>
                <a:gd name="T61" fmla="*/ 28 h 102"/>
                <a:gd name="T62" fmla="*/ 38 w 86"/>
                <a:gd name="T63" fmla="*/ 30 h 102"/>
                <a:gd name="T64" fmla="*/ 46 w 86"/>
                <a:gd name="T65" fmla="*/ 18 h 102"/>
                <a:gd name="T66" fmla="*/ 38 w 86"/>
                <a:gd name="T67" fmla="*/ 30 h 102"/>
                <a:gd name="T68" fmla="*/ 38 w 86"/>
                <a:gd name="T69" fmla="*/ 42 h 102"/>
                <a:gd name="T70" fmla="*/ 39 w 86"/>
                <a:gd name="T71" fmla="*/ 52 h 102"/>
                <a:gd name="T72" fmla="*/ 44 w 86"/>
                <a:gd name="T73" fmla="*/ 51 h 102"/>
                <a:gd name="T74" fmla="*/ 46 w 86"/>
                <a:gd name="T75" fmla="*/ 48 h 102"/>
                <a:gd name="T76" fmla="*/ 46 w 86"/>
                <a:gd name="T77" fmla="*/ 42 h 102"/>
                <a:gd name="T78" fmla="*/ 38 w 86"/>
                <a:gd name="T79" fmla="*/ 30 h 102"/>
                <a:gd name="T80" fmla="*/ 28 w 86"/>
                <a:gd name="T81" fmla="*/ 43 h 102"/>
                <a:gd name="T82" fmla="*/ 38 w 86"/>
                <a:gd name="T83" fmla="*/ 18 h 102"/>
                <a:gd name="T84" fmla="*/ 28 w 86"/>
                <a:gd name="T85" fmla="*/ 10 h 102"/>
                <a:gd name="T86" fmla="*/ 38 w 86"/>
                <a:gd name="T87" fmla="*/ 18 h 102"/>
                <a:gd name="T88" fmla="*/ 28 w 86"/>
                <a:gd name="T89" fmla="*/ 43 h 102"/>
                <a:gd name="T90" fmla="*/ 18 w 86"/>
                <a:gd name="T91" fmla="*/ 57 h 102"/>
                <a:gd name="T92" fmla="*/ 28 w 86"/>
                <a:gd name="T93" fmla="*/ 54 h 102"/>
                <a:gd name="T94" fmla="*/ 18 w 86"/>
                <a:gd name="T95" fmla="*/ 46 h 102"/>
                <a:gd name="T96" fmla="*/ 9 w 86"/>
                <a:gd name="T97" fmla="*/ 37 h 102"/>
                <a:gd name="T98" fmla="*/ 9 w 86"/>
                <a:gd name="T99" fmla="*/ 49 h 102"/>
                <a:gd name="T100" fmla="*/ 28 w 86"/>
                <a:gd name="T101" fmla="*/ 31 h 102"/>
                <a:gd name="T102" fmla="*/ 18 w 86"/>
                <a:gd name="T103" fmla="*/ 23 h 102"/>
                <a:gd name="T104" fmla="*/ 18 w 86"/>
                <a:gd name="T105" fmla="*/ 23 h 102"/>
                <a:gd name="T106" fmla="*/ 9 w 86"/>
                <a:gd name="T107" fmla="*/ 17 h 102"/>
                <a:gd name="T108" fmla="*/ 18 w 86"/>
                <a:gd name="T109" fmla="*/ 2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 h="102">
                  <a:moveTo>
                    <a:pt x="4" y="0"/>
                  </a:moveTo>
                  <a:cubicBezTo>
                    <a:pt x="4" y="0"/>
                    <a:pt x="4" y="0"/>
                    <a:pt x="4" y="0"/>
                  </a:cubicBezTo>
                  <a:cubicBezTo>
                    <a:pt x="6" y="0"/>
                    <a:pt x="8" y="2"/>
                    <a:pt x="8" y="4"/>
                  </a:cubicBezTo>
                  <a:cubicBezTo>
                    <a:pt x="8" y="10"/>
                    <a:pt x="8" y="10"/>
                    <a:pt x="8" y="10"/>
                  </a:cubicBezTo>
                  <a:cubicBezTo>
                    <a:pt x="13" y="7"/>
                    <a:pt x="20" y="6"/>
                    <a:pt x="26" y="4"/>
                  </a:cubicBezTo>
                  <a:cubicBezTo>
                    <a:pt x="34" y="3"/>
                    <a:pt x="42" y="3"/>
                    <a:pt x="49" y="3"/>
                  </a:cubicBezTo>
                  <a:cubicBezTo>
                    <a:pt x="51" y="3"/>
                    <a:pt x="52" y="4"/>
                    <a:pt x="52" y="6"/>
                  </a:cubicBezTo>
                  <a:cubicBezTo>
                    <a:pt x="52" y="6"/>
                    <a:pt x="52" y="6"/>
                    <a:pt x="52" y="6"/>
                  </a:cubicBezTo>
                  <a:cubicBezTo>
                    <a:pt x="52" y="6"/>
                    <a:pt x="52" y="6"/>
                    <a:pt x="52" y="6"/>
                  </a:cubicBezTo>
                  <a:cubicBezTo>
                    <a:pt x="52" y="13"/>
                    <a:pt x="52" y="13"/>
                    <a:pt x="52" y="13"/>
                  </a:cubicBezTo>
                  <a:cubicBezTo>
                    <a:pt x="57" y="13"/>
                    <a:pt x="61" y="12"/>
                    <a:pt x="65" y="10"/>
                  </a:cubicBezTo>
                  <a:cubicBezTo>
                    <a:pt x="70" y="9"/>
                    <a:pt x="76" y="6"/>
                    <a:pt x="81" y="3"/>
                  </a:cubicBezTo>
                  <a:cubicBezTo>
                    <a:pt x="83" y="2"/>
                    <a:pt x="85" y="3"/>
                    <a:pt x="86" y="5"/>
                  </a:cubicBezTo>
                  <a:cubicBezTo>
                    <a:pt x="86" y="5"/>
                    <a:pt x="86" y="6"/>
                    <a:pt x="86" y="6"/>
                  </a:cubicBezTo>
                  <a:cubicBezTo>
                    <a:pt x="86" y="57"/>
                    <a:pt x="86" y="57"/>
                    <a:pt x="86" y="57"/>
                  </a:cubicBezTo>
                  <a:cubicBezTo>
                    <a:pt x="86" y="58"/>
                    <a:pt x="85" y="59"/>
                    <a:pt x="84" y="60"/>
                  </a:cubicBezTo>
                  <a:cubicBezTo>
                    <a:pt x="84" y="60"/>
                    <a:pt x="84" y="60"/>
                    <a:pt x="84" y="60"/>
                  </a:cubicBezTo>
                  <a:cubicBezTo>
                    <a:pt x="78" y="64"/>
                    <a:pt x="70" y="66"/>
                    <a:pt x="62" y="67"/>
                  </a:cubicBezTo>
                  <a:cubicBezTo>
                    <a:pt x="55" y="69"/>
                    <a:pt x="47" y="69"/>
                    <a:pt x="39" y="69"/>
                  </a:cubicBezTo>
                  <a:cubicBezTo>
                    <a:pt x="38" y="69"/>
                    <a:pt x="36" y="68"/>
                    <a:pt x="36" y="66"/>
                  </a:cubicBezTo>
                  <a:cubicBezTo>
                    <a:pt x="36" y="66"/>
                    <a:pt x="36" y="66"/>
                    <a:pt x="36" y="66"/>
                  </a:cubicBezTo>
                  <a:cubicBezTo>
                    <a:pt x="36" y="66"/>
                    <a:pt x="36" y="66"/>
                    <a:pt x="36" y="66"/>
                  </a:cubicBezTo>
                  <a:cubicBezTo>
                    <a:pt x="36" y="59"/>
                    <a:pt x="36" y="59"/>
                    <a:pt x="36" y="59"/>
                  </a:cubicBezTo>
                  <a:cubicBezTo>
                    <a:pt x="34" y="59"/>
                    <a:pt x="31" y="59"/>
                    <a:pt x="28" y="60"/>
                  </a:cubicBezTo>
                  <a:cubicBezTo>
                    <a:pt x="22" y="62"/>
                    <a:pt x="15" y="65"/>
                    <a:pt x="8" y="68"/>
                  </a:cubicBezTo>
                  <a:cubicBezTo>
                    <a:pt x="8" y="98"/>
                    <a:pt x="8" y="98"/>
                    <a:pt x="8" y="98"/>
                  </a:cubicBezTo>
                  <a:cubicBezTo>
                    <a:pt x="8" y="100"/>
                    <a:pt x="6" y="102"/>
                    <a:pt x="4" y="102"/>
                  </a:cubicBezTo>
                  <a:cubicBezTo>
                    <a:pt x="4" y="102"/>
                    <a:pt x="4" y="102"/>
                    <a:pt x="4" y="102"/>
                  </a:cubicBezTo>
                  <a:cubicBezTo>
                    <a:pt x="1" y="102"/>
                    <a:pt x="0" y="100"/>
                    <a:pt x="0" y="98"/>
                  </a:cubicBezTo>
                  <a:cubicBezTo>
                    <a:pt x="0" y="4"/>
                    <a:pt x="0" y="4"/>
                    <a:pt x="0" y="4"/>
                  </a:cubicBezTo>
                  <a:cubicBezTo>
                    <a:pt x="0" y="2"/>
                    <a:pt x="1" y="0"/>
                    <a:pt x="4" y="0"/>
                  </a:cubicBezTo>
                  <a:close/>
                  <a:moveTo>
                    <a:pt x="52" y="56"/>
                  </a:moveTo>
                  <a:cubicBezTo>
                    <a:pt x="52" y="62"/>
                    <a:pt x="52" y="62"/>
                    <a:pt x="52" y="62"/>
                  </a:cubicBezTo>
                  <a:cubicBezTo>
                    <a:pt x="55" y="62"/>
                    <a:pt x="58" y="62"/>
                    <a:pt x="61" y="61"/>
                  </a:cubicBezTo>
                  <a:cubicBezTo>
                    <a:pt x="61" y="52"/>
                    <a:pt x="61" y="52"/>
                    <a:pt x="61" y="52"/>
                  </a:cubicBezTo>
                  <a:cubicBezTo>
                    <a:pt x="52" y="53"/>
                    <a:pt x="52" y="53"/>
                    <a:pt x="52" y="53"/>
                  </a:cubicBezTo>
                  <a:cubicBezTo>
                    <a:pt x="52" y="56"/>
                    <a:pt x="52" y="56"/>
                    <a:pt x="52" y="56"/>
                  </a:cubicBezTo>
                  <a:close/>
                  <a:moveTo>
                    <a:pt x="52" y="42"/>
                  </a:moveTo>
                  <a:cubicBezTo>
                    <a:pt x="61" y="40"/>
                    <a:pt x="61" y="40"/>
                    <a:pt x="61" y="40"/>
                  </a:cubicBezTo>
                  <a:cubicBezTo>
                    <a:pt x="61" y="28"/>
                    <a:pt x="61" y="28"/>
                    <a:pt x="61" y="28"/>
                  </a:cubicBezTo>
                  <a:cubicBezTo>
                    <a:pt x="52" y="30"/>
                    <a:pt x="52" y="30"/>
                    <a:pt x="52" y="30"/>
                  </a:cubicBezTo>
                  <a:cubicBezTo>
                    <a:pt x="52" y="42"/>
                    <a:pt x="52" y="42"/>
                    <a:pt x="52" y="42"/>
                  </a:cubicBezTo>
                  <a:close/>
                  <a:moveTo>
                    <a:pt x="61" y="40"/>
                  </a:moveTo>
                  <a:cubicBezTo>
                    <a:pt x="61" y="52"/>
                    <a:pt x="61" y="52"/>
                    <a:pt x="61" y="52"/>
                  </a:cubicBezTo>
                  <a:cubicBezTo>
                    <a:pt x="71" y="49"/>
                    <a:pt x="71" y="49"/>
                    <a:pt x="71" y="49"/>
                  </a:cubicBezTo>
                  <a:cubicBezTo>
                    <a:pt x="71" y="37"/>
                    <a:pt x="71" y="37"/>
                    <a:pt x="71" y="37"/>
                  </a:cubicBezTo>
                  <a:cubicBezTo>
                    <a:pt x="61" y="40"/>
                    <a:pt x="61" y="40"/>
                    <a:pt x="61" y="40"/>
                  </a:cubicBezTo>
                  <a:close/>
                  <a:moveTo>
                    <a:pt x="71" y="49"/>
                  </a:moveTo>
                  <a:cubicBezTo>
                    <a:pt x="71" y="59"/>
                    <a:pt x="71" y="59"/>
                    <a:pt x="71" y="59"/>
                  </a:cubicBezTo>
                  <a:cubicBezTo>
                    <a:pt x="74" y="58"/>
                    <a:pt x="77" y="57"/>
                    <a:pt x="79" y="55"/>
                  </a:cubicBezTo>
                  <a:cubicBezTo>
                    <a:pt x="80" y="46"/>
                    <a:pt x="80" y="46"/>
                    <a:pt x="80" y="46"/>
                  </a:cubicBezTo>
                  <a:cubicBezTo>
                    <a:pt x="71" y="49"/>
                    <a:pt x="71" y="49"/>
                    <a:pt x="71" y="49"/>
                  </a:cubicBezTo>
                  <a:close/>
                  <a:moveTo>
                    <a:pt x="80" y="23"/>
                  </a:moveTo>
                  <a:cubicBezTo>
                    <a:pt x="71" y="25"/>
                    <a:pt x="71" y="25"/>
                    <a:pt x="71" y="25"/>
                  </a:cubicBezTo>
                  <a:cubicBezTo>
                    <a:pt x="71" y="37"/>
                    <a:pt x="71" y="37"/>
                    <a:pt x="71" y="37"/>
                  </a:cubicBezTo>
                  <a:cubicBezTo>
                    <a:pt x="80" y="34"/>
                    <a:pt x="80" y="34"/>
                    <a:pt x="80" y="34"/>
                  </a:cubicBezTo>
                  <a:cubicBezTo>
                    <a:pt x="80" y="23"/>
                    <a:pt x="80" y="23"/>
                    <a:pt x="80" y="23"/>
                  </a:cubicBezTo>
                  <a:close/>
                  <a:moveTo>
                    <a:pt x="71" y="25"/>
                  </a:moveTo>
                  <a:cubicBezTo>
                    <a:pt x="71" y="15"/>
                    <a:pt x="71" y="15"/>
                    <a:pt x="71" y="15"/>
                  </a:cubicBezTo>
                  <a:cubicBezTo>
                    <a:pt x="70" y="15"/>
                    <a:pt x="68" y="16"/>
                    <a:pt x="67" y="16"/>
                  </a:cubicBezTo>
                  <a:cubicBezTo>
                    <a:pt x="65" y="17"/>
                    <a:pt x="63" y="17"/>
                    <a:pt x="61" y="18"/>
                  </a:cubicBezTo>
                  <a:cubicBezTo>
                    <a:pt x="61" y="28"/>
                    <a:pt x="61" y="28"/>
                    <a:pt x="61" y="28"/>
                  </a:cubicBezTo>
                  <a:cubicBezTo>
                    <a:pt x="71" y="25"/>
                    <a:pt x="71" y="25"/>
                    <a:pt x="71" y="25"/>
                  </a:cubicBezTo>
                  <a:close/>
                  <a:moveTo>
                    <a:pt x="38" y="30"/>
                  </a:moveTo>
                  <a:cubicBezTo>
                    <a:pt x="46" y="30"/>
                    <a:pt x="46" y="30"/>
                    <a:pt x="46" y="30"/>
                  </a:cubicBezTo>
                  <a:cubicBezTo>
                    <a:pt x="46" y="18"/>
                    <a:pt x="46" y="18"/>
                    <a:pt x="46" y="18"/>
                  </a:cubicBezTo>
                  <a:cubicBezTo>
                    <a:pt x="38" y="18"/>
                    <a:pt x="38" y="18"/>
                    <a:pt x="38" y="18"/>
                  </a:cubicBezTo>
                  <a:cubicBezTo>
                    <a:pt x="38" y="30"/>
                    <a:pt x="38" y="30"/>
                    <a:pt x="38" y="30"/>
                  </a:cubicBezTo>
                  <a:close/>
                  <a:moveTo>
                    <a:pt x="46" y="42"/>
                  </a:moveTo>
                  <a:cubicBezTo>
                    <a:pt x="38" y="42"/>
                    <a:pt x="38" y="42"/>
                    <a:pt x="38" y="42"/>
                  </a:cubicBezTo>
                  <a:cubicBezTo>
                    <a:pt x="38" y="52"/>
                    <a:pt x="38" y="52"/>
                    <a:pt x="38" y="52"/>
                  </a:cubicBezTo>
                  <a:cubicBezTo>
                    <a:pt x="38" y="52"/>
                    <a:pt x="38" y="52"/>
                    <a:pt x="39" y="52"/>
                  </a:cubicBezTo>
                  <a:cubicBezTo>
                    <a:pt x="39" y="52"/>
                    <a:pt x="39" y="52"/>
                    <a:pt x="39" y="52"/>
                  </a:cubicBezTo>
                  <a:cubicBezTo>
                    <a:pt x="41" y="52"/>
                    <a:pt x="42" y="52"/>
                    <a:pt x="44" y="51"/>
                  </a:cubicBezTo>
                  <a:cubicBezTo>
                    <a:pt x="45" y="51"/>
                    <a:pt x="46" y="51"/>
                    <a:pt x="46" y="51"/>
                  </a:cubicBezTo>
                  <a:cubicBezTo>
                    <a:pt x="46" y="48"/>
                    <a:pt x="46" y="48"/>
                    <a:pt x="46" y="48"/>
                  </a:cubicBezTo>
                  <a:cubicBezTo>
                    <a:pt x="46" y="45"/>
                    <a:pt x="46" y="45"/>
                    <a:pt x="46" y="45"/>
                  </a:cubicBezTo>
                  <a:cubicBezTo>
                    <a:pt x="46" y="42"/>
                    <a:pt x="46" y="42"/>
                    <a:pt x="46" y="42"/>
                  </a:cubicBezTo>
                  <a:close/>
                  <a:moveTo>
                    <a:pt x="38" y="42"/>
                  </a:moveTo>
                  <a:cubicBezTo>
                    <a:pt x="38" y="30"/>
                    <a:pt x="38" y="30"/>
                    <a:pt x="38" y="30"/>
                  </a:cubicBezTo>
                  <a:cubicBezTo>
                    <a:pt x="28" y="31"/>
                    <a:pt x="28" y="31"/>
                    <a:pt x="28" y="31"/>
                  </a:cubicBezTo>
                  <a:cubicBezTo>
                    <a:pt x="28" y="43"/>
                    <a:pt x="28" y="43"/>
                    <a:pt x="28" y="43"/>
                  </a:cubicBezTo>
                  <a:cubicBezTo>
                    <a:pt x="38" y="42"/>
                    <a:pt x="38" y="42"/>
                    <a:pt x="38" y="42"/>
                  </a:cubicBezTo>
                  <a:close/>
                  <a:moveTo>
                    <a:pt x="38" y="18"/>
                  </a:moveTo>
                  <a:cubicBezTo>
                    <a:pt x="38" y="9"/>
                    <a:pt x="38" y="9"/>
                    <a:pt x="38" y="9"/>
                  </a:cubicBezTo>
                  <a:cubicBezTo>
                    <a:pt x="34" y="10"/>
                    <a:pt x="31" y="10"/>
                    <a:pt x="28" y="10"/>
                  </a:cubicBezTo>
                  <a:cubicBezTo>
                    <a:pt x="28" y="20"/>
                    <a:pt x="28" y="20"/>
                    <a:pt x="28" y="20"/>
                  </a:cubicBezTo>
                  <a:cubicBezTo>
                    <a:pt x="38" y="18"/>
                    <a:pt x="38" y="18"/>
                    <a:pt x="38" y="18"/>
                  </a:cubicBezTo>
                  <a:close/>
                  <a:moveTo>
                    <a:pt x="28" y="54"/>
                  </a:moveTo>
                  <a:cubicBezTo>
                    <a:pt x="28" y="43"/>
                    <a:pt x="28" y="43"/>
                    <a:pt x="28" y="43"/>
                  </a:cubicBezTo>
                  <a:cubicBezTo>
                    <a:pt x="18" y="46"/>
                    <a:pt x="18" y="46"/>
                    <a:pt x="18" y="46"/>
                  </a:cubicBezTo>
                  <a:cubicBezTo>
                    <a:pt x="18" y="57"/>
                    <a:pt x="18" y="57"/>
                    <a:pt x="18" y="57"/>
                  </a:cubicBezTo>
                  <a:cubicBezTo>
                    <a:pt x="21" y="56"/>
                    <a:pt x="24" y="55"/>
                    <a:pt x="27" y="54"/>
                  </a:cubicBezTo>
                  <a:cubicBezTo>
                    <a:pt x="27" y="54"/>
                    <a:pt x="27" y="54"/>
                    <a:pt x="28" y="54"/>
                  </a:cubicBezTo>
                  <a:close/>
                  <a:moveTo>
                    <a:pt x="9" y="49"/>
                  </a:moveTo>
                  <a:cubicBezTo>
                    <a:pt x="18" y="46"/>
                    <a:pt x="18" y="46"/>
                    <a:pt x="18" y="46"/>
                  </a:cubicBezTo>
                  <a:cubicBezTo>
                    <a:pt x="18" y="35"/>
                    <a:pt x="18" y="35"/>
                    <a:pt x="18" y="35"/>
                  </a:cubicBezTo>
                  <a:cubicBezTo>
                    <a:pt x="9" y="37"/>
                    <a:pt x="9" y="37"/>
                    <a:pt x="9" y="37"/>
                  </a:cubicBezTo>
                  <a:cubicBezTo>
                    <a:pt x="9" y="40"/>
                    <a:pt x="9" y="40"/>
                    <a:pt x="9" y="40"/>
                  </a:cubicBezTo>
                  <a:cubicBezTo>
                    <a:pt x="9" y="43"/>
                    <a:pt x="9" y="46"/>
                    <a:pt x="9" y="49"/>
                  </a:cubicBezTo>
                  <a:close/>
                  <a:moveTo>
                    <a:pt x="18" y="35"/>
                  </a:moveTo>
                  <a:cubicBezTo>
                    <a:pt x="28" y="31"/>
                    <a:pt x="28" y="31"/>
                    <a:pt x="28" y="31"/>
                  </a:cubicBezTo>
                  <a:cubicBezTo>
                    <a:pt x="28" y="20"/>
                    <a:pt x="28" y="20"/>
                    <a:pt x="28" y="20"/>
                  </a:cubicBezTo>
                  <a:cubicBezTo>
                    <a:pt x="18" y="23"/>
                    <a:pt x="18" y="23"/>
                    <a:pt x="18" y="23"/>
                  </a:cubicBezTo>
                  <a:cubicBezTo>
                    <a:pt x="18" y="35"/>
                    <a:pt x="18" y="35"/>
                    <a:pt x="18" y="35"/>
                  </a:cubicBezTo>
                  <a:close/>
                  <a:moveTo>
                    <a:pt x="18" y="23"/>
                  </a:moveTo>
                  <a:cubicBezTo>
                    <a:pt x="18" y="13"/>
                    <a:pt x="18" y="13"/>
                    <a:pt x="18" y="13"/>
                  </a:cubicBezTo>
                  <a:cubicBezTo>
                    <a:pt x="15" y="14"/>
                    <a:pt x="12" y="15"/>
                    <a:pt x="9" y="17"/>
                  </a:cubicBezTo>
                  <a:cubicBezTo>
                    <a:pt x="9" y="20"/>
                    <a:pt x="9" y="22"/>
                    <a:pt x="9" y="25"/>
                  </a:cubicBezTo>
                  <a:lnTo>
                    <a:pt x="18" y="23"/>
                  </a:lnTo>
                  <a:close/>
                </a:path>
              </a:pathLst>
            </a:custGeom>
            <a:solidFill>
              <a:srgbClr val="E93D2B"/>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25" name="椭圆 24"/>
            <p:cNvSpPr/>
            <p:nvPr/>
          </p:nvSpPr>
          <p:spPr>
            <a:xfrm>
              <a:off x="6990523" y="1921057"/>
              <a:ext cx="927652" cy="927652"/>
            </a:xfrm>
            <a:prstGeom prst="ellipse">
              <a:avLst/>
            </a:prstGeom>
            <a:noFill/>
            <a:ln>
              <a:solidFill>
                <a:srgbClr val="E93D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25"/>
          <p:cNvSpPr txBox="1"/>
          <p:nvPr/>
        </p:nvSpPr>
        <p:spPr>
          <a:xfrm>
            <a:off x="827584" y="195486"/>
            <a:ext cx="1643399" cy="369332"/>
          </a:xfrm>
          <a:prstGeom prst="rect">
            <a:avLst/>
          </a:prstGeom>
          <a:noFill/>
        </p:spPr>
        <p:txBody>
          <a:bodyPr wrap="none" rtlCol="0">
            <a:spAutoFit/>
          </a:bodyPr>
          <a:lstStyle/>
          <a:p>
            <a:r>
              <a:rPr lang="en-US" altLang="zh-CN" dirty="0" smtClean="0">
                <a:solidFill>
                  <a:srgbClr val="E93D2B"/>
                </a:solidFill>
                <a:latin typeface="Impact" pitchFamily="34" charset="0"/>
              </a:rPr>
              <a:t>DESIGN</a:t>
            </a:r>
            <a:r>
              <a:rPr lang="en-US" altLang="zh-CN" b="1" dirty="0" smtClean="0">
                <a:latin typeface="+mn-ea"/>
              </a:rPr>
              <a:t>|</a:t>
            </a:r>
            <a:r>
              <a:rPr lang="en-US" altLang="zh-CN" dirty="0" smtClean="0">
                <a:solidFill>
                  <a:schemeClr val="tx1">
                    <a:lumMod val="75000"/>
                    <a:lumOff val="25000"/>
                  </a:schemeClr>
                </a:solidFill>
                <a:latin typeface="微软雅黑" pitchFamily="34" charset="-122"/>
                <a:ea typeface="微软雅黑" pitchFamily="34" charset="-122"/>
              </a:rPr>
              <a:t>LOGO</a:t>
            </a:r>
            <a:endParaRPr lang="zh-CN" altLang="en-US"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1293352507"/>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par>
                          <p:cTn id="22" fill="hold">
                            <p:stCondLst>
                              <p:cond delay="1500"/>
                            </p:stCondLst>
                            <p:childTnLst>
                              <p:par>
                                <p:cTn id="23" presetID="2" presetClass="entr" presetSubtype="1"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0-#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 presetClass="entr" presetSubtype="1"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0-#ppt_h/2"/>
                                          </p:val>
                                        </p:tav>
                                        <p:tav tm="100000">
                                          <p:val>
                                            <p:strVal val="#ppt_y"/>
                                          </p:val>
                                        </p:tav>
                                      </p:tavLst>
                                    </p:anim>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2" presetClass="entr" presetSubtype="1"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0-#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par>
                          <p:cTn id="49" fill="hold">
                            <p:stCondLst>
                              <p:cond delay="3500"/>
                            </p:stCondLst>
                            <p:childTnLst>
                              <p:par>
                                <p:cTn id="50" presetID="2" presetClass="entr" presetSubtype="1"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500" fill="hold"/>
                                        <p:tgtEl>
                                          <p:spTgt spid="11"/>
                                        </p:tgtEl>
                                        <p:attrNameLst>
                                          <p:attrName>ppt_x</p:attrName>
                                        </p:attrNameLst>
                                      </p:cBhvr>
                                      <p:tavLst>
                                        <p:tav tm="0">
                                          <p:val>
                                            <p:strVal val="#ppt_x"/>
                                          </p:val>
                                        </p:tav>
                                        <p:tav tm="100000">
                                          <p:val>
                                            <p:strVal val="#ppt_x"/>
                                          </p:val>
                                        </p:tav>
                                      </p:tavLst>
                                    </p:anim>
                                    <p:anim calcmode="lin" valueType="num">
                                      <p:cBhvr additive="base">
                                        <p:cTn id="53" dur="500" fill="hold"/>
                                        <p:tgtEl>
                                          <p:spTgt spid="11"/>
                                        </p:tgtEl>
                                        <p:attrNameLst>
                                          <p:attrName>ppt_y</p:attrName>
                                        </p:attrNameLst>
                                      </p:cBhvr>
                                      <p:tavLst>
                                        <p:tav tm="0">
                                          <p:val>
                                            <p:strVal val="0-#ppt_h/2"/>
                                          </p:val>
                                        </p:tav>
                                        <p:tav tm="100000">
                                          <p:val>
                                            <p:strVal val="#ppt_y"/>
                                          </p:val>
                                        </p:tav>
                                      </p:tavLst>
                                    </p:anim>
                                  </p:childTnLst>
                                </p:cTn>
                              </p:par>
                            </p:childTnLst>
                          </p:cTn>
                        </p:par>
                        <p:par>
                          <p:cTn id="54" fill="hold">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534875" y="2587786"/>
            <a:ext cx="6035114" cy="0"/>
          </a:xfrm>
          <a:prstGeom prst="line">
            <a:avLst/>
          </a:prstGeom>
          <a:ln w="57150">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574476" y="1284749"/>
            <a:ext cx="0" cy="2543370"/>
          </a:xfrm>
          <a:prstGeom prst="line">
            <a:avLst/>
          </a:prstGeom>
          <a:ln w="57150">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3532646" y="2082901"/>
            <a:ext cx="2058732" cy="1009771"/>
          </a:xfrm>
          <a:prstGeom prst="roundRect">
            <a:avLst>
              <a:gd name="adj" fmla="val 10131"/>
            </a:avLst>
          </a:prstGeom>
          <a:solidFill>
            <a:srgbClr val="E93D2B"/>
          </a:solidFill>
          <a:ln w="25400" cap="flat" cmpd="sng" algn="ctr">
            <a:noFill/>
            <a:prstDash val="solid"/>
          </a:ln>
          <a:effectLst>
            <a:outerShdw blurRad="63500" sx="102000" sy="102000" algn="ctr" rotWithShape="0">
              <a:prstClr val="black">
                <a:alpha val="40000"/>
              </a:prstClr>
            </a:outerShdw>
          </a:effectLst>
        </p:spPr>
        <p:txBody>
          <a:bodyPr anchor="ctr"/>
          <a:lstStyle/>
          <a:p>
            <a:pPr algn="ctr" eaLnBrk="1" fontAlgn="auto" hangingPunct="1">
              <a:spcBef>
                <a:spcPts val="0"/>
              </a:spcBef>
              <a:spcAft>
                <a:spcPts val="0"/>
              </a:spcAft>
              <a:defRPr/>
            </a:pPr>
            <a:endParaRPr lang="en-US" sz="1600" kern="0">
              <a:solidFill>
                <a:sysClr val="window" lastClr="FFFFFF"/>
              </a:solidFill>
              <a:latin typeface="Calibri"/>
              <a:ea typeface="+mn-ea"/>
            </a:endParaRPr>
          </a:p>
        </p:txBody>
      </p:sp>
      <p:grpSp>
        <p:nvGrpSpPr>
          <p:cNvPr id="23" name="组合 22"/>
          <p:cNvGrpSpPr/>
          <p:nvPr/>
        </p:nvGrpSpPr>
        <p:grpSpPr>
          <a:xfrm>
            <a:off x="1475656" y="1275606"/>
            <a:ext cx="2624796" cy="1110356"/>
            <a:chOff x="1475656" y="1275606"/>
            <a:chExt cx="2624796" cy="1110356"/>
          </a:xfrm>
        </p:grpSpPr>
        <p:sp>
          <p:nvSpPr>
            <p:cNvPr id="5" name="圆角矩形 4"/>
            <p:cNvSpPr/>
            <p:nvPr/>
          </p:nvSpPr>
          <p:spPr>
            <a:xfrm>
              <a:off x="1475656" y="1376190"/>
              <a:ext cx="2624796" cy="1009772"/>
            </a:xfrm>
            <a:prstGeom prst="roundRect">
              <a:avLst>
                <a:gd name="adj" fmla="val 10131"/>
              </a:avLst>
            </a:prstGeom>
            <a:solidFill>
              <a:srgbClr val="2D2D49"/>
            </a:solidFill>
            <a:ln w="25400" cap="flat" cmpd="sng" algn="ctr">
              <a:noFill/>
              <a:prstDash val="solid"/>
            </a:ln>
            <a:effectLst/>
          </p:spPr>
          <p:txBody>
            <a:bodyPr anchor="ctr"/>
            <a:lstStyle/>
            <a:p>
              <a:pPr algn="ctr" eaLnBrk="1" fontAlgn="auto" hangingPunct="1">
                <a:spcBef>
                  <a:spcPts val="0"/>
                </a:spcBef>
                <a:spcAft>
                  <a:spcPts val="0"/>
                </a:spcAft>
                <a:defRPr/>
              </a:pPr>
              <a:endParaRPr lang="en-US" sz="1600" kern="0">
                <a:solidFill>
                  <a:sysClr val="window" lastClr="FFFFFF"/>
                </a:solidFill>
                <a:latin typeface="Calibri"/>
                <a:ea typeface="+mn-ea"/>
              </a:endParaRPr>
            </a:p>
          </p:txBody>
        </p:sp>
        <p:sp>
          <p:nvSpPr>
            <p:cNvPr id="6" name="圆角矩形 5"/>
            <p:cNvSpPr/>
            <p:nvPr/>
          </p:nvSpPr>
          <p:spPr>
            <a:xfrm>
              <a:off x="1644605" y="1275606"/>
              <a:ext cx="2288641" cy="958826"/>
            </a:xfrm>
            <a:prstGeom prst="roundRect">
              <a:avLst>
                <a:gd name="adj" fmla="val 10131"/>
              </a:avLst>
            </a:prstGeom>
            <a:solidFill>
              <a:srgbClr val="FFFFFF"/>
            </a:solidFill>
            <a:ln w="25400" cap="flat" cmpd="sng" algn="ctr">
              <a:solidFill>
                <a:sysClr val="window" lastClr="FFFFFF"/>
              </a:solidFill>
              <a:prstDash val="solid"/>
            </a:ln>
            <a:effectLst/>
          </p:spPr>
          <p:txBody>
            <a:bodyPr lIns="72000" tIns="252000" rIns="72000" bIns="0" anchor="ctr"/>
            <a:lstStyle/>
            <a:p>
              <a:pPr algn="just"/>
              <a:endParaRPr lang="zh-CN" altLang="en-US" sz="1050" dirty="0">
                <a:solidFill>
                  <a:schemeClr val="bg1">
                    <a:lumMod val="50000"/>
                  </a:schemeClr>
                </a:solidFill>
                <a:latin typeface="微软雅黑" pitchFamily="34" charset="-122"/>
                <a:ea typeface="微软雅黑" pitchFamily="34" charset="-122"/>
                <a:sym typeface="微软雅黑" pitchFamily="34" charset="-122"/>
              </a:endParaRPr>
            </a:p>
          </p:txBody>
        </p:sp>
        <p:sp>
          <p:nvSpPr>
            <p:cNvPr id="7" name="KSO_GN1"/>
            <p:cNvSpPr txBox="1">
              <a:spLocks noChangeArrowheads="1"/>
            </p:cNvSpPr>
            <p:nvPr/>
          </p:nvSpPr>
          <p:spPr bwMode="auto">
            <a:xfrm flipH="1">
              <a:off x="1534875" y="1284749"/>
              <a:ext cx="660118" cy="2717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pPr algn="ctr" eaLnBrk="1" hangingPunct="1">
                <a:lnSpc>
                  <a:spcPct val="80000"/>
                </a:lnSpc>
              </a:pPr>
              <a:r>
                <a:rPr lang="en-US" altLang="zh-CN" sz="2000" b="1" dirty="0">
                  <a:solidFill>
                    <a:srgbClr val="E93D2B"/>
                  </a:solidFill>
                  <a:latin typeface="Arial Rounded MT Bold" pitchFamily="34" charset="0"/>
                  <a:ea typeface="微软雅黑" pitchFamily="34" charset="-122"/>
                  <a:cs typeface="Times New Roman" pitchFamily="18" charset="0"/>
                </a:rPr>
                <a:t>01</a:t>
              </a:r>
              <a:endParaRPr lang="zh-CN" altLang="en-US" sz="2000" b="1" dirty="0">
                <a:solidFill>
                  <a:srgbClr val="E93D2B"/>
                </a:solidFill>
                <a:latin typeface="Arial Rounded MT Bold" pitchFamily="34" charset="0"/>
                <a:ea typeface="微软雅黑" pitchFamily="34" charset="-122"/>
                <a:cs typeface="Times New Roman" pitchFamily="18" charset="0"/>
              </a:endParaRPr>
            </a:p>
          </p:txBody>
        </p:sp>
        <p:sp>
          <p:nvSpPr>
            <p:cNvPr id="18" name="矩形 17"/>
            <p:cNvSpPr/>
            <p:nvPr/>
          </p:nvSpPr>
          <p:spPr>
            <a:xfrm>
              <a:off x="1708001" y="1634268"/>
              <a:ext cx="2214562" cy="553998"/>
            </a:xfrm>
            <a:prstGeom prst="rect">
              <a:avLst/>
            </a:prstGeom>
          </p:spPr>
          <p:txBody>
            <a:bodyPr wrap="square">
              <a:spAutoFit/>
            </a:bodyPr>
            <a:lstStyle/>
            <a:p>
              <a:pPr algn="just"/>
              <a:r>
                <a:rPr lang="zh-CN" altLang="en-US" sz="1000" b="1" dirty="0" smtClean="0">
                  <a:solidFill>
                    <a:schemeClr val="tx1">
                      <a:lumMod val="75000"/>
                      <a:lumOff val="25000"/>
                    </a:schemeClr>
                  </a:solidFill>
                  <a:latin typeface="微软雅黑" pitchFamily="34" charset="-122"/>
                  <a:ea typeface="微软雅黑" pitchFamily="34" charset="-122"/>
                  <a:sym typeface="微软雅黑" pitchFamily="34" charset="-122"/>
                </a:rPr>
                <a:t>点击此处添加文本点击此处添加文本点击此处添加文本点击此处添加文本点击此处添加文本</a:t>
              </a:r>
              <a:endParaRPr lang="zh-CN" altLang="en-US" sz="1000" b="1"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grpSp>
        <p:nvGrpSpPr>
          <p:cNvPr id="24" name="组合 23"/>
          <p:cNvGrpSpPr/>
          <p:nvPr/>
        </p:nvGrpSpPr>
        <p:grpSpPr>
          <a:xfrm>
            <a:off x="5009638" y="1275606"/>
            <a:ext cx="2624795" cy="1110356"/>
            <a:chOff x="5009638" y="1275606"/>
            <a:chExt cx="2624795" cy="1110356"/>
          </a:xfrm>
        </p:grpSpPr>
        <p:sp>
          <p:nvSpPr>
            <p:cNvPr id="8" name="圆角矩形 7"/>
            <p:cNvSpPr/>
            <p:nvPr/>
          </p:nvSpPr>
          <p:spPr>
            <a:xfrm>
              <a:off x="5009638" y="1376190"/>
              <a:ext cx="2624795" cy="1009772"/>
            </a:xfrm>
            <a:prstGeom prst="roundRect">
              <a:avLst>
                <a:gd name="adj" fmla="val 10131"/>
              </a:avLst>
            </a:prstGeom>
            <a:solidFill>
              <a:srgbClr val="2D2D49"/>
            </a:solidFill>
            <a:ln w="25400" cap="flat" cmpd="sng" algn="ctr">
              <a:noFill/>
              <a:prstDash val="solid"/>
            </a:ln>
            <a:effectLst/>
          </p:spPr>
          <p:txBody>
            <a:bodyPr anchor="ctr"/>
            <a:lstStyle/>
            <a:p>
              <a:pPr algn="ctr" eaLnBrk="1" fontAlgn="auto" hangingPunct="1">
                <a:spcBef>
                  <a:spcPts val="0"/>
                </a:spcBef>
                <a:spcAft>
                  <a:spcPts val="0"/>
                </a:spcAft>
                <a:defRPr/>
              </a:pPr>
              <a:endParaRPr lang="en-US" sz="1600" kern="0">
                <a:solidFill>
                  <a:sysClr val="window" lastClr="FFFFFF"/>
                </a:solidFill>
                <a:latin typeface="Calibri"/>
                <a:ea typeface="+mn-ea"/>
              </a:endParaRPr>
            </a:p>
          </p:txBody>
        </p:sp>
        <p:sp>
          <p:nvSpPr>
            <p:cNvPr id="9" name="圆角矩形 8"/>
            <p:cNvSpPr/>
            <p:nvPr/>
          </p:nvSpPr>
          <p:spPr>
            <a:xfrm>
              <a:off x="5176845" y="1275606"/>
              <a:ext cx="2288641" cy="958826"/>
            </a:xfrm>
            <a:prstGeom prst="roundRect">
              <a:avLst>
                <a:gd name="adj" fmla="val 10131"/>
              </a:avLst>
            </a:prstGeom>
            <a:solidFill>
              <a:srgbClr val="FFFFFF"/>
            </a:solidFill>
            <a:ln w="25400" cap="flat" cmpd="sng" algn="ctr">
              <a:solidFill>
                <a:sysClr val="window" lastClr="FFFFFF"/>
              </a:solidFill>
              <a:prstDash val="solid"/>
            </a:ln>
            <a:effectLst/>
          </p:spPr>
          <p:txBody>
            <a:bodyPr lIns="72000" tIns="252000" rIns="72000" bIns="0" anchor="ctr"/>
            <a:lstStyle/>
            <a:p>
              <a:pPr algn="ctr">
                <a:lnSpc>
                  <a:spcPct val="130000"/>
                </a:lnSpc>
                <a:defRPr/>
              </a:pPr>
              <a:endParaRPr lang="zh-CN" altLang="en-US" sz="2000" b="1" kern="0" dirty="0">
                <a:solidFill>
                  <a:schemeClr val="tx1">
                    <a:lumMod val="65000"/>
                    <a:lumOff val="35000"/>
                  </a:schemeClr>
                </a:solidFill>
                <a:latin typeface="微软雅黑" pitchFamily="34" charset="-122"/>
                <a:ea typeface="微软雅黑" pitchFamily="34" charset="-122"/>
              </a:endParaRPr>
            </a:p>
          </p:txBody>
        </p:sp>
        <p:sp>
          <p:nvSpPr>
            <p:cNvPr id="10" name="KSO_GN2"/>
            <p:cNvSpPr txBox="1">
              <a:spLocks noChangeArrowheads="1"/>
            </p:cNvSpPr>
            <p:nvPr/>
          </p:nvSpPr>
          <p:spPr bwMode="auto">
            <a:xfrm flipH="1">
              <a:off x="6909871" y="1284749"/>
              <a:ext cx="660118" cy="2717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pPr algn="ctr" eaLnBrk="1" hangingPunct="1">
                <a:lnSpc>
                  <a:spcPct val="80000"/>
                </a:lnSpc>
              </a:pPr>
              <a:r>
                <a:rPr lang="en-US" altLang="zh-CN" sz="2000" b="1">
                  <a:solidFill>
                    <a:srgbClr val="E93D2B"/>
                  </a:solidFill>
                  <a:latin typeface="Arial Rounded MT Bold" pitchFamily="34" charset="0"/>
                  <a:ea typeface="微软雅黑" pitchFamily="34" charset="-122"/>
                  <a:cs typeface="Times New Roman" pitchFamily="18" charset="0"/>
                </a:rPr>
                <a:t>02</a:t>
              </a:r>
              <a:endParaRPr lang="zh-CN" altLang="en-US" sz="2000" b="1">
                <a:solidFill>
                  <a:srgbClr val="E93D2B"/>
                </a:solidFill>
                <a:latin typeface="Arial Rounded MT Bold" pitchFamily="34" charset="0"/>
                <a:ea typeface="微软雅黑" pitchFamily="34" charset="-122"/>
                <a:cs typeface="Times New Roman" pitchFamily="18" charset="0"/>
              </a:endParaRPr>
            </a:p>
          </p:txBody>
        </p:sp>
        <p:sp>
          <p:nvSpPr>
            <p:cNvPr id="19" name="矩形 18"/>
            <p:cNvSpPr/>
            <p:nvPr/>
          </p:nvSpPr>
          <p:spPr>
            <a:xfrm>
              <a:off x="5180071" y="1614390"/>
              <a:ext cx="2214562" cy="553998"/>
            </a:xfrm>
            <a:prstGeom prst="rect">
              <a:avLst/>
            </a:prstGeom>
          </p:spPr>
          <p:txBody>
            <a:bodyPr wrap="square">
              <a:spAutoFit/>
            </a:bodyPr>
            <a:lstStyle/>
            <a:p>
              <a:pPr algn="just"/>
              <a:r>
                <a:rPr lang="zh-CN" altLang="en-US" sz="1000" b="1" dirty="0" smtClean="0">
                  <a:solidFill>
                    <a:schemeClr val="tx1">
                      <a:lumMod val="75000"/>
                      <a:lumOff val="25000"/>
                    </a:schemeClr>
                  </a:solidFill>
                  <a:latin typeface="微软雅黑" pitchFamily="34" charset="-122"/>
                  <a:ea typeface="微软雅黑" pitchFamily="34" charset="-122"/>
                  <a:sym typeface="微软雅黑" pitchFamily="34" charset="-122"/>
                </a:rPr>
                <a:t>点击此处添加文本点击此处添加文本点击此处添加文本点击此处添加文本点击此处添加文本</a:t>
              </a:r>
              <a:endParaRPr lang="zh-CN" altLang="en-US" sz="1000" b="1"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grpSp>
        <p:nvGrpSpPr>
          <p:cNvPr id="26" name="组合 25"/>
          <p:cNvGrpSpPr/>
          <p:nvPr/>
        </p:nvGrpSpPr>
        <p:grpSpPr>
          <a:xfrm>
            <a:off x="1475656" y="2818347"/>
            <a:ext cx="2624796" cy="1174366"/>
            <a:chOff x="1475656" y="2818347"/>
            <a:chExt cx="2624796" cy="1174366"/>
          </a:xfrm>
        </p:grpSpPr>
        <p:sp>
          <p:nvSpPr>
            <p:cNvPr id="11" name="圆角矩形 10"/>
            <p:cNvSpPr/>
            <p:nvPr/>
          </p:nvSpPr>
          <p:spPr>
            <a:xfrm>
              <a:off x="1475656" y="2818347"/>
              <a:ext cx="2624796" cy="1009772"/>
            </a:xfrm>
            <a:prstGeom prst="roundRect">
              <a:avLst>
                <a:gd name="adj" fmla="val 10131"/>
              </a:avLst>
            </a:prstGeom>
            <a:solidFill>
              <a:srgbClr val="2D2D49"/>
            </a:solidFill>
            <a:ln w="25400" cap="flat" cmpd="sng" algn="ctr">
              <a:noFill/>
              <a:prstDash val="solid"/>
            </a:ln>
            <a:effectLst/>
          </p:spPr>
          <p:txBody>
            <a:bodyPr anchor="ctr"/>
            <a:lstStyle/>
            <a:p>
              <a:pPr algn="ctr" eaLnBrk="1" fontAlgn="auto" hangingPunct="1">
                <a:spcBef>
                  <a:spcPts val="0"/>
                </a:spcBef>
                <a:spcAft>
                  <a:spcPts val="0"/>
                </a:spcAft>
                <a:defRPr/>
              </a:pPr>
              <a:endParaRPr lang="en-US" sz="1600" kern="0">
                <a:solidFill>
                  <a:sysClr val="window" lastClr="FFFFFF"/>
                </a:solidFill>
                <a:latin typeface="Calibri"/>
                <a:ea typeface="+mn-ea"/>
              </a:endParaRPr>
            </a:p>
          </p:txBody>
        </p:sp>
        <p:sp>
          <p:nvSpPr>
            <p:cNvPr id="12" name="圆角矩形 11"/>
            <p:cNvSpPr/>
            <p:nvPr/>
          </p:nvSpPr>
          <p:spPr>
            <a:xfrm>
              <a:off x="1644605" y="2985555"/>
              <a:ext cx="2288641" cy="958826"/>
            </a:xfrm>
            <a:prstGeom prst="roundRect">
              <a:avLst>
                <a:gd name="adj" fmla="val 10131"/>
              </a:avLst>
            </a:prstGeom>
            <a:solidFill>
              <a:srgbClr val="FFFFFF"/>
            </a:solidFill>
            <a:ln w="25400" cap="flat" cmpd="sng" algn="ctr">
              <a:solidFill>
                <a:sysClr val="window" lastClr="FFFFFF"/>
              </a:solidFill>
              <a:prstDash val="solid"/>
            </a:ln>
            <a:effectLst/>
          </p:spPr>
          <p:txBody>
            <a:bodyPr lIns="72000" tIns="0" rIns="72000" bIns="252000" anchor="ctr"/>
            <a:lstStyle/>
            <a:p>
              <a:pPr algn="ctr">
                <a:lnSpc>
                  <a:spcPct val="130000"/>
                </a:lnSpc>
                <a:defRPr/>
              </a:pPr>
              <a:endParaRPr lang="zh-CN" altLang="en-US" sz="2000" b="1" kern="0" dirty="0">
                <a:solidFill>
                  <a:schemeClr val="tx1">
                    <a:lumMod val="65000"/>
                    <a:lumOff val="35000"/>
                  </a:schemeClr>
                </a:solidFill>
                <a:latin typeface="微软雅黑" pitchFamily="34" charset="-122"/>
                <a:ea typeface="微软雅黑" pitchFamily="34" charset="-122"/>
              </a:endParaRPr>
            </a:p>
          </p:txBody>
        </p:sp>
        <p:sp>
          <p:nvSpPr>
            <p:cNvPr id="13" name="KSO_GN4"/>
            <p:cNvSpPr txBox="1">
              <a:spLocks noChangeArrowheads="1"/>
            </p:cNvSpPr>
            <p:nvPr/>
          </p:nvSpPr>
          <p:spPr bwMode="auto">
            <a:xfrm flipH="1">
              <a:off x="1534875" y="3721002"/>
              <a:ext cx="660118" cy="2717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pPr algn="ctr" eaLnBrk="1" hangingPunct="1">
                <a:lnSpc>
                  <a:spcPct val="80000"/>
                </a:lnSpc>
              </a:pPr>
              <a:r>
                <a:rPr lang="en-US" altLang="zh-CN" sz="2000" b="1" dirty="0" smtClean="0">
                  <a:solidFill>
                    <a:srgbClr val="E93D2B"/>
                  </a:solidFill>
                  <a:latin typeface="Arial Rounded MT Bold" pitchFamily="34" charset="0"/>
                  <a:ea typeface="微软雅黑" pitchFamily="34" charset="-122"/>
                  <a:cs typeface="Times New Roman" pitchFamily="18" charset="0"/>
                </a:rPr>
                <a:t>03</a:t>
              </a:r>
              <a:endParaRPr lang="zh-CN" altLang="en-US" sz="2000" b="1" dirty="0">
                <a:solidFill>
                  <a:srgbClr val="E93D2B"/>
                </a:solidFill>
                <a:latin typeface="Arial Rounded MT Bold" pitchFamily="34" charset="0"/>
                <a:ea typeface="微软雅黑" pitchFamily="34" charset="-122"/>
                <a:cs typeface="Times New Roman" pitchFamily="18" charset="0"/>
              </a:endParaRPr>
            </a:p>
          </p:txBody>
        </p:sp>
        <p:sp>
          <p:nvSpPr>
            <p:cNvPr id="20" name="矩形 19"/>
            <p:cNvSpPr/>
            <p:nvPr/>
          </p:nvSpPr>
          <p:spPr>
            <a:xfrm>
              <a:off x="1681497" y="3078755"/>
              <a:ext cx="2214562" cy="553998"/>
            </a:xfrm>
            <a:prstGeom prst="rect">
              <a:avLst/>
            </a:prstGeom>
          </p:spPr>
          <p:txBody>
            <a:bodyPr wrap="square">
              <a:spAutoFit/>
            </a:bodyPr>
            <a:lstStyle/>
            <a:p>
              <a:pPr algn="just"/>
              <a:r>
                <a:rPr lang="zh-CN" altLang="en-US" sz="1000" b="1" dirty="0" smtClean="0">
                  <a:solidFill>
                    <a:schemeClr val="tx1">
                      <a:lumMod val="75000"/>
                      <a:lumOff val="25000"/>
                    </a:schemeClr>
                  </a:solidFill>
                  <a:latin typeface="微软雅黑" pitchFamily="34" charset="-122"/>
                  <a:ea typeface="微软雅黑" pitchFamily="34" charset="-122"/>
                  <a:sym typeface="微软雅黑" pitchFamily="34" charset="-122"/>
                </a:rPr>
                <a:t>亮亮图文旗舰店</a:t>
              </a:r>
              <a:r>
                <a:rPr lang="en-US" altLang="zh-CN" sz="1000" b="1" dirty="0" smtClean="0">
                  <a:solidFill>
                    <a:schemeClr val="tx1">
                      <a:lumMod val="75000"/>
                      <a:lumOff val="25000"/>
                    </a:schemeClr>
                  </a:solidFill>
                  <a:latin typeface="微软雅黑" pitchFamily="34" charset="-122"/>
                  <a:ea typeface="微软雅黑" pitchFamily="34" charset="-122"/>
                  <a:sym typeface="微软雅黑" pitchFamily="34" charset="-122"/>
                </a:rPr>
                <a:t>https://liangliangtuwen.tmall.com</a:t>
              </a:r>
              <a:endParaRPr lang="zh-CN" altLang="en-US" sz="1000" b="1"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grpSp>
        <p:nvGrpSpPr>
          <p:cNvPr id="25" name="组合 24"/>
          <p:cNvGrpSpPr/>
          <p:nvPr/>
        </p:nvGrpSpPr>
        <p:grpSpPr>
          <a:xfrm>
            <a:off x="4978287" y="2818347"/>
            <a:ext cx="2624795" cy="1174366"/>
            <a:chOff x="4978287" y="2818347"/>
            <a:chExt cx="2624795" cy="1174366"/>
          </a:xfrm>
        </p:grpSpPr>
        <p:sp>
          <p:nvSpPr>
            <p:cNvPr id="14" name="圆角矩形 13"/>
            <p:cNvSpPr/>
            <p:nvPr/>
          </p:nvSpPr>
          <p:spPr>
            <a:xfrm>
              <a:off x="4978287" y="2818347"/>
              <a:ext cx="2624795" cy="1009772"/>
            </a:xfrm>
            <a:prstGeom prst="roundRect">
              <a:avLst>
                <a:gd name="adj" fmla="val 10131"/>
              </a:avLst>
            </a:prstGeom>
            <a:solidFill>
              <a:srgbClr val="2D2D49"/>
            </a:solidFill>
            <a:ln w="25400" cap="flat" cmpd="sng" algn="ctr">
              <a:noFill/>
              <a:prstDash val="solid"/>
            </a:ln>
            <a:effectLst/>
          </p:spPr>
          <p:txBody>
            <a:bodyPr anchor="ctr"/>
            <a:lstStyle/>
            <a:p>
              <a:pPr algn="ctr" eaLnBrk="1" fontAlgn="auto" hangingPunct="1">
                <a:spcBef>
                  <a:spcPts val="0"/>
                </a:spcBef>
                <a:spcAft>
                  <a:spcPts val="0"/>
                </a:spcAft>
                <a:defRPr/>
              </a:pPr>
              <a:endParaRPr lang="en-US" sz="1600" kern="0">
                <a:solidFill>
                  <a:sysClr val="window" lastClr="FFFFFF"/>
                </a:solidFill>
                <a:latin typeface="Calibri"/>
                <a:ea typeface="+mn-ea"/>
              </a:endParaRPr>
            </a:p>
          </p:txBody>
        </p:sp>
        <p:sp>
          <p:nvSpPr>
            <p:cNvPr id="15" name="圆角矩形 14"/>
            <p:cNvSpPr/>
            <p:nvPr/>
          </p:nvSpPr>
          <p:spPr>
            <a:xfrm>
              <a:off x="5147234" y="2985555"/>
              <a:ext cx="2288641" cy="958826"/>
            </a:xfrm>
            <a:prstGeom prst="roundRect">
              <a:avLst>
                <a:gd name="adj" fmla="val 10131"/>
              </a:avLst>
            </a:prstGeom>
            <a:solidFill>
              <a:srgbClr val="FFFFFF"/>
            </a:solidFill>
            <a:ln w="25400" cap="flat" cmpd="sng" algn="ctr">
              <a:solidFill>
                <a:sysClr val="window" lastClr="FFFFFF"/>
              </a:solidFill>
              <a:prstDash val="solid"/>
            </a:ln>
            <a:effectLst/>
          </p:spPr>
          <p:txBody>
            <a:bodyPr lIns="72000" tIns="0" rIns="72000" bIns="252000" anchor="ctr"/>
            <a:lstStyle/>
            <a:p>
              <a:pPr algn="ctr">
                <a:lnSpc>
                  <a:spcPct val="130000"/>
                </a:lnSpc>
                <a:defRPr/>
              </a:pPr>
              <a:endParaRPr lang="en-US" altLang="zh-CN" sz="2000" b="1" kern="0" dirty="0">
                <a:solidFill>
                  <a:schemeClr val="tx1">
                    <a:lumMod val="65000"/>
                    <a:lumOff val="35000"/>
                  </a:schemeClr>
                </a:solidFill>
                <a:latin typeface="微软雅黑" pitchFamily="34" charset="-122"/>
                <a:ea typeface="微软雅黑" pitchFamily="34" charset="-122"/>
                <a:cs typeface="Arial" pitchFamily="34" charset="0"/>
              </a:endParaRPr>
            </a:p>
          </p:txBody>
        </p:sp>
        <p:sp>
          <p:nvSpPr>
            <p:cNvPr id="16" name="KSO_GN3"/>
            <p:cNvSpPr txBox="1">
              <a:spLocks noChangeArrowheads="1"/>
            </p:cNvSpPr>
            <p:nvPr/>
          </p:nvSpPr>
          <p:spPr bwMode="auto">
            <a:xfrm flipH="1">
              <a:off x="6909871" y="3721002"/>
              <a:ext cx="660118" cy="2717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pPr algn="ctr" eaLnBrk="1" hangingPunct="1">
                <a:lnSpc>
                  <a:spcPct val="80000"/>
                </a:lnSpc>
              </a:pPr>
              <a:r>
                <a:rPr lang="en-US" altLang="zh-CN" sz="2000" b="1" dirty="0" smtClean="0">
                  <a:solidFill>
                    <a:srgbClr val="E93D2B"/>
                  </a:solidFill>
                  <a:latin typeface="Arial Rounded MT Bold" pitchFamily="34" charset="0"/>
                  <a:ea typeface="微软雅黑" pitchFamily="34" charset="-122"/>
                  <a:cs typeface="Times New Roman" pitchFamily="18" charset="0"/>
                </a:rPr>
                <a:t>04</a:t>
              </a:r>
              <a:endParaRPr lang="zh-CN" altLang="en-US" sz="2000" b="1" dirty="0">
                <a:solidFill>
                  <a:srgbClr val="E93D2B"/>
                </a:solidFill>
                <a:latin typeface="Arial Rounded MT Bold" pitchFamily="34" charset="0"/>
                <a:ea typeface="微软雅黑" pitchFamily="34" charset="-122"/>
                <a:cs typeface="Times New Roman" pitchFamily="18" charset="0"/>
              </a:endParaRPr>
            </a:p>
          </p:txBody>
        </p:sp>
        <p:sp>
          <p:nvSpPr>
            <p:cNvPr id="21" name="矩形 20"/>
            <p:cNvSpPr/>
            <p:nvPr/>
          </p:nvSpPr>
          <p:spPr>
            <a:xfrm>
              <a:off x="5166818" y="3098633"/>
              <a:ext cx="2214562" cy="553998"/>
            </a:xfrm>
            <a:prstGeom prst="rect">
              <a:avLst/>
            </a:prstGeom>
          </p:spPr>
          <p:txBody>
            <a:bodyPr wrap="square">
              <a:spAutoFit/>
            </a:bodyPr>
            <a:lstStyle/>
            <a:p>
              <a:pPr algn="just"/>
              <a:r>
                <a:rPr lang="zh-CN" altLang="en-US" sz="1000" b="1" dirty="0" smtClean="0">
                  <a:solidFill>
                    <a:schemeClr val="tx1">
                      <a:lumMod val="75000"/>
                      <a:lumOff val="25000"/>
                    </a:schemeClr>
                  </a:solidFill>
                  <a:latin typeface="微软雅黑" pitchFamily="34" charset="-122"/>
                  <a:ea typeface="微软雅黑" pitchFamily="34" charset="-122"/>
                  <a:sym typeface="微软雅黑" pitchFamily="34" charset="-122"/>
                </a:rPr>
                <a:t>点击此处添加文本点击此处添加文本点击此处添加文本点击此处添加文本点击此处添加文本</a:t>
              </a:r>
              <a:endParaRPr lang="zh-CN" altLang="en-US" sz="1000" b="1"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sp>
        <p:nvSpPr>
          <p:cNvPr id="22" name="TextBox 21"/>
          <p:cNvSpPr txBox="1"/>
          <p:nvPr/>
        </p:nvSpPr>
        <p:spPr>
          <a:xfrm>
            <a:off x="827584" y="195486"/>
            <a:ext cx="1643399" cy="369332"/>
          </a:xfrm>
          <a:prstGeom prst="rect">
            <a:avLst/>
          </a:prstGeom>
          <a:noFill/>
        </p:spPr>
        <p:txBody>
          <a:bodyPr wrap="none" rtlCol="0">
            <a:spAutoFit/>
          </a:bodyPr>
          <a:lstStyle/>
          <a:p>
            <a:r>
              <a:rPr lang="en-US" altLang="zh-CN" dirty="0" smtClean="0">
                <a:solidFill>
                  <a:srgbClr val="E93D2B"/>
                </a:solidFill>
                <a:latin typeface="Impact" pitchFamily="34" charset="0"/>
              </a:rPr>
              <a:t>DESIGN</a:t>
            </a:r>
            <a:r>
              <a:rPr lang="en-US" altLang="zh-CN" b="1" dirty="0" smtClean="0">
                <a:latin typeface="+mn-ea"/>
              </a:rPr>
              <a:t>|</a:t>
            </a:r>
            <a:r>
              <a:rPr lang="en-US" altLang="zh-CN" dirty="0" smtClean="0">
                <a:solidFill>
                  <a:schemeClr val="tx1">
                    <a:lumMod val="75000"/>
                    <a:lumOff val="25000"/>
                  </a:schemeClr>
                </a:solidFill>
                <a:latin typeface="微软雅黑" pitchFamily="34" charset="-122"/>
                <a:ea typeface="微软雅黑" pitchFamily="34" charset="-122"/>
              </a:rPr>
              <a:t>LOGO</a:t>
            </a:r>
            <a:endParaRPr lang="zh-CN" altLang="en-US" dirty="0">
              <a:solidFill>
                <a:schemeClr val="tx1">
                  <a:lumMod val="75000"/>
                  <a:lumOff val="25000"/>
                </a:schemeClr>
              </a:solidFill>
              <a:latin typeface="微软雅黑" pitchFamily="34" charset="-122"/>
              <a:ea typeface="微软雅黑" pitchFamily="34" charset="-122"/>
            </a:endParaRPr>
          </a:p>
        </p:txBody>
      </p:sp>
      <p:sp>
        <p:nvSpPr>
          <p:cNvPr id="17" name="圆角矩形 16"/>
          <p:cNvSpPr/>
          <p:nvPr/>
        </p:nvSpPr>
        <p:spPr>
          <a:xfrm>
            <a:off x="3842676" y="2252720"/>
            <a:ext cx="1410806" cy="692340"/>
          </a:xfrm>
          <a:prstGeom prst="roundRect">
            <a:avLst>
              <a:gd name="adj" fmla="val 10131"/>
            </a:avLst>
          </a:prstGeom>
          <a:solidFill>
            <a:srgbClr val="FFFFFF"/>
          </a:solidFill>
          <a:ln w="25400" cap="flat" cmpd="sng" algn="ctr">
            <a:solidFill>
              <a:sysClr val="window" lastClr="FFFFFF"/>
            </a:solidFill>
            <a:prstDash val="solid"/>
          </a:ln>
          <a:effectLst/>
        </p:spPr>
        <p:txBody>
          <a:bodyPr anchor="ctr"/>
          <a:lstStyle/>
          <a:p>
            <a:pPr algn="ctr" eaLnBrk="1" fontAlgn="auto" hangingPunct="1">
              <a:lnSpc>
                <a:spcPct val="130000"/>
              </a:lnSpc>
              <a:spcBef>
                <a:spcPts val="0"/>
              </a:spcBef>
              <a:spcAft>
                <a:spcPts val="0"/>
              </a:spcAft>
              <a:defRPr/>
            </a:pPr>
            <a:r>
              <a:rPr lang="zh-CN" altLang="en-US" b="1" kern="0" dirty="0" smtClean="0">
                <a:ln w="18415" cmpd="sng">
                  <a:noFill/>
                  <a:prstDash val="solid"/>
                </a:ln>
                <a:solidFill>
                  <a:srgbClr val="E93D2B"/>
                </a:solidFill>
                <a:latin typeface="Arial Rounded MT Bold" pitchFamily="34" charset="0"/>
                <a:ea typeface="微软雅黑" pitchFamily="34" charset="-122"/>
                <a:cs typeface="Times New Roman" pitchFamily="18" charset="0"/>
              </a:rPr>
              <a:t>输入内容</a:t>
            </a:r>
            <a:endParaRPr lang="en-US" b="1" kern="0" dirty="0">
              <a:ln w="18415" cmpd="sng">
                <a:noFill/>
                <a:prstDash val="solid"/>
              </a:ln>
              <a:solidFill>
                <a:srgbClr val="E93D2B"/>
              </a:solidFill>
              <a:latin typeface="Arial Rounded MT Bold" pitchFamily="34" charset="0"/>
              <a:ea typeface="微软雅黑" pitchFamily="34" charset="-122"/>
              <a:cs typeface="Times New Roman" pitchFamily="18" charset="0"/>
            </a:endParaRPr>
          </a:p>
        </p:txBody>
      </p:sp>
    </p:spTree>
    <p:extLst>
      <p:ext uri="{BB962C8B-B14F-4D97-AF65-F5344CB8AC3E}">
        <p14:creationId xmlns:p14="http://schemas.microsoft.com/office/powerpoint/2010/main" xmlns="" val="461885246"/>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0-#ppt_w/2"/>
                                          </p:val>
                                        </p:tav>
                                        <p:tav tm="100000">
                                          <p:val>
                                            <p:strVal val="#ppt_x"/>
                                          </p:val>
                                        </p:tav>
                                      </p:tavLst>
                                    </p:anim>
                                    <p:anim calcmode="lin" valueType="num">
                                      <p:cBhvr additive="base">
                                        <p:cTn id="19" dur="500" fill="hold"/>
                                        <p:tgtEl>
                                          <p:spTgt spid="23"/>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2"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1+#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500" fill="hold"/>
                                        <p:tgtEl>
                                          <p:spTgt spid="26"/>
                                        </p:tgtEl>
                                        <p:attrNameLst>
                                          <p:attrName>ppt_x</p:attrName>
                                        </p:attrNameLst>
                                      </p:cBhvr>
                                      <p:tavLst>
                                        <p:tav tm="0">
                                          <p:val>
                                            <p:strVal val="0-#ppt_w/2"/>
                                          </p:val>
                                        </p:tav>
                                        <p:tav tm="100000">
                                          <p:val>
                                            <p:strVal val="#ppt_x"/>
                                          </p:val>
                                        </p:tav>
                                      </p:tavLst>
                                    </p:anim>
                                    <p:anim calcmode="lin" valueType="num">
                                      <p:cBhvr additive="base">
                                        <p:cTn id="29" dur="500" fill="hold"/>
                                        <p:tgtEl>
                                          <p:spTgt spid="26"/>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2" fill="hold" nodeType="after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1+#ppt_w/2"/>
                                          </p:val>
                                        </p:tav>
                                        <p:tav tm="100000">
                                          <p:val>
                                            <p:strVal val="#ppt_x"/>
                                          </p:val>
                                        </p:tav>
                                      </p:tavLst>
                                    </p:anim>
                                    <p:anim calcmode="lin" valueType="num">
                                      <p:cBhvr additive="base">
                                        <p:cTn id="34" dur="500" fill="hold"/>
                                        <p:tgtEl>
                                          <p:spTgt spid="25"/>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p:cTn id="38" dur="500" fill="hold"/>
                                        <p:tgtEl>
                                          <p:spTgt spid="3"/>
                                        </p:tgtEl>
                                        <p:attrNameLst>
                                          <p:attrName>ppt_w</p:attrName>
                                        </p:attrNameLst>
                                      </p:cBhvr>
                                      <p:tavLst>
                                        <p:tav tm="0">
                                          <p:val>
                                            <p:fltVal val="0"/>
                                          </p:val>
                                        </p:tav>
                                        <p:tav tm="100000">
                                          <p:val>
                                            <p:strVal val="#ppt_w"/>
                                          </p:val>
                                        </p:tav>
                                      </p:tavLst>
                                    </p:anim>
                                    <p:anim calcmode="lin" valueType="num">
                                      <p:cBhvr>
                                        <p:cTn id="39" dur="500" fill="hold"/>
                                        <p:tgtEl>
                                          <p:spTgt spid="3"/>
                                        </p:tgtEl>
                                        <p:attrNameLst>
                                          <p:attrName>ppt_h</p:attrName>
                                        </p:attrNameLst>
                                      </p:cBhvr>
                                      <p:tavLst>
                                        <p:tav tm="0">
                                          <p:val>
                                            <p:fltVal val="0"/>
                                          </p:val>
                                        </p:tav>
                                        <p:tav tm="100000">
                                          <p:val>
                                            <p:strVal val="#ppt_h"/>
                                          </p:val>
                                        </p:tav>
                                      </p:tavLst>
                                    </p:anim>
                                    <p:animEffect transition="in" filter="fade">
                                      <p:cBhvr>
                                        <p:cTn id="40" dur="500"/>
                                        <p:tgtEl>
                                          <p:spTgt spid="3"/>
                                        </p:tgtEl>
                                      </p:cBhvr>
                                    </p:animEffect>
                                  </p:childTnLst>
                                </p:cTn>
                              </p:par>
                              <p:par>
                                <p:cTn id="41" presetID="53" presetClass="entr" presetSubtype="16"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rot="10800000">
            <a:off x="806280" y="1509415"/>
            <a:ext cx="7235825" cy="1184275"/>
          </a:xfrm>
          <a:prstGeom prst="roundRect">
            <a:avLst>
              <a:gd name="adj" fmla="val 6171"/>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AutoShape 5"/>
          <p:cNvSpPr>
            <a:spLocks noChangeArrowheads="1"/>
          </p:cNvSpPr>
          <p:nvPr/>
        </p:nvSpPr>
        <p:spPr bwMode="auto">
          <a:xfrm rot="10800000">
            <a:off x="806280" y="2693690"/>
            <a:ext cx="7235825" cy="1184275"/>
          </a:xfrm>
          <a:prstGeom prst="roundRect">
            <a:avLst>
              <a:gd name="adj" fmla="val 6171"/>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 name="Rectangle 8"/>
          <p:cNvSpPr>
            <a:spLocks noChangeArrowheads="1"/>
          </p:cNvSpPr>
          <p:nvPr/>
        </p:nvSpPr>
        <p:spPr bwMode="auto">
          <a:xfrm>
            <a:off x="825330" y="1541165"/>
            <a:ext cx="2663825" cy="1152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200" b="1" u="none" strike="noStrike" kern="0" cap="none" spc="0" normalizeH="0" baseline="0" noProof="0" dirty="0" smtClean="0">
                <a:ln>
                  <a:noFill/>
                </a:ln>
                <a:solidFill>
                  <a:schemeClr val="tx1">
                    <a:lumMod val="75000"/>
                    <a:lumOff val="25000"/>
                  </a:schemeClr>
                </a:solidFill>
                <a:effectLst/>
                <a:uLnTx/>
                <a:uFillTx/>
              </a:rPr>
              <a:t>单击此处添加段落文字内容</a:t>
            </a:r>
          </a:p>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200" b="1" u="none" strike="noStrike" kern="0" cap="none" spc="0" normalizeH="0" baseline="0" noProof="0" dirty="0" smtClean="0">
                <a:ln>
                  <a:noFill/>
                </a:ln>
                <a:solidFill>
                  <a:schemeClr val="tx1">
                    <a:lumMod val="75000"/>
                    <a:lumOff val="25000"/>
                  </a:schemeClr>
                </a:solidFill>
                <a:effectLst/>
                <a:uLnTx/>
                <a:uFillTx/>
              </a:rPr>
              <a:t>单击此处添加段落文字内容</a:t>
            </a:r>
          </a:p>
        </p:txBody>
      </p:sp>
      <p:grpSp>
        <p:nvGrpSpPr>
          <p:cNvPr id="5" name="组合 4"/>
          <p:cNvGrpSpPr/>
          <p:nvPr/>
        </p:nvGrpSpPr>
        <p:grpSpPr>
          <a:xfrm>
            <a:off x="2971630" y="1232396"/>
            <a:ext cx="2908300" cy="2908300"/>
            <a:chOff x="2980361" y="1274307"/>
            <a:chExt cx="2908300" cy="2908300"/>
          </a:xfrm>
        </p:grpSpPr>
        <p:sp>
          <p:nvSpPr>
            <p:cNvPr id="6" name="AutoShape 6"/>
            <p:cNvSpPr>
              <a:spLocks noChangeArrowheads="1"/>
            </p:cNvSpPr>
            <p:nvPr/>
          </p:nvSpPr>
          <p:spPr bwMode="auto">
            <a:xfrm rot="2700000">
              <a:off x="3573293" y="1864857"/>
              <a:ext cx="1730375" cy="1730375"/>
            </a:xfrm>
            <a:prstGeom prst="roundRect">
              <a:avLst>
                <a:gd name="adj" fmla="val 4199"/>
              </a:avLst>
            </a:prstGeom>
            <a:gradFill rotWithShape="1">
              <a:gsLst>
                <a:gs pos="0">
                  <a:srgbClr val="FF0517"/>
                </a:gs>
                <a:gs pos="100000">
                  <a:srgbClr val="BC000D"/>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 name="WordArt 7"/>
            <p:cNvSpPr>
              <a:spLocks noChangeArrowheads="1" noChangeShapeType="1"/>
            </p:cNvSpPr>
            <p:nvPr/>
          </p:nvSpPr>
          <p:spPr bwMode="auto">
            <a:xfrm>
              <a:off x="3720930" y="2609394"/>
              <a:ext cx="1441450" cy="227013"/>
            </a:xfrm>
            <a:prstGeom prst="rect">
              <a:avLst/>
            </a:prstGeom>
            <a:extLst>
              <a:ext uri="{AF507438-7753-43E0-B8FC-AC1667EBCBE1}">
                <a14:hiddenEffects xmlns:a14="http://schemas.microsoft.com/office/drawing/2010/main" xmlns="">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w="9525" cmpd="sng">
                    <a:solidFill>
                      <a:srgbClr val="FFFFFF"/>
                    </a:solidFill>
                    <a:round/>
                    <a:headEnd/>
                    <a:tailEnd/>
                  </a:ln>
                  <a:solidFill>
                    <a:srgbClr val="FFFFFF"/>
                  </a:solidFill>
                  <a:effectLst/>
                  <a:uLnTx/>
                  <a:uFillTx/>
                  <a:latin typeface="黑体"/>
                  <a:ea typeface="黑体"/>
                </a:rPr>
                <a:t>双击添加标题文字</a:t>
              </a:r>
            </a:p>
          </p:txBody>
        </p:sp>
        <p:sp>
          <p:nvSpPr>
            <p:cNvPr id="8" name="AutoShape 9"/>
            <p:cNvSpPr>
              <a:spLocks noChangeArrowheads="1"/>
            </p:cNvSpPr>
            <p:nvPr/>
          </p:nvSpPr>
          <p:spPr bwMode="auto">
            <a:xfrm rot="13500000">
              <a:off x="2977186" y="3310276"/>
              <a:ext cx="1558925" cy="185738"/>
            </a:xfrm>
            <a:custGeom>
              <a:avLst/>
              <a:gdLst>
                <a:gd name="G0" fmla="+- 0 0 0"/>
                <a:gd name="G1" fmla="+- 21600 0 0"/>
                <a:gd name="G2" fmla="*/ 0 1 2"/>
                <a:gd name="G3" fmla="+- 21600 0 G2"/>
                <a:gd name="G4" fmla="+/ 0 21600 2"/>
                <a:gd name="G5" fmla="+/ G1 0 2"/>
                <a:gd name="G6" fmla="*/ 21600 21600 0"/>
                <a:gd name="G7" fmla="*/ G6 1 2"/>
                <a:gd name="G8" fmla="+- 21600 0 G7"/>
                <a:gd name="G9" fmla="*/ 21600 1 2"/>
                <a:gd name="G10" fmla="+- 0 0 G9"/>
                <a:gd name="G11" fmla="?: G10 G8 0"/>
                <a:gd name="G12" fmla="?: G10 G7 21600"/>
                <a:gd name="T0" fmla="*/ 21600 w 21600"/>
                <a:gd name="T1" fmla="*/ 10800 h 21600"/>
                <a:gd name="T2" fmla="*/ 10800 w 21600"/>
                <a:gd name="T3" fmla="*/ 21600 h 21600"/>
                <a:gd name="T4" fmla="*/ 0 w 21600"/>
                <a:gd name="T5" fmla="*/ 10800 h 21600"/>
                <a:gd name="T6" fmla="*/ 10800 w 21600"/>
                <a:gd name="T7" fmla="*/ 0 h 21600"/>
                <a:gd name="T8" fmla="*/ 1800 w 21600"/>
                <a:gd name="T9" fmla="*/ 1800 h 21600"/>
                <a:gd name="T10" fmla="*/ 19800 w 21600"/>
                <a:gd name="T11" fmla="*/ 19800 h 21600"/>
              </a:gdLst>
              <a:ahLst/>
              <a:cxnLst>
                <a:cxn ang="0">
                  <a:pos x="T0" y="T1"/>
                </a:cxn>
                <a:cxn ang="0">
                  <a:pos x="T2" y="T3"/>
                </a:cxn>
                <a:cxn ang="0">
                  <a:pos x="T4" y="T5"/>
                </a:cxn>
                <a:cxn ang="0">
                  <a:pos x="T6" y="T7"/>
                </a:cxn>
              </a:cxnLst>
              <a:rect l="T8" t="T9" r="T10" b="T11"/>
              <a:pathLst>
                <a:path w="21600" h="21600">
                  <a:moveTo>
                    <a:pt x="0" y="0"/>
                  </a:moveTo>
                  <a:lnTo>
                    <a:pt x="0" y="21600"/>
                  </a:lnTo>
                  <a:lnTo>
                    <a:pt x="21600" y="21600"/>
                  </a:lnTo>
                  <a:lnTo>
                    <a:pt x="21600" y="0"/>
                  </a:lnTo>
                  <a:close/>
                </a:path>
              </a:pathLst>
            </a:custGeom>
            <a:gradFill rotWithShape="1">
              <a:gsLst>
                <a:gs pos="0">
                  <a:srgbClr val="FFFFFF">
                    <a:alpha val="0"/>
                  </a:srgbClr>
                </a:gs>
                <a:gs pos="100000">
                  <a:srgbClr val="FF0517">
                    <a:alpha val="50000"/>
                  </a:srgbClr>
                </a:gs>
              </a:gsLst>
              <a:lin ang="54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 name="AutoShape 10"/>
            <p:cNvSpPr>
              <a:spLocks noChangeArrowheads="1"/>
            </p:cNvSpPr>
            <p:nvPr/>
          </p:nvSpPr>
          <p:spPr bwMode="auto">
            <a:xfrm rot="2700000">
              <a:off x="4336086" y="1960901"/>
              <a:ext cx="1558925" cy="185738"/>
            </a:xfrm>
            <a:custGeom>
              <a:avLst/>
              <a:gdLst>
                <a:gd name="G0" fmla="+- 0 0 0"/>
                <a:gd name="G1" fmla="+- 21600 0 0"/>
                <a:gd name="G2" fmla="*/ 0 1 2"/>
                <a:gd name="G3" fmla="+- 21600 0 G2"/>
                <a:gd name="G4" fmla="+/ 0 21600 2"/>
                <a:gd name="G5" fmla="+/ G1 0 2"/>
                <a:gd name="G6" fmla="*/ 21600 21600 0"/>
                <a:gd name="G7" fmla="*/ G6 1 2"/>
                <a:gd name="G8" fmla="+- 21600 0 G7"/>
                <a:gd name="G9" fmla="*/ 21600 1 2"/>
                <a:gd name="G10" fmla="+- 0 0 G9"/>
                <a:gd name="G11" fmla="?: G10 G8 0"/>
                <a:gd name="G12" fmla="?: G10 G7 21600"/>
                <a:gd name="T0" fmla="*/ 21600 w 21600"/>
                <a:gd name="T1" fmla="*/ 10800 h 21600"/>
                <a:gd name="T2" fmla="*/ 10800 w 21600"/>
                <a:gd name="T3" fmla="*/ 21600 h 21600"/>
                <a:gd name="T4" fmla="*/ 0 w 21600"/>
                <a:gd name="T5" fmla="*/ 10800 h 21600"/>
                <a:gd name="T6" fmla="*/ 10800 w 21600"/>
                <a:gd name="T7" fmla="*/ 0 h 21600"/>
                <a:gd name="T8" fmla="*/ 1800 w 21600"/>
                <a:gd name="T9" fmla="*/ 1800 h 21600"/>
                <a:gd name="T10" fmla="*/ 19800 w 21600"/>
                <a:gd name="T11" fmla="*/ 19800 h 21600"/>
              </a:gdLst>
              <a:ahLst/>
              <a:cxnLst>
                <a:cxn ang="0">
                  <a:pos x="T0" y="T1"/>
                </a:cxn>
                <a:cxn ang="0">
                  <a:pos x="T2" y="T3"/>
                </a:cxn>
                <a:cxn ang="0">
                  <a:pos x="T4" y="T5"/>
                </a:cxn>
                <a:cxn ang="0">
                  <a:pos x="T6" y="T7"/>
                </a:cxn>
              </a:cxnLst>
              <a:rect l="T8" t="T9" r="T10" b="T11"/>
              <a:pathLst>
                <a:path w="21600" h="21600">
                  <a:moveTo>
                    <a:pt x="0" y="0"/>
                  </a:moveTo>
                  <a:lnTo>
                    <a:pt x="0" y="21600"/>
                  </a:lnTo>
                  <a:lnTo>
                    <a:pt x="21600" y="21600"/>
                  </a:lnTo>
                  <a:lnTo>
                    <a:pt x="21600" y="0"/>
                  </a:lnTo>
                  <a:close/>
                </a:path>
              </a:pathLst>
            </a:custGeom>
            <a:gradFill rotWithShape="1">
              <a:gsLst>
                <a:gs pos="0">
                  <a:srgbClr val="FFFFFF">
                    <a:alpha val="0"/>
                  </a:srgbClr>
                </a:gs>
                <a:gs pos="100000">
                  <a:srgbClr val="FF0517">
                    <a:alpha val="50000"/>
                  </a:srgbClr>
                </a:gs>
              </a:gsLst>
              <a:lin ang="54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 name="AutoShape 11"/>
            <p:cNvSpPr>
              <a:spLocks noChangeArrowheads="1"/>
            </p:cNvSpPr>
            <p:nvPr/>
          </p:nvSpPr>
          <p:spPr bwMode="auto">
            <a:xfrm rot="18900000" flipH="1">
              <a:off x="2980361" y="1960901"/>
              <a:ext cx="1558925" cy="185738"/>
            </a:xfrm>
            <a:custGeom>
              <a:avLst/>
              <a:gdLst>
                <a:gd name="G0" fmla="+- 0 0 0"/>
                <a:gd name="G1" fmla="+- 21600 0 0"/>
                <a:gd name="G2" fmla="*/ 0 1 2"/>
                <a:gd name="G3" fmla="+- 21600 0 G2"/>
                <a:gd name="G4" fmla="+/ 0 21600 2"/>
                <a:gd name="G5" fmla="+/ G1 0 2"/>
                <a:gd name="G6" fmla="*/ 21600 21600 0"/>
                <a:gd name="G7" fmla="*/ G6 1 2"/>
                <a:gd name="G8" fmla="+- 21600 0 G7"/>
                <a:gd name="G9" fmla="*/ 21600 1 2"/>
                <a:gd name="G10" fmla="+- 0 0 G9"/>
                <a:gd name="G11" fmla="?: G10 G8 0"/>
                <a:gd name="G12" fmla="?: G10 G7 21600"/>
                <a:gd name="T0" fmla="*/ 21600 w 21600"/>
                <a:gd name="T1" fmla="*/ 10800 h 21600"/>
                <a:gd name="T2" fmla="*/ 10800 w 21600"/>
                <a:gd name="T3" fmla="*/ 21600 h 21600"/>
                <a:gd name="T4" fmla="*/ 0 w 21600"/>
                <a:gd name="T5" fmla="*/ 10800 h 21600"/>
                <a:gd name="T6" fmla="*/ 10800 w 21600"/>
                <a:gd name="T7" fmla="*/ 0 h 21600"/>
                <a:gd name="T8" fmla="*/ 1800 w 21600"/>
                <a:gd name="T9" fmla="*/ 1800 h 21600"/>
                <a:gd name="T10" fmla="*/ 19800 w 21600"/>
                <a:gd name="T11" fmla="*/ 19800 h 21600"/>
              </a:gdLst>
              <a:ahLst/>
              <a:cxnLst>
                <a:cxn ang="0">
                  <a:pos x="T0" y="T1"/>
                </a:cxn>
                <a:cxn ang="0">
                  <a:pos x="T2" y="T3"/>
                </a:cxn>
                <a:cxn ang="0">
                  <a:pos x="T4" y="T5"/>
                </a:cxn>
                <a:cxn ang="0">
                  <a:pos x="T6" y="T7"/>
                </a:cxn>
              </a:cxnLst>
              <a:rect l="T8" t="T9" r="T10" b="T11"/>
              <a:pathLst>
                <a:path w="21600" h="21600">
                  <a:moveTo>
                    <a:pt x="0" y="0"/>
                  </a:moveTo>
                  <a:lnTo>
                    <a:pt x="0" y="21600"/>
                  </a:lnTo>
                  <a:lnTo>
                    <a:pt x="21600" y="21600"/>
                  </a:lnTo>
                  <a:lnTo>
                    <a:pt x="21600" y="0"/>
                  </a:lnTo>
                  <a:close/>
                </a:path>
              </a:pathLst>
            </a:custGeom>
            <a:gradFill rotWithShape="1">
              <a:gsLst>
                <a:gs pos="0">
                  <a:srgbClr val="FFFFFF">
                    <a:alpha val="0"/>
                  </a:srgbClr>
                </a:gs>
                <a:gs pos="100000">
                  <a:srgbClr val="FF0517">
                    <a:alpha val="50000"/>
                  </a:srgbClr>
                </a:gs>
              </a:gsLst>
              <a:lin ang="54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AutoShape 12"/>
            <p:cNvSpPr>
              <a:spLocks noChangeArrowheads="1"/>
            </p:cNvSpPr>
            <p:nvPr/>
          </p:nvSpPr>
          <p:spPr bwMode="auto">
            <a:xfrm rot="8100000" flipH="1">
              <a:off x="4329736" y="3310276"/>
              <a:ext cx="1558925" cy="185738"/>
            </a:xfrm>
            <a:custGeom>
              <a:avLst/>
              <a:gdLst>
                <a:gd name="G0" fmla="+- 0 0 0"/>
                <a:gd name="G1" fmla="+- 21600 0 0"/>
                <a:gd name="G2" fmla="*/ 0 1 2"/>
                <a:gd name="G3" fmla="+- 21600 0 G2"/>
                <a:gd name="G4" fmla="+/ 0 21600 2"/>
                <a:gd name="G5" fmla="+/ G1 0 2"/>
                <a:gd name="G6" fmla="*/ 21600 21600 0"/>
                <a:gd name="G7" fmla="*/ G6 1 2"/>
                <a:gd name="G8" fmla="+- 21600 0 G7"/>
                <a:gd name="G9" fmla="*/ 21600 1 2"/>
                <a:gd name="G10" fmla="+- 0 0 G9"/>
                <a:gd name="G11" fmla="?: G10 G8 0"/>
                <a:gd name="G12" fmla="?: G10 G7 21600"/>
                <a:gd name="T0" fmla="*/ 21600 w 21600"/>
                <a:gd name="T1" fmla="*/ 10800 h 21600"/>
                <a:gd name="T2" fmla="*/ 10800 w 21600"/>
                <a:gd name="T3" fmla="*/ 21600 h 21600"/>
                <a:gd name="T4" fmla="*/ 0 w 21600"/>
                <a:gd name="T5" fmla="*/ 10800 h 21600"/>
                <a:gd name="T6" fmla="*/ 10800 w 21600"/>
                <a:gd name="T7" fmla="*/ 0 h 21600"/>
                <a:gd name="T8" fmla="*/ 1800 w 21600"/>
                <a:gd name="T9" fmla="*/ 1800 h 21600"/>
                <a:gd name="T10" fmla="*/ 19800 w 21600"/>
                <a:gd name="T11" fmla="*/ 19800 h 21600"/>
              </a:gdLst>
              <a:ahLst/>
              <a:cxnLst>
                <a:cxn ang="0">
                  <a:pos x="T0" y="T1"/>
                </a:cxn>
                <a:cxn ang="0">
                  <a:pos x="T2" y="T3"/>
                </a:cxn>
                <a:cxn ang="0">
                  <a:pos x="T4" y="T5"/>
                </a:cxn>
                <a:cxn ang="0">
                  <a:pos x="T6" y="T7"/>
                </a:cxn>
              </a:cxnLst>
              <a:rect l="T8" t="T9" r="T10" b="T11"/>
              <a:pathLst>
                <a:path w="21600" h="21600">
                  <a:moveTo>
                    <a:pt x="0" y="0"/>
                  </a:moveTo>
                  <a:lnTo>
                    <a:pt x="0" y="21600"/>
                  </a:lnTo>
                  <a:lnTo>
                    <a:pt x="21600" y="21600"/>
                  </a:lnTo>
                  <a:lnTo>
                    <a:pt x="21600" y="0"/>
                  </a:lnTo>
                  <a:close/>
                </a:path>
              </a:pathLst>
            </a:custGeom>
            <a:gradFill rotWithShape="1">
              <a:gsLst>
                <a:gs pos="0">
                  <a:srgbClr val="FFFFFF">
                    <a:alpha val="0"/>
                  </a:srgbClr>
                </a:gs>
                <a:gs pos="100000">
                  <a:srgbClr val="FF0517">
                    <a:alpha val="50000"/>
                  </a:srgbClr>
                </a:gs>
              </a:gsLst>
              <a:lin ang="54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2" name="Rectangle 13"/>
          <p:cNvSpPr>
            <a:spLocks noChangeArrowheads="1"/>
          </p:cNvSpPr>
          <p:nvPr/>
        </p:nvSpPr>
        <p:spPr bwMode="auto">
          <a:xfrm>
            <a:off x="5146505" y="1541165"/>
            <a:ext cx="2879725" cy="1152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200" b="1" u="none" strike="noStrike" kern="0" cap="none" spc="0" normalizeH="0" baseline="0" noProof="0" dirty="0" smtClean="0">
                <a:ln>
                  <a:noFill/>
                </a:ln>
                <a:solidFill>
                  <a:schemeClr val="tx1">
                    <a:lumMod val="75000"/>
                    <a:lumOff val="25000"/>
                  </a:schemeClr>
                </a:solidFill>
                <a:effectLst/>
                <a:uLnTx/>
                <a:uFillTx/>
              </a:rPr>
              <a:t>单击此处添加段落文字内容</a:t>
            </a:r>
          </a:p>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200" b="1" u="none" strike="noStrike" kern="0" cap="none" spc="0" normalizeH="0" baseline="0" noProof="0" dirty="0" smtClean="0">
                <a:ln>
                  <a:noFill/>
                </a:ln>
                <a:solidFill>
                  <a:schemeClr val="tx1">
                    <a:lumMod val="75000"/>
                    <a:lumOff val="25000"/>
                  </a:schemeClr>
                </a:solidFill>
                <a:effectLst/>
                <a:uLnTx/>
                <a:uFillTx/>
              </a:rPr>
              <a:t>单击此处添加段落文字内容</a:t>
            </a:r>
          </a:p>
        </p:txBody>
      </p:sp>
      <p:sp>
        <p:nvSpPr>
          <p:cNvPr id="13" name="Rectangle 14"/>
          <p:cNvSpPr>
            <a:spLocks noChangeArrowheads="1"/>
          </p:cNvSpPr>
          <p:nvPr/>
        </p:nvSpPr>
        <p:spPr bwMode="auto">
          <a:xfrm>
            <a:off x="825330" y="2693690"/>
            <a:ext cx="2663825" cy="1152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200" b="1" u="none" strike="noStrike" kern="0" cap="none" spc="0" normalizeH="0" baseline="0" noProof="0" dirty="0" smtClean="0">
                <a:ln>
                  <a:noFill/>
                </a:ln>
                <a:solidFill>
                  <a:schemeClr val="tx1">
                    <a:lumMod val="75000"/>
                    <a:lumOff val="25000"/>
                  </a:schemeClr>
                </a:solidFill>
                <a:effectLst/>
                <a:uLnTx/>
                <a:uFillTx/>
              </a:rPr>
              <a:t>单击此处添加段落文字内容</a:t>
            </a:r>
          </a:p>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200" b="1" u="none" strike="noStrike" kern="0" cap="none" spc="0" normalizeH="0" baseline="0" noProof="0" dirty="0" smtClean="0">
                <a:ln>
                  <a:noFill/>
                </a:ln>
                <a:solidFill>
                  <a:schemeClr val="tx1">
                    <a:lumMod val="75000"/>
                    <a:lumOff val="25000"/>
                  </a:schemeClr>
                </a:solidFill>
                <a:effectLst/>
                <a:uLnTx/>
                <a:uFillTx/>
              </a:rPr>
              <a:t>单击此处添加段落文字内容</a:t>
            </a:r>
          </a:p>
        </p:txBody>
      </p:sp>
      <p:sp>
        <p:nvSpPr>
          <p:cNvPr id="14" name="Rectangle 15"/>
          <p:cNvSpPr>
            <a:spLocks noChangeArrowheads="1"/>
          </p:cNvSpPr>
          <p:nvPr/>
        </p:nvSpPr>
        <p:spPr bwMode="auto">
          <a:xfrm>
            <a:off x="5146505" y="2693690"/>
            <a:ext cx="2879725" cy="1152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200" b="1" u="none" strike="noStrike" kern="0" cap="none" spc="0" normalizeH="0" baseline="0" noProof="0" smtClean="0">
                <a:ln>
                  <a:noFill/>
                </a:ln>
                <a:solidFill>
                  <a:schemeClr val="tx1">
                    <a:lumMod val="75000"/>
                    <a:lumOff val="25000"/>
                  </a:schemeClr>
                </a:solidFill>
                <a:effectLst/>
                <a:uLnTx/>
                <a:uFillTx/>
              </a:rPr>
              <a:t>单击此处添加段落文字内容</a:t>
            </a:r>
          </a:p>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200" b="1" u="none" strike="noStrike" kern="0" cap="none" spc="0" normalizeH="0" baseline="0" noProof="0" smtClean="0">
                <a:ln>
                  <a:noFill/>
                </a:ln>
                <a:solidFill>
                  <a:schemeClr val="tx1">
                    <a:lumMod val="75000"/>
                    <a:lumOff val="25000"/>
                  </a:schemeClr>
                </a:solidFill>
                <a:effectLst/>
                <a:uLnTx/>
                <a:uFillTx/>
              </a:rPr>
              <a:t>单击此处添加段落文字内容</a:t>
            </a:r>
          </a:p>
        </p:txBody>
      </p:sp>
      <p:sp>
        <p:nvSpPr>
          <p:cNvPr id="15" name="TextBox 14"/>
          <p:cNvSpPr txBox="1"/>
          <p:nvPr/>
        </p:nvSpPr>
        <p:spPr>
          <a:xfrm>
            <a:off x="827584" y="195486"/>
            <a:ext cx="1643399" cy="369332"/>
          </a:xfrm>
          <a:prstGeom prst="rect">
            <a:avLst/>
          </a:prstGeom>
          <a:noFill/>
        </p:spPr>
        <p:txBody>
          <a:bodyPr wrap="none" rtlCol="0">
            <a:spAutoFit/>
          </a:bodyPr>
          <a:lstStyle/>
          <a:p>
            <a:r>
              <a:rPr lang="en-US" altLang="zh-CN" dirty="0" smtClean="0">
                <a:solidFill>
                  <a:srgbClr val="E93D2B"/>
                </a:solidFill>
                <a:latin typeface="Impact" pitchFamily="34" charset="0"/>
              </a:rPr>
              <a:t>DESIGN</a:t>
            </a:r>
            <a:r>
              <a:rPr lang="en-US" altLang="zh-CN" b="1" dirty="0" smtClean="0">
                <a:latin typeface="+mn-ea"/>
              </a:rPr>
              <a:t>|</a:t>
            </a:r>
            <a:r>
              <a:rPr lang="en-US" altLang="zh-CN" dirty="0" smtClean="0">
                <a:solidFill>
                  <a:schemeClr val="tx1">
                    <a:lumMod val="75000"/>
                    <a:lumOff val="25000"/>
                  </a:schemeClr>
                </a:solidFill>
                <a:latin typeface="微软雅黑" pitchFamily="34" charset="-122"/>
                <a:ea typeface="微软雅黑" pitchFamily="34" charset="-122"/>
              </a:rPr>
              <a:t>LOGO</a:t>
            </a:r>
            <a:endParaRPr lang="zh-CN" altLang="en-US"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795440492"/>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16" presetClass="entr" presetSubtype="37"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outVertical)">
                                      <p:cBhvr>
                                        <p:cTn id="13" dur="500"/>
                                        <p:tgtEl>
                                          <p:spTgt spid="2"/>
                                        </p:tgtEl>
                                      </p:cBhvr>
                                    </p:animEffect>
                                  </p:childTnLst>
                                </p:cTn>
                              </p:par>
                            </p:childTnLst>
                          </p:cTn>
                        </p:par>
                        <p:par>
                          <p:cTn id="14" fill="hold">
                            <p:stCondLst>
                              <p:cond delay="1000"/>
                            </p:stCondLst>
                            <p:childTnLst>
                              <p:par>
                                <p:cTn id="15" presetID="16" presetClass="entr" presetSubtype="37"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Vertical)">
                                      <p:cBhvr>
                                        <p:cTn id="17" dur="500"/>
                                        <p:tgtEl>
                                          <p:spTgt spid="3"/>
                                        </p:tgtEl>
                                      </p:cBhvr>
                                    </p:animEffect>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1+#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13405" y="1016743"/>
            <a:ext cx="3166938" cy="3110013"/>
            <a:chOff x="2938153" y="542979"/>
            <a:chExt cx="5724520" cy="5671580"/>
          </a:xfrm>
        </p:grpSpPr>
        <p:grpSp>
          <p:nvGrpSpPr>
            <p:cNvPr id="3" name="组合 2"/>
            <p:cNvGrpSpPr/>
            <p:nvPr/>
          </p:nvGrpSpPr>
          <p:grpSpPr>
            <a:xfrm>
              <a:off x="2938153" y="542979"/>
              <a:ext cx="5724520" cy="5671580"/>
              <a:chOff x="7477496" y="542979"/>
              <a:chExt cx="5724522" cy="5671580"/>
            </a:xfrm>
          </p:grpSpPr>
          <p:grpSp>
            <p:nvGrpSpPr>
              <p:cNvPr id="9" name="组合 8"/>
              <p:cNvGrpSpPr/>
              <p:nvPr/>
            </p:nvGrpSpPr>
            <p:grpSpPr>
              <a:xfrm>
                <a:off x="7477496" y="542979"/>
                <a:ext cx="5724522" cy="5671580"/>
                <a:chOff x="2840182" y="493993"/>
                <a:chExt cx="5724522" cy="5671580"/>
              </a:xfrm>
              <a:effectLst>
                <a:outerShdw blurRad="584200" dist="88900" dir="7200000" sx="105000" sy="105000" algn="r" rotWithShape="0">
                  <a:prstClr val="black">
                    <a:alpha val="20000"/>
                  </a:prstClr>
                </a:outerShdw>
              </a:effectLst>
            </p:grpSpPr>
            <p:grpSp>
              <p:nvGrpSpPr>
                <p:cNvPr id="34" name="组合 33"/>
                <p:cNvGrpSpPr/>
                <p:nvPr/>
              </p:nvGrpSpPr>
              <p:grpSpPr>
                <a:xfrm>
                  <a:off x="4575542" y="493993"/>
                  <a:ext cx="2253802" cy="2305319"/>
                  <a:chOff x="4964806" y="658391"/>
                  <a:chExt cx="2253802" cy="2305319"/>
                </a:xfrm>
                <a:effectLst>
                  <a:outerShdw blurRad="279400" dist="127000" dir="7740000" sx="102000" sy="102000" algn="r" rotWithShape="0">
                    <a:prstClr val="black">
                      <a:alpha val="40000"/>
                    </a:prstClr>
                  </a:outerShdw>
                </a:effectLst>
              </p:grpSpPr>
              <p:sp>
                <p:nvSpPr>
                  <p:cNvPr id="44" name="泪滴形 43"/>
                  <p:cNvSpPr/>
                  <p:nvPr/>
                </p:nvSpPr>
                <p:spPr>
                  <a:xfrm rot="8119616">
                    <a:off x="4964806" y="658391"/>
                    <a:ext cx="2253802" cy="2305319"/>
                  </a:xfrm>
                  <a:prstGeom prst="teardrop">
                    <a:avLst>
                      <a:gd name="adj" fmla="val 101143"/>
                    </a:avLst>
                  </a:prstGeom>
                  <a:gradFill>
                    <a:gsLst>
                      <a:gs pos="100000">
                        <a:schemeClr val="bg1"/>
                      </a:gs>
                      <a:gs pos="67000">
                        <a:schemeClr val="bg1">
                          <a:lumMod val="95000"/>
                        </a:schemeClr>
                      </a:gs>
                      <a:gs pos="31000">
                        <a:schemeClr val="bg1">
                          <a:lumMod val="85000"/>
                        </a:schemeClr>
                      </a:gs>
                      <a:gs pos="0">
                        <a:schemeClr val="bg1">
                          <a:lumMod val="75000"/>
                        </a:schemeClr>
                      </a:gs>
                    </a:gsLst>
                    <a:lin ang="7800000" scaled="0"/>
                  </a:gradFill>
                  <a:ln w="57150">
                    <a:gradFill>
                      <a:gsLst>
                        <a:gs pos="16000">
                          <a:schemeClr val="bg1">
                            <a:lumMod val="85000"/>
                          </a:schemeClr>
                        </a:gs>
                        <a:gs pos="0">
                          <a:schemeClr val="bg1">
                            <a:lumMod val="75000"/>
                          </a:schemeClr>
                        </a:gs>
                        <a:gs pos="100000">
                          <a:schemeClr val="bg1">
                            <a:lumMod val="96000"/>
                          </a:schemeClr>
                        </a:gs>
                      </a:gsLst>
                      <a:lin ang="17400000" scaled="0"/>
                    </a:gradFill>
                  </a:ln>
                  <a:scene3d>
                    <a:camera prst="orthographicFront"/>
                    <a:lightRig rig="threePt" dir="t">
                      <a:rot lat="0" lon="0" rev="78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endParaRPr>
                  </a:p>
                </p:txBody>
              </p:sp>
              <p:sp>
                <p:nvSpPr>
                  <p:cNvPr id="45" name="泪滴形 44"/>
                  <p:cNvSpPr/>
                  <p:nvPr/>
                </p:nvSpPr>
                <p:spPr>
                  <a:xfrm rot="8119616">
                    <a:off x="5065848" y="780372"/>
                    <a:ext cx="2051718" cy="2053636"/>
                  </a:xfrm>
                  <a:prstGeom prst="teardrop">
                    <a:avLst>
                      <a:gd name="adj" fmla="val 101143"/>
                    </a:avLst>
                  </a:prstGeom>
                  <a:solidFill>
                    <a:srgbClr val="E93D2B"/>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endParaRPr>
                  </a:p>
                </p:txBody>
              </p:sp>
            </p:grpSp>
            <p:grpSp>
              <p:nvGrpSpPr>
                <p:cNvPr id="35" name="组合 34"/>
                <p:cNvGrpSpPr/>
                <p:nvPr/>
              </p:nvGrpSpPr>
              <p:grpSpPr>
                <a:xfrm flipV="1">
                  <a:off x="4557867" y="3860254"/>
                  <a:ext cx="2253802" cy="2305319"/>
                  <a:chOff x="4964806" y="658391"/>
                  <a:chExt cx="2253802" cy="2305319"/>
                </a:xfrm>
                <a:effectLst>
                  <a:outerShdw blurRad="279400" dist="127000" dir="7740000" sx="102000" sy="102000" algn="r" rotWithShape="0">
                    <a:prstClr val="black">
                      <a:alpha val="40000"/>
                    </a:prstClr>
                  </a:outerShdw>
                </a:effectLst>
              </p:grpSpPr>
              <p:sp>
                <p:nvSpPr>
                  <p:cNvPr id="42" name="泪滴形 41"/>
                  <p:cNvSpPr/>
                  <p:nvPr/>
                </p:nvSpPr>
                <p:spPr>
                  <a:xfrm rot="8119616">
                    <a:off x="4964806" y="658391"/>
                    <a:ext cx="2253802" cy="2305319"/>
                  </a:xfrm>
                  <a:prstGeom prst="teardrop">
                    <a:avLst>
                      <a:gd name="adj" fmla="val 101143"/>
                    </a:avLst>
                  </a:prstGeom>
                  <a:gradFill>
                    <a:gsLst>
                      <a:gs pos="100000">
                        <a:schemeClr val="bg1"/>
                      </a:gs>
                      <a:gs pos="67000">
                        <a:schemeClr val="bg1">
                          <a:lumMod val="95000"/>
                        </a:schemeClr>
                      </a:gs>
                      <a:gs pos="31000">
                        <a:schemeClr val="bg1">
                          <a:lumMod val="85000"/>
                        </a:schemeClr>
                      </a:gs>
                      <a:gs pos="0">
                        <a:schemeClr val="bg1">
                          <a:lumMod val="75000"/>
                        </a:schemeClr>
                      </a:gs>
                    </a:gsLst>
                    <a:lin ang="7800000" scaled="0"/>
                  </a:gradFill>
                  <a:ln w="57150">
                    <a:gradFill>
                      <a:gsLst>
                        <a:gs pos="16000">
                          <a:schemeClr val="bg1">
                            <a:lumMod val="85000"/>
                          </a:schemeClr>
                        </a:gs>
                        <a:gs pos="0">
                          <a:schemeClr val="bg1">
                            <a:lumMod val="75000"/>
                          </a:schemeClr>
                        </a:gs>
                        <a:gs pos="100000">
                          <a:schemeClr val="bg1">
                            <a:lumMod val="96000"/>
                          </a:schemeClr>
                        </a:gs>
                      </a:gsLst>
                      <a:lin ang="17400000" scaled="0"/>
                    </a:gradFill>
                  </a:ln>
                  <a:scene3d>
                    <a:camera prst="orthographicFront"/>
                    <a:lightRig rig="threePt" dir="t">
                      <a:rot lat="0" lon="0" rev="78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endParaRPr>
                  </a:p>
                </p:txBody>
              </p:sp>
              <p:sp>
                <p:nvSpPr>
                  <p:cNvPr id="43" name="泪滴形 42"/>
                  <p:cNvSpPr/>
                  <p:nvPr/>
                </p:nvSpPr>
                <p:spPr>
                  <a:xfrm rot="8119616">
                    <a:off x="5065848" y="780372"/>
                    <a:ext cx="2051718" cy="2053636"/>
                  </a:xfrm>
                  <a:prstGeom prst="teardrop">
                    <a:avLst>
                      <a:gd name="adj" fmla="val 101143"/>
                    </a:avLst>
                  </a:prstGeom>
                  <a:solidFill>
                    <a:srgbClr val="E93D2B"/>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endParaRPr>
                  </a:p>
                </p:txBody>
              </p:sp>
            </p:grpSp>
            <p:grpSp>
              <p:nvGrpSpPr>
                <p:cNvPr id="36" name="组合 35"/>
                <p:cNvGrpSpPr/>
                <p:nvPr/>
              </p:nvGrpSpPr>
              <p:grpSpPr>
                <a:xfrm rot="5400000">
                  <a:off x="6285144" y="2174902"/>
                  <a:ext cx="2253802" cy="2305319"/>
                  <a:chOff x="4964806" y="658391"/>
                  <a:chExt cx="2253802" cy="2305319"/>
                </a:xfrm>
                <a:effectLst>
                  <a:outerShdw blurRad="279400" dist="127000" dir="7740000" sx="102000" sy="102000" algn="r" rotWithShape="0">
                    <a:prstClr val="black">
                      <a:alpha val="40000"/>
                    </a:prstClr>
                  </a:outerShdw>
                </a:effectLst>
              </p:grpSpPr>
              <p:sp>
                <p:nvSpPr>
                  <p:cNvPr id="40" name="泪滴形 39"/>
                  <p:cNvSpPr/>
                  <p:nvPr/>
                </p:nvSpPr>
                <p:spPr>
                  <a:xfrm rot="8119616">
                    <a:off x="4964806" y="658391"/>
                    <a:ext cx="2253802" cy="2305319"/>
                  </a:xfrm>
                  <a:prstGeom prst="teardrop">
                    <a:avLst>
                      <a:gd name="adj" fmla="val 101143"/>
                    </a:avLst>
                  </a:prstGeom>
                  <a:gradFill>
                    <a:gsLst>
                      <a:gs pos="100000">
                        <a:schemeClr val="bg1"/>
                      </a:gs>
                      <a:gs pos="67000">
                        <a:schemeClr val="bg1">
                          <a:lumMod val="95000"/>
                        </a:schemeClr>
                      </a:gs>
                      <a:gs pos="31000">
                        <a:schemeClr val="bg1">
                          <a:lumMod val="85000"/>
                        </a:schemeClr>
                      </a:gs>
                      <a:gs pos="0">
                        <a:schemeClr val="bg1">
                          <a:lumMod val="75000"/>
                        </a:schemeClr>
                      </a:gs>
                    </a:gsLst>
                    <a:lin ang="7800000" scaled="0"/>
                  </a:gradFill>
                  <a:ln w="57150">
                    <a:gradFill>
                      <a:gsLst>
                        <a:gs pos="16000">
                          <a:schemeClr val="bg1">
                            <a:lumMod val="85000"/>
                          </a:schemeClr>
                        </a:gs>
                        <a:gs pos="0">
                          <a:schemeClr val="bg1">
                            <a:lumMod val="75000"/>
                          </a:schemeClr>
                        </a:gs>
                        <a:gs pos="100000">
                          <a:schemeClr val="bg1">
                            <a:lumMod val="96000"/>
                          </a:schemeClr>
                        </a:gs>
                      </a:gsLst>
                      <a:lin ang="17400000" scaled="0"/>
                    </a:gradFill>
                  </a:ln>
                  <a:scene3d>
                    <a:camera prst="orthographicFront"/>
                    <a:lightRig rig="threePt" dir="t">
                      <a:rot lat="0" lon="0" rev="78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endParaRPr>
                  </a:p>
                </p:txBody>
              </p:sp>
              <p:sp>
                <p:nvSpPr>
                  <p:cNvPr id="41" name="泪滴形 40"/>
                  <p:cNvSpPr/>
                  <p:nvPr/>
                </p:nvSpPr>
                <p:spPr>
                  <a:xfrm rot="8119616">
                    <a:off x="5065848" y="780373"/>
                    <a:ext cx="2051718" cy="2053636"/>
                  </a:xfrm>
                  <a:prstGeom prst="teardrop">
                    <a:avLst>
                      <a:gd name="adj" fmla="val 101143"/>
                    </a:avLst>
                  </a:prstGeom>
                  <a:solidFill>
                    <a:srgbClr val="2D2D49"/>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endParaRPr>
                  </a:p>
                </p:txBody>
              </p:sp>
            </p:grpSp>
            <p:grpSp>
              <p:nvGrpSpPr>
                <p:cNvPr id="37" name="组合 36"/>
                <p:cNvGrpSpPr/>
                <p:nvPr/>
              </p:nvGrpSpPr>
              <p:grpSpPr>
                <a:xfrm rot="16200000">
                  <a:off x="2865941" y="2174899"/>
                  <a:ext cx="2253802" cy="2305319"/>
                  <a:chOff x="4964806" y="658391"/>
                  <a:chExt cx="2253802" cy="2305319"/>
                </a:xfrm>
                <a:effectLst>
                  <a:outerShdw blurRad="279400" dist="127000" dir="7740000" sx="102000" sy="102000" algn="r" rotWithShape="0">
                    <a:prstClr val="black">
                      <a:alpha val="40000"/>
                    </a:prstClr>
                  </a:outerShdw>
                </a:effectLst>
              </p:grpSpPr>
              <p:sp>
                <p:nvSpPr>
                  <p:cNvPr id="38" name="泪滴形 37"/>
                  <p:cNvSpPr/>
                  <p:nvPr/>
                </p:nvSpPr>
                <p:spPr>
                  <a:xfrm rot="8119616">
                    <a:off x="4964806" y="658391"/>
                    <a:ext cx="2253802" cy="2305319"/>
                  </a:xfrm>
                  <a:prstGeom prst="teardrop">
                    <a:avLst>
                      <a:gd name="adj" fmla="val 101143"/>
                    </a:avLst>
                  </a:prstGeom>
                  <a:gradFill>
                    <a:gsLst>
                      <a:gs pos="100000">
                        <a:schemeClr val="bg1"/>
                      </a:gs>
                      <a:gs pos="67000">
                        <a:schemeClr val="bg1">
                          <a:lumMod val="95000"/>
                        </a:schemeClr>
                      </a:gs>
                      <a:gs pos="31000">
                        <a:schemeClr val="bg1">
                          <a:lumMod val="85000"/>
                        </a:schemeClr>
                      </a:gs>
                      <a:gs pos="0">
                        <a:schemeClr val="bg1">
                          <a:lumMod val="75000"/>
                        </a:schemeClr>
                      </a:gs>
                    </a:gsLst>
                    <a:lin ang="7800000" scaled="0"/>
                  </a:gradFill>
                  <a:ln w="57150">
                    <a:gradFill>
                      <a:gsLst>
                        <a:gs pos="16000">
                          <a:schemeClr val="bg1">
                            <a:lumMod val="85000"/>
                          </a:schemeClr>
                        </a:gs>
                        <a:gs pos="0">
                          <a:schemeClr val="bg1">
                            <a:lumMod val="75000"/>
                          </a:schemeClr>
                        </a:gs>
                        <a:gs pos="100000">
                          <a:schemeClr val="bg1">
                            <a:lumMod val="96000"/>
                          </a:schemeClr>
                        </a:gs>
                      </a:gsLst>
                      <a:lin ang="17400000" scaled="0"/>
                    </a:gradFill>
                  </a:ln>
                  <a:scene3d>
                    <a:camera prst="orthographicFront"/>
                    <a:lightRig rig="threePt" dir="t">
                      <a:rot lat="0" lon="0" rev="78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endParaRPr>
                  </a:p>
                </p:txBody>
              </p:sp>
              <p:sp>
                <p:nvSpPr>
                  <p:cNvPr id="39" name="泪滴形 38"/>
                  <p:cNvSpPr/>
                  <p:nvPr/>
                </p:nvSpPr>
                <p:spPr>
                  <a:xfrm rot="8119616">
                    <a:off x="5065848" y="780372"/>
                    <a:ext cx="2051718" cy="2053636"/>
                  </a:xfrm>
                  <a:prstGeom prst="teardrop">
                    <a:avLst>
                      <a:gd name="adj" fmla="val 101143"/>
                    </a:avLst>
                  </a:prstGeom>
                  <a:solidFill>
                    <a:srgbClr val="2D2D49"/>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endParaRPr>
                  </a:p>
                </p:txBody>
              </p:sp>
            </p:grpSp>
          </p:grpSp>
          <p:grpSp>
            <p:nvGrpSpPr>
              <p:cNvPr id="10" name="组合 9"/>
              <p:cNvGrpSpPr/>
              <p:nvPr/>
            </p:nvGrpSpPr>
            <p:grpSpPr>
              <a:xfrm>
                <a:off x="10139155" y="1290497"/>
                <a:ext cx="365853" cy="473870"/>
                <a:chOff x="3110971" y="-56009"/>
                <a:chExt cx="2767314" cy="3641579"/>
              </a:xfrm>
            </p:grpSpPr>
            <p:sp>
              <p:nvSpPr>
                <p:cNvPr id="29" name="Freeform 109"/>
                <p:cNvSpPr>
                  <a:spLocks noEditPoints="1"/>
                </p:cNvSpPr>
                <p:nvPr/>
              </p:nvSpPr>
              <p:spPr bwMode="auto">
                <a:xfrm flipH="1">
                  <a:off x="3110971" y="-56009"/>
                  <a:ext cx="2767314" cy="364157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75000"/>
                        <a:lumOff val="25000"/>
                      </a:schemeClr>
                    </a:solidFill>
                    <a:effectLst/>
                    <a:uLnTx/>
                    <a:uFillTx/>
                    <a:latin typeface="Calibri"/>
                    <a:ea typeface="宋体"/>
                  </a:endParaRPr>
                </a:p>
              </p:txBody>
            </p:sp>
            <p:grpSp>
              <p:nvGrpSpPr>
                <p:cNvPr id="30" name="组合 29"/>
                <p:cNvGrpSpPr/>
                <p:nvPr/>
              </p:nvGrpSpPr>
              <p:grpSpPr>
                <a:xfrm>
                  <a:off x="3110971" y="1979302"/>
                  <a:ext cx="399672" cy="1606268"/>
                  <a:chOff x="1791441" y="472374"/>
                  <a:chExt cx="745790" cy="2750733"/>
                </a:xfrm>
              </p:grpSpPr>
              <p:sp>
                <p:nvSpPr>
                  <p:cNvPr id="31" name="Freeform 108"/>
                  <p:cNvSpPr>
                    <a:spLocks/>
                  </p:cNvSpPr>
                  <p:nvPr/>
                </p:nvSpPr>
                <p:spPr bwMode="auto">
                  <a:xfrm flipH="1">
                    <a:off x="1791441" y="2573174"/>
                    <a:ext cx="720238" cy="649933"/>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75000"/>
                          <a:lumOff val="25000"/>
                        </a:schemeClr>
                      </a:solidFill>
                      <a:effectLst/>
                      <a:uLnTx/>
                      <a:uFillTx/>
                      <a:latin typeface="Calibri"/>
                      <a:ea typeface="宋体"/>
                    </a:endParaRPr>
                  </a:p>
                </p:txBody>
              </p:sp>
              <p:sp>
                <p:nvSpPr>
                  <p:cNvPr id="32" name="Rectangle 110"/>
                  <p:cNvSpPr>
                    <a:spLocks noChangeArrowheads="1"/>
                  </p:cNvSpPr>
                  <p:nvPr/>
                </p:nvSpPr>
                <p:spPr bwMode="auto">
                  <a:xfrm flipH="1">
                    <a:off x="1816993" y="472374"/>
                    <a:ext cx="720238" cy="64138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75000"/>
                          <a:lumOff val="25000"/>
                        </a:schemeClr>
                      </a:solidFill>
                      <a:effectLst/>
                      <a:uLnTx/>
                      <a:uFillTx/>
                      <a:latin typeface="Calibri"/>
                      <a:ea typeface="宋体"/>
                    </a:endParaRPr>
                  </a:p>
                </p:txBody>
              </p:sp>
              <p:sp>
                <p:nvSpPr>
                  <p:cNvPr id="33" name="Rectangle 111"/>
                  <p:cNvSpPr>
                    <a:spLocks noChangeArrowheads="1"/>
                  </p:cNvSpPr>
                  <p:nvPr/>
                </p:nvSpPr>
                <p:spPr bwMode="auto">
                  <a:xfrm flipH="1">
                    <a:off x="1816753" y="1518500"/>
                    <a:ext cx="720238" cy="64993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75000"/>
                          <a:lumOff val="25000"/>
                        </a:schemeClr>
                      </a:solidFill>
                      <a:effectLst/>
                      <a:uLnTx/>
                      <a:uFillTx/>
                      <a:latin typeface="Calibri"/>
                      <a:ea typeface="宋体"/>
                    </a:endParaRPr>
                  </a:p>
                </p:txBody>
              </p:sp>
            </p:grpSp>
          </p:grpSp>
          <p:grpSp>
            <p:nvGrpSpPr>
              <p:cNvPr id="11" name="组合 10"/>
              <p:cNvGrpSpPr/>
              <p:nvPr/>
            </p:nvGrpSpPr>
            <p:grpSpPr>
              <a:xfrm>
                <a:off x="8139395" y="3143221"/>
                <a:ext cx="365853" cy="473870"/>
                <a:chOff x="3110971" y="-56009"/>
                <a:chExt cx="2767314" cy="3641579"/>
              </a:xfrm>
            </p:grpSpPr>
            <p:sp>
              <p:nvSpPr>
                <p:cNvPr id="24" name="Freeform 109"/>
                <p:cNvSpPr>
                  <a:spLocks noEditPoints="1"/>
                </p:cNvSpPr>
                <p:nvPr/>
              </p:nvSpPr>
              <p:spPr bwMode="auto">
                <a:xfrm flipH="1">
                  <a:off x="3110971" y="-56009"/>
                  <a:ext cx="2767314" cy="364157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75000"/>
                        <a:lumOff val="25000"/>
                      </a:schemeClr>
                    </a:solidFill>
                    <a:effectLst/>
                    <a:uLnTx/>
                    <a:uFillTx/>
                    <a:latin typeface="Calibri"/>
                    <a:ea typeface="宋体"/>
                  </a:endParaRPr>
                </a:p>
              </p:txBody>
            </p:sp>
            <p:grpSp>
              <p:nvGrpSpPr>
                <p:cNvPr id="25" name="组合 24"/>
                <p:cNvGrpSpPr/>
                <p:nvPr/>
              </p:nvGrpSpPr>
              <p:grpSpPr>
                <a:xfrm>
                  <a:off x="3110971" y="1979302"/>
                  <a:ext cx="399672" cy="1606268"/>
                  <a:chOff x="1791441" y="472374"/>
                  <a:chExt cx="745790" cy="2750733"/>
                </a:xfrm>
              </p:grpSpPr>
              <p:sp>
                <p:nvSpPr>
                  <p:cNvPr id="26" name="Freeform 108"/>
                  <p:cNvSpPr>
                    <a:spLocks/>
                  </p:cNvSpPr>
                  <p:nvPr/>
                </p:nvSpPr>
                <p:spPr bwMode="auto">
                  <a:xfrm flipH="1">
                    <a:off x="1791441" y="2573174"/>
                    <a:ext cx="720238" cy="649933"/>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75000"/>
                          <a:lumOff val="25000"/>
                        </a:schemeClr>
                      </a:solidFill>
                      <a:effectLst/>
                      <a:uLnTx/>
                      <a:uFillTx/>
                      <a:latin typeface="Calibri"/>
                      <a:ea typeface="宋体"/>
                    </a:endParaRPr>
                  </a:p>
                </p:txBody>
              </p:sp>
              <p:sp>
                <p:nvSpPr>
                  <p:cNvPr id="27" name="Rectangle 110"/>
                  <p:cNvSpPr>
                    <a:spLocks noChangeArrowheads="1"/>
                  </p:cNvSpPr>
                  <p:nvPr/>
                </p:nvSpPr>
                <p:spPr bwMode="auto">
                  <a:xfrm flipH="1">
                    <a:off x="1816993" y="472374"/>
                    <a:ext cx="720238" cy="64138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75000"/>
                          <a:lumOff val="25000"/>
                        </a:schemeClr>
                      </a:solidFill>
                      <a:effectLst/>
                      <a:uLnTx/>
                      <a:uFillTx/>
                      <a:latin typeface="Calibri"/>
                      <a:ea typeface="宋体"/>
                    </a:endParaRPr>
                  </a:p>
                </p:txBody>
              </p:sp>
              <p:sp>
                <p:nvSpPr>
                  <p:cNvPr id="28" name="Rectangle 111"/>
                  <p:cNvSpPr>
                    <a:spLocks noChangeArrowheads="1"/>
                  </p:cNvSpPr>
                  <p:nvPr/>
                </p:nvSpPr>
                <p:spPr bwMode="auto">
                  <a:xfrm flipH="1">
                    <a:off x="1816753" y="1518500"/>
                    <a:ext cx="720238" cy="64993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75000"/>
                          <a:lumOff val="25000"/>
                        </a:schemeClr>
                      </a:solidFill>
                      <a:effectLst/>
                      <a:uLnTx/>
                      <a:uFillTx/>
                      <a:latin typeface="Calibri"/>
                      <a:ea typeface="宋体"/>
                    </a:endParaRPr>
                  </a:p>
                </p:txBody>
              </p:sp>
            </p:grpSp>
          </p:grpSp>
          <p:grpSp>
            <p:nvGrpSpPr>
              <p:cNvPr id="12" name="组合 11"/>
              <p:cNvGrpSpPr/>
              <p:nvPr/>
            </p:nvGrpSpPr>
            <p:grpSpPr>
              <a:xfrm>
                <a:off x="12170473" y="3077391"/>
                <a:ext cx="365853" cy="473870"/>
                <a:chOff x="3110971" y="-56009"/>
                <a:chExt cx="2767314" cy="3641579"/>
              </a:xfrm>
            </p:grpSpPr>
            <p:sp>
              <p:nvSpPr>
                <p:cNvPr id="19" name="Freeform 109"/>
                <p:cNvSpPr>
                  <a:spLocks noEditPoints="1"/>
                </p:cNvSpPr>
                <p:nvPr/>
              </p:nvSpPr>
              <p:spPr bwMode="auto">
                <a:xfrm flipH="1">
                  <a:off x="3110971" y="-56009"/>
                  <a:ext cx="2767314" cy="364157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75000"/>
                        <a:lumOff val="25000"/>
                      </a:schemeClr>
                    </a:solidFill>
                    <a:effectLst/>
                    <a:uLnTx/>
                    <a:uFillTx/>
                    <a:latin typeface="Calibri"/>
                    <a:ea typeface="宋体"/>
                  </a:endParaRPr>
                </a:p>
              </p:txBody>
            </p:sp>
            <p:grpSp>
              <p:nvGrpSpPr>
                <p:cNvPr id="20" name="组合 19"/>
                <p:cNvGrpSpPr/>
                <p:nvPr/>
              </p:nvGrpSpPr>
              <p:grpSpPr>
                <a:xfrm>
                  <a:off x="3110971" y="1979302"/>
                  <a:ext cx="399672" cy="1606268"/>
                  <a:chOff x="1791441" y="472374"/>
                  <a:chExt cx="745790" cy="2750733"/>
                </a:xfrm>
              </p:grpSpPr>
              <p:sp>
                <p:nvSpPr>
                  <p:cNvPr id="21" name="Freeform 108"/>
                  <p:cNvSpPr>
                    <a:spLocks/>
                  </p:cNvSpPr>
                  <p:nvPr/>
                </p:nvSpPr>
                <p:spPr bwMode="auto">
                  <a:xfrm flipH="1">
                    <a:off x="1791441" y="2573174"/>
                    <a:ext cx="720238" cy="649933"/>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75000"/>
                          <a:lumOff val="25000"/>
                        </a:schemeClr>
                      </a:solidFill>
                      <a:effectLst/>
                      <a:uLnTx/>
                      <a:uFillTx/>
                      <a:latin typeface="Calibri"/>
                      <a:ea typeface="宋体"/>
                    </a:endParaRPr>
                  </a:p>
                </p:txBody>
              </p:sp>
              <p:sp>
                <p:nvSpPr>
                  <p:cNvPr id="22" name="Rectangle 110"/>
                  <p:cNvSpPr>
                    <a:spLocks noChangeArrowheads="1"/>
                  </p:cNvSpPr>
                  <p:nvPr/>
                </p:nvSpPr>
                <p:spPr bwMode="auto">
                  <a:xfrm flipH="1">
                    <a:off x="1816993" y="472374"/>
                    <a:ext cx="720238" cy="64138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75000"/>
                          <a:lumOff val="25000"/>
                        </a:schemeClr>
                      </a:solidFill>
                      <a:effectLst/>
                      <a:uLnTx/>
                      <a:uFillTx/>
                      <a:latin typeface="Calibri"/>
                      <a:ea typeface="宋体"/>
                    </a:endParaRPr>
                  </a:p>
                </p:txBody>
              </p:sp>
              <p:sp>
                <p:nvSpPr>
                  <p:cNvPr id="23" name="Rectangle 111"/>
                  <p:cNvSpPr>
                    <a:spLocks noChangeArrowheads="1"/>
                  </p:cNvSpPr>
                  <p:nvPr/>
                </p:nvSpPr>
                <p:spPr bwMode="auto">
                  <a:xfrm flipH="1">
                    <a:off x="1816753" y="1518500"/>
                    <a:ext cx="720238" cy="64993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75000"/>
                          <a:lumOff val="25000"/>
                        </a:schemeClr>
                      </a:solidFill>
                      <a:effectLst/>
                      <a:uLnTx/>
                      <a:uFillTx/>
                      <a:latin typeface="Calibri"/>
                      <a:ea typeface="宋体"/>
                    </a:endParaRPr>
                  </a:p>
                </p:txBody>
              </p:sp>
            </p:grpSp>
          </p:grpSp>
          <p:grpSp>
            <p:nvGrpSpPr>
              <p:cNvPr id="13" name="组合 12"/>
              <p:cNvGrpSpPr/>
              <p:nvPr/>
            </p:nvGrpSpPr>
            <p:grpSpPr>
              <a:xfrm>
                <a:off x="10156830" y="4988308"/>
                <a:ext cx="365853" cy="473870"/>
                <a:chOff x="3110971" y="-56009"/>
                <a:chExt cx="2767314" cy="3641579"/>
              </a:xfrm>
            </p:grpSpPr>
            <p:sp>
              <p:nvSpPr>
                <p:cNvPr id="14" name="Freeform 109"/>
                <p:cNvSpPr>
                  <a:spLocks noEditPoints="1"/>
                </p:cNvSpPr>
                <p:nvPr/>
              </p:nvSpPr>
              <p:spPr bwMode="auto">
                <a:xfrm flipH="1">
                  <a:off x="3110971" y="-56009"/>
                  <a:ext cx="2767314" cy="364157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75000"/>
                        <a:lumOff val="25000"/>
                      </a:schemeClr>
                    </a:solidFill>
                    <a:effectLst/>
                    <a:uLnTx/>
                    <a:uFillTx/>
                    <a:latin typeface="Calibri"/>
                    <a:ea typeface="宋体"/>
                  </a:endParaRPr>
                </a:p>
              </p:txBody>
            </p:sp>
            <p:grpSp>
              <p:nvGrpSpPr>
                <p:cNvPr id="15" name="组合 14"/>
                <p:cNvGrpSpPr/>
                <p:nvPr/>
              </p:nvGrpSpPr>
              <p:grpSpPr>
                <a:xfrm>
                  <a:off x="3110971" y="1979302"/>
                  <a:ext cx="399672" cy="1606268"/>
                  <a:chOff x="1791441" y="472374"/>
                  <a:chExt cx="745790" cy="2750733"/>
                </a:xfrm>
              </p:grpSpPr>
              <p:sp>
                <p:nvSpPr>
                  <p:cNvPr id="16" name="Freeform 108"/>
                  <p:cNvSpPr>
                    <a:spLocks/>
                  </p:cNvSpPr>
                  <p:nvPr/>
                </p:nvSpPr>
                <p:spPr bwMode="auto">
                  <a:xfrm flipH="1">
                    <a:off x="1791441" y="2573174"/>
                    <a:ext cx="720238" cy="649933"/>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75000"/>
                          <a:lumOff val="25000"/>
                        </a:schemeClr>
                      </a:solidFill>
                      <a:effectLst/>
                      <a:uLnTx/>
                      <a:uFillTx/>
                      <a:latin typeface="Calibri"/>
                      <a:ea typeface="宋体"/>
                    </a:endParaRPr>
                  </a:p>
                </p:txBody>
              </p:sp>
              <p:sp>
                <p:nvSpPr>
                  <p:cNvPr id="17" name="Rectangle 110"/>
                  <p:cNvSpPr>
                    <a:spLocks noChangeArrowheads="1"/>
                  </p:cNvSpPr>
                  <p:nvPr/>
                </p:nvSpPr>
                <p:spPr bwMode="auto">
                  <a:xfrm flipH="1">
                    <a:off x="1816993" y="472374"/>
                    <a:ext cx="720238" cy="64138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75000"/>
                          <a:lumOff val="25000"/>
                        </a:schemeClr>
                      </a:solidFill>
                      <a:effectLst/>
                      <a:uLnTx/>
                      <a:uFillTx/>
                      <a:latin typeface="Calibri"/>
                      <a:ea typeface="宋体"/>
                    </a:endParaRPr>
                  </a:p>
                </p:txBody>
              </p:sp>
              <p:sp>
                <p:nvSpPr>
                  <p:cNvPr id="18" name="Rectangle 111"/>
                  <p:cNvSpPr>
                    <a:spLocks noChangeArrowheads="1"/>
                  </p:cNvSpPr>
                  <p:nvPr/>
                </p:nvSpPr>
                <p:spPr bwMode="auto">
                  <a:xfrm flipH="1">
                    <a:off x="1816753" y="1518500"/>
                    <a:ext cx="720238" cy="64993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chemeClr val="tx1">
                          <a:lumMod val="75000"/>
                          <a:lumOff val="25000"/>
                        </a:schemeClr>
                      </a:solidFill>
                      <a:effectLst/>
                      <a:uLnTx/>
                      <a:uFillTx/>
                      <a:latin typeface="Calibri"/>
                      <a:ea typeface="宋体"/>
                    </a:endParaRPr>
                  </a:p>
                </p:txBody>
              </p:sp>
            </p:grpSp>
          </p:grpSp>
        </p:grpSp>
        <p:cxnSp>
          <p:nvCxnSpPr>
            <p:cNvPr id="4" name="直接连接符 3"/>
            <p:cNvCxnSpPr/>
            <p:nvPr/>
          </p:nvCxnSpPr>
          <p:spPr>
            <a:xfrm>
              <a:off x="4925119" y="1923449"/>
              <a:ext cx="1752898"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906289" y="4827980"/>
              <a:ext cx="1752898"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3319341" y="3376543"/>
              <a:ext cx="1752898"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200000">
              <a:off x="6535726" y="3352508"/>
              <a:ext cx="1752898"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816520" y="2327906"/>
              <a:ext cx="2004864" cy="2026206"/>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endParaRPr>
            </a:p>
          </p:txBody>
        </p:sp>
      </p:grpSp>
      <p:grpSp>
        <p:nvGrpSpPr>
          <p:cNvPr id="46" name="组合 45"/>
          <p:cNvGrpSpPr/>
          <p:nvPr/>
        </p:nvGrpSpPr>
        <p:grpSpPr>
          <a:xfrm>
            <a:off x="1484825" y="1050090"/>
            <a:ext cx="2373626" cy="771838"/>
            <a:chOff x="1259632" y="769034"/>
            <a:chExt cx="2373626" cy="771838"/>
          </a:xfrm>
        </p:grpSpPr>
        <p:grpSp>
          <p:nvGrpSpPr>
            <p:cNvPr id="47" name="组合 46"/>
            <p:cNvGrpSpPr/>
            <p:nvPr/>
          </p:nvGrpSpPr>
          <p:grpSpPr>
            <a:xfrm>
              <a:off x="1259632" y="1138477"/>
              <a:ext cx="2373626" cy="331409"/>
              <a:chOff x="1259632" y="1138477"/>
              <a:chExt cx="2373626" cy="331409"/>
            </a:xfrm>
          </p:grpSpPr>
          <p:cxnSp>
            <p:nvCxnSpPr>
              <p:cNvPr id="50" name="直接连接符 49"/>
              <p:cNvCxnSpPr/>
              <p:nvPr/>
            </p:nvCxnSpPr>
            <p:spPr>
              <a:xfrm flipH="1" flipV="1">
                <a:off x="3252951" y="1138477"/>
                <a:ext cx="380307" cy="331409"/>
              </a:xfrm>
              <a:prstGeom prst="line">
                <a:avLst/>
              </a:prstGeom>
              <a:ln w="12700">
                <a:solidFill>
                  <a:srgbClr val="E60027"/>
                </a:solidFill>
                <a:headEnd type="ova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259632" y="1145589"/>
                <a:ext cx="1995957" cy="0"/>
              </a:xfrm>
              <a:prstGeom prst="line">
                <a:avLst/>
              </a:prstGeom>
              <a:ln w="12700">
                <a:solidFill>
                  <a:srgbClr val="E60027"/>
                </a:solidFill>
                <a:tailEnd type="oval"/>
              </a:ln>
            </p:spPr>
            <p:style>
              <a:lnRef idx="1">
                <a:schemeClr val="accent1"/>
              </a:lnRef>
              <a:fillRef idx="0">
                <a:schemeClr val="accent1"/>
              </a:fillRef>
              <a:effectRef idx="0">
                <a:schemeClr val="accent1"/>
              </a:effectRef>
              <a:fontRef idx="minor">
                <a:schemeClr val="tx1"/>
              </a:fontRef>
            </p:style>
          </p:cxnSp>
        </p:grpSp>
        <p:sp>
          <p:nvSpPr>
            <p:cNvPr id="48" name="文本框 8"/>
            <p:cNvSpPr txBox="1"/>
            <p:nvPr/>
          </p:nvSpPr>
          <p:spPr>
            <a:xfrm>
              <a:off x="1282890" y="1194623"/>
              <a:ext cx="2033831" cy="34624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b="1" dirty="0" smtClean="0">
                  <a:solidFill>
                    <a:schemeClr val="tx1">
                      <a:lumMod val="75000"/>
                      <a:lumOff val="25000"/>
                    </a:schemeClr>
                  </a:solidFill>
                  <a:latin typeface="微软雅黑" pitchFamily="34" charset="-122"/>
                  <a:ea typeface="微软雅黑" pitchFamily="34" charset="-122"/>
                </a:rPr>
                <a:t>请在此粘贴或者输入你的文字内容</a:t>
              </a:r>
              <a:endParaRPr lang="en-US" altLang="zh-CN" sz="900" b="1" dirty="0" smtClean="0">
                <a:solidFill>
                  <a:schemeClr val="tx1">
                    <a:lumMod val="75000"/>
                    <a:lumOff val="25000"/>
                  </a:schemeClr>
                </a:solidFill>
                <a:latin typeface="微软雅黑" pitchFamily="34" charset="-122"/>
                <a:ea typeface="微软雅黑" pitchFamily="34" charset="-122"/>
              </a:endParaRPr>
            </a:p>
            <a:p>
              <a:r>
                <a:rPr lang="zh-CN" altLang="en-US" sz="900" b="1" dirty="0" smtClean="0">
                  <a:solidFill>
                    <a:schemeClr val="tx1">
                      <a:lumMod val="75000"/>
                      <a:lumOff val="25000"/>
                    </a:schemeClr>
                  </a:solidFill>
                  <a:latin typeface="微软雅黑" pitchFamily="34" charset="-122"/>
                  <a:ea typeface="微软雅黑" pitchFamily="34" charset="-122"/>
                </a:rPr>
                <a:t>请在此粘贴或者输入你的文字内容</a:t>
              </a:r>
              <a:endParaRPr lang="en-US" altLang="zh-CN" sz="900" b="1" dirty="0">
                <a:solidFill>
                  <a:schemeClr val="tx1">
                    <a:lumMod val="75000"/>
                    <a:lumOff val="25000"/>
                  </a:schemeClr>
                </a:solidFill>
                <a:latin typeface="微软雅黑" pitchFamily="34" charset="-122"/>
                <a:ea typeface="微软雅黑" pitchFamily="34" charset="-122"/>
              </a:endParaRPr>
            </a:p>
          </p:txBody>
        </p:sp>
        <p:sp>
          <p:nvSpPr>
            <p:cNvPr id="49" name="矩形 48"/>
            <p:cNvSpPr/>
            <p:nvPr/>
          </p:nvSpPr>
          <p:spPr>
            <a:xfrm>
              <a:off x="1259632" y="769034"/>
              <a:ext cx="2031325" cy="338554"/>
            </a:xfrm>
            <a:prstGeom prst="rect">
              <a:avLst/>
            </a:prstGeom>
          </p:spPr>
          <p:txBody>
            <a:bodyPr wrap="none">
              <a:spAutoFit/>
            </a:bodyPr>
            <a:lstStyle/>
            <a:p>
              <a:r>
                <a:rPr lang="zh-CN" altLang="en-US" sz="1600" b="1" dirty="0" smtClean="0">
                  <a:solidFill>
                    <a:schemeClr val="tx1">
                      <a:lumMod val="75000"/>
                      <a:lumOff val="25000"/>
                    </a:schemeClr>
                  </a:solidFill>
                  <a:latin typeface="微软雅黑" pitchFamily="34" charset="-122"/>
                  <a:ea typeface="微软雅黑" pitchFamily="34" charset="-122"/>
                </a:rPr>
                <a:t>请在此输入你的标题</a:t>
              </a:r>
              <a:endParaRPr lang="en-US" altLang="zh-CN" sz="1600" b="1" dirty="0" smtClean="0">
                <a:solidFill>
                  <a:schemeClr val="tx1">
                    <a:lumMod val="75000"/>
                    <a:lumOff val="25000"/>
                  </a:schemeClr>
                </a:solidFill>
                <a:latin typeface="微软雅黑" pitchFamily="34" charset="-122"/>
                <a:ea typeface="微软雅黑" pitchFamily="34" charset="-122"/>
              </a:endParaRPr>
            </a:p>
          </p:txBody>
        </p:sp>
      </p:grpSp>
      <p:grpSp>
        <p:nvGrpSpPr>
          <p:cNvPr id="52" name="组合 51"/>
          <p:cNvGrpSpPr/>
          <p:nvPr/>
        </p:nvGrpSpPr>
        <p:grpSpPr>
          <a:xfrm>
            <a:off x="5396323" y="1083220"/>
            <a:ext cx="2416037" cy="771838"/>
            <a:chOff x="5171130" y="802164"/>
            <a:chExt cx="2416037" cy="771838"/>
          </a:xfrm>
        </p:grpSpPr>
        <p:grpSp>
          <p:nvGrpSpPr>
            <p:cNvPr id="53" name="组合 52"/>
            <p:cNvGrpSpPr/>
            <p:nvPr/>
          </p:nvGrpSpPr>
          <p:grpSpPr>
            <a:xfrm flipH="1">
              <a:off x="5171130" y="1182244"/>
              <a:ext cx="2373626" cy="331409"/>
              <a:chOff x="1259632" y="1138477"/>
              <a:chExt cx="2373626" cy="331409"/>
            </a:xfrm>
          </p:grpSpPr>
          <p:cxnSp>
            <p:nvCxnSpPr>
              <p:cNvPr id="57" name="直接连接符 56"/>
              <p:cNvCxnSpPr/>
              <p:nvPr/>
            </p:nvCxnSpPr>
            <p:spPr>
              <a:xfrm flipH="1" flipV="1">
                <a:off x="3252951" y="1138477"/>
                <a:ext cx="380307" cy="331409"/>
              </a:xfrm>
              <a:prstGeom prst="line">
                <a:avLst/>
              </a:prstGeom>
              <a:ln w="12700">
                <a:solidFill>
                  <a:srgbClr val="E60027"/>
                </a:solidFill>
                <a:headEnd type="ova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59632" y="1145589"/>
                <a:ext cx="1995957" cy="0"/>
              </a:xfrm>
              <a:prstGeom prst="line">
                <a:avLst/>
              </a:prstGeom>
              <a:ln w="12700">
                <a:solidFill>
                  <a:srgbClr val="E60027"/>
                </a:solidFill>
                <a:tailEnd type="ova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5553336" y="802164"/>
              <a:ext cx="2033831" cy="771838"/>
              <a:chOff x="5553336" y="802164"/>
              <a:chExt cx="2033831" cy="771838"/>
            </a:xfrm>
          </p:grpSpPr>
          <p:sp>
            <p:nvSpPr>
              <p:cNvPr id="55" name="文本框 8"/>
              <p:cNvSpPr txBox="1"/>
              <p:nvPr/>
            </p:nvSpPr>
            <p:spPr>
              <a:xfrm>
                <a:off x="5553336" y="1227753"/>
                <a:ext cx="2033831" cy="34624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b="1" dirty="0" smtClean="0">
                    <a:solidFill>
                      <a:schemeClr val="tx1">
                        <a:lumMod val="75000"/>
                        <a:lumOff val="25000"/>
                      </a:schemeClr>
                    </a:solidFill>
                    <a:latin typeface="微软雅黑" pitchFamily="34" charset="-122"/>
                    <a:ea typeface="微软雅黑" pitchFamily="34" charset="-122"/>
                  </a:rPr>
                  <a:t>请在此粘贴或者输入你的文字内容</a:t>
                </a:r>
                <a:endParaRPr lang="en-US" altLang="zh-CN" sz="900" b="1" dirty="0" smtClean="0">
                  <a:solidFill>
                    <a:schemeClr val="tx1">
                      <a:lumMod val="75000"/>
                      <a:lumOff val="25000"/>
                    </a:schemeClr>
                  </a:solidFill>
                  <a:latin typeface="微软雅黑" pitchFamily="34" charset="-122"/>
                  <a:ea typeface="微软雅黑" pitchFamily="34" charset="-122"/>
                </a:endParaRPr>
              </a:p>
              <a:p>
                <a:r>
                  <a:rPr lang="zh-CN" altLang="en-US" sz="900" b="1" dirty="0" smtClean="0">
                    <a:solidFill>
                      <a:schemeClr val="tx1">
                        <a:lumMod val="75000"/>
                        <a:lumOff val="25000"/>
                      </a:schemeClr>
                    </a:solidFill>
                    <a:latin typeface="微软雅黑" pitchFamily="34" charset="-122"/>
                    <a:ea typeface="微软雅黑" pitchFamily="34" charset="-122"/>
                  </a:rPr>
                  <a:t>请在此粘贴或者输入你的文字内容</a:t>
                </a:r>
                <a:endParaRPr lang="en-US" altLang="zh-CN" sz="900" b="1" dirty="0">
                  <a:solidFill>
                    <a:schemeClr val="tx1">
                      <a:lumMod val="75000"/>
                      <a:lumOff val="25000"/>
                    </a:schemeClr>
                  </a:solidFill>
                  <a:latin typeface="微软雅黑" pitchFamily="34" charset="-122"/>
                  <a:ea typeface="微软雅黑" pitchFamily="34" charset="-122"/>
                </a:endParaRPr>
              </a:p>
            </p:txBody>
          </p:sp>
          <p:sp>
            <p:nvSpPr>
              <p:cNvPr id="56" name="矩形 55"/>
              <p:cNvSpPr/>
              <p:nvPr/>
            </p:nvSpPr>
            <p:spPr>
              <a:xfrm>
                <a:off x="5553336" y="802164"/>
                <a:ext cx="2031325" cy="338554"/>
              </a:xfrm>
              <a:prstGeom prst="rect">
                <a:avLst/>
              </a:prstGeom>
            </p:spPr>
            <p:txBody>
              <a:bodyPr wrap="none">
                <a:spAutoFit/>
              </a:bodyPr>
              <a:lstStyle/>
              <a:p>
                <a:r>
                  <a:rPr lang="zh-CN" altLang="en-US" sz="1600" b="1" dirty="0" smtClean="0">
                    <a:solidFill>
                      <a:schemeClr val="tx1">
                        <a:lumMod val="75000"/>
                        <a:lumOff val="25000"/>
                      </a:schemeClr>
                    </a:solidFill>
                    <a:latin typeface="微软雅黑" pitchFamily="34" charset="-122"/>
                    <a:ea typeface="微软雅黑" pitchFamily="34" charset="-122"/>
                  </a:rPr>
                  <a:t>请在此输入你的标题</a:t>
                </a:r>
                <a:endParaRPr lang="en-US" altLang="zh-CN" sz="1600" b="1" dirty="0" smtClean="0">
                  <a:solidFill>
                    <a:schemeClr val="tx1">
                      <a:lumMod val="75000"/>
                      <a:lumOff val="25000"/>
                    </a:schemeClr>
                  </a:solidFill>
                  <a:latin typeface="微软雅黑" pitchFamily="34" charset="-122"/>
                  <a:ea typeface="微软雅黑" pitchFamily="34" charset="-122"/>
                </a:endParaRPr>
              </a:p>
            </p:txBody>
          </p:sp>
        </p:grpSp>
      </p:grpSp>
      <p:grpSp>
        <p:nvGrpSpPr>
          <p:cNvPr id="59" name="组合 58"/>
          <p:cNvGrpSpPr/>
          <p:nvPr/>
        </p:nvGrpSpPr>
        <p:grpSpPr>
          <a:xfrm>
            <a:off x="1467042" y="3223447"/>
            <a:ext cx="2373626" cy="771838"/>
            <a:chOff x="1241849" y="2942391"/>
            <a:chExt cx="2373626" cy="771838"/>
          </a:xfrm>
        </p:grpSpPr>
        <p:grpSp>
          <p:nvGrpSpPr>
            <p:cNvPr id="60" name="组合 59"/>
            <p:cNvGrpSpPr/>
            <p:nvPr/>
          </p:nvGrpSpPr>
          <p:grpSpPr>
            <a:xfrm flipV="1">
              <a:off x="1241849" y="3007580"/>
              <a:ext cx="2373626" cy="331409"/>
              <a:chOff x="1259632" y="1138477"/>
              <a:chExt cx="2373626" cy="331409"/>
            </a:xfrm>
          </p:grpSpPr>
          <p:cxnSp>
            <p:nvCxnSpPr>
              <p:cNvPr id="63" name="直接连接符 62"/>
              <p:cNvCxnSpPr/>
              <p:nvPr/>
            </p:nvCxnSpPr>
            <p:spPr>
              <a:xfrm flipH="1" flipV="1">
                <a:off x="3252951" y="1138477"/>
                <a:ext cx="380307" cy="331409"/>
              </a:xfrm>
              <a:prstGeom prst="line">
                <a:avLst/>
              </a:prstGeom>
              <a:ln w="12700">
                <a:solidFill>
                  <a:srgbClr val="E60027"/>
                </a:solidFill>
                <a:headEnd type="ova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1259632" y="1145589"/>
                <a:ext cx="1995957" cy="0"/>
              </a:xfrm>
              <a:prstGeom prst="line">
                <a:avLst/>
              </a:prstGeom>
              <a:ln w="12700">
                <a:solidFill>
                  <a:srgbClr val="E60027"/>
                </a:solidFill>
                <a:tailEnd type="oval"/>
              </a:ln>
            </p:spPr>
            <p:style>
              <a:lnRef idx="1">
                <a:schemeClr val="accent1"/>
              </a:lnRef>
              <a:fillRef idx="0">
                <a:schemeClr val="accent1"/>
              </a:fillRef>
              <a:effectRef idx="0">
                <a:schemeClr val="accent1"/>
              </a:effectRef>
              <a:fontRef idx="minor">
                <a:schemeClr val="tx1"/>
              </a:fontRef>
            </p:style>
          </p:cxnSp>
        </p:grpSp>
        <p:sp>
          <p:nvSpPr>
            <p:cNvPr id="61" name="文本框 8"/>
            <p:cNvSpPr txBox="1"/>
            <p:nvPr/>
          </p:nvSpPr>
          <p:spPr>
            <a:xfrm>
              <a:off x="1282890" y="3367980"/>
              <a:ext cx="2033831" cy="34624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b="1" dirty="0" smtClean="0">
                  <a:solidFill>
                    <a:schemeClr val="tx1">
                      <a:lumMod val="75000"/>
                      <a:lumOff val="25000"/>
                    </a:schemeClr>
                  </a:solidFill>
                  <a:latin typeface="微软雅黑" pitchFamily="34" charset="-122"/>
                  <a:ea typeface="微软雅黑" pitchFamily="34" charset="-122"/>
                </a:rPr>
                <a:t>请在此粘贴或者输入你的文字内容</a:t>
              </a:r>
              <a:endParaRPr lang="en-US" altLang="zh-CN" sz="900" b="1" dirty="0" smtClean="0">
                <a:solidFill>
                  <a:schemeClr val="tx1">
                    <a:lumMod val="75000"/>
                    <a:lumOff val="25000"/>
                  </a:schemeClr>
                </a:solidFill>
                <a:latin typeface="微软雅黑" pitchFamily="34" charset="-122"/>
                <a:ea typeface="微软雅黑" pitchFamily="34" charset="-122"/>
              </a:endParaRPr>
            </a:p>
            <a:p>
              <a:r>
                <a:rPr lang="zh-CN" altLang="en-US" sz="900" b="1" dirty="0" smtClean="0">
                  <a:solidFill>
                    <a:schemeClr val="tx1">
                      <a:lumMod val="75000"/>
                      <a:lumOff val="25000"/>
                    </a:schemeClr>
                  </a:solidFill>
                  <a:latin typeface="微软雅黑" pitchFamily="34" charset="-122"/>
                  <a:ea typeface="微软雅黑" pitchFamily="34" charset="-122"/>
                </a:rPr>
                <a:t>请在此粘贴或者输入你的文字内容</a:t>
              </a:r>
              <a:endParaRPr lang="en-US" altLang="zh-CN" sz="900" b="1" dirty="0">
                <a:solidFill>
                  <a:schemeClr val="tx1">
                    <a:lumMod val="75000"/>
                    <a:lumOff val="25000"/>
                  </a:schemeClr>
                </a:solidFill>
                <a:latin typeface="微软雅黑" pitchFamily="34" charset="-122"/>
                <a:ea typeface="微软雅黑" pitchFamily="34" charset="-122"/>
              </a:endParaRPr>
            </a:p>
          </p:txBody>
        </p:sp>
        <p:sp>
          <p:nvSpPr>
            <p:cNvPr id="62" name="矩形 61"/>
            <p:cNvSpPr/>
            <p:nvPr/>
          </p:nvSpPr>
          <p:spPr>
            <a:xfrm>
              <a:off x="1259632" y="2942391"/>
              <a:ext cx="2031325" cy="338554"/>
            </a:xfrm>
            <a:prstGeom prst="rect">
              <a:avLst/>
            </a:prstGeom>
          </p:spPr>
          <p:txBody>
            <a:bodyPr wrap="none">
              <a:spAutoFit/>
            </a:bodyPr>
            <a:lstStyle/>
            <a:p>
              <a:r>
                <a:rPr lang="zh-CN" altLang="en-US" sz="1600" b="1" dirty="0" smtClean="0">
                  <a:solidFill>
                    <a:schemeClr val="tx1">
                      <a:lumMod val="75000"/>
                      <a:lumOff val="25000"/>
                    </a:schemeClr>
                  </a:solidFill>
                  <a:latin typeface="微软雅黑" pitchFamily="34" charset="-122"/>
                  <a:ea typeface="微软雅黑" pitchFamily="34" charset="-122"/>
                </a:rPr>
                <a:t>请在此输入你的标题</a:t>
              </a:r>
              <a:endParaRPr lang="en-US" altLang="zh-CN" sz="1600" b="1" dirty="0" smtClean="0">
                <a:solidFill>
                  <a:schemeClr val="tx1">
                    <a:lumMod val="75000"/>
                    <a:lumOff val="25000"/>
                  </a:schemeClr>
                </a:solidFill>
                <a:latin typeface="微软雅黑" pitchFamily="34" charset="-122"/>
                <a:ea typeface="微软雅黑" pitchFamily="34" charset="-122"/>
              </a:endParaRPr>
            </a:p>
          </p:txBody>
        </p:sp>
      </p:grpSp>
      <p:grpSp>
        <p:nvGrpSpPr>
          <p:cNvPr id="65" name="组合 64"/>
          <p:cNvGrpSpPr/>
          <p:nvPr/>
        </p:nvGrpSpPr>
        <p:grpSpPr>
          <a:xfrm>
            <a:off x="5301249" y="3203568"/>
            <a:ext cx="2448230" cy="771838"/>
            <a:chOff x="5076056" y="2922512"/>
            <a:chExt cx="2448230" cy="771838"/>
          </a:xfrm>
        </p:grpSpPr>
        <p:grpSp>
          <p:nvGrpSpPr>
            <p:cNvPr id="66" name="组合 65"/>
            <p:cNvGrpSpPr/>
            <p:nvPr/>
          </p:nvGrpSpPr>
          <p:grpSpPr>
            <a:xfrm flipH="1" flipV="1">
              <a:off x="5076056" y="3007580"/>
              <a:ext cx="2373626" cy="331409"/>
              <a:chOff x="1259632" y="1138477"/>
              <a:chExt cx="2373626" cy="331409"/>
            </a:xfrm>
          </p:grpSpPr>
          <p:cxnSp>
            <p:nvCxnSpPr>
              <p:cNvPr id="69" name="直接连接符 68"/>
              <p:cNvCxnSpPr/>
              <p:nvPr/>
            </p:nvCxnSpPr>
            <p:spPr>
              <a:xfrm flipH="1" flipV="1">
                <a:off x="3252951" y="1138477"/>
                <a:ext cx="380307" cy="331409"/>
              </a:xfrm>
              <a:prstGeom prst="line">
                <a:avLst/>
              </a:prstGeom>
              <a:ln w="12700">
                <a:solidFill>
                  <a:srgbClr val="E60027"/>
                </a:solidFill>
                <a:headEnd type="ova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59632" y="1145589"/>
                <a:ext cx="1995957" cy="0"/>
              </a:xfrm>
              <a:prstGeom prst="line">
                <a:avLst/>
              </a:prstGeom>
              <a:ln w="12700">
                <a:solidFill>
                  <a:srgbClr val="E60027"/>
                </a:solidFill>
                <a:tailEnd type="oval"/>
              </a:ln>
            </p:spPr>
            <p:style>
              <a:lnRef idx="1">
                <a:schemeClr val="accent1"/>
              </a:lnRef>
              <a:fillRef idx="0">
                <a:schemeClr val="accent1"/>
              </a:fillRef>
              <a:effectRef idx="0">
                <a:schemeClr val="accent1"/>
              </a:effectRef>
              <a:fontRef idx="minor">
                <a:schemeClr val="tx1"/>
              </a:fontRef>
            </p:style>
          </p:cxnSp>
        </p:grpSp>
        <p:sp>
          <p:nvSpPr>
            <p:cNvPr id="67" name="文本框 8"/>
            <p:cNvSpPr txBox="1"/>
            <p:nvPr/>
          </p:nvSpPr>
          <p:spPr>
            <a:xfrm>
              <a:off x="5490455" y="3348101"/>
              <a:ext cx="2033831" cy="34624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b="1" dirty="0" smtClean="0">
                  <a:solidFill>
                    <a:schemeClr val="tx1">
                      <a:lumMod val="75000"/>
                      <a:lumOff val="25000"/>
                    </a:schemeClr>
                  </a:solidFill>
                  <a:latin typeface="微软雅黑" pitchFamily="34" charset="-122"/>
                  <a:ea typeface="微软雅黑" pitchFamily="34" charset="-122"/>
                </a:rPr>
                <a:t>请在此粘贴或者输入你的文字内容</a:t>
              </a:r>
              <a:endParaRPr lang="en-US" altLang="zh-CN" sz="900" b="1" dirty="0" smtClean="0">
                <a:solidFill>
                  <a:schemeClr val="tx1">
                    <a:lumMod val="75000"/>
                    <a:lumOff val="25000"/>
                  </a:schemeClr>
                </a:solidFill>
                <a:latin typeface="微软雅黑" pitchFamily="34" charset="-122"/>
                <a:ea typeface="微软雅黑" pitchFamily="34" charset="-122"/>
              </a:endParaRPr>
            </a:p>
            <a:p>
              <a:r>
                <a:rPr lang="zh-CN" altLang="en-US" sz="900" b="1" dirty="0" smtClean="0">
                  <a:solidFill>
                    <a:schemeClr val="tx1">
                      <a:lumMod val="75000"/>
                      <a:lumOff val="25000"/>
                    </a:schemeClr>
                  </a:solidFill>
                  <a:latin typeface="微软雅黑" pitchFamily="34" charset="-122"/>
                  <a:ea typeface="微软雅黑" pitchFamily="34" charset="-122"/>
                </a:rPr>
                <a:t>请在此粘贴或者输入你的文字内容</a:t>
              </a:r>
              <a:endParaRPr lang="en-US" altLang="zh-CN" sz="900" b="1" dirty="0">
                <a:solidFill>
                  <a:schemeClr val="tx1">
                    <a:lumMod val="75000"/>
                    <a:lumOff val="25000"/>
                  </a:schemeClr>
                </a:solidFill>
                <a:latin typeface="微软雅黑" pitchFamily="34" charset="-122"/>
                <a:ea typeface="微软雅黑" pitchFamily="34" charset="-122"/>
              </a:endParaRPr>
            </a:p>
          </p:txBody>
        </p:sp>
        <p:sp>
          <p:nvSpPr>
            <p:cNvPr id="68" name="矩形 67"/>
            <p:cNvSpPr/>
            <p:nvPr/>
          </p:nvSpPr>
          <p:spPr>
            <a:xfrm>
              <a:off x="5467197" y="2922512"/>
              <a:ext cx="2031325" cy="338554"/>
            </a:xfrm>
            <a:prstGeom prst="rect">
              <a:avLst/>
            </a:prstGeom>
          </p:spPr>
          <p:txBody>
            <a:bodyPr wrap="none">
              <a:spAutoFit/>
            </a:bodyPr>
            <a:lstStyle/>
            <a:p>
              <a:r>
                <a:rPr lang="zh-CN" altLang="en-US" sz="1600" b="1" dirty="0" smtClean="0">
                  <a:solidFill>
                    <a:schemeClr val="tx1">
                      <a:lumMod val="75000"/>
                      <a:lumOff val="25000"/>
                    </a:schemeClr>
                  </a:solidFill>
                  <a:latin typeface="微软雅黑" pitchFamily="34" charset="-122"/>
                  <a:ea typeface="微软雅黑" pitchFamily="34" charset="-122"/>
                </a:rPr>
                <a:t>请在此输入你的标题</a:t>
              </a:r>
              <a:endParaRPr lang="en-US" altLang="zh-CN" sz="1600" b="1" dirty="0" smtClean="0">
                <a:solidFill>
                  <a:schemeClr val="tx1">
                    <a:lumMod val="75000"/>
                    <a:lumOff val="25000"/>
                  </a:schemeClr>
                </a:solidFill>
                <a:latin typeface="微软雅黑" pitchFamily="34" charset="-122"/>
                <a:ea typeface="微软雅黑" pitchFamily="34" charset="-122"/>
              </a:endParaRPr>
            </a:p>
          </p:txBody>
        </p:sp>
      </p:grpSp>
      <p:sp>
        <p:nvSpPr>
          <p:cNvPr id="71" name="TextBox 70"/>
          <p:cNvSpPr txBox="1"/>
          <p:nvPr/>
        </p:nvSpPr>
        <p:spPr>
          <a:xfrm>
            <a:off x="827584" y="195486"/>
            <a:ext cx="1643399" cy="369332"/>
          </a:xfrm>
          <a:prstGeom prst="rect">
            <a:avLst/>
          </a:prstGeom>
          <a:noFill/>
        </p:spPr>
        <p:txBody>
          <a:bodyPr wrap="none" rtlCol="0">
            <a:spAutoFit/>
          </a:bodyPr>
          <a:lstStyle/>
          <a:p>
            <a:r>
              <a:rPr lang="en-US" altLang="zh-CN" dirty="0" smtClean="0">
                <a:solidFill>
                  <a:srgbClr val="E93D2B"/>
                </a:solidFill>
                <a:latin typeface="Impact" pitchFamily="34" charset="0"/>
              </a:rPr>
              <a:t>DESIGN</a:t>
            </a:r>
            <a:r>
              <a:rPr lang="en-US" altLang="zh-CN" b="1" dirty="0" smtClean="0">
                <a:latin typeface="+mn-ea"/>
              </a:rPr>
              <a:t>|</a:t>
            </a:r>
            <a:r>
              <a:rPr lang="en-US" altLang="zh-CN" dirty="0" smtClean="0">
                <a:solidFill>
                  <a:schemeClr val="tx1">
                    <a:lumMod val="75000"/>
                    <a:lumOff val="25000"/>
                  </a:schemeClr>
                </a:solidFill>
                <a:latin typeface="微软雅黑" pitchFamily="34" charset="-122"/>
                <a:ea typeface="微软雅黑" pitchFamily="34" charset="-122"/>
              </a:rPr>
              <a:t>LOGO</a:t>
            </a:r>
            <a:endParaRPr lang="zh-CN" altLang="en-US"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641816362"/>
      </p:ext>
    </p:extLst>
  </p:cSld>
  <p:clrMapOvr>
    <a:masterClrMapping/>
  </p:clrMapOvr>
  <mc:AlternateContent xmlns:mc="http://schemas.openxmlformats.org/markup-compatibility/2006">
    <mc:Choice xmlns:p14="http://schemas.microsoft.com/office/powerpoint/2010/main" xmlns="" Requires="p14">
      <p:transition spd="slow" p14:dur="1200">
        <p14:prism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right)">
                                      <p:cBhvr>
                                        <p:cTn id="11" dur="500"/>
                                        <p:tgtEl>
                                          <p:spTgt spid="4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wipe(right)">
                                      <p:cBhvr>
                                        <p:cTn id="19" dur="500"/>
                                        <p:tgtEl>
                                          <p:spTgt spid="5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wipe(left)">
                                      <p:cBhvr>
                                        <p:cTn id="2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1691680" y="3265655"/>
            <a:ext cx="5583884" cy="972139"/>
          </a:xfrm>
          <a:prstGeom prst="ellipse">
            <a:avLst/>
          </a:prstGeom>
          <a:gradFill rotWithShape="0">
            <a:gsLst>
              <a:gs pos="0">
                <a:srgbClr val="FCDB06"/>
              </a:gs>
              <a:gs pos="100000">
                <a:srgbClr val="FF5C19"/>
              </a:gs>
            </a:gsLst>
            <a:path path="shape">
              <a:fillToRect l="50000" t="50000" r="50000" b="5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sz="1400">
              <a:ea typeface="宋体" pitchFamily="2" charset="-122"/>
            </a:endParaRPr>
          </a:p>
        </p:txBody>
      </p:sp>
      <p:grpSp>
        <p:nvGrpSpPr>
          <p:cNvPr id="3" name="Group 2"/>
          <p:cNvGrpSpPr>
            <a:grpSpLocks/>
          </p:cNvGrpSpPr>
          <p:nvPr/>
        </p:nvGrpSpPr>
        <p:grpSpPr bwMode="auto">
          <a:xfrm>
            <a:off x="1336772" y="3159696"/>
            <a:ext cx="6251523" cy="1196400"/>
            <a:chOff x="89" y="78"/>
            <a:chExt cx="6077" cy="1163"/>
          </a:xfrm>
        </p:grpSpPr>
        <p:sp>
          <p:nvSpPr>
            <p:cNvPr id="4" name="Freeform 4"/>
            <p:cNvSpPr>
              <a:spLocks/>
            </p:cNvSpPr>
            <p:nvPr/>
          </p:nvSpPr>
          <p:spPr bwMode="auto">
            <a:xfrm>
              <a:off x="89" y="78"/>
              <a:ext cx="6077" cy="1163"/>
            </a:xfrm>
            <a:custGeom>
              <a:avLst/>
              <a:gdLst>
                <a:gd name="T0" fmla="*/ 13399 w 26799"/>
                <a:gd name="T1" fmla="*/ 0 h 5127"/>
                <a:gd name="T2" fmla="*/ 26798 w 26799"/>
                <a:gd name="T3" fmla="*/ 2871 h 5127"/>
                <a:gd name="T4" fmla="*/ 13940 w 26799"/>
                <a:gd name="T5" fmla="*/ 5126 h 5127"/>
                <a:gd name="T6" fmla="*/ 0 w 26799"/>
                <a:gd name="T7" fmla="*/ 2871 h 5127"/>
                <a:gd name="T8" fmla="*/ 13399 w 26799"/>
                <a:gd name="T9" fmla="*/ 0 h 5127"/>
                <a:gd name="T10" fmla="*/ 0 w 26799"/>
                <a:gd name="T11" fmla="*/ 0 h 5127"/>
                <a:gd name="T12" fmla="*/ 26799 w 26799"/>
                <a:gd name="T13" fmla="*/ 5127 h 5127"/>
              </a:gdLst>
              <a:ahLst/>
              <a:cxnLst>
                <a:cxn ang="0">
                  <a:pos x="T0" y="T1"/>
                </a:cxn>
                <a:cxn ang="0">
                  <a:pos x="T2" y="T3"/>
                </a:cxn>
                <a:cxn ang="0">
                  <a:pos x="T4" y="T5"/>
                </a:cxn>
                <a:cxn ang="0">
                  <a:pos x="T6" y="T7"/>
                </a:cxn>
                <a:cxn ang="0">
                  <a:pos x="T8" y="T9"/>
                </a:cxn>
              </a:cxnLst>
              <a:rect l="T10" t="T11" r="T12" b="T13"/>
              <a:pathLst>
                <a:path w="26799" h="5127">
                  <a:moveTo>
                    <a:pt x="13399" y="0"/>
                  </a:moveTo>
                  <a:cubicBezTo>
                    <a:pt x="20996" y="0"/>
                    <a:pt x="26798" y="1243"/>
                    <a:pt x="26798" y="2871"/>
                  </a:cubicBezTo>
                  <a:cubicBezTo>
                    <a:pt x="26798" y="4499"/>
                    <a:pt x="21538" y="5126"/>
                    <a:pt x="13940" y="5126"/>
                  </a:cubicBezTo>
                  <a:cubicBezTo>
                    <a:pt x="6342" y="5126"/>
                    <a:pt x="0" y="4498"/>
                    <a:pt x="0" y="2871"/>
                  </a:cubicBezTo>
                  <a:cubicBezTo>
                    <a:pt x="0" y="1244"/>
                    <a:pt x="5802" y="0"/>
                    <a:pt x="13399" y="0"/>
                  </a:cubicBezTo>
                </a:path>
              </a:pathLst>
            </a:custGeom>
            <a:gradFill rotWithShape="0">
              <a:gsLst>
                <a:gs pos="0">
                  <a:srgbClr val="970609"/>
                </a:gs>
                <a:gs pos="100000">
                  <a:srgbClr val="F6010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sz="1400"/>
            </a:p>
          </p:txBody>
        </p:sp>
        <p:sp>
          <p:nvSpPr>
            <p:cNvPr id="5" name="Oval 5"/>
            <p:cNvSpPr>
              <a:spLocks noChangeArrowheads="1"/>
            </p:cNvSpPr>
            <p:nvPr/>
          </p:nvSpPr>
          <p:spPr bwMode="auto">
            <a:xfrm>
              <a:off x="433" y="127"/>
              <a:ext cx="5428" cy="945"/>
            </a:xfrm>
            <a:prstGeom prst="ellipse">
              <a:avLst/>
            </a:prstGeom>
            <a:gradFill rotWithShape="0">
              <a:gsLst>
                <a:gs pos="0">
                  <a:srgbClr val="FF5C19"/>
                </a:gs>
                <a:gs pos="100000">
                  <a:srgbClr val="FCDB06"/>
                </a:gs>
              </a:gsLst>
              <a:lin ang="5400000" scaled="1"/>
            </a:gradFill>
            <a:ln w="54000" cmpd="sng">
              <a:solidFill>
                <a:srgbClr val="FF5C19"/>
              </a:solidFill>
              <a:round/>
              <a:headEnd/>
              <a:tailEnd/>
            </a:ln>
          </p:spPr>
          <p:txBody>
            <a:bodyPr wrap="none" anchor="ctr"/>
            <a:lstStyle/>
            <a:p>
              <a:endParaRPr lang="zh-CN" altLang="en-US" sz="1400">
                <a:ea typeface="宋体" pitchFamily="2" charset="-122"/>
              </a:endParaRPr>
            </a:p>
          </p:txBody>
        </p:sp>
        <p:sp>
          <p:nvSpPr>
            <p:cNvPr id="6" name="Oval 6"/>
            <p:cNvSpPr>
              <a:spLocks noChangeArrowheads="1"/>
            </p:cNvSpPr>
            <p:nvPr/>
          </p:nvSpPr>
          <p:spPr bwMode="auto">
            <a:xfrm>
              <a:off x="433" y="104"/>
              <a:ext cx="5428" cy="945"/>
            </a:xfrm>
            <a:prstGeom prst="ellipse">
              <a:avLst/>
            </a:prstGeom>
            <a:gradFill rotWithShape="0">
              <a:gsLst>
                <a:gs pos="0">
                  <a:srgbClr val="970609"/>
                </a:gs>
                <a:gs pos="100000">
                  <a:srgbClr val="F6010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sz="1400">
                <a:ea typeface="宋体" pitchFamily="2" charset="-122"/>
              </a:endParaRPr>
            </a:p>
          </p:txBody>
        </p:sp>
        <p:grpSp>
          <p:nvGrpSpPr>
            <p:cNvPr id="7" name="Group 7"/>
            <p:cNvGrpSpPr>
              <a:grpSpLocks/>
            </p:cNvGrpSpPr>
            <p:nvPr/>
          </p:nvGrpSpPr>
          <p:grpSpPr bwMode="auto">
            <a:xfrm>
              <a:off x="1546" y="248"/>
              <a:ext cx="3179" cy="715"/>
              <a:chOff x="0" y="0"/>
              <a:chExt cx="3179" cy="715"/>
            </a:xfrm>
          </p:grpSpPr>
          <p:sp>
            <p:nvSpPr>
              <p:cNvPr id="8" name="AutoShape 8"/>
              <p:cNvSpPr>
                <a:spLocks/>
              </p:cNvSpPr>
              <p:nvPr/>
            </p:nvSpPr>
            <p:spPr bwMode="auto">
              <a:xfrm rot="10800000" flipH="1">
                <a:off x="2" y="6"/>
                <a:ext cx="3168" cy="706"/>
              </a:xfrm>
              <a:custGeom>
                <a:avLst/>
                <a:gdLst>
                  <a:gd name="T0" fmla="*/ 18684 w 21600"/>
                  <a:gd name="T1" fmla="*/ 9931 h 21600"/>
                  <a:gd name="T2" fmla="*/ 10800 w 21600"/>
                  <a:gd name="T3" fmla="*/ 2868 h 21600"/>
                  <a:gd name="T4" fmla="*/ 10254 w 21600"/>
                  <a:gd name="T5" fmla="*/ 2886 h 21600"/>
                  <a:gd name="T6" fmla="*/ 10057 w 21600"/>
                  <a:gd name="T7" fmla="*/ 25 h 21600"/>
                  <a:gd name="T8" fmla="*/ 10800 w 21600"/>
                  <a:gd name="T9" fmla="*/ 0 h 21600"/>
                  <a:gd name="T10" fmla="*/ 21535 w 21600"/>
                  <a:gd name="T11" fmla="*/ 9616 h 21600"/>
                  <a:gd name="T12" fmla="*/ 24218 w 21600"/>
                  <a:gd name="T13" fmla="*/ 9322 h 21600"/>
                  <a:gd name="T14" fmla="*/ 24266 w 21600"/>
                  <a:gd name="T15" fmla="*/ 10206 h 21600"/>
                  <a:gd name="T16" fmla="*/ 16000 w 21600"/>
                  <a:gd name="T17" fmla="*/ 10227 h 21600"/>
                  <a:gd name="T18" fmla="*/ 18684 w 21600"/>
                  <a:gd name="T19" fmla="*/ 9931 h 21600"/>
                  <a:gd name="T20" fmla="*/ 0 w 21600"/>
                  <a:gd name="T21" fmla="*/ 0 h 21600"/>
                  <a:gd name="T22" fmla="*/ 21600 w 21600"/>
                  <a:gd name="T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18684" y="9931"/>
                    </a:moveTo>
                    <a:cubicBezTo>
                      <a:pt x="18241" y="5911"/>
                      <a:pt x="14844" y="2868"/>
                      <a:pt x="10800" y="2868"/>
                    </a:cubicBezTo>
                    <a:cubicBezTo>
                      <a:pt x="10618" y="2867"/>
                      <a:pt x="10436" y="2874"/>
                      <a:pt x="10254" y="2886"/>
                    </a:cubicBezTo>
                    <a:lnTo>
                      <a:pt x="10057" y="25"/>
                    </a:lnTo>
                    <a:cubicBezTo>
                      <a:pt x="10304" y="8"/>
                      <a:pt x="10552" y="-1"/>
                      <a:pt x="10800" y="0"/>
                    </a:cubicBezTo>
                    <a:cubicBezTo>
                      <a:pt x="16306" y="0"/>
                      <a:pt x="20931" y="4143"/>
                      <a:pt x="21535" y="9616"/>
                    </a:cubicBezTo>
                    <a:lnTo>
                      <a:pt x="24218" y="9322"/>
                    </a:lnTo>
                    <a:lnTo>
                      <a:pt x="24266" y="10206"/>
                    </a:lnTo>
                    <a:lnTo>
                      <a:pt x="16000" y="10227"/>
                    </a:lnTo>
                    <a:lnTo>
                      <a:pt x="18684" y="9931"/>
                    </a:lnTo>
                    <a:close/>
                  </a:path>
                </a:pathLst>
              </a:custGeom>
              <a:gradFill rotWithShape="0">
                <a:gsLst>
                  <a:gs pos="0">
                    <a:srgbClr val="FF0201"/>
                  </a:gs>
                  <a:gs pos="100000">
                    <a:srgbClr val="FF8888"/>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sz="1400"/>
              </a:p>
            </p:txBody>
          </p:sp>
          <p:sp>
            <p:nvSpPr>
              <p:cNvPr id="9" name="AutoShape 9"/>
              <p:cNvSpPr>
                <a:spLocks/>
              </p:cNvSpPr>
              <p:nvPr/>
            </p:nvSpPr>
            <p:spPr bwMode="auto">
              <a:xfrm rot="10800000">
                <a:off x="100" y="6"/>
                <a:ext cx="3080" cy="706"/>
              </a:xfrm>
              <a:custGeom>
                <a:avLst/>
                <a:gdLst>
                  <a:gd name="T0" fmla="*/ 18684 w 21600"/>
                  <a:gd name="T1" fmla="*/ 9931 h 21600"/>
                  <a:gd name="T2" fmla="*/ 10800 w 21600"/>
                  <a:gd name="T3" fmla="*/ 2868 h 21600"/>
                  <a:gd name="T4" fmla="*/ 10254 w 21600"/>
                  <a:gd name="T5" fmla="*/ 2886 h 21600"/>
                  <a:gd name="T6" fmla="*/ 10057 w 21600"/>
                  <a:gd name="T7" fmla="*/ 25 h 21600"/>
                  <a:gd name="T8" fmla="*/ 10800 w 21600"/>
                  <a:gd name="T9" fmla="*/ 0 h 21600"/>
                  <a:gd name="T10" fmla="*/ 21535 w 21600"/>
                  <a:gd name="T11" fmla="*/ 9616 h 21600"/>
                  <a:gd name="T12" fmla="*/ 24218 w 21600"/>
                  <a:gd name="T13" fmla="*/ 9322 h 21600"/>
                  <a:gd name="T14" fmla="*/ 24266 w 21600"/>
                  <a:gd name="T15" fmla="*/ 10206 h 21600"/>
                  <a:gd name="T16" fmla="*/ 16000 w 21600"/>
                  <a:gd name="T17" fmla="*/ 10227 h 21600"/>
                  <a:gd name="T18" fmla="*/ 18684 w 21600"/>
                  <a:gd name="T19" fmla="*/ 9931 h 21600"/>
                  <a:gd name="T20" fmla="*/ 0 w 21600"/>
                  <a:gd name="T21" fmla="*/ 0 h 21600"/>
                  <a:gd name="T22" fmla="*/ 21600 w 21600"/>
                  <a:gd name="T2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18684" y="9931"/>
                    </a:moveTo>
                    <a:cubicBezTo>
                      <a:pt x="18241" y="5911"/>
                      <a:pt x="14844" y="2868"/>
                      <a:pt x="10800" y="2868"/>
                    </a:cubicBezTo>
                    <a:cubicBezTo>
                      <a:pt x="10618" y="2867"/>
                      <a:pt x="10436" y="2874"/>
                      <a:pt x="10254" y="2886"/>
                    </a:cubicBezTo>
                    <a:lnTo>
                      <a:pt x="10057" y="25"/>
                    </a:lnTo>
                    <a:cubicBezTo>
                      <a:pt x="10304" y="8"/>
                      <a:pt x="10552" y="-1"/>
                      <a:pt x="10800" y="0"/>
                    </a:cubicBezTo>
                    <a:cubicBezTo>
                      <a:pt x="16306" y="0"/>
                      <a:pt x="20931" y="4143"/>
                      <a:pt x="21535" y="9616"/>
                    </a:cubicBezTo>
                    <a:lnTo>
                      <a:pt x="24218" y="9322"/>
                    </a:lnTo>
                    <a:lnTo>
                      <a:pt x="24266" y="10206"/>
                    </a:lnTo>
                    <a:lnTo>
                      <a:pt x="16000" y="10227"/>
                    </a:lnTo>
                    <a:lnTo>
                      <a:pt x="18684" y="9931"/>
                    </a:lnTo>
                    <a:close/>
                  </a:path>
                </a:pathLst>
              </a:custGeom>
              <a:gradFill rotWithShape="0">
                <a:gsLst>
                  <a:gs pos="0">
                    <a:srgbClr val="FF0201"/>
                  </a:gs>
                  <a:gs pos="100000">
                    <a:srgbClr val="FF8888"/>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sz="1400"/>
              </a:p>
            </p:txBody>
          </p:sp>
        </p:grpSp>
      </p:grpSp>
      <p:grpSp>
        <p:nvGrpSpPr>
          <p:cNvPr id="10" name="Group 18"/>
          <p:cNvGrpSpPr>
            <a:grpSpLocks/>
          </p:cNvGrpSpPr>
          <p:nvPr/>
        </p:nvGrpSpPr>
        <p:grpSpPr bwMode="auto">
          <a:xfrm>
            <a:off x="5588466" y="2868570"/>
            <a:ext cx="795200" cy="854865"/>
            <a:chOff x="0" y="0"/>
            <a:chExt cx="773" cy="831"/>
          </a:xfrm>
        </p:grpSpPr>
        <p:pic>
          <p:nvPicPr>
            <p:cNvPr id="11" name="Picture 1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4" y="754"/>
              <a:ext cx="445" cy="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Oval 20"/>
            <p:cNvSpPr>
              <a:spLocks noChangeArrowheads="1"/>
            </p:cNvSpPr>
            <p:nvPr/>
          </p:nvSpPr>
          <p:spPr bwMode="auto">
            <a:xfrm>
              <a:off x="0" y="7"/>
              <a:ext cx="774" cy="774"/>
            </a:xfrm>
            <a:prstGeom prst="ellipse">
              <a:avLst/>
            </a:prstGeom>
            <a:gradFill rotWithShape="0">
              <a:gsLst>
                <a:gs pos="0">
                  <a:srgbClr val="FF8888"/>
                </a:gs>
                <a:gs pos="100000">
                  <a:srgbClr val="FF0201"/>
                </a:gs>
              </a:gsLst>
              <a:path path="shape">
                <a:fillToRect l="25000" t="29999" r="75000" b="70001"/>
              </a:path>
            </a:gradFill>
            <a:ln w="36000" cmpd="sng">
              <a:solidFill>
                <a:srgbClr val="FF0201"/>
              </a:solidFill>
              <a:round/>
              <a:headEnd/>
              <a:tailEnd/>
            </a:ln>
          </p:spPr>
          <p:txBody>
            <a:bodyPr lIns="108000" tIns="83412" rIns="108000" bIns="63000" anchor="ctr"/>
            <a:lstStyle/>
            <a:p>
              <a:pPr algn="ctr">
                <a:lnSpc>
                  <a:spcPct val="97000"/>
                </a:lnSpc>
                <a:tabLst>
                  <a:tab pos="723900" algn="l"/>
                </a:tabLst>
              </a:pPr>
              <a:endParaRPr lang="en-US" sz="4400" b="1">
                <a:solidFill>
                  <a:srgbClr val="000000"/>
                </a:solidFill>
                <a:latin typeface="Arial Rounded MT Bold" pitchFamily="34" charset="0"/>
                <a:ea typeface="宋体" pitchFamily="2" charset="-122"/>
              </a:endParaRPr>
            </a:p>
            <a:p>
              <a:pPr algn="ctr">
                <a:tabLst>
                  <a:tab pos="723900" algn="l"/>
                </a:tabLst>
              </a:pPr>
              <a:r>
                <a:rPr lang="en-US" sz="4400">
                  <a:solidFill>
                    <a:srgbClr val="FFFFFF"/>
                  </a:solidFill>
                  <a:ea typeface="宋体" pitchFamily="2" charset="-122"/>
                </a:rPr>
                <a:t>3</a:t>
              </a:r>
            </a:p>
            <a:p>
              <a:pPr algn="ctr">
                <a:lnSpc>
                  <a:spcPct val="118000"/>
                </a:lnSpc>
                <a:tabLst>
                  <a:tab pos="723900" algn="l"/>
                </a:tabLst>
              </a:pPr>
              <a:endParaRPr lang="en-US" sz="4400" b="1">
                <a:solidFill>
                  <a:srgbClr val="000000"/>
                </a:solidFill>
                <a:latin typeface="Arial Black" pitchFamily="34" charset="0"/>
                <a:ea typeface="宋体" pitchFamily="2" charset="-122"/>
              </a:endParaRPr>
            </a:p>
          </p:txBody>
        </p:sp>
        <p:sp>
          <p:nvSpPr>
            <p:cNvPr id="13" name="Rectangle 21"/>
            <p:cNvSpPr>
              <a:spLocks noChangeArrowheads="1"/>
            </p:cNvSpPr>
            <p:nvPr/>
          </p:nvSpPr>
          <p:spPr bwMode="auto">
            <a:xfrm>
              <a:off x="144" y="0"/>
              <a:ext cx="497" cy="351"/>
            </a:xfrm>
            <a:prstGeom prst="rect">
              <a:avLst/>
            </a:prstGeom>
            <a:blipFill dpi="0" rotWithShape="0">
              <a:blip r:embed="rId4"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90000" tIns="60876" rIns="90000" bIns="45000" anchor="ctr" anchorCtr="1"/>
            <a:lstStyle/>
            <a:p>
              <a:pPr algn="ctr">
                <a:tabLst>
                  <a:tab pos="723900" algn="l"/>
                </a:tabLst>
              </a:pPr>
              <a:endParaRPr lang="en-US" sz="1400">
                <a:solidFill>
                  <a:srgbClr val="000000"/>
                </a:solidFill>
                <a:ea typeface="宋体" pitchFamily="2" charset="-122"/>
              </a:endParaRPr>
            </a:p>
            <a:p>
              <a:pPr algn="ctr">
                <a:tabLst>
                  <a:tab pos="723900" algn="l"/>
                </a:tabLst>
              </a:pPr>
              <a:endParaRPr lang="en-US" sz="1400">
                <a:solidFill>
                  <a:srgbClr val="000000"/>
                </a:solidFill>
                <a:ea typeface="宋体" pitchFamily="2" charset="-122"/>
              </a:endParaRPr>
            </a:p>
          </p:txBody>
        </p:sp>
      </p:grpSp>
      <p:grpSp>
        <p:nvGrpSpPr>
          <p:cNvPr id="14" name="Group 22"/>
          <p:cNvGrpSpPr>
            <a:grpSpLocks/>
          </p:cNvGrpSpPr>
          <p:nvPr/>
        </p:nvGrpSpPr>
        <p:grpSpPr bwMode="auto">
          <a:xfrm>
            <a:off x="2610326" y="2874742"/>
            <a:ext cx="795199" cy="848692"/>
            <a:chOff x="0" y="0"/>
            <a:chExt cx="773" cy="825"/>
          </a:xfrm>
        </p:grpSpPr>
        <p:pic>
          <p:nvPicPr>
            <p:cNvPr id="15" name="Picture 2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4" y="748"/>
              <a:ext cx="445" cy="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Oval 24"/>
            <p:cNvSpPr>
              <a:spLocks noChangeArrowheads="1"/>
            </p:cNvSpPr>
            <p:nvPr/>
          </p:nvSpPr>
          <p:spPr bwMode="auto">
            <a:xfrm>
              <a:off x="0" y="7"/>
              <a:ext cx="774" cy="774"/>
            </a:xfrm>
            <a:prstGeom prst="ellipse">
              <a:avLst/>
            </a:prstGeom>
            <a:gradFill rotWithShape="0">
              <a:gsLst>
                <a:gs pos="0">
                  <a:srgbClr val="FF8888"/>
                </a:gs>
                <a:gs pos="100000">
                  <a:srgbClr val="FF0201"/>
                </a:gs>
              </a:gsLst>
              <a:path path="shape">
                <a:fillToRect l="25000" t="29999" r="75000" b="70001"/>
              </a:path>
            </a:gradFill>
            <a:ln w="36000" cmpd="sng">
              <a:solidFill>
                <a:srgbClr val="FF0201"/>
              </a:solidFill>
              <a:round/>
              <a:headEnd/>
              <a:tailEnd/>
            </a:ln>
          </p:spPr>
          <p:txBody>
            <a:bodyPr lIns="108000" tIns="63000" rIns="108000" bIns="63000" anchor="ctr"/>
            <a:lstStyle/>
            <a:p>
              <a:pPr algn="ctr">
                <a:lnSpc>
                  <a:spcPct val="118000"/>
                </a:lnSpc>
                <a:tabLst>
                  <a:tab pos="723900" algn="l"/>
                </a:tabLst>
              </a:pPr>
              <a:endParaRPr lang="en-US" sz="4400" b="1">
                <a:solidFill>
                  <a:srgbClr val="000000"/>
                </a:solidFill>
                <a:latin typeface="Arial Black" pitchFamily="34" charset="0"/>
                <a:ea typeface="宋体" pitchFamily="2" charset="-122"/>
              </a:endParaRPr>
            </a:p>
            <a:p>
              <a:pPr algn="ctr">
                <a:tabLst>
                  <a:tab pos="723900" algn="l"/>
                </a:tabLst>
              </a:pPr>
              <a:r>
                <a:rPr lang="en-US" sz="4400">
                  <a:solidFill>
                    <a:srgbClr val="FFFFFF"/>
                  </a:solidFill>
                  <a:ea typeface="宋体" pitchFamily="2" charset="-122"/>
                </a:rPr>
                <a:t>2</a:t>
              </a:r>
            </a:p>
            <a:p>
              <a:pPr algn="ctr">
                <a:lnSpc>
                  <a:spcPct val="118000"/>
                </a:lnSpc>
                <a:tabLst>
                  <a:tab pos="723900" algn="l"/>
                </a:tabLst>
              </a:pPr>
              <a:endParaRPr lang="en-US" sz="4400" b="1">
                <a:solidFill>
                  <a:srgbClr val="000000"/>
                </a:solidFill>
                <a:latin typeface="Arial Black" pitchFamily="34" charset="0"/>
                <a:ea typeface="宋体" pitchFamily="2" charset="-122"/>
              </a:endParaRPr>
            </a:p>
          </p:txBody>
        </p:sp>
        <p:sp>
          <p:nvSpPr>
            <p:cNvPr id="17" name="Rectangle 25"/>
            <p:cNvSpPr>
              <a:spLocks noChangeArrowheads="1"/>
            </p:cNvSpPr>
            <p:nvPr/>
          </p:nvSpPr>
          <p:spPr bwMode="auto">
            <a:xfrm>
              <a:off x="144" y="0"/>
              <a:ext cx="497" cy="351"/>
            </a:xfrm>
            <a:prstGeom prst="rect">
              <a:avLst/>
            </a:prstGeom>
            <a:blipFill dpi="0" rotWithShape="0">
              <a:blip r:embed="rId4"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90000" tIns="60876" rIns="90000" bIns="45000" anchor="ctr" anchorCtr="1"/>
            <a:lstStyle/>
            <a:p>
              <a:pPr algn="ctr">
                <a:tabLst>
                  <a:tab pos="723900" algn="l"/>
                </a:tabLst>
              </a:pPr>
              <a:endParaRPr lang="en-US" sz="1400">
                <a:solidFill>
                  <a:srgbClr val="000000"/>
                </a:solidFill>
                <a:ea typeface="宋体" pitchFamily="2" charset="-122"/>
              </a:endParaRPr>
            </a:p>
            <a:p>
              <a:pPr algn="ctr">
                <a:tabLst>
                  <a:tab pos="723900" algn="l"/>
                </a:tabLst>
              </a:pPr>
              <a:endParaRPr lang="en-US" sz="1400">
                <a:solidFill>
                  <a:srgbClr val="000000"/>
                </a:solidFill>
                <a:ea typeface="宋体" pitchFamily="2" charset="-122"/>
              </a:endParaRPr>
            </a:p>
          </p:txBody>
        </p:sp>
      </p:grpSp>
      <p:grpSp>
        <p:nvGrpSpPr>
          <p:cNvPr id="18" name="Group 26"/>
          <p:cNvGrpSpPr>
            <a:grpSpLocks/>
          </p:cNvGrpSpPr>
          <p:nvPr/>
        </p:nvGrpSpPr>
        <p:grpSpPr bwMode="auto">
          <a:xfrm>
            <a:off x="2199867" y="1071398"/>
            <a:ext cx="1618174" cy="1743678"/>
            <a:chOff x="-81" y="0"/>
            <a:chExt cx="1573" cy="1695"/>
          </a:xfrm>
        </p:grpSpPr>
        <p:sp>
          <p:nvSpPr>
            <p:cNvPr id="19" name="Freeform 27"/>
            <p:cNvSpPr>
              <a:spLocks/>
            </p:cNvSpPr>
            <p:nvPr/>
          </p:nvSpPr>
          <p:spPr bwMode="auto">
            <a:xfrm>
              <a:off x="0" y="0"/>
              <a:ext cx="1410" cy="1695"/>
            </a:xfrm>
            <a:custGeom>
              <a:avLst/>
              <a:gdLst>
                <a:gd name="T0" fmla="*/ 4101 w 6217"/>
                <a:gd name="T1" fmla="*/ 6654 h 7475"/>
                <a:gd name="T2" fmla="*/ 3096 w 6217"/>
                <a:gd name="T3" fmla="*/ 7474 h 7475"/>
                <a:gd name="T4" fmla="*/ 2046 w 6217"/>
                <a:gd name="T5" fmla="*/ 6655 h 7475"/>
                <a:gd name="T6" fmla="*/ 0 w 6217"/>
                <a:gd name="T7" fmla="*/ 6656 h 7475"/>
                <a:gd name="T8" fmla="*/ 0 w 6217"/>
                <a:gd name="T9" fmla="*/ 0 h 7475"/>
                <a:gd name="T10" fmla="*/ 6216 w 6217"/>
                <a:gd name="T11" fmla="*/ 0 h 7475"/>
                <a:gd name="T12" fmla="*/ 6216 w 6217"/>
                <a:gd name="T13" fmla="*/ 6656 h 7475"/>
                <a:gd name="T14" fmla="*/ 4662 w 6217"/>
                <a:gd name="T15" fmla="*/ 6656 h 7475"/>
                <a:gd name="T16" fmla="*/ 4111 w 6217"/>
                <a:gd name="T17" fmla="*/ 6655 h 7475"/>
                <a:gd name="T18" fmla="*/ 4101 w 6217"/>
                <a:gd name="T19" fmla="*/ 6654 h 7475"/>
                <a:gd name="T20" fmla="*/ 0 w 6217"/>
                <a:gd name="T21" fmla="*/ 0 h 7475"/>
                <a:gd name="T22" fmla="*/ 6217 w 6217"/>
                <a:gd name="T23" fmla="*/ 7475 h 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6217" h="7475">
                  <a:moveTo>
                    <a:pt x="4101" y="6654"/>
                  </a:moveTo>
                  <a:lnTo>
                    <a:pt x="3096" y="7474"/>
                  </a:lnTo>
                  <a:lnTo>
                    <a:pt x="2046" y="6655"/>
                  </a:lnTo>
                  <a:lnTo>
                    <a:pt x="0" y="6656"/>
                  </a:lnTo>
                  <a:lnTo>
                    <a:pt x="0" y="0"/>
                  </a:lnTo>
                  <a:lnTo>
                    <a:pt x="6216" y="0"/>
                  </a:lnTo>
                  <a:lnTo>
                    <a:pt x="6216" y="6656"/>
                  </a:lnTo>
                  <a:lnTo>
                    <a:pt x="4662" y="6656"/>
                  </a:lnTo>
                  <a:lnTo>
                    <a:pt x="4111" y="6655"/>
                  </a:lnTo>
                  <a:lnTo>
                    <a:pt x="4101" y="6654"/>
                  </a:lnTo>
                </a:path>
              </a:pathLst>
            </a:custGeom>
            <a:gradFill flip="none" rotWithShape="1">
              <a:gsLst>
                <a:gs pos="0">
                  <a:srgbClr val="E60027">
                    <a:shade val="30000"/>
                    <a:satMod val="115000"/>
                  </a:srgbClr>
                </a:gs>
                <a:gs pos="50000">
                  <a:srgbClr val="E60027">
                    <a:shade val="67500"/>
                    <a:satMod val="115000"/>
                  </a:srgbClr>
                </a:gs>
                <a:gs pos="100000">
                  <a:srgbClr val="E60027">
                    <a:shade val="100000"/>
                    <a:satMod val="115000"/>
                  </a:srgbClr>
                </a:gs>
              </a:gsLst>
              <a:lin ang="16200000" scaled="1"/>
              <a:tileRect/>
            </a:gradFill>
            <a:ln w="36000" cmpd="sng">
              <a:solidFill>
                <a:srgbClr val="FF0201"/>
              </a:solidFill>
              <a:bevel/>
              <a:headEnd/>
              <a:tailEnd/>
            </a:ln>
          </p:spPr>
          <p:txBody>
            <a:bodyPr wrap="none" anchor="ctr"/>
            <a:lstStyle/>
            <a:p>
              <a:endParaRPr lang="zh-CN" altLang="en-US" sz="1400"/>
            </a:p>
          </p:txBody>
        </p:sp>
        <p:sp>
          <p:nvSpPr>
            <p:cNvPr id="20" name="Text Box 28"/>
            <p:cNvSpPr txBox="1">
              <a:spLocks noChangeArrowheads="1"/>
            </p:cNvSpPr>
            <p:nvPr/>
          </p:nvSpPr>
          <p:spPr bwMode="auto">
            <a:xfrm>
              <a:off x="-81" y="153"/>
              <a:ext cx="1573"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56340" rIns="90000" bIns="45000">
              <a:spAutoFit/>
            </a:bodyPr>
            <a:lstStyle>
              <a:lvl1pPr eaLnBrk="0">
                <a:tabLst>
                  <a:tab pos="723900" algn="l"/>
                  <a:tab pos="1447800" algn="l"/>
                </a:tabLst>
                <a:defRPr>
                  <a:solidFill>
                    <a:schemeClr val="tx1"/>
                  </a:solidFill>
                  <a:latin typeface="Arial" pitchFamily="34" charset="0"/>
                  <a:ea typeface="方正宋体" charset="0"/>
                  <a:cs typeface="方正宋体" charset="0"/>
                </a:defRPr>
              </a:lvl1pPr>
              <a:lvl2pPr eaLnBrk="0">
                <a:tabLst>
                  <a:tab pos="723900" algn="l"/>
                  <a:tab pos="1447800" algn="l"/>
                </a:tabLst>
                <a:defRPr>
                  <a:solidFill>
                    <a:schemeClr val="tx1"/>
                  </a:solidFill>
                  <a:latin typeface="Arial" pitchFamily="34" charset="0"/>
                  <a:ea typeface="方正宋体" charset="0"/>
                  <a:cs typeface="方正宋体" charset="0"/>
                </a:defRPr>
              </a:lvl2pPr>
              <a:lvl3pPr eaLnBrk="0">
                <a:tabLst>
                  <a:tab pos="723900" algn="l"/>
                  <a:tab pos="1447800" algn="l"/>
                </a:tabLst>
                <a:defRPr>
                  <a:solidFill>
                    <a:schemeClr val="tx1"/>
                  </a:solidFill>
                  <a:latin typeface="Arial" pitchFamily="34" charset="0"/>
                  <a:ea typeface="方正宋体" charset="0"/>
                  <a:cs typeface="方正宋体" charset="0"/>
                </a:defRPr>
              </a:lvl3pPr>
              <a:lvl4pPr eaLnBrk="0">
                <a:tabLst>
                  <a:tab pos="723900" algn="l"/>
                  <a:tab pos="1447800" algn="l"/>
                </a:tabLst>
                <a:defRPr>
                  <a:solidFill>
                    <a:schemeClr val="tx1"/>
                  </a:solidFill>
                  <a:latin typeface="Arial" pitchFamily="34" charset="0"/>
                  <a:ea typeface="方正宋体" charset="0"/>
                  <a:cs typeface="方正宋体" charset="0"/>
                </a:defRPr>
              </a:lvl4pPr>
              <a:lvl5pPr eaLnBrk="0">
                <a:tabLst>
                  <a:tab pos="723900" algn="l"/>
                  <a:tab pos="1447800" algn="l"/>
                </a:tabLst>
                <a:defRPr>
                  <a:solidFill>
                    <a:schemeClr val="tx1"/>
                  </a:solidFill>
                  <a:latin typeface="Arial" pitchFamily="34" charset="0"/>
                  <a:ea typeface="方正宋体" charset="0"/>
                  <a:cs typeface="方正宋体" charset="0"/>
                </a:defRPr>
              </a:lvl5pPr>
              <a:lvl6pPr marL="2514600" indent="-228600" defTabSz="449263" eaLnBrk="0" fontAlgn="base" hangingPunct="0">
                <a:lnSpc>
                  <a:spcPct val="93000"/>
                </a:lnSpc>
                <a:spcBef>
                  <a:spcPct val="0"/>
                </a:spcBef>
                <a:spcAft>
                  <a:spcPct val="0"/>
                </a:spcAft>
                <a:buSzPct val="100000"/>
                <a:buFont typeface="Times New Roman" pitchFamily="18" charset="0"/>
                <a:tabLst>
                  <a:tab pos="723900" algn="l"/>
                  <a:tab pos="1447800" algn="l"/>
                </a:tabLst>
                <a:defRPr>
                  <a:solidFill>
                    <a:schemeClr val="tx1"/>
                  </a:solidFill>
                  <a:latin typeface="Arial" pitchFamily="34" charset="0"/>
                  <a:ea typeface="方正宋体" charset="0"/>
                  <a:cs typeface="方正宋体" charset="0"/>
                </a:defRPr>
              </a:lvl6pPr>
              <a:lvl7pPr marL="2971800" indent="-228600" defTabSz="449263" eaLnBrk="0" fontAlgn="base" hangingPunct="0">
                <a:lnSpc>
                  <a:spcPct val="93000"/>
                </a:lnSpc>
                <a:spcBef>
                  <a:spcPct val="0"/>
                </a:spcBef>
                <a:spcAft>
                  <a:spcPct val="0"/>
                </a:spcAft>
                <a:buSzPct val="100000"/>
                <a:buFont typeface="Times New Roman" pitchFamily="18" charset="0"/>
                <a:tabLst>
                  <a:tab pos="723900" algn="l"/>
                  <a:tab pos="1447800" algn="l"/>
                </a:tabLst>
                <a:defRPr>
                  <a:solidFill>
                    <a:schemeClr val="tx1"/>
                  </a:solidFill>
                  <a:latin typeface="Arial" pitchFamily="34" charset="0"/>
                  <a:ea typeface="方正宋体" charset="0"/>
                  <a:cs typeface="方正宋体" charset="0"/>
                </a:defRPr>
              </a:lvl7pPr>
              <a:lvl8pPr marL="3429000" indent="-228600" defTabSz="449263" eaLnBrk="0" fontAlgn="base" hangingPunct="0">
                <a:lnSpc>
                  <a:spcPct val="93000"/>
                </a:lnSpc>
                <a:spcBef>
                  <a:spcPct val="0"/>
                </a:spcBef>
                <a:spcAft>
                  <a:spcPct val="0"/>
                </a:spcAft>
                <a:buSzPct val="100000"/>
                <a:buFont typeface="Times New Roman" pitchFamily="18" charset="0"/>
                <a:tabLst>
                  <a:tab pos="723900" algn="l"/>
                  <a:tab pos="1447800" algn="l"/>
                </a:tabLst>
                <a:defRPr>
                  <a:solidFill>
                    <a:schemeClr val="tx1"/>
                  </a:solidFill>
                  <a:latin typeface="Arial" pitchFamily="34" charset="0"/>
                  <a:ea typeface="方正宋体" charset="0"/>
                  <a:cs typeface="方正宋体" charset="0"/>
                </a:defRPr>
              </a:lvl8pPr>
              <a:lvl9pPr marL="3886200" indent="-228600" defTabSz="449263" eaLnBrk="0" fontAlgn="base" hangingPunct="0">
                <a:lnSpc>
                  <a:spcPct val="93000"/>
                </a:lnSpc>
                <a:spcBef>
                  <a:spcPct val="0"/>
                </a:spcBef>
                <a:spcAft>
                  <a:spcPct val="0"/>
                </a:spcAft>
                <a:buSzPct val="100000"/>
                <a:buFont typeface="Times New Roman" pitchFamily="18" charset="0"/>
                <a:tabLst>
                  <a:tab pos="723900" algn="l"/>
                  <a:tab pos="1447800" algn="l"/>
                </a:tabLst>
                <a:defRPr>
                  <a:solidFill>
                    <a:schemeClr val="tx1"/>
                  </a:solidFill>
                  <a:latin typeface="Arial" pitchFamily="34" charset="0"/>
                  <a:ea typeface="方正宋体" charset="0"/>
                  <a:cs typeface="方正宋体" charset="0"/>
                </a:defRPr>
              </a:lvl9pPr>
            </a:lstStyle>
            <a:p>
              <a:pPr algn="ctr" eaLnBrk="1">
                <a:lnSpc>
                  <a:spcPct val="95000"/>
                </a:lnSpc>
              </a:pPr>
              <a:r>
                <a:rPr lang="en-US" sz="1400">
                  <a:solidFill>
                    <a:srgbClr val="FFFFFF"/>
                  </a:solidFill>
                  <a:latin typeface="仿宋_GB2312" pitchFamily="1" charset="-122"/>
                  <a:ea typeface="仿宋_GB2312" pitchFamily="1" charset="-122"/>
                </a:rPr>
                <a:t>单击此处添加文字</a:t>
              </a:r>
            </a:p>
          </p:txBody>
        </p:sp>
      </p:grpSp>
      <p:grpSp>
        <p:nvGrpSpPr>
          <p:cNvPr id="21" name="Group 29"/>
          <p:cNvGrpSpPr>
            <a:grpSpLocks/>
          </p:cNvGrpSpPr>
          <p:nvPr/>
        </p:nvGrpSpPr>
        <p:grpSpPr bwMode="auto">
          <a:xfrm>
            <a:off x="3682251" y="765869"/>
            <a:ext cx="1618174" cy="1885641"/>
            <a:chOff x="-82" y="0"/>
            <a:chExt cx="1573" cy="1833"/>
          </a:xfrm>
        </p:grpSpPr>
        <p:sp>
          <p:nvSpPr>
            <p:cNvPr id="22" name="Freeform 30"/>
            <p:cNvSpPr>
              <a:spLocks/>
            </p:cNvSpPr>
            <p:nvPr/>
          </p:nvSpPr>
          <p:spPr bwMode="auto">
            <a:xfrm>
              <a:off x="0" y="0"/>
              <a:ext cx="1410" cy="1833"/>
            </a:xfrm>
            <a:custGeom>
              <a:avLst/>
              <a:gdLst>
                <a:gd name="T0" fmla="*/ 4101 w 6217"/>
                <a:gd name="T1" fmla="*/ 7194 h 8082"/>
                <a:gd name="T2" fmla="*/ 3096 w 6217"/>
                <a:gd name="T3" fmla="*/ 8081 h 8082"/>
                <a:gd name="T4" fmla="*/ 2046 w 6217"/>
                <a:gd name="T5" fmla="*/ 7195 h 8082"/>
                <a:gd name="T6" fmla="*/ 0 w 6217"/>
                <a:gd name="T7" fmla="*/ 7197 h 8082"/>
                <a:gd name="T8" fmla="*/ 0 w 6217"/>
                <a:gd name="T9" fmla="*/ 0 h 8082"/>
                <a:gd name="T10" fmla="*/ 6216 w 6217"/>
                <a:gd name="T11" fmla="*/ 0 h 8082"/>
                <a:gd name="T12" fmla="*/ 6216 w 6217"/>
                <a:gd name="T13" fmla="*/ 7197 h 8082"/>
                <a:gd name="T14" fmla="*/ 4662 w 6217"/>
                <a:gd name="T15" fmla="*/ 7197 h 8082"/>
                <a:gd name="T16" fmla="*/ 4111 w 6217"/>
                <a:gd name="T17" fmla="*/ 7195 h 8082"/>
                <a:gd name="T18" fmla="*/ 4101 w 6217"/>
                <a:gd name="T19" fmla="*/ 7194 h 8082"/>
                <a:gd name="T20" fmla="*/ 0 w 6217"/>
                <a:gd name="T21" fmla="*/ 0 h 8082"/>
                <a:gd name="T22" fmla="*/ 6217 w 6217"/>
                <a:gd name="T23" fmla="*/ 8082 h 8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6217" h="8082">
                  <a:moveTo>
                    <a:pt x="4101" y="7194"/>
                  </a:moveTo>
                  <a:lnTo>
                    <a:pt x="3096" y="8081"/>
                  </a:lnTo>
                  <a:lnTo>
                    <a:pt x="2046" y="7195"/>
                  </a:lnTo>
                  <a:lnTo>
                    <a:pt x="0" y="7197"/>
                  </a:lnTo>
                  <a:lnTo>
                    <a:pt x="0" y="0"/>
                  </a:lnTo>
                  <a:lnTo>
                    <a:pt x="6216" y="0"/>
                  </a:lnTo>
                  <a:lnTo>
                    <a:pt x="6216" y="7197"/>
                  </a:lnTo>
                  <a:lnTo>
                    <a:pt x="4662" y="7197"/>
                  </a:lnTo>
                  <a:lnTo>
                    <a:pt x="4111" y="7195"/>
                  </a:lnTo>
                  <a:lnTo>
                    <a:pt x="4101" y="7194"/>
                  </a:lnTo>
                </a:path>
              </a:pathLst>
            </a:custGeom>
            <a:gradFill flip="none" rotWithShape="1">
              <a:gsLst>
                <a:gs pos="0">
                  <a:srgbClr val="E60027">
                    <a:shade val="30000"/>
                    <a:satMod val="115000"/>
                  </a:srgbClr>
                </a:gs>
                <a:gs pos="50000">
                  <a:srgbClr val="E60027">
                    <a:shade val="67500"/>
                    <a:satMod val="115000"/>
                  </a:srgbClr>
                </a:gs>
                <a:gs pos="100000">
                  <a:srgbClr val="E60027">
                    <a:shade val="100000"/>
                    <a:satMod val="115000"/>
                  </a:srgbClr>
                </a:gs>
              </a:gsLst>
              <a:lin ang="16200000" scaled="1"/>
              <a:tileRect/>
            </a:gradFill>
            <a:ln w="36000" cmpd="sng">
              <a:solidFill>
                <a:srgbClr val="FF0201"/>
              </a:solidFill>
              <a:bevel/>
              <a:headEnd/>
              <a:tailEnd/>
            </a:ln>
          </p:spPr>
          <p:txBody>
            <a:bodyPr wrap="none" anchor="ctr"/>
            <a:lstStyle/>
            <a:p>
              <a:endParaRPr lang="zh-CN" altLang="en-US" sz="1400"/>
            </a:p>
          </p:txBody>
        </p:sp>
        <p:sp>
          <p:nvSpPr>
            <p:cNvPr id="23" name="Text Box 31"/>
            <p:cNvSpPr txBox="1">
              <a:spLocks noChangeArrowheads="1"/>
            </p:cNvSpPr>
            <p:nvPr/>
          </p:nvSpPr>
          <p:spPr bwMode="auto">
            <a:xfrm>
              <a:off x="-82" y="139"/>
              <a:ext cx="1573"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56340" rIns="90000" bIns="45000">
              <a:spAutoFit/>
            </a:bodyPr>
            <a:lstStyle>
              <a:lvl1pPr eaLnBrk="0">
                <a:tabLst>
                  <a:tab pos="723900" algn="l"/>
                  <a:tab pos="1447800" algn="l"/>
                </a:tabLst>
                <a:defRPr>
                  <a:solidFill>
                    <a:schemeClr val="tx1"/>
                  </a:solidFill>
                  <a:latin typeface="Arial" pitchFamily="34" charset="0"/>
                  <a:ea typeface="方正宋体" charset="0"/>
                  <a:cs typeface="方正宋体" charset="0"/>
                </a:defRPr>
              </a:lvl1pPr>
              <a:lvl2pPr eaLnBrk="0">
                <a:tabLst>
                  <a:tab pos="723900" algn="l"/>
                  <a:tab pos="1447800" algn="l"/>
                </a:tabLst>
                <a:defRPr>
                  <a:solidFill>
                    <a:schemeClr val="tx1"/>
                  </a:solidFill>
                  <a:latin typeface="Arial" pitchFamily="34" charset="0"/>
                  <a:ea typeface="方正宋体" charset="0"/>
                  <a:cs typeface="方正宋体" charset="0"/>
                </a:defRPr>
              </a:lvl2pPr>
              <a:lvl3pPr eaLnBrk="0">
                <a:tabLst>
                  <a:tab pos="723900" algn="l"/>
                  <a:tab pos="1447800" algn="l"/>
                </a:tabLst>
                <a:defRPr>
                  <a:solidFill>
                    <a:schemeClr val="tx1"/>
                  </a:solidFill>
                  <a:latin typeface="Arial" pitchFamily="34" charset="0"/>
                  <a:ea typeface="方正宋体" charset="0"/>
                  <a:cs typeface="方正宋体" charset="0"/>
                </a:defRPr>
              </a:lvl3pPr>
              <a:lvl4pPr eaLnBrk="0">
                <a:tabLst>
                  <a:tab pos="723900" algn="l"/>
                  <a:tab pos="1447800" algn="l"/>
                </a:tabLst>
                <a:defRPr>
                  <a:solidFill>
                    <a:schemeClr val="tx1"/>
                  </a:solidFill>
                  <a:latin typeface="Arial" pitchFamily="34" charset="0"/>
                  <a:ea typeface="方正宋体" charset="0"/>
                  <a:cs typeface="方正宋体" charset="0"/>
                </a:defRPr>
              </a:lvl4pPr>
              <a:lvl5pPr eaLnBrk="0">
                <a:tabLst>
                  <a:tab pos="723900" algn="l"/>
                  <a:tab pos="1447800" algn="l"/>
                </a:tabLst>
                <a:defRPr>
                  <a:solidFill>
                    <a:schemeClr val="tx1"/>
                  </a:solidFill>
                  <a:latin typeface="Arial" pitchFamily="34" charset="0"/>
                  <a:ea typeface="方正宋体" charset="0"/>
                  <a:cs typeface="方正宋体" charset="0"/>
                </a:defRPr>
              </a:lvl5pPr>
              <a:lvl6pPr marL="2514600" indent="-228600" defTabSz="449263" eaLnBrk="0" fontAlgn="base" hangingPunct="0">
                <a:lnSpc>
                  <a:spcPct val="93000"/>
                </a:lnSpc>
                <a:spcBef>
                  <a:spcPct val="0"/>
                </a:spcBef>
                <a:spcAft>
                  <a:spcPct val="0"/>
                </a:spcAft>
                <a:buSzPct val="100000"/>
                <a:buFont typeface="Times New Roman" pitchFamily="18" charset="0"/>
                <a:tabLst>
                  <a:tab pos="723900" algn="l"/>
                  <a:tab pos="1447800" algn="l"/>
                </a:tabLst>
                <a:defRPr>
                  <a:solidFill>
                    <a:schemeClr val="tx1"/>
                  </a:solidFill>
                  <a:latin typeface="Arial" pitchFamily="34" charset="0"/>
                  <a:ea typeface="方正宋体" charset="0"/>
                  <a:cs typeface="方正宋体" charset="0"/>
                </a:defRPr>
              </a:lvl6pPr>
              <a:lvl7pPr marL="2971800" indent="-228600" defTabSz="449263" eaLnBrk="0" fontAlgn="base" hangingPunct="0">
                <a:lnSpc>
                  <a:spcPct val="93000"/>
                </a:lnSpc>
                <a:spcBef>
                  <a:spcPct val="0"/>
                </a:spcBef>
                <a:spcAft>
                  <a:spcPct val="0"/>
                </a:spcAft>
                <a:buSzPct val="100000"/>
                <a:buFont typeface="Times New Roman" pitchFamily="18" charset="0"/>
                <a:tabLst>
                  <a:tab pos="723900" algn="l"/>
                  <a:tab pos="1447800" algn="l"/>
                </a:tabLst>
                <a:defRPr>
                  <a:solidFill>
                    <a:schemeClr val="tx1"/>
                  </a:solidFill>
                  <a:latin typeface="Arial" pitchFamily="34" charset="0"/>
                  <a:ea typeface="方正宋体" charset="0"/>
                  <a:cs typeface="方正宋体" charset="0"/>
                </a:defRPr>
              </a:lvl7pPr>
              <a:lvl8pPr marL="3429000" indent="-228600" defTabSz="449263" eaLnBrk="0" fontAlgn="base" hangingPunct="0">
                <a:lnSpc>
                  <a:spcPct val="93000"/>
                </a:lnSpc>
                <a:spcBef>
                  <a:spcPct val="0"/>
                </a:spcBef>
                <a:spcAft>
                  <a:spcPct val="0"/>
                </a:spcAft>
                <a:buSzPct val="100000"/>
                <a:buFont typeface="Times New Roman" pitchFamily="18" charset="0"/>
                <a:tabLst>
                  <a:tab pos="723900" algn="l"/>
                  <a:tab pos="1447800" algn="l"/>
                </a:tabLst>
                <a:defRPr>
                  <a:solidFill>
                    <a:schemeClr val="tx1"/>
                  </a:solidFill>
                  <a:latin typeface="Arial" pitchFamily="34" charset="0"/>
                  <a:ea typeface="方正宋体" charset="0"/>
                  <a:cs typeface="方正宋体" charset="0"/>
                </a:defRPr>
              </a:lvl8pPr>
              <a:lvl9pPr marL="3886200" indent="-228600" defTabSz="449263" eaLnBrk="0" fontAlgn="base" hangingPunct="0">
                <a:lnSpc>
                  <a:spcPct val="93000"/>
                </a:lnSpc>
                <a:spcBef>
                  <a:spcPct val="0"/>
                </a:spcBef>
                <a:spcAft>
                  <a:spcPct val="0"/>
                </a:spcAft>
                <a:buSzPct val="100000"/>
                <a:buFont typeface="Times New Roman" pitchFamily="18" charset="0"/>
                <a:tabLst>
                  <a:tab pos="723900" algn="l"/>
                  <a:tab pos="1447800" algn="l"/>
                </a:tabLst>
                <a:defRPr>
                  <a:solidFill>
                    <a:schemeClr val="tx1"/>
                  </a:solidFill>
                  <a:latin typeface="Arial" pitchFamily="34" charset="0"/>
                  <a:ea typeface="方正宋体" charset="0"/>
                  <a:cs typeface="方正宋体" charset="0"/>
                </a:defRPr>
              </a:lvl9pPr>
            </a:lstStyle>
            <a:p>
              <a:pPr algn="ctr" eaLnBrk="1">
                <a:lnSpc>
                  <a:spcPct val="95000"/>
                </a:lnSpc>
              </a:pPr>
              <a:r>
                <a:rPr lang="en-US" sz="1400">
                  <a:solidFill>
                    <a:srgbClr val="FFFFFF"/>
                  </a:solidFill>
                  <a:latin typeface="仿宋_GB2312" pitchFamily="1" charset="-122"/>
                  <a:ea typeface="仿宋_GB2312" pitchFamily="1" charset="-122"/>
                </a:rPr>
                <a:t>单击此处添加文字</a:t>
              </a:r>
            </a:p>
          </p:txBody>
        </p:sp>
      </p:grpSp>
      <p:grpSp>
        <p:nvGrpSpPr>
          <p:cNvPr id="24" name="Group 32"/>
          <p:cNvGrpSpPr>
            <a:grpSpLocks/>
          </p:cNvGrpSpPr>
          <p:nvPr/>
        </p:nvGrpSpPr>
        <p:grpSpPr bwMode="auto">
          <a:xfrm>
            <a:off x="5178007" y="1073455"/>
            <a:ext cx="1618175" cy="1747793"/>
            <a:chOff x="-81" y="0"/>
            <a:chExt cx="1573" cy="1699"/>
          </a:xfrm>
        </p:grpSpPr>
        <p:sp>
          <p:nvSpPr>
            <p:cNvPr id="25" name="Freeform 33"/>
            <p:cNvSpPr>
              <a:spLocks/>
            </p:cNvSpPr>
            <p:nvPr/>
          </p:nvSpPr>
          <p:spPr bwMode="auto">
            <a:xfrm>
              <a:off x="0" y="0"/>
              <a:ext cx="1410" cy="1699"/>
            </a:xfrm>
            <a:custGeom>
              <a:avLst/>
              <a:gdLst>
                <a:gd name="T0" fmla="*/ 4101 w 6217"/>
                <a:gd name="T1" fmla="*/ 6668 h 7491"/>
                <a:gd name="T2" fmla="*/ 3096 w 6217"/>
                <a:gd name="T3" fmla="*/ 7490 h 7491"/>
                <a:gd name="T4" fmla="*/ 2046 w 6217"/>
                <a:gd name="T5" fmla="*/ 6669 h 7491"/>
                <a:gd name="T6" fmla="*/ 0 w 6217"/>
                <a:gd name="T7" fmla="*/ 6670 h 7491"/>
                <a:gd name="T8" fmla="*/ 0 w 6217"/>
                <a:gd name="T9" fmla="*/ 0 h 7491"/>
                <a:gd name="T10" fmla="*/ 6216 w 6217"/>
                <a:gd name="T11" fmla="*/ 0 h 7491"/>
                <a:gd name="T12" fmla="*/ 6216 w 6217"/>
                <a:gd name="T13" fmla="*/ 6670 h 7491"/>
                <a:gd name="T14" fmla="*/ 4662 w 6217"/>
                <a:gd name="T15" fmla="*/ 6670 h 7491"/>
                <a:gd name="T16" fmla="*/ 4111 w 6217"/>
                <a:gd name="T17" fmla="*/ 6669 h 7491"/>
                <a:gd name="T18" fmla="*/ 4101 w 6217"/>
                <a:gd name="T19" fmla="*/ 6668 h 7491"/>
                <a:gd name="T20" fmla="*/ 0 w 6217"/>
                <a:gd name="T21" fmla="*/ 0 h 7491"/>
                <a:gd name="T22" fmla="*/ 6217 w 6217"/>
                <a:gd name="T23" fmla="*/ 7491 h 7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6217" h="7491">
                  <a:moveTo>
                    <a:pt x="4101" y="6668"/>
                  </a:moveTo>
                  <a:lnTo>
                    <a:pt x="3096" y="7490"/>
                  </a:lnTo>
                  <a:lnTo>
                    <a:pt x="2046" y="6669"/>
                  </a:lnTo>
                  <a:lnTo>
                    <a:pt x="0" y="6670"/>
                  </a:lnTo>
                  <a:lnTo>
                    <a:pt x="0" y="0"/>
                  </a:lnTo>
                  <a:lnTo>
                    <a:pt x="6216" y="0"/>
                  </a:lnTo>
                  <a:lnTo>
                    <a:pt x="6216" y="6670"/>
                  </a:lnTo>
                  <a:lnTo>
                    <a:pt x="4662" y="6670"/>
                  </a:lnTo>
                  <a:lnTo>
                    <a:pt x="4111" y="6669"/>
                  </a:lnTo>
                  <a:lnTo>
                    <a:pt x="4101" y="6668"/>
                  </a:lnTo>
                </a:path>
              </a:pathLst>
            </a:custGeom>
            <a:gradFill flip="none" rotWithShape="1">
              <a:gsLst>
                <a:gs pos="0">
                  <a:srgbClr val="E60027">
                    <a:shade val="30000"/>
                    <a:satMod val="115000"/>
                  </a:srgbClr>
                </a:gs>
                <a:gs pos="50000">
                  <a:srgbClr val="E60027">
                    <a:shade val="67500"/>
                    <a:satMod val="115000"/>
                  </a:srgbClr>
                </a:gs>
                <a:gs pos="100000">
                  <a:srgbClr val="E60027">
                    <a:shade val="100000"/>
                    <a:satMod val="115000"/>
                  </a:srgbClr>
                </a:gs>
              </a:gsLst>
              <a:lin ang="16200000" scaled="1"/>
              <a:tileRect/>
            </a:gradFill>
            <a:ln w="36000" cmpd="sng">
              <a:solidFill>
                <a:srgbClr val="FF0201"/>
              </a:solidFill>
              <a:bevel/>
              <a:headEnd/>
              <a:tailEnd/>
            </a:ln>
          </p:spPr>
          <p:txBody>
            <a:bodyPr wrap="none" anchor="ctr"/>
            <a:lstStyle/>
            <a:p>
              <a:endParaRPr lang="zh-CN" altLang="en-US" sz="1400"/>
            </a:p>
          </p:txBody>
        </p:sp>
        <p:sp>
          <p:nvSpPr>
            <p:cNvPr id="26" name="Text Box 34"/>
            <p:cNvSpPr txBox="1">
              <a:spLocks noChangeArrowheads="1"/>
            </p:cNvSpPr>
            <p:nvPr/>
          </p:nvSpPr>
          <p:spPr bwMode="auto">
            <a:xfrm>
              <a:off x="-81" y="151"/>
              <a:ext cx="1573"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56340" rIns="90000" bIns="45000">
              <a:spAutoFit/>
            </a:bodyPr>
            <a:lstStyle>
              <a:lvl1pPr eaLnBrk="0">
                <a:tabLst>
                  <a:tab pos="723900" algn="l"/>
                  <a:tab pos="1447800" algn="l"/>
                </a:tabLst>
                <a:defRPr>
                  <a:solidFill>
                    <a:schemeClr val="tx1"/>
                  </a:solidFill>
                  <a:latin typeface="Arial" pitchFamily="34" charset="0"/>
                  <a:ea typeface="方正宋体" charset="0"/>
                  <a:cs typeface="方正宋体" charset="0"/>
                </a:defRPr>
              </a:lvl1pPr>
              <a:lvl2pPr eaLnBrk="0">
                <a:tabLst>
                  <a:tab pos="723900" algn="l"/>
                  <a:tab pos="1447800" algn="l"/>
                </a:tabLst>
                <a:defRPr>
                  <a:solidFill>
                    <a:schemeClr val="tx1"/>
                  </a:solidFill>
                  <a:latin typeface="Arial" pitchFamily="34" charset="0"/>
                  <a:ea typeface="方正宋体" charset="0"/>
                  <a:cs typeface="方正宋体" charset="0"/>
                </a:defRPr>
              </a:lvl2pPr>
              <a:lvl3pPr eaLnBrk="0">
                <a:tabLst>
                  <a:tab pos="723900" algn="l"/>
                  <a:tab pos="1447800" algn="l"/>
                </a:tabLst>
                <a:defRPr>
                  <a:solidFill>
                    <a:schemeClr val="tx1"/>
                  </a:solidFill>
                  <a:latin typeface="Arial" pitchFamily="34" charset="0"/>
                  <a:ea typeface="方正宋体" charset="0"/>
                  <a:cs typeface="方正宋体" charset="0"/>
                </a:defRPr>
              </a:lvl3pPr>
              <a:lvl4pPr eaLnBrk="0">
                <a:tabLst>
                  <a:tab pos="723900" algn="l"/>
                  <a:tab pos="1447800" algn="l"/>
                </a:tabLst>
                <a:defRPr>
                  <a:solidFill>
                    <a:schemeClr val="tx1"/>
                  </a:solidFill>
                  <a:latin typeface="Arial" pitchFamily="34" charset="0"/>
                  <a:ea typeface="方正宋体" charset="0"/>
                  <a:cs typeface="方正宋体" charset="0"/>
                </a:defRPr>
              </a:lvl4pPr>
              <a:lvl5pPr eaLnBrk="0">
                <a:tabLst>
                  <a:tab pos="723900" algn="l"/>
                  <a:tab pos="1447800" algn="l"/>
                </a:tabLst>
                <a:defRPr>
                  <a:solidFill>
                    <a:schemeClr val="tx1"/>
                  </a:solidFill>
                  <a:latin typeface="Arial" pitchFamily="34" charset="0"/>
                  <a:ea typeface="方正宋体" charset="0"/>
                  <a:cs typeface="方正宋体" charset="0"/>
                </a:defRPr>
              </a:lvl5pPr>
              <a:lvl6pPr marL="2514600" indent="-228600" defTabSz="449263" eaLnBrk="0" fontAlgn="base" hangingPunct="0">
                <a:lnSpc>
                  <a:spcPct val="93000"/>
                </a:lnSpc>
                <a:spcBef>
                  <a:spcPct val="0"/>
                </a:spcBef>
                <a:spcAft>
                  <a:spcPct val="0"/>
                </a:spcAft>
                <a:buSzPct val="100000"/>
                <a:buFont typeface="Times New Roman" pitchFamily="18" charset="0"/>
                <a:tabLst>
                  <a:tab pos="723900" algn="l"/>
                  <a:tab pos="1447800" algn="l"/>
                </a:tabLst>
                <a:defRPr>
                  <a:solidFill>
                    <a:schemeClr val="tx1"/>
                  </a:solidFill>
                  <a:latin typeface="Arial" pitchFamily="34" charset="0"/>
                  <a:ea typeface="方正宋体" charset="0"/>
                  <a:cs typeface="方正宋体" charset="0"/>
                </a:defRPr>
              </a:lvl6pPr>
              <a:lvl7pPr marL="2971800" indent="-228600" defTabSz="449263" eaLnBrk="0" fontAlgn="base" hangingPunct="0">
                <a:lnSpc>
                  <a:spcPct val="93000"/>
                </a:lnSpc>
                <a:spcBef>
                  <a:spcPct val="0"/>
                </a:spcBef>
                <a:spcAft>
                  <a:spcPct val="0"/>
                </a:spcAft>
                <a:buSzPct val="100000"/>
                <a:buFont typeface="Times New Roman" pitchFamily="18" charset="0"/>
                <a:tabLst>
                  <a:tab pos="723900" algn="l"/>
                  <a:tab pos="1447800" algn="l"/>
                </a:tabLst>
                <a:defRPr>
                  <a:solidFill>
                    <a:schemeClr val="tx1"/>
                  </a:solidFill>
                  <a:latin typeface="Arial" pitchFamily="34" charset="0"/>
                  <a:ea typeface="方正宋体" charset="0"/>
                  <a:cs typeface="方正宋体" charset="0"/>
                </a:defRPr>
              </a:lvl7pPr>
              <a:lvl8pPr marL="3429000" indent="-228600" defTabSz="449263" eaLnBrk="0" fontAlgn="base" hangingPunct="0">
                <a:lnSpc>
                  <a:spcPct val="93000"/>
                </a:lnSpc>
                <a:spcBef>
                  <a:spcPct val="0"/>
                </a:spcBef>
                <a:spcAft>
                  <a:spcPct val="0"/>
                </a:spcAft>
                <a:buSzPct val="100000"/>
                <a:buFont typeface="Times New Roman" pitchFamily="18" charset="0"/>
                <a:tabLst>
                  <a:tab pos="723900" algn="l"/>
                  <a:tab pos="1447800" algn="l"/>
                </a:tabLst>
                <a:defRPr>
                  <a:solidFill>
                    <a:schemeClr val="tx1"/>
                  </a:solidFill>
                  <a:latin typeface="Arial" pitchFamily="34" charset="0"/>
                  <a:ea typeface="方正宋体" charset="0"/>
                  <a:cs typeface="方正宋体" charset="0"/>
                </a:defRPr>
              </a:lvl8pPr>
              <a:lvl9pPr marL="3886200" indent="-228600" defTabSz="449263" eaLnBrk="0" fontAlgn="base" hangingPunct="0">
                <a:lnSpc>
                  <a:spcPct val="93000"/>
                </a:lnSpc>
                <a:spcBef>
                  <a:spcPct val="0"/>
                </a:spcBef>
                <a:spcAft>
                  <a:spcPct val="0"/>
                </a:spcAft>
                <a:buSzPct val="100000"/>
                <a:buFont typeface="Times New Roman" pitchFamily="18" charset="0"/>
                <a:tabLst>
                  <a:tab pos="723900" algn="l"/>
                  <a:tab pos="1447800" algn="l"/>
                </a:tabLst>
                <a:defRPr>
                  <a:solidFill>
                    <a:schemeClr val="tx1"/>
                  </a:solidFill>
                  <a:latin typeface="Arial" pitchFamily="34" charset="0"/>
                  <a:ea typeface="方正宋体" charset="0"/>
                  <a:cs typeface="方正宋体" charset="0"/>
                </a:defRPr>
              </a:lvl9pPr>
            </a:lstStyle>
            <a:p>
              <a:pPr algn="ctr" eaLnBrk="1">
                <a:lnSpc>
                  <a:spcPct val="95000"/>
                </a:lnSpc>
              </a:pPr>
              <a:r>
                <a:rPr lang="en-US" sz="1400">
                  <a:solidFill>
                    <a:srgbClr val="FFFFFF"/>
                  </a:solidFill>
                  <a:latin typeface="仿宋_GB2312" pitchFamily="1" charset="-122"/>
                  <a:ea typeface="仿宋_GB2312" pitchFamily="1" charset="-122"/>
                </a:rPr>
                <a:t>单击此处添加文字</a:t>
              </a:r>
            </a:p>
          </p:txBody>
        </p:sp>
      </p:grpSp>
      <p:grpSp>
        <p:nvGrpSpPr>
          <p:cNvPr id="27" name="Group 35"/>
          <p:cNvGrpSpPr>
            <a:grpSpLocks/>
          </p:cNvGrpSpPr>
          <p:nvPr/>
        </p:nvGrpSpPr>
        <p:grpSpPr bwMode="auto">
          <a:xfrm>
            <a:off x="3861248" y="2716319"/>
            <a:ext cx="1259151" cy="1336305"/>
            <a:chOff x="0" y="0"/>
            <a:chExt cx="1224" cy="1299"/>
          </a:xfrm>
        </p:grpSpPr>
        <p:pic>
          <p:nvPicPr>
            <p:cNvPr id="28" name="Picture 3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9" y="1205"/>
              <a:ext cx="667" cy="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Oval 37"/>
            <p:cNvSpPr>
              <a:spLocks noChangeArrowheads="1"/>
            </p:cNvSpPr>
            <p:nvPr/>
          </p:nvSpPr>
          <p:spPr bwMode="auto">
            <a:xfrm>
              <a:off x="0" y="11"/>
              <a:ext cx="1225" cy="1225"/>
            </a:xfrm>
            <a:prstGeom prst="ellipse">
              <a:avLst/>
            </a:prstGeom>
            <a:gradFill rotWithShape="0">
              <a:gsLst>
                <a:gs pos="0">
                  <a:srgbClr val="FCDB06"/>
                </a:gs>
                <a:gs pos="100000">
                  <a:srgbClr val="FF5C19"/>
                </a:gs>
              </a:gsLst>
              <a:path path="shape">
                <a:fillToRect l="25000" t="29999" r="75000" b="70001"/>
              </a:path>
            </a:gradFill>
            <a:ln w="36000" cmpd="sng">
              <a:solidFill>
                <a:srgbClr val="FF5C19"/>
              </a:solidFill>
              <a:round/>
              <a:headEnd/>
              <a:tailEnd/>
            </a:ln>
          </p:spPr>
          <p:txBody>
            <a:bodyPr lIns="108000" tIns="121211" rIns="108000" bIns="63000" anchor="ctr"/>
            <a:lstStyle/>
            <a:p>
              <a:pPr algn="ctr">
                <a:tabLst>
                  <a:tab pos="723900" algn="l"/>
                  <a:tab pos="1447800" algn="l"/>
                </a:tabLst>
              </a:pPr>
              <a:r>
                <a:rPr lang="en-US" sz="5400" b="1">
                  <a:solidFill>
                    <a:srgbClr val="FFFFFF"/>
                  </a:solidFill>
                  <a:ea typeface="宋体" pitchFamily="2" charset="-122"/>
                </a:rPr>
                <a:t>1</a:t>
              </a:r>
            </a:p>
          </p:txBody>
        </p:sp>
        <p:pic>
          <p:nvPicPr>
            <p:cNvPr id="30" name="Picture 3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71" y="0"/>
              <a:ext cx="688" cy="5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1" name="TextBox 30"/>
          <p:cNvSpPr txBox="1"/>
          <p:nvPr/>
        </p:nvSpPr>
        <p:spPr>
          <a:xfrm>
            <a:off x="827584" y="195486"/>
            <a:ext cx="1643399" cy="369332"/>
          </a:xfrm>
          <a:prstGeom prst="rect">
            <a:avLst/>
          </a:prstGeom>
          <a:noFill/>
        </p:spPr>
        <p:txBody>
          <a:bodyPr wrap="none" rtlCol="0">
            <a:spAutoFit/>
          </a:bodyPr>
          <a:lstStyle/>
          <a:p>
            <a:r>
              <a:rPr lang="en-US" altLang="zh-CN" dirty="0" smtClean="0">
                <a:solidFill>
                  <a:srgbClr val="E93D2B"/>
                </a:solidFill>
                <a:latin typeface="Impact" pitchFamily="34" charset="0"/>
              </a:rPr>
              <a:t>DESIGN</a:t>
            </a:r>
            <a:r>
              <a:rPr lang="en-US" altLang="zh-CN" b="1" dirty="0" smtClean="0">
                <a:latin typeface="+mn-ea"/>
              </a:rPr>
              <a:t>|</a:t>
            </a:r>
            <a:r>
              <a:rPr lang="en-US" altLang="zh-CN" dirty="0" smtClean="0">
                <a:solidFill>
                  <a:schemeClr val="tx1">
                    <a:lumMod val="75000"/>
                    <a:lumOff val="25000"/>
                  </a:schemeClr>
                </a:solidFill>
                <a:latin typeface="微软雅黑" pitchFamily="34" charset="-122"/>
                <a:ea typeface="微软雅黑" pitchFamily="34" charset="-122"/>
              </a:rPr>
              <a:t>LOGO</a:t>
            </a:r>
            <a:endParaRPr lang="zh-CN" altLang="en-US"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2721987224"/>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2" presetClass="entr" presetSubtype="0"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Scale>
                                      <p:cBhvr>
                                        <p:cTn id="13"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27"/>
                                        </p:tgtEl>
                                        <p:attrNameLst>
                                          <p:attrName>ppt_x</p:attrName>
                                          <p:attrName>ppt_y</p:attrName>
                                        </p:attrNameLst>
                                      </p:cBhvr>
                                    </p:animMotion>
                                    <p:animEffect transition="in" filter="fade">
                                      <p:cBhvr>
                                        <p:cTn id="15" dur="1000"/>
                                        <p:tgtEl>
                                          <p:spTgt spid="27"/>
                                        </p:tgtEl>
                                      </p:cBhvr>
                                    </p:animEffect>
                                  </p:childTnLst>
                                </p:cTn>
                              </p:par>
                            </p:childTnLst>
                          </p:cTn>
                        </p:par>
                        <p:par>
                          <p:cTn id="16" fill="hold">
                            <p:stCondLst>
                              <p:cond delay="1500"/>
                            </p:stCondLst>
                            <p:childTnLst>
                              <p:par>
                                <p:cTn id="17" presetID="2" presetClass="entr" presetSubtype="1"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52"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Scale>
                                      <p:cBhvr>
                                        <p:cTn id="24"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14"/>
                                        </p:tgtEl>
                                        <p:attrNameLst>
                                          <p:attrName>ppt_x</p:attrName>
                                          <p:attrName>ppt_y</p:attrName>
                                        </p:attrNameLst>
                                      </p:cBhvr>
                                    </p:animMotion>
                                    <p:animEffect transition="in" filter="fade">
                                      <p:cBhvr>
                                        <p:cTn id="26" dur="1000"/>
                                        <p:tgtEl>
                                          <p:spTgt spid="14"/>
                                        </p:tgtEl>
                                      </p:cBhvr>
                                    </p:animEffect>
                                  </p:childTnLst>
                                </p:cTn>
                              </p:par>
                            </p:childTnLst>
                          </p:cTn>
                        </p:par>
                        <p:par>
                          <p:cTn id="27" fill="hold">
                            <p:stCondLst>
                              <p:cond delay="3000"/>
                            </p:stCondLst>
                            <p:childTnLst>
                              <p:par>
                                <p:cTn id="28" presetID="2" presetClass="entr" presetSubtype="1"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ppt_x"/>
                                          </p:val>
                                        </p:tav>
                                        <p:tav tm="100000">
                                          <p:val>
                                            <p:strVal val="#ppt_x"/>
                                          </p:val>
                                        </p:tav>
                                      </p:tavLst>
                                    </p:anim>
                                    <p:anim calcmode="lin" valueType="num">
                                      <p:cBhvr additive="base">
                                        <p:cTn id="31" dur="500" fill="hold"/>
                                        <p:tgtEl>
                                          <p:spTgt spid="18"/>
                                        </p:tgtEl>
                                        <p:attrNameLst>
                                          <p:attrName>ppt_y</p:attrName>
                                        </p:attrNameLst>
                                      </p:cBhvr>
                                      <p:tavLst>
                                        <p:tav tm="0">
                                          <p:val>
                                            <p:strVal val="0-#ppt_h/2"/>
                                          </p:val>
                                        </p:tav>
                                        <p:tav tm="100000">
                                          <p:val>
                                            <p:strVal val="#ppt_y"/>
                                          </p:val>
                                        </p:tav>
                                      </p:tavLst>
                                    </p:anim>
                                  </p:childTnLst>
                                </p:cTn>
                              </p:par>
                            </p:childTnLst>
                          </p:cTn>
                        </p:par>
                        <p:par>
                          <p:cTn id="32" fill="hold">
                            <p:stCondLst>
                              <p:cond delay="3500"/>
                            </p:stCondLst>
                            <p:childTnLst>
                              <p:par>
                                <p:cTn id="33" presetID="52"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Scale>
                                      <p:cBhvr>
                                        <p:cTn id="35"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10"/>
                                        </p:tgtEl>
                                        <p:attrNameLst>
                                          <p:attrName>ppt_x</p:attrName>
                                          <p:attrName>ppt_y</p:attrName>
                                        </p:attrNameLst>
                                      </p:cBhvr>
                                    </p:animMotion>
                                    <p:animEffect transition="in" filter="fade">
                                      <p:cBhvr>
                                        <p:cTn id="37" dur="1000"/>
                                        <p:tgtEl>
                                          <p:spTgt spid="10"/>
                                        </p:tgtEl>
                                      </p:cBhvr>
                                    </p:animEffect>
                                  </p:childTnLst>
                                </p:cTn>
                              </p:par>
                            </p:childTnLst>
                          </p:cTn>
                        </p:par>
                        <p:par>
                          <p:cTn id="38" fill="hold">
                            <p:stCondLst>
                              <p:cond delay="4500"/>
                            </p:stCondLst>
                            <p:childTnLst>
                              <p:par>
                                <p:cTn id="39" presetID="2" presetClass="entr" presetSubtype="1"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3530816" y="1817195"/>
            <a:ext cx="4889285" cy="1743566"/>
            <a:chOff x="0" y="0"/>
            <a:chExt cx="7162799" cy="2554078"/>
          </a:xfrm>
        </p:grpSpPr>
        <p:grpSp>
          <p:nvGrpSpPr>
            <p:cNvPr id="3" name="Group 8"/>
            <p:cNvGrpSpPr>
              <a:grpSpLocks/>
            </p:cNvGrpSpPr>
            <p:nvPr/>
          </p:nvGrpSpPr>
          <p:grpSpPr bwMode="auto">
            <a:xfrm>
              <a:off x="2446558" y="461915"/>
              <a:ext cx="1887920" cy="736100"/>
              <a:chOff x="0" y="0"/>
              <a:chExt cx="2832907" cy="1104550"/>
            </a:xfrm>
          </p:grpSpPr>
          <p:sp>
            <p:nvSpPr>
              <p:cNvPr id="27" name="矩形 3"/>
              <p:cNvSpPr>
                <a:spLocks noChangeArrowheads="1"/>
              </p:cNvSpPr>
              <p:nvPr/>
            </p:nvSpPr>
            <p:spPr bwMode="auto">
              <a:xfrm>
                <a:off x="2887" y="0"/>
                <a:ext cx="2830020" cy="1046592"/>
              </a:xfrm>
              <a:custGeom>
                <a:avLst/>
                <a:gdLst>
                  <a:gd name="T0" fmla="*/ 1786869 w 3996459"/>
                  <a:gd name="T1" fmla="*/ 27481 h 1876855"/>
                  <a:gd name="T2" fmla="*/ 3996459 w 3996459"/>
                  <a:gd name="T3" fmla="*/ 983084 h 1876855"/>
                  <a:gd name="T4" fmla="*/ 2827635 w 3996459"/>
                  <a:gd name="T5" fmla="*/ 1876855 h 1876855"/>
                  <a:gd name="T6" fmla="*/ 0 w 3996459"/>
                  <a:gd name="T7" fmla="*/ 717000 h 1876855"/>
                  <a:gd name="T8" fmla="*/ 1786869 w 3996459"/>
                  <a:gd name="T9" fmla="*/ 27481 h 1876855"/>
                  <a:gd name="T10" fmla="*/ 0 60000 65536"/>
                  <a:gd name="T11" fmla="*/ 0 60000 65536"/>
                  <a:gd name="T12" fmla="*/ 0 60000 65536"/>
                  <a:gd name="T13" fmla="*/ 0 60000 65536"/>
                  <a:gd name="T14" fmla="*/ 0 60000 65536"/>
                  <a:gd name="T15" fmla="*/ 0 w 3996459"/>
                  <a:gd name="T16" fmla="*/ 0 h 1876855"/>
                  <a:gd name="T17" fmla="*/ 3996459 w 3996459"/>
                  <a:gd name="T18" fmla="*/ 1876855 h 1876855"/>
                </a:gdLst>
                <a:ahLst/>
                <a:cxnLst>
                  <a:cxn ang="T10">
                    <a:pos x="T0" y="T1"/>
                  </a:cxn>
                  <a:cxn ang="T11">
                    <a:pos x="T2" y="T3"/>
                  </a:cxn>
                  <a:cxn ang="T12">
                    <a:pos x="T4" y="T5"/>
                  </a:cxn>
                  <a:cxn ang="T13">
                    <a:pos x="T6" y="T7"/>
                  </a:cxn>
                  <a:cxn ang="T14">
                    <a:pos x="T8" y="T9"/>
                  </a:cxn>
                </a:cxnLst>
                <a:rect l="T15" t="T16" r="T17" b="T18"/>
                <a:pathLst>
                  <a:path w="3996459" h="1876855">
                    <a:moveTo>
                      <a:pt x="1786869" y="27481"/>
                    </a:moveTo>
                    <a:cubicBezTo>
                      <a:pt x="2798662" y="-152046"/>
                      <a:pt x="3790945" y="591993"/>
                      <a:pt x="3996459" y="983084"/>
                    </a:cubicBezTo>
                    <a:cubicBezTo>
                      <a:pt x="3250527" y="1528515"/>
                      <a:pt x="3945953" y="976590"/>
                      <a:pt x="2827635" y="1876855"/>
                    </a:cubicBezTo>
                    <a:cubicBezTo>
                      <a:pt x="2641496" y="1702338"/>
                      <a:pt x="1692692" y="390814"/>
                      <a:pt x="0" y="717000"/>
                    </a:cubicBezTo>
                    <a:lnTo>
                      <a:pt x="1786869" y="27481"/>
                    </a:lnTo>
                    <a:close/>
                  </a:path>
                </a:pathLst>
              </a:custGeom>
              <a:solidFill>
                <a:srgbClr val="E93D2B"/>
              </a:solidFill>
              <a:ln w="3175" cap="flat" cmpd="sng">
                <a:solidFill>
                  <a:srgbClr val="FFFFFF"/>
                </a:solidFill>
                <a:miter lim="800000"/>
                <a:headEnd/>
                <a:tailEnd/>
              </a:ln>
            </p:spPr>
            <p:txBody>
              <a:bodyPr anchor="ctr"/>
              <a:lstStyle/>
              <a:p>
                <a:pPr algn="ctr"/>
                <a:endParaRPr lang="zh-CN" altLang="zh-CN" sz="1100">
                  <a:solidFill>
                    <a:srgbClr val="FFFFFF"/>
                  </a:solidFill>
                  <a:latin typeface="微软雅黑" pitchFamily="34" charset="-122"/>
                  <a:ea typeface="微软雅黑" pitchFamily="34" charset="-122"/>
                  <a:sym typeface="微软雅黑" pitchFamily="34" charset="-122"/>
                </a:endParaRPr>
              </a:p>
            </p:txBody>
          </p:sp>
          <p:sp>
            <p:nvSpPr>
              <p:cNvPr id="28" name="矩形 3"/>
              <p:cNvSpPr>
                <a:spLocks noChangeArrowheads="1"/>
              </p:cNvSpPr>
              <p:nvPr/>
            </p:nvSpPr>
            <p:spPr bwMode="auto">
              <a:xfrm>
                <a:off x="0" y="371714"/>
                <a:ext cx="2003726" cy="732134"/>
              </a:xfrm>
              <a:custGeom>
                <a:avLst/>
                <a:gdLst>
                  <a:gd name="T0" fmla="*/ 5167 w 2829595"/>
                  <a:gd name="T1" fmla="*/ 47371 h 1312936"/>
                  <a:gd name="T2" fmla="*/ 2829595 w 2829595"/>
                  <a:gd name="T3" fmla="*/ 1206648 h 1312936"/>
                  <a:gd name="T4" fmla="*/ 2753394 w 2829595"/>
                  <a:gd name="T5" fmla="*/ 1312936 h 1312936"/>
                  <a:gd name="T6" fmla="*/ 523 w 2829595"/>
                  <a:gd name="T7" fmla="*/ 144414 h 1312936"/>
                  <a:gd name="T8" fmla="*/ 5167 w 2829595"/>
                  <a:gd name="T9" fmla="*/ 47371 h 1312936"/>
                  <a:gd name="T10" fmla="*/ 0 60000 65536"/>
                  <a:gd name="T11" fmla="*/ 0 60000 65536"/>
                  <a:gd name="T12" fmla="*/ 0 60000 65536"/>
                  <a:gd name="T13" fmla="*/ 0 60000 65536"/>
                  <a:gd name="T14" fmla="*/ 0 60000 65536"/>
                  <a:gd name="T15" fmla="*/ 0 w 2829595"/>
                  <a:gd name="T16" fmla="*/ 0 h 1312936"/>
                  <a:gd name="T17" fmla="*/ 2829595 w 2829595"/>
                  <a:gd name="T18" fmla="*/ 1312936 h 1312936"/>
                </a:gdLst>
                <a:ahLst/>
                <a:cxnLst>
                  <a:cxn ang="T10">
                    <a:pos x="T0" y="T1"/>
                  </a:cxn>
                  <a:cxn ang="T11">
                    <a:pos x="T2" y="T3"/>
                  </a:cxn>
                  <a:cxn ang="T12">
                    <a:pos x="T4" y="T5"/>
                  </a:cxn>
                  <a:cxn ang="T13">
                    <a:pos x="T6" y="T7"/>
                  </a:cxn>
                  <a:cxn ang="T14">
                    <a:pos x="T8" y="T9"/>
                  </a:cxn>
                </a:cxnLst>
                <a:rect l="T15" t="T16" r="T17" b="T18"/>
                <a:pathLst>
                  <a:path w="2829595" h="1312936">
                    <a:moveTo>
                      <a:pt x="5167" y="47371"/>
                    </a:moveTo>
                    <a:cubicBezTo>
                      <a:pt x="1541431" y="-226036"/>
                      <a:pt x="2425334" y="753647"/>
                      <a:pt x="2829595" y="1206648"/>
                    </a:cubicBezTo>
                    <a:lnTo>
                      <a:pt x="2753394" y="1312936"/>
                    </a:lnTo>
                    <a:cubicBezTo>
                      <a:pt x="2629073" y="1243086"/>
                      <a:pt x="2046014" y="19840"/>
                      <a:pt x="523" y="144414"/>
                    </a:cubicBezTo>
                    <a:cubicBezTo>
                      <a:pt x="-2413" y="99256"/>
                      <a:pt x="8103" y="92529"/>
                      <a:pt x="5167" y="47371"/>
                    </a:cubicBezTo>
                    <a:close/>
                  </a:path>
                </a:pathLst>
              </a:custGeom>
              <a:solidFill>
                <a:srgbClr val="D8D8D8"/>
              </a:solidFill>
              <a:ln w="3175" cap="flat" cmpd="sng">
                <a:solidFill>
                  <a:srgbClr val="FFFFFF"/>
                </a:solidFill>
                <a:miter lim="800000"/>
                <a:headEnd/>
                <a:tailEnd/>
              </a:ln>
            </p:spPr>
            <p:txBody>
              <a:bodyPr anchor="ctr"/>
              <a:lstStyle/>
              <a:p>
                <a:pPr algn="ctr"/>
                <a:endParaRPr lang="zh-CN" altLang="zh-CN" sz="1100">
                  <a:solidFill>
                    <a:srgbClr val="FFFFFF"/>
                  </a:solidFill>
                  <a:latin typeface="微软雅黑" pitchFamily="34" charset="-122"/>
                  <a:ea typeface="微软雅黑" pitchFamily="34" charset="-122"/>
                  <a:sym typeface="微软雅黑" pitchFamily="34" charset="-122"/>
                </a:endParaRPr>
              </a:p>
            </p:txBody>
          </p:sp>
          <p:sp>
            <p:nvSpPr>
              <p:cNvPr id="29" name="矩形 1"/>
              <p:cNvSpPr>
                <a:spLocks noChangeArrowheads="1"/>
              </p:cNvSpPr>
              <p:nvPr/>
            </p:nvSpPr>
            <p:spPr bwMode="auto">
              <a:xfrm>
                <a:off x="1947197" y="547018"/>
                <a:ext cx="884943" cy="557532"/>
              </a:xfrm>
              <a:custGeom>
                <a:avLst/>
                <a:gdLst>
                  <a:gd name="T0" fmla="*/ 64166 w 884943"/>
                  <a:gd name="T1" fmla="*/ 491665 h 557532"/>
                  <a:gd name="T2" fmla="*/ 884943 w 884943"/>
                  <a:gd name="T3" fmla="*/ 0 h 557532"/>
                  <a:gd name="T4" fmla="*/ 849600 w 884943"/>
                  <a:gd name="T5" fmla="*/ 57846 h 557532"/>
                  <a:gd name="T6" fmla="*/ 0 w 884943"/>
                  <a:gd name="T7" fmla="*/ 557532 h 557532"/>
                  <a:gd name="T8" fmla="*/ 64166 w 884943"/>
                  <a:gd name="T9" fmla="*/ 491665 h 557532"/>
                  <a:gd name="T10" fmla="*/ 0 60000 65536"/>
                  <a:gd name="T11" fmla="*/ 0 60000 65536"/>
                  <a:gd name="T12" fmla="*/ 0 60000 65536"/>
                  <a:gd name="T13" fmla="*/ 0 60000 65536"/>
                  <a:gd name="T14" fmla="*/ 0 60000 65536"/>
                  <a:gd name="T15" fmla="*/ 0 w 884943"/>
                  <a:gd name="T16" fmla="*/ 0 h 557532"/>
                  <a:gd name="T17" fmla="*/ 884943 w 884943"/>
                  <a:gd name="T18" fmla="*/ 557532 h 557532"/>
                </a:gdLst>
                <a:ahLst/>
                <a:cxnLst>
                  <a:cxn ang="T10">
                    <a:pos x="T0" y="T1"/>
                  </a:cxn>
                  <a:cxn ang="T11">
                    <a:pos x="T2" y="T3"/>
                  </a:cxn>
                  <a:cxn ang="T12">
                    <a:pos x="T4" y="T5"/>
                  </a:cxn>
                  <a:cxn ang="T13">
                    <a:pos x="T6" y="T7"/>
                  </a:cxn>
                  <a:cxn ang="T14">
                    <a:pos x="T8" y="T9"/>
                  </a:cxn>
                </a:cxnLst>
                <a:rect l="T15" t="T16" r="T17" b="T18"/>
                <a:pathLst>
                  <a:path w="884943" h="557532">
                    <a:moveTo>
                      <a:pt x="64166" y="491665"/>
                    </a:moveTo>
                    <a:cubicBezTo>
                      <a:pt x="750758" y="53181"/>
                      <a:pt x="523203" y="201863"/>
                      <a:pt x="884943" y="0"/>
                    </a:cubicBezTo>
                    <a:lnTo>
                      <a:pt x="849600" y="57846"/>
                    </a:lnTo>
                    <a:lnTo>
                      <a:pt x="0" y="557532"/>
                    </a:lnTo>
                    <a:lnTo>
                      <a:pt x="64166" y="491665"/>
                    </a:lnTo>
                    <a:close/>
                  </a:path>
                </a:pathLst>
              </a:custGeom>
              <a:solidFill>
                <a:srgbClr val="D8D8D8"/>
              </a:solidFill>
              <a:ln w="3175" cap="flat" cmpd="sng">
                <a:solidFill>
                  <a:srgbClr val="FFFFFF"/>
                </a:solidFill>
                <a:miter lim="800000"/>
                <a:headEnd/>
                <a:tailEnd/>
              </a:ln>
            </p:spPr>
            <p:txBody>
              <a:bodyPr anchor="ctr"/>
              <a:lstStyle/>
              <a:p>
                <a:pPr algn="ctr"/>
                <a:endParaRPr lang="zh-CN" altLang="zh-CN" sz="1100">
                  <a:solidFill>
                    <a:srgbClr val="FFFFFF"/>
                  </a:solidFill>
                  <a:latin typeface="微软雅黑" pitchFamily="34" charset="-122"/>
                  <a:ea typeface="微软雅黑" pitchFamily="34" charset="-122"/>
                  <a:sym typeface="微软雅黑" pitchFamily="34" charset="-122"/>
                </a:endParaRPr>
              </a:p>
            </p:txBody>
          </p:sp>
        </p:grpSp>
        <p:grpSp>
          <p:nvGrpSpPr>
            <p:cNvPr id="4" name="Group 12"/>
            <p:cNvGrpSpPr>
              <a:grpSpLocks/>
            </p:cNvGrpSpPr>
            <p:nvPr/>
          </p:nvGrpSpPr>
          <p:grpSpPr bwMode="auto">
            <a:xfrm>
              <a:off x="3819580" y="819545"/>
              <a:ext cx="1704327" cy="869728"/>
              <a:chOff x="0" y="0"/>
              <a:chExt cx="2557418" cy="1305065"/>
            </a:xfrm>
          </p:grpSpPr>
          <p:sp>
            <p:nvSpPr>
              <p:cNvPr id="24" name="矩形 3"/>
              <p:cNvSpPr>
                <a:spLocks noChangeArrowheads="1"/>
              </p:cNvSpPr>
              <p:nvPr/>
            </p:nvSpPr>
            <p:spPr bwMode="auto">
              <a:xfrm rot="9730928">
                <a:off x="126401" y="0"/>
                <a:ext cx="2308366" cy="1305065"/>
              </a:xfrm>
              <a:custGeom>
                <a:avLst/>
                <a:gdLst>
                  <a:gd name="T0" fmla="*/ 816503 w 3259796"/>
                  <a:gd name="T1" fmla="*/ 1 h 2340375"/>
                  <a:gd name="T2" fmla="*/ 3259796 w 3259796"/>
                  <a:gd name="T3" fmla="*/ 1884411 h 2340375"/>
                  <a:gd name="T4" fmla="*/ 1951765 w 3259796"/>
                  <a:gd name="T5" fmla="*/ 2340375 h 2340375"/>
                  <a:gd name="T6" fmla="*/ 0 w 3259796"/>
                  <a:gd name="T7" fmla="*/ 831587 h 2340375"/>
                  <a:gd name="T8" fmla="*/ 816503 w 3259796"/>
                  <a:gd name="T9" fmla="*/ 1 h 2340375"/>
                  <a:gd name="T10" fmla="*/ 0 60000 65536"/>
                  <a:gd name="T11" fmla="*/ 0 60000 65536"/>
                  <a:gd name="T12" fmla="*/ 0 60000 65536"/>
                  <a:gd name="T13" fmla="*/ 0 60000 65536"/>
                  <a:gd name="T14" fmla="*/ 0 60000 65536"/>
                  <a:gd name="T15" fmla="*/ 0 w 3259796"/>
                  <a:gd name="T16" fmla="*/ 0 h 2340375"/>
                  <a:gd name="T17" fmla="*/ 3259796 w 3259796"/>
                  <a:gd name="T18" fmla="*/ 2340375 h 2340375"/>
                </a:gdLst>
                <a:ahLst/>
                <a:cxnLst>
                  <a:cxn ang="T10">
                    <a:pos x="T0" y="T1"/>
                  </a:cxn>
                  <a:cxn ang="T11">
                    <a:pos x="T2" y="T3"/>
                  </a:cxn>
                  <a:cxn ang="T12">
                    <a:pos x="T4" y="T5"/>
                  </a:cxn>
                  <a:cxn ang="T13">
                    <a:pos x="T6" y="T7"/>
                  </a:cxn>
                  <a:cxn ang="T14">
                    <a:pos x="T8" y="T9"/>
                  </a:cxn>
                </a:cxnLst>
                <a:rect l="T15" t="T16" r="T17" b="T18"/>
                <a:pathLst>
                  <a:path w="3259796" h="2340375">
                    <a:moveTo>
                      <a:pt x="816503" y="1"/>
                    </a:moveTo>
                    <a:cubicBezTo>
                      <a:pt x="2445400" y="246969"/>
                      <a:pt x="3054282" y="1493320"/>
                      <a:pt x="3259796" y="1884411"/>
                    </a:cubicBezTo>
                    <a:lnTo>
                      <a:pt x="1951765" y="2340375"/>
                    </a:lnTo>
                    <a:cubicBezTo>
                      <a:pt x="1765626" y="2165858"/>
                      <a:pt x="1435744" y="1051391"/>
                      <a:pt x="0" y="831587"/>
                    </a:cubicBezTo>
                    <a:lnTo>
                      <a:pt x="816503" y="1"/>
                    </a:lnTo>
                    <a:close/>
                  </a:path>
                </a:pathLst>
              </a:custGeom>
              <a:solidFill>
                <a:srgbClr val="2A437C"/>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nchor="ctr"/>
              <a:lstStyle/>
              <a:p>
                <a:pPr algn="ctr"/>
                <a:endParaRPr lang="zh-CN" altLang="zh-CN" sz="1100">
                  <a:solidFill>
                    <a:srgbClr val="FFFFFF"/>
                  </a:solidFill>
                  <a:latin typeface="微软雅黑" pitchFamily="34" charset="-122"/>
                  <a:ea typeface="微软雅黑" pitchFamily="34" charset="-122"/>
                  <a:sym typeface="微软雅黑" pitchFamily="34" charset="-122"/>
                </a:endParaRPr>
              </a:p>
            </p:txBody>
          </p:sp>
          <p:sp>
            <p:nvSpPr>
              <p:cNvPr id="25" name="矩形 3"/>
              <p:cNvSpPr>
                <a:spLocks noChangeArrowheads="1"/>
              </p:cNvSpPr>
              <p:nvPr/>
            </p:nvSpPr>
            <p:spPr bwMode="auto">
              <a:xfrm rot="10800000">
                <a:off x="0" y="628697"/>
                <a:ext cx="2042929" cy="596486"/>
              </a:xfrm>
              <a:custGeom>
                <a:avLst/>
                <a:gdLst>
                  <a:gd name="T0" fmla="*/ 0 w 2884954"/>
                  <a:gd name="T1" fmla="*/ 73142 h 1069681"/>
                  <a:gd name="T2" fmla="*/ 2884954 w 2884954"/>
                  <a:gd name="T3" fmla="*/ 997555 h 1069681"/>
                  <a:gd name="T4" fmla="*/ 2795304 w 2884954"/>
                  <a:gd name="T5" fmla="*/ 1069681 h 1069681"/>
                  <a:gd name="T6" fmla="*/ 15257 w 2884954"/>
                  <a:gd name="T7" fmla="*/ 230668 h 1069681"/>
                  <a:gd name="T8" fmla="*/ 0 w 2884954"/>
                  <a:gd name="T9" fmla="*/ 73142 h 1069681"/>
                  <a:gd name="T10" fmla="*/ 0 60000 65536"/>
                  <a:gd name="T11" fmla="*/ 0 60000 65536"/>
                  <a:gd name="T12" fmla="*/ 0 60000 65536"/>
                  <a:gd name="T13" fmla="*/ 0 60000 65536"/>
                  <a:gd name="T14" fmla="*/ 0 60000 65536"/>
                  <a:gd name="T15" fmla="*/ 0 w 2884954"/>
                  <a:gd name="T16" fmla="*/ 0 h 1069681"/>
                  <a:gd name="T17" fmla="*/ 2884954 w 2884954"/>
                  <a:gd name="T18" fmla="*/ 1069681 h 1069681"/>
                </a:gdLst>
                <a:ahLst/>
                <a:cxnLst>
                  <a:cxn ang="T10">
                    <a:pos x="T0" y="T1"/>
                  </a:cxn>
                  <a:cxn ang="T11">
                    <a:pos x="T2" y="T3"/>
                  </a:cxn>
                  <a:cxn ang="T12">
                    <a:pos x="T4" y="T5"/>
                  </a:cxn>
                  <a:cxn ang="T13">
                    <a:pos x="T6" y="T7"/>
                  </a:cxn>
                  <a:cxn ang="T14">
                    <a:pos x="T8" y="T9"/>
                  </a:cxn>
                </a:cxnLst>
                <a:rect l="T15" t="T16" r="T17" b="T18"/>
                <a:pathLst>
                  <a:path w="2884954" h="1069681">
                    <a:moveTo>
                      <a:pt x="0" y="73142"/>
                    </a:moveTo>
                    <a:cubicBezTo>
                      <a:pt x="1627056" y="-242967"/>
                      <a:pt x="2494144" y="540284"/>
                      <a:pt x="2884954" y="997555"/>
                    </a:cubicBezTo>
                    <a:lnTo>
                      <a:pt x="2795304" y="1069681"/>
                    </a:lnTo>
                    <a:cubicBezTo>
                      <a:pt x="2327987" y="641127"/>
                      <a:pt x="1657221" y="-115964"/>
                      <a:pt x="15257" y="230668"/>
                    </a:cubicBezTo>
                    <a:cubicBezTo>
                      <a:pt x="-1038" y="169619"/>
                      <a:pt x="16295" y="134191"/>
                      <a:pt x="0" y="73142"/>
                    </a:cubicBezTo>
                    <a:close/>
                  </a:path>
                </a:pathLst>
              </a:custGeom>
              <a:solidFill>
                <a:srgbClr val="002622"/>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nchor="ctr"/>
              <a:lstStyle/>
              <a:p>
                <a:pPr algn="ctr"/>
                <a:endParaRPr lang="zh-CN" altLang="zh-CN" sz="1100">
                  <a:solidFill>
                    <a:srgbClr val="FFFFFF"/>
                  </a:solidFill>
                  <a:latin typeface="微软雅黑" pitchFamily="34" charset="-122"/>
                  <a:ea typeface="微软雅黑" pitchFamily="34" charset="-122"/>
                  <a:sym typeface="微软雅黑" pitchFamily="34" charset="-122"/>
                </a:endParaRPr>
              </a:p>
            </p:txBody>
          </p:sp>
          <p:sp>
            <p:nvSpPr>
              <p:cNvPr id="26" name="矩形 1"/>
              <p:cNvSpPr>
                <a:spLocks noChangeArrowheads="1"/>
              </p:cNvSpPr>
              <p:nvPr/>
            </p:nvSpPr>
            <p:spPr bwMode="auto">
              <a:xfrm rot="20263630">
                <a:off x="1917454" y="579723"/>
                <a:ext cx="639964" cy="503052"/>
              </a:xfrm>
              <a:custGeom>
                <a:avLst/>
                <a:gdLst>
                  <a:gd name="T0" fmla="*/ 0 w 639964"/>
                  <a:gd name="T1" fmla="*/ 416237 h 503052"/>
                  <a:gd name="T2" fmla="*/ 639237 w 639964"/>
                  <a:gd name="T3" fmla="*/ 0 h 503052"/>
                  <a:gd name="T4" fmla="*/ 639964 w 639964"/>
                  <a:gd name="T5" fmla="*/ 64900 h 503052"/>
                  <a:gd name="T6" fmla="*/ 2319 w 639964"/>
                  <a:gd name="T7" fmla="*/ 503052 h 503052"/>
                  <a:gd name="T8" fmla="*/ 0 w 639964"/>
                  <a:gd name="T9" fmla="*/ 416237 h 503052"/>
                  <a:gd name="T10" fmla="*/ 0 60000 65536"/>
                  <a:gd name="T11" fmla="*/ 0 60000 65536"/>
                  <a:gd name="T12" fmla="*/ 0 60000 65536"/>
                  <a:gd name="T13" fmla="*/ 0 60000 65536"/>
                  <a:gd name="T14" fmla="*/ 0 60000 65536"/>
                  <a:gd name="T15" fmla="*/ 0 w 639964"/>
                  <a:gd name="T16" fmla="*/ 0 h 503052"/>
                  <a:gd name="T17" fmla="*/ 639964 w 639964"/>
                  <a:gd name="T18" fmla="*/ 503052 h 503052"/>
                </a:gdLst>
                <a:ahLst/>
                <a:cxnLst>
                  <a:cxn ang="T10">
                    <a:pos x="T0" y="T1"/>
                  </a:cxn>
                  <a:cxn ang="T11">
                    <a:pos x="T2" y="T3"/>
                  </a:cxn>
                  <a:cxn ang="T12">
                    <a:pos x="T4" y="T5"/>
                  </a:cxn>
                  <a:cxn ang="T13">
                    <a:pos x="T6" y="T7"/>
                  </a:cxn>
                  <a:cxn ang="T14">
                    <a:pos x="T8" y="T9"/>
                  </a:cxn>
                </a:cxnLst>
                <a:rect l="T15" t="T16" r="T17" b="T18"/>
                <a:pathLst>
                  <a:path w="639964" h="503052">
                    <a:moveTo>
                      <a:pt x="0" y="416237"/>
                    </a:moveTo>
                    <a:lnTo>
                      <a:pt x="639237" y="0"/>
                    </a:lnTo>
                    <a:cubicBezTo>
                      <a:pt x="639479" y="21633"/>
                      <a:pt x="639722" y="43267"/>
                      <a:pt x="639964" y="64900"/>
                    </a:cubicBezTo>
                    <a:lnTo>
                      <a:pt x="2319" y="503052"/>
                    </a:lnTo>
                    <a:cubicBezTo>
                      <a:pt x="2148" y="472644"/>
                      <a:pt x="171" y="446645"/>
                      <a:pt x="0" y="416237"/>
                    </a:cubicBezTo>
                    <a:close/>
                  </a:path>
                </a:pathLst>
              </a:custGeom>
              <a:solidFill>
                <a:srgbClr val="002622"/>
              </a:solidFill>
              <a:ln w="3175" cap="flat" cmpd="sng">
                <a:solidFill>
                  <a:srgbClr val="FFFFFF"/>
                </a:solidFill>
                <a:miter lim="800000"/>
                <a:headEnd/>
                <a:tailEnd/>
              </a:ln>
            </p:spPr>
            <p:txBody>
              <a:bodyPr anchor="ctr"/>
              <a:lstStyle/>
              <a:p>
                <a:pPr algn="ctr"/>
                <a:endParaRPr lang="zh-CN" altLang="zh-CN" sz="1100">
                  <a:solidFill>
                    <a:srgbClr val="FFFFFF"/>
                  </a:solidFill>
                  <a:latin typeface="微软雅黑" pitchFamily="34" charset="-122"/>
                  <a:ea typeface="微软雅黑" pitchFamily="34" charset="-122"/>
                  <a:sym typeface="微软雅黑" pitchFamily="34" charset="-122"/>
                </a:endParaRPr>
              </a:p>
            </p:txBody>
          </p:sp>
        </p:grpSp>
        <p:grpSp>
          <p:nvGrpSpPr>
            <p:cNvPr id="5" name="Group 16"/>
            <p:cNvGrpSpPr>
              <a:grpSpLocks/>
            </p:cNvGrpSpPr>
            <p:nvPr/>
          </p:nvGrpSpPr>
          <p:grpSpPr bwMode="auto">
            <a:xfrm>
              <a:off x="1344599" y="744432"/>
              <a:ext cx="2398133" cy="917556"/>
              <a:chOff x="0" y="0"/>
              <a:chExt cx="3598505" cy="1376834"/>
            </a:xfrm>
          </p:grpSpPr>
          <p:sp>
            <p:nvSpPr>
              <p:cNvPr id="21" name="矩形 3"/>
              <p:cNvSpPr>
                <a:spLocks noChangeArrowheads="1"/>
              </p:cNvSpPr>
              <p:nvPr/>
            </p:nvSpPr>
            <p:spPr bwMode="auto">
              <a:xfrm>
                <a:off x="0" y="0"/>
                <a:ext cx="3598505" cy="1324707"/>
              </a:xfrm>
              <a:custGeom>
                <a:avLst/>
                <a:gdLst>
                  <a:gd name="T0" fmla="*/ 2336353 w 5081687"/>
                  <a:gd name="T1" fmla="*/ 29053 h 2375599"/>
                  <a:gd name="T2" fmla="*/ 5081687 w 5081687"/>
                  <a:gd name="T3" fmla="*/ 1220158 h 2375599"/>
                  <a:gd name="T4" fmla="*/ 3569437 w 5081687"/>
                  <a:gd name="T5" fmla="*/ 2375599 h 2375599"/>
                  <a:gd name="T6" fmla="*/ 0 w 5081687"/>
                  <a:gd name="T7" fmla="*/ 936631 h 2375599"/>
                  <a:gd name="T8" fmla="*/ 2336353 w 5081687"/>
                  <a:gd name="T9" fmla="*/ 29053 h 2375599"/>
                  <a:gd name="T10" fmla="*/ 0 60000 65536"/>
                  <a:gd name="T11" fmla="*/ 0 60000 65536"/>
                  <a:gd name="T12" fmla="*/ 0 60000 65536"/>
                  <a:gd name="T13" fmla="*/ 0 60000 65536"/>
                  <a:gd name="T14" fmla="*/ 0 60000 65536"/>
                  <a:gd name="T15" fmla="*/ 0 w 5081687"/>
                  <a:gd name="T16" fmla="*/ 0 h 2375599"/>
                  <a:gd name="T17" fmla="*/ 5081687 w 5081687"/>
                  <a:gd name="T18" fmla="*/ 2375599 h 2375599"/>
                </a:gdLst>
                <a:ahLst/>
                <a:cxnLst>
                  <a:cxn ang="T10">
                    <a:pos x="T0" y="T1"/>
                  </a:cxn>
                  <a:cxn ang="T11">
                    <a:pos x="T2" y="T3"/>
                  </a:cxn>
                  <a:cxn ang="T12">
                    <a:pos x="T4" y="T5"/>
                  </a:cxn>
                  <a:cxn ang="T13">
                    <a:pos x="T6" y="T7"/>
                  </a:cxn>
                  <a:cxn ang="T14">
                    <a:pos x="T8" y="T9"/>
                  </a:cxn>
                </a:cxnLst>
                <a:rect l="T15" t="T16" r="T17" b="T18"/>
                <a:pathLst>
                  <a:path w="5081687" h="2375599">
                    <a:moveTo>
                      <a:pt x="2336353" y="29053"/>
                    </a:moveTo>
                    <a:cubicBezTo>
                      <a:pt x="3705309" y="-159197"/>
                      <a:pt x="4700222" y="605628"/>
                      <a:pt x="5081687" y="1220158"/>
                    </a:cubicBezTo>
                    <a:cubicBezTo>
                      <a:pt x="4335755" y="1765589"/>
                      <a:pt x="4687755" y="1475334"/>
                      <a:pt x="3569437" y="2375599"/>
                    </a:cubicBezTo>
                    <a:cubicBezTo>
                      <a:pt x="3445116" y="2305749"/>
                      <a:pt x="2324596" y="654056"/>
                      <a:pt x="0" y="936631"/>
                    </a:cubicBezTo>
                    <a:lnTo>
                      <a:pt x="2336353" y="29053"/>
                    </a:lnTo>
                    <a:close/>
                  </a:path>
                </a:pathLst>
              </a:custGeom>
              <a:solidFill>
                <a:srgbClr val="2A437C"/>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nchor="ctr"/>
              <a:lstStyle/>
              <a:p>
                <a:pPr algn="ctr"/>
                <a:endParaRPr lang="zh-CN" altLang="zh-CN" sz="1100">
                  <a:solidFill>
                    <a:srgbClr val="FFFFFF"/>
                  </a:solidFill>
                  <a:latin typeface="微软雅黑" pitchFamily="34" charset="-122"/>
                  <a:ea typeface="微软雅黑" pitchFamily="34" charset="-122"/>
                  <a:sym typeface="微软雅黑" pitchFamily="34" charset="-122"/>
                </a:endParaRPr>
              </a:p>
            </p:txBody>
          </p:sp>
          <p:sp>
            <p:nvSpPr>
              <p:cNvPr id="22" name="矩形 3"/>
              <p:cNvSpPr>
                <a:spLocks noChangeArrowheads="1"/>
              </p:cNvSpPr>
              <p:nvPr/>
            </p:nvSpPr>
            <p:spPr bwMode="auto">
              <a:xfrm>
                <a:off x="3480" y="502578"/>
                <a:ext cx="2526324" cy="874256"/>
              </a:xfrm>
              <a:custGeom>
                <a:avLst/>
                <a:gdLst>
                  <a:gd name="T0" fmla="*/ 0 w 3567588"/>
                  <a:gd name="T1" fmla="*/ 37481 h 1567805"/>
                  <a:gd name="T2" fmla="*/ 3567588 w 3567588"/>
                  <a:gd name="T3" fmla="*/ 1478598 h 1567805"/>
                  <a:gd name="T4" fmla="*/ 3491388 w 3567588"/>
                  <a:gd name="T5" fmla="*/ 1567805 h 1567805"/>
                  <a:gd name="T6" fmla="*/ 8808 w 3567588"/>
                  <a:gd name="T7" fmla="*/ 172955 h 1567805"/>
                  <a:gd name="T8" fmla="*/ 0 w 3567588"/>
                  <a:gd name="T9" fmla="*/ 37481 h 1567805"/>
                  <a:gd name="T10" fmla="*/ 0 60000 65536"/>
                  <a:gd name="T11" fmla="*/ 0 60000 65536"/>
                  <a:gd name="T12" fmla="*/ 0 60000 65536"/>
                  <a:gd name="T13" fmla="*/ 0 60000 65536"/>
                  <a:gd name="T14" fmla="*/ 0 60000 65536"/>
                  <a:gd name="T15" fmla="*/ 0 w 3567588"/>
                  <a:gd name="T16" fmla="*/ 0 h 1567805"/>
                  <a:gd name="T17" fmla="*/ 3567588 w 3567588"/>
                  <a:gd name="T18" fmla="*/ 1567805 h 1567805"/>
                </a:gdLst>
                <a:ahLst/>
                <a:cxnLst>
                  <a:cxn ang="T10">
                    <a:pos x="T0" y="T1"/>
                  </a:cxn>
                  <a:cxn ang="T11">
                    <a:pos x="T2" y="T3"/>
                  </a:cxn>
                  <a:cxn ang="T12">
                    <a:pos x="T4" y="T5"/>
                  </a:cxn>
                  <a:cxn ang="T13">
                    <a:pos x="T6" y="T7"/>
                  </a:cxn>
                  <a:cxn ang="T14">
                    <a:pos x="T8" y="T9"/>
                  </a:cxn>
                </a:cxnLst>
                <a:rect l="T15" t="T16" r="T17" b="T18"/>
                <a:pathLst>
                  <a:path w="3567588" h="1567805">
                    <a:moveTo>
                      <a:pt x="0" y="37481"/>
                    </a:moveTo>
                    <a:cubicBezTo>
                      <a:pt x="1936426" y="-231655"/>
                      <a:pt x="3176778" y="1021327"/>
                      <a:pt x="3567588" y="1478598"/>
                    </a:cubicBezTo>
                    <a:lnTo>
                      <a:pt x="3491388" y="1567805"/>
                    </a:lnTo>
                    <a:cubicBezTo>
                      <a:pt x="3367067" y="1497955"/>
                      <a:pt x="2333404" y="-109620"/>
                      <a:pt x="8808" y="172955"/>
                    </a:cubicBezTo>
                    <a:lnTo>
                      <a:pt x="0" y="37481"/>
                    </a:lnTo>
                    <a:close/>
                  </a:path>
                </a:pathLst>
              </a:custGeom>
              <a:solidFill>
                <a:srgbClr val="002622"/>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nchor="ctr"/>
              <a:lstStyle/>
              <a:p>
                <a:pPr algn="ctr"/>
                <a:endParaRPr lang="zh-CN" altLang="zh-CN" sz="1100">
                  <a:solidFill>
                    <a:srgbClr val="FFFFFF"/>
                  </a:solidFill>
                  <a:latin typeface="微软雅黑" pitchFamily="34" charset="-122"/>
                  <a:ea typeface="微软雅黑" pitchFamily="34" charset="-122"/>
                  <a:sym typeface="微软雅黑" pitchFamily="34" charset="-122"/>
                </a:endParaRPr>
              </a:p>
            </p:txBody>
          </p:sp>
          <p:sp>
            <p:nvSpPr>
              <p:cNvPr id="23" name="矩形 1"/>
              <p:cNvSpPr>
                <a:spLocks noChangeArrowheads="1"/>
              </p:cNvSpPr>
              <p:nvPr/>
            </p:nvSpPr>
            <p:spPr bwMode="auto">
              <a:xfrm>
                <a:off x="2477541" y="680640"/>
                <a:ext cx="1120686" cy="695645"/>
              </a:xfrm>
              <a:custGeom>
                <a:avLst/>
                <a:gdLst>
                  <a:gd name="T0" fmla="*/ 52262 w 1120687"/>
                  <a:gd name="T1" fmla="*/ 644066 h 695645"/>
                  <a:gd name="T2" fmla="*/ 1120687 w 1120687"/>
                  <a:gd name="T3" fmla="*/ 0 h 695645"/>
                  <a:gd name="T4" fmla="*/ 1085344 w 1120687"/>
                  <a:gd name="T5" fmla="*/ 57846 h 695645"/>
                  <a:gd name="T6" fmla="*/ 0 w 1120687"/>
                  <a:gd name="T7" fmla="*/ 695645 h 695645"/>
                  <a:gd name="T8" fmla="*/ 52262 w 1120687"/>
                  <a:gd name="T9" fmla="*/ 644066 h 695645"/>
                  <a:gd name="T10" fmla="*/ 0 60000 65536"/>
                  <a:gd name="T11" fmla="*/ 0 60000 65536"/>
                  <a:gd name="T12" fmla="*/ 0 60000 65536"/>
                  <a:gd name="T13" fmla="*/ 0 60000 65536"/>
                  <a:gd name="T14" fmla="*/ 0 60000 65536"/>
                  <a:gd name="T15" fmla="*/ 0 w 1120687"/>
                  <a:gd name="T16" fmla="*/ 0 h 695645"/>
                  <a:gd name="T17" fmla="*/ 1120687 w 1120687"/>
                  <a:gd name="T18" fmla="*/ 695645 h 695645"/>
                </a:gdLst>
                <a:ahLst/>
                <a:cxnLst>
                  <a:cxn ang="T10">
                    <a:pos x="T0" y="T1"/>
                  </a:cxn>
                  <a:cxn ang="T11">
                    <a:pos x="T2" y="T3"/>
                  </a:cxn>
                  <a:cxn ang="T12">
                    <a:pos x="T4" y="T5"/>
                  </a:cxn>
                  <a:cxn ang="T13">
                    <a:pos x="T6" y="T7"/>
                  </a:cxn>
                  <a:cxn ang="T14">
                    <a:pos x="T8" y="T9"/>
                  </a:cxn>
                </a:cxnLst>
                <a:rect l="T15" t="T16" r="T17" b="T18"/>
                <a:pathLst>
                  <a:path w="1120687" h="695645">
                    <a:moveTo>
                      <a:pt x="52262" y="644066"/>
                    </a:moveTo>
                    <a:cubicBezTo>
                      <a:pt x="738854" y="205582"/>
                      <a:pt x="758947" y="201863"/>
                      <a:pt x="1120687" y="0"/>
                    </a:cubicBezTo>
                    <a:lnTo>
                      <a:pt x="1085344" y="57846"/>
                    </a:lnTo>
                    <a:lnTo>
                      <a:pt x="0" y="695645"/>
                    </a:lnTo>
                    <a:lnTo>
                      <a:pt x="52262" y="644066"/>
                    </a:lnTo>
                    <a:close/>
                  </a:path>
                </a:pathLst>
              </a:custGeom>
              <a:solidFill>
                <a:srgbClr val="002622"/>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nchor="ctr"/>
              <a:lstStyle/>
              <a:p>
                <a:pPr algn="ctr"/>
                <a:endParaRPr lang="zh-CN" altLang="zh-CN" sz="1100">
                  <a:solidFill>
                    <a:srgbClr val="FFFFFF"/>
                  </a:solidFill>
                  <a:latin typeface="微软雅黑" pitchFamily="34" charset="-122"/>
                  <a:ea typeface="微软雅黑" pitchFamily="34" charset="-122"/>
                  <a:sym typeface="微软雅黑" pitchFamily="34" charset="-122"/>
                </a:endParaRPr>
              </a:p>
            </p:txBody>
          </p:sp>
        </p:grpSp>
        <p:grpSp>
          <p:nvGrpSpPr>
            <p:cNvPr id="6" name="Group 20"/>
            <p:cNvGrpSpPr>
              <a:grpSpLocks/>
            </p:cNvGrpSpPr>
            <p:nvPr/>
          </p:nvGrpSpPr>
          <p:grpSpPr bwMode="auto">
            <a:xfrm>
              <a:off x="3099685" y="1181491"/>
              <a:ext cx="2137610" cy="1121959"/>
              <a:chOff x="0" y="0"/>
              <a:chExt cx="3207578" cy="1683549"/>
            </a:xfrm>
          </p:grpSpPr>
          <p:sp>
            <p:nvSpPr>
              <p:cNvPr id="18" name="矩形 3"/>
              <p:cNvSpPr>
                <a:spLocks noChangeArrowheads="1"/>
              </p:cNvSpPr>
              <p:nvPr/>
            </p:nvSpPr>
            <p:spPr bwMode="auto">
              <a:xfrm rot="9730928">
                <a:off x="128772" y="0"/>
                <a:ext cx="2930436" cy="1683549"/>
              </a:xfrm>
              <a:custGeom>
                <a:avLst/>
                <a:gdLst>
                  <a:gd name="T0" fmla="*/ 1043315 w 4138264"/>
                  <a:gd name="T1" fmla="*/ 0 h 3019111"/>
                  <a:gd name="T2" fmla="*/ 4138264 w 4138264"/>
                  <a:gd name="T3" fmla="*/ 2355263 h 3019111"/>
                  <a:gd name="T4" fmla="*/ 2472868 w 4138264"/>
                  <a:gd name="T5" fmla="*/ 3019111 h 3019111"/>
                  <a:gd name="T6" fmla="*/ 0 w 4138264"/>
                  <a:gd name="T7" fmla="*/ 1044925 h 3019111"/>
                  <a:gd name="T8" fmla="*/ 1043315 w 4138264"/>
                  <a:gd name="T9" fmla="*/ 0 h 3019111"/>
                  <a:gd name="T10" fmla="*/ 0 60000 65536"/>
                  <a:gd name="T11" fmla="*/ 0 60000 65536"/>
                  <a:gd name="T12" fmla="*/ 0 60000 65536"/>
                  <a:gd name="T13" fmla="*/ 0 60000 65536"/>
                  <a:gd name="T14" fmla="*/ 0 60000 65536"/>
                  <a:gd name="T15" fmla="*/ 0 w 4138264"/>
                  <a:gd name="T16" fmla="*/ 0 h 3019111"/>
                  <a:gd name="T17" fmla="*/ 4138264 w 4138264"/>
                  <a:gd name="T18" fmla="*/ 3019111 h 3019111"/>
                </a:gdLst>
                <a:ahLst/>
                <a:cxnLst>
                  <a:cxn ang="T10">
                    <a:pos x="T0" y="T1"/>
                  </a:cxn>
                  <a:cxn ang="T11">
                    <a:pos x="T2" y="T3"/>
                  </a:cxn>
                  <a:cxn ang="T12">
                    <a:pos x="T4" y="T5"/>
                  </a:cxn>
                  <a:cxn ang="T13">
                    <a:pos x="T6" y="T7"/>
                  </a:cxn>
                  <a:cxn ang="T14">
                    <a:pos x="T8" y="T9"/>
                  </a:cxn>
                </a:cxnLst>
                <a:rect l="T15" t="T16" r="T17" b="T18"/>
                <a:pathLst>
                  <a:path w="4138264" h="3019111">
                    <a:moveTo>
                      <a:pt x="1043315" y="0"/>
                    </a:moveTo>
                    <a:cubicBezTo>
                      <a:pt x="3000907" y="148370"/>
                      <a:pt x="3932750" y="1964172"/>
                      <a:pt x="4138264" y="2355263"/>
                    </a:cubicBezTo>
                    <a:lnTo>
                      <a:pt x="2472868" y="3019111"/>
                    </a:lnTo>
                    <a:cubicBezTo>
                      <a:pt x="2286729" y="2844594"/>
                      <a:pt x="1844961" y="1365252"/>
                      <a:pt x="0" y="1044925"/>
                    </a:cubicBezTo>
                    <a:lnTo>
                      <a:pt x="1043315" y="0"/>
                    </a:lnTo>
                    <a:close/>
                  </a:path>
                </a:pathLst>
              </a:custGeom>
              <a:solidFill>
                <a:srgbClr val="E93D2B"/>
              </a:solidFill>
              <a:ln w="3175" cap="flat" cmpd="sng">
                <a:solidFill>
                  <a:srgbClr val="FFFFFF"/>
                </a:solidFill>
                <a:miter lim="800000"/>
                <a:headEnd/>
                <a:tailEnd/>
              </a:ln>
            </p:spPr>
            <p:txBody>
              <a:bodyPr anchor="ctr"/>
              <a:lstStyle/>
              <a:p>
                <a:pPr algn="ctr"/>
                <a:endParaRPr lang="zh-CN" altLang="zh-CN" sz="1100">
                  <a:solidFill>
                    <a:srgbClr val="FFFFFF"/>
                  </a:solidFill>
                  <a:latin typeface="微软雅黑" pitchFamily="34" charset="-122"/>
                  <a:ea typeface="微软雅黑" pitchFamily="34" charset="-122"/>
                  <a:sym typeface="微软雅黑" pitchFamily="34" charset="-122"/>
                </a:endParaRPr>
              </a:p>
            </p:txBody>
          </p:sp>
          <p:sp>
            <p:nvSpPr>
              <p:cNvPr id="19" name="矩形 3"/>
              <p:cNvSpPr>
                <a:spLocks noChangeArrowheads="1"/>
              </p:cNvSpPr>
              <p:nvPr/>
            </p:nvSpPr>
            <p:spPr bwMode="auto">
              <a:xfrm rot="10800000">
                <a:off x="0" y="837795"/>
                <a:ext cx="2569185" cy="748435"/>
              </a:xfrm>
              <a:custGeom>
                <a:avLst/>
                <a:gdLst>
                  <a:gd name="T0" fmla="*/ 0 w 3628115"/>
                  <a:gd name="T1" fmla="*/ 132118 h 1342171"/>
                  <a:gd name="T2" fmla="*/ 3628115 w 3628115"/>
                  <a:gd name="T3" fmla="*/ 1244424 h 1342171"/>
                  <a:gd name="T4" fmla="*/ 3548554 w 3628115"/>
                  <a:gd name="T5" fmla="*/ 1342171 h 1342171"/>
                  <a:gd name="T6" fmla="*/ 48885 w 3628115"/>
                  <a:gd name="T7" fmla="*/ 315265 h 1342171"/>
                  <a:gd name="T8" fmla="*/ 0 w 3628115"/>
                  <a:gd name="T9" fmla="*/ 132118 h 1342171"/>
                  <a:gd name="T10" fmla="*/ 0 60000 65536"/>
                  <a:gd name="T11" fmla="*/ 0 60000 65536"/>
                  <a:gd name="T12" fmla="*/ 0 60000 65536"/>
                  <a:gd name="T13" fmla="*/ 0 60000 65536"/>
                  <a:gd name="T14" fmla="*/ 0 60000 65536"/>
                  <a:gd name="T15" fmla="*/ 0 w 3628115"/>
                  <a:gd name="T16" fmla="*/ 0 h 1342171"/>
                  <a:gd name="T17" fmla="*/ 3628115 w 3628115"/>
                  <a:gd name="T18" fmla="*/ 1342171 h 1342171"/>
                </a:gdLst>
                <a:ahLst/>
                <a:cxnLst>
                  <a:cxn ang="T10">
                    <a:pos x="T0" y="T1"/>
                  </a:cxn>
                  <a:cxn ang="T11">
                    <a:pos x="T2" y="T3"/>
                  </a:cxn>
                  <a:cxn ang="T12">
                    <a:pos x="T4" y="T5"/>
                  </a:cxn>
                  <a:cxn ang="T13">
                    <a:pos x="T6" y="T7"/>
                  </a:cxn>
                  <a:cxn ang="T14">
                    <a:pos x="T8" y="T9"/>
                  </a:cxn>
                </a:cxnLst>
                <a:rect l="T15" t="T16" r="T17" b="T18"/>
                <a:pathLst>
                  <a:path w="3628115" h="1342171">
                    <a:moveTo>
                      <a:pt x="0" y="132118"/>
                    </a:moveTo>
                    <a:cubicBezTo>
                      <a:pt x="2121376" y="-393236"/>
                      <a:pt x="3237305" y="787153"/>
                      <a:pt x="3628115" y="1244424"/>
                    </a:cubicBezTo>
                    <a:lnTo>
                      <a:pt x="3548554" y="1342171"/>
                    </a:lnTo>
                    <a:cubicBezTo>
                      <a:pt x="3118226" y="909345"/>
                      <a:pt x="1828720" y="-261962"/>
                      <a:pt x="48885" y="315265"/>
                    </a:cubicBezTo>
                    <a:lnTo>
                      <a:pt x="0" y="132118"/>
                    </a:lnTo>
                    <a:close/>
                  </a:path>
                </a:pathLst>
              </a:custGeom>
              <a:solidFill>
                <a:srgbClr val="D8D8D8"/>
              </a:solidFill>
              <a:ln w="3175" cap="flat" cmpd="sng">
                <a:solidFill>
                  <a:srgbClr val="FFFFFF"/>
                </a:solidFill>
                <a:miter lim="800000"/>
                <a:headEnd/>
                <a:tailEnd/>
              </a:ln>
            </p:spPr>
            <p:txBody>
              <a:bodyPr anchor="ctr"/>
              <a:lstStyle/>
              <a:p>
                <a:pPr algn="ctr"/>
                <a:endParaRPr lang="zh-CN" altLang="zh-CN" sz="1100">
                  <a:solidFill>
                    <a:srgbClr val="FFFFFF"/>
                  </a:solidFill>
                  <a:latin typeface="微软雅黑" pitchFamily="34" charset="-122"/>
                  <a:ea typeface="微软雅黑" pitchFamily="34" charset="-122"/>
                  <a:sym typeface="微软雅黑" pitchFamily="34" charset="-122"/>
                </a:endParaRPr>
              </a:p>
            </p:txBody>
          </p:sp>
          <p:sp>
            <p:nvSpPr>
              <p:cNvPr id="20" name="矩形 1"/>
              <p:cNvSpPr>
                <a:spLocks noChangeArrowheads="1"/>
              </p:cNvSpPr>
              <p:nvPr/>
            </p:nvSpPr>
            <p:spPr bwMode="auto">
              <a:xfrm rot="20263630">
                <a:off x="2416408" y="763573"/>
                <a:ext cx="791170" cy="620300"/>
              </a:xfrm>
              <a:custGeom>
                <a:avLst/>
                <a:gdLst>
                  <a:gd name="T0" fmla="*/ 8910 w 791170"/>
                  <a:gd name="T1" fmla="*/ 512351 h 620300"/>
                  <a:gd name="T2" fmla="*/ 790443 w 791170"/>
                  <a:gd name="T3" fmla="*/ 0 h 620300"/>
                  <a:gd name="T4" fmla="*/ 791170 w 791170"/>
                  <a:gd name="T5" fmla="*/ 64900 h 620300"/>
                  <a:gd name="T6" fmla="*/ 0 w 791170"/>
                  <a:gd name="T7" fmla="*/ 620300 h 620300"/>
                  <a:gd name="T8" fmla="*/ 8910 w 791170"/>
                  <a:gd name="T9" fmla="*/ 512351 h 620300"/>
                  <a:gd name="T10" fmla="*/ 0 60000 65536"/>
                  <a:gd name="T11" fmla="*/ 0 60000 65536"/>
                  <a:gd name="T12" fmla="*/ 0 60000 65536"/>
                  <a:gd name="T13" fmla="*/ 0 60000 65536"/>
                  <a:gd name="T14" fmla="*/ 0 60000 65536"/>
                  <a:gd name="T15" fmla="*/ 0 w 791170"/>
                  <a:gd name="T16" fmla="*/ 0 h 620300"/>
                  <a:gd name="T17" fmla="*/ 791170 w 791170"/>
                  <a:gd name="T18" fmla="*/ 620300 h 620300"/>
                </a:gdLst>
                <a:ahLst/>
                <a:cxnLst>
                  <a:cxn ang="T10">
                    <a:pos x="T0" y="T1"/>
                  </a:cxn>
                  <a:cxn ang="T11">
                    <a:pos x="T2" y="T3"/>
                  </a:cxn>
                  <a:cxn ang="T12">
                    <a:pos x="T4" y="T5"/>
                  </a:cxn>
                  <a:cxn ang="T13">
                    <a:pos x="T6" y="T7"/>
                  </a:cxn>
                  <a:cxn ang="T14">
                    <a:pos x="T8" y="T9"/>
                  </a:cxn>
                </a:cxnLst>
                <a:rect l="T15" t="T16" r="T17" b="T18"/>
                <a:pathLst>
                  <a:path w="791170" h="620300">
                    <a:moveTo>
                      <a:pt x="8910" y="512351"/>
                    </a:moveTo>
                    <a:lnTo>
                      <a:pt x="790443" y="0"/>
                    </a:lnTo>
                    <a:cubicBezTo>
                      <a:pt x="790685" y="21633"/>
                      <a:pt x="790928" y="43267"/>
                      <a:pt x="791170" y="64900"/>
                    </a:cubicBezTo>
                    <a:lnTo>
                      <a:pt x="0" y="620300"/>
                    </a:lnTo>
                    <a:lnTo>
                      <a:pt x="8910" y="512351"/>
                    </a:lnTo>
                    <a:close/>
                  </a:path>
                </a:pathLst>
              </a:custGeom>
              <a:solidFill>
                <a:srgbClr val="D8D8D8"/>
              </a:solidFill>
              <a:ln w="3175" cap="flat" cmpd="sng">
                <a:solidFill>
                  <a:srgbClr val="FFFFFF"/>
                </a:solidFill>
                <a:miter lim="800000"/>
                <a:headEnd/>
                <a:tailEnd/>
              </a:ln>
            </p:spPr>
            <p:txBody>
              <a:bodyPr anchor="ctr"/>
              <a:lstStyle/>
              <a:p>
                <a:pPr algn="ctr"/>
                <a:endParaRPr lang="zh-CN" altLang="zh-CN" sz="1100">
                  <a:solidFill>
                    <a:srgbClr val="FFFFFF"/>
                  </a:solidFill>
                  <a:latin typeface="微软雅黑" pitchFamily="34" charset="-122"/>
                  <a:ea typeface="微软雅黑" pitchFamily="34" charset="-122"/>
                  <a:sym typeface="微软雅黑" pitchFamily="34" charset="-122"/>
                </a:endParaRPr>
              </a:p>
            </p:txBody>
          </p:sp>
        </p:grpSp>
        <p:sp>
          <p:nvSpPr>
            <p:cNvPr id="7" name="任意多边形 14"/>
            <p:cNvSpPr>
              <a:spLocks/>
            </p:cNvSpPr>
            <p:nvPr/>
          </p:nvSpPr>
          <p:spPr bwMode="auto">
            <a:xfrm flipH="1">
              <a:off x="3470764" y="219702"/>
              <a:ext cx="2129850" cy="360762"/>
            </a:xfrm>
            <a:custGeom>
              <a:avLst/>
              <a:gdLst>
                <a:gd name="T0" fmla="*/ 1536302 w 1536302"/>
                <a:gd name="T1" fmla="*/ 934786 h 934786"/>
                <a:gd name="T2" fmla="*/ 1324684 w 1536302"/>
                <a:gd name="T3" fmla="*/ 0 h 934786"/>
                <a:gd name="T4" fmla="*/ 0 w 1536302"/>
                <a:gd name="T5" fmla="*/ 3548 h 934786"/>
                <a:gd name="T6" fmla="*/ 0 60000 65536"/>
                <a:gd name="T7" fmla="*/ 0 60000 65536"/>
                <a:gd name="T8" fmla="*/ 0 60000 65536"/>
                <a:gd name="T9" fmla="*/ 0 w 1536302"/>
                <a:gd name="T10" fmla="*/ 0 h 934786"/>
                <a:gd name="T11" fmla="*/ 1536302 w 1536302"/>
                <a:gd name="T12" fmla="*/ 934786 h 934786"/>
              </a:gdLst>
              <a:ahLst/>
              <a:cxnLst>
                <a:cxn ang="T6">
                  <a:pos x="T0" y="T1"/>
                </a:cxn>
                <a:cxn ang="T7">
                  <a:pos x="T2" y="T3"/>
                </a:cxn>
                <a:cxn ang="T8">
                  <a:pos x="T4" y="T5"/>
                </a:cxn>
              </a:cxnLst>
              <a:rect l="T9" t="T10" r="T11" b="T12"/>
              <a:pathLst>
                <a:path w="1536302" h="934786">
                  <a:moveTo>
                    <a:pt x="1536302" y="934786"/>
                  </a:moveTo>
                  <a:lnTo>
                    <a:pt x="1324684" y="0"/>
                  </a:lnTo>
                  <a:lnTo>
                    <a:pt x="0" y="3548"/>
                  </a:lnTo>
                </a:path>
              </a:pathLst>
            </a:custGeom>
            <a:noFill/>
            <a:ln w="6350" cap="flat" cmpd="sng">
              <a:solidFill>
                <a:srgbClr val="7F7F7F"/>
              </a:solidFill>
              <a:prstDash val="sysDot"/>
              <a:miter lim="800000"/>
              <a:headEnd type="oval" w="med" len="med"/>
              <a:tailEnd type="oval" w="med" len="med"/>
            </a:ln>
            <a:extLst>
              <a:ext uri="{909E8E84-426E-40DD-AFC4-6F175D3DCCD1}">
                <a14:hiddenFill xmlns:a14="http://schemas.microsoft.com/office/drawing/2010/main" xmlns="">
                  <a:solidFill>
                    <a:srgbClr val="FFFFFF"/>
                  </a:solidFill>
                </a14:hiddenFill>
              </a:ext>
            </a:extLst>
          </p:spPr>
          <p:txBody>
            <a:bodyPr anchor="ctr"/>
            <a:lstStyle/>
            <a:p>
              <a:pPr algn="ctr"/>
              <a:endParaRPr lang="zh-CN" altLang="zh-CN" sz="1100">
                <a:solidFill>
                  <a:srgbClr val="000000"/>
                </a:solidFill>
                <a:latin typeface="Segoe UI" pitchFamily="34" charset="0"/>
                <a:sym typeface="Segoe UI" pitchFamily="34" charset="0"/>
              </a:endParaRPr>
            </a:p>
          </p:txBody>
        </p:sp>
        <p:sp>
          <p:nvSpPr>
            <p:cNvPr id="8" name="任意多边形 15"/>
            <p:cNvSpPr>
              <a:spLocks/>
            </p:cNvSpPr>
            <p:nvPr/>
          </p:nvSpPr>
          <p:spPr bwMode="auto">
            <a:xfrm flipH="1" flipV="1">
              <a:off x="5230040" y="1363531"/>
              <a:ext cx="1121346" cy="360763"/>
            </a:xfrm>
            <a:custGeom>
              <a:avLst/>
              <a:gdLst>
                <a:gd name="T0" fmla="*/ 808848 w 808848"/>
                <a:gd name="T1" fmla="*/ 934786 h 934786"/>
                <a:gd name="T2" fmla="*/ 597230 w 808848"/>
                <a:gd name="T3" fmla="*/ 0 h 934786"/>
                <a:gd name="T4" fmla="*/ 0 w 808848"/>
                <a:gd name="T5" fmla="*/ 3810 h 934786"/>
                <a:gd name="T6" fmla="*/ 0 60000 65536"/>
                <a:gd name="T7" fmla="*/ 0 60000 65536"/>
                <a:gd name="T8" fmla="*/ 0 60000 65536"/>
                <a:gd name="T9" fmla="*/ 0 w 808848"/>
                <a:gd name="T10" fmla="*/ 0 h 934786"/>
                <a:gd name="T11" fmla="*/ 808848 w 808848"/>
                <a:gd name="T12" fmla="*/ 934786 h 934786"/>
              </a:gdLst>
              <a:ahLst/>
              <a:cxnLst>
                <a:cxn ang="T6">
                  <a:pos x="T0" y="T1"/>
                </a:cxn>
                <a:cxn ang="T7">
                  <a:pos x="T2" y="T3"/>
                </a:cxn>
                <a:cxn ang="T8">
                  <a:pos x="T4" y="T5"/>
                </a:cxn>
              </a:cxnLst>
              <a:rect l="T9" t="T10" r="T11" b="T12"/>
              <a:pathLst>
                <a:path w="808848" h="934786">
                  <a:moveTo>
                    <a:pt x="808848" y="934786"/>
                  </a:moveTo>
                  <a:lnTo>
                    <a:pt x="597230" y="0"/>
                  </a:lnTo>
                  <a:lnTo>
                    <a:pt x="0" y="3810"/>
                  </a:lnTo>
                </a:path>
              </a:pathLst>
            </a:custGeom>
            <a:noFill/>
            <a:ln w="6350" cap="flat" cmpd="sng">
              <a:solidFill>
                <a:srgbClr val="002622"/>
              </a:solidFill>
              <a:prstDash val="sysDot"/>
              <a:miter lim="800000"/>
              <a:headEnd type="oval" w="med" len="med"/>
              <a:tailEnd type="oval" w="med" len="med"/>
            </a:ln>
            <a:extLst>
              <a:ext uri="{909E8E84-426E-40DD-AFC4-6F175D3DCCD1}">
                <a14:hiddenFill xmlns:a14="http://schemas.microsoft.com/office/drawing/2010/main" xmlns="">
                  <a:solidFill>
                    <a:srgbClr val="FFFFFF"/>
                  </a:solidFill>
                </a14:hiddenFill>
              </a:ext>
            </a:extLst>
          </p:spPr>
          <p:txBody>
            <a:bodyPr anchor="ctr"/>
            <a:lstStyle/>
            <a:p>
              <a:pPr algn="ctr"/>
              <a:endParaRPr lang="zh-CN" altLang="zh-CN" sz="1100">
                <a:solidFill>
                  <a:srgbClr val="000000"/>
                </a:solidFill>
                <a:latin typeface="Segoe UI" pitchFamily="34" charset="0"/>
                <a:sym typeface="Segoe UI" pitchFamily="34" charset="0"/>
              </a:endParaRPr>
            </a:p>
          </p:txBody>
        </p:sp>
        <p:sp>
          <p:nvSpPr>
            <p:cNvPr id="9" name="任意多边形 16"/>
            <p:cNvSpPr>
              <a:spLocks/>
            </p:cNvSpPr>
            <p:nvPr/>
          </p:nvSpPr>
          <p:spPr bwMode="auto">
            <a:xfrm>
              <a:off x="1600565" y="602882"/>
              <a:ext cx="917149" cy="366644"/>
            </a:xfrm>
            <a:custGeom>
              <a:avLst/>
              <a:gdLst>
                <a:gd name="T0" fmla="*/ 661557 w 661557"/>
                <a:gd name="T1" fmla="*/ 950026 h 950026"/>
                <a:gd name="T2" fmla="*/ 448614 w 661557"/>
                <a:gd name="T3" fmla="*/ 5716 h 950026"/>
                <a:gd name="T4" fmla="*/ 0 w 661557"/>
                <a:gd name="T5" fmla="*/ 0 h 950026"/>
                <a:gd name="T6" fmla="*/ 0 60000 65536"/>
                <a:gd name="T7" fmla="*/ 0 60000 65536"/>
                <a:gd name="T8" fmla="*/ 0 60000 65536"/>
                <a:gd name="T9" fmla="*/ 0 w 661557"/>
                <a:gd name="T10" fmla="*/ 0 h 950026"/>
                <a:gd name="T11" fmla="*/ 661557 w 661557"/>
                <a:gd name="T12" fmla="*/ 950026 h 950026"/>
              </a:gdLst>
              <a:ahLst/>
              <a:cxnLst>
                <a:cxn ang="T6">
                  <a:pos x="T0" y="T1"/>
                </a:cxn>
                <a:cxn ang="T7">
                  <a:pos x="T2" y="T3"/>
                </a:cxn>
                <a:cxn ang="T8">
                  <a:pos x="T4" y="T5"/>
                </a:cxn>
              </a:cxnLst>
              <a:rect l="T9" t="T10" r="T11" b="T12"/>
              <a:pathLst>
                <a:path w="661557" h="950026">
                  <a:moveTo>
                    <a:pt x="661557" y="950026"/>
                  </a:moveTo>
                  <a:cubicBezTo>
                    <a:pt x="591018" y="638431"/>
                    <a:pt x="519153" y="317311"/>
                    <a:pt x="448614" y="5716"/>
                  </a:cubicBezTo>
                  <a:cubicBezTo>
                    <a:pt x="317985" y="5716"/>
                    <a:pt x="130629" y="0"/>
                    <a:pt x="0" y="0"/>
                  </a:cubicBezTo>
                </a:path>
              </a:pathLst>
            </a:custGeom>
            <a:noFill/>
            <a:ln w="12700" cap="flat" cmpd="sng">
              <a:solidFill>
                <a:srgbClr val="002622"/>
              </a:solidFill>
              <a:prstDash val="sysDot"/>
              <a:miter lim="800000"/>
              <a:headEnd type="oval" w="med" len="med"/>
              <a:tailEnd type="oval" w="med" len="med"/>
            </a:ln>
            <a:extLst>
              <a:ext uri="{909E8E84-426E-40DD-AFC4-6F175D3DCCD1}">
                <a14:hiddenFill xmlns:a14="http://schemas.microsoft.com/office/drawing/2010/main" xmlns="">
                  <a:solidFill>
                    <a:srgbClr val="FFFFFF"/>
                  </a:solidFill>
                </a14:hiddenFill>
              </a:ext>
            </a:extLst>
          </p:spPr>
          <p:txBody>
            <a:bodyPr anchor="ctr"/>
            <a:lstStyle/>
            <a:p>
              <a:pPr algn="ctr"/>
              <a:endParaRPr lang="zh-CN" altLang="zh-CN" sz="1100">
                <a:solidFill>
                  <a:srgbClr val="000000"/>
                </a:solidFill>
                <a:latin typeface="Segoe UI" pitchFamily="34" charset="0"/>
                <a:sym typeface="Segoe UI" pitchFamily="34" charset="0"/>
              </a:endParaRPr>
            </a:p>
          </p:txBody>
        </p:sp>
        <p:sp>
          <p:nvSpPr>
            <p:cNvPr id="10" name="任意多边形 17"/>
            <p:cNvSpPr>
              <a:spLocks/>
            </p:cNvSpPr>
            <p:nvPr/>
          </p:nvSpPr>
          <p:spPr bwMode="auto">
            <a:xfrm flipV="1">
              <a:off x="1561582" y="1770066"/>
              <a:ext cx="2164895" cy="360762"/>
            </a:xfrm>
            <a:custGeom>
              <a:avLst/>
              <a:gdLst>
                <a:gd name="T0" fmla="*/ 1561580 w 1561580"/>
                <a:gd name="T1" fmla="*/ 934786 h 934786"/>
                <a:gd name="T2" fmla="*/ 1349962 w 1561580"/>
                <a:gd name="T3" fmla="*/ 0 h 934786"/>
                <a:gd name="T4" fmla="*/ 0 w 1561580"/>
                <a:gd name="T5" fmla="*/ 3810 h 934786"/>
                <a:gd name="T6" fmla="*/ 0 60000 65536"/>
                <a:gd name="T7" fmla="*/ 0 60000 65536"/>
                <a:gd name="T8" fmla="*/ 0 60000 65536"/>
                <a:gd name="T9" fmla="*/ 0 w 1561580"/>
                <a:gd name="T10" fmla="*/ 0 h 934786"/>
                <a:gd name="T11" fmla="*/ 1561580 w 1561580"/>
                <a:gd name="T12" fmla="*/ 934786 h 934786"/>
              </a:gdLst>
              <a:ahLst/>
              <a:cxnLst>
                <a:cxn ang="T6">
                  <a:pos x="T0" y="T1"/>
                </a:cxn>
                <a:cxn ang="T7">
                  <a:pos x="T2" y="T3"/>
                </a:cxn>
                <a:cxn ang="T8">
                  <a:pos x="T4" y="T5"/>
                </a:cxn>
              </a:cxnLst>
              <a:rect l="T9" t="T10" r="T11" b="T12"/>
              <a:pathLst>
                <a:path w="1561580" h="934786">
                  <a:moveTo>
                    <a:pt x="1561580" y="934786"/>
                  </a:moveTo>
                  <a:lnTo>
                    <a:pt x="1349962" y="0"/>
                  </a:lnTo>
                  <a:lnTo>
                    <a:pt x="0" y="3810"/>
                  </a:lnTo>
                </a:path>
              </a:pathLst>
            </a:custGeom>
            <a:noFill/>
            <a:ln w="6350" cap="flat" cmpd="sng">
              <a:solidFill>
                <a:srgbClr val="7F7F7F"/>
              </a:solidFill>
              <a:prstDash val="sysDot"/>
              <a:miter lim="800000"/>
              <a:headEnd type="oval" w="med" len="med"/>
              <a:tailEnd type="oval" w="med" len="med"/>
            </a:ln>
            <a:extLst>
              <a:ext uri="{909E8E84-426E-40DD-AFC4-6F175D3DCCD1}">
                <a14:hiddenFill xmlns:a14="http://schemas.microsoft.com/office/drawing/2010/main" xmlns="">
                  <a:solidFill>
                    <a:srgbClr val="FFFFFF"/>
                  </a:solidFill>
                </a14:hiddenFill>
              </a:ext>
            </a:extLst>
          </p:spPr>
          <p:txBody>
            <a:bodyPr anchor="ctr"/>
            <a:lstStyle/>
            <a:p>
              <a:pPr algn="ctr"/>
              <a:endParaRPr lang="zh-CN" altLang="zh-CN" sz="1100">
                <a:solidFill>
                  <a:srgbClr val="000000"/>
                </a:solidFill>
                <a:latin typeface="Segoe UI" pitchFamily="34" charset="0"/>
                <a:sym typeface="Segoe UI" pitchFamily="34" charset="0"/>
              </a:endParaRPr>
            </a:p>
          </p:txBody>
        </p:sp>
        <p:sp>
          <p:nvSpPr>
            <p:cNvPr id="11" name="TextBox 11"/>
            <p:cNvSpPr>
              <a:spLocks noChangeArrowheads="1"/>
            </p:cNvSpPr>
            <p:nvPr/>
          </p:nvSpPr>
          <p:spPr bwMode="auto">
            <a:xfrm>
              <a:off x="6672" y="391746"/>
              <a:ext cx="1723895" cy="3832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bevel/>
                  <a:headEnd/>
                  <a:tailEnd/>
                </a14:hiddenLine>
              </a:ext>
            </a:extLst>
          </p:spPr>
          <p:txBody>
            <a:bodyPr>
              <a:spAutoFit/>
            </a:bodyPr>
            <a:lstStyle/>
            <a:p>
              <a:endParaRPr lang="zh-CN" altLang="zh-CN" sz="1100">
                <a:solidFill>
                  <a:srgbClr val="C00000"/>
                </a:solidFill>
                <a:latin typeface="微软雅黑" pitchFamily="34" charset="-122"/>
                <a:ea typeface="微软雅黑" pitchFamily="34" charset="-122"/>
                <a:sym typeface="微软雅黑" pitchFamily="34" charset="-122"/>
              </a:endParaRPr>
            </a:p>
          </p:txBody>
        </p:sp>
        <p:sp>
          <p:nvSpPr>
            <p:cNvPr id="12" name="TextBox 11"/>
            <p:cNvSpPr>
              <a:spLocks noChangeArrowheads="1"/>
            </p:cNvSpPr>
            <p:nvPr/>
          </p:nvSpPr>
          <p:spPr bwMode="auto">
            <a:xfrm>
              <a:off x="0" y="1922889"/>
              <a:ext cx="1600019" cy="6311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bevel/>
                  <a:headEnd/>
                  <a:tailEnd/>
                </a14:hiddenLine>
              </a:ext>
            </a:extLst>
          </p:spPr>
          <p:txBody>
            <a:bodyPr>
              <a:spAutoFit/>
            </a:bodyPr>
            <a:lstStyle/>
            <a:p>
              <a:r>
                <a:rPr lang="zh-CN" altLang="en-US" sz="1100">
                  <a:solidFill>
                    <a:srgbClr val="595959"/>
                  </a:solidFill>
                  <a:latin typeface="微软雅黑" pitchFamily="34" charset="-122"/>
                  <a:ea typeface="微软雅黑" pitchFamily="34" charset="-122"/>
                  <a:sym typeface="微软雅黑" pitchFamily="34" charset="-122"/>
                </a:rPr>
                <a:t>点击添加文本    </a:t>
              </a:r>
              <a:endParaRPr lang="en-US" sz="1100">
                <a:solidFill>
                  <a:srgbClr val="595959"/>
                </a:solidFill>
                <a:latin typeface="微软雅黑" pitchFamily="34" charset="-122"/>
                <a:ea typeface="微软雅黑" pitchFamily="34" charset="-122"/>
                <a:sym typeface="微软雅黑" pitchFamily="34" charset="-122"/>
              </a:endParaRPr>
            </a:p>
            <a:p>
              <a:r>
                <a:rPr lang="zh-CN" altLang="en-US" sz="1100">
                  <a:solidFill>
                    <a:srgbClr val="595959"/>
                  </a:solidFill>
                  <a:latin typeface="微软雅黑" pitchFamily="34" charset="-122"/>
                  <a:ea typeface="微软雅黑" pitchFamily="34" charset="-122"/>
                  <a:sym typeface="微软雅黑" pitchFamily="34" charset="-122"/>
                </a:rPr>
                <a:t>点击添加文本</a:t>
              </a:r>
              <a:endParaRPr lang="en-US" sz="1100">
                <a:solidFill>
                  <a:srgbClr val="595959"/>
                </a:solidFill>
                <a:latin typeface="微软雅黑" pitchFamily="34" charset="-122"/>
                <a:ea typeface="微软雅黑" pitchFamily="34" charset="-122"/>
                <a:sym typeface="微软雅黑" pitchFamily="34" charset="-122"/>
              </a:endParaRPr>
            </a:p>
          </p:txBody>
        </p:sp>
        <p:sp>
          <p:nvSpPr>
            <p:cNvPr id="13" name="TextBox 11"/>
            <p:cNvSpPr>
              <a:spLocks noChangeArrowheads="1"/>
            </p:cNvSpPr>
            <p:nvPr/>
          </p:nvSpPr>
          <p:spPr bwMode="auto">
            <a:xfrm>
              <a:off x="5603036" y="0"/>
              <a:ext cx="1559763" cy="6311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bevel/>
                  <a:headEnd/>
                  <a:tailEnd/>
                </a14:hiddenLine>
              </a:ext>
            </a:extLst>
          </p:spPr>
          <p:txBody>
            <a:bodyPr>
              <a:spAutoFit/>
            </a:bodyPr>
            <a:lstStyle/>
            <a:p>
              <a:r>
                <a:rPr lang="zh-CN" altLang="en-US" sz="1100">
                  <a:solidFill>
                    <a:srgbClr val="595959"/>
                  </a:solidFill>
                  <a:latin typeface="微软雅黑" pitchFamily="34" charset="-122"/>
                  <a:ea typeface="微软雅黑" pitchFamily="34" charset="-122"/>
                  <a:sym typeface="微软雅黑" pitchFamily="34" charset="-122"/>
                </a:rPr>
                <a:t>点击添加文本    </a:t>
              </a:r>
              <a:endParaRPr lang="en-US" sz="1100">
                <a:solidFill>
                  <a:srgbClr val="595959"/>
                </a:solidFill>
                <a:latin typeface="微软雅黑" pitchFamily="34" charset="-122"/>
                <a:ea typeface="微软雅黑" pitchFamily="34" charset="-122"/>
                <a:sym typeface="微软雅黑" pitchFamily="34" charset="-122"/>
              </a:endParaRPr>
            </a:p>
            <a:p>
              <a:r>
                <a:rPr lang="zh-CN" altLang="en-US" sz="1100">
                  <a:solidFill>
                    <a:srgbClr val="595959"/>
                  </a:solidFill>
                  <a:latin typeface="微软雅黑" pitchFamily="34" charset="-122"/>
                  <a:ea typeface="微软雅黑" pitchFamily="34" charset="-122"/>
                  <a:sym typeface="微软雅黑" pitchFamily="34" charset="-122"/>
                </a:rPr>
                <a:t>点击添加文本</a:t>
              </a:r>
              <a:endParaRPr lang="en-US" sz="1100">
                <a:solidFill>
                  <a:srgbClr val="595959"/>
                </a:solidFill>
                <a:latin typeface="微软雅黑" pitchFamily="34" charset="-122"/>
                <a:ea typeface="微软雅黑" pitchFamily="34" charset="-122"/>
                <a:sym typeface="微软雅黑" pitchFamily="34" charset="-122"/>
              </a:endParaRPr>
            </a:p>
          </p:txBody>
        </p:sp>
        <p:sp>
          <p:nvSpPr>
            <p:cNvPr id="14" name="TextBox 11"/>
            <p:cNvSpPr>
              <a:spLocks noChangeArrowheads="1"/>
            </p:cNvSpPr>
            <p:nvPr/>
          </p:nvSpPr>
          <p:spPr bwMode="auto">
            <a:xfrm rot="454061">
              <a:off x="3610526" y="417567"/>
              <a:ext cx="845992" cy="6537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bevel/>
                  <a:headEnd/>
                  <a:tailEnd/>
                </a14:hiddenLine>
              </a:ext>
            </a:extLst>
          </p:spPr>
          <p:txBody>
            <a:bodyPr>
              <a:spAutoFit/>
            </a:bodyPr>
            <a:lstStyle/>
            <a:p>
              <a:r>
                <a:rPr lang="en-US" sz="2300" b="1">
                  <a:solidFill>
                    <a:srgbClr val="FFFFFF"/>
                  </a:solidFill>
                  <a:latin typeface="Segoe UI" pitchFamily="34" charset="0"/>
                  <a:sym typeface="Segoe UI" pitchFamily="34" charset="0"/>
                </a:rPr>
                <a:t>S</a:t>
              </a:r>
              <a:endParaRPr lang="zh-CN" altLang="en-US" sz="2300" b="1">
                <a:solidFill>
                  <a:srgbClr val="FFFFFF"/>
                </a:solidFill>
                <a:latin typeface="Segoe UI" pitchFamily="34" charset="0"/>
                <a:sym typeface="Segoe UI" pitchFamily="34" charset="0"/>
              </a:endParaRPr>
            </a:p>
          </p:txBody>
        </p:sp>
        <p:sp>
          <p:nvSpPr>
            <p:cNvPr id="15" name="TextBox 12"/>
            <p:cNvSpPr>
              <a:spLocks noChangeArrowheads="1"/>
            </p:cNvSpPr>
            <p:nvPr/>
          </p:nvSpPr>
          <p:spPr bwMode="auto">
            <a:xfrm rot="408599" flipH="1" flipV="1">
              <a:off x="2695158" y="821965"/>
              <a:ext cx="519919" cy="6537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bevel/>
                  <a:headEnd/>
                  <a:tailEnd/>
                </a14:hiddenLine>
              </a:ext>
            </a:extLst>
          </p:spPr>
          <p:txBody>
            <a:bodyPr>
              <a:spAutoFit/>
            </a:bodyPr>
            <a:lstStyle/>
            <a:p>
              <a:r>
                <a:rPr lang="en-US" sz="2300" b="1">
                  <a:solidFill>
                    <a:srgbClr val="FFFFFF"/>
                  </a:solidFill>
                  <a:latin typeface="Segoe UI" pitchFamily="34" charset="0"/>
                  <a:sym typeface="Segoe UI" pitchFamily="34" charset="0"/>
                </a:rPr>
                <a:t>O</a:t>
              </a:r>
              <a:endParaRPr lang="zh-CN" altLang="en-US" sz="2300" b="1">
                <a:solidFill>
                  <a:srgbClr val="FFFFFF"/>
                </a:solidFill>
                <a:latin typeface="Segoe UI" pitchFamily="34" charset="0"/>
                <a:sym typeface="Segoe UI" pitchFamily="34" charset="0"/>
              </a:endParaRPr>
            </a:p>
          </p:txBody>
        </p:sp>
        <p:sp>
          <p:nvSpPr>
            <p:cNvPr id="16" name="TextBox 13"/>
            <p:cNvSpPr>
              <a:spLocks noChangeArrowheads="1"/>
            </p:cNvSpPr>
            <p:nvPr/>
          </p:nvSpPr>
          <p:spPr bwMode="auto">
            <a:xfrm rot="21302595">
              <a:off x="4397510" y="902721"/>
              <a:ext cx="864158" cy="6537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bevel/>
                  <a:headEnd/>
                  <a:tailEnd/>
                </a14:hiddenLine>
              </a:ext>
            </a:extLst>
          </p:spPr>
          <p:txBody>
            <a:bodyPr>
              <a:spAutoFit/>
            </a:bodyPr>
            <a:lstStyle/>
            <a:p>
              <a:r>
                <a:rPr lang="en-US" sz="2300" b="1">
                  <a:solidFill>
                    <a:srgbClr val="FFFFFF"/>
                  </a:solidFill>
                  <a:latin typeface="Segoe UI" pitchFamily="34" charset="0"/>
                  <a:sym typeface="Segoe UI" pitchFamily="34" charset="0"/>
                </a:rPr>
                <a:t>W</a:t>
              </a:r>
              <a:endParaRPr lang="zh-CN" altLang="en-US" sz="2300" b="1">
                <a:solidFill>
                  <a:srgbClr val="FFFFFF"/>
                </a:solidFill>
                <a:latin typeface="Segoe UI" pitchFamily="34" charset="0"/>
                <a:sym typeface="Segoe UI" pitchFamily="34" charset="0"/>
              </a:endParaRPr>
            </a:p>
          </p:txBody>
        </p:sp>
        <p:sp>
          <p:nvSpPr>
            <p:cNvPr id="17" name="TextBox 14"/>
            <p:cNvSpPr>
              <a:spLocks noChangeArrowheads="1"/>
            </p:cNvSpPr>
            <p:nvPr/>
          </p:nvSpPr>
          <p:spPr bwMode="auto">
            <a:xfrm rot="198785">
              <a:off x="3879466" y="1497228"/>
              <a:ext cx="845992" cy="6537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bevel/>
                  <a:headEnd/>
                  <a:tailEnd/>
                </a14:hiddenLine>
              </a:ext>
            </a:extLst>
          </p:spPr>
          <p:txBody>
            <a:bodyPr>
              <a:spAutoFit/>
            </a:bodyPr>
            <a:lstStyle/>
            <a:p>
              <a:r>
                <a:rPr lang="en-US" sz="2300" b="1">
                  <a:solidFill>
                    <a:srgbClr val="FFFFFF"/>
                  </a:solidFill>
                  <a:latin typeface="Segoe UI" pitchFamily="34" charset="0"/>
                  <a:sym typeface="Segoe UI" pitchFamily="34" charset="0"/>
                </a:rPr>
                <a:t>T</a:t>
              </a:r>
              <a:endParaRPr lang="zh-CN" altLang="en-US" sz="2300" b="1">
                <a:solidFill>
                  <a:srgbClr val="FFFFFF"/>
                </a:solidFill>
                <a:latin typeface="Segoe UI" pitchFamily="34" charset="0"/>
                <a:sym typeface="Segoe UI" pitchFamily="34" charset="0"/>
              </a:endParaRPr>
            </a:p>
          </p:txBody>
        </p:sp>
      </p:grpSp>
      <p:sp>
        <p:nvSpPr>
          <p:cNvPr id="30" name="文本框 78"/>
          <p:cNvSpPr>
            <a:spLocks noChangeArrowheads="1"/>
          </p:cNvSpPr>
          <p:nvPr/>
        </p:nvSpPr>
        <p:spPr bwMode="auto">
          <a:xfrm>
            <a:off x="683568" y="2248082"/>
            <a:ext cx="2520280" cy="1431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bevel/>
                <a:headEnd/>
                <a:tailEnd/>
              </a14:hiddenLine>
            </a:ext>
          </a:extLst>
        </p:spPr>
        <p:txBody>
          <a:bodyPr wrap="square">
            <a:spAutoFit/>
          </a:bodyPr>
          <a:lstStyle/>
          <a:p>
            <a:pPr marL="203940" indent="-203940" algn="just">
              <a:spcBef>
                <a:spcPts val="600"/>
              </a:spcBef>
              <a:spcAft>
                <a:spcPts val="600"/>
              </a:spcAft>
              <a:buClr>
                <a:srgbClr val="005950"/>
              </a:buClr>
              <a:buFont typeface="Wingdings" pitchFamily="2" charset="2"/>
              <a:buChar char="l"/>
              <a:defRPr/>
            </a:pPr>
            <a:r>
              <a:rPr lang="zh-CN" altLang="en-US" sz="900" dirty="0">
                <a:solidFill>
                  <a:schemeClr val="tx1">
                    <a:lumMod val="95000"/>
                    <a:lumOff val="5000"/>
                  </a:schemeClr>
                </a:solidFill>
                <a:latin typeface="微软雅黑" pitchFamily="34" charset="-122"/>
                <a:ea typeface="微软雅黑" pitchFamily="34" charset="-122"/>
              </a:rPr>
              <a:t>请在此处输入您的文本，或者复制您的文本粘贴到此处请在此处输入您的文本，或者复制您的文本粘贴到此处</a:t>
            </a:r>
            <a:endParaRPr lang="en-US" altLang="zh-CN" sz="900" dirty="0">
              <a:solidFill>
                <a:schemeClr val="tx1">
                  <a:lumMod val="95000"/>
                  <a:lumOff val="5000"/>
                </a:schemeClr>
              </a:solidFill>
              <a:latin typeface="微软雅黑" pitchFamily="34" charset="-122"/>
              <a:ea typeface="微软雅黑" pitchFamily="34" charset="-122"/>
            </a:endParaRPr>
          </a:p>
          <a:p>
            <a:pPr marL="203940" indent="-203940" algn="just">
              <a:spcBef>
                <a:spcPts val="600"/>
              </a:spcBef>
              <a:spcAft>
                <a:spcPts val="600"/>
              </a:spcAft>
              <a:buClr>
                <a:srgbClr val="005950"/>
              </a:buClr>
              <a:buFont typeface="Wingdings" pitchFamily="2" charset="2"/>
              <a:buChar char="l"/>
              <a:defRPr/>
            </a:pPr>
            <a:r>
              <a:rPr lang="zh-CN" altLang="en-US" sz="900" dirty="0">
                <a:solidFill>
                  <a:schemeClr val="tx1">
                    <a:lumMod val="95000"/>
                    <a:lumOff val="5000"/>
                  </a:schemeClr>
                </a:solidFill>
                <a:latin typeface="微软雅黑" pitchFamily="34" charset="-122"/>
                <a:ea typeface="微软雅黑" pitchFamily="34" charset="-122"/>
              </a:rPr>
              <a:t>请在此处输入您的文本，或者复制您的文本粘贴到此处请在此处输入您的文本，或者复制您的文本粘贴到此</a:t>
            </a:r>
            <a:r>
              <a:rPr lang="zh-CN" altLang="en-US" sz="900" dirty="0" smtClean="0">
                <a:solidFill>
                  <a:schemeClr val="tx1">
                    <a:lumMod val="95000"/>
                    <a:lumOff val="5000"/>
                  </a:schemeClr>
                </a:solidFill>
                <a:latin typeface="微软雅黑" pitchFamily="34" charset="-122"/>
                <a:ea typeface="微软雅黑" pitchFamily="34" charset="-122"/>
              </a:rPr>
              <a:t>处亮亮图文旗舰店</a:t>
            </a:r>
            <a:r>
              <a:rPr lang="en-US" altLang="zh-CN" sz="900" dirty="0" smtClean="0">
                <a:solidFill>
                  <a:schemeClr val="tx1">
                    <a:lumMod val="95000"/>
                    <a:lumOff val="5000"/>
                  </a:schemeClr>
                </a:solidFill>
                <a:latin typeface="微软雅黑" pitchFamily="34" charset="-122"/>
                <a:ea typeface="微软雅黑" pitchFamily="34" charset="-122"/>
              </a:rPr>
              <a:t>https://liangliangtuwen.tmall.com</a:t>
            </a:r>
            <a:endParaRPr lang="en-US" altLang="zh-CN" sz="900" dirty="0">
              <a:solidFill>
                <a:schemeClr val="tx1">
                  <a:lumMod val="95000"/>
                  <a:lumOff val="5000"/>
                </a:schemeClr>
              </a:solidFill>
              <a:latin typeface="微软雅黑" pitchFamily="34" charset="-122"/>
              <a:ea typeface="微软雅黑" pitchFamily="34" charset="-122"/>
            </a:endParaRPr>
          </a:p>
          <a:p>
            <a:pPr>
              <a:buClr>
                <a:srgbClr val="005950"/>
              </a:buClr>
            </a:pPr>
            <a:endParaRPr lang="zh-CN" altLang="en-US" sz="900" dirty="0">
              <a:solidFill>
                <a:schemeClr val="tx1">
                  <a:lumMod val="95000"/>
                  <a:lumOff val="5000"/>
                </a:schemeClr>
              </a:solidFill>
              <a:latin typeface="微软雅黑" pitchFamily="34" charset="-122"/>
              <a:ea typeface="微软雅黑" pitchFamily="34" charset="-122"/>
              <a:sym typeface="微软雅黑" pitchFamily="34" charset="-122"/>
            </a:endParaRPr>
          </a:p>
        </p:txBody>
      </p:sp>
      <p:grpSp>
        <p:nvGrpSpPr>
          <p:cNvPr id="31" name="Group 37"/>
          <p:cNvGrpSpPr>
            <a:grpSpLocks/>
          </p:cNvGrpSpPr>
          <p:nvPr/>
        </p:nvGrpSpPr>
        <p:grpSpPr bwMode="auto">
          <a:xfrm>
            <a:off x="683568" y="1685168"/>
            <a:ext cx="2616376" cy="406138"/>
            <a:chOff x="0" y="0"/>
            <a:chExt cx="3488721" cy="541500"/>
          </a:xfrm>
        </p:grpSpPr>
        <p:sp>
          <p:nvSpPr>
            <p:cNvPr id="32" name="矩形 8"/>
            <p:cNvSpPr>
              <a:spLocks noChangeArrowheads="1"/>
            </p:cNvSpPr>
            <p:nvPr/>
          </p:nvSpPr>
          <p:spPr bwMode="auto">
            <a:xfrm>
              <a:off x="0" y="0"/>
              <a:ext cx="3329978" cy="541500"/>
            </a:xfrm>
            <a:prstGeom prst="rect">
              <a:avLst/>
            </a:prstGeom>
            <a:solidFill>
              <a:srgbClr val="E93D2B"/>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nchor="ctr"/>
            <a:lstStyle/>
            <a:p>
              <a:pPr algn="ctr"/>
              <a:endParaRPr lang="zh-CN" altLang="zh-CN">
                <a:solidFill>
                  <a:srgbClr val="FFFFFF"/>
                </a:solidFill>
                <a:ea typeface="微软雅黑" pitchFamily="34" charset="-122"/>
              </a:endParaRPr>
            </a:p>
          </p:txBody>
        </p:sp>
        <p:sp>
          <p:nvSpPr>
            <p:cNvPr id="33" name="文本框 84"/>
            <p:cNvSpPr>
              <a:spLocks noChangeArrowheads="1"/>
            </p:cNvSpPr>
            <p:nvPr/>
          </p:nvSpPr>
          <p:spPr bwMode="auto">
            <a:xfrm>
              <a:off x="104345" y="24537"/>
              <a:ext cx="3384376" cy="4924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bevel/>
                  <a:headEnd/>
                  <a:tailEnd/>
                </a14:hiddenLine>
              </a:ext>
            </a:extLst>
          </p:spPr>
          <p:txBody>
            <a:bodyPr>
              <a:spAutoFit/>
            </a:bodyPr>
            <a:lstStyle/>
            <a:p>
              <a:r>
                <a:rPr lang="zh-CN" altLang="en-US" b="1" dirty="0">
                  <a:solidFill>
                    <a:srgbClr val="FFFFFF"/>
                  </a:solidFill>
                  <a:latin typeface="微软雅黑" pitchFamily="34" charset="-122"/>
                  <a:ea typeface="微软雅黑" pitchFamily="34" charset="-122"/>
                  <a:sym typeface="微软雅黑" pitchFamily="34" charset="-122"/>
                </a:rPr>
                <a:t>请输入您需要的标题</a:t>
              </a:r>
              <a:endParaRPr lang="zh-CN" altLang="en-US" dirty="0"/>
            </a:p>
          </p:txBody>
        </p:sp>
      </p:grpSp>
      <p:sp>
        <p:nvSpPr>
          <p:cNvPr id="34" name="TextBox 11"/>
          <p:cNvSpPr>
            <a:spLocks noChangeArrowheads="1"/>
          </p:cNvSpPr>
          <p:nvPr/>
        </p:nvSpPr>
        <p:spPr bwMode="auto">
          <a:xfrm>
            <a:off x="3574257" y="1963642"/>
            <a:ext cx="1092994"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bevel/>
                <a:headEnd/>
                <a:tailEnd/>
              </a14:hiddenLine>
            </a:ext>
          </a:extLst>
        </p:spPr>
        <p:txBody>
          <a:bodyPr>
            <a:spAutoFit/>
          </a:bodyPr>
          <a:lstStyle/>
          <a:p>
            <a:r>
              <a:rPr lang="zh-CN" altLang="en-US" sz="1100">
                <a:solidFill>
                  <a:srgbClr val="595959"/>
                </a:solidFill>
                <a:latin typeface="微软雅黑" pitchFamily="34" charset="-122"/>
                <a:ea typeface="微软雅黑" pitchFamily="34" charset="-122"/>
                <a:sym typeface="微软雅黑" pitchFamily="34" charset="-122"/>
              </a:rPr>
              <a:t>点击添加文本    </a:t>
            </a:r>
            <a:endParaRPr lang="en-US" sz="1100">
              <a:solidFill>
                <a:srgbClr val="595959"/>
              </a:solidFill>
              <a:latin typeface="微软雅黑" pitchFamily="34" charset="-122"/>
              <a:ea typeface="微软雅黑" pitchFamily="34" charset="-122"/>
              <a:sym typeface="微软雅黑" pitchFamily="34" charset="-122"/>
            </a:endParaRPr>
          </a:p>
          <a:p>
            <a:r>
              <a:rPr lang="zh-CN" altLang="en-US" sz="1100">
                <a:solidFill>
                  <a:srgbClr val="595959"/>
                </a:solidFill>
                <a:latin typeface="微软雅黑" pitchFamily="34" charset="-122"/>
                <a:ea typeface="微软雅黑" pitchFamily="34" charset="-122"/>
                <a:sym typeface="微软雅黑" pitchFamily="34" charset="-122"/>
              </a:rPr>
              <a:t>点击添加文本</a:t>
            </a:r>
            <a:endParaRPr lang="en-US" sz="1100">
              <a:solidFill>
                <a:srgbClr val="595959"/>
              </a:solidFill>
              <a:latin typeface="微软雅黑" pitchFamily="34" charset="-122"/>
              <a:ea typeface="微软雅黑" pitchFamily="34" charset="-122"/>
              <a:sym typeface="微软雅黑" pitchFamily="34" charset="-122"/>
            </a:endParaRPr>
          </a:p>
        </p:txBody>
      </p:sp>
      <p:sp>
        <p:nvSpPr>
          <p:cNvPr id="35" name="TextBox 11"/>
          <p:cNvSpPr>
            <a:spLocks noChangeArrowheads="1"/>
          </p:cNvSpPr>
          <p:nvPr/>
        </p:nvSpPr>
        <p:spPr bwMode="auto">
          <a:xfrm>
            <a:off x="7352111" y="2962576"/>
            <a:ext cx="106441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bevel/>
                <a:headEnd/>
                <a:tailEnd/>
              </a14:hiddenLine>
            </a:ext>
          </a:extLst>
        </p:spPr>
        <p:txBody>
          <a:bodyPr>
            <a:spAutoFit/>
          </a:bodyPr>
          <a:lstStyle/>
          <a:p>
            <a:r>
              <a:rPr lang="zh-CN" altLang="en-US" sz="1100">
                <a:solidFill>
                  <a:srgbClr val="595959"/>
                </a:solidFill>
                <a:latin typeface="微软雅黑" pitchFamily="34" charset="-122"/>
                <a:ea typeface="微软雅黑" pitchFamily="34" charset="-122"/>
                <a:sym typeface="微软雅黑" pitchFamily="34" charset="-122"/>
              </a:rPr>
              <a:t>点击添加文本    </a:t>
            </a:r>
            <a:endParaRPr lang="en-US" sz="1100">
              <a:solidFill>
                <a:srgbClr val="595959"/>
              </a:solidFill>
              <a:latin typeface="微软雅黑" pitchFamily="34" charset="-122"/>
              <a:ea typeface="微软雅黑" pitchFamily="34" charset="-122"/>
              <a:sym typeface="微软雅黑" pitchFamily="34" charset="-122"/>
            </a:endParaRPr>
          </a:p>
          <a:p>
            <a:r>
              <a:rPr lang="zh-CN" altLang="en-US" sz="1100">
                <a:solidFill>
                  <a:srgbClr val="595959"/>
                </a:solidFill>
                <a:latin typeface="微软雅黑" pitchFamily="34" charset="-122"/>
                <a:ea typeface="微软雅黑" pitchFamily="34" charset="-122"/>
                <a:sym typeface="微软雅黑" pitchFamily="34" charset="-122"/>
              </a:rPr>
              <a:t>点击添加文本</a:t>
            </a:r>
            <a:endParaRPr lang="en-US" sz="1100">
              <a:solidFill>
                <a:srgbClr val="595959"/>
              </a:solidFill>
              <a:latin typeface="微软雅黑" pitchFamily="34" charset="-122"/>
              <a:ea typeface="微软雅黑" pitchFamily="34" charset="-122"/>
              <a:sym typeface="微软雅黑" pitchFamily="34" charset="-122"/>
            </a:endParaRPr>
          </a:p>
        </p:txBody>
      </p:sp>
      <p:sp>
        <p:nvSpPr>
          <p:cNvPr id="36" name="TextBox 35"/>
          <p:cNvSpPr txBox="1"/>
          <p:nvPr/>
        </p:nvSpPr>
        <p:spPr>
          <a:xfrm>
            <a:off x="827584" y="195486"/>
            <a:ext cx="1643399" cy="369332"/>
          </a:xfrm>
          <a:prstGeom prst="rect">
            <a:avLst/>
          </a:prstGeom>
          <a:noFill/>
        </p:spPr>
        <p:txBody>
          <a:bodyPr wrap="none" rtlCol="0">
            <a:spAutoFit/>
          </a:bodyPr>
          <a:lstStyle/>
          <a:p>
            <a:r>
              <a:rPr lang="en-US" altLang="zh-CN" dirty="0" smtClean="0">
                <a:solidFill>
                  <a:srgbClr val="E93D2B"/>
                </a:solidFill>
                <a:latin typeface="Impact" pitchFamily="34" charset="0"/>
              </a:rPr>
              <a:t>DESIGN</a:t>
            </a:r>
            <a:r>
              <a:rPr lang="en-US" altLang="zh-CN" b="1" dirty="0" smtClean="0">
                <a:latin typeface="+mn-ea"/>
              </a:rPr>
              <a:t>|</a:t>
            </a:r>
            <a:r>
              <a:rPr lang="en-US" altLang="zh-CN" dirty="0" smtClean="0">
                <a:solidFill>
                  <a:schemeClr val="tx1">
                    <a:lumMod val="75000"/>
                    <a:lumOff val="25000"/>
                  </a:schemeClr>
                </a:solidFill>
                <a:latin typeface="微软雅黑" pitchFamily="34" charset="-122"/>
                <a:ea typeface="微软雅黑" pitchFamily="34" charset="-122"/>
              </a:rPr>
              <a:t>LOGO</a:t>
            </a:r>
            <a:endParaRPr lang="zh-CN" altLang="en-US"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856092957"/>
      </p:ext>
    </p:extLst>
  </p:cSld>
  <p:clrMapOvr>
    <a:masterClrMapping/>
  </p:clrMapOvr>
  <mc:AlternateContent xmlns:mc="http://schemas.openxmlformats.org/markup-compatibility/2006">
    <mc:Choice xmlns:p14="http://schemas.microsoft.com/office/powerpoint/2010/main" xmlns=""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outVertical)">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95486"/>
            <a:ext cx="1643399" cy="369332"/>
          </a:xfrm>
          <a:prstGeom prst="rect">
            <a:avLst/>
          </a:prstGeom>
          <a:noFill/>
        </p:spPr>
        <p:txBody>
          <a:bodyPr wrap="none" rtlCol="0">
            <a:spAutoFit/>
          </a:bodyPr>
          <a:lstStyle/>
          <a:p>
            <a:r>
              <a:rPr lang="en-US" altLang="zh-CN" dirty="0" smtClean="0">
                <a:solidFill>
                  <a:srgbClr val="E93D2B"/>
                </a:solidFill>
                <a:latin typeface="Impact" pitchFamily="34" charset="0"/>
              </a:rPr>
              <a:t>DESIGN</a:t>
            </a:r>
            <a:r>
              <a:rPr lang="en-US" altLang="zh-CN" b="1" dirty="0" smtClean="0">
                <a:latin typeface="+mn-ea"/>
              </a:rPr>
              <a:t>|</a:t>
            </a:r>
            <a:r>
              <a:rPr lang="en-US" altLang="zh-CN" dirty="0" smtClean="0">
                <a:solidFill>
                  <a:schemeClr val="tx1">
                    <a:lumMod val="75000"/>
                    <a:lumOff val="25000"/>
                  </a:schemeClr>
                </a:solidFill>
                <a:latin typeface="微软雅黑" pitchFamily="34" charset="-122"/>
                <a:ea typeface="微软雅黑" pitchFamily="34" charset="-122"/>
              </a:rPr>
              <a:t>LOGO</a:t>
            </a:r>
            <a:endParaRPr lang="zh-CN" altLang="en-US" dirty="0">
              <a:solidFill>
                <a:schemeClr val="tx1">
                  <a:lumMod val="75000"/>
                  <a:lumOff val="25000"/>
                </a:schemeClr>
              </a:solidFill>
              <a:latin typeface="微软雅黑" pitchFamily="34" charset="-122"/>
              <a:ea typeface="微软雅黑" pitchFamily="34" charset="-122"/>
            </a:endParaRPr>
          </a:p>
        </p:txBody>
      </p:sp>
      <p:pic>
        <p:nvPicPr>
          <p:cNvPr id="3" name="图片 32"/>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1374833" y="1427793"/>
            <a:ext cx="1838240" cy="2209800"/>
          </a:xfrm>
          <a:prstGeom prst="rect">
            <a:avLst/>
          </a:prstGeom>
          <a:solidFill>
            <a:srgbClr val="2D2D49"/>
          </a:solidFill>
          <a:ln w="57150" cmpd="sng">
            <a:solidFill>
              <a:srgbClr val="2D2D49"/>
            </a:solidFill>
            <a:bevel/>
            <a:headEnd/>
            <a:tailEnd/>
          </a:ln>
          <a:extLst/>
        </p:spPr>
      </p:pic>
      <p:grpSp>
        <p:nvGrpSpPr>
          <p:cNvPr id="4" name="组合 3"/>
          <p:cNvGrpSpPr/>
          <p:nvPr/>
        </p:nvGrpSpPr>
        <p:grpSpPr>
          <a:xfrm>
            <a:off x="3469348" y="1334526"/>
            <a:ext cx="3733801" cy="548101"/>
            <a:chOff x="4648197" y="1981200"/>
            <a:chExt cx="4671835" cy="685800"/>
          </a:xfrm>
        </p:grpSpPr>
        <p:sp>
          <p:nvSpPr>
            <p:cNvPr id="5" name="矩形 33"/>
            <p:cNvSpPr>
              <a:spLocks noChangeArrowheads="1"/>
            </p:cNvSpPr>
            <p:nvPr/>
          </p:nvSpPr>
          <p:spPr bwMode="auto">
            <a:xfrm>
              <a:off x="4648197" y="1981200"/>
              <a:ext cx="4671835" cy="685800"/>
            </a:xfrm>
            <a:prstGeom prst="rect">
              <a:avLst/>
            </a:prstGeom>
            <a:solidFill>
              <a:srgbClr val="E93D2B"/>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endParaRPr>
            </a:p>
          </p:txBody>
        </p:sp>
        <p:sp>
          <p:nvSpPr>
            <p:cNvPr id="6" name="Rectangle 6"/>
            <p:cNvSpPr>
              <a:spLocks noChangeArrowheads="1"/>
            </p:cNvSpPr>
            <p:nvPr/>
          </p:nvSpPr>
          <p:spPr bwMode="gray">
            <a:xfrm>
              <a:off x="5257800" y="2039148"/>
              <a:ext cx="3966890" cy="540544"/>
            </a:xfrm>
            <a:prstGeom prst="rect">
              <a:avLst/>
            </a:prstGeom>
            <a:solidFill>
              <a:schemeClr val="bg1">
                <a:lumMod val="95000"/>
              </a:schemeClr>
            </a:solidFill>
            <a:ln>
              <a:noFill/>
            </a:ln>
            <a:effectLst/>
            <a:extLs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sy="-100000" rotWithShape="0">
                      <a:schemeClr val="bg2">
                        <a:alpha val="50000"/>
                      </a:schemeClr>
                    </a:outerShdw>
                  </a:effectLst>
                </a14:hiddenEffects>
              </a:ext>
            </a:extLst>
          </p:spPr>
          <p:txBody>
            <a:bodyPr wrap="none" anchor="ctr"/>
            <a:lstStyle/>
            <a:p>
              <a:pPr marL="0" marR="0" lvl="0" indent="0" defTabSz="865188" eaLnBrk="1" fontAlgn="auto" latinLnBrk="1"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姓名：</a:t>
              </a:r>
              <a:r>
                <a:rPr kumimoji="1" lang="en-US" altLang="zh-CN"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JOBANG</a:t>
              </a:r>
              <a:endParaRPr kumimoji="1" lang="en-US" altLang="ko-KR"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7" name="Freeform 231"/>
            <p:cNvSpPr>
              <a:spLocks noEditPoints="1"/>
            </p:cNvSpPr>
            <p:nvPr/>
          </p:nvSpPr>
          <p:spPr bwMode="auto">
            <a:xfrm>
              <a:off x="4741976" y="2130454"/>
              <a:ext cx="515824" cy="387292"/>
            </a:xfrm>
            <a:custGeom>
              <a:avLst/>
              <a:gdLst>
                <a:gd name="T0" fmla="*/ 184 w 316"/>
                <a:gd name="T1" fmla="*/ 0 h 237"/>
                <a:gd name="T2" fmla="*/ 316 w 316"/>
                <a:gd name="T3" fmla="*/ 72 h 237"/>
                <a:gd name="T4" fmla="*/ 174 w 316"/>
                <a:gd name="T5" fmla="*/ 200 h 237"/>
                <a:gd name="T6" fmla="*/ 192 w 316"/>
                <a:gd name="T7" fmla="*/ 157 h 237"/>
                <a:gd name="T8" fmla="*/ 222 w 316"/>
                <a:gd name="T9" fmla="*/ 173 h 237"/>
                <a:gd name="T10" fmla="*/ 196 w 316"/>
                <a:gd name="T11" fmla="*/ 124 h 237"/>
                <a:gd name="T12" fmla="*/ 195 w 316"/>
                <a:gd name="T13" fmla="*/ 80 h 237"/>
                <a:gd name="T14" fmla="*/ 211 w 316"/>
                <a:gd name="T15" fmla="*/ 83 h 237"/>
                <a:gd name="T16" fmla="*/ 192 w 316"/>
                <a:gd name="T17" fmla="*/ 53 h 237"/>
                <a:gd name="T18" fmla="*/ 190 w 316"/>
                <a:gd name="T19" fmla="*/ 47 h 237"/>
                <a:gd name="T20" fmla="*/ 187 w 316"/>
                <a:gd name="T21" fmla="*/ 26 h 237"/>
                <a:gd name="T22" fmla="*/ 166 w 316"/>
                <a:gd name="T23" fmla="*/ 30 h 237"/>
                <a:gd name="T24" fmla="*/ 162 w 316"/>
                <a:gd name="T25" fmla="*/ 31 h 237"/>
                <a:gd name="T26" fmla="*/ 184 w 316"/>
                <a:gd name="T27" fmla="*/ 0 h 237"/>
                <a:gd name="T28" fmla="*/ 16 w 316"/>
                <a:gd name="T29" fmla="*/ 53 h 237"/>
                <a:gd name="T30" fmla="*/ 91 w 316"/>
                <a:gd name="T31" fmla="*/ 237 h 237"/>
                <a:gd name="T32" fmla="*/ 166 w 316"/>
                <a:gd name="T33" fmla="*/ 53 h 237"/>
                <a:gd name="T34" fmla="*/ 16 w 316"/>
                <a:gd name="T35" fmla="*/ 53 h 237"/>
                <a:gd name="T36" fmla="*/ 52 w 316"/>
                <a:gd name="T37" fmla="*/ 165 h 237"/>
                <a:gd name="T38" fmla="*/ 131 w 316"/>
                <a:gd name="T39" fmla="*/ 165 h 237"/>
                <a:gd name="T40" fmla="*/ 52 w 316"/>
                <a:gd name="T41" fmla="*/ 165 h 237"/>
                <a:gd name="T42" fmla="*/ 76 w 316"/>
                <a:gd name="T43" fmla="*/ 118 h 237"/>
                <a:gd name="T44" fmla="*/ 36 w 316"/>
                <a:gd name="T45" fmla="*/ 110 h 237"/>
                <a:gd name="T46" fmla="*/ 76 w 316"/>
                <a:gd name="T47" fmla="*/ 118 h 237"/>
                <a:gd name="T48" fmla="*/ 107 w 316"/>
                <a:gd name="T49" fmla="*/ 118 h 237"/>
                <a:gd name="T50" fmla="*/ 148 w 316"/>
                <a:gd name="T51" fmla="*/ 110 h 237"/>
                <a:gd name="T52" fmla="*/ 107 w 316"/>
                <a:gd name="T53" fmla="*/ 118 h 237"/>
                <a:gd name="T54" fmla="*/ 233 w 316"/>
                <a:gd name="T55" fmla="*/ 94 h 237"/>
                <a:gd name="T56" fmla="*/ 268 w 316"/>
                <a:gd name="T57" fmla="*/ 117 h 237"/>
                <a:gd name="T58" fmla="*/ 233 w 316"/>
                <a:gd name="T59" fmla="*/ 9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6" h="237">
                  <a:moveTo>
                    <a:pt x="184" y="0"/>
                  </a:moveTo>
                  <a:cubicBezTo>
                    <a:pt x="223" y="31"/>
                    <a:pt x="269" y="56"/>
                    <a:pt x="316" y="72"/>
                  </a:cubicBezTo>
                  <a:cubicBezTo>
                    <a:pt x="291" y="148"/>
                    <a:pt x="251" y="206"/>
                    <a:pt x="174" y="200"/>
                  </a:cubicBezTo>
                  <a:cubicBezTo>
                    <a:pt x="182" y="187"/>
                    <a:pt x="188" y="172"/>
                    <a:pt x="192" y="157"/>
                  </a:cubicBezTo>
                  <a:cubicBezTo>
                    <a:pt x="222" y="173"/>
                    <a:pt x="222" y="173"/>
                    <a:pt x="222" y="173"/>
                  </a:cubicBezTo>
                  <a:cubicBezTo>
                    <a:pt x="233" y="153"/>
                    <a:pt x="217" y="132"/>
                    <a:pt x="196" y="124"/>
                  </a:cubicBezTo>
                  <a:cubicBezTo>
                    <a:pt x="197" y="109"/>
                    <a:pt x="197" y="95"/>
                    <a:pt x="195" y="80"/>
                  </a:cubicBezTo>
                  <a:cubicBezTo>
                    <a:pt x="200" y="81"/>
                    <a:pt x="205" y="82"/>
                    <a:pt x="211" y="83"/>
                  </a:cubicBezTo>
                  <a:cubicBezTo>
                    <a:pt x="215" y="69"/>
                    <a:pt x="205" y="52"/>
                    <a:pt x="192" y="53"/>
                  </a:cubicBezTo>
                  <a:cubicBezTo>
                    <a:pt x="191" y="51"/>
                    <a:pt x="191" y="49"/>
                    <a:pt x="190" y="47"/>
                  </a:cubicBezTo>
                  <a:cubicBezTo>
                    <a:pt x="187" y="26"/>
                    <a:pt x="187" y="26"/>
                    <a:pt x="187" y="26"/>
                  </a:cubicBezTo>
                  <a:cubicBezTo>
                    <a:pt x="166" y="30"/>
                    <a:pt x="166" y="30"/>
                    <a:pt x="166" y="30"/>
                  </a:cubicBezTo>
                  <a:cubicBezTo>
                    <a:pt x="165" y="30"/>
                    <a:pt x="163" y="31"/>
                    <a:pt x="162" y="31"/>
                  </a:cubicBezTo>
                  <a:cubicBezTo>
                    <a:pt x="169" y="21"/>
                    <a:pt x="176" y="10"/>
                    <a:pt x="184" y="0"/>
                  </a:cubicBezTo>
                  <a:close/>
                  <a:moveTo>
                    <a:pt x="16" y="53"/>
                  </a:moveTo>
                  <a:cubicBezTo>
                    <a:pt x="0" y="135"/>
                    <a:pt x="10" y="208"/>
                    <a:pt x="91" y="237"/>
                  </a:cubicBezTo>
                  <a:cubicBezTo>
                    <a:pt x="172" y="208"/>
                    <a:pt x="181" y="135"/>
                    <a:pt x="166" y="53"/>
                  </a:cubicBezTo>
                  <a:cubicBezTo>
                    <a:pt x="117" y="62"/>
                    <a:pt x="65" y="61"/>
                    <a:pt x="16" y="53"/>
                  </a:cubicBezTo>
                  <a:close/>
                  <a:moveTo>
                    <a:pt x="52" y="165"/>
                  </a:moveTo>
                  <a:cubicBezTo>
                    <a:pt x="131" y="165"/>
                    <a:pt x="131" y="165"/>
                    <a:pt x="131" y="165"/>
                  </a:cubicBezTo>
                  <a:cubicBezTo>
                    <a:pt x="131" y="207"/>
                    <a:pt x="52" y="207"/>
                    <a:pt x="52" y="165"/>
                  </a:cubicBezTo>
                  <a:close/>
                  <a:moveTo>
                    <a:pt x="76" y="118"/>
                  </a:moveTo>
                  <a:cubicBezTo>
                    <a:pt x="59" y="121"/>
                    <a:pt x="46" y="118"/>
                    <a:pt x="36" y="110"/>
                  </a:cubicBezTo>
                  <a:cubicBezTo>
                    <a:pt x="50" y="77"/>
                    <a:pt x="78" y="99"/>
                    <a:pt x="76" y="118"/>
                  </a:cubicBezTo>
                  <a:close/>
                  <a:moveTo>
                    <a:pt x="107" y="118"/>
                  </a:moveTo>
                  <a:cubicBezTo>
                    <a:pt x="106" y="99"/>
                    <a:pt x="133" y="77"/>
                    <a:pt x="148" y="110"/>
                  </a:cubicBezTo>
                  <a:cubicBezTo>
                    <a:pt x="138" y="118"/>
                    <a:pt x="124" y="121"/>
                    <a:pt x="107" y="118"/>
                  </a:cubicBezTo>
                  <a:close/>
                  <a:moveTo>
                    <a:pt x="233" y="94"/>
                  </a:moveTo>
                  <a:cubicBezTo>
                    <a:pt x="244" y="108"/>
                    <a:pt x="255" y="116"/>
                    <a:pt x="268" y="117"/>
                  </a:cubicBezTo>
                  <a:cubicBezTo>
                    <a:pt x="281" y="84"/>
                    <a:pt x="246" y="80"/>
                    <a:pt x="233" y="94"/>
                  </a:cubicBezTo>
                  <a:close/>
                </a:path>
              </a:pathLst>
            </a:custGeom>
            <a:solidFill>
              <a:srgbClr val="FFFFFF"/>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endParaRPr>
            </a:p>
          </p:txBody>
        </p:sp>
      </p:grpSp>
      <p:grpSp>
        <p:nvGrpSpPr>
          <p:cNvPr id="8" name="组合 7"/>
          <p:cNvGrpSpPr/>
          <p:nvPr/>
        </p:nvGrpSpPr>
        <p:grpSpPr>
          <a:xfrm>
            <a:off x="3478225" y="1984592"/>
            <a:ext cx="3724923" cy="548101"/>
            <a:chOff x="4657074" y="2762435"/>
            <a:chExt cx="4660726" cy="685800"/>
          </a:xfrm>
        </p:grpSpPr>
        <p:sp>
          <p:nvSpPr>
            <p:cNvPr id="9" name="矩形 33"/>
            <p:cNvSpPr>
              <a:spLocks noChangeArrowheads="1"/>
            </p:cNvSpPr>
            <p:nvPr/>
          </p:nvSpPr>
          <p:spPr bwMode="auto">
            <a:xfrm>
              <a:off x="4657074" y="2762435"/>
              <a:ext cx="4660726" cy="685800"/>
            </a:xfrm>
            <a:prstGeom prst="rect">
              <a:avLst/>
            </a:prstGeom>
            <a:solidFill>
              <a:srgbClr val="2D2D49"/>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endParaRPr>
            </a:p>
          </p:txBody>
        </p:sp>
        <p:sp>
          <p:nvSpPr>
            <p:cNvPr id="10" name="Rectangle 6"/>
            <p:cNvSpPr>
              <a:spLocks noChangeArrowheads="1"/>
            </p:cNvSpPr>
            <p:nvPr/>
          </p:nvSpPr>
          <p:spPr bwMode="gray">
            <a:xfrm>
              <a:off x="5266677" y="2820383"/>
              <a:ext cx="3955782" cy="540544"/>
            </a:xfrm>
            <a:prstGeom prst="rect">
              <a:avLst/>
            </a:prstGeom>
            <a:solidFill>
              <a:schemeClr val="bg1">
                <a:lumMod val="95000"/>
              </a:schemeClr>
            </a:solidFill>
            <a:ln>
              <a:noFill/>
            </a:ln>
            <a:effectLst/>
            <a:extLs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sy="-100000" rotWithShape="0">
                      <a:schemeClr val="bg2">
                        <a:alpha val="50000"/>
                      </a:schemeClr>
                    </a:outerShdw>
                  </a:effectLst>
                </a14:hiddenEffects>
              </a:ext>
            </a:extLst>
          </p:spPr>
          <p:txBody>
            <a:bodyPr wrap="none" anchor="ctr"/>
            <a:lstStyle/>
            <a:p>
              <a:pPr marL="0" marR="0" lvl="0" indent="0" defTabSz="865188" eaLnBrk="1" fontAlgn="auto" latinLnBrk="1"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性别：男</a:t>
              </a:r>
              <a:endParaRPr kumimoji="1" lang="en-US" altLang="ko-KR"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1" name="Freeform 125"/>
            <p:cNvSpPr>
              <a:spLocks noEditPoints="1"/>
            </p:cNvSpPr>
            <p:nvPr/>
          </p:nvSpPr>
          <p:spPr bwMode="auto">
            <a:xfrm>
              <a:off x="4750853" y="2971800"/>
              <a:ext cx="444632" cy="333952"/>
            </a:xfrm>
            <a:custGeom>
              <a:avLst/>
              <a:gdLst>
                <a:gd name="T0" fmla="*/ 3 w 108"/>
                <a:gd name="T1" fmla="*/ 54 h 81"/>
                <a:gd name="T2" fmla="*/ 21 w 108"/>
                <a:gd name="T3" fmla="*/ 47 h 81"/>
                <a:gd name="T4" fmla="*/ 25 w 108"/>
                <a:gd name="T5" fmla="*/ 44 h 81"/>
                <a:gd name="T6" fmla="*/ 35 w 108"/>
                <a:gd name="T7" fmla="*/ 62 h 81"/>
                <a:gd name="T8" fmla="*/ 43 w 108"/>
                <a:gd name="T9" fmla="*/ 44 h 81"/>
                <a:gd name="T10" fmla="*/ 48 w 108"/>
                <a:gd name="T11" fmla="*/ 47 h 81"/>
                <a:gd name="T12" fmla="*/ 60 w 108"/>
                <a:gd name="T13" fmla="*/ 52 h 81"/>
                <a:gd name="T14" fmla="*/ 60 w 108"/>
                <a:gd name="T15" fmla="*/ 51 h 81"/>
                <a:gd name="T16" fmla="*/ 72 w 108"/>
                <a:gd name="T17" fmla="*/ 47 h 81"/>
                <a:gd name="T18" fmla="*/ 83 w 108"/>
                <a:gd name="T19" fmla="*/ 61 h 81"/>
                <a:gd name="T20" fmla="*/ 96 w 108"/>
                <a:gd name="T21" fmla="*/ 47 h 81"/>
                <a:gd name="T22" fmla="*/ 105 w 108"/>
                <a:gd name="T23" fmla="*/ 49 h 81"/>
                <a:gd name="T24" fmla="*/ 108 w 108"/>
                <a:gd name="T25" fmla="*/ 72 h 81"/>
                <a:gd name="T26" fmla="*/ 69 w 108"/>
                <a:gd name="T27" fmla="*/ 72 h 81"/>
                <a:gd name="T28" fmla="*/ 69 w 108"/>
                <a:gd name="T29" fmla="*/ 81 h 81"/>
                <a:gd name="T30" fmla="*/ 0 w 108"/>
                <a:gd name="T31" fmla="*/ 81 h 81"/>
                <a:gd name="T32" fmla="*/ 3 w 108"/>
                <a:gd name="T33" fmla="*/ 54 h 81"/>
                <a:gd name="T34" fmla="*/ 73 w 108"/>
                <a:gd name="T35" fmla="*/ 27 h 81"/>
                <a:gd name="T36" fmla="*/ 93 w 108"/>
                <a:gd name="T37" fmla="*/ 25 h 81"/>
                <a:gd name="T38" fmla="*/ 92 w 108"/>
                <a:gd name="T39" fmla="*/ 37 h 81"/>
                <a:gd name="T40" fmla="*/ 88 w 108"/>
                <a:gd name="T41" fmla="*/ 42 h 81"/>
                <a:gd name="T42" fmla="*/ 99 w 108"/>
                <a:gd name="T43" fmla="*/ 42 h 81"/>
                <a:gd name="T44" fmla="*/ 98 w 108"/>
                <a:gd name="T45" fmla="*/ 32 h 81"/>
                <a:gd name="T46" fmla="*/ 69 w 108"/>
                <a:gd name="T47" fmla="*/ 32 h 81"/>
                <a:gd name="T48" fmla="*/ 68 w 108"/>
                <a:gd name="T49" fmla="*/ 42 h 81"/>
                <a:gd name="T50" fmla="*/ 78 w 108"/>
                <a:gd name="T51" fmla="*/ 42 h 81"/>
                <a:gd name="T52" fmla="*/ 75 w 108"/>
                <a:gd name="T53" fmla="*/ 37 h 81"/>
                <a:gd name="T54" fmla="*/ 73 w 108"/>
                <a:gd name="T55" fmla="*/ 27 h 81"/>
                <a:gd name="T56" fmla="*/ 73 w 108"/>
                <a:gd name="T57" fmla="*/ 27 h 81"/>
                <a:gd name="T58" fmla="*/ 21 w 108"/>
                <a:gd name="T59" fmla="*/ 31 h 81"/>
                <a:gd name="T60" fmla="*/ 22 w 108"/>
                <a:gd name="T61" fmla="*/ 16 h 81"/>
                <a:gd name="T62" fmla="*/ 46 w 108"/>
                <a:gd name="T63" fmla="*/ 16 h 81"/>
                <a:gd name="T64" fmla="*/ 47 w 108"/>
                <a:gd name="T65" fmla="*/ 31 h 81"/>
                <a:gd name="T66" fmla="*/ 52 w 108"/>
                <a:gd name="T67" fmla="*/ 25 h 81"/>
                <a:gd name="T68" fmla="*/ 50 w 108"/>
                <a:gd name="T69" fmla="*/ 8 h 81"/>
                <a:gd name="T70" fmla="*/ 19 w 108"/>
                <a:gd name="T71" fmla="*/ 7 h 81"/>
                <a:gd name="T72" fmla="*/ 18 w 108"/>
                <a:gd name="T73" fmla="*/ 28 h 81"/>
                <a:gd name="T74" fmla="*/ 21 w 108"/>
                <a:gd name="T75" fmla="*/ 3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81">
                  <a:moveTo>
                    <a:pt x="3" y="54"/>
                  </a:moveTo>
                  <a:cubicBezTo>
                    <a:pt x="9" y="52"/>
                    <a:pt x="15" y="49"/>
                    <a:pt x="21" y="47"/>
                  </a:cubicBezTo>
                  <a:cubicBezTo>
                    <a:pt x="22" y="46"/>
                    <a:pt x="24" y="45"/>
                    <a:pt x="25" y="44"/>
                  </a:cubicBezTo>
                  <a:cubicBezTo>
                    <a:pt x="35" y="62"/>
                    <a:pt x="35" y="62"/>
                    <a:pt x="35" y="62"/>
                  </a:cubicBezTo>
                  <a:cubicBezTo>
                    <a:pt x="43" y="44"/>
                    <a:pt x="43" y="44"/>
                    <a:pt x="43" y="44"/>
                  </a:cubicBezTo>
                  <a:cubicBezTo>
                    <a:pt x="45" y="45"/>
                    <a:pt x="46" y="46"/>
                    <a:pt x="48" y="47"/>
                  </a:cubicBezTo>
                  <a:cubicBezTo>
                    <a:pt x="60" y="52"/>
                    <a:pt x="60" y="52"/>
                    <a:pt x="60" y="52"/>
                  </a:cubicBezTo>
                  <a:cubicBezTo>
                    <a:pt x="60" y="51"/>
                    <a:pt x="60" y="51"/>
                    <a:pt x="60" y="51"/>
                  </a:cubicBezTo>
                  <a:cubicBezTo>
                    <a:pt x="65" y="49"/>
                    <a:pt x="69" y="47"/>
                    <a:pt x="72" y="47"/>
                  </a:cubicBezTo>
                  <a:cubicBezTo>
                    <a:pt x="74" y="53"/>
                    <a:pt x="78" y="57"/>
                    <a:pt x="83" y="61"/>
                  </a:cubicBezTo>
                  <a:cubicBezTo>
                    <a:pt x="89" y="57"/>
                    <a:pt x="93" y="52"/>
                    <a:pt x="96" y="47"/>
                  </a:cubicBezTo>
                  <a:cubicBezTo>
                    <a:pt x="98" y="47"/>
                    <a:pt x="102" y="48"/>
                    <a:pt x="105" y="49"/>
                  </a:cubicBezTo>
                  <a:cubicBezTo>
                    <a:pt x="108" y="54"/>
                    <a:pt x="108" y="65"/>
                    <a:pt x="108" y="72"/>
                  </a:cubicBezTo>
                  <a:cubicBezTo>
                    <a:pt x="69" y="72"/>
                    <a:pt x="69" y="72"/>
                    <a:pt x="69" y="72"/>
                  </a:cubicBezTo>
                  <a:cubicBezTo>
                    <a:pt x="70" y="75"/>
                    <a:pt x="70" y="78"/>
                    <a:pt x="69" y="81"/>
                  </a:cubicBezTo>
                  <a:cubicBezTo>
                    <a:pt x="46" y="81"/>
                    <a:pt x="23" y="81"/>
                    <a:pt x="0" y="81"/>
                  </a:cubicBezTo>
                  <a:cubicBezTo>
                    <a:pt x="0" y="68"/>
                    <a:pt x="0" y="59"/>
                    <a:pt x="3" y="54"/>
                  </a:cubicBezTo>
                  <a:close/>
                  <a:moveTo>
                    <a:pt x="73" y="27"/>
                  </a:moveTo>
                  <a:cubicBezTo>
                    <a:pt x="79" y="28"/>
                    <a:pt x="89" y="27"/>
                    <a:pt x="93" y="25"/>
                  </a:cubicBezTo>
                  <a:cubicBezTo>
                    <a:pt x="93" y="27"/>
                    <a:pt x="93" y="33"/>
                    <a:pt x="92" y="37"/>
                  </a:cubicBezTo>
                  <a:cubicBezTo>
                    <a:pt x="91" y="39"/>
                    <a:pt x="90" y="41"/>
                    <a:pt x="88" y="42"/>
                  </a:cubicBezTo>
                  <a:cubicBezTo>
                    <a:pt x="99" y="42"/>
                    <a:pt x="99" y="42"/>
                    <a:pt x="99" y="42"/>
                  </a:cubicBezTo>
                  <a:cubicBezTo>
                    <a:pt x="99" y="42"/>
                    <a:pt x="98" y="34"/>
                    <a:pt x="98" y="32"/>
                  </a:cubicBezTo>
                  <a:cubicBezTo>
                    <a:pt x="102" y="3"/>
                    <a:pt x="64" y="3"/>
                    <a:pt x="69" y="32"/>
                  </a:cubicBezTo>
                  <a:cubicBezTo>
                    <a:pt x="69" y="34"/>
                    <a:pt x="68" y="42"/>
                    <a:pt x="68" y="42"/>
                  </a:cubicBezTo>
                  <a:cubicBezTo>
                    <a:pt x="78" y="42"/>
                    <a:pt x="78" y="42"/>
                    <a:pt x="78" y="42"/>
                  </a:cubicBezTo>
                  <a:cubicBezTo>
                    <a:pt x="77" y="41"/>
                    <a:pt x="76" y="39"/>
                    <a:pt x="75" y="37"/>
                  </a:cubicBezTo>
                  <a:cubicBezTo>
                    <a:pt x="73" y="34"/>
                    <a:pt x="73" y="30"/>
                    <a:pt x="73" y="27"/>
                  </a:cubicBezTo>
                  <a:cubicBezTo>
                    <a:pt x="73" y="27"/>
                    <a:pt x="73" y="27"/>
                    <a:pt x="73" y="27"/>
                  </a:cubicBezTo>
                  <a:close/>
                  <a:moveTo>
                    <a:pt x="21" y="31"/>
                  </a:moveTo>
                  <a:cubicBezTo>
                    <a:pt x="21" y="25"/>
                    <a:pt x="21" y="21"/>
                    <a:pt x="22" y="16"/>
                  </a:cubicBezTo>
                  <a:cubicBezTo>
                    <a:pt x="29" y="12"/>
                    <a:pt x="37" y="18"/>
                    <a:pt x="46" y="16"/>
                  </a:cubicBezTo>
                  <a:cubicBezTo>
                    <a:pt x="47" y="20"/>
                    <a:pt x="48" y="25"/>
                    <a:pt x="47" y="31"/>
                  </a:cubicBezTo>
                  <a:cubicBezTo>
                    <a:pt x="47" y="31"/>
                    <a:pt x="51" y="28"/>
                    <a:pt x="52" y="25"/>
                  </a:cubicBezTo>
                  <a:cubicBezTo>
                    <a:pt x="52" y="22"/>
                    <a:pt x="51" y="10"/>
                    <a:pt x="50" y="8"/>
                  </a:cubicBezTo>
                  <a:cubicBezTo>
                    <a:pt x="45" y="0"/>
                    <a:pt x="25" y="0"/>
                    <a:pt x="19" y="7"/>
                  </a:cubicBezTo>
                  <a:cubicBezTo>
                    <a:pt x="18" y="9"/>
                    <a:pt x="16" y="25"/>
                    <a:pt x="18" y="28"/>
                  </a:cubicBezTo>
                  <a:cubicBezTo>
                    <a:pt x="19" y="30"/>
                    <a:pt x="21" y="31"/>
                    <a:pt x="21" y="31"/>
                  </a:cubicBezTo>
                  <a:close/>
                </a:path>
              </a:pathLst>
            </a:custGeom>
            <a:solidFill>
              <a:srgbClr val="FFFFFF"/>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endParaRPr>
            </a:p>
          </p:txBody>
        </p:sp>
      </p:grpSp>
      <p:grpSp>
        <p:nvGrpSpPr>
          <p:cNvPr id="12" name="组合 11"/>
          <p:cNvGrpSpPr/>
          <p:nvPr/>
        </p:nvGrpSpPr>
        <p:grpSpPr>
          <a:xfrm>
            <a:off x="3487104" y="3180237"/>
            <a:ext cx="3716044" cy="548101"/>
            <a:chOff x="4657075" y="3588058"/>
            <a:chExt cx="4649616" cy="685800"/>
          </a:xfrm>
        </p:grpSpPr>
        <p:sp>
          <p:nvSpPr>
            <p:cNvPr id="13" name="矩形 33"/>
            <p:cNvSpPr>
              <a:spLocks noChangeArrowheads="1"/>
            </p:cNvSpPr>
            <p:nvPr/>
          </p:nvSpPr>
          <p:spPr bwMode="auto">
            <a:xfrm>
              <a:off x="4657075" y="3588058"/>
              <a:ext cx="4649616" cy="685800"/>
            </a:xfrm>
            <a:prstGeom prst="rect">
              <a:avLst/>
            </a:prstGeom>
            <a:solidFill>
              <a:srgbClr val="2D2D49"/>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endParaRPr>
            </a:p>
          </p:txBody>
        </p:sp>
        <p:sp>
          <p:nvSpPr>
            <p:cNvPr id="14" name="Rectangle 6"/>
            <p:cNvSpPr>
              <a:spLocks noChangeArrowheads="1"/>
            </p:cNvSpPr>
            <p:nvPr/>
          </p:nvSpPr>
          <p:spPr bwMode="gray">
            <a:xfrm>
              <a:off x="5266675" y="3646006"/>
              <a:ext cx="3944673" cy="540544"/>
            </a:xfrm>
            <a:prstGeom prst="rect">
              <a:avLst/>
            </a:prstGeom>
            <a:solidFill>
              <a:schemeClr val="bg1">
                <a:lumMod val="95000"/>
              </a:schemeClr>
            </a:solidFill>
            <a:ln>
              <a:noFill/>
            </a:ln>
            <a:effectLst/>
            <a:extLs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sy="-100000" rotWithShape="0">
                      <a:schemeClr val="bg2">
                        <a:alpha val="50000"/>
                      </a:schemeClr>
                    </a:outerShdw>
                  </a:effectLst>
                </a14:hiddenEffects>
              </a:ext>
            </a:extLst>
          </p:spPr>
          <p:txBody>
            <a:bodyPr wrap="none" anchor="ctr"/>
            <a:lstStyle/>
            <a:p>
              <a:pPr marL="0" marR="0" lvl="0" indent="0" defTabSz="865188" eaLnBrk="1" fontAlgn="auto" latinLnBrk="1"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毕业院校：中央美术学院</a:t>
              </a:r>
              <a:endParaRPr kumimoji="1" lang="en-US" altLang="ko-KR"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5" name="Freeform 175"/>
            <p:cNvSpPr>
              <a:spLocks noEditPoints="1"/>
            </p:cNvSpPr>
            <p:nvPr/>
          </p:nvSpPr>
          <p:spPr bwMode="auto">
            <a:xfrm>
              <a:off x="4798560" y="3634909"/>
              <a:ext cx="349218" cy="435092"/>
            </a:xfrm>
            <a:custGeom>
              <a:avLst/>
              <a:gdLst>
                <a:gd name="T0" fmla="*/ 49 w 85"/>
                <a:gd name="T1" fmla="*/ 26 h 106"/>
                <a:gd name="T2" fmla="*/ 33 w 85"/>
                <a:gd name="T3" fmla="*/ 22 h 106"/>
                <a:gd name="T4" fmla="*/ 26 w 85"/>
                <a:gd name="T5" fmla="*/ 42 h 106"/>
                <a:gd name="T6" fmla="*/ 34 w 85"/>
                <a:gd name="T7" fmla="*/ 55 h 106"/>
                <a:gd name="T8" fmla="*/ 35 w 85"/>
                <a:gd name="T9" fmla="*/ 59 h 106"/>
                <a:gd name="T10" fmla="*/ 49 w 85"/>
                <a:gd name="T11" fmla="*/ 63 h 106"/>
                <a:gd name="T12" fmla="*/ 63 w 85"/>
                <a:gd name="T13" fmla="*/ 59 h 106"/>
                <a:gd name="T14" fmla="*/ 63 w 85"/>
                <a:gd name="T15" fmla="*/ 55 h 106"/>
                <a:gd name="T16" fmla="*/ 72 w 85"/>
                <a:gd name="T17" fmla="*/ 42 h 106"/>
                <a:gd name="T18" fmla="*/ 64 w 85"/>
                <a:gd name="T19" fmla="*/ 22 h 106"/>
                <a:gd name="T20" fmla="*/ 49 w 85"/>
                <a:gd name="T21" fmla="*/ 26 h 106"/>
                <a:gd name="T22" fmla="*/ 84 w 85"/>
                <a:gd name="T23" fmla="*/ 77 h 106"/>
                <a:gd name="T24" fmla="*/ 14 w 85"/>
                <a:gd name="T25" fmla="*/ 77 h 106"/>
                <a:gd name="T26" fmla="*/ 11 w 85"/>
                <a:gd name="T27" fmla="*/ 87 h 106"/>
                <a:gd name="T28" fmla="*/ 11 w 85"/>
                <a:gd name="T29" fmla="*/ 87 h 106"/>
                <a:gd name="T30" fmla="*/ 14 w 85"/>
                <a:gd name="T31" fmla="*/ 96 h 106"/>
                <a:gd name="T32" fmla="*/ 85 w 85"/>
                <a:gd name="T33" fmla="*/ 96 h 106"/>
                <a:gd name="T34" fmla="*/ 85 w 85"/>
                <a:gd name="T35" fmla="*/ 106 h 106"/>
                <a:gd name="T36" fmla="*/ 12 w 85"/>
                <a:gd name="T37" fmla="*/ 106 h 106"/>
                <a:gd name="T38" fmla="*/ 10 w 85"/>
                <a:gd name="T39" fmla="*/ 106 h 106"/>
                <a:gd name="T40" fmla="*/ 8 w 85"/>
                <a:gd name="T41" fmla="*/ 105 h 106"/>
                <a:gd name="T42" fmla="*/ 7 w 85"/>
                <a:gd name="T43" fmla="*/ 104 h 106"/>
                <a:gd name="T44" fmla="*/ 0 w 85"/>
                <a:gd name="T45" fmla="*/ 87 h 106"/>
                <a:gd name="T46" fmla="*/ 0 w 85"/>
                <a:gd name="T47" fmla="*/ 87 h 106"/>
                <a:gd name="T48" fmla="*/ 7 w 85"/>
                <a:gd name="T49" fmla="*/ 69 h 106"/>
                <a:gd name="T50" fmla="*/ 8 w 85"/>
                <a:gd name="T51" fmla="*/ 68 h 106"/>
                <a:gd name="T52" fmla="*/ 9 w 85"/>
                <a:gd name="T53" fmla="*/ 66 h 106"/>
                <a:gd name="T54" fmla="*/ 12 w 85"/>
                <a:gd name="T55" fmla="*/ 66 h 106"/>
                <a:gd name="T56" fmla="*/ 84 w 85"/>
                <a:gd name="T57" fmla="*/ 66 h 106"/>
                <a:gd name="T58" fmla="*/ 84 w 85"/>
                <a:gd name="T59" fmla="*/ 77 h 106"/>
                <a:gd name="T60" fmla="*/ 16 w 85"/>
                <a:gd name="T61" fmla="*/ 91 h 106"/>
                <a:gd name="T62" fmla="*/ 16 w 85"/>
                <a:gd name="T63" fmla="*/ 93 h 106"/>
                <a:gd name="T64" fmla="*/ 78 w 85"/>
                <a:gd name="T65" fmla="*/ 93 h 106"/>
                <a:gd name="T66" fmla="*/ 78 w 85"/>
                <a:gd name="T67" fmla="*/ 91 h 106"/>
                <a:gd name="T68" fmla="*/ 16 w 85"/>
                <a:gd name="T69" fmla="*/ 91 h 106"/>
                <a:gd name="T70" fmla="*/ 16 w 85"/>
                <a:gd name="T71" fmla="*/ 80 h 106"/>
                <a:gd name="T72" fmla="*/ 16 w 85"/>
                <a:gd name="T73" fmla="*/ 82 h 106"/>
                <a:gd name="T74" fmla="*/ 78 w 85"/>
                <a:gd name="T75" fmla="*/ 82 h 106"/>
                <a:gd name="T76" fmla="*/ 78 w 85"/>
                <a:gd name="T77" fmla="*/ 80 h 106"/>
                <a:gd name="T78" fmla="*/ 16 w 85"/>
                <a:gd name="T79" fmla="*/ 80 h 106"/>
                <a:gd name="T80" fmla="*/ 16 w 85"/>
                <a:gd name="T81" fmla="*/ 85 h 106"/>
                <a:gd name="T82" fmla="*/ 16 w 85"/>
                <a:gd name="T83" fmla="*/ 88 h 106"/>
                <a:gd name="T84" fmla="*/ 78 w 85"/>
                <a:gd name="T85" fmla="*/ 88 h 106"/>
                <a:gd name="T86" fmla="*/ 78 w 85"/>
                <a:gd name="T87" fmla="*/ 85 h 106"/>
                <a:gd name="T88" fmla="*/ 16 w 85"/>
                <a:gd name="T89" fmla="*/ 85 h 106"/>
                <a:gd name="T90" fmla="*/ 50 w 85"/>
                <a:gd name="T91" fmla="*/ 10 h 106"/>
                <a:gd name="T92" fmla="*/ 73 w 85"/>
                <a:gd name="T93" fmla="*/ 8 h 106"/>
                <a:gd name="T94" fmla="*/ 51 w 85"/>
                <a:gd name="T95" fmla="*/ 15 h 106"/>
                <a:gd name="T96" fmla="*/ 50 w 85"/>
                <a:gd name="T97" fmla="*/ 24 h 106"/>
                <a:gd name="T98" fmla="*/ 48 w 85"/>
                <a:gd name="T99" fmla="*/ 24 h 106"/>
                <a:gd name="T100" fmla="*/ 40 w 85"/>
                <a:gd name="T101" fmla="*/ 8 h 106"/>
                <a:gd name="T102" fmla="*/ 46 w 85"/>
                <a:gd name="T103" fmla="*/ 4 h 106"/>
                <a:gd name="T104" fmla="*/ 50 w 85"/>
                <a:gd name="T105" fmla="*/ 1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5" h="106">
                  <a:moveTo>
                    <a:pt x="49" y="26"/>
                  </a:moveTo>
                  <a:cubicBezTo>
                    <a:pt x="47" y="24"/>
                    <a:pt x="40" y="19"/>
                    <a:pt x="33" y="22"/>
                  </a:cubicBezTo>
                  <a:cubicBezTo>
                    <a:pt x="25" y="25"/>
                    <a:pt x="22" y="34"/>
                    <a:pt x="26" y="42"/>
                  </a:cubicBezTo>
                  <a:cubicBezTo>
                    <a:pt x="30" y="50"/>
                    <a:pt x="33" y="53"/>
                    <a:pt x="34" y="55"/>
                  </a:cubicBezTo>
                  <a:cubicBezTo>
                    <a:pt x="35" y="56"/>
                    <a:pt x="34" y="58"/>
                    <a:pt x="35" y="59"/>
                  </a:cubicBezTo>
                  <a:cubicBezTo>
                    <a:pt x="36" y="64"/>
                    <a:pt x="46" y="66"/>
                    <a:pt x="49" y="63"/>
                  </a:cubicBezTo>
                  <a:cubicBezTo>
                    <a:pt x="52" y="66"/>
                    <a:pt x="62" y="64"/>
                    <a:pt x="63" y="59"/>
                  </a:cubicBezTo>
                  <a:cubicBezTo>
                    <a:pt x="63" y="58"/>
                    <a:pt x="63" y="56"/>
                    <a:pt x="63" y="55"/>
                  </a:cubicBezTo>
                  <a:cubicBezTo>
                    <a:pt x="64" y="53"/>
                    <a:pt x="68" y="50"/>
                    <a:pt x="72" y="42"/>
                  </a:cubicBezTo>
                  <a:cubicBezTo>
                    <a:pt x="76" y="34"/>
                    <a:pt x="73" y="25"/>
                    <a:pt x="64" y="22"/>
                  </a:cubicBezTo>
                  <a:cubicBezTo>
                    <a:pt x="58" y="19"/>
                    <a:pt x="51" y="24"/>
                    <a:pt x="49" y="26"/>
                  </a:cubicBezTo>
                  <a:close/>
                  <a:moveTo>
                    <a:pt x="84" y="77"/>
                  </a:moveTo>
                  <a:cubicBezTo>
                    <a:pt x="14" y="77"/>
                    <a:pt x="14" y="77"/>
                    <a:pt x="14" y="77"/>
                  </a:cubicBezTo>
                  <a:cubicBezTo>
                    <a:pt x="11" y="80"/>
                    <a:pt x="10" y="83"/>
                    <a:pt x="11" y="87"/>
                  </a:cubicBezTo>
                  <a:cubicBezTo>
                    <a:pt x="11" y="87"/>
                    <a:pt x="11" y="87"/>
                    <a:pt x="11" y="87"/>
                  </a:cubicBezTo>
                  <a:cubicBezTo>
                    <a:pt x="11" y="90"/>
                    <a:pt x="12" y="93"/>
                    <a:pt x="14" y="96"/>
                  </a:cubicBezTo>
                  <a:cubicBezTo>
                    <a:pt x="85" y="96"/>
                    <a:pt x="85" y="96"/>
                    <a:pt x="85" y="96"/>
                  </a:cubicBezTo>
                  <a:cubicBezTo>
                    <a:pt x="85" y="106"/>
                    <a:pt x="85" y="106"/>
                    <a:pt x="85" y="106"/>
                  </a:cubicBezTo>
                  <a:cubicBezTo>
                    <a:pt x="12" y="106"/>
                    <a:pt x="12" y="106"/>
                    <a:pt x="12" y="106"/>
                  </a:cubicBezTo>
                  <a:cubicBezTo>
                    <a:pt x="10" y="106"/>
                    <a:pt x="10" y="106"/>
                    <a:pt x="10" y="106"/>
                  </a:cubicBezTo>
                  <a:cubicBezTo>
                    <a:pt x="8" y="105"/>
                    <a:pt x="8" y="105"/>
                    <a:pt x="8" y="105"/>
                  </a:cubicBezTo>
                  <a:cubicBezTo>
                    <a:pt x="8" y="104"/>
                    <a:pt x="7" y="104"/>
                    <a:pt x="7" y="104"/>
                  </a:cubicBezTo>
                  <a:cubicBezTo>
                    <a:pt x="3" y="99"/>
                    <a:pt x="0" y="93"/>
                    <a:pt x="0" y="87"/>
                  </a:cubicBezTo>
                  <a:cubicBezTo>
                    <a:pt x="0" y="87"/>
                    <a:pt x="0" y="87"/>
                    <a:pt x="0" y="87"/>
                  </a:cubicBezTo>
                  <a:cubicBezTo>
                    <a:pt x="0" y="81"/>
                    <a:pt x="2" y="74"/>
                    <a:pt x="7" y="69"/>
                  </a:cubicBezTo>
                  <a:cubicBezTo>
                    <a:pt x="7" y="69"/>
                    <a:pt x="7" y="68"/>
                    <a:pt x="8" y="68"/>
                  </a:cubicBezTo>
                  <a:cubicBezTo>
                    <a:pt x="9" y="66"/>
                    <a:pt x="9" y="66"/>
                    <a:pt x="9" y="66"/>
                  </a:cubicBezTo>
                  <a:cubicBezTo>
                    <a:pt x="12" y="66"/>
                    <a:pt x="12" y="66"/>
                    <a:pt x="12" y="66"/>
                  </a:cubicBezTo>
                  <a:cubicBezTo>
                    <a:pt x="84" y="66"/>
                    <a:pt x="84" y="66"/>
                    <a:pt x="84" y="66"/>
                  </a:cubicBezTo>
                  <a:cubicBezTo>
                    <a:pt x="84" y="77"/>
                    <a:pt x="84" y="77"/>
                    <a:pt x="84" y="77"/>
                  </a:cubicBezTo>
                  <a:close/>
                  <a:moveTo>
                    <a:pt x="16" y="91"/>
                  </a:moveTo>
                  <a:cubicBezTo>
                    <a:pt x="16" y="93"/>
                    <a:pt x="16" y="93"/>
                    <a:pt x="16" y="93"/>
                  </a:cubicBezTo>
                  <a:cubicBezTo>
                    <a:pt x="78" y="93"/>
                    <a:pt x="78" y="93"/>
                    <a:pt x="78" y="93"/>
                  </a:cubicBezTo>
                  <a:cubicBezTo>
                    <a:pt x="78" y="91"/>
                    <a:pt x="78" y="91"/>
                    <a:pt x="78" y="91"/>
                  </a:cubicBezTo>
                  <a:cubicBezTo>
                    <a:pt x="16" y="91"/>
                    <a:pt x="16" y="91"/>
                    <a:pt x="16" y="91"/>
                  </a:cubicBezTo>
                  <a:close/>
                  <a:moveTo>
                    <a:pt x="16" y="80"/>
                  </a:moveTo>
                  <a:cubicBezTo>
                    <a:pt x="16" y="82"/>
                    <a:pt x="16" y="82"/>
                    <a:pt x="16" y="82"/>
                  </a:cubicBezTo>
                  <a:cubicBezTo>
                    <a:pt x="78" y="82"/>
                    <a:pt x="78" y="82"/>
                    <a:pt x="78" y="82"/>
                  </a:cubicBezTo>
                  <a:cubicBezTo>
                    <a:pt x="78" y="80"/>
                    <a:pt x="78" y="80"/>
                    <a:pt x="78" y="80"/>
                  </a:cubicBezTo>
                  <a:cubicBezTo>
                    <a:pt x="16" y="80"/>
                    <a:pt x="16" y="80"/>
                    <a:pt x="16" y="80"/>
                  </a:cubicBezTo>
                  <a:close/>
                  <a:moveTo>
                    <a:pt x="16" y="85"/>
                  </a:moveTo>
                  <a:cubicBezTo>
                    <a:pt x="16" y="88"/>
                    <a:pt x="16" y="88"/>
                    <a:pt x="16" y="88"/>
                  </a:cubicBezTo>
                  <a:cubicBezTo>
                    <a:pt x="78" y="88"/>
                    <a:pt x="78" y="88"/>
                    <a:pt x="78" y="88"/>
                  </a:cubicBezTo>
                  <a:cubicBezTo>
                    <a:pt x="78" y="85"/>
                    <a:pt x="78" y="85"/>
                    <a:pt x="78" y="85"/>
                  </a:cubicBezTo>
                  <a:cubicBezTo>
                    <a:pt x="16" y="85"/>
                    <a:pt x="16" y="85"/>
                    <a:pt x="16" y="85"/>
                  </a:cubicBezTo>
                  <a:close/>
                  <a:moveTo>
                    <a:pt x="50" y="10"/>
                  </a:moveTo>
                  <a:cubicBezTo>
                    <a:pt x="54" y="0"/>
                    <a:pt x="64" y="5"/>
                    <a:pt x="73" y="8"/>
                  </a:cubicBezTo>
                  <a:cubicBezTo>
                    <a:pt x="69" y="14"/>
                    <a:pt x="58" y="18"/>
                    <a:pt x="51" y="15"/>
                  </a:cubicBezTo>
                  <a:cubicBezTo>
                    <a:pt x="51" y="18"/>
                    <a:pt x="50" y="21"/>
                    <a:pt x="50" y="24"/>
                  </a:cubicBezTo>
                  <a:cubicBezTo>
                    <a:pt x="48" y="24"/>
                    <a:pt x="48" y="24"/>
                    <a:pt x="48" y="24"/>
                  </a:cubicBezTo>
                  <a:cubicBezTo>
                    <a:pt x="48" y="17"/>
                    <a:pt x="46" y="13"/>
                    <a:pt x="40" y="8"/>
                  </a:cubicBezTo>
                  <a:cubicBezTo>
                    <a:pt x="46" y="4"/>
                    <a:pt x="46" y="4"/>
                    <a:pt x="46" y="4"/>
                  </a:cubicBezTo>
                  <a:cubicBezTo>
                    <a:pt x="48" y="6"/>
                    <a:pt x="50" y="8"/>
                    <a:pt x="50" y="10"/>
                  </a:cubicBezTo>
                  <a:close/>
                </a:path>
              </a:pathLst>
            </a:custGeom>
            <a:solidFill>
              <a:srgbClr val="FFFFFF"/>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endParaRPr>
            </a:p>
          </p:txBody>
        </p:sp>
      </p:grpSp>
      <p:grpSp>
        <p:nvGrpSpPr>
          <p:cNvPr id="16" name="组合 15"/>
          <p:cNvGrpSpPr/>
          <p:nvPr/>
        </p:nvGrpSpPr>
        <p:grpSpPr>
          <a:xfrm>
            <a:off x="3487104" y="2561640"/>
            <a:ext cx="3716044" cy="548101"/>
            <a:chOff x="4665954" y="3191247"/>
            <a:chExt cx="3716044" cy="548101"/>
          </a:xfrm>
        </p:grpSpPr>
        <p:sp>
          <p:nvSpPr>
            <p:cNvPr id="17" name="矩形 16"/>
            <p:cNvSpPr>
              <a:spLocks noChangeArrowheads="1"/>
            </p:cNvSpPr>
            <p:nvPr/>
          </p:nvSpPr>
          <p:spPr bwMode="auto">
            <a:xfrm>
              <a:off x="4665954" y="3191247"/>
              <a:ext cx="3716044" cy="548101"/>
            </a:xfrm>
            <a:prstGeom prst="rect">
              <a:avLst/>
            </a:prstGeom>
            <a:solidFill>
              <a:srgbClr val="2D2D49"/>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endParaRPr>
            </a:p>
          </p:txBody>
        </p:sp>
        <p:sp>
          <p:nvSpPr>
            <p:cNvPr id="18" name="Rectangle 6"/>
            <p:cNvSpPr>
              <a:spLocks noChangeArrowheads="1"/>
            </p:cNvSpPr>
            <p:nvPr/>
          </p:nvSpPr>
          <p:spPr bwMode="gray">
            <a:xfrm>
              <a:off x="5153157" y="3237560"/>
              <a:ext cx="3152643" cy="432010"/>
            </a:xfrm>
            <a:prstGeom prst="rect">
              <a:avLst/>
            </a:prstGeom>
            <a:solidFill>
              <a:schemeClr val="bg1">
                <a:lumMod val="95000"/>
              </a:schemeClr>
            </a:solidFill>
            <a:ln>
              <a:noFill/>
            </a:ln>
            <a:effectLst/>
            <a:extLs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sy="-100000" rotWithShape="0">
                      <a:schemeClr val="bg2">
                        <a:alpha val="50000"/>
                      </a:schemeClr>
                    </a:outerShdw>
                  </a:effectLst>
                </a14:hiddenEffects>
              </a:ext>
            </a:extLst>
          </p:spPr>
          <p:txBody>
            <a:bodyPr wrap="none" anchor="ctr"/>
            <a:lstStyle/>
            <a:p>
              <a:pPr marL="0" marR="0" lvl="0" indent="0" defTabSz="865188" eaLnBrk="1" fontAlgn="auto" latinLnBrk="1"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籍贯</a:t>
              </a:r>
              <a:r>
                <a:rPr kumimoji="1" lang="zh-CN" altLang="en-US"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：北京</a:t>
              </a:r>
              <a:endParaRPr kumimoji="1" lang="en-US" altLang="ko-KR"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9" name="Freeform 127"/>
            <p:cNvSpPr>
              <a:spLocks noEditPoints="1"/>
            </p:cNvSpPr>
            <p:nvPr/>
          </p:nvSpPr>
          <p:spPr bwMode="auto">
            <a:xfrm>
              <a:off x="4732025" y="3316741"/>
              <a:ext cx="282985" cy="273648"/>
            </a:xfrm>
            <a:custGeom>
              <a:avLst/>
              <a:gdLst>
                <a:gd name="T0" fmla="*/ 81 w 94"/>
                <a:gd name="T1" fmla="*/ 57 h 98"/>
                <a:gd name="T2" fmla="*/ 81 w 94"/>
                <a:gd name="T3" fmla="*/ 95 h 98"/>
                <a:gd name="T4" fmla="*/ 81 w 94"/>
                <a:gd name="T5" fmla="*/ 98 h 98"/>
                <a:gd name="T6" fmla="*/ 78 w 94"/>
                <a:gd name="T7" fmla="*/ 98 h 98"/>
                <a:gd name="T8" fmla="*/ 67 w 94"/>
                <a:gd name="T9" fmla="*/ 98 h 98"/>
                <a:gd name="T10" fmla="*/ 67 w 94"/>
                <a:gd name="T11" fmla="*/ 68 h 98"/>
                <a:gd name="T12" fmla="*/ 62 w 94"/>
                <a:gd name="T13" fmla="*/ 64 h 98"/>
                <a:gd name="T14" fmla="*/ 49 w 94"/>
                <a:gd name="T15" fmla="*/ 64 h 98"/>
                <a:gd name="T16" fmla="*/ 45 w 94"/>
                <a:gd name="T17" fmla="*/ 68 h 98"/>
                <a:gd name="T18" fmla="*/ 45 w 94"/>
                <a:gd name="T19" fmla="*/ 98 h 98"/>
                <a:gd name="T20" fmla="*/ 15 w 94"/>
                <a:gd name="T21" fmla="*/ 98 h 98"/>
                <a:gd name="T22" fmla="*/ 12 w 94"/>
                <a:gd name="T23" fmla="*/ 98 h 98"/>
                <a:gd name="T24" fmla="*/ 12 w 94"/>
                <a:gd name="T25" fmla="*/ 95 h 98"/>
                <a:gd name="T26" fmla="*/ 12 w 94"/>
                <a:gd name="T27" fmla="*/ 57 h 98"/>
                <a:gd name="T28" fmla="*/ 3 w 94"/>
                <a:gd name="T29" fmla="*/ 57 h 98"/>
                <a:gd name="T30" fmla="*/ 0 w 94"/>
                <a:gd name="T31" fmla="*/ 50 h 98"/>
                <a:gd name="T32" fmla="*/ 44 w 94"/>
                <a:gd name="T33" fmla="*/ 3 h 98"/>
                <a:gd name="T34" fmla="*/ 47 w 94"/>
                <a:gd name="T35" fmla="*/ 0 h 98"/>
                <a:gd name="T36" fmla="*/ 50 w 94"/>
                <a:gd name="T37" fmla="*/ 3 h 98"/>
                <a:gd name="T38" fmla="*/ 94 w 94"/>
                <a:gd name="T39" fmla="*/ 50 h 98"/>
                <a:gd name="T40" fmla="*/ 90 w 94"/>
                <a:gd name="T41" fmla="*/ 57 h 98"/>
                <a:gd name="T42" fmla="*/ 81 w 94"/>
                <a:gd name="T43" fmla="*/ 57 h 98"/>
                <a:gd name="T44" fmla="*/ 74 w 94"/>
                <a:gd name="T45" fmla="*/ 8 h 98"/>
                <a:gd name="T46" fmla="*/ 77 w 94"/>
                <a:gd name="T47" fmla="*/ 8 h 98"/>
                <a:gd name="T48" fmla="*/ 77 w 94"/>
                <a:gd name="T49" fmla="*/ 2 h 98"/>
                <a:gd name="T50" fmla="*/ 61 w 94"/>
                <a:gd name="T51" fmla="*/ 2 h 98"/>
                <a:gd name="T52" fmla="*/ 61 w 94"/>
                <a:gd name="T53" fmla="*/ 8 h 98"/>
                <a:gd name="T54" fmla="*/ 64 w 94"/>
                <a:gd name="T55" fmla="*/ 8 h 98"/>
                <a:gd name="T56" fmla="*/ 64 w 94"/>
                <a:gd name="T57" fmla="*/ 13 h 98"/>
                <a:gd name="T58" fmla="*/ 74 w 94"/>
                <a:gd name="T59" fmla="*/ 25 h 98"/>
                <a:gd name="T60" fmla="*/ 74 w 94"/>
                <a:gd name="T6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98">
                  <a:moveTo>
                    <a:pt x="81" y="57"/>
                  </a:moveTo>
                  <a:cubicBezTo>
                    <a:pt x="81" y="95"/>
                    <a:pt x="81" y="95"/>
                    <a:pt x="81" y="95"/>
                  </a:cubicBezTo>
                  <a:cubicBezTo>
                    <a:pt x="81" y="98"/>
                    <a:pt x="81" y="98"/>
                    <a:pt x="81" y="98"/>
                  </a:cubicBezTo>
                  <a:cubicBezTo>
                    <a:pt x="78" y="98"/>
                    <a:pt x="78" y="98"/>
                    <a:pt x="78" y="98"/>
                  </a:cubicBezTo>
                  <a:cubicBezTo>
                    <a:pt x="67" y="98"/>
                    <a:pt x="67" y="98"/>
                    <a:pt x="67" y="98"/>
                  </a:cubicBezTo>
                  <a:cubicBezTo>
                    <a:pt x="67" y="68"/>
                    <a:pt x="67" y="68"/>
                    <a:pt x="67" y="68"/>
                  </a:cubicBezTo>
                  <a:cubicBezTo>
                    <a:pt x="67" y="66"/>
                    <a:pt x="65" y="64"/>
                    <a:pt x="62" y="64"/>
                  </a:cubicBezTo>
                  <a:cubicBezTo>
                    <a:pt x="49" y="64"/>
                    <a:pt x="49" y="64"/>
                    <a:pt x="49" y="64"/>
                  </a:cubicBezTo>
                  <a:cubicBezTo>
                    <a:pt x="47" y="64"/>
                    <a:pt x="45" y="66"/>
                    <a:pt x="45" y="68"/>
                  </a:cubicBezTo>
                  <a:cubicBezTo>
                    <a:pt x="45" y="98"/>
                    <a:pt x="45" y="98"/>
                    <a:pt x="45" y="98"/>
                  </a:cubicBezTo>
                  <a:cubicBezTo>
                    <a:pt x="15" y="98"/>
                    <a:pt x="15" y="98"/>
                    <a:pt x="15" y="98"/>
                  </a:cubicBezTo>
                  <a:cubicBezTo>
                    <a:pt x="12" y="98"/>
                    <a:pt x="12" y="98"/>
                    <a:pt x="12" y="98"/>
                  </a:cubicBezTo>
                  <a:cubicBezTo>
                    <a:pt x="12" y="95"/>
                    <a:pt x="12" y="95"/>
                    <a:pt x="12" y="95"/>
                  </a:cubicBezTo>
                  <a:cubicBezTo>
                    <a:pt x="12" y="57"/>
                    <a:pt x="12" y="57"/>
                    <a:pt x="12" y="57"/>
                  </a:cubicBezTo>
                  <a:cubicBezTo>
                    <a:pt x="3" y="57"/>
                    <a:pt x="3" y="57"/>
                    <a:pt x="3" y="57"/>
                  </a:cubicBezTo>
                  <a:cubicBezTo>
                    <a:pt x="0" y="50"/>
                    <a:pt x="0" y="50"/>
                    <a:pt x="0" y="50"/>
                  </a:cubicBezTo>
                  <a:cubicBezTo>
                    <a:pt x="44" y="3"/>
                    <a:pt x="44" y="3"/>
                    <a:pt x="44" y="3"/>
                  </a:cubicBezTo>
                  <a:cubicBezTo>
                    <a:pt x="47" y="0"/>
                    <a:pt x="47" y="0"/>
                    <a:pt x="47" y="0"/>
                  </a:cubicBezTo>
                  <a:cubicBezTo>
                    <a:pt x="50" y="3"/>
                    <a:pt x="50" y="3"/>
                    <a:pt x="50" y="3"/>
                  </a:cubicBezTo>
                  <a:cubicBezTo>
                    <a:pt x="94" y="50"/>
                    <a:pt x="94" y="50"/>
                    <a:pt x="94" y="50"/>
                  </a:cubicBezTo>
                  <a:cubicBezTo>
                    <a:pt x="90" y="57"/>
                    <a:pt x="90" y="57"/>
                    <a:pt x="90" y="57"/>
                  </a:cubicBezTo>
                  <a:cubicBezTo>
                    <a:pt x="81" y="57"/>
                    <a:pt x="81" y="57"/>
                    <a:pt x="81" y="57"/>
                  </a:cubicBezTo>
                  <a:close/>
                  <a:moveTo>
                    <a:pt x="74" y="8"/>
                  </a:moveTo>
                  <a:cubicBezTo>
                    <a:pt x="77" y="8"/>
                    <a:pt x="77" y="8"/>
                    <a:pt x="77" y="8"/>
                  </a:cubicBezTo>
                  <a:cubicBezTo>
                    <a:pt x="77" y="2"/>
                    <a:pt x="77" y="2"/>
                    <a:pt x="77" y="2"/>
                  </a:cubicBezTo>
                  <a:cubicBezTo>
                    <a:pt x="61" y="2"/>
                    <a:pt x="61" y="2"/>
                    <a:pt x="61" y="2"/>
                  </a:cubicBezTo>
                  <a:cubicBezTo>
                    <a:pt x="61" y="8"/>
                    <a:pt x="61" y="8"/>
                    <a:pt x="61" y="8"/>
                  </a:cubicBezTo>
                  <a:cubicBezTo>
                    <a:pt x="64" y="8"/>
                    <a:pt x="64" y="8"/>
                    <a:pt x="64" y="8"/>
                  </a:cubicBezTo>
                  <a:cubicBezTo>
                    <a:pt x="64" y="13"/>
                    <a:pt x="64" y="13"/>
                    <a:pt x="64" y="13"/>
                  </a:cubicBezTo>
                  <a:cubicBezTo>
                    <a:pt x="74" y="25"/>
                    <a:pt x="74" y="25"/>
                    <a:pt x="74" y="25"/>
                  </a:cubicBezTo>
                  <a:lnTo>
                    <a:pt x="74" y="8"/>
                  </a:lnTo>
                  <a:close/>
                </a:path>
              </a:pathLst>
            </a:custGeom>
            <a:solidFill>
              <a:srgbClr val="FFFFFF"/>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xmlns="" val="1874793240"/>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087549" y="956568"/>
            <a:ext cx="1582737" cy="1584325"/>
          </a:xfrm>
          <a:prstGeom prst="roundRect">
            <a:avLst>
              <a:gd name="adj" fmla="val 4161"/>
            </a:avLst>
          </a:pr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216000" bIns="0" anchor="ctr"/>
          <a:lstStyle/>
          <a:p>
            <a:pPr algn="ctr" eaLnBrk="1" fontAlgn="auto" hangingPunct="1">
              <a:spcBef>
                <a:spcPts val="600"/>
              </a:spcBef>
              <a:spcAft>
                <a:spcPts val="0"/>
              </a:spcAft>
              <a:defRPr/>
            </a:pPr>
            <a:r>
              <a:rPr lang="zh-CN" altLang="en-US" sz="2400" b="1" dirty="0">
                <a:solidFill>
                  <a:srgbClr val="FFFFFF"/>
                </a:solidFill>
                <a:latin typeface="宋体" pitchFamily="2" charset="-122"/>
                <a:ea typeface="宋体" pitchFamily="2" charset="-122"/>
              </a:rPr>
              <a:t>最后</a:t>
            </a:r>
            <a:endParaRPr lang="en-US" altLang="zh-CN" sz="2400" b="1" dirty="0">
              <a:solidFill>
                <a:srgbClr val="FFFFFF"/>
              </a:solidFill>
              <a:latin typeface="宋体" pitchFamily="2" charset="-122"/>
              <a:ea typeface="宋体" pitchFamily="2" charset="-122"/>
            </a:endParaRPr>
          </a:p>
          <a:p>
            <a:pPr algn="ctr" eaLnBrk="1" fontAlgn="auto" hangingPunct="1">
              <a:spcBef>
                <a:spcPts val="1200"/>
              </a:spcBef>
              <a:spcAft>
                <a:spcPts val="0"/>
              </a:spcAft>
              <a:defRPr/>
            </a:pPr>
            <a:r>
              <a:rPr lang="zh-CN" altLang="en-US" sz="1400" b="1" dirty="0">
                <a:solidFill>
                  <a:srgbClr val="FFFFFF"/>
                </a:solidFill>
                <a:latin typeface="宋体" pitchFamily="2" charset="-122"/>
                <a:ea typeface="宋体" pitchFamily="2" charset="-122"/>
              </a:rPr>
              <a:t>说说未来一年里的工作计划</a:t>
            </a:r>
          </a:p>
        </p:txBody>
      </p:sp>
      <p:sp>
        <p:nvSpPr>
          <p:cNvPr id="3" name="任意多边形 2"/>
          <p:cNvSpPr/>
          <p:nvPr/>
        </p:nvSpPr>
        <p:spPr>
          <a:xfrm>
            <a:off x="3411524" y="956568"/>
            <a:ext cx="1900237" cy="1584325"/>
          </a:xfrm>
          <a:custGeom>
            <a:avLst/>
            <a:gdLst>
              <a:gd name="connsiteX0" fmla="*/ 373730 w 1899608"/>
              <a:gd name="connsiteY0" fmla="*/ 0 h 1584176"/>
              <a:gd name="connsiteX1" fmla="*/ 1841310 w 1899608"/>
              <a:gd name="connsiteY1" fmla="*/ 0 h 1584176"/>
              <a:gd name="connsiteX2" fmla="*/ 1899608 w 1899608"/>
              <a:gd name="connsiteY2" fmla="*/ 58298 h 1584176"/>
              <a:gd name="connsiteX3" fmla="*/ 1899608 w 1899608"/>
              <a:gd name="connsiteY3" fmla="*/ 1525878 h 1584176"/>
              <a:gd name="connsiteX4" fmla="*/ 1841310 w 1899608"/>
              <a:gd name="connsiteY4" fmla="*/ 1584176 h 1584176"/>
              <a:gd name="connsiteX5" fmla="*/ 373730 w 1899608"/>
              <a:gd name="connsiteY5" fmla="*/ 1584176 h 1584176"/>
              <a:gd name="connsiteX6" fmla="*/ 315432 w 1899608"/>
              <a:gd name="connsiteY6" fmla="*/ 1525878 h 1584176"/>
              <a:gd name="connsiteX7" fmla="*/ 315432 w 1899608"/>
              <a:gd name="connsiteY7" fmla="*/ 934219 h 1584176"/>
              <a:gd name="connsiteX8" fmla="*/ 257551 w 1899608"/>
              <a:gd name="connsiteY8" fmla="*/ 934219 h 1584176"/>
              <a:gd name="connsiteX9" fmla="*/ 257551 w 1899608"/>
              <a:gd name="connsiteY9" fmla="*/ 1076350 h 1584176"/>
              <a:gd name="connsiteX10" fmla="*/ 0 w 1899608"/>
              <a:gd name="connsiteY10" fmla="*/ 792089 h 1584176"/>
              <a:gd name="connsiteX11" fmla="*/ 257551 w 1899608"/>
              <a:gd name="connsiteY11" fmla="*/ 507827 h 1584176"/>
              <a:gd name="connsiteX12" fmla="*/ 257551 w 1899608"/>
              <a:gd name="connsiteY12" fmla="*/ 649958 h 1584176"/>
              <a:gd name="connsiteX13" fmla="*/ 315432 w 1899608"/>
              <a:gd name="connsiteY13" fmla="*/ 649958 h 1584176"/>
              <a:gd name="connsiteX14" fmla="*/ 315432 w 1899608"/>
              <a:gd name="connsiteY14" fmla="*/ 58298 h 1584176"/>
              <a:gd name="connsiteX15" fmla="*/ 373730 w 1899608"/>
              <a:gd name="connsiteY15" fmla="*/ 0 h 158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608" h="1584176">
                <a:moveTo>
                  <a:pt x="373730" y="0"/>
                </a:moveTo>
                <a:lnTo>
                  <a:pt x="1841310" y="0"/>
                </a:lnTo>
                <a:cubicBezTo>
                  <a:pt x="1873507" y="0"/>
                  <a:pt x="1899608" y="26101"/>
                  <a:pt x="1899608" y="58298"/>
                </a:cubicBezTo>
                <a:lnTo>
                  <a:pt x="1899608" y="1525878"/>
                </a:lnTo>
                <a:cubicBezTo>
                  <a:pt x="1899608" y="1558075"/>
                  <a:pt x="1873507" y="1584176"/>
                  <a:pt x="1841310" y="1584176"/>
                </a:cubicBezTo>
                <a:lnTo>
                  <a:pt x="373730" y="1584176"/>
                </a:lnTo>
                <a:cubicBezTo>
                  <a:pt x="341533" y="1584176"/>
                  <a:pt x="315432" y="1558075"/>
                  <a:pt x="315432" y="1525878"/>
                </a:cubicBezTo>
                <a:lnTo>
                  <a:pt x="315432" y="934219"/>
                </a:lnTo>
                <a:lnTo>
                  <a:pt x="257551" y="934219"/>
                </a:lnTo>
                <a:lnTo>
                  <a:pt x="257551" y="1076350"/>
                </a:lnTo>
                <a:lnTo>
                  <a:pt x="0" y="792089"/>
                </a:lnTo>
                <a:lnTo>
                  <a:pt x="257551" y="507827"/>
                </a:lnTo>
                <a:lnTo>
                  <a:pt x="257551" y="649958"/>
                </a:lnTo>
                <a:lnTo>
                  <a:pt x="315432" y="649958"/>
                </a:lnTo>
                <a:lnTo>
                  <a:pt x="315432" y="58298"/>
                </a:lnTo>
                <a:cubicBezTo>
                  <a:pt x="315432" y="26101"/>
                  <a:pt x="341533" y="0"/>
                  <a:pt x="373730" y="0"/>
                </a:cubicBezTo>
                <a:close/>
              </a:path>
            </a:pathLst>
          </a:cu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0" tIns="216000" rIns="108000" bIns="0" anchor="ctr"/>
          <a:lstStyle/>
          <a:p>
            <a:pPr algn="ctr" eaLnBrk="1" fontAlgn="auto" hangingPunct="1">
              <a:spcBef>
                <a:spcPts val="600"/>
              </a:spcBef>
              <a:spcAft>
                <a:spcPts val="0"/>
              </a:spcAft>
              <a:defRPr/>
            </a:pPr>
            <a:r>
              <a:rPr lang="zh-CN" altLang="en-US" sz="2400" b="1" dirty="0">
                <a:solidFill>
                  <a:schemeClr val="bg1"/>
                </a:solidFill>
                <a:latin typeface="宋体" pitchFamily="2" charset="-122"/>
                <a:ea typeface="宋体" pitchFamily="2" charset="-122"/>
              </a:rPr>
              <a:t>第三</a:t>
            </a:r>
            <a:endParaRPr lang="en-US" altLang="zh-CN" sz="2400" b="1" dirty="0">
              <a:solidFill>
                <a:schemeClr val="bg1"/>
              </a:solidFill>
              <a:latin typeface="宋体" pitchFamily="2" charset="-122"/>
              <a:ea typeface="宋体" pitchFamily="2" charset="-122"/>
            </a:endParaRPr>
          </a:p>
          <a:p>
            <a:pPr algn="ctr" eaLnBrk="1" fontAlgn="auto" hangingPunct="1">
              <a:spcBef>
                <a:spcPts val="600"/>
              </a:spcBef>
              <a:spcAft>
                <a:spcPts val="0"/>
              </a:spcAft>
              <a:defRPr/>
            </a:pPr>
            <a:r>
              <a:rPr lang="zh-CN" altLang="en-US" sz="1400" b="1" dirty="0">
                <a:solidFill>
                  <a:schemeClr val="bg1"/>
                </a:solidFill>
                <a:latin typeface="宋体" pitchFamily="2" charset="-122"/>
                <a:ea typeface="宋体" pitchFamily="2" charset="-122"/>
              </a:rPr>
              <a:t>总结几点工作中存在的问题</a:t>
            </a:r>
            <a:endParaRPr lang="en-US" altLang="zh-CN" sz="1400" b="1" dirty="0">
              <a:solidFill>
                <a:schemeClr val="bg1"/>
              </a:solidFill>
              <a:latin typeface="宋体" pitchFamily="2" charset="-122"/>
              <a:ea typeface="宋体" pitchFamily="2" charset="-122"/>
            </a:endParaRPr>
          </a:p>
          <a:p>
            <a:pPr algn="ctr" eaLnBrk="1" fontAlgn="auto" hangingPunct="1">
              <a:spcBef>
                <a:spcPts val="600"/>
              </a:spcBef>
              <a:spcAft>
                <a:spcPts val="0"/>
              </a:spcAft>
              <a:defRPr/>
            </a:pPr>
            <a:endParaRPr lang="zh-CN" altLang="en-US" sz="1600" b="1" dirty="0">
              <a:solidFill>
                <a:schemeClr val="bg1"/>
              </a:solidFill>
              <a:latin typeface="宋体" pitchFamily="2" charset="-122"/>
              <a:ea typeface="宋体" pitchFamily="2" charset="-122"/>
            </a:endParaRPr>
          </a:p>
        </p:txBody>
      </p:sp>
      <p:sp>
        <p:nvSpPr>
          <p:cNvPr id="4" name="任意多边形 3"/>
          <p:cNvSpPr/>
          <p:nvPr/>
        </p:nvSpPr>
        <p:spPr>
          <a:xfrm>
            <a:off x="3727436" y="2283718"/>
            <a:ext cx="1584325" cy="1900238"/>
          </a:xfrm>
          <a:custGeom>
            <a:avLst/>
            <a:gdLst>
              <a:gd name="connsiteX0" fmla="*/ 792088 w 1584176"/>
              <a:gd name="connsiteY0" fmla="*/ 0 h 1900961"/>
              <a:gd name="connsiteX1" fmla="*/ 1076350 w 1584176"/>
              <a:gd name="connsiteY1" fmla="*/ 257551 h 1900961"/>
              <a:gd name="connsiteX2" fmla="*/ 934219 w 1584176"/>
              <a:gd name="connsiteY2" fmla="*/ 257551 h 1900961"/>
              <a:gd name="connsiteX3" fmla="*/ 934219 w 1584176"/>
              <a:gd name="connsiteY3" fmla="*/ 316785 h 1900961"/>
              <a:gd name="connsiteX4" fmla="*/ 1541118 w 1584176"/>
              <a:gd name="connsiteY4" fmla="*/ 316785 h 1900961"/>
              <a:gd name="connsiteX5" fmla="*/ 1584176 w 1584176"/>
              <a:gd name="connsiteY5" fmla="*/ 359843 h 1900961"/>
              <a:gd name="connsiteX6" fmla="*/ 1584176 w 1584176"/>
              <a:gd name="connsiteY6" fmla="*/ 1857903 h 1900961"/>
              <a:gd name="connsiteX7" fmla="*/ 1541118 w 1584176"/>
              <a:gd name="connsiteY7" fmla="*/ 1900961 h 1900961"/>
              <a:gd name="connsiteX8" fmla="*/ 43058 w 1584176"/>
              <a:gd name="connsiteY8" fmla="*/ 1900961 h 1900961"/>
              <a:gd name="connsiteX9" fmla="*/ 0 w 1584176"/>
              <a:gd name="connsiteY9" fmla="*/ 1857903 h 1900961"/>
              <a:gd name="connsiteX10" fmla="*/ 0 w 1584176"/>
              <a:gd name="connsiteY10" fmla="*/ 359843 h 1900961"/>
              <a:gd name="connsiteX11" fmla="*/ 43058 w 1584176"/>
              <a:gd name="connsiteY11" fmla="*/ 316785 h 1900961"/>
              <a:gd name="connsiteX12" fmla="*/ 649958 w 1584176"/>
              <a:gd name="connsiteY12" fmla="*/ 316785 h 1900961"/>
              <a:gd name="connsiteX13" fmla="*/ 649958 w 1584176"/>
              <a:gd name="connsiteY13" fmla="*/ 257551 h 1900961"/>
              <a:gd name="connsiteX14" fmla="*/ 507827 w 1584176"/>
              <a:gd name="connsiteY14" fmla="*/ 257551 h 190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84176" h="1900961">
                <a:moveTo>
                  <a:pt x="792088" y="0"/>
                </a:moveTo>
                <a:lnTo>
                  <a:pt x="1076350" y="257551"/>
                </a:lnTo>
                <a:lnTo>
                  <a:pt x="934219" y="257551"/>
                </a:lnTo>
                <a:lnTo>
                  <a:pt x="934219" y="316785"/>
                </a:lnTo>
                <a:lnTo>
                  <a:pt x="1541118" y="316785"/>
                </a:lnTo>
                <a:cubicBezTo>
                  <a:pt x="1564898" y="316785"/>
                  <a:pt x="1584176" y="336063"/>
                  <a:pt x="1584176" y="359843"/>
                </a:cubicBezTo>
                <a:lnTo>
                  <a:pt x="1584176" y="1857903"/>
                </a:lnTo>
                <a:cubicBezTo>
                  <a:pt x="1584176" y="1881683"/>
                  <a:pt x="1564898" y="1900961"/>
                  <a:pt x="1541118" y="1900961"/>
                </a:cubicBezTo>
                <a:lnTo>
                  <a:pt x="43058" y="1900961"/>
                </a:lnTo>
                <a:cubicBezTo>
                  <a:pt x="19278" y="1900961"/>
                  <a:pt x="0" y="1881683"/>
                  <a:pt x="0" y="1857903"/>
                </a:cubicBezTo>
                <a:lnTo>
                  <a:pt x="0" y="359843"/>
                </a:lnTo>
                <a:cubicBezTo>
                  <a:pt x="0" y="336063"/>
                  <a:pt x="19278" y="316785"/>
                  <a:pt x="43058" y="316785"/>
                </a:cubicBezTo>
                <a:lnTo>
                  <a:pt x="649958" y="316785"/>
                </a:lnTo>
                <a:lnTo>
                  <a:pt x="649958" y="257551"/>
                </a:lnTo>
                <a:lnTo>
                  <a:pt x="507827" y="257551"/>
                </a:lnTo>
                <a:close/>
              </a:path>
            </a:pathLst>
          </a:cu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96000" rIns="216000" bIns="0" anchor="ctr"/>
          <a:lstStyle/>
          <a:p>
            <a:pPr algn="ctr" eaLnBrk="1" fontAlgn="auto" hangingPunct="1">
              <a:spcBef>
                <a:spcPts val="600"/>
              </a:spcBef>
              <a:spcAft>
                <a:spcPts val="0"/>
              </a:spcAft>
              <a:defRPr/>
            </a:pPr>
            <a:r>
              <a:rPr lang="zh-CN" altLang="en-US" sz="2400" b="1">
                <a:solidFill>
                  <a:srgbClr val="FFFFFF"/>
                </a:solidFill>
                <a:latin typeface="宋体" pitchFamily="2" charset="-122"/>
                <a:ea typeface="宋体" pitchFamily="2" charset="-122"/>
              </a:rPr>
              <a:t>其次</a:t>
            </a:r>
            <a:endParaRPr lang="en-US" altLang="zh-CN" sz="2400" b="1">
              <a:solidFill>
                <a:srgbClr val="FFFFFF"/>
              </a:solidFill>
              <a:latin typeface="宋体" pitchFamily="2" charset="-122"/>
              <a:ea typeface="宋体" pitchFamily="2" charset="-122"/>
            </a:endParaRPr>
          </a:p>
          <a:p>
            <a:pPr algn="ctr" eaLnBrk="1" fontAlgn="auto" hangingPunct="1">
              <a:spcBef>
                <a:spcPts val="600"/>
              </a:spcBef>
              <a:spcAft>
                <a:spcPts val="0"/>
              </a:spcAft>
              <a:defRPr/>
            </a:pPr>
            <a:r>
              <a:rPr lang="zh-CN" altLang="en-US" sz="1400" b="1">
                <a:solidFill>
                  <a:srgbClr val="FFFFFF"/>
                </a:solidFill>
                <a:latin typeface="宋体" pitchFamily="2" charset="-122"/>
                <a:ea typeface="宋体" pitchFamily="2" charset="-122"/>
              </a:rPr>
              <a:t>总结本年度的工作收获</a:t>
            </a:r>
          </a:p>
        </p:txBody>
      </p:sp>
      <p:sp>
        <p:nvSpPr>
          <p:cNvPr id="5" name="任意多边形 4"/>
          <p:cNvSpPr/>
          <p:nvPr/>
        </p:nvSpPr>
        <p:spPr>
          <a:xfrm>
            <a:off x="5054586" y="2601218"/>
            <a:ext cx="1901825" cy="1582738"/>
          </a:xfrm>
          <a:custGeom>
            <a:avLst/>
            <a:gdLst>
              <a:gd name="connsiteX0" fmla="*/ 361889 w 1903007"/>
              <a:gd name="connsiteY0" fmla="*/ 0 h 1584176"/>
              <a:gd name="connsiteX1" fmla="*/ 1859949 w 1903007"/>
              <a:gd name="connsiteY1" fmla="*/ 0 h 1584176"/>
              <a:gd name="connsiteX2" fmla="*/ 1903007 w 1903007"/>
              <a:gd name="connsiteY2" fmla="*/ 43058 h 1584176"/>
              <a:gd name="connsiteX3" fmla="*/ 1903007 w 1903007"/>
              <a:gd name="connsiteY3" fmla="*/ 1541118 h 1584176"/>
              <a:gd name="connsiteX4" fmla="*/ 1859949 w 1903007"/>
              <a:gd name="connsiteY4" fmla="*/ 1584176 h 1584176"/>
              <a:gd name="connsiteX5" fmla="*/ 361889 w 1903007"/>
              <a:gd name="connsiteY5" fmla="*/ 1584176 h 1584176"/>
              <a:gd name="connsiteX6" fmla="*/ 318831 w 1903007"/>
              <a:gd name="connsiteY6" fmla="*/ 1541118 h 1584176"/>
              <a:gd name="connsiteX7" fmla="*/ 318831 w 1903007"/>
              <a:gd name="connsiteY7" fmla="*/ 908091 h 1584176"/>
              <a:gd name="connsiteX8" fmla="*/ 257551 w 1903007"/>
              <a:gd name="connsiteY8" fmla="*/ 908091 h 1584176"/>
              <a:gd name="connsiteX9" fmla="*/ 257551 w 1903007"/>
              <a:gd name="connsiteY9" fmla="*/ 1050222 h 1584176"/>
              <a:gd name="connsiteX10" fmla="*/ 0 w 1903007"/>
              <a:gd name="connsiteY10" fmla="*/ 765961 h 1584176"/>
              <a:gd name="connsiteX11" fmla="*/ 257551 w 1903007"/>
              <a:gd name="connsiteY11" fmla="*/ 481699 h 1584176"/>
              <a:gd name="connsiteX12" fmla="*/ 257551 w 1903007"/>
              <a:gd name="connsiteY12" fmla="*/ 623830 h 1584176"/>
              <a:gd name="connsiteX13" fmla="*/ 318831 w 1903007"/>
              <a:gd name="connsiteY13" fmla="*/ 623830 h 1584176"/>
              <a:gd name="connsiteX14" fmla="*/ 318831 w 1903007"/>
              <a:gd name="connsiteY14" fmla="*/ 43058 h 1584176"/>
              <a:gd name="connsiteX15" fmla="*/ 361889 w 1903007"/>
              <a:gd name="connsiteY15" fmla="*/ 0 h 158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03007" h="1584176">
                <a:moveTo>
                  <a:pt x="361889" y="0"/>
                </a:moveTo>
                <a:lnTo>
                  <a:pt x="1859949" y="0"/>
                </a:lnTo>
                <a:cubicBezTo>
                  <a:pt x="1883729" y="0"/>
                  <a:pt x="1903007" y="19278"/>
                  <a:pt x="1903007" y="43058"/>
                </a:cubicBezTo>
                <a:lnTo>
                  <a:pt x="1903007" y="1541118"/>
                </a:lnTo>
                <a:cubicBezTo>
                  <a:pt x="1903007" y="1564898"/>
                  <a:pt x="1883729" y="1584176"/>
                  <a:pt x="1859949" y="1584176"/>
                </a:cubicBezTo>
                <a:lnTo>
                  <a:pt x="361889" y="1584176"/>
                </a:lnTo>
                <a:cubicBezTo>
                  <a:pt x="338109" y="1584176"/>
                  <a:pt x="318831" y="1564898"/>
                  <a:pt x="318831" y="1541118"/>
                </a:cubicBezTo>
                <a:lnTo>
                  <a:pt x="318831" y="908091"/>
                </a:lnTo>
                <a:lnTo>
                  <a:pt x="257551" y="908091"/>
                </a:lnTo>
                <a:lnTo>
                  <a:pt x="257551" y="1050222"/>
                </a:lnTo>
                <a:lnTo>
                  <a:pt x="0" y="765961"/>
                </a:lnTo>
                <a:lnTo>
                  <a:pt x="257551" y="481699"/>
                </a:lnTo>
                <a:lnTo>
                  <a:pt x="257551" y="623830"/>
                </a:lnTo>
                <a:lnTo>
                  <a:pt x="318831" y="623830"/>
                </a:lnTo>
                <a:lnTo>
                  <a:pt x="318831" y="43058"/>
                </a:lnTo>
                <a:cubicBezTo>
                  <a:pt x="318831" y="19278"/>
                  <a:pt x="338109" y="0"/>
                  <a:pt x="361889" y="0"/>
                </a:cubicBezTo>
                <a:close/>
              </a:path>
            </a:pathLst>
          </a:cu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0" tIns="0" rIns="108000" bIns="0" anchor="ctr"/>
          <a:lstStyle/>
          <a:p>
            <a:pPr algn="ctr" eaLnBrk="1" fontAlgn="auto" hangingPunct="1">
              <a:spcBef>
                <a:spcPts val="600"/>
              </a:spcBef>
              <a:spcAft>
                <a:spcPts val="0"/>
              </a:spcAft>
              <a:defRPr/>
            </a:pPr>
            <a:r>
              <a:rPr lang="zh-CN" altLang="en-US" sz="2400" b="1">
                <a:solidFill>
                  <a:schemeClr val="bg1"/>
                </a:solidFill>
                <a:latin typeface="宋体" pitchFamily="2" charset="-122"/>
                <a:ea typeface="宋体" pitchFamily="2" charset="-122"/>
              </a:rPr>
              <a:t>首先</a:t>
            </a:r>
            <a:endParaRPr lang="en-US" altLang="zh-CN" sz="2400" b="1">
              <a:solidFill>
                <a:schemeClr val="bg1"/>
              </a:solidFill>
              <a:latin typeface="宋体" pitchFamily="2" charset="-122"/>
              <a:ea typeface="宋体" pitchFamily="2" charset="-122"/>
            </a:endParaRPr>
          </a:p>
          <a:p>
            <a:pPr algn="ctr" eaLnBrk="1" fontAlgn="auto" hangingPunct="1">
              <a:spcBef>
                <a:spcPts val="600"/>
              </a:spcBef>
              <a:spcAft>
                <a:spcPts val="0"/>
              </a:spcAft>
              <a:defRPr/>
            </a:pPr>
            <a:r>
              <a:rPr lang="zh-CN" altLang="en-US" sz="1400" b="1">
                <a:solidFill>
                  <a:schemeClr val="bg1"/>
                </a:solidFill>
                <a:latin typeface="宋体" pitchFamily="2" charset="-122"/>
                <a:ea typeface="宋体" pitchFamily="2" charset="-122"/>
              </a:rPr>
              <a:t>概述本年度基本的工作情况</a:t>
            </a:r>
            <a:endParaRPr lang="en-US" altLang="zh-CN" sz="1600" b="1">
              <a:solidFill>
                <a:schemeClr val="bg1"/>
              </a:solidFill>
              <a:latin typeface="宋体" pitchFamily="2" charset="-122"/>
              <a:ea typeface="宋体" pitchFamily="2" charset="-122"/>
            </a:endParaRPr>
          </a:p>
        </p:txBody>
      </p:sp>
      <p:sp>
        <p:nvSpPr>
          <p:cNvPr id="6" name="矩形 30"/>
          <p:cNvSpPr>
            <a:spLocks noChangeArrowheads="1"/>
          </p:cNvSpPr>
          <p:nvPr/>
        </p:nvSpPr>
        <p:spPr bwMode="auto">
          <a:xfrm>
            <a:off x="5316524" y="956568"/>
            <a:ext cx="2819400" cy="158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just" eaLnBrk="1" hangingPunct="1"/>
            <a:r>
              <a:rPr lang="zh-CN" altLang="en-US" sz="1200" b="1" dirty="0">
                <a:solidFill>
                  <a:schemeClr val="bg1">
                    <a:lumMod val="50000"/>
                  </a:schemeClr>
                </a:solidFill>
                <a:latin typeface="宋体" pitchFamily="2" charset="-122"/>
                <a:ea typeface="宋体" pitchFamily="2" charset="-122"/>
              </a:rPr>
              <a:t>总结必须有情况的概述和叙述，有的比较简单，有的比较详细。</a:t>
            </a:r>
          </a:p>
        </p:txBody>
      </p:sp>
      <p:sp>
        <p:nvSpPr>
          <p:cNvPr id="7" name="矩形 31"/>
          <p:cNvSpPr>
            <a:spLocks noChangeArrowheads="1"/>
          </p:cNvSpPr>
          <p:nvPr/>
        </p:nvSpPr>
        <p:spPr bwMode="auto">
          <a:xfrm>
            <a:off x="823899" y="2601218"/>
            <a:ext cx="2817812" cy="158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just" eaLnBrk="1" hangingPunct="1"/>
            <a:r>
              <a:rPr lang="zh-CN" altLang="en-US" sz="1200" b="1" dirty="0">
                <a:solidFill>
                  <a:schemeClr val="bg1">
                    <a:lumMod val="50000"/>
                  </a:schemeClr>
                </a:solidFill>
                <a:latin typeface="宋体" pitchFamily="2" charset="-122"/>
                <a:ea typeface="宋体" pitchFamily="2" charset="-122"/>
              </a:rPr>
              <a:t>这部分内容主要是对工作的主客观条件、有利和不利条件以及工作的环境和基础等进行分析。</a:t>
            </a:r>
          </a:p>
        </p:txBody>
      </p:sp>
      <p:sp>
        <p:nvSpPr>
          <p:cNvPr id="8" name="TextBox 7"/>
          <p:cNvSpPr txBox="1"/>
          <p:nvPr/>
        </p:nvSpPr>
        <p:spPr>
          <a:xfrm>
            <a:off x="827584" y="195486"/>
            <a:ext cx="1643399" cy="369332"/>
          </a:xfrm>
          <a:prstGeom prst="rect">
            <a:avLst/>
          </a:prstGeom>
          <a:noFill/>
        </p:spPr>
        <p:txBody>
          <a:bodyPr wrap="none" rtlCol="0">
            <a:spAutoFit/>
          </a:bodyPr>
          <a:lstStyle/>
          <a:p>
            <a:r>
              <a:rPr lang="en-US" altLang="zh-CN" dirty="0" smtClean="0">
                <a:solidFill>
                  <a:srgbClr val="E93D2B"/>
                </a:solidFill>
                <a:latin typeface="Impact" pitchFamily="34" charset="0"/>
              </a:rPr>
              <a:t>DESIGN</a:t>
            </a:r>
            <a:r>
              <a:rPr lang="en-US" altLang="zh-CN" b="1" dirty="0" smtClean="0">
                <a:latin typeface="+mn-ea"/>
              </a:rPr>
              <a:t>|</a:t>
            </a:r>
            <a:r>
              <a:rPr lang="en-US" altLang="zh-CN" dirty="0" smtClean="0">
                <a:solidFill>
                  <a:schemeClr val="tx1">
                    <a:lumMod val="75000"/>
                    <a:lumOff val="25000"/>
                  </a:schemeClr>
                </a:solidFill>
                <a:latin typeface="微软雅黑" pitchFamily="34" charset="-122"/>
                <a:ea typeface="微软雅黑" pitchFamily="34" charset="-122"/>
              </a:rPr>
              <a:t>LOGO</a:t>
            </a:r>
            <a:endParaRPr lang="zh-CN" altLang="en-US"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4102506248"/>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1000"/>
                                        <p:tgtEl>
                                          <p:spTgt spid="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
          <p:cNvSpPr>
            <a:spLocks noChangeArrowheads="1"/>
          </p:cNvSpPr>
          <p:nvPr/>
        </p:nvSpPr>
        <p:spPr bwMode="auto">
          <a:xfrm>
            <a:off x="2915816" y="4086380"/>
            <a:ext cx="4940129" cy="477850"/>
          </a:xfrm>
          <a:prstGeom prst="ellipse">
            <a:avLst/>
          </a:prstGeom>
          <a:gradFill rotWithShape="1">
            <a:gsLst>
              <a:gs pos="0">
                <a:srgbClr val="000000">
                  <a:alpha val="50000"/>
                </a:srgbClr>
              </a:gs>
              <a:gs pos="100000">
                <a:srgbClr val="445E7A">
                  <a:alpha val="0"/>
                </a:srgbClr>
              </a:gs>
            </a:gsLst>
            <a:path path="shape">
              <a:fillToRect l="50000" t="50000" r="50000" b="50000"/>
            </a:path>
          </a:gradFill>
          <a:ln>
            <a:noFill/>
          </a:ln>
          <a:effectLst/>
          <a:extLst>
            <a:ext uri="{91240B29-F687-4F45-9708-019B960494DF}">
              <a14:hiddenLine xmlns:a14="http://schemas.microsoft.com/office/drawing/2010/main" xmlns="" w="9525">
                <a:solidFill>
                  <a:srgbClr val="FFFF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chemeClr val="bg1">
                  <a:lumMod val="75000"/>
                </a:schemeClr>
              </a:solidFill>
            </a:endParaRPr>
          </a:p>
        </p:txBody>
      </p:sp>
      <p:sp>
        <p:nvSpPr>
          <p:cNvPr id="3" name="Freeform 5"/>
          <p:cNvSpPr>
            <a:spLocks noEditPoints="1"/>
          </p:cNvSpPr>
          <p:nvPr/>
        </p:nvSpPr>
        <p:spPr bwMode="auto">
          <a:xfrm>
            <a:off x="2915816" y="1288390"/>
            <a:ext cx="1086850" cy="1176006"/>
          </a:xfrm>
          <a:custGeom>
            <a:avLst/>
            <a:gdLst>
              <a:gd name="T0" fmla="*/ 146 w 171"/>
              <a:gd name="T1" fmla="*/ 83 h 185"/>
              <a:gd name="T2" fmla="*/ 171 w 171"/>
              <a:gd name="T3" fmla="*/ 70 h 185"/>
              <a:gd name="T4" fmla="*/ 168 w 171"/>
              <a:gd name="T5" fmla="*/ 48 h 185"/>
              <a:gd name="T6" fmla="*/ 142 w 171"/>
              <a:gd name="T7" fmla="*/ 54 h 185"/>
              <a:gd name="T8" fmla="*/ 135 w 171"/>
              <a:gd name="T9" fmla="*/ 42 h 185"/>
              <a:gd name="T10" fmla="*/ 149 w 171"/>
              <a:gd name="T11" fmla="*/ 17 h 185"/>
              <a:gd name="T12" fmla="*/ 133 w 171"/>
              <a:gd name="T13" fmla="*/ 6 h 185"/>
              <a:gd name="T14" fmla="*/ 114 w 171"/>
              <a:gd name="T15" fmla="*/ 27 h 185"/>
              <a:gd name="T16" fmla="*/ 100 w 171"/>
              <a:gd name="T17" fmla="*/ 25 h 185"/>
              <a:gd name="T18" fmla="*/ 98 w 171"/>
              <a:gd name="T19" fmla="*/ 0 h 185"/>
              <a:gd name="T20" fmla="*/ 77 w 171"/>
              <a:gd name="T21" fmla="*/ 5 h 185"/>
              <a:gd name="T22" fmla="*/ 72 w 171"/>
              <a:gd name="T23" fmla="*/ 30 h 185"/>
              <a:gd name="T24" fmla="*/ 58 w 171"/>
              <a:gd name="T25" fmla="*/ 39 h 185"/>
              <a:gd name="T26" fmla="*/ 42 w 171"/>
              <a:gd name="T27" fmla="*/ 25 h 185"/>
              <a:gd name="T28" fmla="*/ 26 w 171"/>
              <a:gd name="T29" fmla="*/ 42 h 185"/>
              <a:gd name="T30" fmla="*/ 36 w 171"/>
              <a:gd name="T31" fmla="*/ 61 h 185"/>
              <a:gd name="T32" fmla="*/ 28 w 171"/>
              <a:gd name="T33" fmla="*/ 76 h 185"/>
              <a:gd name="T34" fmla="*/ 5 w 171"/>
              <a:gd name="T35" fmla="*/ 80 h 185"/>
              <a:gd name="T36" fmla="*/ 0 w 171"/>
              <a:gd name="T37" fmla="*/ 102 h 185"/>
              <a:gd name="T38" fmla="*/ 21 w 171"/>
              <a:gd name="T39" fmla="*/ 106 h 185"/>
              <a:gd name="T40" fmla="*/ 23 w 171"/>
              <a:gd name="T41" fmla="*/ 121 h 185"/>
              <a:gd name="T42" fmla="*/ 3 w 171"/>
              <a:gd name="T43" fmla="*/ 140 h 185"/>
              <a:gd name="T44" fmla="*/ 11 w 171"/>
              <a:gd name="T45" fmla="*/ 158 h 185"/>
              <a:gd name="T46" fmla="*/ 35 w 171"/>
              <a:gd name="T47" fmla="*/ 144 h 185"/>
              <a:gd name="T48" fmla="*/ 45 w 171"/>
              <a:gd name="T49" fmla="*/ 153 h 185"/>
              <a:gd name="T50" fmla="*/ 38 w 171"/>
              <a:gd name="T51" fmla="*/ 181 h 185"/>
              <a:gd name="T52" fmla="*/ 58 w 171"/>
              <a:gd name="T53" fmla="*/ 185 h 185"/>
              <a:gd name="T54" fmla="*/ 71 w 171"/>
              <a:gd name="T55" fmla="*/ 159 h 185"/>
              <a:gd name="T56" fmla="*/ 86 w 171"/>
              <a:gd name="T57" fmla="*/ 157 h 185"/>
              <a:gd name="T58" fmla="*/ 97 w 171"/>
              <a:gd name="T59" fmla="*/ 179 h 185"/>
              <a:gd name="T60" fmla="*/ 118 w 171"/>
              <a:gd name="T61" fmla="*/ 168 h 185"/>
              <a:gd name="T62" fmla="*/ 114 w 171"/>
              <a:gd name="T63" fmla="*/ 142 h 185"/>
              <a:gd name="T64" fmla="*/ 127 w 171"/>
              <a:gd name="T65" fmla="*/ 129 h 185"/>
              <a:gd name="T66" fmla="*/ 150 w 171"/>
              <a:gd name="T67" fmla="*/ 135 h 185"/>
              <a:gd name="T68" fmla="*/ 162 w 171"/>
              <a:gd name="T69" fmla="*/ 113 h 185"/>
              <a:gd name="T70" fmla="*/ 142 w 171"/>
              <a:gd name="T71" fmla="*/ 100 h 185"/>
              <a:gd name="T72" fmla="*/ 146 w 171"/>
              <a:gd name="T73" fmla="*/ 83 h 185"/>
              <a:gd name="T74" fmla="*/ 96 w 171"/>
              <a:gd name="T75" fmla="*/ 100 h 185"/>
              <a:gd name="T76" fmla="*/ 69 w 171"/>
              <a:gd name="T77" fmla="*/ 108 h 185"/>
              <a:gd name="T78" fmla="*/ 64 w 171"/>
              <a:gd name="T79" fmla="*/ 80 h 185"/>
              <a:gd name="T80" fmla="*/ 92 w 171"/>
              <a:gd name="T81" fmla="*/ 71 h 185"/>
              <a:gd name="T82" fmla="*/ 96 w 171"/>
              <a:gd name="T83" fmla="*/ 10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1" h="185">
                <a:moveTo>
                  <a:pt x="146" y="83"/>
                </a:moveTo>
                <a:cubicBezTo>
                  <a:pt x="171" y="70"/>
                  <a:pt x="171" y="70"/>
                  <a:pt x="171" y="70"/>
                </a:cubicBezTo>
                <a:cubicBezTo>
                  <a:pt x="168" y="48"/>
                  <a:pt x="168" y="48"/>
                  <a:pt x="168" y="48"/>
                </a:cubicBezTo>
                <a:cubicBezTo>
                  <a:pt x="142" y="54"/>
                  <a:pt x="142" y="54"/>
                  <a:pt x="142" y="54"/>
                </a:cubicBezTo>
                <a:cubicBezTo>
                  <a:pt x="135" y="42"/>
                  <a:pt x="135" y="42"/>
                  <a:pt x="135" y="42"/>
                </a:cubicBezTo>
                <a:cubicBezTo>
                  <a:pt x="149" y="17"/>
                  <a:pt x="149" y="17"/>
                  <a:pt x="149" y="17"/>
                </a:cubicBezTo>
                <a:cubicBezTo>
                  <a:pt x="133" y="6"/>
                  <a:pt x="133" y="6"/>
                  <a:pt x="133" y="6"/>
                </a:cubicBezTo>
                <a:cubicBezTo>
                  <a:pt x="114" y="27"/>
                  <a:pt x="114" y="27"/>
                  <a:pt x="114" y="27"/>
                </a:cubicBezTo>
                <a:cubicBezTo>
                  <a:pt x="100" y="25"/>
                  <a:pt x="100" y="25"/>
                  <a:pt x="100" y="25"/>
                </a:cubicBezTo>
                <a:cubicBezTo>
                  <a:pt x="98" y="0"/>
                  <a:pt x="98" y="0"/>
                  <a:pt x="98" y="0"/>
                </a:cubicBezTo>
                <a:cubicBezTo>
                  <a:pt x="77" y="5"/>
                  <a:pt x="77" y="5"/>
                  <a:pt x="77" y="5"/>
                </a:cubicBezTo>
                <a:cubicBezTo>
                  <a:pt x="72" y="30"/>
                  <a:pt x="72" y="30"/>
                  <a:pt x="72" y="30"/>
                </a:cubicBezTo>
                <a:cubicBezTo>
                  <a:pt x="58" y="39"/>
                  <a:pt x="58" y="39"/>
                  <a:pt x="58" y="39"/>
                </a:cubicBezTo>
                <a:cubicBezTo>
                  <a:pt x="42" y="25"/>
                  <a:pt x="42" y="25"/>
                  <a:pt x="42" y="25"/>
                </a:cubicBezTo>
                <a:cubicBezTo>
                  <a:pt x="26" y="42"/>
                  <a:pt x="26" y="42"/>
                  <a:pt x="26" y="42"/>
                </a:cubicBezTo>
                <a:cubicBezTo>
                  <a:pt x="36" y="61"/>
                  <a:pt x="36" y="61"/>
                  <a:pt x="36" y="61"/>
                </a:cubicBezTo>
                <a:cubicBezTo>
                  <a:pt x="28" y="76"/>
                  <a:pt x="28" y="76"/>
                  <a:pt x="28" y="76"/>
                </a:cubicBezTo>
                <a:cubicBezTo>
                  <a:pt x="5" y="80"/>
                  <a:pt x="5" y="80"/>
                  <a:pt x="5" y="80"/>
                </a:cubicBezTo>
                <a:cubicBezTo>
                  <a:pt x="0" y="102"/>
                  <a:pt x="0" y="102"/>
                  <a:pt x="0" y="102"/>
                </a:cubicBezTo>
                <a:cubicBezTo>
                  <a:pt x="21" y="106"/>
                  <a:pt x="21" y="106"/>
                  <a:pt x="21" y="106"/>
                </a:cubicBezTo>
                <a:cubicBezTo>
                  <a:pt x="23" y="121"/>
                  <a:pt x="23" y="121"/>
                  <a:pt x="23" y="121"/>
                </a:cubicBezTo>
                <a:cubicBezTo>
                  <a:pt x="3" y="140"/>
                  <a:pt x="3" y="140"/>
                  <a:pt x="3" y="140"/>
                </a:cubicBezTo>
                <a:cubicBezTo>
                  <a:pt x="11" y="158"/>
                  <a:pt x="11" y="158"/>
                  <a:pt x="11" y="158"/>
                </a:cubicBezTo>
                <a:cubicBezTo>
                  <a:pt x="35" y="144"/>
                  <a:pt x="35" y="144"/>
                  <a:pt x="35" y="144"/>
                </a:cubicBezTo>
                <a:cubicBezTo>
                  <a:pt x="45" y="153"/>
                  <a:pt x="45" y="153"/>
                  <a:pt x="45" y="153"/>
                </a:cubicBezTo>
                <a:cubicBezTo>
                  <a:pt x="38" y="181"/>
                  <a:pt x="38" y="181"/>
                  <a:pt x="38" y="181"/>
                </a:cubicBezTo>
                <a:cubicBezTo>
                  <a:pt x="58" y="185"/>
                  <a:pt x="58" y="185"/>
                  <a:pt x="58" y="185"/>
                </a:cubicBezTo>
                <a:cubicBezTo>
                  <a:pt x="71" y="159"/>
                  <a:pt x="71" y="159"/>
                  <a:pt x="71" y="159"/>
                </a:cubicBezTo>
                <a:cubicBezTo>
                  <a:pt x="86" y="157"/>
                  <a:pt x="86" y="157"/>
                  <a:pt x="86" y="157"/>
                </a:cubicBezTo>
                <a:cubicBezTo>
                  <a:pt x="97" y="179"/>
                  <a:pt x="97" y="179"/>
                  <a:pt x="97" y="179"/>
                </a:cubicBezTo>
                <a:cubicBezTo>
                  <a:pt x="118" y="168"/>
                  <a:pt x="118" y="168"/>
                  <a:pt x="118" y="168"/>
                </a:cubicBezTo>
                <a:cubicBezTo>
                  <a:pt x="114" y="142"/>
                  <a:pt x="114" y="142"/>
                  <a:pt x="114" y="142"/>
                </a:cubicBezTo>
                <a:cubicBezTo>
                  <a:pt x="127" y="129"/>
                  <a:pt x="127" y="129"/>
                  <a:pt x="127" y="129"/>
                </a:cubicBezTo>
                <a:cubicBezTo>
                  <a:pt x="150" y="135"/>
                  <a:pt x="150" y="135"/>
                  <a:pt x="150" y="135"/>
                </a:cubicBezTo>
                <a:cubicBezTo>
                  <a:pt x="162" y="113"/>
                  <a:pt x="162" y="113"/>
                  <a:pt x="162" y="113"/>
                </a:cubicBezTo>
                <a:cubicBezTo>
                  <a:pt x="142" y="100"/>
                  <a:pt x="142" y="100"/>
                  <a:pt x="142" y="100"/>
                </a:cubicBezTo>
                <a:lnTo>
                  <a:pt x="146" y="83"/>
                </a:lnTo>
                <a:close/>
                <a:moveTo>
                  <a:pt x="96" y="100"/>
                </a:moveTo>
                <a:cubicBezTo>
                  <a:pt x="90" y="110"/>
                  <a:pt x="78" y="114"/>
                  <a:pt x="69" y="108"/>
                </a:cubicBezTo>
                <a:cubicBezTo>
                  <a:pt x="60" y="103"/>
                  <a:pt x="58" y="90"/>
                  <a:pt x="64" y="80"/>
                </a:cubicBezTo>
                <a:cubicBezTo>
                  <a:pt x="70" y="70"/>
                  <a:pt x="83" y="66"/>
                  <a:pt x="92" y="71"/>
                </a:cubicBezTo>
                <a:cubicBezTo>
                  <a:pt x="101" y="77"/>
                  <a:pt x="103" y="89"/>
                  <a:pt x="96" y="100"/>
                </a:cubicBezTo>
                <a:close/>
              </a:path>
            </a:pathLst>
          </a:custGeom>
          <a:solidFill>
            <a:srgbClr val="2D2D49"/>
          </a:solidFill>
          <a:ln>
            <a:noFill/>
          </a:ln>
          <a:effectLst/>
          <a:scene3d>
            <a:camera prst="legacyObliqueBottomRight"/>
            <a:lightRig rig="legacyFlat4" dir="b"/>
          </a:scene3d>
          <a:sp3d extrusionH="201600" prstMaterial="legacyMatte">
            <a:bevelT w="13500" h="13500" prst="angle"/>
            <a:bevelB w="13500" h="13500" prst="angle"/>
            <a:extrusionClr>
              <a:schemeClr val="bg2"/>
            </a:extrusionClr>
          </a:sp3d>
          <a:extLst/>
        </p:spPr>
        <p:txBody>
          <a:bodyPr>
            <a:flatTx/>
          </a:bodyPr>
          <a:lstStyle/>
          <a:p>
            <a:endParaRPr lang="zh-CN" altLang="en-US">
              <a:solidFill>
                <a:schemeClr val="bg1">
                  <a:lumMod val="75000"/>
                </a:schemeClr>
              </a:solidFill>
            </a:endParaRPr>
          </a:p>
        </p:txBody>
      </p:sp>
      <p:sp>
        <p:nvSpPr>
          <p:cNvPr id="4" name="Freeform 6"/>
          <p:cNvSpPr>
            <a:spLocks noEditPoints="1"/>
          </p:cNvSpPr>
          <p:nvPr/>
        </p:nvSpPr>
        <p:spPr bwMode="auto">
          <a:xfrm>
            <a:off x="5376432" y="683230"/>
            <a:ext cx="1935123" cy="1812360"/>
          </a:xfrm>
          <a:custGeom>
            <a:avLst/>
            <a:gdLst>
              <a:gd name="T0" fmla="*/ 298 w 304"/>
              <a:gd name="T1" fmla="*/ 165 h 285"/>
              <a:gd name="T2" fmla="*/ 304 w 304"/>
              <a:gd name="T3" fmla="*/ 135 h 285"/>
              <a:gd name="T4" fmla="*/ 268 w 304"/>
              <a:gd name="T5" fmla="*/ 128 h 285"/>
              <a:gd name="T6" fmla="*/ 265 w 304"/>
              <a:gd name="T7" fmla="*/ 106 h 285"/>
              <a:gd name="T8" fmla="*/ 298 w 304"/>
              <a:gd name="T9" fmla="*/ 88 h 285"/>
              <a:gd name="T10" fmla="*/ 287 w 304"/>
              <a:gd name="T11" fmla="*/ 62 h 285"/>
              <a:gd name="T12" fmla="*/ 251 w 304"/>
              <a:gd name="T13" fmla="*/ 73 h 285"/>
              <a:gd name="T14" fmla="*/ 237 w 304"/>
              <a:gd name="T15" fmla="*/ 57 h 285"/>
              <a:gd name="T16" fmla="*/ 256 w 304"/>
              <a:gd name="T17" fmla="*/ 28 h 285"/>
              <a:gd name="T18" fmla="*/ 233 w 304"/>
              <a:gd name="T19" fmla="*/ 13 h 285"/>
              <a:gd name="T20" fmla="*/ 207 w 304"/>
              <a:gd name="T21" fmla="*/ 37 h 285"/>
              <a:gd name="T22" fmla="*/ 186 w 304"/>
              <a:gd name="T23" fmla="*/ 31 h 285"/>
              <a:gd name="T24" fmla="*/ 188 w 304"/>
              <a:gd name="T25" fmla="*/ 0 h 285"/>
              <a:gd name="T26" fmla="*/ 159 w 304"/>
              <a:gd name="T27" fmla="*/ 0 h 285"/>
              <a:gd name="T28" fmla="*/ 148 w 304"/>
              <a:gd name="T29" fmla="*/ 30 h 285"/>
              <a:gd name="T30" fmla="*/ 126 w 304"/>
              <a:gd name="T31" fmla="*/ 34 h 285"/>
              <a:gd name="T32" fmla="*/ 112 w 304"/>
              <a:gd name="T33" fmla="*/ 10 h 285"/>
              <a:gd name="T34" fmla="*/ 85 w 304"/>
              <a:gd name="T35" fmla="*/ 22 h 285"/>
              <a:gd name="T36" fmla="*/ 90 w 304"/>
              <a:gd name="T37" fmla="*/ 50 h 285"/>
              <a:gd name="T38" fmla="*/ 73 w 304"/>
              <a:gd name="T39" fmla="*/ 64 h 285"/>
              <a:gd name="T40" fmla="*/ 47 w 304"/>
              <a:gd name="T41" fmla="*/ 51 h 285"/>
              <a:gd name="T42" fmla="*/ 28 w 304"/>
              <a:gd name="T43" fmla="*/ 73 h 285"/>
              <a:gd name="T44" fmla="*/ 48 w 304"/>
              <a:gd name="T45" fmla="*/ 93 h 285"/>
              <a:gd name="T46" fmla="*/ 38 w 304"/>
              <a:gd name="T47" fmla="*/ 112 h 285"/>
              <a:gd name="T48" fmla="*/ 7 w 304"/>
              <a:gd name="T49" fmla="*/ 114 h 285"/>
              <a:gd name="T50" fmla="*/ 0 w 304"/>
              <a:gd name="T51" fmla="*/ 140 h 285"/>
              <a:gd name="T52" fmla="*/ 30 w 304"/>
              <a:gd name="T53" fmla="*/ 147 h 285"/>
              <a:gd name="T54" fmla="*/ 30 w 304"/>
              <a:gd name="T55" fmla="*/ 167 h 285"/>
              <a:gd name="T56" fmla="*/ 1 w 304"/>
              <a:gd name="T57" fmla="*/ 184 h 285"/>
              <a:gd name="T58" fmla="*/ 9 w 304"/>
              <a:gd name="T59" fmla="*/ 209 h 285"/>
              <a:gd name="T60" fmla="*/ 41 w 304"/>
              <a:gd name="T61" fmla="*/ 200 h 285"/>
              <a:gd name="T62" fmla="*/ 53 w 304"/>
              <a:gd name="T63" fmla="*/ 217 h 285"/>
              <a:gd name="T64" fmla="*/ 34 w 304"/>
              <a:gd name="T65" fmla="*/ 246 h 285"/>
              <a:gd name="T66" fmla="*/ 55 w 304"/>
              <a:gd name="T67" fmla="*/ 263 h 285"/>
              <a:gd name="T68" fmla="*/ 81 w 304"/>
              <a:gd name="T69" fmla="*/ 239 h 285"/>
              <a:gd name="T70" fmla="*/ 101 w 304"/>
              <a:gd name="T71" fmla="*/ 248 h 285"/>
              <a:gd name="T72" fmla="*/ 98 w 304"/>
              <a:gd name="T73" fmla="*/ 282 h 285"/>
              <a:gd name="T74" fmla="*/ 128 w 304"/>
              <a:gd name="T75" fmla="*/ 285 h 285"/>
              <a:gd name="T76" fmla="*/ 140 w 304"/>
              <a:gd name="T77" fmla="*/ 252 h 285"/>
              <a:gd name="T78" fmla="*/ 163 w 304"/>
              <a:gd name="T79" fmla="*/ 249 h 285"/>
              <a:gd name="T80" fmla="*/ 180 w 304"/>
              <a:gd name="T81" fmla="*/ 279 h 285"/>
              <a:gd name="T82" fmla="*/ 210 w 304"/>
              <a:gd name="T83" fmla="*/ 267 h 285"/>
              <a:gd name="T84" fmla="*/ 202 w 304"/>
              <a:gd name="T85" fmla="*/ 234 h 285"/>
              <a:gd name="T86" fmla="*/ 222 w 304"/>
              <a:gd name="T87" fmla="*/ 220 h 285"/>
              <a:gd name="T88" fmla="*/ 254 w 304"/>
              <a:gd name="T89" fmla="*/ 236 h 285"/>
              <a:gd name="T90" fmla="*/ 275 w 304"/>
              <a:gd name="T91" fmla="*/ 212 h 285"/>
              <a:gd name="T92" fmla="*/ 250 w 304"/>
              <a:gd name="T93" fmla="*/ 188 h 285"/>
              <a:gd name="T94" fmla="*/ 260 w 304"/>
              <a:gd name="T95" fmla="*/ 167 h 285"/>
              <a:gd name="T96" fmla="*/ 298 w 304"/>
              <a:gd name="T97" fmla="*/ 165 h 285"/>
              <a:gd name="T98" fmla="*/ 175 w 304"/>
              <a:gd name="T99" fmla="*/ 187 h 285"/>
              <a:gd name="T100" fmla="*/ 92 w 304"/>
              <a:gd name="T101" fmla="*/ 172 h 285"/>
              <a:gd name="T102" fmla="*/ 119 w 304"/>
              <a:gd name="T103" fmla="*/ 92 h 285"/>
              <a:gd name="T104" fmla="*/ 201 w 304"/>
              <a:gd name="T105" fmla="*/ 107 h 285"/>
              <a:gd name="T106" fmla="*/ 175 w 304"/>
              <a:gd name="T107" fmla="*/ 18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285">
                <a:moveTo>
                  <a:pt x="298" y="165"/>
                </a:moveTo>
                <a:cubicBezTo>
                  <a:pt x="304" y="135"/>
                  <a:pt x="304" y="135"/>
                  <a:pt x="304" y="135"/>
                </a:cubicBezTo>
                <a:cubicBezTo>
                  <a:pt x="268" y="128"/>
                  <a:pt x="268" y="128"/>
                  <a:pt x="268" y="128"/>
                </a:cubicBezTo>
                <a:cubicBezTo>
                  <a:pt x="265" y="106"/>
                  <a:pt x="265" y="106"/>
                  <a:pt x="265" y="106"/>
                </a:cubicBezTo>
                <a:cubicBezTo>
                  <a:pt x="298" y="88"/>
                  <a:pt x="298" y="88"/>
                  <a:pt x="298" y="88"/>
                </a:cubicBezTo>
                <a:cubicBezTo>
                  <a:pt x="287" y="62"/>
                  <a:pt x="287" y="62"/>
                  <a:pt x="287" y="62"/>
                </a:cubicBezTo>
                <a:cubicBezTo>
                  <a:pt x="251" y="73"/>
                  <a:pt x="251" y="73"/>
                  <a:pt x="251" y="73"/>
                </a:cubicBezTo>
                <a:cubicBezTo>
                  <a:pt x="237" y="57"/>
                  <a:pt x="237" y="57"/>
                  <a:pt x="237" y="57"/>
                </a:cubicBezTo>
                <a:cubicBezTo>
                  <a:pt x="256" y="28"/>
                  <a:pt x="256" y="28"/>
                  <a:pt x="256" y="28"/>
                </a:cubicBezTo>
                <a:cubicBezTo>
                  <a:pt x="233" y="13"/>
                  <a:pt x="233" y="13"/>
                  <a:pt x="233" y="13"/>
                </a:cubicBezTo>
                <a:cubicBezTo>
                  <a:pt x="207" y="37"/>
                  <a:pt x="207" y="37"/>
                  <a:pt x="207" y="37"/>
                </a:cubicBezTo>
                <a:cubicBezTo>
                  <a:pt x="186" y="31"/>
                  <a:pt x="186" y="31"/>
                  <a:pt x="186" y="31"/>
                </a:cubicBezTo>
                <a:cubicBezTo>
                  <a:pt x="188" y="0"/>
                  <a:pt x="188" y="0"/>
                  <a:pt x="188" y="0"/>
                </a:cubicBezTo>
                <a:cubicBezTo>
                  <a:pt x="159" y="0"/>
                  <a:pt x="159" y="0"/>
                  <a:pt x="159" y="0"/>
                </a:cubicBezTo>
                <a:cubicBezTo>
                  <a:pt x="148" y="30"/>
                  <a:pt x="148" y="30"/>
                  <a:pt x="148" y="30"/>
                </a:cubicBezTo>
                <a:cubicBezTo>
                  <a:pt x="126" y="34"/>
                  <a:pt x="126" y="34"/>
                  <a:pt x="126" y="34"/>
                </a:cubicBezTo>
                <a:cubicBezTo>
                  <a:pt x="112" y="10"/>
                  <a:pt x="112" y="10"/>
                  <a:pt x="112" y="10"/>
                </a:cubicBezTo>
                <a:cubicBezTo>
                  <a:pt x="85" y="22"/>
                  <a:pt x="85" y="22"/>
                  <a:pt x="85" y="22"/>
                </a:cubicBezTo>
                <a:cubicBezTo>
                  <a:pt x="90" y="50"/>
                  <a:pt x="90" y="50"/>
                  <a:pt x="90" y="50"/>
                </a:cubicBezTo>
                <a:cubicBezTo>
                  <a:pt x="73" y="64"/>
                  <a:pt x="73" y="64"/>
                  <a:pt x="73" y="64"/>
                </a:cubicBezTo>
                <a:cubicBezTo>
                  <a:pt x="47" y="51"/>
                  <a:pt x="47" y="51"/>
                  <a:pt x="47" y="51"/>
                </a:cubicBezTo>
                <a:cubicBezTo>
                  <a:pt x="28" y="73"/>
                  <a:pt x="28" y="73"/>
                  <a:pt x="28" y="73"/>
                </a:cubicBezTo>
                <a:cubicBezTo>
                  <a:pt x="48" y="93"/>
                  <a:pt x="48" y="93"/>
                  <a:pt x="48" y="93"/>
                </a:cubicBezTo>
                <a:cubicBezTo>
                  <a:pt x="38" y="112"/>
                  <a:pt x="38" y="112"/>
                  <a:pt x="38" y="112"/>
                </a:cubicBezTo>
                <a:cubicBezTo>
                  <a:pt x="7" y="114"/>
                  <a:pt x="7" y="114"/>
                  <a:pt x="7" y="114"/>
                </a:cubicBezTo>
                <a:cubicBezTo>
                  <a:pt x="0" y="140"/>
                  <a:pt x="0" y="140"/>
                  <a:pt x="0" y="140"/>
                </a:cubicBezTo>
                <a:cubicBezTo>
                  <a:pt x="30" y="147"/>
                  <a:pt x="30" y="147"/>
                  <a:pt x="30" y="147"/>
                </a:cubicBezTo>
                <a:cubicBezTo>
                  <a:pt x="30" y="167"/>
                  <a:pt x="30" y="167"/>
                  <a:pt x="30" y="167"/>
                </a:cubicBezTo>
                <a:cubicBezTo>
                  <a:pt x="1" y="184"/>
                  <a:pt x="1" y="184"/>
                  <a:pt x="1" y="184"/>
                </a:cubicBezTo>
                <a:cubicBezTo>
                  <a:pt x="9" y="209"/>
                  <a:pt x="9" y="209"/>
                  <a:pt x="9" y="209"/>
                </a:cubicBezTo>
                <a:cubicBezTo>
                  <a:pt x="41" y="200"/>
                  <a:pt x="41" y="200"/>
                  <a:pt x="41" y="200"/>
                </a:cubicBezTo>
                <a:cubicBezTo>
                  <a:pt x="53" y="217"/>
                  <a:pt x="53" y="217"/>
                  <a:pt x="53" y="217"/>
                </a:cubicBezTo>
                <a:cubicBezTo>
                  <a:pt x="34" y="246"/>
                  <a:pt x="34" y="246"/>
                  <a:pt x="34" y="246"/>
                </a:cubicBezTo>
                <a:cubicBezTo>
                  <a:pt x="55" y="263"/>
                  <a:pt x="55" y="263"/>
                  <a:pt x="55" y="263"/>
                </a:cubicBezTo>
                <a:cubicBezTo>
                  <a:pt x="81" y="239"/>
                  <a:pt x="81" y="239"/>
                  <a:pt x="81" y="239"/>
                </a:cubicBezTo>
                <a:cubicBezTo>
                  <a:pt x="101" y="248"/>
                  <a:pt x="101" y="248"/>
                  <a:pt x="101" y="248"/>
                </a:cubicBezTo>
                <a:cubicBezTo>
                  <a:pt x="98" y="282"/>
                  <a:pt x="98" y="282"/>
                  <a:pt x="98" y="282"/>
                </a:cubicBezTo>
                <a:cubicBezTo>
                  <a:pt x="128" y="285"/>
                  <a:pt x="128" y="285"/>
                  <a:pt x="128" y="285"/>
                </a:cubicBezTo>
                <a:cubicBezTo>
                  <a:pt x="140" y="252"/>
                  <a:pt x="140" y="252"/>
                  <a:pt x="140" y="252"/>
                </a:cubicBezTo>
                <a:cubicBezTo>
                  <a:pt x="163" y="249"/>
                  <a:pt x="163" y="249"/>
                  <a:pt x="163" y="249"/>
                </a:cubicBezTo>
                <a:cubicBezTo>
                  <a:pt x="180" y="279"/>
                  <a:pt x="180" y="279"/>
                  <a:pt x="180" y="279"/>
                </a:cubicBezTo>
                <a:cubicBezTo>
                  <a:pt x="210" y="267"/>
                  <a:pt x="210" y="267"/>
                  <a:pt x="210" y="267"/>
                </a:cubicBezTo>
                <a:cubicBezTo>
                  <a:pt x="202" y="234"/>
                  <a:pt x="202" y="234"/>
                  <a:pt x="202" y="234"/>
                </a:cubicBezTo>
                <a:cubicBezTo>
                  <a:pt x="222" y="220"/>
                  <a:pt x="222" y="220"/>
                  <a:pt x="222" y="220"/>
                </a:cubicBezTo>
                <a:cubicBezTo>
                  <a:pt x="254" y="236"/>
                  <a:pt x="254" y="236"/>
                  <a:pt x="254" y="236"/>
                </a:cubicBezTo>
                <a:cubicBezTo>
                  <a:pt x="275" y="212"/>
                  <a:pt x="275" y="212"/>
                  <a:pt x="275" y="212"/>
                </a:cubicBezTo>
                <a:cubicBezTo>
                  <a:pt x="250" y="188"/>
                  <a:pt x="250" y="188"/>
                  <a:pt x="250" y="188"/>
                </a:cubicBezTo>
                <a:cubicBezTo>
                  <a:pt x="260" y="167"/>
                  <a:pt x="260" y="167"/>
                  <a:pt x="260" y="167"/>
                </a:cubicBezTo>
                <a:lnTo>
                  <a:pt x="298" y="165"/>
                </a:lnTo>
                <a:close/>
                <a:moveTo>
                  <a:pt x="175" y="187"/>
                </a:moveTo>
                <a:cubicBezTo>
                  <a:pt x="145" y="205"/>
                  <a:pt x="108" y="198"/>
                  <a:pt x="92" y="172"/>
                </a:cubicBezTo>
                <a:cubicBezTo>
                  <a:pt x="77" y="145"/>
                  <a:pt x="89" y="110"/>
                  <a:pt x="119" y="92"/>
                </a:cubicBezTo>
                <a:cubicBezTo>
                  <a:pt x="149" y="75"/>
                  <a:pt x="185" y="81"/>
                  <a:pt x="201" y="107"/>
                </a:cubicBezTo>
                <a:cubicBezTo>
                  <a:pt x="216" y="134"/>
                  <a:pt x="205" y="169"/>
                  <a:pt x="175" y="187"/>
                </a:cubicBezTo>
                <a:close/>
              </a:path>
            </a:pathLst>
          </a:custGeom>
          <a:solidFill>
            <a:srgbClr val="2D2D49"/>
          </a:solidFill>
          <a:ln>
            <a:noFill/>
          </a:ln>
          <a:effectLst/>
          <a:scene3d>
            <a:camera prst="legacyObliqueBottomRight"/>
            <a:lightRig rig="legacyFlat4" dir="b"/>
          </a:scene3d>
          <a:sp3d extrusionH="252400" prstMaterial="legacyMatte">
            <a:bevelT w="13500" h="13500" prst="angle"/>
            <a:bevelB w="13500" h="13500" prst="angle"/>
            <a:extrusionClr>
              <a:srgbClr val="FFFFFF"/>
            </a:extrusionClr>
          </a:sp3d>
          <a:extLst/>
        </p:spPr>
        <p:txBody>
          <a:bodyPr>
            <a:flatTx/>
          </a:bodyPr>
          <a:lstStyle/>
          <a:p>
            <a:endParaRPr lang="zh-CN" altLang="en-US">
              <a:solidFill>
                <a:schemeClr val="bg1">
                  <a:lumMod val="75000"/>
                </a:schemeClr>
              </a:solidFill>
            </a:endParaRPr>
          </a:p>
        </p:txBody>
      </p:sp>
      <p:grpSp>
        <p:nvGrpSpPr>
          <p:cNvPr id="5" name="组合 4"/>
          <p:cNvGrpSpPr/>
          <p:nvPr/>
        </p:nvGrpSpPr>
        <p:grpSpPr>
          <a:xfrm>
            <a:off x="674086" y="3029636"/>
            <a:ext cx="2447225" cy="1170965"/>
            <a:chOff x="486718" y="4197993"/>
            <a:chExt cx="2447225" cy="1170965"/>
          </a:xfrm>
        </p:grpSpPr>
        <p:sp>
          <p:nvSpPr>
            <p:cNvPr id="6" name="Rectangle 7"/>
            <p:cNvSpPr>
              <a:spLocks noChangeArrowheads="1"/>
            </p:cNvSpPr>
            <p:nvPr/>
          </p:nvSpPr>
          <p:spPr bwMode="auto">
            <a:xfrm>
              <a:off x="486718" y="4537961"/>
              <a:ext cx="2447225"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1200" b="1" dirty="0">
                  <a:solidFill>
                    <a:schemeClr val="tx1">
                      <a:lumMod val="50000"/>
                      <a:lumOff val="50000"/>
                    </a:schemeClr>
                  </a:solidFill>
                  <a:latin typeface="+mn-ea"/>
                  <a:ea typeface="+mn-ea"/>
                </a:rPr>
                <a:t>单击此处添加段落文字内容</a:t>
              </a:r>
            </a:p>
            <a:p>
              <a:r>
                <a:rPr lang="zh-CN" altLang="en-US" sz="1200" b="1" dirty="0" smtClean="0">
                  <a:solidFill>
                    <a:schemeClr val="tx1">
                      <a:lumMod val="50000"/>
                      <a:lumOff val="50000"/>
                    </a:schemeClr>
                  </a:solidFill>
                  <a:latin typeface="+mn-ea"/>
                </a:rPr>
                <a:t>亮亮图文旗舰店</a:t>
              </a:r>
              <a:r>
                <a:rPr lang="en-US" altLang="zh-CN" sz="1200" b="1" dirty="0" smtClean="0">
                  <a:solidFill>
                    <a:schemeClr val="tx1">
                      <a:lumMod val="50000"/>
                      <a:lumOff val="50000"/>
                    </a:schemeClr>
                  </a:solidFill>
                  <a:latin typeface="+mn-ea"/>
                </a:rPr>
                <a:t>https://liangliangtuwen.tmall.com</a:t>
              </a:r>
              <a:r>
                <a:rPr lang="zh-CN" altLang="en-US" sz="1200" b="1" dirty="0" smtClean="0">
                  <a:solidFill>
                    <a:schemeClr val="tx1">
                      <a:lumMod val="50000"/>
                      <a:lumOff val="50000"/>
                    </a:schemeClr>
                  </a:solidFill>
                  <a:latin typeface="+mn-ea"/>
                  <a:ea typeface="+mn-ea"/>
                </a:rPr>
                <a:t>容</a:t>
              </a:r>
              <a:endParaRPr lang="zh-CN" altLang="en-US" sz="1200" b="1" dirty="0">
                <a:solidFill>
                  <a:schemeClr val="tx1">
                    <a:lumMod val="50000"/>
                    <a:lumOff val="50000"/>
                  </a:schemeClr>
                </a:solidFill>
                <a:latin typeface="+mn-ea"/>
                <a:ea typeface="+mn-ea"/>
              </a:endParaRPr>
            </a:p>
          </p:txBody>
        </p:sp>
        <p:sp>
          <p:nvSpPr>
            <p:cNvPr id="7" name="Rectangle 8"/>
            <p:cNvSpPr>
              <a:spLocks noChangeArrowheads="1"/>
            </p:cNvSpPr>
            <p:nvPr/>
          </p:nvSpPr>
          <p:spPr bwMode="auto">
            <a:xfrm>
              <a:off x="486718" y="4197993"/>
              <a:ext cx="223651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dirty="0">
                  <a:solidFill>
                    <a:srgbClr val="E93D2B"/>
                  </a:solidFill>
                  <a:latin typeface="+mn-ea"/>
                  <a:ea typeface="+mn-ea"/>
                </a:rPr>
                <a:t>单击此处添加标题文字</a:t>
              </a:r>
            </a:p>
          </p:txBody>
        </p:sp>
      </p:grpSp>
      <p:grpSp>
        <p:nvGrpSpPr>
          <p:cNvPr id="8" name="组合 7"/>
          <p:cNvGrpSpPr/>
          <p:nvPr/>
        </p:nvGrpSpPr>
        <p:grpSpPr>
          <a:xfrm>
            <a:off x="676318" y="997388"/>
            <a:ext cx="2447225" cy="800219"/>
            <a:chOff x="488950" y="1968268"/>
            <a:chExt cx="2447225" cy="800219"/>
          </a:xfrm>
        </p:grpSpPr>
        <p:sp>
          <p:nvSpPr>
            <p:cNvPr id="9" name="Rectangle 9"/>
            <p:cNvSpPr>
              <a:spLocks noChangeArrowheads="1"/>
            </p:cNvSpPr>
            <p:nvPr/>
          </p:nvSpPr>
          <p:spPr bwMode="auto">
            <a:xfrm>
              <a:off x="488950" y="2306822"/>
              <a:ext cx="244722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1200" b="1" dirty="0">
                  <a:solidFill>
                    <a:schemeClr val="tx1">
                      <a:lumMod val="50000"/>
                      <a:lumOff val="50000"/>
                    </a:schemeClr>
                  </a:solidFill>
                  <a:latin typeface="+mn-ea"/>
                  <a:ea typeface="+mn-ea"/>
                </a:rPr>
                <a:t>单击此处添加段落文字内容</a:t>
              </a:r>
            </a:p>
            <a:p>
              <a:r>
                <a:rPr lang="zh-CN" altLang="en-US" sz="1200" b="1" dirty="0">
                  <a:solidFill>
                    <a:schemeClr val="tx1">
                      <a:lumMod val="50000"/>
                      <a:lumOff val="50000"/>
                    </a:schemeClr>
                  </a:solidFill>
                  <a:latin typeface="+mn-ea"/>
                  <a:ea typeface="+mn-ea"/>
                </a:rPr>
                <a:t>单击此处添加段落文字内容</a:t>
              </a:r>
            </a:p>
          </p:txBody>
        </p:sp>
        <p:sp>
          <p:nvSpPr>
            <p:cNvPr id="10" name="Rectangle 10"/>
            <p:cNvSpPr>
              <a:spLocks noChangeArrowheads="1"/>
            </p:cNvSpPr>
            <p:nvPr/>
          </p:nvSpPr>
          <p:spPr bwMode="auto">
            <a:xfrm>
              <a:off x="488950" y="1968268"/>
              <a:ext cx="223651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dirty="0">
                  <a:solidFill>
                    <a:srgbClr val="E93D2B"/>
                  </a:solidFill>
                  <a:latin typeface="+mn-ea"/>
                  <a:ea typeface="+mn-ea"/>
                </a:rPr>
                <a:t>单击此处添加标题文字</a:t>
              </a:r>
            </a:p>
          </p:txBody>
        </p:sp>
      </p:grpSp>
      <p:grpSp>
        <p:nvGrpSpPr>
          <p:cNvPr id="11" name="组合 10"/>
          <p:cNvGrpSpPr/>
          <p:nvPr/>
        </p:nvGrpSpPr>
        <p:grpSpPr>
          <a:xfrm>
            <a:off x="6331004" y="2903585"/>
            <a:ext cx="2447225" cy="1002671"/>
            <a:chOff x="6969825" y="3501448"/>
            <a:chExt cx="2447225" cy="1002671"/>
          </a:xfrm>
        </p:grpSpPr>
        <p:sp>
          <p:nvSpPr>
            <p:cNvPr id="12" name="Rectangle 11"/>
            <p:cNvSpPr>
              <a:spLocks noChangeArrowheads="1"/>
            </p:cNvSpPr>
            <p:nvPr/>
          </p:nvSpPr>
          <p:spPr bwMode="auto">
            <a:xfrm>
              <a:off x="6969825" y="3857788"/>
              <a:ext cx="2447225"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r"/>
              <a:r>
                <a:rPr lang="zh-CN" altLang="en-US" sz="1200" b="1" dirty="0">
                  <a:solidFill>
                    <a:schemeClr val="tx1">
                      <a:lumMod val="50000"/>
                      <a:lumOff val="50000"/>
                    </a:schemeClr>
                  </a:solidFill>
                  <a:latin typeface="+mn-ea"/>
                  <a:ea typeface="+mn-ea"/>
                </a:rPr>
                <a:t>单击此处添加段落文字内容</a:t>
              </a:r>
            </a:p>
            <a:p>
              <a:pPr algn="r"/>
              <a:r>
                <a:rPr lang="zh-CN" altLang="en-US" sz="1200" b="1" dirty="0">
                  <a:solidFill>
                    <a:schemeClr val="tx1">
                      <a:lumMod val="50000"/>
                      <a:lumOff val="50000"/>
                    </a:schemeClr>
                  </a:solidFill>
                  <a:latin typeface="+mn-ea"/>
                  <a:ea typeface="+mn-ea"/>
                </a:rPr>
                <a:t>单击此处添加段落文字内容</a:t>
              </a:r>
            </a:p>
            <a:p>
              <a:pPr algn="r"/>
              <a:r>
                <a:rPr lang="zh-CN" altLang="en-US" sz="1200" b="1" dirty="0">
                  <a:solidFill>
                    <a:schemeClr val="tx1">
                      <a:lumMod val="50000"/>
                      <a:lumOff val="50000"/>
                    </a:schemeClr>
                  </a:solidFill>
                  <a:latin typeface="+mn-ea"/>
                  <a:ea typeface="+mn-ea"/>
                </a:rPr>
                <a:t>单击此处添加段落文字内容</a:t>
              </a:r>
            </a:p>
          </p:txBody>
        </p:sp>
        <p:sp>
          <p:nvSpPr>
            <p:cNvPr id="13" name="Rectangle 12"/>
            <p:cNvSpPr>
              <a:spLocks noChangeArrowheads="1"/>
            </p:cNvSpPr>
            <p:nvPr/>
          </p:nvSpPr>
          <p:spPr bwMode="auto">
            <a:xfrm>
              <a:off x="7180540" y="3501448"/>
              <a:ext cx="223651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zh-CN" altLang="en-US" sz="1600" b="1" dirty="0">
                  <a:solidFill>
                    <a:srgbClr val="002B61"/>
                  </a:solidFill>
                  <a:latin typeface="+mn-ea"/>
                  <a:ea typeface="+mn-ea"/>
                </a:rPr>
                <a:t>单击此处添加标题文字</a:t>
              </a:r>
            </a:p>
          </p:txBody>
        </p:sp>
      </p:grpSp>
      <p:pic>
        <p:nvPicPr>
          <p:cNvPr id="14" name="图片 13" descr="未标题-1 拷贝.png"/>
          <p:cNvPicPr>
            <a:picLocks noChangeAspect="1"/>
          </p:cNvPicPr>
          <p:nvPr/>
        </p:nvPicPr>
        <p:blipFill>
          <a:blip r:embed="rId3" cstate="print"/>
          <a:stretch>
            <a:fillRect/>
          </a:stretch>
        </p:blipFill>
        <p:spPr>
          <a:xfrm>
            <a:off x="3402046" y="1617701"/>
            <a:ext cx="2857520" cy="2786058"/>
          </a:xfrm>
          <a:prstGeom prst="rect">
            <a:avLst/>
          </a:prstGeom>
        </p:spPr>
      </p:pic>
      <p:sp>
        <p:nvSpPr>
          <p:cNvPr id="15" name="TextBox 14"/>
          <p:cNvSpPr txBox="1"/>
          <p:nvPr/>
        </p:nvSpPr>
        <p:spPr>
          <a:xfrm>
            <a:off x="827584" y="195486"/>
            <a:ext cx="1643399" cy="369332"/>
          </a:xfrm>
          <a:prstGeom prst="rect">
            <a:avLst/>
          </a:prstGeom>
          <a:noFill/>
        </p:spPr>
        <p:txBody>
          <a:bodyPr wrap="none" rtlCol="0">
            <a:spAutoFit/>
          </a:bodyPr>
          <a:lstStyle/>
          <a:p>
            <a:r>
              <a:rPr lang="en-US" altLang="zh-CN" dirty="0" smtClean="0">
                <a:solidFill>
                  <a:srgbClr val="E93D2B"/>
                </a:solidFill>
                <a:latin typeface="Impact" pitchFamily="34" charset="0"/>
              </a:rPr>
              <a:t>DESIGN</a:t>
            </a:r>
            <a:r>
              <a:rPr lang="en-US" altLang="zh-CN" b="1" dirty="0" smtClean="0">
                <a:latin typeface="+mn-ea"/>
              </a:rPr>
              <a:t>|</a:t>
            </a:r>
            <a:r>
              <a:rPr lang="en-US" altLang="zh-CN" dirty="0" smtClean="0">
                <a:solidFill>
                  <a:schemeClr val="tx1">
                    <a:lumMod val="75000"/>
                    <a:lumOff val="25000"/>
                  </a:schemeClr>
                </a:solidFill>
                <a:latin typeface="微软雅黑" pitchFamily="34" charset="-122"/>
                <a:ea typeface="微软雅黑" pitchFamily="34" charset="-122"/>
              </a:rPr>
              <a:t>LOGO</a:t>
            </a:r>
            <a:endParaRPr lang="zh-CN" altLang="en-US"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3029779925"/>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style.rotation</p:attrName>
                                        </p:attrNameLst>
                                      </p:cBhvr>
                                      <p:tavLst>
                                        <p:tav tm="0">
                                          <p:val>
                                            <p:fltVal val="720"/>
                                          </p:val>
                                        </p:tav>
                                        <p:tav tm="100000">
                                          <p:val>
                                            <p:fltVal val="0"/>
                                          </p:val>
                                        </p:tav>
                                      </p:tavLst>
                                    </p:anim>
                                    <p:anim calcmode="lin" valueType="num">
                                      <p:cBhvr>
                                        <p:cTn id="9" dur="1000" fill="hold"/>
                                        <p:tgtEl>
                                          <p:spTgt spid="3"/>
                                        </p:tgtEl>
                                        <p:attrNameLst>
                                          <p:attrName>ppt_h</p:attrName>
                                        </p:attrNameLst>
                                      </p:cBhvr>
                                      <p:tavLst>
                                        <p:tav tm="0">
                                          <p:val>
                                            <p:fltVal val="0"/>
                                          </p:val>
                                        </p:tav>
                                        <p:tav tm="100000">
                                          <p:val>
                                            <p:strVal val="#ppt_h"/>
                                          </p:val>
                                        </p:tav>
                                      </p:tavLst>
                                    </p:anim>
                                    <p:anim calcmode="lin" valueType="num">
                                      <p:cBhvr>
                                        <p:cTn id="10" dur="1000" fill="hold"/>
                                        <p:tgtEl>
                                          <p:spTgt spid="3"/>
                                        </p:tgtEl>
                                        <p:attrNameLst>
                                          <p:attrName>ppt_w</p:attrName>
                                        </p:attrNameLst>
                                      </p:cBhvr>
                                      <p:tavLst>
                                        <p:tav tm="0">
                                          <p:val>
                                            <p:fltVal val="0"/>
                                          </p:val>
                                        </p:tav>
                                        <p:tav tm="100000">
                                          <p:val>
                                            <p:strVal val="#ppt_w"/>
                                          </p:val>
                                        </p:tav>
                                      </p:tavLst>
                                    </p:anim>
                                  </p:childTnLst>
                                </p:cTn>
                              </p:par>
                            </p:childTnLst>
                          </p:cTn>
                        </p:par>
                        <p:par>
                          <p:cTn id="11" fill="hold">
                            <p:stCondLst>
                              <p:cond delay="1000"/>
                            </p:stCondLst>
                            <p:childTnLst>
                              <p:par>
                                <p:cTn id="12" presetID="35" presetClass="entr" presetSubtype="0"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style.rotation</p:attrName>
                                        </p:attrNameLst>
                                      </p:cBhvr>
                                      <p:tavLst>
                                        <p:tav tm="0">
                                          <p:val>
                                            <p:fltVal val="720"/>
                                          </p:val>
                                        </p:tav>
                                        <p:tav tm="100000">
                                          <p:val>
                                            <p:fltVal val="0"/>
                                          </p:val>
                                        </p:tav>
                                      </p:tavLst>
                                    </p:anim>
                                    <p:anim calcmode="lin" valueType="num">
                                      <p:cBhvr>
                                        <p:cTn id="16" dur="1000" fill="hold"/>
                                        <p:tgtEl>
                                          <p:spTgt spid="14"/>
                                        </p:tgtEl>
                                        <p:attrNameLst>
                                          <p:attrName>ppt_h</p:attrName>
                                        </p:attrNameLst>
                                      </p:cBhvr>
                                      <p:tavLst>
                                        <p:tav tm="0">
                                          <p:val>
                                            <p:fltVal val="0"/>
                                          </p:val>
                                        </p:tav>
                                        <p:tav tm="100000">
                                          <p:val>
                                            <p:strVal val="#ppt_h"/>
                                          </p:val>
                                        </p:tav>
                                      </p:tavLst>
                                    </p:anim>
                                    <p:anim calcmode="lin" valueType="num">
                                      <p:cBhvr>
                                        <p:cTn id="17" dur="1000" fill="hold"/>
                                        <p:tgtEl>
                                          <p:spTgt spid="14"/>
                                        </p:tgtEl>
                                        <p:attrNameLst>
                                          <p:attrName>ppt_w</p:attrName>
                                        </p:attrNameLst>
                                      </p:cBhvr>
                                      <p:tavLst>
                                        <p:tav tm="0">
                                          <p:val>
                                            <p:fltVal val="0"/>
                                          </p:val>
                                        </p:tav>
                                        <p:tav tm="100000">
                                          <p:val>
                                            <p:strVal val="#ppt_w"/>
                                          </p:val>
                                        </p:tav>
                                      </p:tavLst>
                                    </p:anim>
                                  </p:childTnLst>
                                </p:cTn>
                              </p:par>
                            </p:childTnLst>
                          </p:cTn>
                        </p:par>
                        <p:par>
                          <p:cTn id="18" fill="hold">
                            <p:stCondLst>
                              <p:cond delay="2000"/>
                            </p:stCondLst>
                            <p:childTnLst>
                              <p:par>
                                <p:cTn id="19" presetID="35"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style.rotation</p:attrName>
                                        </p:attrNameLst>
                                      </p:cBhvr>
                                      <p:tavLst>
                                        <p:tav tm="0">
                                          <p:val>
                                            <p:fltVal val="720"/>
                                          </p:val>
                                        </p:tav>
                                        <p:tav tm="100000">
                                          <p:val>
                                            <p:fltVal val="0"/>
                                          </p:val>
                                        </p:tav>
                                      </p:tavLst>
                                    </p:anim>
                                    <p:anim calcmode="lin" valueType="num">
                                      <p:cBhvr>
                                        <p:cTn id="23" dur="1000" fill="hold"/>
                                        <p:tgtEl>
                                          <p:spTgt spid="4"/>
                                        </p:tgtEl>
                                        <p:attrNameLst>
                                          <p:attrName>ppt_h</p:attrName>
                                        </p:attrNameLst>
                                      </p:cBhvr>
                                      <p:tavLst>
                                        <p:tav tm="0">
                                          <p:val>
                                            <p:fltVal val="0"/>
                                          </p:val>
                                        </p:tav>
                                        <p:tav tm="100000">
                                          <p:val>
                                            <p:strVal val="#ppt_h"/>
                                          </p:val>
                                        </p:tav>
                                      </p:tavLst>
                                    </p:anim>
                                    <p:anim calcmode="lin" valueType="num">
                                      <p:cBhvr>
                                        <p:cTn id="24" dur="1000" fill="hold"/>
                                        <p:tgtEl>
                                          <p:spTgt spid="4"/>
                                        </p:tgtEl>
                                        <p:attrNameLst>
                                          <p:attrName>ppt_w</p:attrName>
                                        </p:attrNameLst>
                                      </p:cBhvr>
                                      <p:tavLst>
                                        <p:tav tm="0">
                                          <p:val>
                                            <p:fltVal val="0"/>
                                          </p:val>
                                        </p:tav>
                                        <p:tav tm="100000">
                                          <p:val>
                                            <p:strVal val="#ppt_w"/>
                                          </p:val>
                                        </p:tav>
                                      </p:tavLst>
                                    </p:anim>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1000"/>
                                        <p:tgtEl>
                                          <p:spTgt spid="8"/>
                                        </p:tgtEl>
                                      </p:cBhvr>
                                    </p:animEffect>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1000"/>
                                        <p:tgtEl>
                                          <p:spTgt spid="5"/>
                                        </p:tgtEl>
                                      </p:cBhvr>
                                    </p:animEffect>
                                  </p:childTnLst>
                                </p:cTn>
                              </p:par>
                            </p:childTnLst>
                          </p:cTn>
                        </p:par>
                        <p:par>
                          <p:cTn id="33" fill="hold">
                            <p:stCondLst>
                              <p:cond delay="5000"/>
                            </p:stCondLst>
                            <p:childTnLst>
                              <p:par>
                                <p:cTn id="34" presetID="22" presetClass="entr" presetSubtype="8"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64932" y="2124517"/>
            <a:ext cx="2180871" cy="1946802"/>
            <a:chOff x="2311870" y="2315322"/>
            <a:chExt cx="2180871" cy="1946802"/>
          </a:xfrm>
        </p:grpSpPr>
        <p:sp>
          <p:nvSpPr>
            <p:cNvPr id="3" name="空心弧 2"/>
            <p:cNvSpPr/>
            <p:nvPr/>
          </p:nvSpPr>
          <p:spPr>
            <a:xfrm>
              <a:off x="2311870" y="2315322"/>
              <a:ext cx="2180871" cy="1946802"/>
            </a:xfrm>
            <a:prstGeom prst="blockArc">
              <a:avLst>
                <a:gd name="adj1" fmla="val 13186668"/>
                <a:gd name="adj2" fmla="val 19259822"/>
                <a:gd name="adj3" fmla="val 20854"/>
              </a:avLst>
            </a:prstGeom>
            <a:solidFill>
              <a:srgbClr val="E93D2B"/>
            </a:solidFill>
            <a:ln w="25400" cap="flat" cmpd="sng" algn="ctr">
              <a:noFill/>
              <a:prstDash val="solid"/>
            </a:ln>
            <a:effectLst/>
          </p:spPr>
          <p:txBody>
            <a:bodyPr lIns="0" tIns="0" rIns="0" bIns="180000" anchor="ctr"/>
            <a:lstStyle/>
            <a:p>
              <a:pPr algn="ctr" eaLnBrk="1" fontAlgn="auto" hangingPunct="1">
                <a:spcBef>
                  <a:spcPts val="0"/>
                </a:spcBef>
                <a:spcAft>
                  <a:spcPts val="0"/>
                </a:spcAft>
                <a:defRPr/>
              </a:pPr>
              <a:r>
                <a:rPr lang="zh-CN" altLang="en-US" sz="1600" kern="0" dirty="0">
                  <a:solidFill>
                    <a:sysClr val="window" lastClr="FFFFFF"/>
                  </a:solidFill>
                  <a:latin typeface="微软雅黑" pitchFamily="34" charset="-122"/>
                  <a:ea typeface="微软雅黑" pitchFamily="34" charset="-122"/>
                </a:rPr>
                <a:t>标题</a:t>
              </a:r>
              <a:endParaRPr lang="en-US" sz="1600" kern="0" dirty="0">
                <a:solidFill>
                  <a:sysClr val="window" lastClr="FFFFFF"/>
                </a:solidFill>
                <a:latin typeface="微软雅黑" pitchFamily="34" charset="-122"/>
                <a:ea typeface="微软雅黑" pitchFamily="34" charset="-122"/>
              </a:endParaRPr>
            </a:p>
          </p:txBody>
        </p:sp>
        <p:sp>
          <p:nvSpPr>
            <p:cNvPr id="4" name="椭圆 2"/>
            <p:cNvSpPr/>
            <p:nvPr/>
          </p:nvSpPr>
          <p:spPr>
            <a:xfrm>
              <a:off x="3245630" y="3065350"/>
              <a:ext cx="339778" cy="169889"/>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rgbClr val="E93D2B"/>
              </a:solidFill>
              <a:prstDash val="solid"/>
            </a:ln>
            <a:effectLst/>
          </p:spPr>
          <p:txBody>
            <a:bodyPr anchor="ctr"/>
            <a:lstStyle/>
            <a:p>
              <a:pPr algn="ctr" eaLnBrk="1" fontAlgn="auto" hangingPunct="1">
                <a:spcBef>
                  <a:spcPts val="0"/>
                </a:spcBef>
                <a:spcAft>
                  <a:spcPts val="0"/>
                </a:spcAft>
                <a:defRPr/>
              </a:pPr>
              <a:endParaRPr lang="en-US" sz="1200" kern="0">
                <a:solidFill>
                  <a:sysClr val="window" lastClr="FFFFFF"/>
                </a:solidFill>
                <a:latin typeface="Calibri"/>
                <a:ea typeface="+mn-ea"/>
              </a:endParaRPr>
            </a:p>
          </p:txBody>
        </p:sp>
        <p:cxnSp>
          <p:nvCxnSpPr>
            <p:cNvPr id="5" name="直接连接符 4"/>
            <p:cNvCxnSpPr/>
            <p:nvPr/>
          </p:nvCxnSpPr>
          <p:spPr>
            <a:xfrm>
              <a:off x="3415519" y="3235240"/>
              <a:ext cx="0" cy="338519"/>
            </a:xfrm>
            <a:prstGeom prst="line">
              <a:avLst/>
            </a:prstGeom>
            <a:noFill/>
            <a:ln w="25400" cap="flat" cmpd="sng" algn="ctr">
              <a:solidFill>
                <a:srgbClr val="E93D2B"/>
              </a:solidFill>
              <a:prstDash val="sysDash"/>
              <a:headEnd type="none" w="med" len="med"/>
              <a:tailEnd type="oval" w="med" len="med"/>
            </a:ln>
            <a:effectLst/>
          </p:spPr>
        </p:cxnSp>
        <p:sp>
          <p:nvSpPr>
            <p:cNvPr id="6" name="TextBox 37"/>
            <p:cNvSpPr txBox="1">
              <a:spLocks noChangeArrowheads="1"/>
            </p:cNvSpPr>
            <p:nvPr/>
          </p:nvSpPr>
          <p:spPr bwMode="auto">
            <a:xfrm flipH="1">
              <a:off x="3167607" y="2871551"/>
              <a:ext cx="50463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lnSpc>
                  <a:spcPct val="80000"/>
                </a:lnSpc>
              </a:pPr>
              <a:r>
                <a:rPr lang="en-US" altLang="zh-CN" sz="2000" dirty="0">
                  <a:solidFill>
                    <a:srgbClr val="E93D2B"/>
                  </a:solidFill>
                  <a:latin typeface="Arial Rounded MT Bold" pitchFamily="34" charset="0"/>
                  <a:cs typeface="Times New Roman" pitchFamily="18" charset="0"/>
                </a:rPr>
                <a:t>A</a:t>
              </a:r>
              <a:endParaRPr lang="zh-CN" altLang="en-US" sz="2000" dirty="0">
                <a:solidFill>
                  <a:srgbClr val="E93D2B"/>
                </a:solidFill>
                <a:latin typeface="Arial Rounded MT Bold" pitchFamily="34" charset="0"/>
                <a:cs typeface="Times New Roman" pitchFamily="18" charset="0"/>
              </a:endParaRPr>
            </a:p>
          </p:txBody>
        </p:sp>
        <p:sp>
          <p:nvSpPr>
            <p:cNvPr id="7" name="TextBox 56"/>
            <p:cNvSpPr txBox="1"/>
            <p:nvPr/>
          </p:nvSpPr>
          <p:spPr>
            <a:xfrm>
              <a:off x="2472950" y="3612771"/>
              <a:ext cx="1890172" cy="415498"/>
            </a:xfrm>
            <a:prstGeom prst="rect">
              <a:avLst/>
            </a:prstGeom>
            <a:noFill/>
          </p:spPr>
          <p:txBody>
            <a:bodyPr>
              <a:spAutoFit/>
            </a:bodyPr>
            <a:lstStyle/>
            <a:p>
              <a:pPr algn="ctr" eaLnBrk="1" fontAlgn="auto" hangingPunct="1">
                <a:spcBef>
                  <a:spcPts val="0"/>
                </a:spcBef>
                <a:spcAft>
                  <a:spcPts val="0"/>
                </a:spcAft>
                <a:defRPr/>
              </a:pPr>
              <a:r>
                <a:rPr lang="zh-CN" altLang="en-US" sz="1050" b="1" kern="0" dirty="0">
                  <a:solidFill>
                    <a:schemeClr val="tx1">
                      <a:lumMod val="50000"/>
                      <a:lumOff val="50000"/>
                    </a:schemeClr>
                  </a:solidFill>
                  <a:latin typeface="宋体" pitchFamily="2" charset="-122"/>
                  <a:ea typeface="宋体" pitchFamily="2" charset="-122"/>
                  <a:cs typeface="Arial" pitchFamily="34" charset="0"/>
                </a:rPr>
                <a:t>请在此处输入您的文本</a:t>
              </a:r>
              <a:endParaRPr lang="en-US" altLang="zh-CN" sz="1050" b="1" kern="0" dirty="0">
                <a:solidFill>
                  <a:schemeClr val="tx1">
                    <a:lumMod val="50000"/>
                    <a:lumOff val="50000"/>
                  </a:schemeClr>
                </a:solidFill>
                <a:latin typeface="宋体" pitchFamily="2" charset="-122"/>
                <a:ea typeface="宋体" pitchFamily="2" charset="-122"/>
                <a:cs typeface="Arial" pitchFamily="34" charset="0"/>
              </a:endParaRPr>
            </a:p>
            <a:p>
              <a:pPr algn="ctr" eaLnBrk="1" fontAlgn="auto" hangingPunct="1">
                <a:spcBef>
                  <a:spcPts val="0"/>
                </a:spcBef>
                <a:spcAft>
                  <a:spcPts val="0"/>
                </a:spcAft>
                <a:defRPr/>
              </a:pPr>
              <a:r>
                <a:rPr lang="zh-CN" altLang="en-US" sz="1050" b="1" kern="0" dirty="0">
                  <a:solidFill>
                    <a:schemeClr val="tx1">
                      <a:lumMod val="50000"/>
                      <a:lumOff val="50000"/>
                    </a:schemeClr>
                  </a:solidFill>
                  <a:latin typeface="宋体" pitchFamily="2" charset="-122"/>
                  <a:ea typeface="宋体" pitchFamily="2" charset="-122"/>
                  <a:cs typeface="Arial" pitchFamily="34" charset="0"/>
                </a:rPr>
                <a:t>请在此处输入您的文本</a:t>
              </a:r>
              <a:endParaRPr lang="en-US" altLang="zh-CN" sz="1050" b="1" kern="0" dirty="0">
                <a:solidFill>
                  <a:schemeClr val="tx1">
                    <a:lumMod val="50000"/>
                    <a:lumOff val="50000"/>
                  </a:schemeClr>
                </a:solidFill>
                <a:latin typeface="宋体" pitchFamily="2" charset="-122"/>
                <a:ea typeface="宋体" pitchFamily="2" charset="-122"/>
              </a:endParaRPr>
            </a:p>
          </p:txBody>
        </p:sp>
      </p:grpSp>
      <p:grpSp>
        <p:nvGrpSpPr>
          <p:cNvPr id="8" name="组合 7"/>
          <p:cNvGrpSpPr/>
          <p:nvPr/>
        </p:nvGrpSpPr>
        <p:grpSpPr>
          <a:xfrm>
            <a:off x="3571281" y="1223476"/>
            <a:ext cx="1890172" cy="1852419"/>
            <a:chOff x="3818219" y="1414281"/>
            <a:chExt cx="1890172" cy="1852419"/>
          </a:xfrm>
        </p:grpSpPr>
        <p:sp>
          <p:nvSpPr>
            <p:cNvPr id="9" name="椭圆 2"/>
            <p:cNvSpPr/>
            <p:nvPr/>
          </p:nvSpPr>
          <p:spPr>
            <a:xfrm flipV="1">
              <a:off x="4585865" y="2344266"/>
              <a:ext cx="338519" cy="168631"/>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rgbClr val="2D2D49"/>
              </a:solidFill>
              <a:prstDash val="solid"/>
            </a:ln>
            <a:effectLst/>
          </p:spPr>
          <p:txBody>
            <a:bodyPr anchor="ctr"/>
            <a:lstStyle/>
            <a:p>
              <a:pPr algn="ctr" eaLnBrk="1" fontAlgn="auto" hangingPunct="1">
                <a:spcBef>
                  <a:spcPts val="0"/>
                </a:spcBef>
                <a:spcAft>
                  <a:spcPts val="0"/>
                </a:spcAft>
                <a:defRPr/>
              </a:pPr>
              <a:endParaRPr lang="en-US" sz="1200" kern="0">
                <a:solidFill>
                  <a:sysClr val="window" lastClr="FFFFFF"/>
                </a:solidFill>
                <a:latin typeface="Calibri"/>
                <a:ea typeface="+mn-ea"/>
              </a:endParaRPr>
            </a:p>
          </p:txBody>
        </p:sp>
        <p:cxnSp>
          <p:nvCxnSpPr>
            <p:cNvPr id="10" name="直接连接符 9"/>
            <p:cNvCxnSpPr/>
            <p:nvPr/>
          </p:nvCxnSpPr>
          <p:spPr>
            <a:xfrm flipV="1">
              <a:off x="4755754" y="1994421"/>
              <a:ext cx="0" cy="339778"/>
            </a:xfrm>
            <a:prstGeom prst="line">
              <a:avLst/>
            </a:prstGeom>
            <a:noFill/>
            <a:ln w="25400" cap="flat" cmpd="sng" algn="ctr">
              <a:solidFill>
                <a:srgbClr val="2D2D49"/>
              </a:solidFill>
              <a:prstDash val="sysDash"/>
              <a:headEnd type="none" w="med" len="med"/>
              <a:tailEnd type="oval" w="med" len="med"/>
            </a:ln>
            <a:effectLst/>
          </p:spPr>
        </p:cxnSp>
        <p:sp>
          <p:nvSpPr>
            <p:cNvPr id="11" name="TextBox 43"/>
            <p:cNvSpPr txBox="1">
              <a:spLocks noChangeArrowheads="1"/>
            </p:cNvSpPr>
            <p:nvPr/>
          </p:nvSpPr>
          <p:spPr bwMode="auto">
            <a:xfrm flipH="1">
              <a:off x="4515393" y="2369435"/>
              <a:ext cx="50463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lnSpc>
                  <a:spcPct val="80000"/>
                </a:lnSpc>
              </a:pPr>
              <a:r>
                <a:rPr lang="en-US" altLang="zh-CN" sz="2000" dirty="0">
                  <a:solidFill>
                    <a:srgbClr val="2D2D49"/>
                  </a:solidFill>
                  <a:latin typeface="Arial Rounded MT Bold" pitchFamily="34" charset="0"/>
                  <a:cs typeface="Times New Roman" pitchFamily="18" charset="0"/>
                </a:rPr>
                <a:t>B</a:t>
              </a:r>
              <a:endParaRPr lang="zh-CN" altLang="en-US" sz="2000" dirty="0">
                <a:solidFill>
                  <a:srgbClr val="2D2D49"/>
                </a:solidFill>
                <a:latin typeface="Arial Rounded MT Bold" pitchFamily="34" charset="0"/>
                <a:cs typeface="Times New Roman" pitchFamily="18" charset="0"/>
              </a:endParaRPr>
            </a:p>
          </p:txBody>
        </p:sp>
        <p:sp>
          <p:nvSpPr>
            <p:cNvPr id="12" name="TextBox 57"/>
            <p:cNvSpPr txBox="1"/>
            <p:nvPr/>
          </p:nvSpPr>
          <p:spPr>
            <a:xfrm>
              <a:off x="3818219" y="1414281"/>
              <a:ext cx="1890172" cy="415498"/>
            </a:xfrm>
            <a:prstGeom prst="rect">
              <a:avLst/>
            </a:prstGeom>
            <a:noFill/>
          </p:spPr>
          <p:txBody>
            <a:bodyPr>
              <a:spAutoFit/>
            </a:bodyPr>
            <a:lstStyle/>
            <a:p>
              <a:pPr algn="ctr" eaLnBrk="1" fontAlgn="auto" hangingPunct="1">
                <a:spcBef>
                  <a:spcPts val="0"/>
                </a:spcBef>
                <a:spcAft>
                  <a:spcPts val="0"/>
                </a:spcAft>
                <a:defRPr/>
              </a:pPr>
              <a:r>
                <a:rPr lang="zh-CN" altLang="en-US" sz="1050" b="1" kern="0" dirty="0">
                  <a:solidFill>
                    <a:schemeClr val="tx1">
                      <a:lumMod val="50000"/>
                      <a:lumOff val="50000"/>
                    </a:schemeClr>
                  </a:solidFill>
                  <a:latin typeface="宋体" pitchFamily="2" charset="-122"/>
                  <a:ea typeface="宋体" pitchFamily="2" charset="-122"/>
                  <a:cs typeface="Arial" pitchFamily="34" charset="0"/>
                </a:rPr>
                <a:t>请在此处输入您的文本</a:t>
              </a:r>
              <a:endParaRPr lang="en-US" altLang="zh-CN" sz="1050" b="1" kern="0" dirty="0">
                <a:solidFill>
                  <a:schemeClr val="tx1">
                    <a:lumMod val="50000"/>
                    <a:lumOff val="50000"/>
                  </a:schemeClr>
                </a:solidFill>
                <a:latin typeface="宋体" pitchFamily="2" charset="-122"/>
                <a:ea typeface="宋体" pitchFamily="2" charset="-122"/>
                <a:cs typeface="Arial" pitchFamily="34" charset="0"/>
              </a:endParaRPr>
            </a:p>
            <a:p>
              <a:pPr algn="ctr" eaLnBrk="1" fontAlgn="auto" hangingPunct="1">
                <a:spcBef>
                  <a:spcPts val="0"/>
                </a:spcBef>
                <a:spcAft>
                  <a:spcPts val="0"/>
                </a:spcAft>
                <a:defRPr/>
              </a:pPr>
              <a:r>
                <a:rPr lang="zh-CN" altLang="en-US" sz="1050" b="1" kern="0" dirty="0">
                  <a:solidFill>
                    <a:schemeClr val="tx1">
                      <a:lumMod val="50000"/>
                      <a:lumOff val="50000"/>
                    </a:schemeClr>
                  </a:solidFill>
                  <a:latin typeface="宋体" pitchFamily="2" charset="-122"/>
                  <a:ea typeface="宋体" pitchFamily="2" charset="-122"/>
                  <a:cs typeface="Arial" pitchFamily="34" charset="0"/>
                </a:rPr>
                <a:t>请在此处输入您的文本</a:t>
              </a:r>
              <a:endParaRPr lang="en-US" altLang="zh-CN" sz="1050" b="1" kern="0" dirty="0">
                <a:solidFill>
                  <a:schemeClr val="tx1">
                    <a:lumMod val="50000"/>
                    <a:lumOff val="50000"/>
                  </a:schemeClr>
                </a:solidFill>
                <a:latin typeface="宋体" pitchFamily="2" charset="-122"/>
                <a:ea typeface="宋体" pitchFamily="2" charset="-122"/>
              </a:endParaRPr>
            </a:p>
          </p:txBody>
        </p:sp>
        <p:sp>
          <p:nvSpPr>
            <p:cNvPr id="13" name="椭圆 3"/>
            <p:cNvSpPr/>
            <p:nvPr/>
          </p:nvSpPr>
          <p:spPr>
            <a:xfrm>
              <a:off x="3923928" y="2662650"/>
              <a:ext cx="1637226" cy="604050"/>
            </a:xfrm>
            <a:custGeom>
              <a:avLst/>
              <a:gdLst>
                <a:gd name="connsiteX0" fmla="*/ 1819599 w 2302409"/>
                <a:gd name="connsiteY0" fmla="*/ 0 h 943122"/>
                <a:gd name="connsiteX1" fmla="*/ 2302409 w 2302409"/>
                <a:gd name="connsiteY1" fmla="*/ 391014 h 943122"/>
                <a:gd name="connsiteX2" fmla="*/ 1154885 w 2302409"/>
                <a:gd name="connsiteY2" fmla="*/ 943088 h 943122"/>
                <a:gd name="connsiteX3" fmla="*/ 0 w 2302409"/>
                <a:gd name="connsiteY3" fmla="*/ 406582 h 943122"/>
                <a:gd name="connsiteX4" fmla="*/ 459006 w 2302409"/>
                <a:gd name="connsiteY4" fmla="*/ 19413 h 943122"/>
                <a:gd name="connsiteX5" fmla="*/ 1150684 w 2302409"/>
                <a:gd name="connsiteY5" fmla="*/ 321815 h 943122"/>
                <a:gd name="connsiteX6" fmla="*/ 1819599 w 2302409"/>
                <a:gd name="connsiteY6" fmla="*/ 0 h 943122"/>
                <a:gd name="connsiteX0" fmla="*/ 1856544 w 2302409"/>
                <a:gd name="connsiteY0" fmla="*/ 1264 h 923709"/>
                <a:gd name="connsiteX1" fmla="*/ 2302409 w 2302409"/>
                <a:gd name="connsiteY1" fmla="*/ 371601 h 923709"/>
                <a:gd name="connsiteX2" fmla="*/ 1154885 w 2302409"/>
                <a:gd name="connsiteY2" fmla="*/ 923675 h 923709"/>
                <a:gd name="connsiteX3" fmla="*/ 0 w 2302409"/>
                <a:gd name="connsiteY3" fmla="*/ 387169 h 923709"/>
                <a:gd name="connsiteX4" fmla="*/ 459006 w 2302409"/>
                <a:gd name="connsiteY4" fmla="*/ 0 h 923709"/>
                <a:gd name="connsiteX5" fmla="*/ 1150684 w 2302409"/>
                <a:gd name="connsiteY5" fmla="*/ 302402 h 923709"/>
                <a:gd name="connsiteX6" fmla="*/ 1856544 w 2302409"/>
                <a:gd name="connsiteY6" fmla="*/ 1264 h 923709"/>
                <a:gd name="connsiteX0" fmla="*/ 1828835 w 2274700"/>
                <a:gd name="connsiteY0" fmla="*/ 1264 h 923747"/>
                <a:gd name="connsiteX1" fmla="*/ 2274700 w 2274700"/>
                <a:gd name="connsiteY1" fmla="*/ 371601 h 923747"/>
                <a:gd name="connsiteX2" fmla="*/ 1127176 w 2274700"/>
                <a:gd name="connsiteY2" fmla="*/ 923675 h 923747"/>
                <a:gd name="connsiteX3" fmla="*/ 0 w 2274700"/>
                <a:gd name="connsiteY3" fmla="*/ 397509 h 923747"/>
                <a:gd name="connsiteX4" fmla="*/ 431297 w 2274700"/>
                <a:gd name="connsiteY4" fmla="*/ 0 h 923747"/>
                <a:gd name="connsiteX5" fmla="*/ 1122975 w 2274700"/>
                <a:gd name="connsiteY5" fmla="*/ 302402 h 923747"/>
                <a:gd name="connsiteX6" fmla="*/ 1828835 w 2274700"/>
                <a:gd name="connsiteY6" fmla="*/ 1264 h 923747"/>
                <a:gd name="connsiteX0" fmla="*/ 1828835 w 2237755"/>
                <a:gd name="connsiteY0" fmla="*/ 1264 h 923747"/>
                <a:gd name="connsiteX1" fmla="*/ 2237755 w 2237755"/>
                <a:gd name="connsiteY1" fmla="*/ 371601 h 923747"/>
                <a:gd name="connsiteX2" fmla="*/ 1127176 w 2237755"/>
                <a:gd name="connsiteY2" fmla="*/ 923675 h 923747"/>
                <a:gd name="connsiteX3" fmla="*/ 0 w 2237755"/>
                <a:gd name="connsiteY3" fmla="*/ 397509 h 923747"/>
                <a:gd name="connsiteX4" fmla="*/ 431297 w 2237755"/>
                <a:gd name="connsiteY4" fmla="*/ 0 h 923747"/>
                <a:gd name="connsiteX5" fmla="*/ 1122975 w 2237755"/>
                <a:gd name="connsiteY5" fmla="*/ 302402 h 923747"/>
                <a:gd name="connsiteX6" fmla="*/ 1828835 w 2237755"/>
                <a:gd name="connsiteY6" fmla="*/ 1264 h 923747"/>
                <a:gd name="connsiteX0" fmla="*/ 1828835 w 2237755"/>
                <a:gd name="connsiteY0" fmla="*/ 1264 h 923678"/>
                <a:gd name="connsiteX1" fmla="*/ 2237755 w 2237755"/>
                <a:gd name="connsiteY1" fmla="*/ 392279 h 923678"/>
                <a:gd name="connsiteX2" fmla="*/ 1127176 w 2237755"/>
                <a:gd name="connsiteY2" fmla="*/ 923675 h 923678"/>
                <a:gd name="connsiteX3" fmla="*/ 0 w 2237755"/>
                <a:gd name="connsiteY3" fmla="*/ 397509 h 923678"/>
                <a:gd name="connsiteX4" fmla="*/ 431297 w 2237755"/>
                <a:gd name="connsiteY4" fmla="*/ 0 h 923678"/>
                <a:gd name="connsiteX5" fmla="*/ 1122975 w 2237755"/>
                <a:gd name="connsiteY5" fmla="*/ 302402 h 923678"/>
                <a:gd name="connsiteX6" fmla="*/ 1828835 w 2237755"/>
                <a:gd name="connsiteY6" fmla="*/ 1264 h 92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755" h="923678">
                  <a:moveTo>
                    <a:pt x="1828835" y="1264"/>
                  </a:moveTo>
                  <a:lnTo>
                    <a:pt x="2237755" y="392279"/>
                  </a:lnTo>
                  <a:cubicBezTo>
                    <a:pt x="1957146" y="738766"/>
                    <a:pt x="1500135" y="922803"/>
                    <a:pt x="1127176" y="923675"/>
                  </a:cubicBezTo>
                  <a:cubicBezTo>
                    <a:pt x="754217" y="924547"/>
                    <a:pt x="285269" y="740170"/>
                    <a:pt x="0" y="397509"/>
                  </a:cubicBezTo>
                  <a:cubicBezTo>
                    <a:pt x="159159" y="265007"/>
                    <a:pt x="272138" y="132502"/>
                    <a:pt x="431297" y="0"/>
                  </a:cubicBezTo>
                  <a:cubicBezTo>
                    <a:pt x="597587" y="199744"/>
                    <a:pt x="890052" y="302191"/>
                    <a:pt x="1122975" y="302402"/>
                  </a:cubicBezTo>
                  <a:cubicBezTo>
                    <a:pt x="1355898" y="302613"/>
                    <a:pt x="1665262" y="203238"/>
                    <a:pt x="1828835" y="1264"/>
                  </a:cubicBezTo>
                  <a:close/>
                </a:path>
              </a:pathLst>
            </a:custGeom>
            <a:solidFill>
              <a:srgbClr val="2D2D49"/>
            </a:solidFill>
            <a:ln w="25400" cap="flat" cmpd="sng" algn="ctr">
              <a:noFill/>
              <a:prstDash val="solid"/>
            </a:ln>
            <a:effectLst/>
          </p:spPr>
          <p:txBody>
            <a:bodyPr lIns="0" tIns="180000" rIns="0" bIns="0" anchor="ctr"/>
            <a:lstStyle/>
            <a:p>
              <a:pPr algn="ctr" eaLnBrk="1" fontAlgn="auto" hangingPunct="1">
                <a:spcBef>
                  <a:spcPts val="0"/>
                </a:spcBef>
                <a:spcAft>
                  <a:spcPts val="0"/>
                </a:spcAft>
                <a:defRPr/>
              </a:pPr>
              <a:r>
                <a:rPr lang="zh-CN" altLang="en-US" sz="1600" kern="0" dirty="0">
                  <a:solidFill>
                    <a:sysClr val="window" lastClr="FFFFFF"/>
                  </a:solidFill>
                  <a:latin typeface="微软雅黑" pitchFamily="34" charset="-122"/>
                  <a:ea typeface="微软雅黑" pitchFamily="34" charset="-122"/>
                </a:rPr>
                <a:t>标题</a:t>
              </a:r>
            </a:p>
          </p:txBody>
        </p:sp>
      </p:grpSp>
      <p:grpSp>
        <p:nvGrpSpPr>
          <p:cNvPr id="14" name="组合 13"/>
          <p:cNvGrpSpPr/>
          <p:nvPr/>
        </p:nvGrpSpPr>
        <p:grpSpPr>
          <a:xfrm>
            <a:off x="4749178" y="2124517"/>
            <a:ext cx="2179612" cy="1946802"/>
            <a:chOff x="4996116" y="2315322"/>
            <a:chExt cx="2179612" cy="1946802"/>
          </a:xfrm>
        </p:grpSpPr>
        <p:sp>
          <p:nvSpPr>
            <p:cNvPr id="15" name="椭圆 2"/>
            <p:cNvSpPr/>
            <p:nvPr/>
          </p:nvSpPr>
          <p:spPr>
            <a:xfrm>
              <a:off x="5924842" y="3065350"/>
              <a:ext cx="338519" cy="169889"/>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rgbClr val="E93D2B"/>
              </a:solidFill>
              <a:prstDash val="solid"/>
            </a:ln>
            <a:effectLst/>
          </p:spPr>
          <p:txBody>
            <a:bodyPr anchor="ctr"/>
            <a:lstStyle/>
            <a:p>
              <a:pPr algn="ctr" eaLnBrk="1" fontAlgn="auto" hangingPunct="1">
                <a:spcBef>
                  <a:spcPts val="0"/>
                </a:spcBef>
                <a:spcAft>
                  <a:spcPts val="0"/>
                </a:spcAft>
                <a:defRPr/>
              </a:pPr>
              <a:endParaRPr lang="en-US" sz="1200" kern="0">
                <a:solidFill>
                  <a:sysClr val="window" lastClr="FFFFFF"/>
                </a:solidFill>
                <a:latin typeface="Calibri"/>
                <a:ea typeface="+mn-ea"/>
              </a:endParaRPr>
            </a:p>
          </p:txBody>
        </p:sp>
        <p:cxnSp>
          <p:nvCxnSpPr>
            <p:cNvPr id="16" name="直接连接符 15"/>
            <p:cNvCxnSpPr/>
            <p:nvPr/>
          </p:nvCxnSpPr>
          <p:spPr>
            <a:xfrm>
              <a:off x="6093472" y="3235240"/>
              <a:ext cx="0" cy="338519"/>
            </a:xfrm>
            <a:prstGeom prst="line">
              <a:avLst/>
            </a:prstGeom>
            <a:noFill/>
            <a:ln w="25400" cap="flat" cmpd="sng" algn="ctr">
              <a:solidFill>
                <a:srgbClr val="E93D2B"/>
              </a:solidFill>
              <a:prstDash val="sysDash"/>
              <a:headEnd type="none" w="med" len="med"/>
              <a:tailEnd type="oval" w="med" len="med"/>
            </a:ln>
            <a:effectLst/>
          </p:spPr>
        </p:cxnSp>
        <p:sp>
          <p:nvSpPr>
            <p:cNvPr id="17" name="TextBox 49"/>
            <p:cNvSpPr txBox="1">
              <a:spLocks noChangeArrowheads="1"/>
            </p:cNvSpPr>
            <p:nvPr/>
          </p:nvSpPr>
          <p:spPr bwMode="auto">
            <a:xfrm flipH="1">
              <a:off x="5845560" y="2871551"/>
              <a:ext cx="50463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lnSpc>
                  <a:spcPct val="80000"/>
                </a:lnSpc>
              </a:pPr>
              <a:r>
                <a:rPr lang="en-US" altLang="zh-CN" sz="2000" dirty="0">
                  <a:solidFill>
                    <a:srgbClr val="E93D2B"/>
                  </a:solidFill>
                  <a:latin typeface="Arial Rounded MT Bold" pitchFamily="34" charset="0"/>
                  <a:cs typeface="Times New Roman" pitchFamily="18" charset="0"/>
                </a:rPr>
                <a:t>C</a:t>
              </a:r>
              <a:endParaRPr lang="zh-CN" altLang="en-US" sz="2000" dirty="0">
                <a:solidFill>
                  <a:srgbClr val="E93D2B"/>
                </a:solidFill>
                <a:latin typeface="Arial Rounded MT Bold" pitchFamily="34" charset="0"/>
                <a:cs typeface="Times New Roman" pitchFamily="18" charset="0"/>
              </a:endParaRPr>
            </a:p>
          </p:txBody>
        </p:sp>
        <p:sp>
          <p:nvSpPr>
            <p:cNvPr id="18" name="TextBox 58"/>
            <p:cNvSpPr txBox="1"/>
            <p:nvPr/>
          </p:nvSpPr>
          <p:spPr>
            <a:xfrm>
              <a:off x="5149645" y="3612771"/>
              <a:ext cx="1888913" cy="415498"/>
            </a:xfrm>
            <a:prstGeom prst="rect">
              <a:avLst/>
            </a:prstGeom>
            <a:noFill/>
          </p:spPr>
          <p:txBody>
            <a:bodyPr>
              <a:spAutoFit/>
            </a:bodyPr>
            <a:lstStyle/>
            <a:p>
              <a:pPr algn="ctr" eaLnBrk="1" fontAlgn="auto" hangingPunct="1">
                <a:spcBef>
                  <a:spcPts val="0"/>
                </a:spcBef>
                <a:spcAft>
                  <a:spcPts val="0"/>
                </a:spcAft>
                <a:defRPr/>
              </a:pPr>
              <a:r>
                <a:rPr lang="zh-CN" altLang="en-US" sz="1050" b="1" kern="0" dirty="0">
                  <a:solidFill>
                    <a:schemeClr val="tx1">
                      <a:lumMod val="50000"/>
                      <a:lumOff val="50000"/>
                    </a:schemeClr>
                  </a:solidFill>
                  <a:latin typeface="宋体" pitchFamily="2" charset="-122"/>
                  <a:ea typeface="宋体" pitchFamily="2" charset="-122"/>
                  <a:cs typeface="Arial" pitchFamily="34" charset="0"/>
                </a:rPr>
                <a:t>请在此处输入您的文本</a:t>
              </a:r>
              <a:endParaRPr lang="en-US" altLang="zh-CN" sz="1050" b="1" kern="0" dirty="0">
                <a:solidFill>
                  <a:schemeClr val="tx1">
                    <a:lumMod val="50000"/>
                    <a:lumOff val="50000"/>
                  </a:schemeClr>
                </a:solidFill>
                <a:latin typeface="宋体" pitchFamily="2" charset="-122"/>
                <a:ea typeface="宋体" pitchFamily="2" charset="-122"/>
                <a:cs typeface="Arial" pitchFamily="34" charset="0"/>
              </a:endParaRPr>
            </a:p>
            <a:p>
              <a:pPr algn="ctr" eaLnBrk="1" fontAlgn="auto" hangingPunct="1">
                <a:spcBef>
                  <a:spcPts val="0"/>
                </a:spcBef>
                <a:spcAft>
                  <a:spcPts val="0"/>
                </a:spcAft>
                <a:defRPr/>
              </a:pPr>
              <a:r>
                <a:rPr lang="zh-CN" altLang="en-US" sz="1050" b="1" kern="0" dirty="0">
                  <a:solidFill>
                    <a:schemeClr val="tx1">
                      <a:lumMod val="50000"/>
                      <a:lumOff val="50000"/>
                    </a:schemeClr>
                  </a:solidFill>
                  <a:latin typeface="宋体" pitchFamily="2" charset="-122"/>
                  <a:ea typeface="宋体" pitchFamily="2" charset="-122"/>
                  <a:cs typeface="Arial" pitchFamily="34" charset="0"/>
                </a:rPr>
                <a:t>请在此处输入您的文本</a:t>
              </a:r>
              <a:endParaRPr lang="en-US" altLang="zh-CN" sz="1050" b="1" kern="0" dirty="0">
                <a:solidFill>
                  <a:schemeClr val="tx1">
                    <a:lumMod val="50000"/>
                    <a:lumOff val="50000"/>
                  </a:schemeClr>
                </a:solidFill>
                <a:latin typeface="宋体" pitchFamily="2" charset="-122"/>
                <a:ea typeface="宋体" pitchFamily="2" charset="-122"/>
              </a:endParaRPr>
            </a:p>
          </p:txBody>
        </p:sp>
        <p:sp>
          <p:nvSpPr>
            <p:cNvPr id="19" name="空心弧 18"/>
            <p:cNvSpPr/>
            <p:nvPr/>
          </p:nvSpPr>
          <p:spPr>
            <a:xfrm>
              <a:off x="4996116" y="2315322"/>
              <a:ext cx="2179612" cy="1946802"/>
            </a:xfrm>
            <a:prstGeom prst="blockArc">
              <a:avLst>
                <a:gd name="adj1" fmla="val 13186668"/>
                <a:gd name="adj2" fmla="val 19259822"/>
                <a:gd name="adj3" fmla="val 20854"/>
              </a:avLst>
            </a:prstGeom>
            <a:solidFill>
              <a:srgbClr val="E93D2B"/>
            </a:solidFill>
            <a:ln w="25400" cap="flat" cmpd="sng" algn="ctr">
              <a:noFill/>
              <a:prstDash val="solid"/>
            </a:ln>
            <a:effectLst/>
          </p:spPr>
          <p:txBody>
            <a:bodyPr lIns="0" tIns="0" rIns="0" bIns="180000" anchor="ctr"/>
            <a:lstStyle/>
            <a:p>
              <a:pPr algn="ctr" eaLnBrk="1" fontAlgn="auto" hangingPunct="1">
                <a:spcBef>
                  <a:spcPts val="0"/>
                </a:spcBef>
                <a:spcAft>
                  <a:spcPts val="0"/>
                </a:spcAft>
                <a:defRPr/>
              </a:pPr>
              <a:r>
                <a:rPr lang="zh-CN" altLang="en-US" sz="1600" kern="0" dirty="0">
                  <a:solidFill>
                    <a:sysClr val="window" lastClr="FFFFFF"/>
                  </a:solidFill>
                  <a:latin typeface="微软雅黑" pitchFamily="34" charset="-122"/>
                  <a:ea typeface="微软雅黑" pitchFamily="34" charset="-122"/>
                </a:rPr>
                <a:t>标题</a:t>
              </a:r>
              <a:endParaRPr lang="en-US" sz="1600" kern="0" dirty="0">
                <a:solidFill>
                  <a:sysClr val="window" lastClr="FFFFFF"/>
                </a:solidFill>
                <a:latin typeface="微软雅黑" pitchFamily="34" charset="-122"/>
                <a:ea typeface="微软雅黑" pitchFamily="34" charset="-122"/>
              </a:endParaRPr>
            </a:p>
          </p:txBody>
        </p:sp>
      </p:grpSp>
      <p:grpSp>
        <p:nvGrpSpPr>
          <p:cNvPr id="20" name="组合 19"/>
          <p:cNvGrpSpPr/>
          <p:nvPr/>
        </p:nvGrpSpPr>
        <p:grpSpPr>
          <a:xfrm>
            <a:off x="881089" y="1203598"/>
            <a:ext cx="1890172" cy="1852419"/>
            <a:chOff x="1128027" y="1394403"/>
            <a:chExt cx="1890172" cy="1852419"/>
          </a:xfrm>
        </p:grpSpPr>
        <p:sp>
          <p:nvSpPr>
            <p:cNvPr id="21" name="椭圆 2"/>
            <p:cNvSpPr/>
            <p:nvPr/>
          </p:nvSpPr>
          <p:spPr>
            <a:xfrm flipV="1">
              <a:off x="1895673" y="2324388"/>
              <a:ext cx="338519" cy="168631"/>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rgbClr val="2D2D49"/>
              </a:solidFill>
              <a:prstDash val="solid"/>
            </a:ln>
            <a:effectLst/>
          </p:spPr>
          <p:txBody>
            <a:bodyPr anchor="ctr"/>
            <a:lstStyle/>
            <a:p>
              <a:pPr algn="ctr" eaLnBrk="1" fontAlgn="auto" hangingPunct="1">
                <a:spcBef>
                  <a:spcPts val="0"/>
                </a:spcBef>
                <a:spcAft>
                  <a:spcPts val="0"/>
                </a:spcAft>
                <a:defRPr/>
              </a:pPr>
              <a:endParaRPr lang="en-US" sz="1200" kern="0">
                <a:solidFill>
                  <a:sysClr val="window" lastClr="FFFFFF"/>
                </a:solidFill>
                <a:latin typeface="Calibri"/>
                <a:ea typeface="+mn-ea"/>
              </a:endParaRPr>
            </a:p>
          </p:txBody>
        </p:sp>
        <p:cxnSp>
          <p:nvCxnSpPr>
            <p:cNvPr id="22" name="直接连接符 21"/>
            <p:cNvCxnSpPr/>
            <p:nvPr/>
          </p:nvCxnSpPr>
          <p:spPr>
            <a:xfrm flipV="1">
              <a:off x="2065562" y="1974543"/>
              <a:ext cx="0" cy="339778"/>
            </a:xfrm>
            <a:prstGeom prst="line">
              <a:avLst/>
            </a:prstGeom>
            <a:noFill/>
            <a:ln w="25400" cap="flat" cmpd="sng" algn="ctr">
              <a:solidFill>
                <a:srgbClr val="2D2D49"/>
              </a:solidFill>
              <a:prstDash val="sysDash"/>
              <a:headEnd type="none" w="med" len="med"/>
              <a:tailEnd type="oval" w="med" len="med"/>
            </a:ln>
            <a:effectLst/>
          </p:spPr>
        </p:cxnSp>
        <p:sp>
          <p:nvSpPr>
            <p:cNvPr id="23" name="TextBox 43"/>
            <p:cNvSpPr txBox="1">
              <a:spLocks noChangeArrowheads="1"/>
            </p:cNvSpPr>
            <p:nvPr/>
          </p:nvSpPr>
          <p:spPr bwMode="auto">
            <a:xfrm flipH="1">
              <a:off x="1825201" y="2349557"/>
              <a:ext cx="50463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lnSpc>
                  <a:spcPct val="80000"/>
                </a:lnSpc>
              </a:pPr>
              <a:r>
                <a:rPr lang="en-US" altLang="zh-CN" sz="2000" dirty="0">
                  <a:solidFill>
                    <a:srgbClr val="2D2D49"/>
                  </a:solidFill>
                  <a:latin typeface="Arial Rounded MT Bold" pitchFamily="34" charset="0"/>
                  <a:cs typeface="Times New Roman" pitchFamily="18" charset="0"/>
                </a:rPr>
                <a:t>B</a:t>
              </a:r>
              <a:endParaRPr lang="zh-CN" altLang="en-US" sz="2000" dirty="0">
                <a:solidFill>
                  <a:srgbClr val="2D2D49"/>
                </a:solidFill>
                <a:latin typeface="Arial Rounded MT Bold" pitchFamily="34" charset="0"/>
                <a:cs typeface="Times New Roman" pitchFamily="18" charset="0"/>
              </a:endParaRPr>
            </a:p>
          </p:txBody>
        </p:sp>
        <p:sp>
          <p:nvSpPr>
            <p:cNvPr id="24" name="TextBox 57"/>
            <p:cNvSpPr txBox="1"/>
            <p:nvPr/>
          </p:nvSpPr>
          <p:spPr>
            <a:xfrm>
              <a:off x="1128027" y="1394403"/>
              <a:ext cx="1890172" cy="415498"/>
            </a:xfrm>
            <a:prstGeom prst="rect">
              <a:avLst/>
            </a:prstGeom>
            <a:noFill/>
          </p:spPr>
          <p:txBody>
            <a:bodyPr>
              <a:spAutoFit/>
            </a:bodyPr>
            <a:lstStyle/>
            <a:p>
              <a:pPr algn="ctr" eaLnBrk="1" fontAlgn="auto" hangingPunct="1">
                <a:spcBef>
                  <a:spcPts val="0"/>
                </a:spcBef>
                <a:spcAft>
                  <a:spcPts val="0"/>
                </a:spcAft>
                <a:defRPr/>
              </a:pPr>
              <a:r>
                <a:rPr lang="zh-CN" altLang="en-US" sz="1050" b="1" kern="0" dirty="0">
                  <a:solidFill>
                    <a:schemeClr val="tx1">
                      <a:lumMod val="50000"/>
                      <a:lumOff val="50000"/>
                    </a:schemeClr>
                  </a:solidFill>
                  <a:latin typeface="宋体" pitchFamily="2" charset="-122"/>
                  <a:ea typeface="宋体" pitchFamily="2" charset="-122"/>
                  <a:cs typeface="Arial" pitchFamily="34" charset="0"/>
                </a:rPr>
                <a:t>请在此处输入您的文本</a:t>
              </a:r>
              <a:endParaRPr lang="en-US" altLang="zh-CN" sz="1050" b="1" kern="0" dirty="0">
                <a:solidFill>
                  <a:schemeClr val="tx1">
                    <a:lumMod val="50000"/>
                    <a:lumOff val="50000"/>
                  </a:schemeClr>
                </a:solidFill>
                <a:latin typeface="宋体" pitchFamily="2" charset="-122"/>
                <a:ea typeface="宋体" pitchFamily="2" charset="-122"/>
                <a:cs typeface="Arial" pitchFamily="34" charset="0"/>
              </a:endParaRPr>
            </a:p>
            <a:p>
              <a:pPr algn="ctr" eaLnBrk="1" fontAlgn="auto" hangingPunct="1">
                <a:spcBef>
                  <a:spcPts val="0"/>
                </a:spcBef>
                <a:spcAft>
                  <a:spcPts val="0"/>
                </a:spcAft>
                <a:defRPr/>
              </a:pPr>
              <a:r>
                <a:rPr lang="zh-CN" altLang="en-US" sz="1050" b="1" kern="0" dirty="0">
                  <a:solidFill>
                    <a:schemeClr val="tx1">
                      <a:lumMod val="50000"/>
                      <a:lumOff val="50000"/>
                    </a:schemeClr>
                  </a:solidFill>
                  <a:latin typeface="宋体" pitchFamily="2" charset="-122"/>
                  <a:ea typeface="宋体" pitchFamily="2" charset="-122"/>
                  <a:cs typeface="Arial" pitchFamily="34" charset="0"/>
                </a:rPr>
                <a:t>请在此处输入您的文本</a:t>
              </a:r>
              <a:endParaRPr lang="en-US" altLang="zh-CN" sz="1050" b="1" kern="0" dirty="0">
                <a:solidFill>
                  <a:schemeClr val="tx1">
                    <a:lumMod val="50000"/>
                    <a:lumOff val="50000"/>
                  </a:schemeClr>
                </a:solidFill>
                <a:latin typeface="宋体" pitchFamily="2" charset="-122"/>
                <a:ea typeface="宋体" pitchFamily="2" charset="-122"/>
              </a:endParaRPr>
            </a:p>
          </p:txBody>
        </p:sp>
        <p:sp>
          <p:nvSpPr>
            <p:cNvPr id="25" name="椭圆 3"/>
            <p:cNvSpPr/>
            <p:nvPr/>
          </p:nvSpPr>
          <p:spPr>
            <a:xfrm>
              <a:off x="1233736" y="2642772"/>
              <a:ext cx="1637226" cy="604050"/>
            </a:xfrm>
            <a:custGeom>
              <a:avLst/>
              <a:gdLst>
                <a:gd name="connsiteX0" fmla="*/ 1819599 w 2302409"/>
                <a:gd name="connsiteY0" fmla="*/ 0 h 943122"/>
                <a:gd name="connsiteX1" fmla="*/ 2302409 w 2302409"/>
                <a:gd name="connsiteY1" fmla="*/ 391014 h 943122"/>
                <a:gd name="connsiteX2" fmla="*/ 1154885 w 2302409"/>
                <a:gd name="connsiteY2" fmla="*/ 943088 h 943122"/>
                <a:gd name="connsiteX3" fmla="*/ 0 w 2302409"/>
                <a:gd name="connsiteY3" fmla="*/ 406582 h 943122"/>
                <a:gd name="connsiteX4" fmla="*/ 459006 w 2302409"/>
                <a:gd name="connsiteY4" fmla="*/ 19413 h 943122"/>
                <a:gd name="connsiteX5" fmla="*/ 1150684 w 2302409"/>
                <a:gd name="connsiteY5" fmla="*/ 321815 h 943122"/>
                <a:gd name="connsiteX6" fmla="*/ 1819599 w 2302409"/>
                <a:gd name="connsiteY6" fmla="*/ 0 h 943122"/>
                <a:gd name="connsiteX0" fmla="*/ 1856544 w 2302409"/>
                <a:gd name="connsiteY0" fmla="*/ 1264 h 923709"/>
                <a:gd name="connsiteX1" fmla="*/ 2302409 w 2302409"/>
                <a:gd name="connsiteY1" fmla="*/ 371601 h 923709"/>
                <a:gd name="connsiteX2" fmla="*/ 1154885 w 2302409"/>
                <a:gd name="connsiteY2" fmla="*/ 923675 h 923709"/>
                <a:gd name="connsiteX3" fmla="*/ 0 w 2302409"/>
                <a:gd name="connsiteY3" fmla="*/ 387169 h 923709"/>
                <a:gd name="connsiteX4" fmla="*/ 459006 w 2302409"/>
                <a:gd name="connsiteY4" fmla="*/ 0 h 923709"/>
                <a:gd name="connsiteX5" fmla="*/ 1150684 w 2302409"/>
                <a:gd name="connsiteY5" fmla="*/ 302402 h 923709"/>
                <a:gd name="connsiteX6" fmla="*/ 1856544 w 2302409"/>
                <a:gd name="connsiteY6" fmla="*/ 1264 h 923709"/>
                <a:gd name="connsiteX0" fmla="*/ 1828835 w 2274700"/>
                <a:gd name="connsiteY0" fmla="*/ 1264 h 923747"/>
                <a:gd name="connsiteX1" fmla="*/ 2274700 w 2274700"/>
                <a:gd name="connsiteY1" fmla="*/ 371601 h 923747"/>
                <a:gd name="connsiteX2" fmla="*/ 1127176 w 2274700"/>
                <a:gd name="connsiteY2" fmla="*/ 923675 h 923747"/>
                <a:gd name="connsiteX3" fmla="*/ 0 w 2274700"/>
                <a:gd name="connsiteY3" fmla="*/ 397509 h 923747"/>
                <a:gd name="connsiteX4" fmla="*/ 431297 w 2274700"/>
                <a:gd name="connsiteY4" fmla="*/ 0 h 923747"/>
                <a:gd name="connsiteX5" fmla="*/ 1122975 w 2274700"/>
                <a:gd name="connsiteY5" fmla="*/ 302402 h 923747"/>
                <a:gd name="connsiteX6" fmla="*/ 1828835 w 2274700"/>
                <a:gd name="connsiteY6" fmla="*/ 1264 h 923747"/>
                <a:gd name="connsiteX0" fmla="*/ 1828835 w 2237755"/>
                <a:gd name="connsiteY0" fmla="*/ 1264 h 923747"/>
                <a:gd name="connsiteX1" fmla="*/ 2237755 w 2237755"/>
                <a:gd name="connsiteY1" fmla="*/ 371601 h 923747"/>
                <a:gd name="connsiteX2" fmla="*/ 1127176 w 2237755"/>
                <a:gd name="connsiteY2" fmla="*/ 923675 h 923747"/>
                <a:gd name="connsiteX3" fmla="*/ 0 w 2237755"/>
                <a:gd name="connsiteY3" fmla="*/ 397509 h 923747"/>
                <a:gd name="connsiteX4" fmla="*/ 431297 w 2237755"/>
                <a:gd name="connsiteY4" fmla="*/ 0 h 923747"/>
                <a:gd name="connsiteX5" fmla="*/ 1122975 w 2237755"/>
                <a:gd name="connsiteY5" fmla="*/ 302402 h 923747"/>
                <a:gd name="connsiteX6" fmla="*/ 1828835 w 2237755"/>
                <a:gd name="connsiteY6" fmla="*/ 1264 h 923747"/>
                <a:gd name="connsiteX0" fmla="*/ 1828835 w 2237755"/>
                <a:gd name="connsiteY0" fmla="*/ 1264 h 923678"/>
                <a:gd name="connsiteX1" fmla="*/ 2237755 w 2237755"/>
                <a:gd name="connsiteY1" fmla="*/ 392279 h 923678"/>
                <a:gd name="connsiteX2" fmla="*/ 1127176 w 2237755"/>
                <a:gd name="connsiteY2" fmla="*/ 923675 h 923678"/>
                <a:gd name="connsiteX3" fmla="*/ 0 w 2237755"/>
                <a:gd name="connsiteY3" fmla="*/ 397509 h 923678"/>
                <a:gd name="connsiteX4" fmla="*/ 431297 w 2237755"/>
                <a:gd name="connsiteY4" fmla="*/ 0 h 923678"/>
                <a:gd name="connsiteX5" fmla="*/ 1122975 w 2237755"/>
                <a:gd name="connsiteY5" fmla="*/ 302402 h 923678"/>
                <a:gd name="connsiteX6" fmla="*/ 1828835 w 2237755"/>
                <a:gd name="connsiteY6" fmla="*/ 1264 h 92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755" h="923678">
                  <a:moveTo>
                    <a:pt x="1828835" y="1264"/>
                  </a:moveTo>
                  <a:lnTo>
                    <a:pt x="2237755" y="392279"/>
                  </a:lnTo>
                  <a:cubicBezTo>
                    <a:pt x="1957146" y="738766"/>
                    <a:pt x="1500135" y="922803"/>
                    <a:pt x="1127176" y="923675"/>
                  </a:cubicBezTo>
                  <a:cubicBezTo>
                    <a:pt x="754217" y="924547"/>
                    <a:pt x="285269" y="740170"/>
                    <a:pt x="0" y="397509"/>
                  </a:cubicBezTo>
                  <a:cubicBezTo>
                    <a:pt x="159159" y="265007"/>
                    <a:pt x="272138" y="132502"/>
                    <a:pt x="431297" y="0"/>
                  </a:cubicBezTo>
                  <a:cubicBezTo>
                    <a:pt x="597587" y="199744"/>
                    <a:pt x="890052" y="302191"/>
                    <a:pt x="1122975" y="302402"/>
                  </a:cubicBezTo>
                  <a:cubicBezTo>
                    <a:pt x="1355898" y="302613"/>
                    <a:pt x="1665262" y="203238"/>
                    <a:pt x="1828835" y="1264"/>
                  </a:cubicBezTo>
                  <a:close/>
                </a:path>
              </a:pathLst>
            </a:custGeom>
            <a:solidFill>
              <a:srgbClr val="2D2D49"/>
            </a:solidFill>
            <a:ln w="25400" cap="flat" cmpd="sng" algn="ctr">
              <a:noFill/>
              <a:prstDash val="solid"/>
            </a:ln>
            <a:effectLst/>
          </p:spPr>
          <p:txBody>
            <a:bodyPr lIns="0" tIns="180000" rIns="0" bIns="0" anchor="ctr"/>
            <a:lstStyle/>
            <a:p>
              <a:pPr algn="ctr" eaLnBrk="1" fontAlgn="auto" hangingPunct="1">
                <a:spcBef>
                  <a:spcPts val="0"/>
                </a:spcBef>
                <a:spcAft>
                  <a:spcPts val="0"/>
                </a:spcAft>
                <a:defRPr/>
              </a:pPr>
              <a:r>
                <a:rPr lang="zh-CN" altLang="en-US" sz="1600" kern="0" dirty="0">
                  <a:solidFill>
                    <a:sysClr val="window" lastClr="FFFFFF"/>
                  </a:solidFill>
                  <a:latin typeface="微软雅黑" pitchFamily="34" charset="-122"/>
                  <a:ea typeface="微软雅黑" pitchFamily="34" charset="-122"/>
                </a:rPr>
                <a:t>标题</a:t>
              </a:r>
            </a:p>
          </p:txBody>
        </p:sp>
      </p:grpSp>
      <p:grpSp>
        <p:nvGrpSpPr>
          <p:cNvPr id="26" name="组合 25"/>
          <p:cNvGrpSpPr/>
          <p:nvPr/>
        </p:nvGrpSpPr>
        <p:grpSpPr>
          <a:xfrm>
            <a:off x="6268097" y="1230102"/>
            <a:ext cx="1890172" cy="1852419"/>
            <a:chOff x="6515035" y="1420907"/>
            <a:chExt cx="1890172" cy="1852419"/>
          </a:xfrm>
        </p:grpSpPr>
        <p:sp>
          <p:nvSpPr>
            <p:cNvPr id="27" name="椭圆 2"/>
            <p:cNvSpPr/>
            <p:nvPr/>
          </p:nvSpPr>
          <p:spPr>
            <a:xfrm flipV="1">
              <a:off x="7282681" y="2350892"/>
              <a:ext cx="338519" cy="168631"/>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rgbClr val="2D2D49"/>
              </a:solidFill>
              <a:prstDash val="solid"/>
            </a:ln>
            <a:effectLst/>
          </p:spPr>
          <p:txBody>
            <a:bodyPr anchor="ctr"/>
            <a:lstStyle/>
            <a:p>
              <a:pPr algn="ctr" eaLnBrk="1" fontAlgn="auto" hangingPunct="1">
                <a:spcBef>
                  <a:spcPts val="0"/>
                </a:spcBef>
                <a:spcAft>
                  <a:spcPts val="0"/>
                </a:spcAft>
                <a:defRPr/>
              </a:pPr>
              <a:endParaRPr lang="en-US" sz="1200" kern="0">
                <a:solidFill>
                  <a:sysClr val="window" lastClr="FFFFFF"/>
                </a:solidFill>
                <a:latin typeface="Calibri"/>
                <a:ea typeface="+mn-ea"/>
              </a:endParaRPr>
            </a:p>
          </p:txBody>
        </p:sp>
        <p:cxnSp>
          <p:nvCxnSpPr>
            <p:cNvPr id="28" name="直接连接符 27"/>
            <p:cNvCxnSpPr/>
            <p:nvPr/>
          </p:nvCxnSpPr>
          <p:spPr>
            <a:xfrm flipV="1">
              <a:off x="7452570" y="2001047"/>
              <a:ext cx="0" cy="339778"/>
            </a:xfrm>
            <a:prstGeom prst="line">
              <a:avLst/>
            </a:prstGeom>
            <a:noFill/>
            <a:ln w="25400" cap="flat" cmpd="sng" algn="ctr">
              <a:solidFill>
                <a:srgbClr val="2D2D49"/>
              </a:solidFill>
              <a:prstDash val="sysDash"/>
              <a:headEnd type="none" w="med" len="med"/>
              <a:tailEnd type="oval" w="med" len="med"/>
            </a:ln>
            <a:effectLst/>
          </p:spPr>
        </p:cxnSp>
        <p:sp>
          <p:nvSpPr>
            <p:cNvPr id="29" name="TextBox 43"/>
            <p:cNvSpPr txBox="1">
              <a:spLocks noChangeArrowheads="1"/>
            </p:cNvSpPr>
            <p:nvPr/>
          </p:nvSpPr>
          <p:spPr bwMode="auto">
            <a:xfrm flipH="1">
              <a:off x="7212209" y="2376061"/>
              <a:ext cx="50463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lnSpc>
                  <a:spcPct val="80000"/>
                </a:lnSpc>
              </a:pPr>
              <a:r>
                <a:rPr lang="en-US" altLang="zh-CN" sz="2000" dirty="0">
                  <a:solidFill>
                    <a:srgbClr val="2D2D49"/>
                  </a:solidFill>
                  <a:latin typeface="Arial Rounded MT Bold" pitchFamily="34" charset="0"/>
                  <a:cs typeface="Times New Roman" pitchFamily="18" charset="0"/>
                </a:rPr>
                <a:t>B</a:t>
              </a:r>
              <a:endParaRPr lang="zh-CN" altLang="en-US" sz="2000" dirty="0">
                <a:solidFill>
                  <a:srgbClr val="2D2D49"/>
                </a:solidFill>
                <a:latin typeface="Arial Rounded MT Bold" pitchFamily="34" charset="0"/>
                <a:cs typeface="Times New Roman" pitchFamily="18" charset="0"/>
              </a:endParaRPr>
            </a:p>
          </p:txBody>
        </p:sp>
        <p:sp>
          <p:nvSpPr>
            <p:cNvPr id="30" name="TextBox 57"/>
            <p:cNvSpPr txBox="1"/>
            <p:nvPr/>
          </p:nvSpPr>
          <p:spPr>
            <a:xfrm>
              <a:off x="6515035" y="1420907"/>
              <a:ext cx="1890172" cy="415498"/>
            </a:xfrm>
            <a:prstGeom prst="rect">
              <a:avLst/>
            </a:prstGeom>
            <a:noFill/>
          </p:spPr>
          <p:txBody>
            <a:bodyPr>
              <a:spAutoFit/>
            </a:bodyPr>
            <a:lstStyle/>
            <a:p>
              <a:pPr algn="ctr" eaLnBrk="1" fontAlgn="auto" hangingPunct="1">
                <a:spcBef>
                  <a:spcPts val="0"/>
                </a:spcBef>
                <a:spcAft>
                  <a:spcPts val="0"/>
                </a:spcAft>
                <a:defRPr/>
              </a:pPr>
              <a:r>
                <a:rPr lang="zh-CN" altLang="en-US" sz="1050" b="1" kern="0" dirty="0">
                  <a:solidFill>
                    <a:schemeClr val="tx1">
                      <a:lumMod val="50000"/>
                      <a:lumOff val="50000"/>
                    </a:schemeClr>
                  </a:solidFill>
                  <a:latin typeface="宋体" pitchFamily="2" charset="-122"/>
                  <a:ea typeface="宋体" pitchFamily="2" charset="-122"/>
                  <a:cs typeface="Arial" pitchFamily="34" charset="0"/>
                </a:rPr>
                <a:t>请在此处输入您的文本</a:t>
              </a:r>
              <a:endParaRPr lang="en-US" altLang="zh-CN" sz="1050" b="1" kern="0" dirty="0">
                <a:solidFill>
                  <a:schemeClr val="tx1">
                    <a:lumMod val="50000"/>
                    <a:lumOff val="50000"/>
                  </a:schemeClr>
                </a:solidFill>
                <a:latin typeface="宋体" pitchFamily="2" charset="-122"/>
                <a:ea typeface="宋体" pitchFamily="2" charset="-122"/>
                <a:cs typeface="Arial" pitchFamily="34" charset="0"/>
              </a:endParaRPr>
            </a:p>
            <a:p>
              <a:pPr algn="ctr" eaLnBrk="1" fontAlgn="auto" hangingPunct="1">
                <a:spcBef>
                  <a:spcPts val="0"/>
                </a:spcBef>
                <a:spcAft>
                  <a:spcPts val="0"/>
                </a:spcAft>
                <a:defRPr/>
              </a:pPr>
              <a:r>
                <a:rPr lang="zh-CN" altLang="en-US" sz="1050" b="1" kern="0" dirty="0">
                  <a:solidFill>
                    <a:schemeClr val="tx1">
                      <a:lumMod val="50000"/>
                      <a:lumOff val="50000"/>
                    </a:schemeClr>
                  </a:solidFill>
                  <a:latin typeface="宋体" pitchFamily="2" charset="-122"/>
                  <a:ea typeface="宋体" pitchFamily="2" charset="-122"/>
                  <a:cs typeface="Arial" pitchFamily="34" charset="0"/>
                </a:rPr>
                <a:t>请在此处输入您的文本</a:t>
              </a:r>
              <a:endParaRPr lang="en-US" altLang="zh-CN" sz="1050" b="1" kern="0" dirty="0">
                <a:solidFill>
                  <a:schemeClr val="tx1">
                    <a:lumMod val="50000"/>
                    <a:lumOff val="50000"/>
                  </a:schemeClr>
                </a:solidFill>
                <a:latin typeface="宋体" pitchFamily="2" charset="-122"/>
                <a:ea typeface="宋体" pitchFamily="2" charset="-122"/>
              </a:endParaRPr>
            </a:p>
          </p:txBody>
        </p:sp>
        <p:sp>
          <p:nvSpPr>
            <p:cNvPr id="31" name="椭圆 3"/>
            <p:cNvSpPr/>
            <p:nvPr/>
          </p:nvSpPr>
          <p:spPr>
            <a:xfrm>
              <a:off x="6620744" y="2669276"/>
              <a:ext cx="1637226" cy="604050"/>
            </a:xfrm>
            <a:custGeom>
              <a:avLst/>
              <a:gdLst>
                <a:gd name="connsiteX0" fmla="*/ 1819599 w 2302409"/>
                <a:gd name="connsiteY0" fmla="*/ 0 h 943122"/>
                <a:gd name="connsiteX1" fmla="*/ 2302409 w 2302409"/>
                <a:gd name="connsiteY1" fmla="*/ 391014 h 943122"/>
                <a:gd name="connsiteX2" fmla="*/ 1154885 w 2302409"/>
                <a:gd name="connsiteY2" fmla="*/ 943088 h 943122"/>
                <a:gd name="connsiteX3" fmla="*/ 0 w 2302409"/>
                <a:gd name="connsiteY3" fmla="*/ 406582 h 943122"/>
                <a:gd name="connsiteX4" fmla="*/ 459006 w 2302409"/>
                <a:gd name="connsiteY4" fmla="*/ 19413 h 943122"/>
                <a:gd name="connsiteX5" fmla="*/ 1150684 w 2302409"/>
                <a:gd name="connsiteY5" fmla="*/ 321815 h 943122"/>
                <a:gd name="connsiteX6" fmla="*/ 1819599 w 2302409"/>
                <a:gd name="connsiteY6" fmla="*/ 0 h 943122"/>
                <a:gd name="connsiteX0" fmla="*/ 1856544 w 2302409"/>
                <a:gd name="connsiteY0" fmla="*/ 1264 h 923709"/>
                <a:gd name="connsiteX1" fmla="*/ 2302409 w 2302409"/>
                <a:gd name="connsiteY1" fmla="*/ 371601 h 923709"/>
                <a:gd name="connsiteX2" fmla="*/ 1154885 w 2302409"/>
                <a:gd name="connsiteY2" fmla="*/ 923675 h 923709"/>
                <a:gd name="connsiteX3" fmla="*/ 0 w 2302409"/>
                <a:gd name="connsiteY3" fmla="*/ 387169 h 923709"/>
                <a:gd name="connsiteX4" fmla="*/ 459006 w 2302409"/>
                <a:gd name="connsiteY4" fmla="*/ 0 h 923709"/>
                <a:gd name="connsiteX5" fmla="*/ 1150684 w 2302409"/>
                <a:gd name="connsiteY5" fmla="*/ 302402 h 923709"/>
                <a:gd name="connsiteX6" fmla="*/ 1856544 w 2302409"/>
                <a:gd name="connsiteY6" fmla="*/ 1264 h 923709"/>
                <a:gd name="connsiteX0" fmla="*/ 1828835 w 2274700"/>
                <a:gd name="connsiteY0" fmla="*/ 1264 h 923747"/>
                <a:gd name="connsiteX1" fmla="*/ 2274700 w 2274700"/>
                <a:gd name="connsiteY1" fmla="*/ 371601 h 923747"/>
                <a:gd name="connsiteX2" fmla="*/ 1127176 w 2274700"/>
                <a:gd name="connsiteY2" fmla="*/ 923675 h 923747"/>
                <a:gd name="connsiteX3" fmla="*/ 0 w 2274700"/>
                <a:gd name="connsiteY3" fmla="*/ 397509 h 923747"/>
                <a:gd name="connsiteX4" fmla="*/ 431297 w 2274700"/>
                <a:gd name="connsiteY4" fmla="*/ 0 h 923747"/>
                <a:gd name="connsiteX5" fmla="*/ 1122975 w 2274700"/>
                <a:gd name="connsiteY5" fmla="*/ 302402 h 923747"/>
                <a:gd name="connsiteX6" fmla="*/ 1828835 w 2274700"/>
                <a:gd name="connsiteY6" fmla="*/ 1264 h 923747"/>
                <a:gd name="connsiteX0" fmla="*/ 1828835 w 2237755"/>
                <a:gd name="connsiteY0" fmla="*/ 1264 h 923747"/>
                <a:gd name="connsiteX1" fmla="*/ 2237755 w 2237755"/>
                <a:gd name="connsiteY1" fmla="*/ 371601 h 923747"/>
                <a:gd name="connsiteX2" fmla="*/ 1127176 w 2237755"/>
                <a:gd name="connsiteY2" fmla="*/ 923675 h 923747"/>
                <a:gd name="connsiteX3" fmla="*/ 0 w 2237755"/>
                <a:gd name="connsiteY3" fmla="*/ 397509 h 923747"/>
                <a:gd name="connsiteX4" fmla="*/ 431297 w 2237755"/>
                <a:gd name="connsiteY4" fmla="*/ 0 h 923747"/>
                <a:gd name="connsiteX5" fmla="*/ 1122975 w 2237755"/>
                <a:gd name="connsiteY5" fmla="*/ 302402 h 923747"/>
                <a:gd name="connsiteX6" fmla="*/ 1828835 w 2237755"/>
                <a:gd name="connsiteY6" fmla="*/ 1264 h 923747"/>
                <a:gd name="connsiteX0" fmla="*/ 1828835 w 2237755"/>
                <a:gd name="connsiteY0" fmla="*/ 1264 h 923678"/>
                <a:gd name="connsiteX1" fmla="*/ 2237755 w 2237755"/>
                <a:gd name="connsiteY1" fmla="*/ 392279 h 923678"/>
                <a:gd name="connsiteX2" fmla="*/ 1127176 w 2237755"/>
                <a:gd name="connsiteY2" fmla="*/ 923675 h 923678"/>
                <a:gd name="connsiteX3" fmla="*/ 0 w 2237755"/>
                <a:gd name="connsiteY3" fmla="*/ 397509 h 923678"/>
                <a:gd name="connsiteX4" fmla="*/ 431297 w 2237755"/>
                <a:gd name="connsiteY4" fmla="*/ 0 h 923678"/>
                <a:gd name="connsiteX5" fmla="*/ 1122975 w 2237755"/>
                <a:gd name="connsiteY5" fmla="*/ 302402 h 923678"/>
                <a:gd name="connsiteX6" fmla="*/ 1828835 w 2237755"/>
                <a:gd name="connsiteY6" fmla="*/ 1264 h 92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755" h="923678">
                  <a:moveTo>
                    <a:pt x="1828835" y="1264"/>
                  </a:moveTo>
                  <a:lnTo>
                    <a:pt x="2237755" y="392279"/>
                  </a:lnTo>
                  <a:cubicBezTo>
                    <a:pt x="1957146" y="738766"/>
                    <a:pt x="1500135" y="922803"/>
                    <a:pt x="1127176" y="923675"/>
                  </a:cubicBezTo>
                  <a:cubicBezTo>
                    <a:pt x="754217" y="924547"/>
                    <a:pt x="285269" y="740170"/>
                    <a:pt x="0" y="397509"/>
                  </a:cubicBezTo>
                  <a:cubicBezTo>
                    <a:pt x="159159" y="265007"/>
                    <a:pt x="272138" y="132502"/>
                    <a:pt x="431297" y="0"/>
                  </a:cubicBezTo>
                  <a:cubicBezTo>
                    <a:pt x="597587" y="199744"/>
                    <a:pt x="890052" y="302191"/>
                    <a:pt x="1122975" y="302402"/>
                  </a:cubicBezTo>
                  <a:cubicBezTo>
                    <a:pt x="1355898" y="302613"/>
                    <a:pt x="1665262" y="203238"/>
                    <a:pt x="1828835" y="1264"/>
                  </a:cubicBezTo>
                  <a:close/>
                </a:path>
              </a:pathLst>
            </a:custGeom>
            <a:solidFill>
              <a:srgbClr val="2D2D49"/>
            </a:solidFill>
            <a:ln w="25400" cap="flat" cmpd="sng" algn="ctr">
              <a:noFill/>
              <a:prstDash val="solid"/>
            </a:ln>
            <a:effectLst/>
          </p:spPr>
          <p:txBody>
            <a:bodyPr lIns="0" tIns="180000" rIns="0" bIns="0" anchor="ctr"/>
            <a:lstStyle/>
            <a:p>
              <a:pPr algn="ctr" eaLnBrk="1" fontAlgn="auto" hangingPunct="1">
                <a:spcBef>
                  <a:spcPts val="0"/>
                </a:spcBef>
                <a:spcAft>
                  <a:spcPts val="0"/>
                </a:spcAft>
                <a:defRPr/>
              </a:pPr>
              <a:r>
                <a:rPr lang="zh-CN" altLang="en-US" sz="1600" kern="0" dirty="0">
                  <a:solidFill>
                    <a:sysClr val="window" lastClr="FFFFFF"/>
                  </a:solidFill>
                  <a:latin typeface="微软雅黑" pitchFamily="34" charset="-122"/>
                  <a:ea typeface="微软雅黑" pitchFamily="34" charset="-122"/>
                </a:rPr>
                <a:t>标题</a:t>
              </a:r>
            </a:p>
          </p:txBody>
        </p:sp>
      </p:grpSp>
      <p:sp>
        <p:nvSpPr>
          <p:cNvPr id="32" name="TextBox 31"/>
          <p:cNvSpPr txBox="1"/>
          <p:nvPr/>
        </p:nvSpPr>
        <p:spPr>
          <a:xfrm>
            <a:off x="827584" y="195486"/>
            <a:ext cx="1643399" cy="369332"/>
          </a:xfrm>
          <a:prstGeom prst="rect">
            <a:avLst/>
          </a:prstGeom>
          <a:noFill/>
        </p:spPr>
        <p:txBody>
          <a:bodyPr wrap="none" rtlCol="0">
            <a:spAutoFit/>
          </a:bodyPr>
          <a:lstStyle/>
          <a:p>
            <a:r>
              <a:rPr lang="en-US" altLang="zh-CN" dirty="0" smtClean="0">
                <a:solidFill>
                  <a:srgbClr val="E93D2B"/>
                </a:solidFill>
                <a:latin typeface="Impact" pitchFamily="34" charset="0"/>
              </a:rPr>
              <a:t>DESIGN</a:t>
            </a:r>
            <a:r>
              <a:rPr lang="en-US" altLang="zh-CN" b="1" dirty="0" smtClean="0">
                <a:latin typeface="+mn-ea"/>
              </a:rPr>
              <a:t>|</a:t>
            </a:r>
            <a:r>
              <a:rPr lang="en-US" altLang="zh-CN" dirty="0" smtClean="0">
                <a:solidFill>
                  <a:schemeClr val="tx1">
                    <a:lumMod val="75000"/>
                    <a:lumOff val="25000"/>
                  </a:schemeClr>
                </a:solidFill>
                <a:latin typeface="微软雅黑" pitchFamily="34" charset="-122"/>
                <a:ea typeface="微软雅黑" pitchFamily="34" charset="-122"/>
              </a:rPr>
              <a:t>LOGO</a:t>
            </a:r>
            <a:endParaRPr lang="zh-CN" altLang="en-US"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14255559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250" fill="hold"/>
                                        <p:tgtEl>
                                          <p:spTgt spid="20"/>
                                        </p:tgtEl>
                                        <p:attrNameLst>
                                          <p:attrName>ppt_x</p:attrName>
                                        </p:attrNameLst>
                                      </p:cBhvr>
                                      <p:tavLst>
                                        <p:tav tm="0">
                                          <p:val>
                                            <p:strVal val="#ppt_x"/>
                                          </p:val>
                                        </p:tav>
                                        <p:tav tm="100000">
                                          <p:val>
                                            <p:strVal val="#ppt_x"/>
                                          </p:val>
                                        </p:tav>
                                      </p:tavLst>
                                    </p:anim>
                                    <p:anim calcmode="lin" valueType="num">
                                      <p:cBhvr additive="base">
                                        <p:cTn id="8" dur="125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250" fill="hold"/>
                                        <p:tgtEl>
                                          <p:spTgt spid="2"/>
                                        </p:tgtEl>
                                        <p:attrNameLst>
                                          <p:attrName>ppt_x</p:attrName>
                                        </p:attrNameLst>
                                      </p:cBhvr>
                                      <p:tavLst>
                                        <p:tav tm="0">
                                          <p:val>
                                            <p:strVal val="#ppt_x"/>
                                          </p:val>
                                        </p:tav>
                                        <p:tav tm="100000">
                                          <p:val>
                                            <p:strVal val="#ppt_x"/>
                                          </p:val>
                                        </p:tav>
                                      </p:tavLst>
                                    </p:anim>
                                    <p:anim calcmode="lin" valueType="num">
                                      <p:cBhvr additive="base">
                                        <p:cTn id="12" dur="12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250" fill="hold"/>
                                        <p:tgtEl>
                                          <p:spTgt spid="8"/>
                                        </p:tgtEl>
                                        <p:attrNameLst>
                                          <p:attrName>ppt_x</p:attrName>
                                        </p:attrNameLst>
                                      </p:cBhvr>
                                      <p:tavLst>
                                        <p:tav tm="0">
                                          <p:val>
                                            <p:strVal val="#ppt_x"/>
                                          </p:val>
                                        </p:tav>
                                        <p:tav tm="100000">
                                          <p:val>
                                            <p:strVal val="#ppt_x"/>
                                          </p:val>
                                        </p:tav>
                                      </p:tavLst>
                                    </p:anim>
                                    <p:anim calcmode="lin" valueType="num">
                                      <p:cBhvr additive="base">
                                        <p:cTn id="16" dur="125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250" fill="hold"/>
                                        <p:tgtEl>
                                          <p:spTgt spid="14"/>
                                        </p:tgtEl>
                                        <p:attrNameLst>
                                          <p:attrName>ppt_x</p:attrName>
                                        </p:attrNameLst>
                                      </p:cBhvr>
                                      <p:tavLst>
                                        <p:tav tm="0">
                                          <p:val>
                                            <p:strVal val="#ppt_x"/>
                                          </p:val>
                                        </p:tav>
                                        <p:tav tm="100000">
                                          <p:val>
                                            <p:strVal val="#ppt_x"/>
                                          </p:val>
                                        </p:tav>
                                      </p:tavLst>
                                    </p:anim>
                                    <p:anim calcmode="lin" valueType="num">
                                      <p:cBhvr additive="base">
                                        <p:cTn id="20" dur="1250" fill="hold"/>
                                        <p:tgtEl>
                                          <p:spTgt spid="14"/>
                                        </p:tgtEl>
                                        <p:attrNameLst>
                                          <p:attrName>ppt_y</p:attrName>
                                        </p:attrNameLst>
                                      </p:cBhvr>
                                      <p:tavLst>
                                        <p:tav tm="0">
                                          <p:val>
                                            <p:strVal val="0-#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250" fill="hold"/>
                                        <p:tgtEl>
                                          <p:spTgt spid="26"/>
                                        </p:tgtEl>
                                        <p:attrNameLst>
                                          <p:attrName>ppt_x</p:attrName>
                                        </p:attrNameLst>
                                      </p:cBhvr>
                                      <p:tavLst>
                                        <p:tav tm="0">
                                          <p:val>
                                            <p:strVal val="#ppt_x"/>
                                          </p:val>
                                        </p:tav>
                                        <p:tav tm="100000">
                                          <p:val>
                                            <p:strVal val="#ppt_x"/>
                                          </p:val>
                                        </p:tav>
                                      </p:tavLst>
                                    </p:anim>
                                    <p:anim calcmode="lin" valueType="num">
                                      <p:cBhvr additive="base">
                                        <p:cTn id="24" dur="125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9592" y="3161789"/>
            <a:ext cx="7034213" cy="921167"/>
            <a:chOff x="971550" y="3508375"/>
            <a:chExt cx="7034213" cy="921167"/>
          </a:xfrm>
        </p:grpSpPr>
        <p:sp>
          <p:nvSpPr>
            <p:cNvPr id="3" name="椭圆 8"/>
            <p:cNvSpPr>
              <a:spLocks noChangeArrowheads="1"/>
            </p:cNvSpPr>
            <p:nvPr/>
          </p:nvSpPr>
          <p:spPr bwMode="auto">
            <a:xfrm>
              <a:off x="971550" y="3508375"/>
              <a:ext cx="7034213" cy="790575"/>
            </a:xfrm>
            <a:custGeom>
              <a:avLst/>
              <a:gdLst>
                <a:gd name="T0" fmla="*/ 0 w 7034766"/>
                <a:gd name="T1" fmla="*/ 0 h 791278"/>
                <a:gd name="T2" fmla="*/ 7034766 w 7034766"/>
                <a:gd name="T3" fmla="*/ 791278 h 791278"/>
              </a:gdLst>
              <a:ahLst/>
              <a:cxnLst/>
              <a:rect l="T0" t="T1" r="T2" b="T3"/>
              <a:pathLst>
                <a:path w="7034766" h="791278">
                  <a:moveTo>
                    <a:pt x="3517383" y="0"/>
                  </a:moveTo>
                  <a:cubicBezTo>
                    <a:pt x="5027813" y="0"/>
                    <a:pt x="6344283" y="318829"/>
                    <a:pt x="7034766" y="791278"/>
                  </a:cubicBezTo>
                  <a:cubicBezTo>
                    <a:pt x="6205735" y="440222"/>
                    <a:pt x="4938050" y="216024"/>
                    <a:pt x="3517383" y="216024"/>
                  </a:cubicBezTo>
                  <a:cubicBezTo>
                    <a:pt x="2096717" y="216024"/>
                    <a:pt x="829032" y="440222"/>
                    <a:pt x="0" y="791278"/>
                  </a:cubicBezTo>
                  <a:cubicBezTo>
                    <a:pt x="690483" y="318829"/>
                    <a:pt x="2006953" y="0"/>
                    <a:pt x="3517383" y="0"/>
                  </a:cubicBezTo>
                  <a:close/>
                </a:path>
              </a:pathLst>
            </a:custGeom>
            <a:solidFill>
              <a:schemeClr val="tx1">
                <a:lumMod val="65000"/>
                <a:lumOff val="35000"/>
              </a:schemeClr>
            </a:solidFill>
            <a:ln>
              <a:noFill/>
            </a:ln>
            <a:extLst>
              <a:ext uri="{91240B29-F687-4F45-9708-019B960494DF}">
                <a14:hiddenLine xmlns:a14="http://schemas.microsoft.com/office/drawing/2010/main" xmlns="" w="57150" cap="flat" cmpd="sng">
                  <a:solidFill>
                    <a:srgbClr val="395E8A"/>
                  </a:solidFill>
                  <a:bevel/>
                  <a:headEnd/>
                  <a:tailEnd/>
                </a14:hiddenLine>
              </a:ext>
            </a:extLst>
          </p:spPr>
          <p:txBody>
            <a:bodyPr anchor="ctr"/>
            <a:lstStyle/>
            <a:p>
              <a:pPr algn="ctr"/>
              <a:endParaRPr lang="zh-CN" altLang="zh-CN">
                <a:solidFill>
                  <a:srgbClr val="FFFFFF"/>
                </a:solidFill>
                <a:latin typeface="微软雅黑" pitchFamily="34" charset="-122"/>
                <a:ea typeface="微软雅黑" pitchFamily="34" charset="-122"/>
                <a:sym typeface="微软雅黑" pitchFamily="34" charset="-122"/>
              </a:endParaRPr>
            </a:p>
          </p:txBody>
        </p:sp>
        <p:sp>
          <p:nvSpPr>
            <p:cNvPr id="4" name="TextBox 87"/>
            <p:cNvSpPr>
              <a:spLocks noChangeArrowheads="1"/>
            </p:cNvSpPr>
            <p:nvPr/>
          </p:nvSpPr>
          <p:spPr bwMode="auto">
            <a:xfrm>
              <a:off x="2181225" y="4090988"/>
              <a:ext cx="461962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600" b="1" dirty="0">
                  <a:solidFill>
                    <a:srgbClr val="D62817"/>
                  </a:solidFill>
                  <a:latin typeface="微软雅黑" pitchFamily="34" charset="-122"/>
                  <a:ea typeface="微软雅黑" pitchFamily="34" charset="-122"/>
                </a:rPr>
                <a:t>请在此处输入您的文本请在此处输入您的文本</a:t>
              </a:r>
              <a:endParaRPr lang="zh-CN" altLang="en-US" sz="1600" b="1" dirty="0">
                <a:solidFill>
                  <a:srgbClr val="D62817"/>
                </a:solidFill>
                <a:latin typeface="微软雅黑" pitchFamily="34" charset="-122"/>
                <a:ea typeface="微软雅黑" pitchFamily="34" charset="-122"/>
                <a:sym typeface="微软雅黑" pitchFamily="34" charset="-122"/>
              </a:endParaRPr>
            </a:p>
          </p:txBody>
        </p:sp>
      </p:grpSp>
      <p:grpSp>
        <p:nvGrpSpPr>
          <p:cNvPr id="5" name="组合 4"/>
          <p:cNvGrpSpPr/>
          <p:nvPr/>
        </p:nvGrpSpPr>
        <p:grpSpPr>
          <a:xfrm>
            <a:off x="3555480" y="691639"/>
            <a:ext cx="1728787" cy="2555875"/>
            <a:chOff x="3627438" y="1038225"/>
            <a:chExt cx="1728787" cy="2555875"/>
          </a:xfrm>
        </p:grpSpPr>
        <p:grpSp>
          <p:nvGrpSpPr>
            <p:cNvPr id="6" name="Group 5"/>
            <p:cNvGrpSpPr>
              <a:grpSpLocks/>
            </p:cNvGrpSpPr>
            <p:nvPr/>
          </p:nvGrpSpPr>
          <p:grpSpPr bwMode="auto">
            <a:xfrm>
              <a:off x="3627438" y="1865313"/>
              <a:ext cx="1728787" cy="1728787"/>
              <a:chOff x="0" y="0"/>
              <a:chExt cx="1728192" cy="1728192"/>
            </a:xfrm>
          </p:grpSpPr>
          <p:sp>
            <p:nvSpPr>
              <p:cNvPr id="8" name="五角星 68"/>
              <p:cNvSpPr>
                <a:spLocks noChangeArrowheads="1"/>
              </p:cNvSpPr>
              <p:nvPr/>
            </p:nvSpPr>
            <p:spPr bwMode="auto">
              <a:xfrm>
                <a:off x="0" y="0"/>
                <a:ext cx="1728192" cy="1728192"/>
              </a:xfrm>
              <a:prstGeom prst="star5">
                <a:avLst/>
              </a:prstGeom>
              <a:solidFill>
                <a:srgbClr val="E93D2B"/>
              </a:solidFill>
              <a:ln>
                <a:noFill/>
              </a:ln>
              <a:extLst>
                <a:ext uri="{91240B29-F687-4F45-9708-019B960494DF}">
                  <a14:hiddenLine xmlns:a14="http://schemas.microsoft.com/office/drawing/2010/main" xmlns="" w="57150" cap="flat" cmpd="sng">
                    <a:solidFill>
                      <a:srgbClr val="395E8A"/>
                    </a:solidFill>
                    <a:bevel/>
                    <a:headEnd/>
                    <a:tailEnd/>
                  </a14:hiddenLine>
                </a:ext>
              </a:extLst>
            </p:spPr>
            <p:txBody>
              <a:bodyPr anchor="ctr"/>
              <a:lstStyle/>
              <a:p>
                <a:pPr algn="ctr"/>
                <a:endParaRPr lang="zh-CN" altLang="zh-CN">
                  <a:solidFill>
                    <a:srgbClr val="FFFFFF"/>
                  </a:solidFill>
                  <a:latin typeface="微软雅黑" pitchFamily="34" charset="-122"/>
                  <a:ea typeface="微软雅黑" pitchFamily="34" charset="-122"/>
                  <a:sym typeface="微软雅黑" pitchFamily="34" charset="-122"/>
                </a:endParaRPr>
              </a:p>
            </p:txBody>
          </p:sp>
          <p:sp>
            <p:nvSpPr>
              <p:cNvPr id="9" name="五角星 32"/>
              <p:cNvSpPr>
                <a:spLocks noChangeArrowheads="1"/>
              </p:cNvSpPr>
              <p:nvPr/>
            </p:nvSpPr>
            <p:spPr bwMode="auto">
              <a:xfrm>
                <a:off x="330116" y="1204861"/>
                <a:ext cx="1067960" cy="523331"/>
              </a:xfrm>
              <a:custGeom>
                <a:avLst/>
                <a:gdLst>
                  <a:gd name="T0" fmla="*/ 0 w 1067960"/>
                  <a:gd name="T1" fmla="*/ 0 h 523331"/>
                  <a:gd name="T2" fmla="*/ 1067960 w 1067960"/>
                  <a:gd name="T3" fmla="*/ 523331 h 523331"/>
                </a:gdLst>
                <a:ahLst/>
                <a:cxnLst/>
                <a:rect l="T0" t="T1" r="T2" b="T3"/>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close/>
                  </a:path>
                </a:pathLst>
              </a:custGeom>
              <a:solidFill>
                <a:srgbClr val="C00000"/>
              </a:solidFill>
              <a:ln>
                <a:noFill/>
              </a:ln>
              <a:extLst>
                <a:ext uri="{91240B29-F687-4F45-9708-019B960494DF}">
                  <a14:hiddenLine xmlns:a14="http://schemas.microsoft.com/office/drawing/2010/main" xmlns="" w="57150" cap="flat" cmpd="sng">
                    <a:solidFill>
                      <a:srgbClr val="395E8A"/>
                    </a:solidFill>
                    <a:bevel/>
                    <a:headEnd/>
                    <a:tailEnd/>
                  </a14:hiddenLine>
                </a:ext>
              </a:extLst>
            </p:spPr>
            <p:txBody>
              <a:bodyPr anchor="ctr"/>
              <a:lstStyle/>
              <a:p>
                <a:pPr algn="ctr"/>
                <a:endParaRPr lang="zh-CN" altLang="zh-CN">
                  <a:solidFill>
                    <a:srgbClr val="FFFFFF"/>
                  </a:solidFill>
                  <a:latin typeface="微软雅黑" pitchFamily="34" charset="-122"/>
                  <a:ea typeface="微软雅黑" pitchFamily="34" charset="-122"/>
                  <a:sym typeface="微软雅黑" pitchFamily="34" charset="-122"/>
                </a:endParaRPr>
              </a:p>
            </p:txBody>
          </p:sp>
          <p:sp>
            <p:nvSpPr>
              <p:cNvPr id="10" name="TextBox 70"/>
              <p:cNvSpPr>
                <a:spLocks noChangeArrowheads="1"/>
              </p:cNvSpPr>
              <p:nvPr/>
            </p:nvSpPr>
            <p:spPr bwMode="auto">
              <a:xfrm>
                <a:off x="606653" y="479375"/>
                <a:ext cx="514885"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4400" dirty="0" smtClean="0">
                    <a:solidFill>
                      <a:srgbClr val="FFFFFF"/>
                    </a:solidFill>
                    <a:latin typeface="微软雅黑" pitchFamily="34" charset="-122"/>
                    <a:ea typeface="微软雅黑" pitchFamily="34" charset="-122"/>
                    <a:sym typeface="微软雅黑" pitchFamily="34" charset="-122"/>
                  </a:rPr>
                  <a:t>3</a:t>
                </a:r>
                <a:endParaRPr lang="zh-CN" altLang="en-US" sz="4400" dirty="0">
                  <a:solidFill>
                    <a:srgbClr val="FFFFFF"/>
                  </a:solidFill>
                  <a:latin typeface="微软雅黑" pitchFamily="34" charset="-122"/>
                  <a:ea typeface="微软雅黑" pitchFamily="34" charset="-122"/>
                  <a:sym typeface="微软雅黑" pitchFamily="34" charset="-122"/>
                </a:endParaRPr>
              </a:p>
            </p:txBody>
          </p:sp>
        </p:grpSp>
        <p:sp>
          <p:nvSpPr>
            <p:cNvPr id="7" name="TextBox 88"/>
            <p:cNvSpPr>
              <a:spLocks noChangeArrowheads="1"/>
            </p:cNvSpPr>
            <p:nvPr/>
          </p:nvSpPr>
          <p:spPr bwMode="auto">
            <a:xfrm>
              <a:off x="3744913" y="1038225"/>
              <a:ext cx="150018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000" dirty="0">
                  <a:solidFill>
                    <a:schemeClr val="tx1">
                      <a:lumMod val="65000"/>
                      <a:lumOff val="35000"/>
                    </a:schemeClr>
                  </a:solidFill>
                  <a:latin typeface="宋体" pitchFamily="2" charset="-122"/>
                  <a:ea typeface="宋体" pitchFamily="2" charset="-122"/>
                </a:rPr>
                <a:t>请在此处输入您的文本请在此处输入您的文本</a:t>
              </a:r>
              <a:endParaRPr lang="zh-CN" altLang="en-US" sz="1000" dirty="0">
                <a:solidFill>
                  <a:schemeClr val="tx1">
                    <a:lumMod val="65000"/>
                    <a:lumOff val="35000"/>
                  </a:schemeClr>
                </a:solidFill>
                <a:latin typeface="微软雅黑" pitchFamily="34" charset="-122"/>
                <a:ea typeface="微软雅黑" pitchFamily="34" charset="-122"/>
                <a:sym typeface="微软雅黑" pitchFamily="34" charset="-122"/>
              </a:endParaRPr>
            </a:p>
          </p:txBody>
        </p:sp>
      </p:grpSp>
      <p:grpSp>
        <p:nvGrpSpPr>
          <p:cNvPr id="11" name="组合 10"/>
          <p:cNvGrpSpPr/>
          <p:nvPr/>
        </p:nvGrpSpPr>
        <p:grpSpPr>
          <a:xfrm>
            <a:off x="2080692" y="1145664"/>
            <a:ext cx="1528763" cy="2232025"/>
            <a:chOff x="2152650" y="1492250"/>
            <a:chExt cx="1528763" cy="2232025"/>
          </a:xfrm>
        </p:grpSpPr>
        <p:grpSp>
          <p:nvGrpSpPr>
            <p:cNvPr id="12" name="Group 9"/>
            <p:cNvGrpSpPr>
              <a:grpSpLocks/>
            </p:cNvGrpSpPr>
            <p:nvPr/>
          </p:nvGrpSpPr>
          <p:grpSpPr bwMode="auto">
            <a:xfrm rot="21120000">
              <a:off x="2282825" y="2327275"/>
              <a:ext cx="1398588" cy="1397000"/>
              <a:chOff x="0" y="0"/>
              <a:chExt cx="1728192" cy="1728192"/>
            </a:xfrm>
          </p:grpSpPr>
          <p:sp>
            <p:nvSpPr>
              <p:cNvPr id="14" name="五角星 72"/>
              <p:cNvSpPr>
                <a:spLocks noChangeArrowheads="1"/>
              </p:cNvSpPr>
              <p:nvPr/>
            </p:nvSpPr>
            <p:spPr bwMode="auto">
              <a:xfrm>
                <a:off x="0" y="0"/>
                <a:ext cx="1728192" cy="1728192"/>
              </a:xfrm>
              <a:prstGeom prst="star5">
                <a:avLst/>
              </a:prstGeom>
              <a:solidFill>
                <a:srgbClr val="2D2D49"/>
              </a:solidFill>
              <a:ln>
                <a:noFill/>
              </a:ln>
              <a:extLst>
                <a:ext uri="{91240B29-F687-4F45-9708-019B960494DF}">
                  <a14:hiddenLine xmlns:a14="http://schemas.microsoft.com/office/drawing/2010/main" xmlns="" w="57150" cap="flat" cmpd="sng">
                    <a:solidFill>
                      <a:srgbClr val="395E8A"/>
                    </a:solidFill>
                    <a:bevel/>
                    <a:headEnd/>
                    <a:tailEnd/>
                  </a14:hiddenLine>
                </a:ext>
              </a:extLst>
            </p:spPr>
            <p:txBody>
              <a:bodyPr anchor="ctr"/>
              <a:lstStyle/>
              <a:p>
                <a:pPr algn="ctr"/>
                <a:endParaRPr lang="zh-CN" altLang="zh-CN">
                  <a:solidFill>
                    <a:srgbClr val="FFFFFF"/>
                  </a:solidFill>
                  <a:latin typeface="微软雅黑" pitchFamily="34" charset="-122"/>
                  <a:ea typeface="微软雅黑" pitchFamily="34" charset="-122"/>
                  <a:sym typeface="微软雅黑" pitchFamily="34" charset="-122"/>
                </a:endParaRPr>
              </a:p>
            </p:txBody>
          </p:sp>
          <p:sp>
            <p:nvSpPr>
              <p:cNvPr id="15" name="五角星 32"/>
              <p:cNvSpPr>
                <a:spLocks noChangeArrowheads="1"/>
              </p:cNvSpPr>
              <p:nvPr/>
            </p:nvSpPr>
            <p:spPr bwMode="auto">
              <a:xfrm>
                <a:off x="330116" y="1204861"/>
                <a:ext cx="1067960" cy="523331"/>
              </a:xfrm>
              <a:custGeom>
                <a:avLst/>
                <a:gdLst>
                  <a:gd name="T0" fmla="*/ 0 w 1067960"/>
                  <a:gd name="T1" fmla="*/ 0 h 523331"/>
                  <a:gd name="T2" fmla="*/ 1067960 w 1067960"/>
                  <a:gd name="T3" fmla="*/ 523331 h 523331"/>
                </a:gdLst>
                <a:ahLst/>
                <a:cxnLst/>
                <a:rect l="T0" t="T1" r="T2" b="T3"/>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close/>
                  </a:path>
                </a:pathLst>
              </a:custGeom>
              <a:solidFill>
                <a:srgbClr val="444470"/>
              </a:solidFill>
              <a:ln>
                <a:noFill/>
              </a:ln>
              <a:extLst>
                <a:ext uri="{91240B29-F687-4F45-9708-019B960494DF}">
                  <a14:hiddenLine xmlns:a14="http://schemas.microsoft.com/office/drawing/2010/main" xmlns="" w="57150" cap="flat" cmpd="sng">
                    <a:solidFill>
                      <a:srgbClr val="395E8A"/>
                    </a:solidFill>
                    <a:bevel/>
                    <a:headEnd/>
                    <a:tailEnd/>
                  </a14:hiddenLine>
                </a:ext>
              </a:extLst>
            </p:spPr>
            <p:txBody>
              <a:bodyPr anchor="ctr"/>
              <a:lstStyle/>
              <a:p>
                <a:pPr algn="ctr"/>
                <a:endParaRPr lang="zh-CN" altLang="zh-CN">
                  <a:solidFill>
                    <a:srgbClr val="FFFFFF"/>
                  </a:solidFill>
                  <a:latin typeface="微软雅黑" pitchFamily="34" charset="-122"/>
                  <a:ea typeface="微软雅黑" pitchFamily="34" charset="-122"/>
                  <a:sym typeface="微软雅黑" pitchFamily="34" charset="-122"/>
                </a:endParaRPr>
              </a:p>
            </p:txBody>
          </p:sp>
          <p:sp>
            <p:nvSpPr>
              <p:cNvPr id="16" name="TextBox 74"/>
              <p:cNvSpPr>
                <a:spLocks noChangeArrowheads="1"/>
              </p:cNvSpPr>
              <p:nvPr/>
            </p:nvSpPr>
            <p:spPr bwMode="auto">
              <a:xfrm>
                <a:off x="582524" y="479375"/>
                <a:ext cx="563145" cy="7989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3600">
                    <a:solidFill>
                      <a:srgbClr val="FFFFFF"/>
                    </a:solidFill>
                    <a:latin typeface="微软雅黑" pitchFamily="34" charset="-122"/>
                    <a:ea typeface="微软雅黑" pitchFamily="34" charset="-122"/>
                    <a:sym typeface="微软雅黑" pitchFamily="34" charset="-122"/>
                  </a:rPr>
                  <a:t>2</a:t>
                </a:r>
                <a:endParaRPr lang="zh-CN" altLang="en-US" sz="3600">
                  <a:solidFill>
                    <a:srgbClr val="FFFFFF"/>
                  </a:solidFill>
                  <a:latin typeface="微软雅黑" pitchFamily="34" charset="-122"/>
                  <a:ea typeface="微软雅黑" pitchFamily="34" charset="-122"/>
                  <a:sym typeface="微软雅黑" pitchFamily="34" charset="-122"/>
                </a:endParaRPr>
              </a:p>
            </p:txBody>
          </p:sp>
        </p:grpSp>
        <p:sp>
          <p:nvSpPr>
            <p:cNvPr id="13" name="TextBox 89"/>
            <p:cNvSpPr>
              <a:spLocks noChangeArrowheads="1"/>
            </p:cNvSpPr>
            <p:nvPr/>
          </p:nvSpPr>
          <p:spPr bwMode="auto">
            <a:xfrm>
              <a:off x="2152650" y="1492250"/>
              <a:ext cx="15017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000" dirty="0">
                  <a:solidFill>
                    <a:schemeClr val="tx1">
                      <a:lumMod val="65000"/>
                      <a:lumOff val="35000"/>
                    </a:schemeClr>
                  </a:solidFill>
                  <a:latin typeface="宋体" pitchFamily="2" charset="-122"/>
                  <a:ea typeface="宋体" pitchFamily="2" charset="-122"/>
                </a:rPr>
                <a:t>请在此处输入您的文本请在此处输入您的文本</a:t>
              </a:r>
              <a:endParaRPr lang="zh-CN" altLang="en-US" sz="1000" dirty="0">
                <a:solidFill>
                  <a:schemeClr val="tx1">
                    <a:lumMod val="65000"/>
                    <a:lumOff val="35000"/>
                  </a:schemeClr>
                </a:solidFill>
                <a:latin typeface="微软雅黑" pitchFamily="34" charset="-122"/>
                <a:ea typeface="微软雅黑" pitchFamily="34" charset="-122"/>
                <a:sym typeface="微软雅黑" pitchFamily="34" charset="-122"/>
              </a:endParaRPr>
            </a:p>
          </p:txBody>
        </p:sp>
      </p:grpSp>
      <p:grpSp>
        <p:nvGrpSpPr>
          <p:cNvPr id="17" name="组合 16"/>
          <p:cNvGrpSpPr/>
          <p:nvPr/>
        </p:nvGrpSpPr>
        <p:grpSpPr>
          <a:xfrm>
            <a:off x="5228705" y="1145664"/>
            <a:ext cx="1522412" cy="2192338"/>
            <a:chOff x="5300663" y="1492250"/>
            <a:chExt cx="1522412" cy="2192338"/>
          </a:xfrm>
        </p:grpSpPr>
        <p:grpSp>
          <p:nvGrpSpPr>
            <p:cNvPr id="18" name="Group 17"/>
            <p:cNvGrpSpPr>
              <a:grpSpLocks/>
            </p:cNvGrpSpPr>
            <p:nvPr/>
          </p:nvGrpSpPr>
          <p:grpSpPr bwMode="auto">
            <a:xfrm rot="480000">
              <a:off x="5300663" y="2286000"/>
              <a:ext cx="1398587" cy="1398588"/>
              <a:chOff x="0" y="0"/>
              <a:chExt cx="1728192" cy="1728192"/>
            </a:xfrm>
          </p:grpSpPr>
          <p:sp>
            <p:nvSpPr>
              <p:cNvPr id="20" name="五角星 80"/>
              <p:cNvSpPr>
                <a:spLocks noChangeArrowheads="1"/>
              </p:cNvSpPr>
              <p:nvPr/>
            </p:nvSpPr>
            <p:spPr bwMode="auto">
              <a:xfrm>
                <a:off x="0" y="0"/>
                <a:ext cx="1728192" cy="1728192"/>
              </a:xfrm>
              <a:prstGeom prst="star5">
                <a:avLst/>
              </a:prstGeom>
              <a:solidFill>
                <a:srgbClr val="2D2D49"/>
              </a:solidFill>
              <a:ln>
                <a:noFill/>
              </a:ln>
              <a:extLst>
                <a:ext uri="{91240B29-F687-4F45-9708-019B960494DF}">
                  <a14:hiddenLine xmlns:a14="http://schemas.microsoft.com/office/drawing/2010/main" xmlns="" w="57150" cap="flat" cmpd="sng">
                    <a:solidFill>
                      <a:srgbClr val="395E8A"/>
                    </a:solidFill>
                    <a:bevel/>
                    <a:headEnd/>
                    <a:tailEnd/>
                  </a14:hiddenLine>
                </a:ext>
              </a:extLst>
            </p:spPr>
            <p:txBody>
              <a:bodyPr anchor="ctr"/>
              <a:lstStyle/>
              <a:p>
                <a:pPr algn="ctr"/>
                <a:endParaRPr lang="zh-CN" altLang="zh-CN">
                  <a:solidFill>
                    <a:srgbClr val="FFFFFF"/>
                  </a:solidFill>
                  <a:latin typeface="微软雅黑" pitchFamily="34" charset="-122"/>
                  <a:ea typeface="微软雅黑" pitchFamily="34" charset="-122"/>
                  <a:sym typeface="微软雅黑" pitchFamily="34" charset="-122"/>
                </a:endParaRPr>
              </a:p>
            </p:txBody>
          </p:sp>
          <p:sp>
            <p:nvSpPr>
              <p:cNvPr id="21" name="五角星 32"/>
              <p:cNvSpPr>
                <a:spLocks noChangeArrowheads="1"/>
              </p:cNvSpPr>
              <p:nvPr/>
            </p:nvSpPr>
            <p:spPr bwMode="auto">
              <a:xfrm>
                <a:off x="330116" y="1204861"/>
                <a:ext cx="1067960" cy="523331"/>
              </a:xfrm>
              <a:custGeom>
                <a:avLst/>
                <a:gdLst>
                  <a:gd name="T0" fmla="*/ 0 w 1067960"/>
                  <a:gd name="T1" fmla="*/ 0 h 523331"/>
                  <a:gd name="T2" fmla="*/ 1067960 w 1067960"/>
                  <a:gd name="T3" fmla="*/ 523331 h 523331"/>
                </a:gdLst>
                <a:ahLst/>
                <a:cxnLst/>
                <a:rect l="T0" t="T1" r="T2" b="T3"/>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close/>
                  </a:path>
                </a:pathLst>
              </a:custGeom>
              <a:solidFill>
                <a:srgbClr val="444470"/>
              </a:solidFill>
              <a:ln>
                <a:noFill/>
              </a:ln>
              <a:extLst>
                <a:ext uri="{91240B29-F687-4F45-9708-019B960494DF}">
                  <a14:hiddenLine xmlns:a14="http://schemas.microsoft.com/office/drawing/2010/main" xmlns="" w="57150" cap="flat" cmpd="sng">
                    <a:solidFill>
                      <a:srgbClr val="395E8A"/>
                    </a:solidFill>
                    <a:bevel/>
                    <a:headEnd/>
                    <a:tailEnd/>
                  </a14:hiddenLine>
                </a:ext>
              </a:extLst>
            </p:spPr>
            <p:txBody>
              <a:bodyPr anchor="ctr"/>
              <a:lstStyle/>
              <a:p>
                <a:pPr algn="ctr"/>
                <a:endParaRPr lang="zh-CN" altLang="zh-CN">
                  <a:solidFill>
                    <a:srgbClr val="FFFFFF"/>
                  </a:solidFill>
                  <a:latin typeface="微软雅黑" pitchFamily="34" charset="-122"/>
                  <a:ea typeface="微软雅黑" pitchFamily="34" charset="-122"/>
                  <a:sym typeface="微软雅黑" pitchFamily="34" charset="-122"/>
                </a:endParaRPr>
              </a:p>
            </p:txBody>
          </p:sp>
          <p:sp>
            <p:nvSpPr>
              <p:cNvPr id="22" name="TextBox 82"/>
              <p:cNvSpPr>
                <a:spLocks noChangeArrowheads="1"/>
              </p:cNvSpPr>
              <p:nvPr/>
            </p:nvSpPr>
            <p:spPr bwMode="auto">
              <a:xfrm>
                <a:off x="582524" y="479375"/>
                <a:ext cx="563145" cy="7989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3600" dirty="0" smtClean="0">
                    <a:solidFill>
                      <a:srgbClr val="FFFFFF"/>
                    </a:solidFill>
                    <a:latin typeface="微软雅黑" pitchFamily="34" charset="-122"/>
                    <a:ea typeface="微软雅黑" pitchFamily="34" charset="-122"/>
                    <a:sym typeface="微软雅黑" pitchFamily="34" charset="-122"/>
                  </a:rPr>
                  <a:t>4</a:t>
                </a:r>
                <a:endParaRPr lang="zh-CN" altLang="en-US" sz="3600" dirty="0">
                  <a:solidFill>
                    <a:srgbClr val="FFFFFF"/>
                  </a:solidFill>
                  <a:latin typeface="微软雅黑" pitchFamily="34" charset="-122"/>
                  <a:ea typeface="微软雅黑" pitchFamily="34" charset="-122"/>
                  <a:sym typeface="微软雅黑" pitchFamily="34" charset="-122"/>
                </a:endParaRPr>
              </a:p>
            </p:txBody>
          </p:sp>
        </p:grpSp>
        <p:sp>
          <p:nvSpPr>
            <p:cNvPr id="19" name="TextBox 90"/>
            <p:cNvSpPr>
              <a:spLocks noChangeArrowheads="1"/>
            </p:cNvSpPr>
            <p:nvPr/>
          </p:nvSpPr>
          <p:spPr bwMode="auto">
            <a:xfrm>
              <a:off x="5321300" y="1492250"/>
              <a:ext cx="15017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000" dirty="0">
                  <a:solidFill>
                    <a:schemeClr val="tx1">
                      <a:lumMod val="65000"/>
                      <a:lumOff val="35000"/>
                    </a:schemeClr>
                  </a:solidFill>
                  <a:latin typeface="宋体" pitchFamily="2" charset="-122"/>
                  <a:ea typeface="宋体" pitchFamily="2" charset="-122"/>
                </a:rPr>
                <a:t>请在此处输入您的文本请在此处输入您的文本</a:t>
              </a:r>
              <a:endParaRPr lang="zh-CN" altLang="en-US" sz="1000" dirty="0">
                <a:solidFill>
                  <a:schemeClr val="tx1">
                    <a:lumMod val="65000"/>
                    <a:lumOff val="35000"/>
                  </a:schemeClr>
                </a:solidFill>
                <a:latin typeface="微软雅黑" pitchFamily="34" charset="-122"/>
                <a:ea typeface="微软雅黑" pitchFamily="34" charset="-122"/>
                <a:sym typeface="微软雅黑" pitchFamily="34" charset="-122"/>
              </a:endParaRPr>
            </a:p>
          </p:txBody>
        </p:sp>
      </p:grpSp>
      <p:grpSp>
        <p:nvGrpSpPr>
          <p:cNvPr id="23" name="组合 22"/>
          <p:cNvGrpSpPr/>
          <p:nvPr/>
        </p:nvGrpSpPr>
        <p:grpSpPr>
          <a:xfrm>
            <a:off x="690042" y="1610802"/>
            <a:ext cx="1574800" cy="1992312"/>
            <a:chOff x="762000" y="1957388"/>
            <a:chExt cx="1574800" cy="1992312"/>
          </a:xfrm>
        </p:grpSpPr>
        <p:grpSp>
          <p:nvGrpSpPr>
            <p:cNvPr id="24" name="Group 13"/>
            <p:cNvGrpSpPr>
              <a:grpSpLocks/>
            </p:cNvGrpSpPr>
            <p:nvPr/>
          </p:nvGrpSpPr>
          <p:grpSpPr bwMode="auto">
            <a:xfrm rot="20618073">
              <a:off x="1119188" y="2730500"/>
              <a:ext cx="1217612" cy="1219200"/>
              <a:chOff x="0" y="0"/>
              <a:chExt cx="1728192" cy="1728192"/>
            </a:xfrm>
          </p:grpSpPr>
          <p:sp>
            <p:nvSpPr>
              <p:cNvPr id="26" name="五角星 76"/>
              <p:cNvSpPr>
                <a:spLocks noChangeArrowheads="1"/>
              </p:cNvSpPr>
              <p:nvPr/>
            </p:nvSpPr>
            <p:spPr bwMode="auto">
              <a:xfrm>
                <a:off x="0" y="0"/>
                <a:ext cx="1728192" cy="1728192"/>
              </a:xfrm>
              <a:prstGeom prst="star5">
                <a:avLst/>
              </a:prstGeom>
              <a:solidFill>
                <a:srgbClr val="2D2D49"/>
              </a:solidFill>
              <a:ln>
                <a:noFill/>
              </a:ln>
              <a:extLst>
                <a:ext uri="{91240B29-F687-4F45-9708-019B960494DF}">
                  <a14:hiddenLine xmlns:a14="http://schemas.microsoft.com/office/drawing/2010/main" xmlns="" w="57150" cap="flat" cmpd="sng">
                    <a:solidFill>
                      <a:srgbClr val="395E8A"/>
                    </a:solidFill>
                    <a:bevel/>
                    <a:headEnd/>
                    <a:tailEnd/>
                  </a14:hiddenLine>
                </a:ext>
              </a:extLst>
            </p:spPr>
            <p:txBody>
              <a:bodyPr anchor="ctr"/>
              <a:lstStyle/>
              <a:p>
                <a:pPr algn="ctr"/>
                <a:endParaRPr lang="zh-CN" altLang="zh-CN">
                  <a:solidFill>
                    <a:srgbClr val="FFFFFF"/>
                  </a:solidFill>
                  <a:latin typeface="微软雅黑" pitchFamily="34" charset="-122"/>
                  <a:ea typeface="微软雅黑" pitchFamily="34" charset="-122"/>
                  <a:sym typeface="微软雅黑" pitchFamily="34" charset="-122"/>
                </a:endParaRPr>
              </a:p>
            </p:txBody>
          </p:sp>
          <p:sp>
            <p:nvSpPr>
              <p:cNvPr id="27" name="五角星 32"/>
              <p:cNvSpPr>
                <a:spLocks noChangeArrowheads="1"/>
              </p:cNvSpPr>
              <p:nvPr/>
            </p:nvSpPr>
            <p:spPr bwMode="auto">
              <a:xfrm>
                <a:off x="330116" y="1204861"/>
                <a:ext cx="1067960" cy="523331"/>
              </a:xfrm>
              <a:custGeom>
                <a:avLst/>
                <a:gdLst>
                  <a:gd name="T0" fmla="*/ 0 w 1067960"/>
                  <a:gd name="T1" fmla="*/ 0 h 523331"/>
                  <a:gd name="T2" fmla="*/ 1067960 w 1067960"/>
                  <a:gd name="T3" fmla="*/ 523331 h 523331"/>
                </a:gdLst>
                <a:ahLst/>
                <a:cxnLst/>
                <a:rect l="T0" t="T1" r="T2" b="T3"/>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close/>
                  </a:path>
                </a:pathLst>
              </a:custGeom>
              <a:solidFill>
                <a:srgbClr val="444470"/>
              </a:solidFill>
              <a:ln>
                <a:noFill/>
              </a:ln>
              <a:extLst>
                <a:ext uri="{91240B29-F687-4F45-9708-019B960494DF}">
                  <a14:hiddenLine xmlns:a14="http://schemas.microsoft.com/office/drawing/2010/main" xmlns="" w="57150" cap="flat" cmpd="sng">
                    <a:solidFill>
                      <a:srgbClr val="395E8A"/>
                    </a:solidFill>
                    <a:bevel/>
                    <a:headEnd/>
                    <a:tailEnd/>
                  </a14:hiddenLine>
                </a:ext>
              </a:extLst>
            </p:spPr>
            <p:txBody>
              <a:bodyPr anchor="ctr"/>
              <a:lstStyle/>
              <a:p>
                <a:pPr algn="ctr"/>
                <a:endParaRPr lang="zh-CN" altLang="zh-CN">
                  <a:solidFill>
                    <a:srgbClr val="FFFFFF"/>
                  </a:solidFill>
                  <a:latin typeface="微软雅黑" pitchFamily="34" charset="-122"/>
                  <a:ea typeface="微软雅黑" pitchFamily="34" charset="-122"/>
                  <a:sym typeface="微软雅黑" pitchFamily="34" charset="-122"/>
                </a:endParaRPr>
              </a:p>
            </p:txBody>
          </p:sp>
          <p:sp>
            <p:nvSpPr>
              <p:cNvPr id="28" name="TextBox 78"/>
              <p:cNvSpPr>
                <a:spLocks noChangeArrowheads="1"/>
              </p:cNvSpPr>
              <p:nvPr/>
            </p:nvSpPr>
            <p:spPr bwMode="auto">
              <a:xfrm>
                <a:off x="572902" y="493115"/>
                <a:ext cx="582386" cy="785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3000" dirty="0" smtClean="0">
                    <a:solidFill>
                      <a:srgbClr val="FFFFFF"/>
                    </a:solidFill>
                    <a:latin typeface="微软雅黑" pitchFamily="34" charset="-122"/>
                    <a:ea typeface="微软雅黑" pitchFamily="34" charset="-122"/>
                    <a:sym typeface="微软雅黑" pitchFamily="34" charset="-122"/>
                  </a:rPr>
                  <a:t>1</a:t>
                </a:r>
                <a:endParaRPr lang="zh-CN" altLang="en-US" sz="3000" dirty="0">
                  <a:solidFill>
                    <a:srgbClr val="FFFFFF"/>
                  </a:solidFill>
                  <a:latin typeface="微软雅黑" pitchFamily="34" charset="-122"/>
                  <a:ea typeface="微软雅黑" pitchFamily="34" charset="-122"/>
                  <a:sym typeface="微软雅黑" pitchFamily="34" charset="-122"/>
                </a:endParaRPr>
              </a:p>
            </p:txBody>
          </p:sp>
        </p:grpSp>
        <p:sp>
          <p:nvSpPr>
            <p:cNvPr id="25" name="TextBox 91"/>
            <p:cNvSpPr>
              <a:spLocks noChangeArrowheads="1"/>
            </p:cNvSpPr>
            <p:nvPr/>
          </p:nvSpPr>
          <p:spPr bwMode="auto">
            <a:xfrm>
              <a:off x="762000" y="1957388"/>
              <a:ext cx="15001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000" dirty="0">
                  <a:solidFill>
                    <a:schemeClr val="tx1">
                      <a:lumMod val="65000"/>
                      <a:lumOff val="35000"/>
                    </a:schemeClr>
                  </a:solidFill>
                  <a:latin typeface="宋体" pitchFamily="2" charset="-122"/>
                  <a:ea typeface="宋体" pitchFamily="2" charset="-122"/>
                </a:rPr>
                <a:t>请在此处输入您的</a:t>
              </a:r>
              <a:r>
                <a:rPr lang="zh-CN" altLang="en-US" sz="1000" dirty="0" smtClean="0">
                  <a:solidFill>
                    <a:schemeClr val="tx1">
                      <a:lumMod val="65000"/>
                      <a:lumOff val="35000"/>
                    </a:schemeClr>
                  </a:solidFill>
                  <a:latin typeface="宋体" pitchFamily="2" charset="-122"/>
                  <a:ea typeface="宋体" pitchFamily="2" charset="-122"/>
                </a:rPr>
                <a:t>文本</a:t>
              </a:r>
              <a:r>
                <a:rPr lang="zh-CN" altLang="en-US" sz="1000" dirty="0">
                  <a:solidFill>
                    <a:schemeClr val="tx1">
                      <a:lumMod val="65000"/>
                      <a:lumOff val="35000"/>
                    </a:schemeClr>
                  </a:solidFill>
                  <a:latin typeface="宋体" pitchFamily="2" charset="-122"/>
                  <a:ea typeface="宋体" pitchFamily="2" charset="-122"/>
                </a:rPr>
                <a:t>请在此处输入您的文本</a:t>
              </a:r>
              <a:endParaRPr lang="zh-CN" altLang="en-US" sz="1000" dirty="0">
                <a:solidFill>
                  <a:schemeClr val="tx1">
                    <a:lumMod val="65000"/>
                    <a:lumOff val="35000"/>
                  </a:schemeClr>
                </a:solidFill>
                <a:latin typeface="微软雅黑" pitchFamily="34" charset="-122"/>
                <a:ea typeface="微软雅黑" pitchFamily="34" charset="-122"/>
                <a:sym typeface="微软雅黑" pitchFamily="34" charset="-122"/>
              </a:endParaRPr>
            </a:p>
          </p:txBody>
        </p:sp>
      </p:grpSp>
      <p:grpSp>
        <p:nvGrpSpPr>
          <p:cNvPr id="29" name="组合 28"/>
          <p:cNvGrpSpPr/>
          <p:nvPr/>
        </p:nvGrpSpPr>
        <p:grpSpPr>
          <a:xfrm>
            <a:off x="6573317" y="1610802"/>
            <a:ext cx="1628775" cy="1992312"/>
            <a:chOff x="6645275" y="1957388"/>
            <a:chExt cx="1628775" cy="1992312"/>
          </a:xfrm>
        </p:grpSpPr>
        <p:grpSp>
          <p:nvGrpSpPr>
            <p:cNvPr id="30" name="Group 21"/>
            <p:cNvGrpSpPr>
              <a:grpSpLocks/>
            </p:cNvGrpSpPr>
            <p:nvPr/>
          </p:nvGrpSpPr>
          <p:grpSpPr bwMode="auto">
            <a:xfrm rot="967929">
              <a:off x="6645275" y="2730500"/>
              <a:ext cx="1217613" cy="1219200"/>
              <a:chOff x="0" y="0"/>
              <a:chExt cx="1728192" cy="1728192"/>
            </a:xfrm>
          </p:grpSpPr>
          <p:sp>
            <p:nvSpPr>
              <p:cNvPr id="32" name="五角星 84"/>
              <p:cNvSpPr>
                <a:spLocks noChangeArrowheads="1"/>
              </p:cNvSpPr>
              <p:nvPr/>
            </p:nvSpPr>
            <p:spPr bwMode="auto">
              <a:xfrm>
                <a:off x="0" y="0"/>
                <a:ext cx="1728192" cy="1728192"/>
              </a:xfrm>
              <a:prstGeom prst="star5">
                <a:avLst/>
              </a:prstGeom>
              <a:solidFill>
                <a:srgbClr val="2D2D49"/>
              </a:solidFill>
              <a:ln>
                <a:noFill/>
              </a:ln>
              <a:extLst>
                <a:ext uri="{91240B29-F687-4F45-9708-019B960494DF}">
                  <a14:hiddenLine xmlns:a14="http://schemas.microsoft.com/office/drawing/2010/main" xmlns="" w="57150" cap="flat" cmpd="sng">
                    <a:solidFill>
                      <a:srgbClr val="395E8A"/>
                    </a:solidFill>
                    <a:bevel/>
                    <a:headEnd/>
                    <a:tailEnd/>
                  </a14:hiddenLine>
                </a:ext>
              </a:extLst>
            </p:spPr>
            <p:txBody>
              <a:bodyPr anchor="ctr"/>
              <a:lstStyle/>
              <a:p>
                <a:pPr algn="ctr"/>
                <a:endParaRPr lang="zh-CN" altLang="zh-CN">
                  <a:solidFill>
                    <a:srgbClr val="FFFFFF"/>
                  </a:solidFill>
                  <a:latin typeface="微软雅黑" pitchFamily="34" charset="-122"/>
                  <a:ea typeface="微软雅黑" pitchFamily="34" charset="-122"/>
                  <a:sym typeface="微软雅黑" pitchFamily="34" charset="-122"/>
                </a:endParaRPr>
              </a:p>
            </p:txBody>
          </p:sp>
          <p:sp>
            <p:nvSpPr>
              <p:cNvPr id="33" name="五角星 32"/>
              <p:cNvSpPr>
                <a:spLocks noChangeArrowheads="1"/>
              </p:cNvSpPr>
              <p:nvPr/>
            </p:nvSpPr>
            <p:spPr bwMode="auto">
              <a:xfrm>
                <a:off x="330116" y="1204861"/>
                <a:ext cx="1067960" cy="523331"/>
              </a:xfrm>
              <a:custGeom>
                <a:avLst/>
                <a:gdLst>
                  <a:gd name="T0" fmla="*/ 0 w 1067960"/>
                  <a:gd name="T1" fmla="*/ 0 h 523331"/>
                  <a:gd name="T2" fmla="*/ 1067960 w 1067960"/>
                  <a:gd name="T3" fmla="*/ 523331 h 523331"/>
                </a:gdLst>
                <a:ahLst/>
                <a:cxnLst/>
                <a:rect l="T0" t="T1" r="T2" b="T3"/>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close/>
                  </a:path>
                </a:pathLst>
              </a:custGeom>
              <a:solidFill>
                <a:srgbClr val="444470"/>
              </a:solidFill>
              <a:ln>
                <a:noFill/>
              </a:ln>
              <a:extLst>
                <a:ext uri="{91240B29-F687-4F45-9708-019B960494DF}">
                  <a14:hiddenLine xmlns:a14="http://schemas.microsoft.com/office/drawing/2010/main" xmlns="" w="57150" cap="flat" cmpd="sng">
                    <a:solidFill>
                      <a:srgbClr val="395E8A"/>
                    </a:solidFill>
                    <a:bevel/>
                    <a:headEnd/>
                    <a:tailEnd/>
                  </a14:hiddenLine>
                </a:ext>
              </a:extLst>
            </p:spPr>
            <p:txBody>
              <a:bodyPr anchor="ctr"/>
              <a:lstStyle/>
              <a:p>
                <a:pPr algn="ctr"/>
                <a:endParaRPr lang="zh-CN" altLang="zh-CN">
                  <a:solidFill>
                    <a:srgbClr val="FFFFFF"/>
                  </a:solidFill>
                  <a:latin typeface="微软雅黑" pitchFamily="34" charset="-122"/>
                  <a:ea typeface="微软雅黑" pitchFamily="34" charset="-122"/>
                  <a:sym typeface="微软雅黑" pitchFamily="34" charset="-122"/>
                </a:endParaRPr>
              </a:p>
            </p:txBody>
          </p:sp>
          <p:sp>
            <p:nvSpPr>
              <p:cNvPr id="34" name="TextBox 86"/>
              <p:cNvSpPr>
                <a:spLocks noChangeArrowheads="1"/>
              </p:cNvSpPr>
              <p:nvPr/>
            </p:nvSpPr>
            <p:spPr bwMode="auto">
              <a:xfrm>
                <a:off x="572902" y="493115"/>
                <a:ext cx="582386" cy="785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3000" dirty="0">
                    <a:solidFill>
                      <a:srgbClr val="FFFFFF"/>
                    </a:solidFill>
                    <a:latin typeface="微软雅黑" pitchFamily="34" charset="-122"/>
                    <a:ea typeface="微软雅黑" pitchFamily="34" charset="-122"/>
                    <a:sym typeface="微软雅黑" pitchFamily="34" charset="-122"/>
                  </a:rPr>
                  <a:t>5</a:t>
                </a:r>
                <a:endParaRPr lang="zh-CN" altLang="en-US" sz="3000" dirty="0">
                  <a:solidFill>
                    <a:srgbClr val="FFFFFF"/>
                  </a:solidFill>
                  <a:latin typeface="微软雅黑" pitchFamily="34" charset="-122"/>
                  <a:ea typeface="微软雅黑" pitchFamily="34" charset="-122"/>
                  <a:sym typeface="微软雅黑" pitchFamily="34" charset="-122"/>
                </a:endParaRPr>
              </a:p>
            </p:txBody>
          </p:sp>
        </p:grpSp>
        <p:sp>
          <p:nvSpPr>
            <p:cNvPr id="31" name="TextBox 92"/>
            <p:cNvSpPr>
              <a:spLocks noChangeArrowheads="1"/>
            </p:cNvSpPr>
            <p:nvPr/>
          </p:nvSpPr>
          <p:spPr bwMode="auto">
            <a:xfrm>
              <a:off x="6772275" y="1957388"/>
              <a:ext cx="15017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000" dirty="0">
                  <a:solidFill>
                    <a:schemeClr val="tx1">
                      <a:lumMod val="65000"/>
                      <a:lumOff val="35000"/>
                    </a:schemeClr>
                  </a:solidFill>
                  <a:latin typeface="宋体" pitchFamily="2" charset="-122"/>
                  <a:ea typeface="宋体" pitchFamily="2" charset="-122"/>
                </a:rPr>
                <a:t>请在此处输入您的文本请在此处输入您的文本</a:t>
              </a:r>
              <a:endParaRPr lang="zh-CN" altLang="en-US" sz="1000" dirty="0">
                <a:solidFill>
                  <a:schemeClr val="tx1">
                    <a:lumMod val="65000"/>
                    <a:lumOff val="35000"/>
                  </a:schemeClr>
                </a:solidFill>
                <a:latin typeface="微软雅黑" pitchFamily="34" charset="-122"/>
                <a:ea typeface="微软雅黑" pitchFamily="34" charset="-122"/>
                <a:sym typeface="微软雅黑" pitchFamily="34" charset="-122"/>
              </a:endParaRPr>
            </a:p>
          </p:txBody>
        </p:sp>
      </p:grpSp>
      <p:sp>
        <p:nvSpPr>
          <p:cNvPr id="35" name="TextBox 34"/>
          <p:cNvSpPr txBox="1"/>
          <p:nvPr/>
        </p:nvSpPr>
        <p:spPr>
          <a:xfrm>
            <a:off x="827584" y="195486"/>
            <a:ext cx="1643399" cy="369332"/>
          </a:xfrm>
          <a:prstGeom prst="rect">
            <a:avLst/>
          </a:prstGeom>
          <a:noFill/>
        </p:spPr>
        <p:txBody>
          <a:bodyPr wrap="none" rtlCol="0">
            <a:spAutoFit/>
          </a:bodyPr>
          <a:lstStyle/>
          <a:p>
            <a:r>
              <a:rPr lang="en-US" altLang="zh-CN" dirty="0" smtClean="0">
                <a:solidFill>
                  <a:srgbClr val="E93D2B"/>
                </a:solidFill>
                <a:latin typeface="Impact" pitchFamily="34" charset="0"/>
              </a:rPr>
              <a:t>DESIGN</a:t>
            </a:r>
            <a:r>
              <a:rPr lang="en-US" altLang="zh-CN" b="1" dirty="0" smtClean="0">
                <a:latin typeface="+mn-ea"/>
              </a:rPr>
              <a:t>|</a:t>
            </a:r>
            <a:r>
              <a:rPr lang="en-US" altLang="zh-CN" dirty="0" smtClean="0">
                <a:solidFill>
                  <a:schemeClr val="tx1">
                    <a:lumMod val="75000"/>
                    <a:lumOff val="25000"/>
                  </a:schemeClr>
                </a:solidFill>
                <a:latin typeface="微软雅黑" pitchFamily="34" charset="-122"/>
                <a:ea typeface="微软雅黑" pitchFamily="34" charset="-122"/>
              </a:rPr>
              <a:t>LOGO</a:t>
            </a:r>
            <a:endParaRPr lang="zh-CN" altLang="en-US"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1065859395"/>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000"/>
                                        <p:tgtEl>
                                          <p:spTgt spid="2"/>
                                        </p:tgtEl>
                                      </p:cBhvr>
                                    </p:animEffect>
                                  </p:childTnLst>
                                </p:cTn>
                              </p:par>
                            </p:childTnLst>
                          </p:cTn>
                        </p:par>
                        <p:par>
                          <p:cTn id="8" fill="hold">
                            <p:stCondLst>
                              <p:cond delay="1000"/>
                            </p:stCondLst>
                            <p:childTnLst>
                              <p:par>
                                <p:cTn id="9" presetID="52"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Scale>
                                      <p:cBhvr>
                                        <p:cTn id="11"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23"/>
                                        </p:tgtEl>
                                        <p:attrNameLst>
                                          <p:attrName>ppt_x</p:attrName>
                                          <p:attrName>ppt_y</p:attrName>
                                        </p:attrNameLst>
                                      </p:cBhvr>
                                    </p:animMotion>
                                    <p:animEffect transition="in" filter="fade">
                                      <p:cBhvr>
                                        <p:cTn id="13" dur="1000"/>
                                        <p:tgtEl>
                                          <p:spTgt spid="23"/>
                                        </p:tgtEl>
                                      </p:cBhvr>
                                    </p:animEffect>
                                  </p:childTnLst>
                                </p:cTn>
                              </p:par>
                            </p:childTnLst>
                          </p:cTn>
                        </p:par>
                        <p:par>
                          <p:cTn id="14" fill="hold">
                            <p:stCondLst>
                              <p:cond delay="2000"/>
                            </p:stCondLst>
                            <p:childTnLst>
                              <p:par>
                                <p:cTn id="15" presetID="52"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Scale>
                                      <p:cBhvr>
                                        <p:cTn id="17"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1"/>
                                        </p:tgtEl>
                                        <p:attrNameLst>
                                          <p:attrName>ppt_x</p:attrName>
                                          <p:attrName>ppt_y</p:attrName>
                                        </p:attrNameLst>
                                      </p:cBhvr>
                                    </p:animMotion>
                                    <p:animEffect transition="in" filter="fade">
                                      <p:cBhvr>
                                        <p:cTn id="19" dur="1000"/>
                                        <p:tgtEl>
                                          <p:spTgt spid="11"/>
                                        </p:tgtEl>
                                      </p:cBhvr>
                                    </p:animEffect>
                                  </p:childTnLst>
                                </p:cTn>
                              </p:par>
                            </p:childTnLst>
                          </p:cTn>
                        </p:par>
                        <p:par>
                          <p:cTn id="20" fill="hold">
                            <p:stCondLst>
                              <p:cond delay="3000"/>
                            </p:stCondLst>
                            <p:childTnLst>
                              <p:par>
                                <p:cTn id="21" presetID="52"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Scale>
                                      <p:cBhvr>
                                        <p:cTn id="2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5"/>
                                        </p:tgtEl>
                                        <p:attrNameLst>
                                          <p:attrName>ppt_x</p:attrName>
                                          <p:attrName>ppt_y</p:attrName>
                                        </p:attrNameLst>
                                      </p:cBhvr>
                                    </p:animMotion>
                                    <p:animEffect transition="in" filter="fade">
                                      <p:cBhvr>
                                        <p:cTn id="25" dur="1000"/>
                                        <p:tgtEl>
                                          <p:spTgt spid="5"/>
                                        </p:tgtEl>
                                      </p:cBhvr>
                                    </p:animEffect>
                                  </p:childTnLst>
                                </p:cTn>
                              </p:par>
                            </p:childTnLst>
                          </p:cTn>
                        </p:par>
                        <p:par>
                          <p:cTn id="26" fill="hold">
                            <p:stCondLst>
                              <p:cond delay="4000"/>
                            </p:stCondLst>
                            <p:childTnLst>
                              <p:par>
                                <p:cTn id="27" presetID="52"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Scale>
                                      <p:cBhvr>
                                        <p:cTn id="29"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17"/>
                                        </p:tgtEl>
                                        <p:attrNameLst>
                                          <p:attrName>ppt_x</p:attrName>
                                          <p:attrName>ppt_y</p:attrName>
                                        </p:attrNameLst>
                                      </p:cBhvr>
                                    </p:animMotion>
                                    <p:animEffect transition="in" filter="fade">
                                      <p:cBhvr>
                                        <p:cTn id="31" dur="1000"/>
                                        <p:tgtEl>
                                          <p:spTgt spid="17"/>
                                        </p:tgtEl>
                                      </p:cBhvr>
                                    </p:animEffect>
                                  </p:childTnLst>
                                </p:cTn>
                              </p:par>
                            </p:childTnLst>
                          </p:cTn>
                        </p:par>
                        <p:par>
                          <p:cTn id="32" fill="hold">
                            <p:stCondLst>
                              <p:cond delay="5000"/>
                            </p:stCondLst>
                            <p:childTnLst>
                              <p:par>
                                <p:cTn id="33" presetID="52" presetClass="entr" presetSubtype="0"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Scale>
                                      <p:cBhvr>
                                        <p:cTn id="35"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29"/>
                                        </p:tgtEl>
                                        <p:attrNameLst>
                                          <p:attrName>ppt_x</p:attrName>
                                          <p:attrName>ppt_y</p:attrName>
                                        </p:attrNameLst>
                                      </p:cBhvr>
                                    </p:animMotion>
                                    <p:animEffect transition="in" filter="fade">
                                      <p:cBhvr>
                                        <p:cTn id="37"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 name="组合 16"/>
          <p:cNvGrpSpPr/>
          <p:nvPr/>
        </p:nvGrpSpPr>
        <p:grpSpPr>
          <a:xfrm>
            <a:off x="1115616" y="1744147"/>
            <a:ext cx="6841087" cy="1472422"/>
            <a:chOff x="533748" y="1981994"/>
            <a:chExt cx="8391028" cy="1806019"/>
          </a:xfrm>
        </p:grpSpPr>
        <p:grpSp>
          <p:nvGrpSpPr>
            <p:cNvPr id="2" name="组合 1"/>
            <p:cNvGrpSpPr/>
            <p:nvPr/>
          </p:nvGrpSpPr>
          <p:grpSpPr>
            <a:xfrm flipH="1">
              <a:off x="6584516" y="2563877"/>
              <a:ext cx="2340260" cy="1224136"/>
              <a:chOff x="755576" y="4509120"/>
              <a:chExt cx="2052228" cy="1224136"/>
            </a:xfrm>
            <a:solidFill>
              <a:srgbClr val="C55A11"/>
            </a:solidFill>
          </p:grpSpPr>
          <p:sp>
            <p:nvSpPr>
              <p:cNvPr id="3" name="燕尾形 2"/>
              <p:cNvSpPr/>
              <p:nvPr/>
            </p:nvSpPr>
            <p:spPr>
              <a:xfrm>
                <a:off x="755576" y="4509120"/>
                <a:ext cx="1368152" cy="1224136"/>
              </a:xfrm>
              <a:prstGeom prst="chevron">
                <a:avLst/>
              </a:pr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4" name="矩形 3"/>
              <p:cNvSpPr/>
              <p:nvPr/>
            </p:nvSpPr>
            <p:spPr>
              <a:xfrm>
                <a:off x="1439652" y="4509120"/>
                <a:ext cx="1368152" cy="1224136"/>
              </a:xfrm>
              <a:prstGeom prst="rect">
                <a:avLst/>
              </a:pr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sp>
          <p:nvSpPr>
            <p:cNvPr id="5" name="Rectangle 6"/>
            <p:cNvSpPr>
              <a:spLocks noChangeArrowheads="1"/>
            </p:cNvSpPr>
            <p:nvPr/>
          </p:nvSpPr>
          <p:spPr bwMode="auto">
            <a:xfrm flipH="1">
              <a:off x="7205762" y="2404269"/>
              <a:ext cx="0" cy="706438"/>
            </a:xfrm>
            <a:prstGeom prst="rect">
              <a:avLst/>
            </a:prstGeom>
            <a:solidFill>
              <a:srgbClr val="F0522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
          <p:nvSpPr>
            <p:cNvPr id="6" name="Rectangle 7"/>
            <p:cNvSpPr>
              <a:spLocks noChangeArrowheads="1"/>
            </p:cNvSpPr>
            <p:nvPr/>
          </p:nvSpPr>
          <p:spPr bwMode="auto">
            <a:xfrm flipH="1">
              <a:off x="7205762" y="2328069"/>
              <a:ext cx="0" cy="709613"/>
            </a:xfrm>
            <a:prstGeom prst="rect">
              <a:avLst/>
            </a:prstGeom>
            <a:solidFill>
              <a:srgbClr val="FFA3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
          <p:nvSpPr>
            <p:cNvPr id="7" name="直角三角形 6"/>
            <p:cNvSpPr/>
            <p:nvPr/>
          </p:nvSpPr>
          <p:spPr>
            <a:xfrm rot="10800000" flipH="1">
              <a:off x="6585050" y="3547269"/>
              <a:ext cx="893762" cy="238125"/>
            </a:xfrm>
            <a:prstGeom prst="rtTriangle">
              <a:avLst/>
            </a:prstGeom>
            <a:solidFill>
              <a:srgbClr val="843C0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 name="组合 7"/>
            <p:cNvGrpSpPr/>
            <p:nvPr/>
          </p:nvGrpSpPr>
          <p:grpSpPr>
            <a:xfrm>
              <a:off x="533748" y="2563877"/>
              <a:ext cx="2340260" cy="1224136"/>
              <a:chOff x="755576" y="4509120"/>
              <a:chExt cx="2052228" cy="1224136"/>
            </a:xfrm>
            <a:solidFill>
              <a:srgbClr val="C55A11"/>
            </a:solidFill>
          </p:grpSpPr>
          <p:sp>
            <p:nvSpPr>
              <p:cNvPr id="9" name="燕尾形 8"/>
              <p:cNvSpPr/>
              <p:nvPr/>
            </p:nvSpPr>
            <p:spPr>
              <a:xfrm>
                <a:off x="755576" y="4509120"/>
                <a:ext cx="1368152" cy="1224136"/>
              </a:xfrm>
              <a:prstGeom prst="chevron">
                <a:avLst/>
              </a:pr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0" name="矩形 9"/>
              <p:cNvSpPr/>
              <p:nvPr/>
            </p:nvSpPr>
            <p:spPr>
              <a:xfrm>
                <a:off x="1439652" y="4509120"/>
                <a:ext cx="1368152" cy="1224136"/>
              </a:xfrm>
              <a:prstGeom prst="rect">
                <a:avLst/>
              </a:pr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sp>
          <p:nvSpPr>
            <p:cNvPr id="11" name="任意多边形 21"/>
            <p:cNvSpPr>
              <a:spLocks noChangeArrowheads="1"/>
            </p:cNvSpPr>
            <p:nvPr/>
          </p:nvSpPr>
          <p:spPr bwMode="auto">
            <a:xfrm>
              <a:off x="1979712" y="1981994"/>
              <a:ext cx="5502275" cy="1565275"/>
            </a:xfrm>
            <a:custGeom>
              <a:avLst/>
              <a:gdLst>
                <a:gd name="T0" fmla="*/ 0 w 5503162"/>
                <a:gd name="T1" fmla="*/ 0 h 1565204"/>
                <a:gd name="T2" fmla="*/ 5503162 w 5503162"/>
                <a:gd name="T3" fmla="*/ 0 h 1565204"/>
                <a:gd name="T4" fmla="*/ 5503162 w 5503162"/>
                <a:gd name="T5" fmla="*/ 1565204 h 1565204"/>
                <a:gd name="T6" fmla="*/ 0 w 5503162"/>
                <a:gd name="T7" fmla="*/ 1565204 h 15652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03162" h="1565204">
                  <a:moveTo>
                    <a:pt x="0" y="0"/>
                  </a:moveTo>
                  <a:lnTo>
                    <a:pt x="5503162" y="0"/>
                  </a:lnTo>
                  <a:lnTo>
                    <a:pt x="5503162" y="1565204"/>
                  </a:lnTo>
                  <a:lnTo>
                    <a:pt x="0" y="1565204"/>
                  </a:lnTo>
                  <a:lnTo>
                    <a:pt x="0" y="0"/>
                  </a:lnTo>
                  <a:close/>
                </a:path>
              </a:pathLst>
            </a:custGeom>
            <a:solidFill>
              <a:srgbClr val="4444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3" name="直角三角形 12"/>
            <p:cNvSpPr/>
            <p:nvPr/>
          </p:nvSpPr>
          <p:spPr>
            <a:xfrm rot="10800000">
              <a:off x="1979712" y="3547269"/>
              <a:ext cx="893763" cy="238125"/>
            </a:xfrm>
            <a:prstGeom prst="rtTriangle">
              <a:avLst/>
            </a:prstGeom>
            <a:solidFill>
              <a:srgbClr val="843C0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6" name="组合 15"/>
          <p:cNvGrpSpPr/>
          <p:nvPr/>
        </p:nvGrpSpPr>
        <p:grpSpPr>
          <a:xfrm>
            <a:off x="3491880" y="545651"/>
            <a:ext cx="1782418" cy="1782418"/>
            <a:chOff x="3291678" y="459600"/>
            <a:chExt cx="1782418" cy="1782418"/>
          </a:xfrm>
        </p:grpSpPr>
        <p:sp>
          <p:nvSpPr>
            <p:cNvPr id="15" name="椭圆 14"/>
            <p:cNvSpPr/>
            <p:nvPr/>
          </p:nvSpPr>
          <p:spPr>
            <a:xfrm>
              <a:off x="3291678" y="459600"/>
              <a:ext cx="1782418" cy="178241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166"/>
            <p:cNvSpPr>
              <a:spLocks noEditPoints="1"/>
            </p:cNvSpPr>
            <p:nvPr/>
          </p:nvSpPr>
          <p:spPr bwMode="auto">
            <a:xfrm>
              <a:off x="3626138" y="459600"/>
              <a:ext cx="1113497" cy="1636707"/>
            </a:xfrm>
            <a:custGeom>
              <a:avLst/>
              <a:gdLst>
                <a:gd name="T0" fmla="*/ 20 w 77"/>
                <a:gd name="T1" fmla="*/ 37 h 113"/>
                <a:gd name="T2" fmla="*/ 20 w 77"/>
                <a:gd name="T3" fmla="*/ 12 h 113"/>
                <a:gd name="T4" fmla="*/ 57 w 77"/>
                <a:gd name="T5" fmla="*/ 12 h 113"/>
                <a:gd name="T6" fmla="*/ 56 w 77"/>
                <a:gd name="T7" fmla="*/ 36 h 113"/>
                <a:gd name="T8" fmla="*/ 52 w 77"/>
                <a:gd name="T9" fmla="*/ 47 h 113"/>
                <a:gd name="T10" fmla="*/ 38 w 77"/>
                <a:gd name="T11" fmla="*/ 54 h 113"/>
                <a:gd name="T12" fmla="*/ 38 w 77"/>
                <a:gd name="T13" fmla="*/ 54 h 113"/>
                <a:gd name="T14" fmla="*/ 25 w 77"/>
                <a:gd name="T15" fmla="*/ 47 h 113"/>
                <a:gd name="T16" fmla="*/ 20 w 77"/>
                <a:gd name="T17" fmla="*/ 37 h 113"/>
                <a:gd name="T18" fmla="*/ 12 w 77"/>
                <a:gd name="T19" fmla="*/ 108 h 113"/>
                <a:gd name="T20" fmla="*/ 66 w 77"/>
                <a:gd name="T21" fmla="*/ 108 h 113"/>
                <a:gd name="T22" fmla="*/ 63 w 77"/>
                <a:gd name="T23" fmla="*/ 113 h 113"/>
                <a:gd name="T24" fmla="*/ 15 w 77"/>
                <a:gd name="T25" fmla="*/ 113 h 113"/>
                <a:gd name="T26" fmla="*/ 12 w 77"/>
                <a:gd name="T27" fmla="*/ 108 h 113"/>
                <a:gd name="T28" fmla="*/ 69 w 77"/>
                <a:gd name="T29" fmla="*/ 67 h 113"/>
                <a:gd name="T30" fmla="*/ 75 w 77"/>
                <a:gd name="T31" fmla="*/ 90 h 113"/>
                <a:gd name="T32" fmla="*/ 67 w 77"/>
                <a:gd name="T33" fmla="*/ 104 h 113"/>
                <a:gd name="T34" fmla="*/ 65 w 77"/>
                <a:gd name="T35" fmla="*/ 104 h 113"/>
                <a:gd name="T36" fmla="*/ 65 w 77"/>
                <a:gd name="T37" fmla="*/ 73 h 113"/>
                <a:gd name="T38" fmla="*/ 41 w 77"/>
                <a:gd name="T39" fmla="*/ 73 h 113"/>
                <a:gd name="T40" fmla="*/ 48 w 77"/>
                <a:gd name="T41" fmla="*/ 57 h 113"/>
                <a:gd name="T42" fmla="*/ 50 w 77"/>
                <a:gd name="T43" fmla="*/ 55 h 113"/>
                <a:gd name="T44" fmla="*/ 64 w 77"/>
                <a:gd name="T45" fmla="*/ 58 h 113"/>
                <a:gd name="T46" fmla="*/ 65 w 77"/>
                <a:gd name="T47" fmla="*/ 58 h 113"/>
                <a:gd name="T48" fmla="*/ 65 w 77"/>
                <a:gd name="T49" fmla="*/ 59 h 113"/>
                <a:gd name="T50" fmla="*/ 69 w 77"/>
                <a:gd name="T51" fmla="*/ 68 h 113"/>
                <a:gd name="T52" fmla="*/ 69 w 77"/>
                <a:gd name="T53" fmla="*/ 67 h 113"/>
                <a:gd name="T54" fmla="*/ 13 w 77"/>
                <a:gd name="T55" fmla="*/ 104 h 113"/>
                <a:gd name="T56" fmla="*/ 10 w 77"/>
                <a:gd name="T57" fmla="*/ 104 h 113"/>
                <a:gd name="T58" fmla="*/ 2 w 77"/>
                <a:gd name="T59" fmla="*/ 90 h 113"/>
                <a:gd name="T60" fmla="*/ 8 w 77"/>
                <a:gd name="T61" fmla="*/ 67 h 113"/>
                <a:gd name="T62" fmla="*/ 13 w 77"/>
                <a:gd name="T63" fmla="*/ 58 h 113"/>
                <a:gd name="T64" fmla="*/ 13 w 77"/>
                <a:gd name="T65" fmla="*/ 58 h 113"/>
                <a:gd name="T66" fmla="*/ 14 w 77"/>
                <a:gd name="T67" fmla="*/ 58 h 113"/>
                <a:gd name="T68" fmla="*/ 27 w 77"/>
                <a:gd name="T69" fmla="*/ 55 h 113"/>
                <a:gd name="T70" fmla="*/ 29 w 77"/>
                <a:gd name="T71" fmla="*/ 57 h 113"/>
                <a:gd name="T72" fmla="*/ 37 w 77"/>
                <a:gd name="T73" fmla="*/ 73 h 113"/>
                <a:gd name="T74" fmla="*/ 13 w 77"/>
                <a:gd name="T75" fmla="*/ 73 h 113"/>
                <a:gd name="T76" fmla="*/ 13 w 77"/>
                <a:gd name="T77"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113">
                  <a:moveTo>
                    <a:pt x="20" y="37"/>
                  </a:moveTo>
                  <a:cubicBezTo>
                    <a:pt x="19" y="28"/>
                    <a:pt x="19" y="19"/>
                    <a:pt x="20" y="12"/>
                  </a:cubicBezTo>
                  <a:cubicBezTo>
                    <a:pt x="37" y="0"/>
                    <a:pt x="44" y="14"/>
                    <a:pt x="57" y="12"/>
                  </a:cubicBezTo>
                  <a:cubicBezTo>
                    <a:pt x="58" y="20"/>
                    <a:pt x="58" y="30"/>
                    <a:pt x="56" y="36"/>
                  </a:cubicBezTo>
                  <a:cubicBezTo>
                    <a:pt x="56" y="41"/>
                    <a:pt x="54" y="44"/>
                    <a:pt x="52" y="47"/>
                  </a:cubicBezTo>
                  <a:cubicBezTo>
                    <a:pt x="48" y="51"/>
                    <a:pt x="44" y="54"/>
                    <a:pt x="38" y="54"/>
                  </a:cubicBezTo>
                  <a:cubicBezTo>
                    <a:pt x="38" y="54"/>
                    <a:pt x="38" y="54"/>
                    <a:pt x="38" y="54"/>
                  </a:cubicBezTo>
                  <a:cubicBezTo>
                    <a:pt x="33" y="54"/>
                    <a:pt x="28" y="51"/>
                    <a:pt x="25" y="47"/>
                  </a:cubicBezTo>
                  <a:cubicBezTo>
                    <a:pt x="23" y="44"/>
                    <a:pt x="21" y="41"/>
                    <a:pt x="20" y="37"/>
                  </a:cubicBezTo>
                  <a:close/>
                  <a:moveTo>
                    <a:pt x="12" y="108"/>
                  </a:moveTo>
                  <a:cubicBezTo>
                    <a:pt x="66" y="108"/>
                    <a:pt x="66" y="108"/>
                    <a:pt x="66" y="108"/>
                  </a:cubicBezTo>
                  <a:cubicBezTo>
                    <a:pt x="63" y="113"/>
                    <a:pt x="63" y="113"/>
                    <a:pt x="63" y="113"/>
                  </a:cubicBezTo>
                  <a:cubicBezTo>
                    <a:pt x="15" y="113"/>
                    <a:pt x="15" y="113"/>
                    <a:pt x="15" y="113"/>
                  </a:cubicBezTo>
                  <a:cubicBezTo>
                    <a:pt x="12" y="108"/>
                    <a:pt x="12" y="108"/>
                    <a:pt x="12" y="108"/>
                  </a:cubicBezTo>
                  <a:close/>
                  <a:moveTo>
                    <a:pt x="69" y="67"/>
                  </a:moveTo>
                  <a:cubicBezTo>
                    <a:pt x="75" y="90"/>
                    <a:pt x="75" y="90"/>
                    <a:pt x="75" y="90"/>
                  </a:cubicBezTo>
                  <a:cubicBezTo>
                    <a:pt x="77" y="98"/>
                    <a:pt x="76" y="104"/>
                    <a:pt x="67" y="104"/>
                  </a:cubicBezTo>
                  <a:cubicBezTo>
                    <a:pt x="65" y="104"/>
                    <a:pt x="65" y="104"/>
                    <a:pt x="65" y="104"/>
                  </a:cubicBezTo>
                  <a:cubicBezTo>
                    <a:pt x="65" y="73"/>
                    <a:pt x="65" y="73"/>
                    <a:pt x="65" y="73"/>
                  </a:cubicBezTo>
                  <a:cubicBezTo>
                    <a:pt x="41" y="73"/>
                    <a:pt x="41" y="73"/>
                    <a:pt x="41" y="73"/>
                  </a:cubicBezTo>
                  <a:cubicBezTo>
                    <a:pt x="48" y="57"/>
                    <a:pt x="48" y="57"/>
                    <a:pt x="48" y="57"/>
                  </a:cubicBezTo>
                  <a:cubicBezTo>
                    <a:pt x="50" y="55"/>
                    <a:pt x="50" y="55"/>
                    <a:pt x="50" y="55"/>
                  </a:cubicBezTo>
                  <a:cubicBezTo>
                    <a:pt x="64" y="58"/>
                    <a:pt x="64" y="58"/>
                    <a:pt x="64" y="58"/>
                  </a:cubicBezTo>
                  <a:cubicBezTo>
                    <a:pt x="65" y="58"/>
                    <a:pt x="65" y="58"/>
                    <a:pt x="65" y="58"/>
                  </a:cubicBezTo>
                  <a:cubicBezTo>
                    <a:pt x="65" y="59"/>
                    <a:pt x="65" y="59"/>
                    <a:pt x="65" y="59"/>
                  </a:cubicBezTo>
                  <a:cubicBezTo>
                    <a:pt x="67" y="61"/>
                    <a:pt x="68" y="64"/>
                    <a:pt x="69" y="68"/>
                  </a:cubicBezTo>
                  <a:cubicBezTo>
                    <a:pt x="69" y="67"/>
                    <a:pt x="69" y="67"/>
                    <a:pt x="69" y="67"/>
                  </a:cubicBezTo>
                  <a:close/>
                  <a:moveTo>
                    <a:pt x="13" y="104"/>
                  </a:moveTo>
                  <a:cubicBezTo>
                    <a:pt x="10" y="104"/>
                    <a:pt x="10" y="104"/>
                    <a:pt x="10" y="104"/>
                  </a:cubicBezTo>
                  <a:cubicBezTo>
                    <a:pt x="1" y="104"/>
                    <a:pt x="0" y="98"/>
                    <a:pt x="2" y="90"/>
                  </a:cubicBezTo>
                  <a:cubicBezTo>
                    <a:pt x="8" y="67"/>
                    <a:pt x="8" y="67"/>
                    <a:pt x="8" y="67"/>
                  </a:cubicBezTo>
                  <a:cubicBezTo>
                    <a:pt x="8" y="64"/>
                    <a:pt x="10" y="61"/>
                    <a:pt x="13" y="58"/>
                  </a:cubicBezTo>
                  <a:cubicBezTo>
                    <a:pt x="13" y="58"/>
                    <a:pt x="13" y="58"/>
                    <a:pt x="13" y="58"/>
                  </a:cubicBezTo>
                  <a:cubicBezTo>
                    <a:pt x="14" y="58"/>
                    <a:pt x="14" y="58"/>
                    <a:pt x="14" y="58"/>
                  </a:cubicBezTo>
                  <a:cubicBezTo>
                    <a:pt x="27" y="55"/>
                    <a:pt x="27" y="55"/>
                    <a:pt x="27" y="55"/>
                  </a:cubicBezTo>
                  <a:cubicBezTo>
                    <a:pt x="29" y="57"/>
                    <a:pt x="29" y="57"/>
                    <a:pt x="29" y="57"/>
                  </a:cubicBezTo>
                  <a:cubicBezTo>
                    <a:pt x="37" y="73"/>
                    <a:pt x="37" y="73"/>
                    <a:pt x="37" y="73"/>
                  </a:cubicBezTo>
                  <a:cubicBezTo>
                    <a:pt x="13" y="73"/>
                    <a:pt x="13" y="73"/>
                    <a:pt x="13" y="73"/>
                  </a:cubicBezTo>
                  <a:lnTo>
                    <a:pt x="13" y="104"/>
                  </a:lnTo>
                  <a:close/>
                </a:path>
              </a:pathLst>
            </a:custGeom>
            <a:solidFill>
              <a:srgbClr val="E93D2B"/>
            </a:solidFill>
            <a:ln>
              <a:noFill/>
            </a:ln>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TextBox 17"/>
          <p:cNvSpPr txBox="1"/>
          <p:nvPr/>
        </p:nvSpPr>
        <p:spPr>
          <a:xfrm>
            <a:off x="2964277" y="2931790"/>
            <a:ext cx="3191899" cy="923330"/>
          </a:xfrm>
          <a:prstGeom prst="rect">
            <a:avLst/>
          </a:prstGeom>
          <a:noFill/>
        </p:spPr>
        <p:txBody>
          <a:bodyPr wrap="none" rtlCol="0">
            <a:spAutoFit/>
          </a:bodyPr>
          <a:lstStyle/>
          <a:p>
            <a:r>
              <a:rPr lang="en-US" altLang="zh-CN" sz="5400" dirty="0" smtClean="0">
                <a:solidFill>
                  <a:srgbClr val="E93D2B"/>
                </a:solidFill>
                <a:latin typeface="Impact" pitchFamily="34" charset="0"/>
              </a:rPr>
              <a:t>THANK YOU</a:t>
            </a:r>
            <a:endParaRPr lang="zh-CN" altLang="en-US" sz="5400" dirty="0">
              <a:solidFill>
                <a:srgbClr val="E93D2B"/>
              </a:solidFill>
              <a:latin typeface="Impact" pitchFamily="34" charset="0"/>
            </a:endParaRPr>
          </a:p>
        </p:txBody>
      </p:sp>
    </p:spTree>
    <p:extLst>
      <p:ext uri="{BB962C8B-B14F-4D97-AF65-F5344CB8AC3E}">
        <p14:creationId xmlns:p14="http://schemas.microsoft.com/office/powerpoint/2010/main" xmlns="" val="365818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16" presetClass="entr" presetSubtype="37"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outVertical)">
                                      <p:cBhvr>
                                        <p:cTn id="13" dur="2000"/>
                                        <p:tgtEl>
                                          <p:spTgt spid="17"/>
                                        </p:tgtEl>
                                      </p:cBhvr>
                                    </p:animEffect>
                                  </p:childTnLst>
                                </p:cTn>
                              </p:par>
                            </p:childTnLst>
                          </p:cTn>
                        </p:par>
                        <p:par>
                          <p:cTn id="14" fill="hold">
                            <p:stCondLst>
                              <p:cond delay="2500"/>
                            </p:stCondLst>
                            <p:childTnLst>
                              <p:par>
                                <p:cTn id="15" presetID="22" presetClass="entr" presetSubtype="8"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95486"/>
            <a:ext cx="1643399" cy="369332"/>
          </a:xfrm>
          <a:prstGeom prst="rect">
            <a:avLst/>
          </a:prstGeom>
          <a:noFill/>
        </p:spPr>
        <p:txBody>
          <a:bodyPr wrap="none" rtlCol="0">
            <a:spAutoFit/>
          </a:bodyPr>
          <a:lstStyle/>
          <a:p>
            <a:r>
              <a:rPr lang="en-US" altLang="zh-CN" dirty="0" smtClean="0">
                <a:solidFill>
                  <a:srgbClr val="E93D2B"/>
                </a:solidFill>
                <a:latin typeface="Impact" pitchFamily="34" charset="0"/>
              </a:rPr>
              <a:t>DESIGN</a:t>
            </a:r>
            <a:r>
              <a:rPr lang="en-US" altLang="zh-CN" b="1" dirty="0" smtClean="0">
                <a:latin typeface="+mn-ea"/>
              </a:rPr>
              <a:t>|</a:t>
            </a:r>
            <a:r>
              <a:rPr lang="en-US" altLang="zh-CN" dirty="0" smtClean="0">
                <a:solidFill>
                  <a:schemeClr val="tx1">
                    <a:lumMod val="75000"/>
                    <a:lumOff val="25000"/>
                  </a:schemeClr>
                </a:solidFill>
                <a:latin typeface="微软雅黑" pitchFamily="34" charset="-122"/>
                <a:ea typeface="微软雅黑" pitchFamily="34" charset="-122"/>
              </a:rPr>
              <a:t>LOGO</a:t>
            </a:r>
            <a:endParaRPr lang="zh-CN" altLang="en-US" dirty="0">
              <a:solidFill>
                <a:schemeClr val="tx1">
                  <a:lumMod val="75000"/>
                  <a:lumOff val="25000"/>
                </a:schemeClr>
              </a:solidFill>
              <a:latin typeface="微软雅黑" pitchFamily="34" charset="-122"/>
              <a:ea typeface="微软雅黑" pitchFamily="34" charset="-122"/>
            </a:endParaRPr>
          </a:p>
        </p:txBody>
      </p:sp>
      <p:grpSp>
        <p:nvGrpSpPr>
          <p:cNvPr id="3" name="组合 2"/>
          <p:cNvGrpSpPr/>
          <p:nvPr/>
        </p:nvGrpSpPr>
        <p:grpSpPr>
          <a:xfrm>
            <a:off x="4986425" y="1701308"/>
            <a:ext cx="1513114" cy="2318659"/>
            <a:chOff x="5014729" y="1935351"/>
            <a:chExt cx="1513114" cy="2318659"/>
          </a:xfrm>
        </p:grpSpPr>
        <p:sp>
          <p:nvSpPr>
            <p:cNvPr id="4" name="矩形 3"/>
            <p:cNvSpPr/>
            <p:nvPr/>
          </p:nvSpPr>
          <p:spPr>
            <a:xfrm>
              <a:off x="5014729" y="1935351"/>
              <a:ext cx="1513114" cy="1208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 name="矩形 4"/>
            <p:cNvSpPr/>
            <p:nvPr/>
          </p:nvSpPr>
          <p:spPr>
            <a:xfrm>
              <a:off x="5014729" y="3143666"/>
              <a:ext cx="1513114" cy="642257"/>
            </a:xfrm>
            <a:prstGeom prst="rect">
              <a:avLst/>
            </a:pr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100" dirty="0" smtClean="0">
                  <a:latin typeface="HelveticaNeue LT 97 BlackCn" pitchFamily="2" charset="0"/>
                </a:rPr>
                <a:t>输入就读学校名称</a:t>
              </a:r>
              <a:endParaRPr lang="zh-CN" altLang="en-US" sz="1100" dirty="0">
                <a:latin typeface="HelveticaNeue LT 97 BlackCn" pitchFamily="2" charset="0"/>
              </a:endParaRPr>
            </a:p>
          </p:txBody>
        </p:sp>
        <p:sp>
          <p:nvSpPr>
            <p:cNvPr id="6" name="矩形 5"/>
            <p:cNvSpPr/>
            <p:nvPr/>
          </p:nvSpPr>
          <p:spPr>
            <a:xfrm>
              <a:off x="5014729" y="3785924"/>
              <a:ext cx="1513114" cy="468086"/>
            </a:xfrm>
            <a:prstGeom prst="rect">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600" dirty="0" smtClean="0">
                  <a:latin typeface="微软雅黑" pitchFamily="34" charset="-122"/>
                  <a:ea typeface="微软雅黑" pitchFamily="34" charset="-122"/>
                </a:rPr>
                <a:t>1998-2012</a:t>
              </a:r>
              <a:endParaRPr lang="zh-CN" altLang="en-US" sz="1600" dirty="0">
                <a:latin typeface="微软雅黑" pitchFamily="34" charset="-122"/>
                <a:ea typeface="微软雅黑" pitchFamily="34" charset="-122"/>
              </a:endParaRPr>
            </a:p>
          </p:txBody>
        </p:sp>
        <p:pic>
          <p:nvPicPr>
            <p:cNvPr id="7" name="Picture 4" descr="C:\Users\DEMON.C\Desktop\school_emblems_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45396" y="2045026"/>
              <a:ext cx="995172" cy="1048850"/>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8" name="组合 7"/>
          <p:cNvGrpSpPr/>
          <p:nvPr/>
        </p:nvGrpSpPr>
        <p:grpSpPr>
          <a:xfrm>
            <a:off x="927314" y="1701309"/>
            <a:ext cx="1513114" cy="2318658"/>
            <a:chOff x="955618" y="1935352"/>
            <a:chExt cx="1513114" cy="2318658"/>
          </a:xfrm>
        </p:grpSpPr>
        <p:sp>
          <p:nvSpPr>
            <p:cNvPr id="9" name="矩形 8"/>
            <p:cNvSpPr/>
            <p:nvPr/>
          </p:nvSpPr>
          <p:spPr>
            <a:xfrm>
              <a:off x="955618" y="1935352"/>
              <a:ext cx="1513114" cy="1208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矩形 9"/>
            <p:cNvSpPr/>
            <p:nvPr/>
          </p:nvSpPr>
          <p:spPr>
            <a:xfrm>
              <a:off x="955618" y="3143667"/>
              <a:ext cx="1513114" cy="642257"/>
            </a:xfrm>
            <a:prstGeom prst="rect">
              <a:avLst/>
            </a:pr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100" dirty="0" smtClean="0">
                  <a:latin typeface="HelveticaNeue LT 97 BlackCn" pitchFamily="2" charset="0"/>
                </a:rPr>
                <a:t>输入就读学校名称</a:t>
              </a:r>
              <a:endParaRPr lang="zh-CN" altLang="en-US" sz="1100" dirty="0">
                <a:latin typeface="HelveticaNeue LT 97 BlackCn" pitchFamily="2" charset="0"/>
              </a:endParaRPr>
            </a:p>
          </p:txBody>
        </p:sp>
        <p:sp>
          <p:nvSpPr>
            <p:cNvPr id="11" name="矩形 10"/>
            <p:cNvSpPr/>
            <p:nvPr/>
          </p:nvSpPr>
          <p:spPr>
            <a:xfrm>
              <a:off x="955618" y="3785924"/>
              <a:ext cx="1513114" cy="468086"/>
            </a:xfrm>
            <a:prstGeom prst="rect">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600" dirty="0" smtClean="0">
                  <a:latin typeface="微软雅黑" pitchFamily="34" charset="-122"/>
                  <a:ea typeface="微软雅黑" pitchFamily="34" charset="-122"/>
                </a:rPr>
                <a:t>1998-2012</a:t>
              </a:r>
              <a:endParaRPr lang="zh-CN" altLang="en-US" sz="1600" dirty="0">
                <a:latin typeface="微软雅黑" pitchFamily="34" charset="-122"/>
                <a:ea typeface="微软雅黑" pitchFamily="34" charset="-122"/>
              </a:endParaRPr>
            </a:p>
          </p:txBody>
        </p:sp>
        <p:pic>
          <p:nvPicPr>
            <p:cNvPr id="12" name="Picture 5" descr="C:\Users\DEMON.C\Desktop\12.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05888" y="2066700"/>
              <a:ext cx="951158" cy="921650"/>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3" name="组合 12"/>
          <p:cNvGrpSpPr/>
          <p:nvPr/>
        </p:nvGrpSpPr>
        <p:grpSpPr>
          <a:xfrm>
            <a:off x="2962943" y="1701308"/>
            <a:ext cx="1513114" cy="2318659"/>
            <a:chOff x="2991247" y="1935351"/>
            <a:chExt cx="1513114" cy="2318659"/>
          </a:xfrm>
        </p:grpSpPr>
        <p:sp>
          <p:nvSpPr>
            <p:cNvPr id="14" name="矩形 13"/>
            <p:cNvSpPr/>
            <p:nvPr/>
          </p:nvSpPr>
          <p:spPr>
            <a:xfrm>
              <a:off x="2991247" y="1935351"/>
              <a:ext cx="1513114" cy="1208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5" name="矩形 14"/>
            <p:cNvSpPr/>
            <p:nvPr/>
          </p:nvSpPr>
          <p:spPr>
            <a:xfrm>
              <a:off x="2991247" y="3143666"/>
              <a:ext cx="1513114" cy="642257"/>
            </a:xfrm>
            <a:prstGeom prst="rect">
              <a:avLst/>
            </a:pr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100" dirty="0" smtClean="0">
                  <a:latin typeface="HelveticaNeue LT 97 BlackCn" pitchFamily="2" charset="0"/>
                </a:rPr>
                <a:t>输入就读学校名称</a:t>
              </a:r>
              <a:endParaRPr lang="zh-CN" altLang="en-US" sz="1100" dirty="0">
                <a:latin typeface="HelveticaNeue LT 97 BlackCn" pitchFamily="2" charset="0"/>
              </a:endParaRPr>
            </a:p>
          </p:txBody>
        </p:sp>
        <p:sp>
          <p:nvSpPr>
            <p:cNvPr id="16" name="矩形 15"/>
            <p:cNvSpPr/>
            <p:nvPr/>
          </p:nvSpPr>
          <p:spPr>
            <a:xfrm>
              <a:off x="2991247" y="3785924"/>
              <a:ext cx="1513114" cy="468086"/>
            </a:xfrm>
            <a:prstGeom prst="rect">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600" dirty="0" smtClean="0">
                  <a:latin typeface="微软雅黑" pitchFamily="34" charset="-122"/>
                  <a:ea typeface="微软雅黑" pitchFamily="34" charset="-122"/>
                </a:rPr>
                <a:t>1998-2012</a:t>
              </a:r>
              <a:endParaRPr lang="zh-CN" altLang="en-US" sz="1600" dirty="0">
                <a:latin typeface="微软雅黑" pitchFamily="34" charset="-122"/>
                <a:ea typeface="微软雅黑" pitchFamily="34" charset="-122"/>
              </a:endParaRPr>
            </a:p>
          </p:txBody>
        </p:sp>
        <p:pic>
          <p:nvPicPr>
            <p:cNvPr id="17" name="Picture 6" descr="C:\Users\DEMON.C\Desktop\school_emblems_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388125" y="2087172"/>
              <a:ext cx="726645" cy="921650"/>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8" name="组合 17"/>
          <p:cNvGrpSpPr/>
          <p:nvPr/>
        </p:nvGrpSpPr>
        <p:grpSpPr>
          <a:xfrm>
            <a:off x="6921242" y="1701308"/>
            <a:ext cx="1513114" cy="2318659"/>
            <a:chOff x="6949546" y="1935351"/>
            <a:chExt cx="1513114" cy="2318659"/>
          </a:xfrm>
        </p:grpSpPr>
        <p:sp>
          <p:nvSpPr>
            <p:cNvPr id="19" name="矩形 18"/>
            <p:cNvSpPr/>
            <p:nvPr/>
          </p:nvSpPr>
          <p:spPr>
            <a:xfrm>
              <a:off x="6949546" y="1935351"/>
              <a:ext cx="1513114" cy="1208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0" name="矩形 19"/>
            <p:cNvSpPr/>
            <p:nvPr/>
          </p:nvSpPr>
          <p:spPr>
            <a:xfrm>
              <a:off x="6949546" y="3143666"/>
              <a:ext cx="1513114" cy="642257"/>
            </a:xfrm>
            <a:prstGeom prst="rect">
              <a:avLst/>
            </a:pr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100" dirty="0" smtClean="0">
                  <a:latin typeface="HelveticaNeue LT 97 BlackCn" pitchFamily="2" charset="0"/>
                </a:rPr>
                <a:t>输入就读学校名称</a:t>
              </a:r>
              <a:endParaRPr lang="zh-CN" altLang="en-US" sz="1100" dirty="0">
                <a:latin typeface="HelveticaNeue LT 97 BlackCn" pitchFamily="2" charset="0"/>
              </a:endParaRPr>
            </a:p>
          </p:txBody>
        </p:sp>
        <p:sp>
          <p:nvSpPr>
            <p:cNvPr id="21" name="矩形 20"/>
            <p:cNvSpPr/>
            <p:nvPr/>
          </p:nvSpPr>
          <p:spPr>
            <a:xfrm>
              <a:off x="6949546" y="3785924"/>
              <a:ext cx="1513114" cy="468086"/>
            </a:xfrm>
            <a:prstGeom prst="rect">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600" dirty="0" smtClean="0">
                  <a:latin typeface="微软雅黑" pitchFamily="34" charset="-122"/>
                  <a:ea typeface="微软雅黑" pitchFamily="34" charset="-122"/>
                </a:rPr>
                <a:t>1998-2012</a:t>
              </a:r>
              <a:endParaRPr lang="zh-CN" altLang="en-US" sz="1600" dirty="0">
                <a:latin typeface="微软雅黑" pitchFamily="34" charset="-122"/>
                <a:ea typeface="微软雅黑" pitchFamily="34" charset="-122"/>
              </a:endParaRPr>
            </a:p>
          </p:txBody>
        </p:sp>
        <p:sp>
          <p:nvSpPr>
            <p:cNvPr id="22" name="Freeform 197"/>
            <p:cNvSpPr>
              <a:spLocks noEditPoints="1"/>
            </p:cNvSpPr>
            <p:nvPr/>
          </p:nvSpPr>
          <p:spPr bwMode="auto">
            <a:xfrm>
              <a:off x="7392868" y="2289866"/>
              <a:ext cx="671435" cy="516261"/>
            </a:xfrm>
            <a:custGeom>
              <a:avLst/>
              <a:gdLst>
                <a:gd name="T0" fmla="*/ 21 w 104"/>
                <a:gd name="T1" fmla="*/ 44 h 80"/>
                <a:gd name="T2" fmla="*/ 13 w 104"/>
                <a:gd name="T3" fmla="*/ 73 h 80"/>
                <a:gd name="T4" fmla="*/ 33 w 104"/>
                <a:gd name="T5" fmla="*/ 73 h 80"/>
                <a:gd name="T6" fmla="*/ 51 w 104"/>
                <a:gd name="T7" fmla="*/ 80 h 80"/>
                <a:gd name="T8" fmla="*/ 69 w 104"/>
                <a:gd name="T9" fmla="*/ 73 h 80"/>
                <a:gd name="T10" fmla="*/ 87 w 104"/>
                <a:gd name="T11" fmla="*/ 73 h 80"/>
                <a:gd name="T12" fmla="*/ 81 w 104"/>
                <a:gd name="T13" fmla="*/ 44 h 80"/>
                <a:gd name="T14" fmla="*/ 86 w 104"/>
                <a:gd name="T15" fmla="*/ 44 h 80"/>
                <a:gd name="T16" fmla="*/ 86 w 104"/>
                <a:gd name="T17" fmla="*/ 28 h 80"/>
                <a:gd name="T18" fmla="*/ 97 w 104"/>
                <a:gd name="T19" fmla="*/ 25 h 80"/>
                <a:gd name="T20" fmla="*/ 97 w 104"/>
                <a:gd name="T21" fmla="*/ 34 h 80"/>
                <a:gd name="T22" fmla="*/ 95 w 104"/>
                <a:gd name="T23" fmla="*/ 51 h 80"/>
                <a:gd name="T24" fmla="*/ 103 w 104"/>
                <a:gd name="T25" fmla="*/ 51 h 80"/>
                <a:gd name="T26" fmla="*/ 101 w 104"/>
                <a:gd name="T27" fmla="*/ 34 h 80"/>
                <a:gd name="T28" fmla="*/ 101 w 104"/>
                <a:gd name="T29" fmla="*/ 23 h 80"/>
                <a:gd name="T30" fmla="*/ 104 w 104"/>
                <a:gd name="T31" fmla="*/ 22 h 80"/>
                <a:gd name="T32" fmla="*/ 104 w 104"/>
                <a:gd name="T33" fmla="*/ 15 h 80"/>
                <a:gd name="T34" fmla="*/ 52 w 104"/>
                <a:gd name="T35" fmla="*/ 0 h 80"/>
                <a:gd name="T36" fmla="*/ 0 w 104"/>
                <a:gd name="T37" fmla="*/ 15 h 80"/>
                <a:gd name="T38" fmla="*/ 0 w 104"/>
                <a:gd name="T39" fmla="*/ 22 h 80"/>
                <a:gd name="T40" fmla="*/ 19 w 104"/>
                <a:gd name="T41" fmla="*/ 28 h 80"/>
                <a:gd name="T42" fmla="*/ 19 w 104"/>
                <a:gd name="T43" fmla="*/ 44 h 80"/>
                <a:gd name="T44" fmla="*/ 21 w 104"/>
                <a:gd name="T45" fmla="*/ 44 h 80"/>
                <a:gd name="T46" fmla="*/ 71 w 104"/>
                <a:gd name="T47" fmla="*/ 44 h 80"/>
                <a:gd name="T48" fmla="*/ 72 w 104"/>
                <a:gd name="T49" fmla="*/ 48 h 80"/>
                <a:gd name="T50" fmla="*/ 65 w 104"/>
                <a:gd name="T51" fmla="*/ 66 h 80"/>
                <a:gd name="T52" fmla="*/ 51 w 104"/>
                <a:gd name="T53" fmla="*/ 73 h 80"/>
                <a:gd name="T54" fmla="*/ 37 w 104"/>
                <a:gd name="T55" fmla="*/ 66 h 80"/>
                <a:gd name="T56" fmla="*/ 31 w 104"/>
                <a:gd name="T57" fmla="*/ 48 h 80"/>
                <a:gd name="T58" fmla="*/ 31 w 104"/>
                <a:gd name="T59" fmla="*/ 44 h 80"/>
                <a:gd name="T60" fmla="*/ 71 w 104"/>
                <a:gd name="T61" fmla="*/ 4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2D2D49"/>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23" name="TextBox 22"/>
          <p:cNvSpPr txBox="1"/>
          <p:nvPr/>
        </p:nvSpPr>
        <p:spPr>
          <a:xfrm>
            <a:off x="2452257" y="867035"/>
            <a:ext cx="4912307" cy="523220"/>
          </a:xfrm>
          <a:prstGeom prst="rect">
            <a:avLst/>
          </a:prstGeom>
          <a:noFill/>
        </p:spPr>
        <p:txBody>
          <a:bodyPr wrap="none" rtlCol="0">
            <a:spAutoFit/>
          </a:bodyPr>
          <a:lstStyle/>
          <a:p>
            <a:r>
              <a:rPr lang="zh-CN" altLang="en-US" sz="2800" b="1" dirty="0" smtClean="0">
                <a:solidFill>
                  <a:schemeClr val="tx1">
                    <a:lumMod val="75000"/>
                    <a:lumOff val="25000"/>
                  </a:schemeClr>
                </a:solidFill>
                <a:latin typeface="微软雅黑" pitchFamily="34" charset="-122"/>
                <a:ea typeface="微软雅黑" pitchFamily="34" charset="-122"/>
              </a:rPr>
              <a:t>教育背景</a:t>
            </a:r>
            <a:r>
              <a:rPr lang="en-US" altLang="zh-CN" sz="2800" b="1" dirty="0" smtClean="0">
                <a:solidFill>
                  <a:schemeClr val="tx1">
                    <a:lumMod val="75000"/>
                    <a:lumOff val="25000"/>
                  </a:schemeClr>
                </a:solidFill>
                <a:latin typeface="微软雅黑" pitchFamily="34" charset="-122"/>
                <a:ea typeface="微软雅黑" pitchFamily="34" charset="-122"/>
              </a:rPr>
              <a:t>/</a:t>
            </a:r>
            <a:r>
              <a:rPr lang="en-US" altLang="zh-CN" sz="2000" b="1" dirty="0" smtClean="0">
                <a:solidFill>
                  <a:srgbClr val="C00000"/>
                </a:solidFill>
              </a:rPr>
              <a:t>EDUCATIONAL BACKGROUND</a:t>
            </a:r>
            <a:endParaRPr lang="zh-CN" altLang="en-US" sz="2800" b="1" dirty="0" smtClean="0">
              <a:solidFill>
                <a:srgbClr val="C00000"/>
              </a:solidFill>
            </a:endParaRPr>
          </a:p>
        </p:txBody>
      </p:sp>
    </p:spTree>
    <p:extLst>
      <p:ext uri="{BB962C8B-B14F-4D97-AF65-F5344CB8AC3E}">
        <p14:creationId xmlns:p14="http://schemas.microsoft.com/office/powerpoint/2010/main" xmlns="" val="3841361099"/>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250"/>
                                        <p:tgtEl>
                                          <p:spTgt spid="23"/>
                                        </p:tgtEl>
                                      </p:cBhvr>
                                    </p:animEffect>
                                  </p:childTnLst>
                                </p:cTn>
                              </p:par>
                            </p:childTnLst>
                          </p:cTn>
                        </p:par>
                        <p:par>
                          <p:cTn id="8" fill="hold">
                            <p:stCondLst>
                              <p:cond delay="1250"/>
                            </p:stCondLst>
                            <p:childTnLst>
                              <p:par>
                                <p:cTn id="9" presetID="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250" fill="hold"/>
                                        <p:tgtEl>
                                          <p:spTgt spid="8"/>
                                        </p:tgtEl>
                                        <p:attrNameLst>
                                          <p:attrName>ppt_x</p:attrName>
                                        </p:attrNameLst>
                                      </p:cBhvr>
                                      <p:tavLst>
                                        <p:tav tm="0">
                                          <p:val>
                                            <p:strVal val="1+#ppt_w/2"/>
                                          </p:val>
                                        </p:tav>
                                        <p:tav tm="100000">
                                          <p:val>
                                            <p:strVal val="#ppt_x"/>
                                          </p:val>
                                        </p:tav>
                                      </p:tavLst>
                                    </p:anim>
                                    <p:anim calcmode="lin" valueType="num">
                                      <p:cBhvr additive="base">
                                        <p:cTn id="12" dur="1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250" fill="hold"/>
                                        <p:tgtEl>
                                          <p:spTgt spid="13"/>
                                        </p:tgtEl>
                                        <p:attrNameLst>
                                          <p:attrName>ppt_x</p:attrName>
                                        </p:attrNameLst>
                                      </p:cBhvr>
                                      <p:tavLst>
                                        <p:tav tm="0">
                                          <p:val>
                                            <p:strVal val="1+#ppt_w/2"/>
                                          </p:val>
                                        </p:tav>
                                        <p:tav tm="100000">
                                          <p:val>
                                            <p:strVal val="#ppt_x"/>
                                          </p:val>
                                        </p:tav>
                                      </p:tavLst>
                                    </p:anim>
                                    <p:anim calcmode="lin" valueType="num">
                                      <p:cBhvr additive="base">
                                        <p:cTn id="16" dur="125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250" fill="hold"/>
                                        <p:tgtEl>
                                          <p:spTgt spid="3"/>
                                        </p:tgtEl>
                                        <p:attrNameLst>
                                          <p:attrName>ppt_x</p:attrName>
                                        </p:attrNameLst>
                                      </p:cBhvr>
                                      <p:tavLst>
                                        <p:tav tm="0">
                                          <p:val>
                                            <p:strVal val="1+#ppt_w/2"/>
                                          </p:val>
                                        </p:tav>
                                        <p:tav tm="100000">
                                          <p:val>
                                            <p:strVal val="#ppt_x"/>
                                          </p:val>
                                        </p:tav>
                                      </p:tavLst>
                                    </p:anim>
                                    <p:anim calcmode="lin" valueType="num">
                                      <p:cBhvr additive="base">
                                        <p:cTn id="20" dur="1250" fill="hold"/>
                                        <p:tgtEl>
                                          <p:spTgt spid="3"/>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250" fill="hold"/>
                                        <p:tgtEl>
                                          <p:spTgt spid="18"/>
                                        </p:tgtEl>
                                        <p:attrNameLst>
                                          <p:attrName>ppt_x</p:attrName>
                                        </p:attrNameLst>
                                      </p:cBhvr>
                                      <p:tavLst>
                                        <p:tav tm="0">
                                          <p:val>
                                            <p:strVal val="1+#ppt_w/2"/>
                                          </p:val>
                                        </p:tav>
                                        <p:tav tm="100000">
                                          <p:val>
                                            <p:strVal val="#ppt_x"/>
                                          </p:val>
                                        </p:tav>
                                      </p:tavLst>
                                    </p:anim>
                                    <p:anim calcmode="lin" valueType="num">
                                      <p:cBhvr additive="base">
                                        <p:cTn id="24" dur="1250" fill="hold"/>
                                        <p:tgtEl>
                                          <p:spTgt spid="18"/>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3" presetClass="entr" presetSubtype="36"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strVal val="(6*min(max(#ppt_w*#ppt_h,.3),1)-7.4)/-.7*#ppt_w"/>
                                          </p:val>
                                        </p:tav>
                                        <p:tav tm="100000">
                                          <p:val>
                                            <p:strVal val="#ppt_w"/>
                                          </p:val>
                                        </p:tav>
                                      </p:tavLst>
                                    </p:anim>
                                    <p:anim calcmode="lin" valueType="num">
                                      <p:cBhvr>
                                        <p:cTn id="29" dur="500" fill="hold"/>
                                        <p:tgtEl>
                                          <p:spTgt spid="8"/>
                                        </p:tgtEl>
                                        <p:attrNameLst>
                                          <p:attrName>ppt_h</p:attrName>
                                        </p:attrNameLst>
                                      </p:cBhvr>
                                      <p:tavLst>
                                        <p:tav tm="0">
                                          <p:val>
                                            <p:strVal val="(6*min(max(#ppt_w*#ppt_h,.3),1)-7.4)/-.7*#ppt_h"/>
                                          </p:val>
                                        </p:tav>
                                        <p:tav tm="100000">
                                          <p:val>
                                            <p:strVal val="#ppt_h"/>
                                          </p:val>
                                        </p:tav>
                                      </p:tavLst>
                                    </p:anim>
                                    <p:anim calcmode="lin" valueType="num">
                                      <p:cBhvr>
                                        <p:cTn id="30" dur="500" fill="hold"/>
                                        <p:tgtEl>
                                          <p:spTgt spid="8"/>
                                        </p:tgtEl>
                                        <p:attrNameLst>
                                          <p:attrName>ppt_x</p:attrName>
                                        </p:attrNameLst>
                                      </p:cBhvr>
                                      <p:tavLst>
                                        <p:tav tm="0">
                                          <p:val>
                                            <p:fltVal val="0.5"/>
                                          </p:val>
                                        </p:tav>
                                        <p:tav tm="100000">
                                          <p:val>
                                            <p:strVal val="#ppt_x"/>
                                          </p:val>
                                        </p:tav>
                                      </p:tavLst>
                                    </p:anim>
                                    <p:anim calcmode="lin" valueType="num">
                                      <p:cBhvr>
                                        <p:cTn id="31" dur="500" fill="hold"/>
                                        <p:tgtEl>
                                          <p:spTgt spid="8"/>
                                        </p:tgtEl>
                                        <p:attrNameLst>
                                          <p:attrName>ppt_y</p:attrName>
                                        </p:attrNameLst>
                                      </p:cBhvr>
                                      <p:tavLst>
                                        <p:tav tm="0">
                                          <p:val>
                                            <p:strVal val="1+(6*min(max(#ppt_w*#ppt_h,.3),1)-7.4)/-.7*#ppt_h/2"/>
                                          </p:val>
                                        </p:tav>
                                        <p:tav tm="100000">
                                          <p:val>
                                            <p:strVal val="#ppt_y"/>
                                          </p:val>
                                        </p:tav>
                                      </p:tavLst>
                                    </p:anim>
                                  </p:childTnLst>
                                </p:cTn>
                              </p:par>
                            </p:childTnLst>
                          </p:cTn>
                        </p:par>
                        <p:par>
                          <p:cTn id="32" fill="hold">
                            <p:stCondLst>
                              <p:cond delay="3000"/>
                            </p:stCondLst>
                            <p:childTnLst>
                              <p:par>
                                <p:cTn id="33" presetID="23" presetClass="entr" presetSubtype="36"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strVal val="(6*min(max(#ppt_w*#ppt_h,.3),1)-7.4)/-.7*#ppt_w"/>
                                          </p:val>
                                        </p:tav>
                                        <p:tav tm="100000">
                                          <p:val>
                                            <p:strVal val="#ppt_w"/>
                                          </p:val>
                                        </p:tav>
                                      </p:tavLst>
                                    </p:anim>
                                    <p:anim calcmode="lin" valueType="num">
                                      <p:cBhvr>
                                        <p:cTn id="36" dur="500" fill="hold"/>
                                        <p:tgtEl>
                                          <p:spTgt spid="13"/>
                                        </p:tgtEl>
                                        <p:attrNameLst>
                                          <p:attrName>ppt_h</p:attrName>
                                        </p:attrNameLst>
                                      </p:cBhvr>
                                      <p:tavLst>
                                        <p:tav tm="0">
                                          <p:val>
                                            <p:strVal val="(6*min(max(#ppt_w*#ppt_h,.3),1)-7.4)/-.7*#ppt_h"/>
                                          </p:val>
                                        </p:tav>
                                        <p:tav tm="100000">
                                          <p:val>
                                            <p:strVal val="#ppt_h"/>
                                          </p:val>
                                        </p:tav>
                                      </p:tavLst>
                                    </p:anim>
                                    <p:anim calcmode="lin" valueType="num">
                                      <p:cBhvr>
                                        <p:cTn id="37" dur="500" fill="hold"/>
                                        <p:tgtEl>
                                          <p:spTgt spid="13"/>
                                        </p:tgtEl>
                                        <p:attrNameLst>
                                          <p:attrName>ppt_x</p:attrName>
                                        </p:attrNameLst>
                                      </p:cBhvr>
                                      <p:tavLst>
                                        <p:tav tm="0">
                                          <p:val>
                                            <p:fltVal val="0.5"/>
                                          </p:val>
                                        </p:tav>
                                        <p:tav tm="100000">
                                          <p:val>
                                            <p:strVal val="#ppt_x"/>
                                          </p:val>
                                        </p:tav>
                                      </p:tavLst>
                                    </p:anim>
                                    <p:anim calcmode="lin" valueType="num">
                                      <p:cBhvr>
                                        <p:cTn id="38" dur="500" fill="hold"/>
                                        <p:tgtEl>
                                          <p:spTgt spid="13"/>
                                        </p:tgtEl>
                                        <p:attrNameLst>
                                          <p:attrName>ppt_y</p:attrName>
                                        </p:attrNameLst>
                                      </p:cBhvr>
                                      <p:tavLst>
                                        <p:tav tm="0">
                                          <p:val>
                                            <p:strVal val="1+(6*min(max(#ppt_w*#ppt_h,.3),1)-7.4)/-.7*#ppt_h/2"/>
                                          </p:val>
                                        </p:tav>
                                        <p:tav tm="100000">
                                          <p:val>
                                            <p:strVal val="#ppt_y"/>
                                          </p:val>
                                        </p:tav>
                                      </p:tavLst>
                                    </p:anim>
                                  </p:childTnLst>
                                </p:cTn>
                              </p:par>
                            </p:childTnLst>
                          </p:cTn>
                        </p:par>
                        <p:par>
                          <p:cTn id="39" fill="hold">
                            <p:stCondLst>
                              <p:cond delay="3500"/>
                            </p:stCondLst>
                            <p:childTnLst>
                              <p:par>
                                <p:cTn id="40" presetID="23" presetClass="entr" presetSubtype="36"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ppt_w</p:attrName>
                                        </p:attrNameLst>
                                      </p:cBhvr>
                                      <p:tavLst>
                                        <p:tav tm="0">
                                          <p:val>
                                            <p:strVal val="(6*min(max(#ppt_w*#ppt_h,.3),1)-7.4)/-.7*#ppt_w"/>
                                          </p:val>
                                        </p:tav>
                                        <p:tav tm="100000">
                                          <p:val>
                                            <p:strVal val="#ppt_w"/>
                                          </p:val>
                                        </p:tav>
                                      </p:tavLst>
                                    </p:anim>
                                    <p:anim calcmode="lin" valueType="num">
                                      <p:cBhvr>
                                        <p:cTn id="43" dur="500" fill="hold"/>
                                        <p:tgtEl>
                                          <p:spTgt spid="3"/>
                                        </p:tgtEl>
                                        <p:attrNameLst>
                                          <p:attrName>ppt_h</p:attrName>
                                        </p:attrNameLst>
                                      </p:cBhvr>
                                      <p:tavLst>
                                        <p:tav tm="0">
                                          <p:val>
                                            <p:strVal val="(6*min(max(#ppt_w*#ppt_h,.3),1)-7.4)/-.7*#ppt_h"/>
                                          </p:val>
                                        </p:tav>
                                        <p:tav tm="100000">
                                          <p:val>
                                            <p:strVal val="#ppt_h"/>
                                          </p:val>
                                        </p:tav>
                                      </p:tavLst>
                                    </p:anim>
                                    <p:anim calcmode="lin" valueType="num">
                                      <p:cBhvr>
                                        <p:cTn id="44" dur="500" fill="hold"/>
                                        <p:tgtEl>
                                          <p:spTgt spid="3"/>
                                        </p:tgtEl>
                                        <p:attrNameLst>
                                          <p:attrName>ppt_x</p:attrName>
                                        </p:attrNameLst>
                                      </p:cBhvr>
                                      <p:tavLst>
                                        <p:tav tm="0">
                                          <p:val>
                                            <p:fltVal val="0.5"/>
                                          </p:val>
                                        </p:tav>
                                        <p:tav tm="100000">
                                          <p:val>
                                            <p:strVal val="#ppt_x"/>
                                          </p:val>
                                        </p:tav>
                                      </p:tavLst>
                                    </p:anim>
                                    <p:anim calcmode="lin" valueType="num">
                                      <p:cBhvr>
                                        <p:cTn id="45" dur="500" fill="hold"/>
                                        <p:tgtEl>
                                          <p:spTgt spid="3"/>
                                        </p:tgtEl>
                                        <p:attrNameLst>
                                          <p:attrName>ppt_y</p:attrName>
                                        </p:attrNameLst>
                                      </p:cBhvr>
                                      <p:tavLst>
                                        <p:tav tm="0">
                                          <p:val>
                                            <p:strVal val="1+(6*min(max(#ppt_w*#ppt_h,.3),1)-7.4)/-.7*#ppt_h/2"/>
                                          </p:val>
                                        </p:tav>
                                        <p:tav tm="100000">
                                          <p:val>
                                            <p:strVal val="#ppt_y"/>
                                          </p:val>
                                        </p:tav>
                                      </p:tavLst>
                                    </p:anim>
                                  </p:childTnLst>
                                </p:cTn>
                              </p:par>
                            </p:childTnLst>
                          </p:cTn>
                        </p:par>
                        <p:par>
                          <p:cTn id="46" fill="hold">
                            <p:stCondLst>
                              <p:cond delay="4000"/>
                            </p:stCondLst>
                            <p:childTnLst>
                              <p:par>
                                <p:cTn id="47" presetID="23" presetClass="entr" presetSubtype="36"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strVal val="(6*min(max(#ppt_w*#ppt_h,.3),1)-7.4)/-.7*#ppt_w"/>
                                          </p:val>
                                        </p:tav>
                                        <p:tav tm="100000">
                                          <p:val>
                                            <p:strVal val="#ppt_w"/>
                                          </p:val>
                                        </p:tav>
                                      </p:tavLst>
                                    </p:anim>
                                    <p:anim calcmode="lin" valueType="num">
                                      <p:cBhvr>
                                        <p:cTn id="50" dur="500" fill="hold"/>
                                        <p:tgtEl>
                                          <p:spTgt spid="18"/>
                                        </p:tgtEl>
                                        <p:attrNameLst>
                                          <p:attrName>ppt_h</p:attrName>
                                        </p:attrNameLst>
                                      </p:cBhvr>
                                      <p:tavLst>
                                        <p:tav tm="0">
                                          <p:val>
                                            <p:strVal val="(6*min(max(#ppt_w*#ppt_h,.3),1)-7.4)/-.7*#ppt_h"/>
                                          </p:val>
                                        </p:tav>
                                        <p:tav tm="100000">
                                          <p:val>
                                            <p:strVal val="#ppt_h"/>
                                          </p:val>
                                        </p:tav>
                                      </p:tavLst>
                                    </p:anim>
                                    <p:anim calcmode="lin" valueType="num">
                                      <p:cBhvr>
                                        <p:cTn id="51" dur="500" fill="hold"/>
                                        <p:tgtEl>
                                          <p:spTgt spid="18"/>
                                        </p:tgtEl>
                                        <p:attrNameLst>
                                          <p:attrName>ppt_x</p:attrName>
                                        </p:attrNameLst>
                                      </p:cBhvr>
                                      <p:tavLst>
                                        <p:tav tm="0">
                                          <p:val>
                                            <p:fltVal val="0.5"/>
                                          </p:val>
                                        </p:tav>
                                        <p:tav tm="100000">
                                          <p:val>
                                            <p:strVal val="#ppt_x"/>
                                          </p:val>
                                        </p:tav>
                                      </p:tavLst>
                                    </p:anim>
                                    <p:anim calcmode="lin" valueType="num">
                                      <p:cBhvr>
                                        <p:cTn id="52" dur="500" fill="hold"/>
                                        <p:tgtEl>
                                          <p:spTgt spid="18"/>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81626" y="1460569"/>
            <a:ext cx="4117796" cy="2199920"/>
            <a:chOff x="4139952" y="2139952"/>
            <a:chExt cx="3970400" cy="2121174"/>
          </a:xfrm>
        </p:grpSpPr>
        <p:sp>
          <p:nvSpPr>
            <p:cNvPr id="3" name="椭圆 2"/>
            <p:cNvSpPr/>
            <p:nvPr/>
          </p:nvSpPr>
          <p:spPr>
            <a:xfrm>
              <a:off x="4455306" y="2455304"/>
              <a:ext cx="1458162" cy="1458162"/>
            </a:xfrm>
            <a:prstGeom prst="ellipse">
              <a:avLst/>
            </a:prstGeom>
            <a:noFill/>
            <a:ln w="12700" cap="flat" cmpd="sng" algn="ctr">
              <a:solidFill>
                <a:srgbClr val="ED7D31">
                  <a:lumMod val="60000"/>
                  <a:lumOff val="40000"/>
                </a:srgbClr>
              </a:solidFill>
              <a:prstDash val="solid"/>
              <a:miter lim="800000"/>
            </a:ln>
            <a:effectLst/>
          </p:spPr>
          <p:txBody>
            <a:bodyPr lIns="0" tIns="0" rIns="0" bIns="0" rtlCol="0" anchor="ctr"/>
            <a:lstStyle/>
            <a:p>
              <a:pPr algn="ctr">
                <a:defRPr/>
              </a:pPr>
              <a:r>
                <a:rPr lang="zh-CN" altLang="en-US" b="1" kern="0" dirty="0">
                  <a:solidFill>
                    <a:schemeClr val="tx1">
                      <a:lumMod val="75000"/>
                      <a:lumOff val="25000"/>
                    </a:schemeClr>
                  </a:solidFill>
                  <a:latin typeface="微软雅黑" panose="020B0503020204020204" pitchFamily="34" charset="-122"/>
                  <a:ea typeface="微软雅黑" panose="020B0503020204020204" pitchFamily="34" charset="-122"/>
                </a:rPr>
                <a:t>英国曼彻斯特大学</a:t>
              </a:r>
            </a:p>
          </p:txBody>
        </p:sp>
        <p:sp>
          <p:nvSpPr>
            <p:cNvPr id="4" name="椭圆 1"/>
            <p:cNvSpPr/>
            <p:nvPr/>
          </p:nvSpPr>
          <p:spPr>
            <a:xfrm rot="187314">
              <a:off x="4139952" y="2139952"/>
              <a:ext cx="3970400" cy="2097553"/>
            </a:xfrm>
            <a:custGeom>
              <a:avLst/>
              <a:gdLst/>
              <a:ahLst/>
              <a:cxnLst/>
              <a:rect l="l" t="t" r="r" b="b"/>
              <a:pathLst>
                <a:path w="5293867" h="2796737">
                  <a:moveTo>
                    <a:pt x="3889711" y="2796737"/>
                  </a:moveTo>
                  <a:cubicBezTo>
                    <a:pt x="4665205" y="2796737"/>
                    <a:pt x="5293867" y="2168075"/>
                    <a:pt x="5293867" y="1392581"/>
                  </a:cubicBezTo>
                  <a:lnTo>
                    <a:pt x="4969831" y="1392581"/>
                  </a:lnTo>
                  <a:cubicBezTo>
                    <a:pt x="4969831" y="1989115"/>
                    <a:pt x="4486245" y="2472701"/>
                    <a:pt x="3889711" y="2472701"/>
                  </a:cubicBezTo>
                  <a:cubicBezTo>
                    <a:pt x="3293177" y="2472701"/>
                    <a:pt x="2809591" y="1989115"/>
                    <a:pt x="2809591" y="1392581"/>
                  </a:cubicBezTo>
                  <a:lnTo>
                    <a:pt x="2807728" y="1392581"/>
                  </a:lnTo>
                  <a:cubicBezTo>
                    <a:pt x="2802045" y="622414"/>
                    <a:pt x="2175787" y="0"/>
                    <a:pt x="1404156" y="0"/>
                  </a:cubicBezTo>
                  <a:cubicBezTo>
                    <a:pt x="628662" y="0"/>
                    <a:pt x="0" y="628662"/>
                    <a:pt x="0" y="1404156"/>
                  </a:cubicBezTo>
                  <a:lnTo>
                    <a:pt x="324036" y="1404156"/>
                  </a:lnTo>
                  <a:cubicBezTo>
                    <a:pt x="324036" y="807622"/>
                    <a:pt x="807622" y="324036"/>
                    <a:pt x="1404156" y="324036"/>
                  </a:cubicBezTo>
                  <a:cubicBezTo>
                    <a:pt x="2000690" y="324036"/>
                    <a:pt x="2484276" y="807622"/>
                    <a:pt x="2484276" y="1404156"/>
                  </a:cubicBezTo>
                  <a:lnTo>
                    <a:pt x="2486140" y="1404156"/>
                  </a:lnTo>
                  <a:cubicBezTo>
                    <a:pt x="2491823" y="2174323"/>
                    <a:pt x="3118081" y="2796737"/>
                    <a:pt x="3889711" y="2796737"/>
                  </a:cubicBezTo>
                  <a:close/>
                </a:path>
              </a:pathLst>
            </a:custGeom>
            <a:gradFill flip="none" rotWithShape="1">
              <a:gsLst>
                <a:gs pos="0">
                  <a:srgbClr val="2D2D49">
                    <a:shade val="30000"/>
                    <a:satMod val="115000"/>
                  </a:srgbClr>
                </a:gs>
                <a:gs pos="50000">
                  <a:srgbClr val="2D2D49">
                    <a:shade val="67500"/>
                    <a:satMod val="115000"/>
                  </a:srgbClr>
                </a:gs>
                <a:gs pos="100000">
                  <a:srgbClr val="2D2D49">
                    <a:shade val="100000"/>
                    <a:satMod val="115000"/>
                  </a:srgbClr>
                </a:gs>
              </a:gsLst>
              <a:lin ang="5400000" scaled="1"/>
              <a:tileRect/>
            </a:gradFill>
            <a:ln w="6350" cap="flat" cmpd="sng" algn="ctr">
              <a:noFill/>
              <a:prstDash val="solid"/>
              <a:miter lim="800000"/>
            </a:ln>
            <a:effectLst>
              <a:outerShdw blurRad="50800" dist="38100" dir="5400000" algn="t" rotWithShape="0">
                <a:prstClr val="black">
                  <a:alpha val="40000"/>
                </a:prstClr>
              </a:outerShdw>
            </a:effectLst>
            <a:scene3d>
              <a:camera prst="orthographicFront">
                <a:rot lat="0" lon="0" rev="0"/>
              </a:camera>
              <a:lightRig rig="contrasting" dir="t">
                <a:rot lat="0" lon="0" rev="1500000"/>
              </a:lightRig>
            </a:scene3d>
            <a:sp3d prstMaterial="metal"/>
          </p:spPr>
          <p:txBody>
            <a:bodyPr rtlCol="0" anchor="ctr"/>
            <a:lstStyle/>
            <a:p>
              <a:pPr algn="ctr">
                <a:defRPr/>
              </a:pPr>
              <a:endParaRPr lang="zh-CN" altLang="en-US" sz="1600" kern="0">
                <a:solidFill>
                  <a:schemeClr val="tx1">
                    <a:lumMod val="75000"/>
                    <a:lumOff val="25000"/>
                  </a:schemeClr>
                </a:solidFill>
              </a:endParaRPr>
            </a:p>
          </p:txBody>
        </p:sp>
        <p:sp>
          <p:nvSpPr>
            <p:cNvPr id="5" name="椭圆 4"/>
            <p:cNvSpPr/>
            <p:nvPr/>
          </p:nvSpPr>
          <p:spPr>
            <a:xfrm>
              <a:off x="6334383" y="2491947"/>
              <a:ext cx="1458162" cy="1458162"/>
            </a:xfrm>
            <a:prstGeom prst="ellipse">
              <a:avLst/>
            </a:prstGeom>
            <a:noFill/>
            <a:ln w="12700" cap="flat" cmpd="sng" algn="ctr">
              <a:solidFill>
                <a:srgbClr val="ED7D31">
                  <a:lumMod val="60000"/>
                  <a:lumOff val="40000"/>
                </a:srgbClr>
              </a:solidFill>
              <a:prstDash val="solid"/>
              <a:miter lim="800000"/>
            </a:ln>
            <a:effectLst/>
          </p:spPr>
          <p:txBody>
            <a:bodyPr lIns="0" tIns="0" rIns="0" bIns="0" rtlCol="0" anchor="ctr"/>
            <a:lstStyle/>
            <a:p>
              <a:pPr algn="ctr">
                <a:defRPr/>
              </a:pPr>
              <a:r>
                <a:rPr lang="zh-CN" altLang="en-US" sz="2000" b="1" kern="0" dirty="0" smtClean="0">
                  <a:solidFill>
                    <a:schemeClr val="tx1">
                      <a:lumMod val="75000"/>
                      <a:lumOff val="25000"/>
                    </a:schemeClr>
                  </a:solidFill>
                  <a:latin typeface="微软雅黑" panose="020B0503020204020204" pitchFamily="34" charset="-122"/>
                  <a:ea typeface="微软雅黑" panose="020B0503020204020204" pitchFamily="34" charset="-122"/>
                </a:rPr>
                <a:t>清华</a:t>
              </a:r>
              <a:endParaRPr lang="en-US" altLang="zh-CN" sz="2000" b="1" kern="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defRPr/>
              </a:pPr>
              <a:r>
                <a:rPr lang="zh-CN" altLang="en-US" sz="2000" b="1" kern="0" dirty="0" smtClean="0">
                  <a:solidFill>
                    <a:schemeClr val="tx1">
                      <a:lumMod val="75000"/>
                      <a:lumOff val="25000"/>
                    </a:schemeClr>
                  </a:solidFill>
                  <a:latin typeface="微软雅黑" panose="020B0503020204020204" pitchFamily="34" charset="-122"/>
                  <a:ea typeface="微软雅黑" panose="020B0503020204020204" pitchFamily="34" charset="-122"/>
                </a:rPr>
                <a:t>大学</a:t>
              </a:r>
              <a:endParaRPr lang="zh-CN" altLang="en-US" sz="2000" b="1"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椭圆 1"/>
            <p:cNvSpPr/>
            <p:nvPr/>
          </p:nvSpPr>
          <p:spPr>
            <a:xfrm flipV="1">
              <a:off x="4139952" y="2163573"/>
              <a:ext cx="3970400" cy="2097553"/>
            </a:xfrm>
            <a:custGeom>
              <a:avLst/>
              <a:gdLst/>
              <a:ahLst/>
              <a:cxnLst/>
              <a:rect l="l" t="t" r="r" b="b"/>
              <a:pathLst>
                <a:path w="5293867" h="2796737">
                  <a:moveTo>
                    <a:pt x="3889711" y="2796737"/>
                  </a:moveTo>
                  <a:cubicBezTo>
                    <a:pt x="4665205" y="2796737"/>
                    <a:pt x="5293867" y="2168075"/>
                    <a:pt x="5293867" y="1392581"/>
                  </a:cubicBezTo>
                  <a:lnTo>
                    <a:pt x="4969831" y="1392581"/>
                  </a:lnTo>
                  <a:cubicBezTo>
                    <a:pt x="4969831" y="1989115"/>
                    <a:pt x="4486245" y="2472701"/>
                    <a:pt x="3889711" y="2472701"/>
                  </a:cubicBezTo>
                  <a:cubicBezTo>
                    <a:pt x="3293177" y="2472701"/>
                    <a:pt x="2809591" y="1989115"/>
                    <a:pt x="2809591" y="1392581"/>
                  </a:cubicBezTo>
                  <a:lnTo>
                    <a:pt x="2807728" y="1392581"/>
                  </a:lnTo>
                  <a:cubicBezTo>
                    <a:pt x="2802045" y="622414"/>
                    <a:pt x="2175787" y="0"/>
                    <a:pt x="1404156" y="0"/>
                  </a:cubicBezTo>
                  <a:cubicBezTo>
                    <a:pt x="628662" y="0"/>
                    <a:pt x="0" y="628662"/>
                    <a:pt x="0" y="1404156"/>
                  </a:cubicBezTo>
                  <a:lnTo>
                    <a:pt x="324036" y="1404156"/>
                  </a:lnTo>
                  <a:cubicBezTo>
                    <a:pt x="324036" y="807622"/>
                    <a:pt x="807622" y="324036"/>
                    <a:pt x="1404156" y="324036"/>
                  </a:cubicBezTo>
                  <a:cubicBezTo>
                    <a:pt x="2000690" y="324036"/>
                    <a:pt x="2484276" y="807622"/>
                    <a:pt x="2484276" y="1404156"/>
                  </a:cubicBezTo>
                  <a:lnTo>
                    <a:pt x="2486140" y="1404156"/>
                  </a:lnTo>
                  <a:cubicBezTo>
                    <a:pt x="2491823" y="2174323"/>
                    <a:pt x="3118081" y="2796737"/>
                    <a:pt x="3889711" y="2796737"/>
                  </a:cubicBezTo>
                  <a:close/>
                </a:path>
              </a:pathLst>
            </a:custGeom>
            <a:solidFill>
              <a:srgbClr val="E93D2B"/>
            </a:solidFill>
            <a:ln w="6350" cap="flat" cmpd="sng" algn="ctr">
              <a:noFill/>
              <a:prstDash val="solid"/>
              <a:miter lim="800000"/>
            </a:ln>
            <a:effectLst>
              <a:outerShdw blurRad="50800" dist="38100" dir="16200000" rotWithShape="0">
                <a:prstClr val="black">
                  <a:alpha val="40000"/>
                </a:prstClr>
              </a:outerShdw>
            </a:effectLst>
            <a:scene3d>
              <a:camera prst="orthographicFront">
                <a:rot lat="0" lon="0" rev="0"/>
              </a:camera>
              <a:lightRig rig="contrasting" dir="t">
                <a:rot lat="0" lon="0" rev="1500000"/>
              </a:lightRig>
            </a:scene3d>
            <a:sp3d prstMaterial="metal"/>
          </p:spPr>
          <p:txBody>
            <a:bodyPr rtlCol="0" anchor="ctr"/>
            <a:lstStyle/>
            <a:p>
              <a:pPr algn="ctr">
                <a:defRPr/>
              </a:pPr>
              <a:endParaRPr lang="zh-CN" altLang="en-US" sz="1600" kern="0">
                <a:solidFill>
                  <a:schemeClr val="tx1">
                    <a:lumMod val="75000"/>
                    <a:lumOff val="25000"/>
                  </a:schemeClr>
                </a:solidFill>
              </a:endParaRPr>
            </a:p>
          </p:txBody>
        </p:sp>
      </p:grpSp>
      <p:grpSp>
        <p:nvGrpSpPr>
          <p:cNvPr id="7" name="组合 6"/>
          <p:cNvGrpSpPr/>
          <p:nvPr/>
        </p:nvGrpSpPr>
        <p:grpSpPr>
          <a:xfrm>
            <a:off x="772715" y="1640053"/>
            <a:ext cx="1935439" cy="1935440"/>
            <a:chOff x="2743364" y="1336163"/>
            <a:chExt cx="1445078" cy="1445078"/>
          </a:xfrm>
          <a:effectLst>
            <a:outerShdw blurRad="215900" dist="152400" dir="2400000" algn="tl" rotWithShape="0">
              <a:prstClr val="black">
                <a:alpha val="13000"/>
              </a:prstClr>
            </a:outerShdw>
          </a:effectLst>
        </p:grpSpPr>
        <p:sp>
          <p:nvSpPr>
            <p:cNvPr id="8" name="椭圆 7"/>
            <p:cNvSpPr/>
            <p:nvPr/>
          </p:nvSpPr>
          <p:spPr>
            <a:xfrm>
              <a:off x="2743364" y="1336163"/>
              <a:ext cx="1445078" cy="1445078"/>
            </a:xfrm>
            <a:prstGeom prst="ellipse">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9" name="椭圆 8"/>
            <p:cNvSpPr/>
            <p:nvPr/>
          </p:nvSpPr>
          <p:spPr>
            <a:xfrm>
              <a:off x="2910731" y="1503530"/>
              <a:ext cx="1110344" cy="1110344"/>
            </a:xfrm>
            <a:prstGeom prst="ellipse">
              <a:avLst/>
            </a:prstGeom>
            <a:noFill/>
            <a:ln w="101600">
              <a:solidFill>
                <a:schemeClr val="bg1"/>
              </a:solidFill>
            </a:ln>
            <a:effectLst>
              <a:innerShdw blurRad="88900" dist="50800" dir="14400000">
                <a:prstClr val="black">
                  <a:alpha val="3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0" name="椭圆 9"/>
            <p:cNvSpPr/>
            <p:nvPr/>
          </p:nvSpPr>
          <p:spPr>
            <a:xfrm>
              <a:off x="2948383" y="1541182"/>
              <a:ext cx="1035448" cy="1035448"/>
            </a:xfrm>
            <a:prstGeom prst="ellipse">
              <a:avLst/>
            </a:prstGeom>
            <a:blipFill>
              <a:blip r:embed="rId3" cstate="print"/>
              <a:stretch>
                <a:fillRect/>
              </a:stretch>
            </a:blipFill>
            <a:ln>
              <a:noFill/>
            </a:ln>
            <a:effectLst>
              <a:outerShdw blurRad="762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grpSp>
        <p:nvGrpSpPr>
          <p:cNvPr id="11" name="组合 10"/>
          <p:cNvGrpSpPr/>
          <p:nvPr/>
        </p:nvGrpSpPr>
        <p:grpSpPr>
          <a:xfrm>
            <a:off x="6409710" y="1640053"/>
            <a:ext cx="1935439" cy="1935440"/>
            <a:chOff x="2743364" y="1336163"/>
            <a:chExt cx="1445078" cy="1445078"/>
          </a:xfrm>
          <a:effectLst>
            <a:outerShdw blurRad="215900" dist="152400" dir="2400000" algn="tl" rotWithShape="0">
              <a:prstClr val="black">
                <a:alpha val="13000"/>
              </a:prstClr>
            </a:outerShdw>
          </a:effectLst>
        </p:grpSpPr>
        <p:sp>
          <p:nvSpPr>
            <p:cNvPr id="12" name="椭圆 11"/>
            <p:cNvSpPr/>
            <p:nvPr/>
          </p:nvSpPr>
          <p:spPr>
            <a:xfrm>
              <a:off x="2743364" y="1336163"/>
              <a:ext cx="1445078" cy="1445078"/>
            </a:xfrm>
            <a:prstGeom prst="ellipse">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3" name="椭圆 12"/>
            <p:cNvSpPr/>
            <p:nvPr/>
          </p:nvSpPr>
          <p:spPr>
            <a:xfrm>
              <a:off x="2910731" y="1503530"/>
              <a:ext cx="1110344" cy="1110344"/>
            </a:xfrm>
            <a:prstGeom prst="ellipse">
              <a:avLst/>
            </a:prstGeom>
            <a:noFill/>
            <a:ln w="101600">
              <a:solidFill>
                <a:schemeClr val="bg1"/>
              </a:solidFill>
            </a:ln>
            <a:effectLst>
              <a:innerShdw blurRad="88900" dist="50800" dir="14400000">
                <a:prstClr val="black">
                  <a:alpha val="3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4" name="椭圆 13"/>
            <p:cNvSpPr/>
            <p:nvPr/>
          </p:nvSpPr>
          <p:spPr>
            <a:xfrm>
              <a:off x="2948383" y="1541182"/>
              <a:ext cx="1035448" cy="1035448"/>
            </a:xfrm>
            <a:prstGeom prst="ellipse">
              <a:avLst/>
            </a:prstGeom>
            <a:blipFill>
              <a:blip r:embed="rId4" cstate="print"/>
              <a:stretch>
                <a:fillRect/>
              </a:stretch>
            </a:blipFill>
            <a:ln>
              <a:noFill/>
            </a:ln>
            <a:effectLst>
              <a:outerShdw blurRad="762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sp>
        <p:nvSpPr>
          <p:cNvPr id="15" name="TextBox 14"/>
          <p:cNvSpPr txBox="1"/>
          <p:nvPr/>
        </p:nvSpPr>
        <p:spPr>
          <a:xfrm>
            <a:off x="827584" y="195486"/>
            <a:ext cx="1643399" cy="369332"/>
          </a:xfrm>
          <a:prstGeom prst="rect">
            <a:avLst/>
          </a:prstGeom>
          <a:noFill/>
        </p:spPr>
        <p:txBody>
          <a:bodyPr wrap="none" rtlCol="0">
            <a:spAutoFit/>
          </a:bodyPr>
          <a:lstStyle/>
          <a:p>
            <a:r>
              <a:rPr lang="en-US" altLang="zh-CN" dirty="0" smtClean="0">
                <a:solidFill>
                  <a:srgbClr val="E93D2B"/>
                </a:solidFill>
                <a:latin typeface="Impact" pitchFamily="34" charset="0"/>
              </a:rPr>
              <a:t>DESIGN</a:t>
            </a:r>
            <a:r>
              <a:rPr lang="en-US" altLang="zh-CN" b="1" dirty="0" smtClean="0">
                <a:latin typeface="+mn-ea"/>
              </a:rPr>
              <a:t>|</a:t>
            </a:r>
            <a:r>
              <a:rPr lang="en-US" altLang="zh-CN" dirty="0" smtClean="0">
                <a:solidFill>
                  <a:schemeClr val="tx1">
                    <a:lumMod val="75000"/>
                    <a:lumOff val="25000"/>
                  </a:schemeClr>
                </a:solidFill>
                <a:latin typeface="微软雅黑" pitchFamily="34" charset="-122"/>
                <a:ea typeface="微软雅黑" pitchFamily="34" charset="-122"/>
              </a:rPr>
              <a:t>LOGO</a:t>
            </a:r>
            <a:endParaRPr lang="zh-CN" altLang="en-US"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3433651474"/>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250"/>
                                        <p:tgtEl>
                                          <p:spTgt spid="2"/>
                                        </p:tgtEl>
                                      </p:cBhvr>
                                    </p:animEffect>
                                  </p:childTnLst>
                                </p:cTn>
                              </p:par>
                            </p:childTnLst>
                          </p:cTn>
                        </p:par>
                        <p:par>
                          <p:cTn id="8" fill="hold">
                            <p:stCondLst>
                              <p:cond delay="1250"/>
                            </p:stCondLst>
                            <p:childTnLst>
                              <p:par>
                                <p:cTn id="9" presetID="5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Scale>
                                      <p:cBhvr>
                                        <p:cTn id="11"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7"/>
                                        </p:tgtEl>
                                        <p:attrNameLst>
                                          <p:attrName>ppt_x</p:attrName>
                                          <p:attrName>ppt_y</p:attrName>
                                        </p:attrNameLst>
                                      </p:cBhvr>
                                    </p:animMotion>
                                    <p:animEffect transition="in" filter="fade">
                                      <p:cBhvr>
                                        <p:cTn id="13" dur="1000"/>
                                        <p:tgtEl>
                                          <p:spTgt spid="7"/>
                                        </p:tgtEl>
                                      </p:cBhvr>
                                    </p:animEffect>
                                  </p:childTnLst>
                                </p:cTn>
                              </p:par>
                            </p:childTnLst>
                          </p:cTn>
                        </p:par>
                        <p:par>
                          <p:cTn id="14" fill="hold">
                            <p:stCondLst>
                              <p:cond delay="2250"/>
                            </p:stCondLst>
                            <p:childTnLst>
                              <p:par>
                                <p:cTn id="15" presetID="52"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Scale>
                                      <p:cBhvr>
                                        <p:cTn id="17"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1"/>
                                        </p:tgtEl>
                                        <p:attrNameLst>
                                          <p:attrName>ppt_x</p:attrName>
                                          <p:attrName>ppt_y</p:attrName>
                                        </p:attrNameLst>
                                      </p:cBhvr>
                                    </p:animMotion>
                                    <p:animEffect transition="in" filter="fade">
                                      <p:cBhvr>
                                        <p:cTn id="1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xmlns="" val="0"/>
              </a:ext>
            </a:extLst>
          </a:blip>
          <a:srcRect l="13028" r="379"/>
          <a:stretch/>
        </p:blipFill>
        <p:spPr>
          <a:xfrm>
            <a:off x="640198" y="699542"/>
            <a:ext cx="7918038" cy="2508296"/>
          </a:xfrm>
          <a:prstGeom prst="rect">
            <a:avLst/>
          </a:prstGeom>
        </p:spPr>
      </p:pic>
      <p:grpSp>
        <p:nvGrpSpPr>
          <p:cNvPr id="2" name="组合 1"/>
          <p:cNvGrpSpPr/>
          <p:nvPr/>
        </p:nvGrpSpPr>
        <p:grpSpPr>
          <a:xfrm>
            <a:off x="251520" y="2787774"/>
            <a:ext cx="3211306" cy="804619"/>
            <a:chOff x="89505" y="3059038"/>
            <a:chExt cx="3211306" cy="804619"/>
          </a:xfrm>
        </p:grpSpPr>
        <p:sp>
          <p:nvSpPr>
            <p:cNvPr id="3" name="直角三角形 2"/>
            <p:cNvSpPr/>
            <p:nvPr/>
          </p:nvSpPr>
          <p:spPr>
            <a:xfrm flipH="1">
              <a:off x="89505" y="3059038"/>
              <a:ext cx="360362" cy="304800"/>
            </a:xfrm>
            <a:prstGeom prst="rtTriangle">
              <a:avLst/>
            </a:prstGeom>
            <a:gradFill flip="none" rotWithShape="1">
              <a:gsLst>
                <a:gs pos="0">
                  <a:srgbClr val="951C0F">
                    <a:shade val="30000"/>
                    <a:satMod val="115000"/>
                  </a:srgbClr>
                </a:gs>
                <a:gs pos="50000">
                  <a:srgbClr val="951C0F">
                    <a:shade val="67500"/>
                    <a:satMod val="115000"/>
                  </a:srgbClr>
                </a:gs>
                <a:gs pos="100000">
                  <a:srgbClr val="951C0F">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89505" y="3363838"/>
              <a:ext cx="3211306" cy="499819"/>
            </a:xfrm>
            <a:prstGeom prst="rect">
              <a:avLst/>
            </a:prstGeom>
            <a:gradFill flip="none" rotWithShape="1">
              <a:gsLst>
                <a:gs pos="0">
                  <a:srgbClr val="E72D19">
                    <a:shade val="30000"/>
                    <a:satMod val="115000"/>
                  </a:srgbClr>
                </a:gs>
                <a:gs pos="50000">
                  <a:srgbClr val="E72D19">
                    <a:shade val="67500"/>
                    <a:satMod val="115000"/>
                  </a:srgbClr>
                </a:gs>
                <a:gs pos="100000">
                  <a:srgbClr val="E72D19">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rgbClr val="FFFFFF"/>
                </a:solidFill>
                <a:latin typeface="黑体" panose="02010609060101010101" pitchFamily="49" charset="-122"/>
                <a:ea typeface="黑体" panose="02010609060101010101" pitchFamily="49" charset="-122"/>
              </a:endParaRPr>
            </a:p>
          </p:txBody>
        </p:sp>
      </p:grpSp>
      <p:grpSp>
        <p:nvGrpSpPr>
          <p:cNvPr id="5" name="组合 4"/>
          <p:cNvGrpSpPr/>
          <p:nvPr/>
        </p:nvGrpSpPr>
        <p:grpSpPr>
          <a:xfrm flipH="1">
            <a:off x="5580112" y="2787774"/>
            <a:ext cx="3338486" cy="804619"/>
            <a:chOff x="89505" y="3059038"/>
            <a:chExt cx="3338486" cy="804619"/>
          </a:xfrm>
        </p:grpSpPr>
        <p:sp>
          <p:nvSpPr>
            <p:cNvPr id="6" name="直角三角形 5"/>
            <p:cNvSpPr/>
            <p:nvPr/>
          </p:nvSpPr>
          <p:spPr>
            <a:xfrm flipH="1">
              <a:off x="89505" y="3059038"/>
              <a:ext cx="360362" cy="304800"/>
            </a:xfrm>
            <a:prstGeom prst="rtTriangle">
              <a:avLst/>
            </a:prstGeom>
            <a:gradFill flip="none" rotWithShape="1">
              <a:gsLst>
                <a:gs pos="0">
                  <a:srgbClr val="951C0F">
                    <a:shade val="30000"/>
                    <a:satMod val="115000"/>
                  </a:srgbClr>
                </a:gs>
                <a:gs pos="50000">
                  <a:srgbClr val="951C0F">
                    <a:shade val="67500"/>
                    <a:satMod val="115000"/>
                  </a:srgbClr>
                </a:gs>
                <a:gs pos="100000">
                  <a:srgbClr val="951C0F">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89505" y="3363838"/>
              <a:ext cx="3338486" cy="499819"/>
            </a:xfrm>
            <a:prstGeom prst="rect">
              <a:avLst/>
            </a:prstGeom>
            <a:gradFill flip="none" rotWithShape="1">
              <a:gsLst>
                <a:gs pos="0">
                  <a:srgbClr val="E72D19">
                    <a:shade val="30000"/>
                    <a:satMod val="115000"/>
                  </a:srgbClr>
                </a:gs>
                <a:gs pos="50000">
                  <a:srgbClr val="E72D19">
                    <a:shade val="67500"/>
                    <a:satMod val="115000"/>
                  </a:srgbClr>
                </a:gs>
                <a:gs pos="100000">
                  <a:srgbClr val="E72D19">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rgbClr val="FFFFFF"/>
                </a:solidFill>
                <a:latin typeface="黑体" panose="02010609060101010101" pitchFamily="49" charset="-122"/>
                <a:ea typeface="黑体" panose="02010609060101010101" pitchFamily="49" charset="-122"/>
              </a:endParaRPr>
            </a:p>
          </p:txBody>
        </p:sp>
      </p:grpSp>
      <p:sp>
        <p:nvSpPr>
          <p:cNvPr id="9" name="矩形 8"/>
          <p:cNvSpPr/>
          <p:nvPr/>
        </p:nvSpPr>
        <p:spPr>
          <a:xfrm>
            <a:off x="3779912" y="3183825"/>
            <a:ext cx="1436612" cy="584775"/>
          </a:xfrm>
          <a:prstGeom prst="rect">
            <a:avLst/>
          </a:prstGeom>
        </p:spPr>
        <p:txBody>
          <a:bodyPr wrap="none">
            <a:spAutoFit/>
          </a:bodyPr>
          <a:lstStyle/>
          <a:p>
            <a:r>
              <a:rPr lang="en-US" altLang="zh-CN" sz="3200" dirty="0">
                <a:solidFill>
                  <a:srgbClr val="E72D19"/>
                </a:solidFill>
                <a:latin typeface="Impact" pitchFamily="34" charset="0"/>
              </a:rPr>
              <a:t>SK</a:t>
            </a:r>
            <a:r>
              <a:rPr lang="zh-CN" altLang="en-US" sz="3200" b="1" dirty="0">
                <a:solidFill>
                  <a:srgbClr val="E72D19"/>
                </a:solidFill>
                <a:latin typeface="微软雅黑" pitchFamily="34" charset="-122"/>
                <a:ea typeface="微软雅黑" pitchFamily="34" charset="-122"/>
              </a:rPr>
              <a:t>成就</a:t>
            </a:r>
          </a:p>
        </p:txBody>
      </p:sp>
      <p:sp>
        <p:nvSpPr>
          <p:cNvPr id="10" name="矩形 9"/>
          <p:cNvSpPr/>
          <p:nvPr/>
        </p:nvSpPr>
        <p:spPr>
          <a:xfrm>
            <a:off x="1115616" y="3754355"/>
            <a:ext cx="6768752" cy="377026"/>
          </a:xfrm>
          <a:prstGeom prst="rect">
            <a:avLst/>
          </a:prstGeom>
        </p:spPr>
        <p:txBody>
          <a:bodyPr wrap="square" lIns="68580" tIns="34290" rIns="68580" bIns="34290">
            <a:spAutoFit/>
          </a:bodyPr>
          <a:lstStyle/>
          <a:p>
            <a:pPr>
              <a:spcBef>
                <a:spcPts val="838"/>
              </a:spcBef>
              <a:spcAft>
                <a:spcPts val="838"/>
              </a:spcAft>
            </a:pPr>
            <a:r>
              <a:rPr lang="zh-CN" altLang="en-US" sz="1000" b="1" dirty="0" smtClean="0">
                <a:solidFill>
                  <a:schemeClr val="tx1">
                    <a:lumMod val="75000"/>
                    <a:lumOff val="25000"/>
                  </a:schemeClr>
                </a:solidFill>
                <a:latin typeface="微软雅黑" pitchFamily="34" charset="-122"/>
                <a:ea typeface="微软雅黑" pitchFamily="34" charset="-122"/>
              </a:rPr>
              <a:t>请在此处输入您的文本，或者复制您的文本粘贴到此处请在此处请在此处输入您的文本，或者复制您的文本粘贴到此处请在此处或者复制您的文本粘贴到此处请在此处</a:t>
            </a:r>
            <a:endParaRPr lang="en-US" altLang="zh-CN" sz="1000" b="1" dirty="0" smtClean="0">
              <a:solidFill>
                <a:schemeClr val="tx1">
                  <a:lumMod val="75000"/>
                  <a:lumOff val="25000"/>
                </a:schemeClr>
              </a:solidFill>
              <a:latin typeface="微软雅黑" pitchFamily="34" charset="-122"/>
              <a:ea typeface="微软雅黑" pitchFamily="34" charset="-122"/>
            </a:endParaRPr>
          </a:p>
        </p:txBody>
      </p:sp>
      <p:sp>
        <p:nvSpPr>
          <p:cNvPr id="11" name="TextBox 10"/>
          <p:cNvSpPr txBox="1"/>
          <p:nvPr/>
        </p:nvSpPr>
        <p:spPr>
          <a:xfrm>
            <a:off x="827584" y="195486"/>
            <a:ext cx="1643399" cy="369332"/>
          </a:xfrm>
          <a:prstGeom prst="rect">
            <a:avLst/>
          </a:prstGeom>
          <a:noFill/>
        </p:spPr>
        <p:txBody>
          <a:bodyPr wrap="none" rtlCol="0">
            <a:spAutoFit/>
          </a:bodyPr>
          <a:lstStyle/>
          <a:p>
            <a:r>
              <a:rPr lang="en-US" altLang="zh-CN" dirty="0" smtClean="0">
                <a:solidFill>
                  <a:srgbClr val="E93D2B"/>
                </a:solidFill>
                <a:latin typeface="Impact" pitchFamily="34" charset="0"/>
              </a:rPr>
              <a:t>DESIGN</a:t>
            </a:r>
            <a:r>
              <a:rPr lang="en-US" altLang="zh-CN" b="1" dirty="0" smtClean="0">
                <a:latin typeface="+mn-ea"/>
              </a:rPr>
              <a:t>|</a:t>
            </a:r>
            <a:r>
              <a:rPr lang="en-US" altLang="zh-CN" dirty="0" smtClean="0">
                <a:solidFill>
                  <a:schemeClr val="tx1">
                    <a:lumMod val="75000"/>
                    <a:lumOff val="25000"/>
                  </a:schemeClr>
                </a:solidFill>
                <a:latin typeface="微软雅黑" pitchFamily="34" charset="-122"/>
                <a:ea typeface="微软雅黑" pitchFamily="34" charset="-122"/>
              </a:rPr>
              <a:t>LOGO</a:t>
            </a:r>
            <a:endParaRPr lang="zh-CN" altLang="en-US"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4173482733"/>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1000"/>
                                        <p:tgtEl>
                                          <p:spTgt spid="2"/>
                                        </p:tgtEl>
                                      </p:cBhvr>
                                    </p:animEffect>
                                  </p:childTnLst>
                                </p:cTn>
                              </p:par>
                              <p:par>
                                <p:cTn id="12" presetID="22" presetClass="entr" presetSubtype="8"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1000"/>
                                        <p:tgtEl>
                                          <p:spTgt spid="5"/>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同心圆 15"/>
          <p:cNvSpPr>
            <a:spLocks/>
          </p:cNvSpPr>
          <p:nvPr/>
        </p:nvSpPr>
        <p:spPr bwMode="auto">
          <a:xfrm>
            <a:off x="3668307" y="1528504"/>
            <a:ext cx="1844688" cy="1844960"/>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178 w 21600"/>
              <a:gd name="T11" fmla="*/ 10800 h 21600"/>
              <a:gd name="T12" fmla="*/ 10800 w 21600"/>
              <a:gd name="T13" fmla="*/ 21422 h 21600"/>
              <a:gd name="T14" fmla="*/ 21422 w 21600"/>
              <a:gd name="T15" fmla="*/ 10800 h 21600"/>
              <a:gd name="T16" fmla="*/ 10800 w 21600"/>
              <a:gd name="T17" fmla="*/ 178 h 21600"/>
              <a:gd name="T18" fmla="*/ 178 w 21600"/>
              <a:gd name="T19" fmla="*/ 10800 h 21600"/>
              <a:gd name="T20" fmla="*/ 3164 w 21600"/>
              <a:gd name="T21" fmla="*/ 3164 h 21600"/>
              <a:gd name="T22" fmla="*/ 18436 w 21600"/>
              <a:gd name="T23" fmla="*/ 1843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8" y="10800"/>
                </a:moveTo>
                <a:cubicBezTo>
                  <a:pt x="178" y="16666"/>
                  <a:pt x="4934" y="21422"/>
                  <a:pt x="10800" y="21422"/>
                </a:cubicBezTo>
                <a:cubicBezTo>
                  <a:pt x="16666" y="21422"/>
                  <a:pt x="21422" y="16666"/>
                  <a:pt x="21422" y="10800"/>
                </a:cubicBezTo>
                <a:cubicBezTo>
                  <a:pt x="21422" y="4934"/>
                  <a:pt x="16666" y="178"/>
                  <a:pt x="10800" y="178"/>
                </a:cubicBezTo>
                <a:cubicBezTo>
                  <a:pt x="4934" y="178"/>
                  <a:pt x="178" y="4934"/>
                  <a:pt x="178" y="10800"/>
                </a:cubicBezTo>
                <a:close/>
              </a:path>
            </a:pathLst>
          </a:custGeom>
          <a:solidFill>
            <a:srgbClr val="2D2D49"/>
          </a:solidFill>
          <a:ln>
            <a:noFill/>
          </a:ln>
          <a:extLst/>
        </p:spPr>
        <p:txBody>
          <a:bodyPr anchor="ctr"/>
          <a:lstStyle/>
          <a:p>
            <a:endParaRPr lang="zh-CN" altLang="en-US"/>
          </a:p>
        </p:txBody>
      </p:sp>
      <p:grpSp>
        <p:nvGrpSpPr>
          <p:cNvPr id="3" name="人"/>
          <p:cNvGrpSpPr>
            <a:grpSpLocks/>
          </p:cNvGrpSpPr>
          <p:nvPr/>
        </p:nvGrpSpPr>
        <p:grpSpPr bwMode="auto">
          <a:xfrm rot="17340000">
            <a:off x="3238056" y="1796103"/>
            <a:ext cx="177873" cy="440833"/>
            <a:chOff x="0" y="0"/>
            <a:chExt cx="1255506" cy="3116826"/>
          </a:xfrm>
          <a:solidFill>
            <a:srgbClr val="2D2D49"/>
          </a:solidFill>
        </p:grpSpPr>
        <p:sp>
          <p:nvSpPr>
            <p:cNvPr id="4"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5"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6" name="人"/>
          <p:cNvGrpSpPr>
            <a:grpSpLocks/>
          </p:cNvGrpSpPr>
          <p:nvPr/>
        </p:nvGrpSpPr>
        <p:grpSpPr bwMode="auto">
          <a:xfrm rot="18540000">
            <a:off x="3461310" y="1393050"/>
            <a:ext cx="177873" cy="440833"/>
            <a:chOff x="0" y="0"/>
            <a:chExt cx="1255506" cy="3116826"/>
          </a:xfrm>
          <a:solidFill>
            <a:srgbClr val="2D2D49"/>
          </a:solidFill>
        </p:grpSpPr>
        <p:sp>
          <p:nvSpPr>
            <p:cNvPr id="7"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8"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9" name="人"/>
          <p:cNvGrpSpPr>
            <a:grpSpLocks/>
          </p:cNvGrpSpPr>
          <p:nvPr/>
        </p:nvGrpSpPr>
        <p:grpSpPr bwMode="auto">
          <a:xfrm rot="19740000">
            <a:off x="3815882" y="1100095"/>
            <a:ext cx="177847" cy="440898"/>
            <a:chOff x="0" y="0"/>
            <a:chExt cx="1255506" cy="3116826"/>
          </a:xfrm>
          <a:solidFill>
            <a:srgbClr val="2D2D49"/>
          </a:solidFill>
        </p:grpSpPr>
        <p:sp>
          <p:nvSpPr>
            <p:cNvPr id="10"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11"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12" name="人"/>
          <p:cNvGrpSpPr>
            <a:grpSpLocks/>
          </p:cNvGrpSpPr>
          <p:nvPr/>
        </p:nvGrpSpPr>
        <p:grpSpPr bwMode="auto">
          <a:xfrm rot="20940000">
            <a:off x="4245363" y="934332"/>
            <a:ext cx="177847" cy="440898"/>
            <a:chOff x="0" y="0"/>
            <a:chExt cx="1255506" cy="3116826"/>
          </a:xfrm>
          <a:solidFill>
            <a:srgbClr val="2D2D49"/>
          </a:solidFill>
        </p:grpSpPr>
        <p:sp>
          <p:nvSpPr>
            <p:cNvPr id="13"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14"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15" name="人"/>
          <p:cNvGrpSpPr>
            <a:grpSpLocks/>
          </p:cNvGrpSpPr>
          <p:nvPr/>
        </p:nvGrpSpPr>
        <p:grpSpPr bwMode="auto">
          <a:xfrm rot="540000">
            <a:off x="4705116" y="926763"/>
            <a:ext cx="177847" cy="440898"/>
            <a:chOff x="0" y="0"/>
            <a:chExt cx="1255506" cy="3116826"/>
          </a:xfrm>
          <a:solidFill>
            <a:srgbClr val="2D2D49"/>
          </a:solidFill>
        </p:grpSpPr>
        <p:sp>
          <p:nvSpPr>
            <p:cNvPr id="16"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17"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18" name="人"/>
          <p:cNvGrpSpPr>
            <a:grpSpLocks/>
          </p:cNvGrpSpPr>
          <p:nvPr/>
        </p:nvGrpSpPr>
        <p:grpSpPr bwMode="auto">
          <a:xfrm rot="1740000">
            <a:off x="5140273" y="1076252"/>
            <a:ext cx="177847" cy="440898"/>
            <a:chOff x="0" y="0"/>
            <a:chExt cx="1255506" cy="3116826"/>
          </a:xfrm>
          <a:solidFill>
            <a:srgbClr val="2D2D49"/>
          </a:solidFill>
        </p:grpSpPr>
        <p:sp>
          <p:nvSpPr>
            <p:cNvPr id="19"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20"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21" name="人"/>
          <p:cNvGrpSpPr>
            <a:grpSpLocks/>
          </p:cNvGrpSpPr>
          <p:nvPr/>
        </p:nvGrpSpPr>
        <p:grpSpPr bwMode="auto">
          <a:xfrm rot="2940000">
            <a:off x="5489521" y="1358232"/>
            <a:ext cx="177873" cy="440833"/>
            <a:chOff x="0" y="0"/>
            <a:chExt cx="1255506" cy="3116826"/>
          </a:xfrm>
          <a:solidFill>
            <a:srgbClr val="2D2D49"/>
          </a:solidFill>
        </p:grpSpPr>
        <p:sp>
          <p:nvSpPr>
            <p:cNvPr id="22"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23"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24" name="人"/>
          <p:cNvGrpSpPr>
            <a:grpSpLocks/>
          </p:cNvGrpSpPr>
          <p:nvPr/>
        </p:nvGrpSpPr>
        <p:grpSpPr bwMode="auto">
          <a:xfrm rot="4140000">
            <a:off x="5726019" y="1752581"/>
            <a:ext cx="177873" cy="440833"/>
            <a:chOff x="0" y="0"/>
            <a:chExt cx="1255506" cy="3116826"/>
          </a:xfrm>
          <a:solidFill>
            <a:srgbClr val="2D2D49"/>
          </a:solidFill>
        </p:grpSpPr>
        <p:sp>
          <p:nvSpPr>
            <p:cNvPr id="25"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26"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27" name="人"/>
          <p:cNvGrpSpPr>
            <a:grpSpLocks/>
          </p:cNvGrpSpPr>
          <p:nvPr/>
        </p:nvGrpSpPr>
        <p:grpSpPr bwMode="auto">
          <a:xfrm rot="5340000">
            <a:off x="5814186" y="2204076"/>
            <a:ext cx="177873" cy="440833"/>
            <a:chOff x="0" y="0"/>
            <a:chExt cx="1255506" cy="3116826"/>
          </a:xfrm>
          <a:solidFill>
            <a:srgbClr val="2D2D49"/>
          </a:solidFill>
        </p:grpSpPr>
        <p:sp>
          <p:nvSpPr>
            <p:cNvPr id="28"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29"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30" name="人"/>
          <p:cNvGrpSpPr>
            <a:grpSpLocks/>
          </p:cNvGrpSpPr>
          <p:nvPr/>
        </p:nvGrpSpPr>
        <p:grpSpPr bwMode="auto">
          <a:xfrm rot="6540000">
            <a:off x="5742669" y="2658598"/>
            <a:ext cx="177116" cy="440833"/>
            <a:chOff x="0" y="0"/>
            <a:chExt cx="1255506" cy="3116826"/>
          </a:xfrm>
          <a:solidFill>
            <a:srgbClr val="2D2D49"/>
          </a:solidFill>
        </p:grpSpPr>
        <p:sp>
          <p:nvSpPr>
            <p:cNvPr id="31"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32"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33" name="人"/>
          <p:cNvGrpSpPr>
            <a:grpSpLocks/>
          </p:cNvGrpSpPr>
          <p:nvPr/>
        </p:nvGrpSpPr>
        <p:grpSpPr bwMode="auto">
          <a:xfrm rot="7740000">
            <a:off x="5520171" y="3060894"/>
            <a:ext cx="176738" cy="440833"/>
            <a:chOff x="0" y="0"/>
            <a:chExt cx="1255506" cy="3116826"/>
          </a:xfrm>
          <a:solidFill>
            <a:srgbClr val="2D2D49"/>
          </a:solidFill>
        </p:grpSpPr>
        <p:sp>
          <p:nvSpPr>
            <p:cNvPr id="34"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35"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36" name="人"/>
          <p:cNvGrpSpPr>
            <a:grpSpLocks/>
          </p:cNvGrpSpPr>
          <p:nvPr/>
        </p:nvGrpSpPr>
        <p:grpSpPr bwMode="auto">
          <a:xfrm rot="8940000">
            <a:off x="5180005" y="3370815"/>
            <a:ext cx="177847" cy="440898"/>
            <a:chOff x="0" y="0"/>
            <a:chExt cx="1255506" cy="3116826"/>
          </a:xfrm>
          <a:solidFill>
            <a:srgbClr val="2D2D49"/>
          </a:solidFill>
        </p:grpSpPr>
        <p:sp>
          <p:nvSpPr>
            <p:cNvPr id="37"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38"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39" name="人"/>
          <p:cNvGrpSpPr>
            <a:grpSpLocks/>
          </p:cNvGrpSpPr>
          <p:nvPr/>
        </p:nvGrpSpPr>
        <p:grpSpPr bwMode="auto">
          <a:xfrm rot="10140000">
            <a:off x="4750524" y="3535442"/>
            <a:ext cx="177847" cy="440898"/>
            <a:chOff x="0" y="0"/>
            <a:chExt cx="1255506" cy="3116826"/>
          </a:xfrm>
          <a:solidFill>
            <a:srgbClr val="2D2D49"/>
          </a:solidFill>
        </p:grpSpPr>
        <p:sp>
          <p:nvSpPr>
            <p:cNvPr id="40"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41"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42" name="人"/>
          <p:cNvGrpSpPr>
            <a:grpSpLocks/>
          </p:cNvGrpSpPr>
          <p:nvPr/>
        </p:nvGrpSpPr>
        <p:grpSpPr bwMode="auto">
          <a:xfrm rot="11340000">
            <a:off x="4290771" y="3543768"/>
            <a:ext cx="177847" cy="440898"/>
            <a:chOff x="0" y="0"/>
            <a:chExt cx="1255506" cy="3116826"/>
          </a:xfrm>
          <a:solidFill>
            <a:srgbClr val="2D2D49"/>
          </a:solidFill>
        </p:grpSpPr>
        <p:sp>
          <p:nvSpPr>
            <p:cNvPr id="43"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44"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45" name="人"/>
          <p:cNvGrpSpPr>
            <a:grpSpLocks/>
          </p:cNvGrpSpPr>
          <p:nvPr/>
        </p:nvGrpSpPr>
        <p:grpSpPr bwMode="auto">
          <a:xfrm rot="12540000">
            <a:off x="3855614" y="3393522"/>
            <a:ext cx="177847" cy="440898"/>
            <a:chOff x="0" y="0"/>
            <a:chExt cx="1255506" cy="3116826"/>
          </a:xfrm>
          <a:solidFill>
            <a:srgbClr val="2D2D49"/>
          </a:solidFill>
        </p:grpSpPr>
        <p:sp>
          <p:nvSpPr>
            <p:cNvPr id="46"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47"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48" name="人"/>
          <p:cNvGrpSpPr>
            <a:grpSpLocks/>
          </p:cNvGrpSpPr>
          <p:nvPr/>
        </p:nvGrpSpPr>
        <p:grpSpPr bwMode="auto">
          <a:xfrm rot="13740000">
            <a:off x="3490825" y="3096090"/>
            <a:ext cx="177873" cy="440833"/>
            <a:chOff x="0" y="0"/>
            <a:chExt cx="1255506" cy="3116826"/>
          </a:xfrm>
          <a:solidFill>
            <a:srgbClr val="2D2D49"/>
          </a:solidFill>
        </p:grpSpPr>
        <p:sp>
          <p:nvSpPr>
            <p:cNvPr id="49"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50"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51" name="人"/>
          <p:cNvGrpSpPr>
            <a:grpSpLocks/>
          </p:cNvGrpSpPr>
          <p:nvPr/>
        </p:nvGrpSpPr>
        <p:grpSpPr bwMode="auto">
          <a:xfrm rot="14940000">
            <a:off x="3253192" y="2701742"/>
            <a:ext cx="177873" cy="440833"/>
            <a:chOff x="0" y="0"/>
            <a:chExt cx="1255506" cy="3116826"/>
          </a:xfrm>
          <a:solidFill>
            <a:srgbClr val="2D2D49"/>
          </a:solidFill>
        </p:grpSpPr>
        <p:sp>
          <p:nvSpPr>
            <p:cNvPr id="52"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53"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54" name="人"/>
          <p:cNvGrpSpPr>
            <a:grpSpLocks/>
          </p:cNvGrpSpPr>
          <p:nvPr/>
        </p:nvGrpSpPr>
        <p:grpSpPr bwMode="auto">
          <a:xfrm rot="16140000">
            <a:off x="3173728" y="2250247"/>
            <a:ext cx="177873" cy="440833"/>
            <a:chOff x="0" y="0"/>
            <a:chExt cx="1255506" cy="3116826"/>
          </a:xfrm>
          <a:solidFill>
            <a:srgbClr val="2D2D49"/>
          </a:solidFill>
        </p:grpSpPr>
        <p:sp>
          <p:nvSpPr>
            <p:cNvPr id="55"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宋体" pitchFamily="2" charset="-122"/>
                <a:sym typeface="宋体" pitchFamily="2" charset="-122"/>
              </a:endParaRPr>
            </a:p>
          </p:txBody>
        </p:sp>
        <p:sp>
          <p:nvSpPr>
            <p:cNvPr id="56"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grpSp>
        <p:nvGrpSpPr>
          <p:cNvPr id="57" name="组合 56"/>
          <p:cNvGrpSpPr/>
          <p:nvPr/>
        </p:nvGrpSpPr>
        <p:grpSpPr>
          <a:xfrm>
            <a:off x="3547220" y="1414968"/>
            <a:ext cx="2079294" cy="2080736"/>
            <a:chOff x="3443229" y="1587021"/>
            <a:chExt cx="2079294" cy="2080736"/>
          </a:xfrm>
          <a:solidFill>
            <a:srgbClr val="2D2D49"/>
          </a:solidFill>
        </p:grpSpPr>
        <p:sp>
          <p:nvSpPr>
            <p:cNvPr id="58" name="同心圆 14"/>
            <p:cNvSpPr>
              <a:spLocks/>
            </p:cNvSpPr>
            <p:nvPr/>
          </p:nvSpPr>
          <p:spPr bwMode="auto">
            <a:xfrm>
              <a:off x="3443229" y="1587021"/>
              <a:ext cx="2079294" cy="2080736"/>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776 w 21600"/>
                <a:gd name="T11" fmla="*/ 10800 h 21600"/>
                <a:gd name="T12" fmla="*/ 10800 w 21600"/>
                <a:gd name="T13" fmla="*/ 20824 h 21600"/>
                <a:gd name="T14" fmla="*/ 20824 w 21600"/>
                <a:gd name="T15" fmla="*/ 10800 h 21600"/>
                <a:gd name="T16" fmla="*/ 10800 w 21600"/>
                <a:gd name="T17" fmla="*/ 776 h 21600"/>
                <a:gd name="T18" fmla="*/ 776 w 21600"/>
                <a:gd name="T19" fmla="*/ 10800 h 21600"/>
                <a:gd name="T20" fmla="*/ 3164 w 21600"/>
                <a:gd name="T21" fmla="*/ 3163 h 21600"/>
                <a:gd name="T22" fmla="*/ 18436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776" y="10800"/>
                  </a:moveTo>
                  <a:cubicBezTo>
                    <a:pt x="776" y="16336"/>
                    <a:pt x="5264" y="20824"/>
                    <a:pt x="10800" y="20824"/>
                  </a:cubicBezTo>
                  <a:cubicBezTo>
                    <a:pt x="16336" y="20824"/>
                    <a:pt x="20824" y="16336"/>
                    <a:pt x="20824" y="10800"/>
                  </a:cubicBezTo>
                  <a:cubicBezTo>
                    <a:pt x="20824" y="5264"/>
                    <a:pt x="16336" y="776"/>
                    <a:pt x="10800" y="776"/>
                  </a:cubicBezTo>
                  <a:cubicBezTo>
                    <a:pt x="5264" y="776"/>
                    <a:pt x="776" y="5264"/>
                    <a:pt x="776" y="1080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59" name="文本框 120"/>
            <p:cNvSpPr>
              <a:spLocks noChangeArrowheads="1"/>
            </p:cNvSpPr>
            <p:nvPr/>
          </p:nvSpPr>
          <p:spPr bwMode="auto">
            <a:xfrm>
              <a:off x="3709999" y="2440433"/>
              <a:ext cx="1526834" cy="523220"/>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2800" b="1">
                  <a:solidFill>
                    <a:srgbClr val="D62817"/>
                  </a:solidFill>
                  <a:latin typeface="Calibri" pitchFamily="34" charset="0"/>
                  <a:ea typeface="微软雅黑" pitchFamily="34" charset="-122"/>
                  <a:sym typeface="Calibri" pitchFamily="34" charset="0"/>
                </a:rPr>
                <a:t>text</a:t>
              </a:r>
              <a:endParaRPr lang="zh-CN" altLang="en-US" sz="2800" b="1">
                <a:solidFill>
                  <a:srgbClr val="D62817"/>
                </a:solidFill>
                <a:latin typeface="Arial Unicode MS" pitchFamily="34" charset="-122"/>
                <a:ea typeface="微软雅黑" pitchFamily="34" charset="-122"/>
                <a:sym typeface="Arial Unicode MS" pitchFamily="34" charset="-122"/>
              </a:endParaRPr>
            </a:p>
          </p:txBody>
        </p:sp>
      </p:grpSp>
      <p:sp>
        <p:nvSpPr>
          <p:cNvPr id="60" name="文本框 120"/>
          <p:cNvSpPr>
            <a:spLocks noChangeArrowheads="1"/>
          </p:cNvSpPr>
          <p:nvPr/>
        </p:nvSpPr>
        <p:spPr bwMode="auto">
          <a:xfrm>
            <a:off x="1391771" y="2190017"/>
            <a:ext cx="1165702" cy="530915"/>
          </a:xfrm>
          <a:prstGeom prst="rect">
            <a:avLst/>
          </a:prstGeom>
          <a:solidFill>
            <a:srgbClr val="E93D2B"/>
          </a:solidFill>
          <a:ln>
            <a:noFill/>
          </a:ln>
        </p:spPr>
        <p:txBody>
          <a:bodyPr wrap="square" lIns="68580" tIns="34290" rIns="68580" bIns="34290">
            <a:spAutoFit/>
          </a:bodyPr>
          <a:lstStyle/>
          <a:p>
            <a:pPr algn="ctr"/>
            <a:r>
              <a:rPr lang="zh-CN" altLang="en-US" sz="3000" dirty="0">
                <a:solidFill>
                  <a:schemeClr val="bg1"/>
                </a:solidFill>
                <a:latin typeface="Arial Unicode MS" pitchFamily="34" charset="-122"/>
                <a:ea typeface="微软雅黑" pitchFamily="34" charset="-122"/>
                <a:sym typeface="Arial Unicode MS" pitchFamily="34" charset="-122"/>
              </a:rPr>
              <a:t>text</a:t>
            </a:r>
          </a:p>
        </p:txBody>
      </p:sp>
      <p:sp>
        <p:nvSpPr>
          <p:cNvPr id="61" name="文本框 120"/>
          <p:cNvSpPr>
            <a:spLocks noChangeArrowheads="1"/>
          </p:cNvSpPr>
          <p:nvPr/>
        </p:nvSpPr>
        <p:spPr bwMode="auto">
          <a:xfrm>
            <a:off x="6634174" y="2182874"/>
            <a:ext cx="1283646" cy="526256"/>
          </a:xfrm>
          <a:prstGeom prst="rect">
            <a:avLst/>
          </a:prstGeom>
          <a:solidFill>
            <a:srgbClr val="E93D2B"/>
          </a:solidFill>
          <a:ln>
            <a:noFill/>
          </a:ln>
        </p:spPr>
        <p:txBody>
          <a:bodyPr wrap="square" lIns="68580" tIns="34290" rIns="68580" bIns="34290">
            <a:spAutoFit/>
          </a:bodyPr>
          <a:lstStyle/>
          <a:p>
            <a:pPr algn="ctr"/>
            <a:r>
              <a:rPr lang="zh-CN" altLang="en-US" sz="3000" dirty="0">
                <a:solidFill>
                  <a:schemeClr val="bg1"/>
                </a:solidFill>
                <a:latin typeface="Arial Unicode MS" pitchFamily="34" charset="-122"/>
                <a:ea typeface="微软雅黑" pitchFamily="34" charset="-122"/>
                <a:sym typeface="Arial Unicode MS" pitchFamily="34" charset="-122"/>
              </a:rPr>
              <a:t>text</a:t>
            </a:r>
            <a:endParaRPr lang="zh-CN" altLang="en-US" sz="3000" dirty="0">
              <a:solidFill>
                <a:schemeClr val="bg1"/>
              </a:solidFill>
              <a:ea typeface="微软雅黑" pitchFamily="34" charset="-122"/>
            </a:endParaRPr>
          </a:p>
        </p:txBody>
      </p:sp>
      <p:sp>
        <p:nvSpPr>
          <p:cNvPr id="62" name="矩形 61"/>
          <p:cNvSpPr/>
          <p:nvPr/>
        </p:nvSpPr>
        <p:spPr>
          <a:xfrm>
            <a:off x="706358" y="2866193"/>
            <a:ext cx="1912233" cy="992579"/>
          </a:xfrm>
          <a:prstGeom prst="rect">
            <a:avLst/>
          </a:prstGeom>
        </p:spPr>
        <p:txBody>
          <a:bodyPr wrap="square" lIns="68580" tIns="34290" rIns="68580" bIns="34290">
            <a:spAutoFit/>
          </a:bodyPr>
          <a:lstStyle/>
          <a:p>
            <a:pPr>
              <a:spcBef>
                <a:spcPts val="838"/>
              </a:spcBef>
              <a:spcAft>
                <a:spcPts val="838"/>
              </a:spcAft>
            </a:pPr>
            <a:r>
              <a:rPr lang="zh-CN" altLang="en-US" sz="1000" dirty="0" smtClean="0">
                <a:solidFill>
                  <a:schemeClr val="tx1">
                    <a:lumMod val="75000"/>
                    <a:lumOff val="25000"/>
                  </a:schemeClr>
                </a:solidFill>
                <a:latin typeface="宋体" pitchFamily="2" charset="-122"/>
                <a:ea typeface="宋体" pitchFamily="2" charset="-122"/>
              </a:rPr>
              <a:t>请在此处输入您的文本，或者复制您的文本粘贴到此处请在此处请在此处输入您的文本，或者复制您的文本粘贴到此处请在此处或者复制您的文本粘贴到此处请在此处</a:t>
            </a:r>
            <a:endParaRPr lang="en-US" altLang="zh-CN" sz="1000" dirty="0" smtClean="0">
              <a:solidFill>
                <a:schemeClr val="tx1">
                  <a:lumMod val="75000"/>
                  <a:lumOff val="25000"/>
                </a:schemeClr>
              </a:solidFill>
              <a:latin typeface="宋体" pitchFamily="2" charset="-122"/>
              <a:ea typeface="宋体" pitchFamily="2" charset="-122"/>
            </a:endParaRPr>
          </a:p>
        </p:txBody>
      </p:sp>
      <p:sp>
        <p:nvSpPr>
          <p:cNvPr id="63" name="矩形 62"/>
          <p:cNvSpPr/>
          <p:nvPr/>
        </p:nvSpPr>
        <p:spPr>
          <a:xfrm>
            <a:off x="6620207" y="2831745"/>
            <a:ext cx="1912233" cy="992579"/>
          </a:xfrm>
          <a:prstGeom prst="rect">
            <a:avLst/>
          </a:prstGeom>
        </p:spPr>
        <p:txBody>
          <a:bodyPr wrap="square" lIns="68580" tIns="34290" rIns="68580" bIns="34290">
            <a:spAutoFit/>
          </a:bodyPr>
          <a:lstStyle/>
          <a:p>
            <a:pPr>
              <a:spcBef>
                <a:spcPts val="838"/>
              </a:spcBef>
              <a:spcAft>
                <a:spcPts val="838"/>
              </a:spcAft>
            </a:pPr>
            <a:r>
              <a:rPr lang="zh-CN" altLang="en-US" sz="1000" dirty="0" smtClean="0">
                <a:solidFill>
                  <a:schemeClr val="tx1">
                    <a:lumMod val="75000"/>
                    <a:lumOff val="25000"/>
                  </a:schemeClr>
                </a:solidFill>
                <a:latin typeface="宋体" pitchFamily="2" charset="-122"/>
                <a:ea typeface="宋体" pitchFamily="2" charset="-122"/>
              </a:rPr>
              <a:t>请在此处输入您的文本，或者复制您的文本粘贴到此处请在此处请在此处输入您的文本，或者复制您的文本粘贴到此处请在此处或者复制您的文本粘贴到此处请在此处</a:t>
            </a:r>
            <a:endParaRPr lang="en-US" altLang="zh-CN" sz="1000" dirty="0" smtClean="0">
              <a:solidFill>
                <a:schemeClr val="tx1">
                  <a:lumMod val="75000"/>
                  <a:lumOff val="25000"/>
                </a:schemeClr>
              </a:solidFill>
              <a:latin typeface="宋体" pitchFamily="2" charset="-122"/>
              <a:ea typeface="宋体" pitchFamily="2" charset="-122"/>
            </a:endParaRPr>
          </a:p>
        </p:txBody>
      </p:sp>
      <p:sp>
        <p:nvSpPr>
          <p:cNvPr id="64" name="TextBox 63"/>
          <p:cNvSpPr txBox="1"/>
          <p:nvPr/>
        </p:nvSpPr>
        <p:spPr>
          <a:xfrm>
            <a:off x="827584" y="195486"/>
            <a:ext cx="1643399" cy="369332"/>
          </a:xfrm>
          <a:prstGeom prst="rect">
            <a:avLst/>
          </a:prstGeom>
          <a:noFill/>
        </p:spPr>
        <p:txBody>
          <a:bodyPr wrap="none" rtlCol="0">
            <a:spAutoFit/>
          </a:bodyPr>
          <a:lstStyle/>
          <a:p>
            <a:r>
              <a:rPr lang="en-US" altLang="zh-CN" dirty="0" smtClean="0">
                <a:solidFill>
                  <a:srgbClr val="E93D2B"/>
                </a:solidFill>
                <a:latin typeface="Impact" pitchFamily="34" charset="0"/>
              </a:rPr>
              <a:t>DESIGN</a:t>
            </a:r>
            <a:r>
              <a:rPr lang="en-US" altLang="zh-CN" b="1" dirty="0" smtClean="0">
                <a:latin typeface="+mn-ea"/>
              </a:rPr>
              <a:t>|</a:t>
            </a:r>
            <a:r>
              <a:rPr lang="en-US" altLang="zh-CN" dirty="0" smtClean="0">
                <a:solidFill>
                  <a:schemeClr val="tx1">
                    <a:lumMod val="75000"/>
                    <a:lumOff val="25000"/>
                  </a:schemeClr>
                </a:solidFill>
                <a:latin typeface="微软雅黑" pitchFamily="34" charset="-122"/>
                <a:ea typeface="微软雅黑" pitchFamily="34" charset="-122"/>
              </a:rPr>
              <a:t>LOGO</a:t>
            </a:r>
            <a:endParaRPr lang="zh-CN" altLang="en-US"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3165653120"/>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8"/>
                                        </p:tgtEl>
                                        <p:attrNameLst>
                                          <p:attrName>style.visibility</p:attrName>
                                        </p:attrNameLst>
                                      </p:cBhvr>
                                      <p:to>
                                        <p:strVal val="visible"/>
                                      </p:to>
                                    </p:set>
                                    <p:anim calcmode="lin" valueType="num">
                                      <p:cBhvr>
                                        <p:cTn id="13" dur="150" fill="hold"/>
                                        <p:tgtEl>
                                          <p:spTgt spid="48"/>
                                        </p:tgtEl>
                                        <p:attrNameLst>
                                          <p:attrName>ppt_w</p:attrName>
                                        </p:attrNameLst>
                                      </p:cBhvr>
                                      <p:tavLst>
                                        <p:tav tm="0">
                                          <p:val>
                                            <p:fltVal val="0"/>
                                          </p:val>
                                        </p:tav>
                                        <p:tav tm="100000">
                                          <p:val>
                                            <p:strVal val="#ppt_w"/>
                                          </p:val>
                                        </p:tav>
                                      </p:tavLst>
                                    </p:anim>
                                    <p:anim calcmode="lin" valueType="num">
                                      <p:cBhvr>
                                        <p:cTn id="14" dur="150" fill="hold"/>
                                        <p:tgtEl>
                                          <p:spTgt spid="48"/>
                                        </p:tgtEl>
                                        <p:attrNameLst>
                                          <p:attrName>ppt_h</p:attrName>
                                        </p:attrNameLst>
                                      </p:cBhvr>
                                      <p:tavLst>
                                        <p:tav tm="0">
                                          <p:val>
                                            <p:fltVal val="0"/>
                                          </p:val>
                                        </p:tav>
                                        <p:tav tm="100000">
                                          <p:val>
                                            <p:strVal val="#ppt_h"/>
                                          </p:val>
                                        </p:tav>
                                      </p:tavLst>
                                    </p:anim>
                                    <p:animEffect transition="in" filter="fade">
                                      <p:cBhvr>
                                        <p:cTn id="15" dur="150"/>
                                        <p:tgtEl>
                                          <p:spTgt spid="48"/>
                                        </p:tgtEl>
                                      </p:cBhvr>
                                    </p:animEffect>
                                  </p:childTnLst>
                                </p:cTn>
                              </p:par>
                            </p:childTnLst>
                          </p:cTn>
                        </p:par>
                        <p:par>
                          <p:cTn id="16" fill="hold">
                            <p:stCondLst>
                              <p:cond delay="650"/>
                            </p:stCondLst>
                            <p:childTnLst>
                              <p:par>
                                <p:cTn id="17" presetID="53" presetClass="entr" presetSubtype="16" fill="hold"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p:cTn id="19" dur="150" fill="hold"/>
                                        <p:tgtEl>
                                          <p:spTgt spid="51"/>
                                        </p:tgtEl>
                                        <p:attrNameLst>
                                          <p:attrName>ppt_w</p:attrName>
                                        </p:attrNameLst>
                                      </p:cBhvr>
                                      <p:tavLst>
                                        <p:tav tm="0">
                                          <p:val>
                                            <p:fltVal val="0"/>
                                          </p:val>
                                        </p:tav>
                                        <p:tav tm="100000">
                                          <p:val>
                                            <p:strVal val="#ppt_w"/>
                                          </p:val>
                                        </p:tav>
                                      </p:tavLst>
                                    </p:anim>
                                    <p:anim calcmode="lin" valueType="num">
                                      <p:cBhvr>
                                        <p:cTn id="20" dur="150" fill="hold"/>
                                        <p:tgtEl>
                                          <p:spTgt spid="51"/>
                                        </p:tgtEl>
                                        <p:attrNameLst>
                                          <p:attrName>ppt_h</p:attrName>
                                        </p:attrNameLst>
                                      </p:cBhvr>
                                      <p:tavLst>
                                        <p:tav tm="0">
                                          <p:val>
                                            <p:fltVal val="0"/>
                                          </p:val>
                                        </p:tav>
                                        <p:tav tm="100000">
                                          <p:val>
                                            <p:strVal val="#ppt_h"/>
                                          </p:val>
                                        </p:tav>
                                      </p:tavLst>
                                    </p:anim>
                                    <p:animEffect transition="in" filter="fade">
                                      <p:cBhvr>
                                        <p:cTn id="21" dur="150"/>
                                        <p:tgtEl>
                                          <p:spTgt spid="51"/>
                                        </p:tgtEl>
                                      </p:cBhvr>
                                    </p:animEffect>
                                  </p:childTnLst>
                                </p:cTn>
                              </p:par>
                            </p:childTnLst>
                          </p:cTn>
                        </p:par>
                        <p:par>
                          <p:cTn id="22" fill="hold">
                            <p:stCondLst>
                              <p:cond delay="800"/>
                            </p:stCondLst>
                            <p:childTnLst>
                              <p:par>
                                <p:cTn id="23" presetID="53" presetClass="entr" presetSubtype="16" fill="hold" nodeType="after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p:cTn id="25" dur="150" fill="hold"/>
                                        <p:tgtEl>
                                          <p:spTgt spid="54"/>
                                        </p:tgtEl>
                                        <p:attrNameLst>
                                          <p:attrName>ppt_w</p:attrName>
                                        </p:attrNameLst>
                                      </p:cBhvr>
                                      <p:tavLst>
                                        <p:tav tm="0">
                                          <p:val>
                                            <p:fltVal val="0"/>
                                          </p:val>
                                        </p:tav>
                                        <p:tav tm="100000">
                                          <p:val>
                                            <p:strVal val="#ppt_w"/>
                                          </p:val>
                                        </p:tav>
                                      </p:tavLst>
                                    </p:anim>
                                    <p:anim calcmode="lin" valueType="num">
                                      <p:cBhvr>
                                        <p:cTn id="26" dur="150" fill="hold"/>
                                        <p:tgtEl>
                                          <p:spTgt spid="54"/>
                                        </p:tgtEl>
                                        <p:attrNameLst>
                                          <p:attrName>ppt_h</p:attrName>
                                        </p:attrNameLst>
                                      </p:cBhvr>
                                      <p:tavLst>
                                        <p:tav tm="0">
                                          <p:val>
                                            <p:fltVal val="0"/>
                                          </p:val>
                                        </p:tav>
                                        <p:tav tm="100000">
                                          <p:val>
                                            <p:strVal val="#ppt_h"/>
                                          </p:val>
                                        </p:tav>
                                      </p:tavLst>
                                    </p:anim>
                                    <p:animEffect transition="in" filter="fade">
                                      <p:cBhvr>
                                        <p:cTn id="27" dur="150"/>
                                        <p:tgtEl>
                                          <p:spTgt spid="54"/>
                                        </p:tgtEl>
                                      </p:cBhvr>
                                    </p:animEffect>
                                  </p:childTnLst>
                                </p:cTn>
                              </p:par>
                            </p:childTnLst>
                          </p:cTn>
                        </p:par>
                        <p:par>
                          <p:cTn id="28" fill="hold">
                            <p:stCondLst>
                              <p:cond delay="950"/>
                            </p:stCondLst>
                            <p:childTnLst>
                              <p:par>
                                <p:cTn id="29" presetID="53" presetClass="entr" presetSubtype="16"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150" fill="hold"/>
                                        <p:tgtEl>
                                          <p:spTgt spid="3"/>
                                        </p:tgtEl>
                                        <p:attrNameLst>
                                          <p:attrName>ppt_w</p:attrName>
                                        </p:attrNameLst>
                                      </p:cBhvr>
                                      <p:tavLst>
                                        <p:tav tm="0">
                                          <p:val>
                                            <p:fltVal val="0"/>
                                          </p:val>
                                        </p:tav>
                                        <p:tav tm="100000">
                                          <p:val>
                                            <p:strVal val="#ppt_w"/>
                                          </p:val>
                                        </p:tav>
                                      </p:tavLst>
                                    </p:anim>
                                    <p:anim calcmode="lin" valueType="num">
                                      <p:cBhvr>
                                        <p:cTn id="32" dur="150" fill="hold"/>
                                        <p:tgtEl>
                                          <p:spTgt spid="3"/>
                                        </p:tgtEl>
                                        <p:attrNameLst>
                                          <p:attrName>ppt_h</p:attrName>
                                        </p:attrNameLst>
                                      </p:cBhvr>
                                      <p:tavLst>
                                        <p:tav tm="0">
                                          <p:val>
                                            <p:fltVal val="0"/>
                                          </p:val>
                                        </p:tav>
                                        <p:tav tm="100000">
                                          <p:val>
                                            <p:strVal val="#ppt_h"/>
                                          </p:val>
                                        </p:tav>
                                      </p:tavLst>
                                    </p:anim>
                                    <p:animEffect transition="in" filter="fade">
                                      <p:cBhvr>
                                        <p:cTn id="33" dur="150"/>
                                        <p:tgtEl>
                                          <p:spTgt spid="3"/>
                                        </p:tgtEl>
                                      </p:cBhvr>
                                    </p:animEffect>
                                  </p:childTnLst>
                                </p:cTn>
                              </p:par>
                            </p:childTnLst>
                          </p:cTn>
                        </p:par>
                        <p:par>
                          <p:cTn id="34" fill="hold">
                            <p:stCondLst>
                              <p:cond delay="1100"/>
                            </p:stCondLst>
                            <p:childTnLst>
                              <p:par>
                                <p:cTn id="35" presetID="53" presetClass="entr" presetSubtype="16"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150" fill="hold"/>
                                        <p:tgtEl>
                                          <p:spTgt spid="6"/>
                                        </p:tgtEl>
                                        <p:attrNameLst>
                                          <p:attrName>ppt_w</p:attrName>
                                        </p:attrNameLst>
                                      </p:cBhvr>
                                      <p:tavLst>
                                        <p:tav tm="0">
                                          <p:val>
                                            <p:fltVal val="0"/>
                                          </p:val>
                                        </p:tav>
                                        <p:tav tm="100000">
                                          <p:val>
                                            <p:strVal val="#ppt_w"/>
                                          </p:val>
                                        </p:tav>
                                      </p:tavLst>
                                    </p:anim>
                                    <p:anim calcmode="lin" valueType="num">
                                      <p:cBhvr>
                                        <p:cTn id="38" dur="150" fill="hold"/>
                                        <p:tgtEl>
                                          <p:spTgt spid="6"/>
                                        </p:tgtEl>
                                        <p:attrNameLst>
                                          <p:attrName>ppt_h</p:attrName>
                                        </p:attrNameLst>
                                      </p:cBhvr>
                                      <p:tavLst>
                                        <p:tav tm="0">
                                          <p:val>
                                            <p:fltVal val="0"/>
                                          </p:val>
                                        </p:tav>
                                        <p:tav tm="100000">
                                          <p:val>
                                            <p:strVal val="#ppt_h"/>
                                          </p:val>
                                        </p:tav>
                                      </p:tavLst>
                                    </p:anim>
                                    <p:animEffect transition="in" filter="fade">
                                      <p:cBhvr>
                                        <p:cTn id="39" dur="150"/>
                                        <p:tgtEl>
                                          <p:spTgt spid="6"/>
                                        </p:tgtEl>
                                      </p:cBhvr>
                                    </p:animEffect>
                                  </p:childTnLst>
                                </p:cTn>
                              </p:par>
                            </p:childTnLst>
                          </p:cTn>
                        </p:par>
                        <p:par>
                          <p:cTn id="40" fill="hold">
                            <p:stCondLst>
                              <p:cond delay="1250"/>
                            </p:stCondLst>
                            <p:childTnLst>
                              <p:par>
                                <p:cTn id="41" presetID="53" presetClass="entr" presetSubtype="16"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50" fill="hold"/>
                                        <p:tgtEl>
                                          <p:spTgt spid="9"/>
                                        </p:tgtEl>
                                        <p:attrNameLst>
                                          <p:attrName>ppt_w</p:attrName>
                                        </p:attrNameLst>
                                      </p:cBhvr>
                                      <p:tavLst>
                                        <p:tav tm="0">
                                          <p:val>
                                            <p:fltVal val="0"/>
                                          </p:val>
                                        </p:tav>
                                        <p:tav tm="100000">
                                          <p:val>
                                            <p:strVal val="#ppt_w"/>
                                          </p:val>
                                        </p:tav>
                                      </p:tavLst>
                                    </p:anim>
                                    <p:anim calcmode="lin" valueType="num">
                                      <p:cBhvr>
                                        <p:cTn id="44" dur="150" fill="hold"/>
                                        <p:tgtEl>
                                          <p:spTgt spid="9"/>
                                        </p:tgtEl>
                                        <p:attrNameLst>
                                          <p:attrName>ppt_h</p:attrName>
                                        </p:attrNameLst>
                                      </p:cBhvr>
                                      <p:tavLst>
                                        <p:tav tm="0">
                                          <p:val>
                                            <p:fltVal val="0"/>
                                          </p:val>
                                        </p:tav>
                                        <p:tav tm="100000">
                                          <p:val>
                                            <p:strVal val="#ppt_h"/>
                                          </p:val>
                                        </p:tav>
                                      </p:tavLst>
                                    </p:anim>
                                    <p:animEffect transition="in" filter="fade">
                                      <p:cBhvr>
                                        <p:cTn id="45" dur="150"/>
                                        <p:tgtEl>
                                          <p:spTgt spid="9"/>
                                        </p:tgtEl>
                                      </p:cBhvr>
                                    </p:animEffect>
                                  </p:childTnLst>
                                </p:cTn>
                              </p:par>
                            </p:childTnLst>
                          </p:cTn>
                        </p:par>
                        <p:par>
                          <p:cTn id="46" fill="hold">
                            <p:stCondLst>
                              <p:cond delay="1400"/>
                            </p:stCondLst>
                            <p:childTnLst>
                              <p:par>
                                <p:cTn id="47" presetID="53" presetClass="entr" presetSubtype="16"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150" fill="hold"/>
                                        <p:tgtEl>
                                          <p:spTgt spid="12"/>
                                        </p:tgtEl>
                                        <p:attrNameLst>
                                          <p:attrName>ppt_w</p:attrName>
                                        </p:attrNameLst>
                                      </p:cBhvr>
                                      <p:tavLst>
                                        <p:tav tm="0">
                                          <p:val>
                                            <p:fltVal val="0"/>
                                          </p:val>
                                        </p:tav>
                                        <p:tav tm="100000">
                                          <p:val>
                                            <p:strVal val="#ppt_w"/>
                                          </p:val>
                                        </p:tav>
                                      </p:tavLst>
                                    </p:anim>
                                    <p:anim calcmode="lin" valueType="num">
                                      <p:cBhvr>
                                        <p:cTn id="50" dur="150" fill="hold"/>
                                        <p:tgtEl>
                                          <p:spTgt spid="12"/>
                                        </p:tgtEl>
                                        <p:attrNameLst>
                                          <p:attrName>ppt_h</p:attrName>
                                        </p:attrNameLst>
                                      </p:cBhvr>
                                      <p:tavLst>
                                        <p:tav tm="0">
                                          <p:val>
                                            <p:fltVal val="0"/>
                                          </p:val>
                                        </p:tav>
                                        <p:tav tm="100000">
                                          <p:val>
                                            <p:strVal val="#ppt_h"/>
                                          </p:val>
                                        </p:tav>
                                      </p:tavLst>
                                    </p:anim>
                                    <p:animEffect transition="in" filter="fade">
                                      <p:cBhvr>
                                        <p:cTn id="51" dur="150"/>
                                        <p:tgtEl>
                                          <p:spTgt spid="12"/>
                                        </p:tgtEl>
                                      </p:cBhvr>
                                    </p:animEffect>
                                  </p:childTnLst>
                                </p:cTn>
                              </p:par>
                            </p:childTnLst>
                          </p:cTn>
                        </p:par>
                        <p:par>
                          <p:cTn id="52" fill="hold">
                            <p:stCondLst>
                              <p:cond delay="1550"/>
                            </p:stCondLst>
                            <p:childTnLst>
                              <p:par>
                                <p:cTn id="53" presetID="53" presetClass="entr" presetSubtype="16" fill="hold" nodeType="after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150" fill="hold"/>
                                        <p:tgtEl>
                                          <p:spTgt spid="15"/>
                                        </p:tgtEl>
                                        <p:attrNameLst>
                                          <p:attrName>ppt_w</p:attrName>
                                        </p:attrNameLst>
                                      </p:cBhvr>
                                      <p:tavLst>
                                        <p:tav tm="0">
                                          <p:val>
                                            <p:fltVal val="0"/>
                                          </p:val>
                                        </p:tav>
                                        <p:tav tm="100000">
                                          <p:val>
                                            <p:strVal val="#ppt_w"/>
                                          </p:val>
                                        </p:tav>
                                      </p:tavLst>
                                    </p:anim>
                                    <p:anim calcmode="lin" valueType="num">
                                      <p:cBhvr>
                                        <p:cTn id="56" dur="150" fill="hold"/>
                                        <p:tgtEl>
                                          <p:spTgt spid="15"/>
                                        </p:tgtEl>
                                        <p:attrNameLst>
                                          <p:attrName>ppt_h</p:attrName>
                                        </p:attrNameLst>
                                      </p:cBhvr>
                                      <p:tavLst>
                                        <p:tav tm="0">
                                          <p:val>
                                            <p:fltVal val="0"/>
                                          </p:val>
                                        </p:tav>
                                        <p:tav tm="100000">
                                          <p:val>
                                            <p:strVal val="#ppt_h"/>
                                          </p:val>
                                        </p:tav>
                                      </p:tavLst>
                                    </p:anim>
                                    <p:animEffect transition="in" filter="fade">
                                      <p:cBhvr>
                                        <p:cTn id="57" dur="150"/>
                                        <p:tgtEl>
                                          <p:spTgt spid="15"/>
                                        </p:tgtEl>
                                      </p:cBhvr>
                                    </p:animEffect>
                                  </p:childTnLst>
                                </p:cTn>
                              </p:par>
                            </p:childTnLst>
                          </p:cTn>
                        </p:par>
                        <p:par>
                          <p:cTn id="58" fill="hold">
                            <p:stCondLst>
                              <p:cond delay="1700"/>
                            </p:stCondLst>
                            <p:childTnLst>
                              <p:par>
                                <p:cTn id="59" presetID="53" presetClass="entr" presetSubtype="16" fill="hold" nodeType="after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150" fill="hold"/>
                                        <p:tgtEl>
                                          <p:spTgt spid="18"/>
                                        </p:tgtEl>
                                        <p:attrNameLst>
                                          <p:attrName>ppt_w</p:attrName>
                                        </p:attrNameLst>
                                      </p:cBhvr>
                                      <p:tavLst>
                                        <p:tav tm="0">
                                          <p:val>
                                            <p:fltVal val="0"/>
                                          </p:val>
                                        </p:tav>
                                        <p:tav tm="100000">
                                          <p:val>
                                            <p:strVal val="#ppt_w"/>
                                          </p:val>
                                        </p:tav>
                                      </p:tavLst>
                                    </p:anim>
                                    <p:anim calcmode="lin" valueType="num">
                                      <p:cBhvr>
                                        <p:cTn id="62" dur="150" fill="hold"/>
                                        <p:tgtEl>
                                          <p:spTgt spid="18"/>
                                        </p:tgtEl>
                                        <p:attrNameLst>
                                          <p:attrName>ppt_h</p:attrName>
                                        </p:attrNameLst>
                                      </p:cBhvr>
                                      <p:tavLst>
                                        <p:tav tm="0">
                                          <p:val>
                                            <p:fltVal val="0"/>
                                          </p:val>
                                        </p:tav>
                                        <p:tav tm="100000">
                                          <p:val>
                                            <p:strVal val="#ppt_h"/>
                                          </p:val>
                                        </p:tav>
                                      </p:tavLst>
                                    </p:anim>
                                    <p:animEffect transition="in" filter="fade">
                                      <p:cBhvr>
                                        <p:cTn id="63" dur="150"/>
                                        <p:tgtEl>
                                          <p:spTgt spid="18"/>
                                        </p:tgtEl>
                                      </p:cBhvr>
                                    </p:animEffect>
                                  </p:childTnLst>
                                </p:cTn>
                              </p:par>
                            </p:childTnLst>
                          </p:cTn>
                        </p:par>
                        <p:par>
                          <p:cTn id="64" fill="hold">
                            <p:stCondLst>
                              <p:cond delay="1850"/>
                            </p:stCondLst>
                            <p:childTnLst>
                              <p:par>
                                <p:cTn id="65" presetID="53" presetClass="entr" presetSubtype="16"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p:cTn id="67" dur="150" fill="hold"/>
                                        <p:tgtEl>
                                          <p:spTgt spid="21"/>
                                        </p:tgtEl>
                                        <p:attrNameLst>
                                          <p:attrName>ppt_w</p:attrName>
                                        </p:attrNameLst>
                                      </p:cBhvr>
                                      <p:tavLst>
                                        <p:tav tm="0">
                                          <p:val>
                                            <p:fltVal val="0"/>
                                          </p:val>
                                        </p:tav>
                                        <p:tav tm="100000">
                                          <p:val>
                                            <p:strVal val="#ppt_w"/>
                                          </p:val>
                                        </p:tav>
                                      </p:tavLst>
                                    </p:anim>
                                    <p:anim calcmode="lin" valueType="num">
                                      <p:cBhvr>
                                        <p:cTn id="68" dur="150" fill="hold"/>
                                        <p:tgtEl>
                                          <p:spTgt spid="21"/>
                                        </p:tgtEl>
                                        <p:attrNameLst>
                                          <p:attrName>ppt_h</p:attrName>
                                        </p:attrNameLst>
                                      </p:cBhvr>
                                      <p:tavLst>
                                        <p:tav tm="0">
                                          <p:val>
                                            <p:fltVal val="0"/>
                                          </p:val>
                                        </p:tav>
                                        <p:tav tm="100000">
                                          <p:val>
                                            <p:strVal val="#ppt_h"/>
                                          </p:val>
                                        </p:tav>
                                      </p:tavLst>
                                    </p:anim>
                                    <p:animEffect transition="in" filter="fade">
                                      <p:cBhvr>
                                        <p:cTn id="69" dur="150"/>
                                        <p:tgtEl>
                                          <p:spTgt spid="21"/>
                                        </p:tgtEl>
                                      </p:cBhvr>
                                    </p:animEffect>
                                  </p:childTnLst>
                                </p:cTn>
                              </p:par>
                            </p:childTnLst>
                          </p:cTn>
                        </p:par>
                        <p:par>
                          <p:cTn id="70" fill="hold">
                            <p:stCondLst>
                              <p:cond delay="2000"/>
                            </p:stCondLst>
                            <p:childTnLst>
                              <p:par>
                                <p:cTn id="71" presetID="53" presetClass="entr" presetSubtype="16" fill="hold" nodeType="after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p:cTn id="73" dur="150" fill="hold"/>
                                        <p:tgtEl>
                                          <p:spTgt spid="24"/>
                                        </p:tgtEl>
                                        <p:attrNameLst>
                                          <p:attrName>ppt_w</p:attrName>
                                        </p:attrNameLst>
                                      </p:cBhvr>
                                      <p:tavLst>
                                        <p:tav tm="0">
                                          <p:val>
                                            <p:fltVal val="0"/>
                                          </p:val>
                                        </p:tav>
                                        <p:tav tm="100000">
                                          <p:val>
                                            <p:strVal val="#ppt_w"/>
                                          </p:val>
                                        </p:tav>
                                      </p:tavLst>
                                    </p:anim>
                                    <p:anim calcmode="lin" valueType="num">
                                      <p:cBhvr>
                                        <p:cTn id="74" dur="150" fill="hold"/>
                                        <p:tgtEl>
                                          <p:spTgt spid="24"/>
                                        </p:tgtEl>
                                        <p:attrNameLst>
                                          <p:attrName>ppt_h</p:attrName>
                                        </p:attrNameLst>
                                      </p:cBhvr>
                                      <p:tavLst>
                                        <p:tav tm="0">
                                          <p:val>
                                            <p:fltVal val="0"/>
                                          </p:val>
                                        </p:tav>
                                        <p:tav tm="100000">
                                          <p:val>
                                            <p:strVal val="#ppt_h"/>
                                          </p:val>
                                        </p:tav>
                                      </p:tavLst>
                                    </p:anim>
                                    <p:animEffect transition="in" filter="fade">
                                      <p:cBhvr>
                                        <p:cTn id="75" dur="150"/>
                                        <p:tgtEl>
                                          <p:spTgt spid="24"/>
                                        </p:tgtEl>
                                      </p:cBhvr>
                                    </p:animEffect>
                                  </p:childTnLst>
                                </p:cTn>
                              </p:par>
                            </p:childTnLst>
                          </p:cTn>
                        </p:par>
                        <p:par>
                          <p:cTn id="76" fill="hold">
                            <p:stCondLst>
                              <p:cond delay="2150"/>
                            </p:stCondLst>
                            <p:childTnLst>
                              <p:par>
                                <p:cTn id="77" presetID="53" presetClass="entr" presetSubtype="16" fill="hold" nodeType="after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p:cTn id="79" dur="150" fill="hold"/>
                                        <p:tgtEl>
                                          <p:spTgt spid="27"/>
                                        </p:tgtEl>
                                        <p:attrNameLst>
                                          <p:attrName>ppt_w</p:attrName>
                                        </p:attrNameLst>
                                      </p:cBhvr>
                                      <p:tavLst>
                                        <p:tav tm="0">
                                          <p:val>
                                            <p:fltVal val="0"/>
                                          </p:val>
                                        </p:tav>
                                        <p:tav tm="100000">
                                          <p:val>
                                            <p:strVal val="#ppt_w"/>
                                          </p:val>
                                        </p:tav>
                                      </p:tavLst>
                                    </p:anim>
                                    <p:anim calcmode="lin" valueType="num">
                                      <p:cBhvr>
                                        <p:cTn id="80" dur="150" fill="hold"/>
                                        <p:tgtEl>
                                          <p:spTgt spid="27"/>
                                        </p:tgtEl>
                                        <p:attrNameLst>
                                          <p:attrName>ppt_h</p:attrName>
                                        </p:attrNameLst>
                                      </p:cBhvr>
                                      <p:tavLst>
                                        <p:tav tm="0">
                                          <p:val>
                                            <p:fltVal val="0"/>
                                          </p:val>
                                        </p:tav>
                                        <p:tav tm="100000">
                                          <p:val>
                                            <p:strVal val="#ppt_h"/>
                                          </p:val>
                                        </p:tav>
                                      </p:tavLst>
                                    </p:anim>
                                    <p:animEffect transition="in" filter="fade">
                                      <p:cBhvr>
                                        <p:cTn id="81" dur="150"/>
                                        <p:tgtEl>
                                          <p:spTgt spid="27"/>
                                        </p:tgtEl>
                                      </p:cBhvr>
                                    </p:animEffect>
                                  </p:childTnLst>
                                </p:cTn>
                              </p:par>
                            </p:childTnLst>
                          </p:cTn>
                        </p:par>
                        <p:par>
                          <p:cTn id="82" fill="hold">
                            <p:stCondLst>
                              <p:cond delay="2300"/>
                            </p:stCondLst>
                            <p:childTnLst>
                              <p:par>
                                <p:cTn id="83" presetID="53" presetClass="entr" presetSubtype="16" fill="hold" nodeType="afterEffect">
                                  <p:stCondLst>
                                    <p:cond delay="0"/>
                                  </p:stCondLst>
                                  <p:childTnLst>
                                    <p:set>
                                      <p:cBhvr>
                                        <p:cTn id="84" dur="1" fill="hold">
                                          <p:stCondLst>
                                            <p:cond delay="0"/>
                                          </p:stCondLst>
                                        </p:cTn>
                                        <p:tgtEl>
                                          <p:spTgt spid="30"/>
                                        </p:tgtEl>
                                        <p:attrNameLst>
                                          <p:attrName>style.visibility</p:attrName>
                                        </p:attrNameLst>
                                      </p:cBhvr>
                                      <p:to>
                                        <p:strVal val="visible"/>
                                      </p:to>
                                    </p:set>
                                    <p:anim calcmode="lin" valueType="num">
                                      <p:cBhvr>
                                        <p:cTn id="85" dur="150" fill="hold"/>
                                        <p:tgtEl>
                                          <p:spTgt spid="30"/>
                                        </p:tgtEl>
                                        <p:attrNameLst>
                                          <p:attrName>ppt_w</p:attrName>
                                        </p:attrNameLst>
                                      </p:cBhvr>
                                      <p:tavLst>
                                        <p:tav tm="0">
                                          <p:val>
                                            <p:fltVal val="0"/>
                                          </p:val>
                                        </p:tav>
                                        <p:tav tm="100000">
                                          <p:val>
                                            <p:strVal val="#ppt_w"/>
                                          </p:val>
                                        </p:tav>
                                      </p:tavLst>
                                    </p:anim>
                                    <p:anim calcmode="lin" valueType="num">
                                      <p:cBhvr>
                                        <p:cTn id="86" dur="150" fill="hold"/>
                                        <p:tgtEl>
                                          <p:spTgt spid="30"/>
                                        </p:tgtEl>
                                        <p:attrNameLst>
                                          <p:attrName>ppt_h</p:attrName>
                                        </p:attrNameLst>
                                      </p:cBhvr>
                                      <p:tavLst>
                                        <p:tav tm="0">
                                          <p:val>
                                            <p:fltVal val="0"/>
                                          </p:val>
                                        </p:tav>
                                        <p:tav tm="100000">
                                          <p:val>
                                            <p:strVal val="#ppt_h"/>
                                          </p:val>
                                        </p:tav>
                                      </p:tavLst>
                                    </p:anim>
                                    <p:animEffect transition="in" filter="fade">
                                      <p:cBhvr>
                                        <p:cTn id="87" dur="150"/>
                                        <p:tgtEl>
                                          <p:spTgt spid="30"/>
                                        </p:tgtEl>
                                      </p:cBhvr>
                                    </p:animEffect>
                                  </p:childTnLst>
                                </p:cTn>
                              </p:par>
                            </p:childTnLst>
                          </p:cTn>
                        </p:par>
                        <p:par>
                          <p:cTn id="88" fill="hold">
                            <p:stCondLst>
                              <p:cond delay="2450"/>
                            </p:stCondLst>
                            <p:childTnLst>
                              <p:par>
                                <p:cTn id="89" presetID="53" presetClass="entr" presetSubtype="16" fill="hold" nodeType="after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p:cTn id="91" dur="150" fill="hold"/>
                                        <p:tgtEl>
                                          <p:spTgt spid="33"/>
                                        </p:tgtEl>
                                        <p:attrNameLst>
                                          <p:attrName>ppt_w</p:attrName>
                                        </p:attrNameLst>
                                      </p:cBhvr>
                                      <p:tavLst>
                                        <p:tav tm="0">
                                          <p:val>
                                            <p:fltVal val="0"/>
                                          </p:val>
                                        </p:tav>
                                        <p:tav tm="100000">
                                          <p:val>
                                            <p:strVal val="#ppt_w"/>
                                          </p:val>
                                        </p:tav>
                                      </p:tavLst>
                                    </p:anim>
                                    <p:anim calcmode="lin" valueType="num">
                                      <p:cBhvr>
                                        <p:cTn id="92" dur="150" fill="hold"/>
                                        <p:tgtEl>
                                          <p:spTgt spid="33"/>
                                        </p:tgtEl>
                                        <p:attrNameLst>
                                          <p:attrName>ppt_h</p:attrName>
                                        </p:attrNameLst>
                                      </p:cBhvr>
                                      <p:tavLst>
                                        <p:tav tm="0">
                                          <p:val>
                                            <p:fltVal val="0"/>
                                          </p:val>
                                        </p:tav>
                                        <p:tav tm="100000">
                                          <p:val>
                                            <p:strVal val="#ppt_h"/>
                                          </p:val>
                                        </p:tav>
                                      </p:tavLst>
                                    </p:anim>
                                    <p:animEffect transition="in" filter="fade">
                                      <p:cBhvr>
                                        <p:cTn id="93" dur="150"/>
                                        <p:tgtEl>
                                          <p:spTgt spid="33"/>
                                        </p:tgtEl>
                                      </p:cBhvr>
                                    </p:animEffect>
                                  </p:childTnLst>
                                </p:cTn>
                              </p:par>
                            </p:childTnLst>
                          </p:cTn>
                        </p:par>
                        <p:par>
                          <p:cTn id="94" fill="hold">
                            <p:stCondLst>
                              <p:cond delay="2600"/>
                            </p:stCondLst>
                            <p:childTnLst>
                              <p:par>
                                <p:cTn id="95" presetID="53" presetClass="entr" presetSubtype="16" fill="hold" nodeType="afterEffect">
                                  <p:stCondLst>
                                    <p:cond delay="0"/>
                                  </p:stCondLst>
                                  <p:childTnLst>
                                    <p:set>
                                      <p:cBhvr>
                                        <p:cTn id="96" dur="1" fill="hold">
                                          <p:stCondLst>
                                            <p:cond delay="0"/>
                                          </p:stCondLst>
                                        </p:cTn>
                                        <p:tgtEl>
                                          <p:spTgt spid="36"/>
                                        </p:tgtEl>
                                        <p:attrNameLst>
                                          <p:attrName>style.visibility</p:attrName>
                                        </p:attrNameLst>
                                      </p:cBhvr>
                                      <p:to>
                                        <p:strVal val="visible"/>
                                      </p:to>
                                    </p:set>
                                    <p:anim calcmode="lin" valueType="num">
                                      <p:cBhvr>
                                        <p:cTn id="97" dur="150" fill="hold"/>
                                        <p:tgtEl>
                                          <p:spTgt spid="36"/>
                                        </p:tgtEl>
                                        <p:attrNameLst>
                                          <p:attrName>ppt_w</p:attrName>
                                        </p:attrNameLst>
                                      </p:cBhvr>
                                      <p:tavLst>
                                        <p:tav tm="0">
                                          <p:val>
                                            <p:fltVal val="0"/>
                                          </p:val>
                                        </p:tav>
                                        <p:tav tm="100000">
                                          <p:val>
                                            <p:strVal val="#ppt_w"/>
                                          </p:val>
                                        </p:tav>
                                      </p:tavLst>
                                    </p:anim>
                                    <p:anim calcmode="lin" valueType="num">
                                      <p:cBhvr>
                                        <p:cTn id="98" dur="150" fill="hold"/>
                                        <p:tgtEl>
                                          <p:spTgt spid="36"/>
                                        </p:tgtEl>
                                        <p:attrNameLst>
                                          <p:attrName>ppt_h</p:attrName>
                                        </p:attrNameLst>
                                      </p:cBhvr>
                                      <p:tavLst>
                                        <p:tav tm="0">
                                          <p:val>
                                            <p:fltVal val="0"/>
                                          </p:val>
                                        </p:tav>
                                        <p:tav tm="100000">
                                          <p:val>
                                            <p:strVal val="#ppt_h"/>
                                          </p:val>
                                        </p:tav>
                                      </p:tavLst>
                                    </p:anim>
                                    <p:animEffect transition="in" filter="fade">
                                      <p:cBhvr>
                                        <p:cTn id="99" dur="150"/>
                                        <p:tgtEl>
                                          <p:spTgt spid="36"/>
                                        </p:tgtEl>
                                      </p:cBhvr>
                                    </p:animEffect>
                                  </p:childTnLst>
                                </p:cTn>
                              </p:par>
                            </p:childTnLst>
                          </p:cTn>
                        </p:par>
                        <p:par>
                          <p:cTn id="100" fill="hold">
                            <p:stCondLst>
                              <p:cond delay="2750"/>
                            </p:stCondLst>
                            <p:childTnLst>
                              <p:par>
                                <p:cTn id="101" presetID="53" presetClass="entr" presetSubtype="16" fill="hold" nodeType="after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p:cTn id="103" dur="150" fill="hold"/>
                                        <p:tgtEl>
                                          <p:spTgt spid="39"/>
                                        </p:tgtEl>
                                        <p:attrNameLst>
                                          <p:attrName>ppt_w</p:attrName>
                                        </p:attrNameLst>
                                      </p:cBhvr>
                                      <p:tavLst>
                                        <p:tav tm="0">
                                          <p:val>
                                            <p:fltVal val="0"/>
                                          </p:val>
                                        </p:tav>
                                        <p:tav tm="100000">
                                          <p:val>
                                            <p:strVal val="#ppt_w"/>
                                          </p:val>
                                        </p:tav>
                                      </p:tavLst>
                                    </p:anim>
                                    <p:anim calcmode="lin" valueType="num">
                                      <p:cBhvr>
                                        <p:cTn id="104" dur="150" fill="hold"/>
                                        <p:tgtEl>
                                          <p:spTgt spid="39"/>
                                        </p:tgtEl>
                                        <p:attrNameLst>
                                          <p:attrName>ppt_h</p:attrName>
                                        </p:attrNameLst>
                                      </p:cBhvr>
                                      <p:tavLst>
                                        <p:tav tm="0">
                                          <p:val>
                                            <p:fltVal val="0"/>
                                          </p:val>
                                        </p:tav>
                                        <p:tav tm="100000">
                                          <p:val>
                                            <p:strVal val="#ppt_h"/>
                                          </p:val>
                                        </p:tav>
                                      </p:tavLst>
                                    </p:anim>
                                    <p:animEffect transition="in" filter="fade">
                                      <p:cBhvr>
                                        <p:cTn id="105" dur="150"/>
                                        <p:tgtEl>
                                          <p:spTgt spid="39"/>
                                        </p:tgtEl>
                                      </p:cBhvr>
                                    </p:animEffect>
                                  </p:childTnLst>
                                </p:cTn>
                              </p:par>
                            </p:childTnLst>
                          </p:cTn>
                        </p:par>
                        <p:par>
                          <p:cTn id="106" fill="hold">
                            <p:stCondLst>
                              <p:cond delay="2900"/>
                            </p:stCondLst>
                            <p:childTnLst>
                              <p:par>
                                <p:cTn id="107" presetID="53" presetClass="entr" presetSubtype="16" fill="hold" nodeType="afterEffect">
                                  <p:stCondLst>
                                    <p:cond delay="0"/>
                                  </p:stCondLst>
                                  <p:childTnLst>
                                    <p:set>
                                      <p:cBhvr>
                                        <p:cTn id="108" dur="1" fill="hold">
                                          <p:stCondLst>
                                            <p:cond delay="0"/>
                                          </p:stCondLst>
                                        </p:cTn>
                                        <p:tgtEl>
                                          <p:spTgt spid="42"/>
                                        </p:tgtEl>
                                        <p:attrNameLst>
                                          <p:attrName>style.visibility</p:attrName>
                                        </p:attrNameLst>
                                      </p:cBhvr>
                                      <p:to>
                                        <p:strVal val="visible"/>
                                      </p:to>
                                    </p:set>
                                    <p:anim calcmode="lin" valueType="num">
                                      <p:cBhvr>
                                        <p:cTn id="109" dur="150" fill="hold"/>
                                        <p:tgtEl>
                                          <p:spTgt spid="42"/>
                                        </p:tgtEl>
                                        <p:attrNameLst>
                                          <p:attrName>ppt_w</p:attrName>
                                        </p:attrNameLst>
                                      </p:cBhvr>
                                      <p:tavLst>
                                        <p:tav tm="0">
                                          <p:val>
                                            <p:fltVal val="0"/>
                                          </p:val>
                                        </p:tav>
                                        <p:tav tm="100000">
                                          <p:val>
                                            <p:strVal val="#ppt_w"/>
                                          </p:val>
                                        </p:tav>
                                      </p:tavLst>
                                    </p:anim>
                                    <p:anim calcmode="lin" valueType="num">
                                      <p:cBhvr>
                                        <p:cTn id="110" dur="150" fill="hold"/>
                                        <p:tgtEl>
                                          <p:spTgt spid="42"/>
                                        </p:tgtEl>
                                        <p:attrNameLst>
                                          <p:attrName>ppt_h</p:attrName>
                                        </p:attrNameLst>
                                      </p:cBhvr>
                                      <p:tavLst>
                                        <p:tav tm="0">
                                          <p:val>
                                            <p:fltVal val="0"/>
                                          </p:val>
                                        </p:tav>
                                        <p:tav tm="100000">
                                          <p:val>
                                            <p:strVal val="#ppt_h"/>
                                          </p:val>
                                        </p:tav>
                                      </p:tavLst>
                                    </p:anim>
                                    <p:animEffect transition="in" filter="fade">
                                      <p:cBhvr>
                                        <p:cTn id="111" dur="150"/>
                                        <p:tgtEl>
                                          <p:spTgt spid="42"/>
                                        </p:tgtEl>
                                      </p:cBhvr>
                                    </p:animEffect>
                                  </p:childTnLst>
                                </p:cTn>
                              </p:par>
                            </p:childTnLst>
                          </p:cTn>
                        </p:par>
                        <p:par>
                          <p:cTn id="112" fill="hold">
                            <p:stCondLst>
                              <p:cond delay="3050"/>
                            </p:stCondLst>
                            <p:childTnLst>
                              <p:par>
                                <p:cTn id="113" presetID="53" presetClass="entr" presetSubtype="16" fill="hold" nodeType="afterEffect">
                                  <p:stCondLst>
                                    <p:cond delay="0"/>
                                  </p:stCondLst>
                                  <p:childTnLst>
                                    <p:set>
                                      <p:cBhvr>
                                        <p:cTn id="114" dur="1" fill="hold">
                                          <p:stCondLst>
                                            <p:cond delay="0"/>
                                          </p:stCondLst>
                                        </p:cTn>
                                        <p:tgtEl>
                                          <p:spTgt spid="45"/>
                                        </p:tgtEl>
                                        <p:attrNameLst>
                                          <p:attrName>style.visibility</p:attrName>
                                        </p:attrNameLst>
                                      </p:cBhvr>
                                      <p:to>
                                        <p:strVal val="visible"/>
                                      </p:to>
                                    </p:set>
                                    <p:anim calcmode="lin" valueType="num">
                                      <p:cBhvr>
                                        <p:cTn id="115" dur="150" fill="hold"/>
                                        <p:tgtEl>
                                          <p:spTgt spid="45"/>
                                        </p:tgtEl>
                                        <p:attrNameLst>
                                          <p:attrName>ppt_w</p:attrName>
                                        </p:attrNameLst>
                                      </p:cBhvr>
                                      <p:tavLst>
                                        <p:tav tm="0">
                                          <p:val>
                                            <p:fltVal val="0"/>
                                          </p:val>
                                        </p:tav>
                                        <p:tav tm="100000">
                                          <p:val>
                                            <p:strVal val="#ppt_w"/>
                                          </p:val>
                                        </p:tav>
                                      </p:tavLst>
                                    </p:anim>
                                    <p:anim calcmode="lin" valueType="num">
                                      <p:cBhvr>
                                        <p:cTn id="116" dur="150" fill="hold"/>
                                        <p:tgtEl>
                                          <p:spTgt spid="45"/>
                                        </p:tgtEl>
                                        <p:attrNameLst>
                                          <p:attrName>ppt_h</p:attrName>
                                        </p:attrNameLst>
                                      </p:cBhvr>
                                      <p:tavLst>
                                        <p:tav tm="0">
                                          <p:val>
                                            <p:fltVal val="0"/>
                                          </p:val>
                                        </p:tav>
                                        <p:tav tm="100000">
                                          <p:val>
                                            <p:strVal val="#ppt_h"/>
                                          </p:val>
                                        </p:tav>
                                      </p:tavLst>
                                    </p:anim>
                                    <p:animEffect transition="in" filter="fade">
                                      <p:cBhvr>
                                        <p:cTn id="117" dur="150"/>
                                        <p:tgtEl>
                                          <p:spTgt spid="45"/>
                                        </p:tgtEl>
                                      </p:cBhvr>
                                    </p:animEffect>
                                  </p:childTnLst>
                                </p:cTn>
                              </p:par>
                            </p:childTnLst>
                          </p:cTn>
                        </p:par>
                        <p:par>
                          <p:cTn id="118" fill="hold">
                            <p:stCondLst>
                              <p:cond delay="3200"/>
                            </p:stCondLst>
                            <p:childTnLst>
                              <p:par>
                                <p:cTn id="119" presetID="2" presetClass="entr" presetSubtype="4" fill="hold" grpId="0" nodeType="after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childTnLst>
                          </p:cTn>
                        </p:par>
                        <p:par>
                          <p:cTn id="123" fill="hold">
                            <p:stCondLst>
                              <p:cond delay="3700"/>
                            </p:stCondLst>
                            <p:childTnLst>
                              <p:par>
                                <p:cTn id="124" presetID="2" presetClass="entr" presetSubtype="4" fill="hold" grpId="0" nodeType="afterEffect">
                                  <p:stCondLst>
                                    <p:cond delay="0"/>
                                  </p:stCondLst>
                                  <p:childTnLst>
                                    <p:set>
                                      <p:cBhvr>
                                        <p:cTn id="125" dur="1" fill="hold">
                                          <p:stCondLst>
                                            <p:cond delay="0"/>
                                          </p:stCondLst>
                                        </p:cTn>
                                        <p:tgtEl>
                                          <p:spTgt spid="61"/>
                                        </p:tgtEl>
                                        <p:attrNameLst>
                                          <p:attrName>style.visibility</p:attrName>
                                        </p:attrNameLst>
                                      </p:cBhvr>
                                      <p:to>
                                        <p:strVal val="visible"/>
                                      </p:to>
                                    </p:set>
                                    <p:anim calcmode="lin" valueType="num">
                                      <p:cBhvr additive="base">
                                        <p:cTn id="126" dur="500" fill="hold"/>
                                        <p:tgtEl>
                                          <p:spTgt spid="61"/>
                                        </p:tgtEl>
                                        <p:attrNameLst>
                                          <p:attrName>ppt_x</p:attrName>
                                        </p:attrNameLst>
                                      </p:cBhvr>
                                      <p:tavLst>
                                        <p:tav tm="0">
                                          <p:val>
                                            <p:strVal val="#ppt_x"/>
                                          </p:val>
                                        </p:tav>
                                        <p:tav tm="100000">
                                          <p:val>
                                            <p:strVal val="#ppt_x"/>
                                          </p:val>
                                        </p:tav>
                                      </p:tavLst>
                                    </p:anim>
                                    <p:anim calcmode="lin" valueType="num">
                                      <p:cBhvr additive="base">
                                        <p:cTn id="127" dur="500" fill="hold"/>
                                        <p:tgtEl>
                                          <p:spTgt spid="61"/>
                                        </p:tgtEl>
                                        <p:attrNameLst>
                                          <p:attrName>ppt_y</p:attrName>
                                        </p:attrNameLst>
                                      </p:cBhvr>
                                      <p:tavLst>
                                        <p:tav tm="0">
                                          <p:val>
                                            <p:strVal val="1+#ppt_h/2"/>
                                          </p:val>
                                        </p:tav>
                                        <p:tav tm="100000">
                                          <p:val>
                                            <p:strVal val="#ppt_y"/>
                                          </p:val>
                                        </p:tav>
                                      </p:tavLst>
                                    </p:anim>
                                  </p:childTnLst>
                                </p:cTn>
                              </p:par>
                            </p:childTnLst>
                          </p:cTn>
                        </p:par>
                        <p:par>
                          <p:cTn id="128" fill="hold">
                            <p:stCondLst>
                              <p:cond delay="4200"/>
                            </p:stCondLst>
                            <p:childTnLst>
                              <p:par>
                                <p:cTn id="129" presetID="22" presetClass="entr" presetSubtype="8" fill="hold" grpId="0" nodeType="afterEffect">
                                  <p:stCondLst>
                                    <p:cond delay="0"/>
                                  </p:stCondLst>
                                  <p:childTnLst>
                                    <p:set>
                                      <p:cBhvr>
                                        <p:cTn id="130" dur="1" fill="hold">
                                          <p:stCondLst>
                                            <p:cond delay="0"/>
                                          </p:stCondLst>
                                        </p:cTn>
                                        <p:tgtEl>
                                          <p:spTgt spid="62"/>
                                        </p:tgtEl>
                                        <p:attrNameLst>
                                          <p:attrName>style.visibility</p:attrName>
                                        </p:attrNameLst>
                                      </p:cBhvr>
                                      <p:to>
                                        <p:strVal val="visible"/>
                                      </p:to>
                                    </p:set>
                                    <p:animEffect transition="in" filter="wipe(left)">
                                      <p:cBhvr>
                                        <p:cTn id="131" dur="500"/>
                                        <p:tgtEl>
                                          <p:spTgt spid="62"/>
                                        </p:tgtEl>
                                      </p:cBhvr>
                                    </p:animEffect>
                                  </p:childTnLst>
                                </p:cTn>
                              </p:par>
                            </p:childTnLst>
                          </p:cTn>
                        </p:par>
                        <p:par>
                          <p:cTn id="132" fill="hold">
                            <p:stCondLst>
                              <p:cond delay="4700"/>
                            </p:stCondLst>
                            <p:childTnLst>
                              <p:par>
                                <p:cTn id="133" presetID="22" presetClass="entr" presetSubtype="8" fill="hold" grpId="0" nodeType="afterEffect">
                                  <p:stCondLst>
                                    <p:cond delay="0"/>
                                  </p:stCondLst>
                                  <p:childTnLst>
                                    <p:set>
                                      <p:cBhvr>
                                        <p:cTn id="134" dur="1" fill="hold">
                                          <p:stCondLst>
                                            <p:cond delay="0"/>
                                          </p:stCondLst>
                                        </p:cTn>
                                        <p:tgtEl>
                                          <p:spTgt spid="63"/>
                                        </p:tgtEl>
                                        <p:attrNameLst>
                                          <p:attrName>style.visibility</p:attrName>
                                        </p:attrNameLst>
                                      </p:cBhvr>
                                      <p:to>
                                        <p:strVal val="visible"/>
                                      </p:to>
                                    </p:set>
                                    <p:animEffect transition="in" filter="wipe(left)">
                                      <p:cBhvr>
                                        <p:cTn id="13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p:bldP spid="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71600" y="1347614"/>
            <a:ext cx="1535373" cy="2543601"/>
            <a:chOff x="1115616" y="1796425"/>
            <a:chExt cx="1535373" cy="2543601"/>
          </a:xfrm>
        </p:grpSpPr>
        <p:sp>
          <p:nvSpPr>
            <p:cNvPr id="3" name="圆角矩形 2"/>
            <p:cNvSpPr/>
            <p:nvPr/>
          </p:nvSpPr>
          <p:spPr>
            <a:xfrm>
              <a:off x="1115616" y="3586414"/>
              <a:ext cx="1535373" cy="647416"/>
            </a:xfrm>
            <a:prstGeom prst="roundRect">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ltLang="zh-CN" sz="1500" dirty="0">
                <a:latin typeface="HelveticaNeue LT 97 BlackCn" pitchFamily="2" charset="0"/>
              </a:endParaRPr>
            </a:p>
            <a:p>
              <a:pPr algn="ctr"/>
              <a:r>
                <a:rPr lang="en-US" altLang="zh-CN" sz="1500" dirty="0">
                  <a:latin typeface="HelveticaNeue LT 97 BlackCn" pitchFamily="2" charset="0"/>
                </a:rPr>
                <a:t>2011</a:t>
              </a:r>
              <a:endParaRPr lang="zh-CN" altLang="en-US" sz="1500" dirty="0">
                <a:latin typeface="HelveticaNeue LT 97 BlackCn" pitchFamily="2" charset="0"/>
              </a:endParaRPr>
            </a:p>
          </p:txBody>
        </p:sp>
        <p:sp>
          <p:nvSpPr>
            <p:cNvPr id="4" name="等腰三角形 3"/>
            <p:cNvSpPr/>
            <p:nvPr/>
          </p:nvSpPr>
          <p:spPr>
            <a:xfrm flipV="1">
              <a:off x="1780151" y="4162178"/>
              <a:ext cx="206303" cy="177848"/>
            </a:xfrm>
            <a:prstGeom prst="triangle">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 name="圆角矩形 4"/>
            <p:cNvSpPr/>
            <p:nvPr/>
          </p:nvSpPr>
          <p:spPr>
            <a:xfrm>
              <a:off x="1115616" y="1796425"/>
              <a:ext cx="1535373" cy="647416"/>
            </a:xfrm>
            <a:prstGeom prst="roundRect">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smtClean="0">
                  <a:latin typeface="微软雅黑" pitchFamily="34" charset="-122"/>
                  <a:ea typeface="微软雅黑" pitchFamily="34" charset="-122"/>
                </a:rPr>
                <a:t>输入文本内容</a:t>
              </a:r>
              <a:endParaRPr lang="zh-CN" altLang="en-US" sz="1200" dirty="0">
                <a:latin typeface="微软雅黑" pitchFamily="34" charset="-122"/>
                <a:ea typeface="微软雅黑" pitchFamily="34" charset="-122"/>
              </a:endParaRPr>
            </a:p>
          </p:txBody>
        </p:sp>
        <p:sp>
          <p:nvSpPr>
            <p:cNvPr id="6" name="矩形 5"/>
            <p:cNvSpPr/>
            <p:nvPr/>
          </p:nvSpPr>
          <p:spPr>
            <a:xfrm>
              <a:off x="1115616" y="2341482"/>
              <a:ext cx="1535373" cy="3556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矩形 6"/>
            <p:cNvSpPr/>
            <p:nvPr/>
          </p:nvSpPr>
          <p:spPr>
            <a:xfrm>
              <a:off x="1115616" y="2697177"/>
              <a:ext cx="1535373" cy="355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 name="矩形 7"/>
            <p:cNvSpPr/>
            <p:nvPr/>
          </p:nvSpPr>
          <p:spPr>
            <a:xfrm>
              <a:off x="1115616" y="3052872"/>
              <a:ext cx="1535373" cy="3556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矩形 8"/>
            <p:cNvSpPr/>
            <p:nvPr/>
          </p:nvSpPr>
          <p:spPr>
            <a:xfrm>
              <a:off x="1115616" y="3408567"/>
              <a:ext cx="1535373" cy="355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10" name="Picture 2" descr="E:\XX素材XX\Dortmund-32x32\star.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0806" y="2405029"/>
              <a:ext cx="228600" cy="2286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3" descr="E:\XX素材XX\Dortmund-32x32\lightbulb.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10806" y="2760724"/>
              <a:ext cx="228600" cy="228600"/>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4" descr="E:\XX素材XX\Dortmund-32x32\bestseller.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210806" y="3127256"/>
              <a:ext cx="228600" cy="228600"/>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5" descr="E:\XX素材XX\Dortmund-32x32\milestone.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210806" y="3472114"/>
              <a:ext cx="228600" cy="228600"/>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4" name="组合 13"/>
          <p:cNvGrpSpPr/>
          <p:nvPr/>
        </p:nvGrpSpPr>
        <p:grpSpPr>
          <a:xfrm>
            <a:off x="2923232" y="1347614"/>
            <a:ext cx="1535373" cy="2543601"/>
            <a:chOff x="3067248" y="1796425"/>
            <a:chExt cx="1535373" cy="2543601"/>
          </a:xfrm>
        </p:grpSpPr>
        <p:sp>
          <p:nvSpPr>
            <p:cNvPr id="15" name="圆角矩形 14"/>
            <p:cNvSpPr/>
            <p:nvPr/>
          </p:nvSpPr>
          <p:spPr>
            <a:xfrm>
              <a:off x="3067248" y="3586414"/>
              <a:ext cx="1535373" cy="647416"/>
            </a:xfrm>
            <a:prstGeom prst="roundRect">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ltLang="zh-CN" sz="1500" dirty="0">
                <a:latin typeface="HelveticaNeue LT 97 BlackCn" pitchFamily="2" charset="0"/>
              </a:endParaRPr>
            </a:p>
            <a:p>
              <a:pPr algn="ctr"/>
              <a:r>
                <a:rPr lang="en-US" altLang="zh-CN" sz="1500" dirty="0">
                  <a:latin typeface="HelveticaNeue LT 97 BlackCn" pitchFamily="2" charset="0"/>
                </a:rPr>
                <a:t>2012</a:t>
              </a:r>
              <a:endParaRPr lang="zh-CN" altLang="en-US" sz="1500" dirty="0">
                <a:latin typeface="HelveticaNeue LT 97 BlackCn" pitchFamily="2" charset="0"/>
              </a:endParaRPr>
            </a:p>
          </p:txBody>
        </p:sp>
        <p:sp>
          <p:nvSpPr>
            <p:cNvPr id="16" name="等腰三角形 15"/>
            <p:cNvSpPr/>
            <p:nvPr/>
          </p:nvSpPr>
          <p:spPr>
            <a:xfrm flipV="1">
              <a:off x="3731783" y="4162178"/>
              <a:ext cx="206303" cy="177848"/>
            </a:xfrm>
            <a:prstGeom prst="triangle">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7" name="圆角矩形 16"/>
            <p:cNvSpPr/>
            <p:nvPr/>
          </p:nvSpPr>
          <p:spPr>
            <a:xfrm>
              <a:off x="3067248" y="1796425"/>
              <a:ext cx="1535373" cy="647416"/>
            </a:xfrm>
            <a:prstGeom prst="roundRect">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a:latin typeface="微软雅黑" pitchFamily="34" charset="-122"/>
                  <a:ea typeface="微软雅黑" pitchFamily="34" charset="-122"/>
                </a:rPr>
                <a:t>输入文本内容</a:t>
              </a:r>
            </a:p>
          </p:txBody>
        </p:sp>
        <p:sp>
          <p:nvSpPr>
            <p:cNvPr id="18" name="矩形 17"/>
            <p:cNvSpPr/>
            <p:nvPr/>
          </p:nvSpPr>
          <p:spPr>
            <a:xfrm>
              <a:off x="3067248" y="2341482"/>
              <a:ext cx="1535373" cy="3556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9" name="矩形 18"/>
            <p:cNvSpPr/>
            <p:nvPr/>
          </p:nvSpPr>
          <p:spPr>
            <a:xfrm>
              <a:off x="3067248" y="2697177"/>
              <a:ext cx="1535373" cy="355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0" name="矩形 19"/>
            <p:cNvSpPr/>
            <p:nvPr/>
          </p:nvSpPr>
          <p:spPr>
            <a:xfrm>
              <a:off x="3067248" y="3052872"/>
              <a:ext cx="1535373" cy="3556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1" name="矩形 20"/>
            <p:cNvSpPr/>
            <p:nvPr/>
          </p:nvSpPr>
          <p:spPr>
            <a:xfrm>
              <a:off x="3067248" y="3408567"/>
              <a:ext cx="1535373" cy="355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22" name="Picture 6" descr="E:\XX素材XX\Dortmund-32x32\paypal.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202117" y="2408829"/>
              <a:ext cx="228600" cy="228600"/>
            </a:xfrm>
            <a:prstGeom prst="rect">
              <a:avLst/>
            </a:prstGeom>
            <a:noFill/>
            <a:extLst>
              <a:ext uri="{909E8E84-426E-40DD-AFC4-6F175D3DCCD1}">
                <a14:hiddenFill xmlns:a14="http://schemas.microsoft.com/office/drawing/2010/main" xmlns="">
                  <a:solidFill>
                    <a:srgbClr val="FFFFFF"/>
                  </a:solidFill>
                </a14:hiddenFill>
              </a:ext>
            </a:extLst>
          </p:spPr>
        </p:pic>
        <p:pic>
          <p:nvPicPr>
            <p:cNvPr id="23" name="Picture 7" descr="E:\XX素材XX\Dortmund-32x32\process.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202117" y="3125586"/>
              <a:ext cx="228600" cy="228600"/>
            </a:xfrm>
            <a:prstGeom prst="rect">
              <a:avLst/>
            </a:prstGeom>
            <a:noFill/>
            <a:extLst>
              <a:ext uri="{909E8E84-426E-40DD-AFC4-6F175D3DCCD1}">
                <a14:hiddenFill xmlns:a14="http://schemas.microsoft.com/office/drawing/2010/main" xmlns="">
                  <a:solidFill>
                    <a:srgbClr val="FFFFFF"/>
                  </a:solidFill>
                </a14:hiddenFill>
              </a:ext>
            </a:extLst>
          </p:spPr>
        </p:pic>
        <p:pic>
          <p:nvPicPr>
            <p:cNvPr id="24" name="Picture 8" descr="E:\XX素材XX\Dortmund-32x32\pen.pn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202117" y="2766711"/>
              <a:ext cx="228600" cy="228600"/>
            </a:xfrm>
            <a:prstGeom prst="rect">
              <a:avLst/>
            </a:prstGeom>
            <a:noFill/>
            <a:extLst>
              <a:ext uri="{909E8E84-426E-40DD-AFC4-6F175D3DCCD1}">
                <a14:hiddenFill xmlns:a14="http://schemas.microsoft.com/office/drawing/2010/main" xmlns="">
                  <a:solidFill>
                    <a:srgbClr val="FFFFFF"/>
                  </a:solidFill>
                </a14:hiddenFill>
              </a:ext>
            </a:extLst>
          </p:spPr>
        </p:pic>
        <p:pic>
          <p:nvPicPr>
            <p:cNvPr id="25" name="Picture 9" descr="E:\XX素材XX\Dortmund-32x32\heart.pn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3202117" y="3473214"/>
              <a:ext cx="228600" cy="228600"/>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6" name="组合 25"/>
          <p:cNvGrpSpPr/>
          <p:nvPr/>
        </p:nvGrpSpPr>
        <p:grpSpPr>
          <a:xfrm>
            <a:off x="4899262" y="1347614"/>
            <a:ext cx="1535373" cy="2543601"/>
            <a:chOff x="5043278" y="1796425"/>
            <a:chExt cx="1535373" cy="2543601"/>
          </a:xfrm>
        </p:grpSpPr>
        <p:sp>
          <p:nvSpPr>
            <p:cNvPr id="27" name="圆角矩形 26"/>
            <p:cNvSpPr/>
            <p:nvPr/>
          </p:nvSpPr>
          <p:spPr>
            <a:xfrm>
              <a:off x="5043278" y="3586414"/>
              <a:ext cx="1535373" cy="647416"/>
            </a:xfrm>
            <a:prstGeom prst="roundRect">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ltLang="zh-CN" sz="1500" dirty="0">
                <a:latin typeface="HelveticaNeue LT 97 BlackCn" pitchFamily="2" charset="0"/>
              </a:endParaRPr>
            </a:p>
            <a:p>
              <a:pPr algn="ctr"/>
              <a:r>
                <a:rPr lang="en-US" altLang="zh-CN" sz="1500" dirty="0">
                  <a:latin typeface="HelveticaNeue LT 97 BlackCn" pitchFamily="2" charset="0"/>
                </a:rPr>
                <a:t>2013</a:t>
              </a:r>
              <a:endParaRPr lang="zh-CN" altLang="en-US" sz="1500" dirty="0">
                <a:latin typeface="HelveticaNeue LT 97 BlackCn" pitchFamily="2" charset="0"/>
              </a:endParaRPr>
            </a:p>
          </p:txBody>
        </p:sp>
        <p:sp>
          <p:nvSpPr>
            <p:cNvPr id="28" name="等腰三角形 27"/>
            <p:cNvSpPr/>
            <p:nvPr/>
          </p:nvSpPr>
          <p:spPr>
            <a:xfrm flipV="1">
              <a:off x="5707813" y="4162178"/>
              <a:ext cx="206303" cy="177848"/>
            </a:xfrm>
            <a:prstGeom prst="triangle">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9" name="圆角矩形 28"/>
            <p:cNvSpPr/>
            <p:nvPr/>
          </p:nvSpPr>
          <p:spPr>
            <a:xfrm>
              <a:off x="5043278" y="1796425"/>
              <a:ext cx="1535373" cy="647416"/>
            </a:xfrm>
            <a:prstGeom prst="roundRect">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a:latin typeface="微软雅黑" pitchFamily="34" charset="-122"/>
                  <a:ea typeface="微软雅黑" pitchFamily="34" charset="-122"/>
                </a:rPr>
                <a:t>输入文本内容</a:t>
              </a:r>
            </a:p>
          </p:txBody>
        </p:sp>
        <p:sp>
          <p:nvSpPr>
            <p:cNvPr id="30" name="矩形 29"/>
            <p:cNvSpPr/>
            <p:nvPr/>
          </p:nvSpPr>
          <p:spPr>
            <a:xfrm>
              <a:off x="5043278" y="2341482"/>
              <a:ext cx="1535373" cy="3556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1" name="矩形 30"/>
            <p:cNvSpPr/>
            <p:nvPr/>
          </p:nvSpPr>
          <p:spPr>
            <a:xfrm>
              <a:off x="5043278" y="2697177"/>
              <a:ext cx="1535373" cy="355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2" name="矩形 31"/>
            <p:cNvSpPr/>
            <p:nvPr/>
          </p:nvSpPr>
          <p:spPr>
            <a:xfrm>
              <a:off x="5043278" y="3052872"/>
              <a:ext cx="1535373" cy="3556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3" name="矩形 32"/>
            <p:cNvSpPr/>
            <p:nvPr/>
          </p:nvSpPr>
          <p:spPr>
            <a:xfrm>
              <a:off x="5043278" y="3408567"/>
              <a:ext cx="1535373" cy="355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34" name="Picture 10" descr="E:\XX素材XX\Dortmund-32x32\communication.png"/>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5172911" y="3126655"/>
              <a:ext cx="228600" cy="228600"/>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11" descr="E:\XX素材XX\Dortmund-32x32\cost.png"/>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5172911" y="3484482"/>
              <a:ext cx="228600" cy="228600"/>
            </a:xfrm>
            <a:prstGeom prst="rect">
              <a:avLst/>
            </a:prstGeom>
            <a:noFill/>
            <a:extLst>
              <a:ext uri="{909E8E84-426E-40DD-AFC4-6F175D3DCCD1}">
                <a14:hiddenFill xmlns:a14="http://schemas.microsoft.com/office/drawing/2010/main" xmlns="">
                  <a:solidFill>
                    <a:srgbClr val="FFFFFF"/>
                  </a:solidFill>
                </a14:hiddenFill>
              </a:ext>
            </a:extLst>
          </p:spPr>
        </p:pic>
        <p:pic>
          <p:nvPicPr>
            <p:cNvPr id="36" name="Picture 12" descr="E:\XX素材XX\Dortmund-32x32\bookmark.png"/>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5172911" y="2770960"/>
              <a:ext cx="228600" cy="228600"/>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13" descr="E:\XX素材XX\Dortmund-32x32\check.pn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5172911" y="2405029"/>
              <a:ext cx="228600" cy="228600"/>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38" name="组合 37"/>
          <p:cNvGrpSpPr/>
          <p:nvPr/>
        </p:nvGrpSpPr>
        <p:grpSpPr>
          <a:xfrm>
            <a:off x="6814437" y="1347614"/>
            <a:ext cx="1535373" cy="2543601"/>
            <a:chOff x="6958453" y="1796425"/>
            <a:chExt cx="1535373" cy="2543601"/>
          </a:xfrm>
        </p:grpSpPr>
        <p:sp>
          <p:nvSpPr>
            <p:cNvPr id="39" name="圆角矩形 38"/>
            <p:cNvSpPr/>
            <p:nvPr/>
          </p:nvSpPr>
          <p:spPr>
            <a:xfrm>
              <a:off x="6958453" y="3586414"/>
              <a:ext cx="1535373" cy="647416"/>
            </a:xfrm>
            <a:prstGeom prst="roundRect">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ltLang="zh-CN" sz="1500" dirty="0">
                <a:latin typeface="HelveticaNeue LT 97 BlackCn" pitchFamily="2" charset="0"/>
              </a:endParaRPr>
            </a:p>
            <a:p>
              <a:pPr algn="ctr"/>
              <a:r>
                <a:rPr lang="en-US" altLang="zh-CN" sz="1500" dirty="0" smtClean="0">
                  <a:latin typeface="HelveticaNeue LT 97 BlackCn" pitchFamily="2" charset="0"/>
                </a:rPr>
                <a:t>2014</a:t>
              </a:r>
              <a:endParaRPr lang="zh-CN" altLang="en-US" sz="1500" dirty="0">
                <a:latin typeface="HelveticaNeue LT 97 BlackCn" pitchFamily="2" charset="0"/>
              </a:endParaRPr>
            </a:p>
          </p:txBody>
        </p:sp>
        <p:sp>
          <p:nvSpPr>
            <p:cNvPr id="40" name="等腰三角形 39"/>
            <p:cNvSpPr/>
            <p:nvPr/>
          </p:nvSpPr>
          <p:spPr>
            <a:xfrm flipV="1">
              <a:off x="7622988" y="4162178"/>
              <a:ext cx="206303" cy="177848"/>
            </a:xfrm>
            <a:prstGeom prst="triangle">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1" name="圆角矩形 40"/>
            <p:cNvSpPr/>
            <p:nvPr/>
          </p:nvSpPr>
          <p:spPr>
            <a:xfrm>
              <a:off x="6958453" y="1796425"/>
              <a:ext cx="1535373" cy="647416"/>
            </a:xfrm>
            <a:prstGeom prst="roundRect">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a:latin typeface="微软雅黑" pitchFamily="34" charset="-122"/>
                  <a:ea typeface="微软雅黑" pitchFamily="34" charset="-122"/>
                </a:rPr>
                <a:t>输入文本内容</a:t>
              </a:r>
            </a:p>
          </p:txBody>
        </p:sp>
        <p:sp>
          <p:nvSpPr>
            <p:cNvPr id="42" name="矩形 41"/>
            <p:cNvSpPr/>
            <p:nvPr/>
          </p:nvSpPr>
          <p:spPr>
            <a:xfrm>
              <a:off x="6958453" y="2341482"/>
              <a:ext cx="1535373" cy="3556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3" name="矩形 42"/>
            <p:cNvSpPr/>
            <p:nvPr/>
          </p:nvSpPr>
          <p:spPr>
            <a:xfrm>
              <a:off x="6958453" y="2697177"/>
              <a:ext cx="1535373" cy="355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4" name="矩形 43"/>
            <p:cNvSpPr/>
            <p:nvPr/>
          </p:nvSpPr>
          <p:spPr>
            <a:xfrm>
              <a:off x="6958453" y="3052872"/>
              <a:ext cx="1535373" cy="3556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矩形 44"/>
            <p:cNvSpPr/>
            <p:nvPr/>
          </p:nvSpPr>
          <p:spPr>
            <a:xfrm>
              <a:off x="6958453" y="3408567"/>
              <a:ext cx="1535373" cy="355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46" name="Picture 6" descr="E:\XX素材XX\Dortmund-32x32\paypal.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7093322" y="2408829"/>
              <a:ext cx="228600" cy="228600"/>
            </a:xfrm>
            <a:prstGeom prst="rect">
              <a:avLst/>
            </a:prstGeom>
            <a:noFill/>
            <a:extLst>
              <a:ext uri="{909E8E84-426E-40DD-AFC4-6F175D3DCCD1}">
                <a14:hiddenFill xmlns:a14="http://schemas.microsoft.com/office/drawing/2010/main" xmlns="">
                  <a:solidFill>
                    <a:srgbClr val="FFFFFF"/>
                  </a:solidFill>
                </a14:hiddenFill>
              </a:ext>
            </a:extLst>
          </p:spPr>
        </p:pic>
        <p:pic>
          <p:nvPicPr>
            <p:cNvPr id="47" name="Picture 7" descr="E:\XX素材XX\Dortmund-32x32\process.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7093322" y="3125586"/>
              <a:ext cx="228600" cy="228600"/>
            </a:xfrm>
            <a:prstGeom prst="rect">
              <a:avLst/>
            </a:prstGeom>
            <a:noFill/>
            <a:extLst>
              <a:ext uri="{909E8E84-426E-40DD-AFC4-6F175D3DCCD1}">
                <a14:hiddenFill xmlns:a14="http://schemas.microsoft.com/office/drawing/2010/main" xmlns="">
                  <a:solidFill>
                    <a:srgbClr val="FFFFFF"/>
                  </a:solidFill>
                </a14:hiddenFill>
              </a:ext>
            </a:extLst>
          </p:spPr>
        </p:pic>
        <p:pic>
          <p:nvPicPr>
            <p:cNvPr id="48" name="Picture 8" descr="E:\XX素材XX\Dortmund-32x32\pen.pn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7093322" y="2766711"/>
              <a:ext cx="228600" cy="228600"/>
            </a:xfrm>
            <a:prstGeom prst="rect">
              <a:avLst/>
            </a:prstGeom>
            <a:noFill/>
            <a:extLst>
              <a:ext uri="{909E8E84-426E-40DD-AFC4-6F175D3DCCD1}">
                <a14:hiddenFill xmlns:a14="http://schemas.microsoft.com/office/drawing/2010/main" xmlns="">
                  <a:solidFill>
                    <a:srgbClr val="FFFFFF"/>
                  </a:solidFill>
                </a14:hiddenFill>
              </a:ext>
            </a:extLst>
          </p:spPr>
        </p:pic>
        <p:pic>
          <p:nvPicPr>
            <p:cNvPr id="49" name="Picture 9" descr="E:\XX素材XX\Dortmund-32x32\heart.pn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7093322" y="3473214"/>
              <a:ext cx="228600" cy="22860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50" name="燕尾形 73"/>
          <p:cNvSpPr>
            <a:spLocks noChangeArrowheads="1"/>
          </p:cNvSpPr>
          <p:nvPr/>
        </p:nvSpPr>
        <p:spPr bwMode="auto">
          <a:xfrm>
            <a:off x="2622432" y="2421203"/>
            <a:ext cx="196197" cy="295891"/>
          </a:xfrm>
          <a:prstGeom prst="chevron">
            <a:avLst>
              <a:gd name="adj" fmla="val 50000"/>
            </a:avLst>
          </a:prstGeom>
          <a:solidFill>
            <a:srgbClr val="C00000"/>
          </a:solidFill>
          <a:ln>
            <a:noFill/>
          </a:ln>
          <a:extLst/>
        </p:spPr>
        <p:txBody>
          <a:bodyPr lIns="68580" tIns="34290" rIns="68580" bIns="34290" anchor="ctr"/>
          <a:lstStyle/>
          <a:p>
            <a:pPr algn="ctr"/>
            <a:endParaRPr lang="zh-CN" altLang="zh-CN">
              <a:solidFill>
                <a:schemeClr val="tx1">
                  <a:lumMod val="75000"/>
                  <a:lumOff val="25000"/>
                </a:schemeClr>
              </a:solidFill>
              <a:latin typeface="宋体" pitchFamily="2" charset="-122"/>
              <a:sym typeface="宋体" pitchFamily="2" charset="-122"/>
            </a:endParaRPr>
          </a:p>
        </p:txBody>
      </p:sp>
      <p:sp>
        <p:nvSpPr>
          <p:cNvPr id="51" name="燕尾形 73"/>
          <p:cNvSpPr>
            <a:spLocks noChangeArrowheads="1"/>
          </p:cNvSpPr>
          <p:nvPr/>
        </p:nvSpPr>
        <p:spPr bwMode="auto">
          <a:xfrm>
            <a:off x="4611419" y="2407854"/>
            <a:ext cx="196197" cy="295891"/>
          </a:xfrm>
          <a:prstGeom prst="chevron">
            <a:avLst>
              <a:gd name="adj" fmla="val 50000"/>
            </a:avLst>
          </a:prstGeom>
          <a:solidFill>
            <a:srgbClr val="C00000"/>
          </a:solidFill>
          <a:ln>
            <a:noFill/>
          </a:ln>
          <a:extLst/>
        </p:spPr>
        <p:txBody>
          <a:bodyPr lIns="68580" tIns="34290" rIns="68580" bIns="34290" anchor="ctr"/>
          <a:lstStyle/>
          <a:p>
            <a:pPr algn="ctr"/>
            <a:endParaRPr lang="zh-CN" altLang="zh-CN">
              <a:solidFill>
                <a:schemeClr val="tx1">
                  <a:lumMod val="75000"/>
                  <a:lumOff val="25000"/>
                </a:schemeClr>
              </a:solidFill>
              <a:latin typeface="宋体" pitchFamily="2" charset="-122"/>
              <a:sym typeface="宋体" pitchFamily="2" charset="-122"/>
            </a:endParaRPr>
          </a:p>
        </p:txBody>
      </p:sp>
      <p:sp>
        <p:nvSpPr>
          <p:cNvPr id="52" name="燕尾形 73"/>
          <p:cNvSpPr>
            <a:spLocks noChangeArrowheads="1"/>
          </p:cNvSpPr>
          <p:nvPr/>
        </p:nvSpPr>
        <p:spPr bwMode="auto">
          <a:xfrm>
            <a:off x="6526987" y="2407854"/>
            <a:ext cx="196197" cy="295891"/>
          </a:xfrm>
          <a:prstGeom prst="chevron">
            <a:avLst>
              <a:gd name="adj" fmla="val 50000"/>
            </a:avLst>
          </a:prstGeom>
          <a:solidFill>
            <a:srgbClr val="C00000"/>
          </a:solidFill>
          <a:ln>
            <a:noFill/>
          </a:ln>
          <a:extLst/>
        </p:spPr>
        <p:txBody>
          <a:bodyPr lIns="68580" tIns="34290" rIns="68580" bIns="34290" anchor="ctr"/>
          <a:lstStyle/>
          <a:p>
            <a:pPr algn="ctr"/>
            <a:endParaRPr lang="zh-CN" altLang="zh-CN">
              <a:solidFill>
                <a:schemeClr val="tx1">
                  <a:lumMod val="75000"/>
                  <a:lumOff val="25000"/>
                </a:schemeClr>
              </a:solidFill>
              <a:latin typeface="宋体" pitchFamily="2" charset="-122"/>
              <a:sym typeface="宋体" pitchFamily="2" charset="-122"/>
            </a:endParaRPr>
          </a:p>
        </p:txBody>
      </p:sp>
      <p:sp>
        <p:nvSpPr>
          <p:cNvPr id="53" name="TextBox 52"/>
          <p:cNvSpPr txBox="1"/>
          <p:nvPr/>
        </p:nvSpPr>
        <p:spPr>
          <a:xfrm>
            <a:off x="827584" y="195486"/>
            <a:ext cx="1643399" cy="369332"/>
          </a:xfrm>
          <a:prstGeom prst="rect">
            <a:avLst/>
          </a:prstGeom>
          <a:noFill/>
        </p:spPr>
        <p:txBody>
          <a:bodyPr wrap="none" rtlCol="0">
            <a:spAutoFit/>
          </a:bodyPr>
          <a:lstStyle/>
          <a:p>
            <a:r>
              <a:rPr lang="en-US" altLang="zh-CN" dirty="0" smtClean="0">
                <a:solidFill>
                  <a:srgbClr val="E93D2B"/>
                </a:solidFill>
                <a:latin typeface="Impact" pitchFamily="34" charset="0"/>
              </a:rPr>
              <a:t>DESIGN</a:t>
            </a:r>
            <a:r>
              <a:rPr lang="en-US" altLang="zh-CN" b="1" dirty="0" smtClean="0">
                <a:latin typeface="+mn-ea"/>
              </a:rPr>
              <a:t>|</a:t>
            </a:r>
            <a:r>
              <a:rPr lang="en-US" altLang="zh-CN" dirty="0" smtClean="0">
                <a:solidFill>
                  <a:schemeClr val="tx1">
                    <a:lumMod val="75000"/>
                    <a:lumOff val="25000"/>
                  </a:schemeClr>
                </a:solidFill>
                <a:latin typeface="微软雅黑" pitchFamily="34" charset="-122"/>
                <a:ea typeface="微软雅黑" pitchFamily="34" charset="-122"/>
              </a:rPr>
              <a:t>LOGO</a:t>
            </a:r>
            <a:endParaRPr lang="zh-CN" altLang="en-US"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4291050557"/>
      </p:ext>
    </p:extLst>
  </p:cSld>
  <p:clrMapOvr>
    <a:masterClrMapping/>
  </p:clrMapOvr>
  <mc:AlternateContent xmlns:mc="http://schemas.openxmlformats.org/markup-compatibility/2006">
    <mc:Choice xmlns:p14="http://schemas.microsoft.com/office/powerpoint/2010/main" xmlns=""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par>
                          <p:cTn id="10" fill="hold">
                            <p:stCondLst>
                              <p:cond delay="1000"/>
                            </p:stCondLst>
                            <p:childTnLst>
                              <p:par>
                                <p:cTn id="11" presetID="52" presetClass="entr" presetSubtype="0"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Scale>
                                      <p:cBhvr>
                                        <p:cTn id="13"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14"/>
                                        </p:tgtEl>
                                        <p:attrNameLst>
                                          <p:attrName>ppt_x</p:attrName>
                                          <p:attrName>ppt_y</p:attrName>
                                        </p:attrNameLst>
                                      </p:cBhvr>
                                    </p:animMotion>
                                    <p:animEffect transition="in" filter="fade">
                                      <p:cBhvr>
                                        <p:cTn id="15" dur="1000"/>
                                        <p:tgtEl>
                                          <p:spTgt spid="14"/>
                                        </p:tgtEl>
                                      </p:cBhvr>
                                    </p:animEffect>
                                  </p:childTnLst>
                                </p:cTn>
                              </p:par>
                            </p:childTnLst>
                          </p:cTn>
                        </p:par>
                        <p:par>
                          <p:cTn id="16" fill="hold">
                            <p:stCondLst>
                              <p:cond delay="2000"/>
                            </p:stCondLst>
                            <p:childTnLst>
                              <p:par>
                                <p:cTn id="17" presetID="52"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Scale>
                                      <p:cBhvr>
                                        <p:cTn id="19"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26"/>
                                        </p:tgtEl>
                                        <p:attrNameLst>
                                          <p:attrName>ppt_x</p:attrName>
                                          <p:attrName>ppt_y</p:attrName>
                                        </p:attrNameLst>
                                      </p:cBhvr>
                                    </p:animMotion>
                                    <p:animEffect transition="in" filter="fade">
                                      <p:cBhvr>
                                        <p:cTn id="21" dur="1000"/>
                                        <p:tgtEl>
                                          <p:spTgt spid="26"/>
                                        </p:tgtEl>
                                      </p:cBhvr>
                                    </p:animEffect>
                                  </p:childTnLst>
                                </p:cTn>
                              </p:par>
                            </p:childTnLst>
                          </p:cTn>
                        </p:par>
                        <p:par>
                          <p:cTn id="22" fill="hold">
                            <p:stCondLst>
                              <p:cond delay="3000"/>
                            </p:stCondLst>
                            <p:childTnLst>
                              <p:par>
                                <p:cTn id="23" presetID="52" presetClass="entr" presetSubtype="0" fill="hold" nodeType="afterEffect">
                                  <p:stCondLst>
                                    <p:cond delay="0"/>
                                  </p:stCondLst>
                                  <p:childTnLst>
                                    <p:set>
                                      <p:cBhvr>
                                        <p:cTn id="24" dur="1" fill="hold">
                                          <p:stCondLst>
                                            <p:cond delay="0"/>
                                          </p:stCondLst>
                                        </p:cTn>
                                        <p:tgtEl>
                                          <p:spTgt spid="38"/>
                                        </p:tgtEl>
                                        <p:attrNameLst>
                                          <p:attrName>style.visibility</p:attrName>
                                        </p:attrNameLst>
                                      </p:cBhvr>
                                      <p:to>
                                        <p:strVal val="visible"/>
                                      </p:to>
                                    </p:set>
                                    <p:animScale>
                                      <p:cBhvr>
                                        <p:cTn id="25"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38"/>
                                        </p:tgtEl>
                                        <p:attrNameLst>
                                          <p:attrName>ppt_x</p:attrName>
                                          <p:attrName>ppt_y</p:attrName>
                                        </p:attrNameLst>
                                      </p:cBhvr>
                                    </p:animMotion>
                                    <p:animEffect transition="in" filter="fade">
                                      <p:cBhvr>
                                        <p:cTn id="27" dur="1000"/>
                                        <p:tgtEl>
                                          <p:spTgt spid="38"/>
                                        </p:tgtEl>
                                      </p:cBhvr>
                                    </p:animEffect>
                                  </p:childTnLst>
                                </p:cTn>
                              </p:par>
                            </p:childTnLst>
                          </p:cTn>
                        </p:par>
                        <p:par>
                          <p:cTn id="28" fill="hold">
                            <p:stCondLst>
                              <p:cond delay="4000"/>
                            </p:stCondLst>
                            <p:childTnLst>
                              <p:par>
                                <p:cTn id="29" presetID="2" presetClass="entr" presetSubtype="8"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p:cTn id="31" dur="300" fill="hold"/>
                                        <p:tgtEl>
                                          <p:spTgt spid="50"/>
                                        </p:tgtEl>
                                        <p:attrNameLst>
                                          <p:attrName>ppt_x</p:attrName>
                                        </p:attrNameLst>
                                      </p:cBhvr>
                                      <p:tavLst>
                                        <p:tav tm="0">
                                          <p:val>
                                            <p:strVal val="0-#ppt_w/2"/>
                                          </p:val>
                                        </p:tav>
                                        <p:tav tm="100000">
                                          <p:val>
                                            <p:strVal val="#ppt_x"/>
                                          </p:val>
                                        </p:tav>
                                      </p:tavLst>
                                    </p:anim>
                                    <p:anim calcmode="lin" valueType="num">
                                      <p:cBhvr>
                                        <p:cTn id="32" dur="300" fill="hold"/>
                                        <p:tgtEl>
                                          <p:spTgt spid="50"/>
                                        </p:tgtEl>
                                        <p:attrNameLst>
                                          <p:attrName>ppt_y</p:attrName>
                                        </p:attrNameLst>
                                      </p:cBhvr>
                                      <p:tavLst>
                                        <p:tav tm="0">
                                          <p:val>
                                            <p:strVal val="#ppt_y"/>
                                          </p:val>
                                        </p:tav>
                                        <p:tav tm="100000">
                                          <p:val>
                                            <p:strVal val="#ppt_y"/>
                                          </p:val>
                                        </p:tav>
                                      </p:tavLst>
                                    </p:anim>
                                  </p:childTnLst>
                                </p:cTn>
                              </p:par>
                            </p:childTnLst>
                          </p:cTn>
                        </p:par>
                        <p:par>
                          <p:cTn id="33" fill="hold">
                            <p:stCondLst>
                              <p:cond delay="4300"/>
                            </p:stCondLst>
                            <p:childTnLst>
                              <p:par>
                                <p:cTn id="34" presetID="2" presetClass="entr" presetSubtype="8" fill="hold" grpId="0" nodeType="afterEffect">
                                  <p:stCondLst>
                                    <p:cond delay="0"/>
                                  </p:stCondLst>
                                  <p:childTnLst>
                                    <p:set>
                                      <p:cBhvr>
                                        <p:cTn id="35" dur="1" fill="hold">
                                          <p:stCondLst>
                                            <p:cond delay="0"/>
                                          </p:stCondLst>
                                        </p:cTn>
                                        <p:tgtEl>
                                          <p:spTgt spid="51"/>
                                        </p:tgtEl>
                                        <p:attrNameLst>
                                          <p:attrName>style.visibility</p:attrName>
                                        </p:attrNameLst>
                                      </p:cBhvr>
                                      <p:to>
                                        <p:strVal val="visible"/>
                                      </p:to>
                                    </p:set>
                                    <p:anim calcmode="lin" valueType="num">
                                      <p:cBhvr>
                                        <p:cTn id="36" dur="300" fill="hold"/>
                                        <p:tgtEl>
                                          <p:spTgt spid="51"/>
                                        </p:tgtEl>
                                        <p:attrNameLst>
                                          <p:attrName>ppt_x</p:attrName>
                                        </p:attrNameLst>
                                      </p:cBhvr>
                                      <p:tavLst>
                                        <p:tav tm="0">
                                          <p:val>
                                            <p:strVal val="0-#ppt_w/2"/>
                                          </p:val>
                                        </p:tav>
                                        <p:tav tm="100000">
                                          <p:val>
                                            <p:strVal val="#ppt_x"/>
                                          </p:val>
                                        </p:tav>
                                      </p:tavLst>
                                    </p:anim>
                                    <p:anim calcmode="lin" valueType="num">
                                      <p:cBhvr>
                                        <p:cTn id="37" dur="300" fill="hold"/>
                                        <p:tgtEl>
                                          <p:spTgt spid="51"/>
                                        </p:tgtEl>
                                        <p:attrNameLst>
                                          <p:attrName>ppt_y</p:attrName>
                                        </p:attrNameLst>
                                      </p:cBhvr>
                                      <p:tavLst>
                                        <p:tav tm="0">
                                          <p:val>
                                            <p:strVal val="#ppt_y"/>
                                          </p:val>
                                        </p:tav>
                                        <p:tav tm="100000">
                                          <p:val>
                                            <p:strVal val="#ppt_y"/>
                                          </p:val>
                                        </p:tav>
                                      </p:tavLst>
                                    </p:anim>
                                  </p:childTnLst>
                                </p:cTn>
                              </p:par>
                            </p:childTnLst>
                          </p:cTn>
                        </p:par>
                        <p:par>
                          <p:cTn id="38" fill="hold">
                            <p:stCondLst>
                              <p:cond delay="4600"/>
                            </p:stCondLst>
                            <p:childTnLst>
                              <p:par>
                                <p:cTn id="39" presetID="2" presetClass="entr" presetSubtype="8" fill="hold" grpId="0" nodeType="afterEffect">
                                  <p:stCondLst>
                                    <p:cond delay="0"/>
                                  </p:stCondLst>
                                  <p:childTnLst>
                                    <p:set>
                                      <p:cBhvr>
                                        <p:cTn id="40" dur="1" fill="hold">
                                          <p:stCondLst>
                                            <p:cond delay="0"/>
                                          </p:stCondLst>
                                        </p:cTn>
                                        <p:tgtEl>
                                          <p:spTgt spid="52"/>
                                        </p:tgtEl>
                                        <p:attrNameLst>
                                          <p:attrName>style.visibility</p:attrName>
                                        </p:attrNameLst>
                                      </p:cBhvr>
                                      <p:to>
                                        <p:strVal val="visible"/>
                                      </p:to>
                                    </p:set>
                                    <p:anim calcmode="lin" valueType="num">
                                      <p:cBhvr>
                                        <p:cTn id="41" dur="300" fill="hold"/>
                                        <p:tgtEl>
                                          <p:spTgt spid="52"/>
                                        </p:tgtEl>
                                        <p:attrNameLst>
                                          <p:attrName>ppt_x</p:attrName>
                                        </p:attrNameLst>
                                      </p:cBhvr>
                                      <p:tavLst>
                                        <p:tav tm="0">
                                          <p:val>
                                            <p:strVal val="0-#ppt_w/2"/>
                                          </p:val>
                                        </p:tav>
                                        <p:tav tm="100000">
                                          <p:val>
                                            <p:strVal val="#ppt_x"/>
                                          </p:val>
                                        </p:tav>
                                      </p:tavLst>
                                    </p:anim>
                                    <p:anim calcmode="lin" valueType="num">
                                      <p:cBhvr>
                                        <p:cTn id="42" dur="3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autoUpdateAnimBg="0"/>
      <p:bldP spid="51" grpId="0" bldLvl="0" animBg="1" autoUpdateAnimBg="0"/>
      <p:bldP spid="52"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08066" y="1324701"/>
            <a:ext cx="2539384" cy="2789567"/>
            <a:chOff x="508066" y="1563638"/>
            <a:chExt cx="2539384" cy="2789567"/>
          </a:xfrm>
        </p:grpSpPr>
        <p:grpSp>
          <p:nvGrpSpPr>
            <p:cNvPr id="3" name="组合 2"/>
            <p:cNvGrpSpPr/>
            <p:nvPr/>
          </p:nvGrpSpPr>
          <p:grpSpPr>
            <a:xfrm>
              <a:off x="508066" y="1563638"/>
              <a:ext cx="2539384" cy="2789567"/>
              <a:chOff x="3059182" y="1779662"/>
              <a:chExt cx="1206870" cy="2001844"/>
            </a:xfrm>
          </p:grpSpPr>
          <p:sp>
            <p:nvSpPr>
              <p:cNvPr id="5" name="矩形 4"/>
              <p:cNvSpPr/>
              <p:nvPr/>
            </p:nvSpPr>
            <p:spPr>
              <a:xfrm>
                <a:off x="3059832" y="1779662"/>
                <a:ext cx="1206220" cy="2664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6" name="组合 5"/>
              <p:cNvGrpSpPr/>
              <p:nvPr/>
            </p:nvGrpSpPr>
            <p:grpSpPr>
              <a:xfrm>
                <a:off x="3059832" y="1860369"/>
                <a:ext cx="1206220" cy="1662943"/>
                <a:chOff x="1233751" y="2820025"/>
                <a:chExt cx="1206220" cy="1662943"/>
              </a:xfrm>
            </p:grpSpPr>
            <p:sp>
              <p:nvSpPr>
                <p:cNvPr id="8" name="矩形 7"/>
                <p:cNvSpPr/>
                <p:nvPr/>
              </p:nvSpPr>
              <p:spPr>
                <a:xfrm>
                  <a:off x="1233751" y="2941087"/>
                  <a:ext cx="1206220" cy="569012"/>
                </a:xfrm>
                <a:prstGeom prst="rect">
                  <a:avLst/>
                </a:pr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dirty="0" smtClean="0">
                      <a:solidFill>
                        <a:schemeClr val="bg1"/>
                      </a:solidFill>
                      <a:latin typeface="微软雅黑" pitchFamily="34" charset="-122"/>
                      <a:ea typeface="微软雅黑" pitchFamily="34" charset="-122"/>
                    </a:rPr>
                    <a:t>计划</a:t>
                  </a:r>
                  <a:r>
                    <a:rPr lang="en-US" altLang="zh-CN" dirty="0" smtClean="0">
                      <a:solidFill>
                        <a:schemeClr val="bg1"/>
                      </a:solidFill>
                      <a:latin typeface="微软雅黑" pitchFamily="34" charset="-122"/>
                      <a:ea typeface="微软雅黑" pitchFamily="34" charset="-122"/>
                    </a:rPr>
                    <a:t>1</a:t>
                  </a:r>
                  <a:endParaRPr lang="en-US" altLang="zh-CN" dirty="0">
                    <a:solidFill>
                      <a:schemeClr val="bg1"/>
                    </a:solidFill>
                    <a:latin typeface="微软雅黑" pitchFamily="34" charset="-122"/>
                    <a:ea typeface="微软雅黑" pitchFamily="34" charset="-122"/>
                  </a:endParaRPr>
                </a:p>
              </p:txBody>
            </p:sp>
            <p:sp>
              <p:nvSpPr>
                <p:cNvPr id="9" name="矩形 8"/>
                <p:cNvSpPr/>
                <p:nvPr/>
              </p:nvSpPr>
              <p:spPr>
                <a:xfrm>
                  <a:off x="1233751" y="3510099"/>
                  <a:ext cx="1206220" cy="972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a:solidFill>
                        <a:schemeClr val="bg1">
                          <a:lumMod val="50000"/>
                        </a:schemeClr>
                      </a:solidFill>
                      <a:latin typeface="+mn-ea"/>
                      <a:sym typeface="微软雅黑" pitchFamily="34" charset="-122"/>
                    </a:rPr>
                    <a:t>单击此处添加标题单击此</a:t>
                  </a:r>
                  <a:endParaRPr lang="en-US" altLang="zh-CN" sz="1200" dirty="0">
                    <a:solidFill>
                      <a:schemeClr val="bg1">
                        <a:lumMod val="50000"/>
                      </a:schemeClr>
                    </a:solidFill>
                    <a:latin typeface="+mn-ea"/>
                    <a:sym typeface="微软雅黑" pitchFamily="34" charset="-122"/>
                  </a:endParaRPr>
                </a:p>
                <a:p>
                  <a:pPr algn="ctr"/>
                  <a:r>
                    <a:rPr lang="zh-CN" altLang="en-US" sz="1200" dirty="0">
                      <a:solidFill>
                        <a:schemeClr val="bg1">
                          <a:lumMod val="50000"/>
                        </a:schemeClr>
                      </a:solidFill>
                      <a:latin typeface="+mn-ea"/>
                      <a:sym typeface="微软雅黑" pitchFamily="34" charset="-122"/>
                    </a:rPr>
                    <a:t>处添加标题单击此处</a:t>
                  </a:r>
                  <a:r>
                    <a:rPr lang="zh-CN" altLang="en-US" sz="1200" dirty="0" smtClean="0">
                      <a:solidFill>
                        <a:schemeClr val="bg1">
                          <a:lumMod val="50000"/>
                        </a:schemeClr>
                      </a:solidFill>
                      <a:latin typeface="+mn-ea"/>
                      <a:sym typeface="微软雅黑" pitchFamily="34" charset="-122"/>
                    </a:rPr>
                    <a:t>添加</a:t>
                  </a:r>
                  <a:endParaRPr lang="en-US" altLang="zh-CN" sz="1200" dirty="0" smtClean="0">
                    <a:solidFill>
                      <a:schemeClr val="bg1">
                        <a:lumMod val="50000"/>
                      </a:schemeClr>
                    </a:solidFill>
                    <a:latin typeface="+mn-ea"/>
                    <a:sym typeface="微软雅黑" pitchFamily="34" charset="-122"/>
                  </a:endParaRPr>
                </a:p>
                <a:p>
                  <a:pPr algn="ctr"/>
                  <a:r>
                    <a:rPr lang="zh-CN" altLang="en-US" sz="1200" dirty="0" smtClean="0">
                      <a:solidFill>
                        <a:schemeClr val="bg1">
                          <a:lumMod val="50000"/>
                        </a:schemeClr>
                      </a:solidFill>
                      <a:latin typeface="+mn-ea"/>
                      <a:sym typeface="微软雅黑" pitchFamily="34" charset="-122"/>
                    </a:rPr>
                    <a:t>单击</a:t>
                  </a:r>
                  <a:r>
                    <a:rPr lang="zh-CN" altLang="en-US" sz="1200" dirty="0" smtClean="0">
                      <a:solidFill>
                        <a:schemeClr val="bg1">
                          <a:lumMod val="50000"/>
                        </a:schemeClr>
                      </a:solidFill>
                      <a:latin typeface="+mn-ea"/>
                      <a:sym typeface="微软雅黑" pitchFamily="34" charset="-122"/>
                    </a:rPr>
                    <a:t>此亮亮图文旗舰店</a:t>
                  </a:r>
                  <a:r>
                    <a:rPr lang="en-US" altLang="zh-CN" sz="1200" dirty="0" smtClean="0">
                      <a:solidFill>
                        <a:schemeClr val="bg1">
                          <a:lumMod val="50000"/>
                        </a:schemeClr>
                      </a:solidFill>
                      <a:latin typeface="+mn-ea"/>
                      <a:sym typeface="微软雅黑" pitchFamily="34" charset="-122"/>
                    </a:rPr>
                    <a:t>https://liangliangtuwen.tmall.com</a:t>
                  </a:r>
                  <a:r>
                    <a:rPr lang="zh-CN" altLang="en-US" sz="1200" dirty="0" smtClean="0">
                      <a:solidFill>
                        <a:schemeClr val="bg1">
                          <a:lumMod val="50000"/>
                        </a:schemeClr>
                      </a:solidFill>
                      <a:latin typeface="+mn-ea"/>
                      <a:sym typeface="微软雅黑" pitchFamily="34" charset="-122"/>
                    </a:rPr>
                    <a:t>加</a:t>
                  </a:r>
                  <a:endParaRPr lang="en-US" altLang="zh-CN" sz="1200" dirty="0">
                    <a:solidFill>
                      <a:schemeClr val="bg1">
                        <a:lumMod val="50000"/>
                      </a:schemeClr>
                    </a:solidFill>
                    <a:latin typeface="+mn-ea"/>
                    <a:sym typeface="微软雅黑" pitchFamily="34" charset="-122"/>
                  </a:endParaRPr>
                </a:p>
                <a:p>
                  <a:pPr algn="ctr"/>
                  <a:endParaRPr lang="en-US" altLang="zh-CN" sz="1200" dirty="0">
                    <a:solidFill>
                      <a:schemeClr val="bg1">
                        <a:lumMod val="50000"/>
                      </a:schemeClr>
                    </a:solidFill>
                    <a:latin typeface="+mn-ea"/>
                    <a:sym typeface="微软雅黑" pitchFamily="34" charset="-122"/>
                  </a:endParaRPr>
                </a:p>
              </p:txBody>
            </p:sp>
            <p:sp>
              <p:nvSpPr>
                <p:cNvPr id="10" name="等腰三角形 9"/>
                <p:cNvSpPr/>
                <p:nvPr/>
              </p:nvSpPr>
              <p:spPr>
                <a:xfrm>
                  <a:off x="1734503" y="2820025"/>
                  <a:ext cx="204716" cy="176480"/>
                </a:xfrm>
                <a:prstGeom prst="triangle">
                  <a:avLst/>
                </a:pr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sp>
            <p:nvSpPr>
              <p:cNvPr id="7" name="矩形 6"/>
              <p:cNvSpPr/>
              <p:nvPr/>
            </p:nvSpPr>
            <p:spPr>
              <a:xfrm>
                <a:off x="3059182" y="3515020"/>
                <a:ext cx="1206220" cy="266486"/>
              </a:xfrm>
              <a:prstGeom prst="rect">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 name="Freeform 139"/>
            <p:cNvSpPr>
              <a:spLocks noEditPoints="1"/>
            </p:cNvSpPr>
            <p:nvPr/>
          </p:nvSpPr>
          <p:spPr bwMode="auto">
            <a:xfrm>
              <a:off x="1637811" y="4012893"/>
              <a:ext cx="281261" cy="281262"/>
            </a:xfrm>
            <a:custGeom>
              <a:avLst/>
              <a:gdLst>
                <a:gd name="T0" fmla="*/ 42 w 97"/>
                <a:gd name="T1" fmla="*/ 14 h 97"/>
                <a:gd name="T2" fmla="*/ 55 w 97"/>
                <a:gd name="T3" fmla="*/ 14 h 97"/>
                <a:gd name="T4" fmla="*/ 48 w 97"/>
                <a:gd name="T5" fmla="*/ 0 h 97"/>
                <a:gd name="T6" fmla="*/ 42 w 97"/>
                <a:gd name="T7" fmla="*/ 14 h 97"/>
                <a:gd name="T8" fmla="*/ 49 w 97"/>
                <a:gd name="T9" fmla="*/ 18 h 97"/>
                <a:gd name="T10" fmla="*/ 79 w 97"/>
                <a:gd name="T11" fmla="*/ 48 h 97"/>
                <a:gd name="T12" fmla="*/ 49 w 97"/>
                <a:gd name="T13" fmla="*/ 79 h 97"/>
                <a:gd name="T14" fmla="*/ 18 w 97"/>
                <a:gd name="T15" fmla="*/ 48 h 97"/>
                <a:gd name="T16" fmla="*/ 49 w 97"/>
                <a:gd name="T17" fmla="*/ 18 h 97"/>
                <a:gd name="T18" fmla="*/ 60 w 97"/>
                <a:gd name="T19" fmla="*/ 15 h 97"/>
                <a:gd name="T20" fmla="*/ 71 w 97"/>
                <a:gd name="T21" fmla="*/ 22 h 97"/>
                <a:gd name="T22" fmla="*/ 73 w 97"/>
                <a:gd name="T23" fmla="*/ 6 h 97"/>
                <a:gd name="T24" fmla="*/ 60 w 97"/>
                <a:gd name="T25" fmla="*/ 15 h 97"/>
                <a:gd name="T26" fmla="*/ 75 w 97"/>
                <a:gd name="T27" fmla="*/ 25 h 97"/>
                <a:gd name="T28" fmla="*/ 81 w 97"/>
                <a:gd name="T29" fmla="*/ 36 h 97"/>
                <a:gd name="T30" fmla="*/ 91 w 97"/>
                <a:gd name="T31" fmla="*/ 24 h 97"/>
                <a:gd name="T32" fmla="*/ 75 w 97"/>
                <a:gd name="T33" fmla="*/ 25 h 97"/>
                <a:gd name="T34" fmla="*/ 83 w 97"/>
                <a:gd name="T35" fmla="*/ 42 h 97"/>
                <a:gd name="T36" fmla="*/ 83 w 97"/>
                <a:gd name="T37" fmla="*/ 54 h 97"/>
                <a:gd name="T38" fmla="*/ 97 w 97"/>
                <a:gd name="T39" fmla="*/ 48 h 97"/>
                <a:gd name="T40" fmla="*/ 83 w 97"/>
                <a:gd name="T41" fmla="*/ 42 h 97"/>
                <a:gd name="T42" fmla="*/ 82 w 97"/>
                <a:gd name="T43" fmla="*/ 60 h 97"/>
                <a:gd name="T44" fmla="*/ 75 w 97"/>
                <a:gd name="T45" fmla="*/ 71 h 97"/>
                <a:gd name="T46" fmla="*/ 91 w 97"/>
                <a:gd name="T47" fmla="*/ 72 h 97"/>
                <a:gd name="T48" fmla="*/ 82 w 97"/>
                <a:gd name="T49" fmla="*/ 60 h 97"/>
                <a:gd name="T50" fmla="*/ 72 w 97"/>
                <a:gd name="T51" fmla="*/ 75 h 97"/>
                <a:gd name="T52" fmla="*/ 61 w 97"/>
                <a:gd name="T53" fmla="*/ 81 h 97"/>
                <a:gd name="T54" fmla="*/ 73 w 97"/>
                <a:gd name="T55" fmla="*/ 90 h 97"/>
                <a:gd name="T56" fmla="*/ 72 w 97"/>
                <a:gd name="T57" fmla="*/ 75 h 97"/>
                <a:gd name="T58" fmla="*/ 55 w 97"/>
                <a:gd name="T59" fmla="*/ 83 h 97"/>
                <a:gd name="T60" fmla="*/ 43 w 97"/>
                <a:gd name="T61" fmla="*/ 83 h 97"/>
                <a:gd name="T62" fmla="*/ 49 w 97"/>
                <a:gd name="T63" fmla="*/ 97 h 97"/>
                <a:gd name="T64" fmla="*/ 55 w 97"/>
                <a:gd name="T65" fmla="*/ 83 h 97"/>
                <a:gd name="T66" fmla="*/ 37 w 97"/>
                <a:gd name="T67" fmla="*/ 81 h 97"/>
                <a:gd name="T68" fmla="*/ 26 w 97"/>
                <a:gd name="T69" fmla="*/ 75 h 97"/>
                <a:gd name="T70" fmla="*/ 25 w 97"/>
                <a:gd name="T71" fmla="*/ 91 h 97"/>
                <a:gd name="T72" fmla="*/ 37 w 97"/>
                <a:gd name="T73" fmla="*/ 81 h 97"/>
                <a:gd name="T74" fmla="*/ 22 w 97"/>
                <a:gd name="T75" fmla="*/ 71 h 97"/>
                <a:gd name="T76" fmla="*/ 16 w 97"/>
                <a:gd name="T77" fmla="*/ 60 h 97"/>
                <a:gd name="T78" fmla="*/ 7 w 97"/>
                <a:gd name="T79" fmla="*/ 73 h 97"/>
                <a:gd name="T80" fmla="*/ 22 w 97"/>
                <a:gd name="T81" fmla="*/ 71 h 97"/>
                <a:gd name="T82" fmla="*/ 14 w 97"/>
                <a:gd name="T83" fmla="*/ 55 h 97"/>
                <a:gd name="T84" fmla="*/ 14 w 97"/>
                <a:gd name="T85" fmla="*/ 42 h 97"/>
                <a:gd name="T86" fmla="*/ 0 w 97"/>
                <a:gd name="T87" fmla="*/ 49 h 97"/>
                <a:gd name="T88" fmla="*/ 14 w 97"/>
                <a:gd name="T89" fmla="*/ 55 h 97"/>
                <a:gd name="T90" fmla="*/ 15 w 97"/>
                <a:gd name="T91" fmla="*/ 37 h 97"/>
                <a:gd name="T92" fmla="*/ 22 w 97"/>
                <a:gd name="T93" fmla="*/ 26 h 97"/>
                <a:gd name="T94" fmla="*/ 6 w 97"/>
                <a:gd name="T95" fmla="*/ 24 h 97"/>
                <a:gd name="T96" fmla="*/ 15 w 97"/>
                <a:gd name="T97" fmla="*/ 37 h 97"/>
                <a:gd name="T98" fmla="*/ 26 w 97"/>
                <a:gd name="T99" fmla="*/ 22 h 97"/>
                <a:gd name="T100" fmla="*/ 37 w 97"/>
                <a:gd name="T101" fmla="*/ 16 h 97"/>
                <a:gd name="T102" fmla="*/ 24 w 97"/>
                <a:gd name="T103" fmla="*/ 6 h 97"/>
                <a:gd name="T104" fmla="*/ 26 w 97"/>
                <a:gd name="T105" fmla="*/ 2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42" y="14"/>
                  </a:moveTo>
                  <a:cubicBezTo>
                    <a:pt x="55" y="14"/>
                    <a:pt x="55" y="14"/>
                    <a:pt x="55" y="14"/>
                  </a:cubicBezTo>
                  <a:cubicBezTo>
                    <a:pt x="48" y="0"/>
                    <a:pt x="48" y="0"/>
                    <a:pt x="48" y="0"/>
                  </a:cubicBezTo>
                  <a:cubicBezTo>
                    <a:pt x="42" y="14"/>
                    <a:pt x="42" y="14"/>
                    <a:pt x="42" y="14"/>
                  </a:cubicBezTo>
                  <a:close/>
                  <a:moveTo>
                    <a:pt x="49" y="18"/>
                  </a:moveTo>
                  <a:cubicBezTo>
                    <a:pt x="65" y="18"/>
                    <a:pt x="79" y="31"/>
                    <a:pt x="79" y="48"/>
                  </a:cubicBezTo>
                  <a:cubicBezTo>
                    <a:pt x="79" y="65"/>
                    <a:pt x="65" y="79"/>
                    <a:pt x="49" y="79"/>
                  </a:cubicBezTo>
                  <a:cubicBezTo>
                    <a:pt x="32" y="79"/>
                    <a:pt x="18" y="65"/>
                    <a:pt x="18" y="48"/>
                  </a:cubicBezTo>
                  <a:cubicBezTo>
                    <a:pt x="18" y="31"/>
                    <a:pt x="32" y="18"/>
                    <a:pt x="49" y="18"/>
                  </a:cubicBezTo>
                  <a:close/>
                  <a:moveTo>
                    <a:pt x="60" y="15"/>
                  </a:moveTo>
                  <a:cubicBezTo>
                    <a:pt x="71" y="22"/>
                    <a:pt x="71" y="22"/>
                    <a:pt x="71" y="22"/>
                  </a:cubicBezTo>
                  <a:cubicBezTo>
                    <a:pt x="73" y="6"/>
                    <a:pt x="73" y="6"/>
                    <a:pt x="73" y="6"/>
                  </a:cubicBezTo>
                  <a:cubicBezTo>
                    <a:pt x="60" y="15"/>
                    <a:pt x="60" y="15"/>
                    <a:pt x="60" y="15"/>
                  </a:cubicBezTo>
                  <a:close/>
                  <a:moveTo>
                    <a:pt x="75" y="25"/>
                  </a:moveTo>
                  <a:cubicBezTo>
                    <a:pt x="81" y="36"/>
                    <a:pt x="81" y="36"/>
                    <a:pt x="81" y="36"/>
                  </a:cubicBezTo>
                  <a:cubicBezTo>
                    <a:pt x="91" y="24"/>
                    <a:pt x="91" y="24"/>
                    <a:pt x="91" y="24"/>
                  </a:cubicBezTo>
                  <a:cubicBezTo>
                    <a:pt x="75" y="25"/>
                    <a:pt x="75" y="25"/>
                    <a:pt x="75" y="25"/>
                  </a:cubicBezTo>
                  <a:close/>
                  <a:moveTo>
                    <a:pt x="83" y="42"/>
                  </a:moveTo>
                  <a:cubicBezTo>
                    <a:pt x="83" y="54"/>
                    <a:pt x="83" y="54"/>
                    <a:pt x="83" y="54"/>
                  </a:cubicBezTo>
                  <a:cubicBezTo>
                    <a:pt x="97" y="48"/>
                    <a:pt x="97" y="48"/>
                    <a:pt x="97" y="48"/>
                  </a:cubicBezTo>
                  <a:cubicBezTo>
                    <a:pt x="83" y="42"/>
                    <a:pt x="83" y="42"/>
                    <a:pt x="83" y="42"/>
                  </a:cubicBezTo>
                  <a:close/>
                  <a:moveTo>
                    <a:pt x="82" y="60"/>
                  </a:moveTo>
                  <a:cubicBezTo>
                    <a:pt x="75" y="71"/>
                    <a:pt x="75" y="71"/>
                    <a:pt x="75" y="71"/>
                  </a:cubicBezTo>
                  <a:cubicBezTo>
                    <a:pt x="91" y="72"/>
                    <a:pt x="91" y="72"/>
                    <a:pt x="91" y="72"/>
                  </a:cubicBezTo>
                  <a:cubicBezTo>
                    <a:pt x="82" y="60"/>
                    <a:pt x="82" y="60"/>
                    <a:pt x="82" y="60"/>
                  </a:cubicBezTo>
                  <a:close/>
                  <a:moveTo>
                    <a:pt x="72" y="75"/>
                  </a:moveTo>
                  <a:cubicBezTo>
                    <a:pt x="61" y="81"/>
                    <a:pt x="61" y="81"/>
                    <a:pt x="61" y="81"/>
                  </a:cubicBezTo>
                  <a:cubicBezTo>
                    <a:pt x="73" y="90"/>
                    <a:pt x="73" y="90"/>
                    <a:pt x="73" y="90"/>
                  </a:cubicBezTo>
                  <a:cubicBezTo>
                    <a:pt x="72" y="75"/>
                    <a:pt x="72" y="75"/>
                    <a:pt x="72" y="75"/>
                  </a:cubicBezTo>
                  <a:close/>
                  <a:moveTo>
                    <a:pt x="55" y="83"/>
                  </a:moveTo>
                  <a:cubicBezTo>
                    <a:pt x="43" y="83"/>
                    <a:pt x="43" y="83"/>
                    <a:pt x="43" y="83"/>
                  </a:cubicBezTo>
                  <a:cubicBezTo>
                    <a:pt x="49" y="97"/>
                    <a:pt x="49" y="97"/>
                    <a:pt x="49" y="97"/>
                  </a:cubicBezTo>
                  <a:cubicBezTo>
                    <a:pt x="55" y="83"/>
                    <a:pt x="55" y="83"/>
                    <a:pt x="55" y="83"/>
                  </a:cubicBezTo>
                  <a:close/>
                  <a:moveTo>
                    <a:pt x="37" y="81"/>
                  </a:moveTo>
                  <a:cubicBezTo>
                    <a:pt x="26" y="75"/>
                    <a:pt x="26" y="75"/>
                    <a:pt x="26" y="75"/>
                  </a:cubicBezTo>
                  <a:cubicBezTo>
                    <a:pt x="25" y="91"/>
                    <a:pt x="25" y="91"/>
                    <a:pt x="25" y="91"/>
                  </a:cubicBezTo>
                  <a:cubicBezTo>
                    <a:pt x="37" y="81"/>
                    <a:pt x="37" y="81"/>
                    <a:pt x="37" y="81"/>
                  </a:cubicBezTo>
                  <a:close/>
                  <a:moveTo>
                    <a:pt x="22" y="71"/>
                  </a:moveTo>
                  <a:cubicBezTo>
                    <a:pt x="16" y="60"/>
                    <a:pt x="16" y="60"/>
                    <a:pt x="16" y="60"/>
                  </a:cubicBezTo>
                  <a:cubicBezTo>
                    <a:pt x="7" y="73"/>
                    <a:pt x="7" y="73"/>
                    <a:pt x="7" y="73"/>
                  </a:cubicBezTo>
                  <a:cubicBezTo>
                    <a:pt x="22" y="71"/>
                    <a:pt x="22" y="71"/>
                    <a:pt x="22" y="71"/>
                  </a:cubicBezTo>
                  <a:close/>
                  <a:moveTo>
                    <a:pt x="14" y="55"/>
                  </a:moveTo>
                  <a:cubicBezTo>
                    <a:pt x="14" y="42"/>
                    <a:pt x="14" y="42"/>
                    <a:pt x="14" y="42"/>
                  </a:cubicBezTo>
                  <a:cubicBezTo>
                    <a:pt x="0" y="49"/>
                    <a:pt x="0" y="49"/>
                    <a:pt x="0" y="49"/>
                  </a:cubicBezTo>
                  <a:cubicBezTo>
                    <a:pt x="14" y="55"/>
                    <a:pt x="14" y="55"/>
                    <a:pt x="14" y="55"/>
                  </a:cubicBezTo>
                  <a:close/>
                  <a:moveTo>
                    <a:pt x="15" y="37"/>
                  </a:moveTo>
                  <a:cubicBezTo>
                    <a:pt x="22" y="26"/>
                    <a:pt x="22" y="26"/>
                    <a:pt x="22" y="26"/>
                  </a:cubicBezTo>
                  <a:cubicBezTo>
                    <a:pt x="6" y="24"/>
                    <a:pt x="6" y="24"/>
                    <a:pt x="6" y="24"/>
                  </a:cubicBezTo>
                  <a:cubicBezTo>
                    <a:pt x="15" y="37"/>
                    <a:pt x="15" y="37"/>
                    <a:pt x="15" y="37"/>
                  </a:cubicBezTo>
                  <a:close/>
                  <a:moveTo>
                    <a:pt x="26" y="22"/>
                  </a:moveTo>
                  <a:cubicBezTo>
                    <a:pt x="37" y="16"/>
                    <a:pt x="37" y="16"/>
                    <a:pt x="37" y="16"/>
                  </a:cubicBezTo>
                  <a:cubicBezTo>
                    <a:pt x="24" y="6"/>
                    <a:pt x="24" y="6"/>
                    <a:pt x="24" y="6"/>
                  </a:cubicBezTo>
                  <a:lnTo>
                    <a:pt x="26" y="22"/>
                  </a:lnTo>
                  <a:close/>
                </a:path>
              </a:pathLst>
            </a:custGeom>
            <a:solidFill>
              <a:schemeClr val="bg1"/>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grpSp>
        <p:nvGrpSpPr>
          <p:cNvPr id="11" name="组合 10"/>
          <p:cNvGrpSpPr/>
          <p:nvPr/>
        </p:nvGrpSpPr>
        <p:grpSpPr>
          <a:xfrm>
            <a:off x="3197871" y="1338050"/>
            <a:ext cx="2539384" cy="2789567"/>
            <a:chOff x="3197871" y="1576987"/>
            <a:chExt cx="2539384" cy="2789567"/>
          </a:xfrm>
        </p:grpSpPr>
        <p:grpSp>
          <p:nvGrpSpPr>
            <p:cNvPr id="12" name="组合 11"/>
            <p:cNvGrpSpPr/>
            <p:nvPr/>
          </p:nvGrpSpPr>
          <p:grpSpPr>
            <a:xfrm>
              <a:off x="3197871" y="1576987"/>
              <a:ext cx="2539384" cy="2789567"/>
              <a:chOff x="3059182" y="1779662"/>
              <a:chExt cx="1206870" cy="2001844"/>
            </a:xfrm>
          </p:grpSpPr>
          <p:sp>
            <p:nvSpPr>
              <p:cNvPr id="14" name="矩形 13"/>
              <p:cNvSpPr/>
              <p:nvPr/>
            </p:nvSpPr>
            <p:spPr>
              <a:xfrm>
                <a:off x="3059832" y="1779662"/>
                <a:ext cx="1206220" cy="2664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15" name="组合 14"/>
              <p:cNvGrpSpPr/>
              <p:nvPr/>
            </p:nvGrpSpPr>
            <p:grpSpPr>
              <a:xfrm>
                <a:off x="3059832" y="1860369"/>
                <a:ext cx="1206220" cy="1662943"/>
                <a:chOff x="1233751" y="2820025"/>
                <a:chExt cx="1206220" cy="1662943"/>
              </a:xfrm>
            </p:grpSpPr>
            <p:sp>
              <p:nvSpPr>
                <p:cNvPr id="17" name="矩形 16"/>
                <p:cNvSpPr/>
                <p:nvPr/>
              </p:nvSpPr>
              <p:spPr>
                <a:xfrm>
                  <a:off x="1233751" y="2941087"/>
                  <a:ext cx="1206220" cy="569012"/>
                </a:xfrm>
                <a:prstGeom prst="rect">
                  <a:avLst/>
                </a:pr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dirty="0" smtClean="0">
                      <a:solidFill>
                        <a:schemeClr val="bg1"/>
                      </a:solidFill>
                      <a:latin typeface="微软雅黑" pitchFamily="34" charset="-122"/>
                      <a:ea typeface="微软雅黑" pitchFamily="34" charset="-122"/>
                    </a:rPr>
                    <a:t>计划</a:t>
                  </a:r>
                  <a:r>
                    <a:rPr lang="en-US" altLang="zh-CN" dirty="0" smtClean="0">
                      <a:solidFill>
                        <a:schemeClr val="bg1"/>
                      </a:solidFill>
                      <a:latin typeface="微软雅黑" pitchFamily="34" charset="-122"/>
                      <a:ea typeface="微软雅黑" pitchFamily="34" charset="-122"/>
                    </a:rPr>
                    <a:t>2</a:t>
                  </a:r>
                  <a:endParaRPr lang="en-US" altLang="zh-CN" dirty="0">
                    <a:solidFill>
                      <a:schemeClr val="bg1"/>
                    </a:solidFill>
                    <a:latin typeface="微软雅黑" pitchFamily="34" charset="-122"/>
                    <a:ea typeface="微软雅黑" pitchFamily="34" charset="-122"/>
                  </a:endParaRPr>
                </a:p>
              </p:txBody>
            </p:sp>
            <p:sp>
              <p:nvSpPr>
                <p:cNvPr id="18" name="矩形 17"/>
                <p:cNvSpPr/>
                <p:nvPr/>
              </p:nvSpPr>
              <p:spPr>
                <a:xfrm>
                  <a:off x="1233751" y="3510099"/>
                  <a:ext cx="1206220" cy="972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a:solidFill>
                        <a:schemeClr val="bg1">
                          <a:lumMod val="50000"/>
                        </a:schemeClr>
                      </a:solidFill>
                      <a:latin typeface="+mn-ea"/>
                      <a:sym typeface="微软雅黑" pitchFamily="34" charset="-122"/>
                    </a:rPr>
                    <a:t>单击此处添加标题单击此</a:t>
                  </a:r>
                  <a:endParaRPr lang="en-US" altLang="zh-CN" sz="1200" dirty="0">
                    <a:solidFill>
                      <a:schemeClr val="bg1">
                        <a:lumMod val="50000"/>
                      </a:schemeClr>
                    </a:solidFill>
                    <a:latin typeface="+mn-ea"/>
                    <a:sym typeface="微软雅黑" pitchFamily="34" charset="-122"/>
                  </a:endParaRPr>
                </a:p>
                <a:p>
                  <a:pPr algn="ctr"/>
                  <a:r>
                    <a:rPr lang="zh-CN" altLang="en-US" sz="1200" dirty="0">
                      <a:solidFill>
                        <a:schemeClr val="bg1">
                          <a:lumMod val="50000"/>
                        </a:schemeClr>
                      </a:solidFill>
                      <a:latin typeface="+mn-ea"/>
                      <a:sym typeface="微软雅黑" pitchFamily="34" charset="-122"/>
                    </a:rPr>
                    <a:t>处添加标题单击此处</a:t>
                  </a:r>
                  <a:r>
                    <a:rPr lang="zh-CN" altLang="en-US" sz="1200" dirty="0" smtClean="0">
                      <a:solidFill>
                        <a:schemeClr val="bg1">
                          <a:lumMod val="50000"/>
                        </a:schemeClr>
                      </a:solidFill>
                      <a:latin typeface="+mn-ea"/>
                      <a:sym typeface="微软雅黑" pitchFamily="34" charset="-122"/>
                    </a:rPr>
                    <a:t>添加</a:t>
                  </a:r>
                  <a:endParaRPr lang="en-US" altLang="zh-CN" sz="1200" dirty="0" smtClean="0">
                    <a:solidFill>
                      <a:schemeClr val="bg1">
                        <a:lumMod val="50000"/>
                      </a:schemeClr>
                    </a:solidFill>
                    <a:latin typeface="+mn-ea"/>
                    <a:sym typeface="微软雅黑" pitchFamily="34" charset="-122"/>
                  </a:endParaRPr>
                </a:p>
                <a:p>
                  <a:pPr algn="ctr"/>
                  <a:r>
                    <a:rPr lang="zh-CN" altLang="en-US" sz="1200" dirty="0" smtClean="0">
                      <a:solidFill>
                        <a:schemeClr val="bg1">
                          <a:lumMod val="50000"/>
                        </a:schemeClr>
                      </a:solidFill>
                      <a:latin typeface="+mn-ea"/>
                      <a:sym typeface="微软雅黑" pitchFamily="34" charset="-122"/>
                    </a:rPr>
                    <a:t>单击</a:t>
                  </a:r>
                  <a:r>
                    <a:rPr lang="zh-CN" altLang="en-US" sz="1200" dirty="0">
                      <a:solidFill>
                        <a:schemeClr val="bg1">
                          <a:lumMod val="50000"/>
                        </a:schemeClr>
                      </a:solidFill>
                      <a:latin typeface="+mn-ea"/>
                      <a:sym typeface="微软雅黑" pitchFamily="34" charset="-122"/>
                    </a:rPr>
                    <a:t>此处添加标题单击此</a:t>
                  </a:r>
                  <a:endParaRPr lang="en-US" altLang="zh-CN" sz="1200" dirty="0">
                    <a:solidFill>
                      <a:schemeClr val="bg1">
                        <a:lumMod val="50000"/>
                      </a:schemeClr>
                    </a:solidFill>
                    <a:latin typeface="+mn-ea"/>
                    <a:sym typeface="微软雅黑" pitchFamily="34" charset="-122"/>
                  </a:endParaRPr>
                </a:p>
                <a:p>
                  <a:pPr algn="ctr"/>
                  <a:r>
                    <a:rPr lang="zh-CN" altLang="en-US" sz="1200" dirty="0">
                      <a:solidFill>
                        <a:schemeClr val="bg1">
                          <a:lumMod val="50000"/>
                        </a:schemeClr>
                      </a:solidFill>
                      <a:latin typeface="+mn-ea"/>
                      <a:sym typeface="微软雅黑" pitchFamily="34" charset="-122"/>
                    </a:rPr>
                    <a:t>处添加标题单击此处添加</a:t>
                  </a:r>
                  <a:endParaRPr lang="en-US" altLang="zh-CN" sz="1200" dirty="0">
                    <a:solidFill>
                      <a:schemeClr val="bg1">
                        <a:lumMod val="50000"/>
                      </a:schemeClr>
                    </a:solidFill>
                    <a:latin typeface="+mn-ea"/>
                    <a:sym typeface="微软雅黑" pitchFamily="34" charset="-122"/>
                  </a:endParaRPr>
                </a:p>
                <a:p>
                  <a:pPr algn="ctr"/>
                  <a:endParaRPr lang="en-US" altLang="zh-CN" sz="1200" dirty="0">
                    <a:solidFill>
                      <a:schemeClr val="bg1">
                        <a:lumMod val="50000"/>
                      </a:schemeClr>
                    </a:solidFill>
                    <a:latin typeface="+mn-ea"/>
                    <a:sym typeface="微软雅黑" pitchFamily="34" charset="-122"/>
                  </a:endParaRPr>
                </a:p>
              </p:txBody>
            </p:sp>
            <p:sp>
              <p:nvSpPr>
                <p:cNvPr id="19" name="等腰三角形 18"/>
                <p:cNvSpPr/>
                <p:nvPr/>
              </p:nvSpPr>
              <p:spPr>
                <a:xfrm>
                  <a:off x="1734503" y="2820025"/>
                  <a:ext cx="204716" cy="176480"/>
                </a:xfrm>
                <a:prstGeom prst="triangle">
                  <a:avLst/>
                </a:pr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sp>
            <p:nvSpPr>
              <p:cNvPr id="16" name="矩形 15"/>
              <p:cNvSpPr/>
              <p:nvPr/>
            </p:nvSpPr>
            <p:spPr>
              <a:xfrm>
                <a:off x="3059182" y="3515020"/>
                <a:ext cx="1206220" cy="266486"/>
              </a:xfrm>
              <a:prstGeom prst="rect">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3" name="Freeform 144"/>
            <p:cNvSpPr>
              <a:spLocks noEditPoints="1"/>
            </p:cNvSpPr>
            <p:nvPr/>
          </p:nvSpPr>
          <p:spPr bwMode="auto">
            <a:xfrm>
              <a:off x="4466879" y="4029592"/>
              <a:ext cx="170909" cy="275878"/>
            </a:xfrm>
            <a:custGeom>
              <a:avLst/>
              <a:gdLst>
                <a:gd name="T0" fmla="*/ 19 w 59"/>
                <a:gd name="T1" fmla="*/ 6 h 95"/>
                <a:gd name="T2" fmla="*/ 40 w 59"/>
                <a:gd name="T3" fmla="*/ 0 h 95"/>
                <a:gd name="T4" fmla="*/ 45 w 59"/>
                <a:gd name="T5" fmla="*/ 6 h 95"/>
                <a:gd name="T6" fmla="*/ 59 w 59"/>
                <a:gd name="T7" fmla="*/ 19 h 95"/>
                <a:gd name="T8" fmla="*/ 55 w 59"/>
                <a:gd name="T9" fmla="*/ 91 h 95"/>
                <a:gd name="T10" fmla="*/ 45 w 59"/>
                <a:gd name="T11" fmla="*/ 95 h 95"/>
                <a:gd name="T12" fmla="*/ 4 w 59"/>
                <a:gd name="T13" fmla="*/ 91 h 95"/>
                <a:gd name="T14" fmla="*/ 0 w 59"/>
                <a:gd name="T15" fmla="*/ 19 h 95"/>
                <a:gd name="T16" fmla="*/ 4 w 59"/>
                <a:gd name="T17" fmla="*/ 10 h 95"/>
                <a:gd name="T18" fmla="*/ 14 w 59"/>
                <a:gd name="T19" fmla="*/ 6 h 95"/>
                <a:gd name="T20" fmla="*/ 19 w 59"/>
                <a:gd name="T21" fmla="*/ 28 h 95"/>
                <a:gd name="T22" fmla="*/ 27 w 59"/>
                <a:gd name="T23" fmla="*/ 36 h 95"/>
                <a:gd name="T24" fmla="*/ 31 w 59"/>
                <a:gd name="T25" fmla="*/ 28 h 95"/>
                <a:gd name="T26" fmla="*/ 39 w 59"/>
                <a:gd name="T27" fmla="*/ 23 h 95"/>
                <a:gd name="T28" fmla="*/ 31 w 59"/>
                <a:gd name="T29" fmla="*/ 15 h 95"/>
                <a:gd name="T30" fmla="*/ 27 w 59"/>
                <a:gd name="T31" fmla="*/ 23 h 95"/>
                <a:gd name="T32" fmla="*/ 13 w 59"/>
                <a:gd name="T33" fmla="*/ 38 h 95"/>
                <a:gd name="T34" fmla="*/ 45 w 59"/>
                <a:gd name="T35" fmla="*/ 44 h 95"/>
                <a:gd name="T36" fmla="*/ 13 w 59"/>
                <a:gd name="T37" fmla="*/ 38 h 95"/>
                <a:gd name="T38" fmla="*/ 13 w 59"/>
                <a:gd name="T39" fmla="*/ 53 h 95"/>
                <a:gd name="T40" fmla="*/ 45 w 59"/>
                <a:gd name="T41" fmla="*/ 46 h 95"/>
                <a:gd name="T42" fmla="*/ 13 w 59"/>
                <a:gd name="T43" fmla="*/ 55 h 95"/>
                <a:gd name="T44" fmla="*/ 45 w 59"/>
                <a:gd name="T45" fmla="*/ 62 h 95"/>
                <a:gd name="T46" fmla="*/ 13 w 59"/>
                <a:gd name="T47" fmla="*/ 55 h 95"/>
                <a:gd name="T48" fmla="*/ 13 w 59"/>
                <a:gd name="T49" fmla="*/ 71 h 95"/>
                <a:gd name="T50" fmla="*/ 45 w 59"/>
                <a:gd name="T51" fmla="*/ 65 h 95"/>
                <a:gd name="T52" fmla="*/ 13 w 59"/>
                <a:gd name="T53" fmla="*/ 74 h 95"/>
                <a:gd name="T54" fmla="*/ 45 w 59"/>
                <a:gd name="T55" fmla="*/ 80 h 95"/>
                <a:gd name="T56" fmla="*/ 13 w 59"/>
                <a:gd name="T57" fmla="*/ 74 h 95"/>
                <a:gd name="T58" fmla="*/ 14 w 59"/>
                <a:gd name="T59" fmla="*/ 14 h 95"/>
                <a:gd name="T60" fmla="*/ 10 w 59"/>
                <a:gd name="T61" fmla="*/ 15 h 95"/>
                <a:gd name="T62" fmla="*/ 8 w 59"/>
                <a:gd name="T63" fmla="*/ 81 h 95"/>
                <a:gd name="T64" fmla="*/ 14 w 59"/>
                <a:gd name="T65" fmla="*/ 87 h 95"/>
                <a:gd name="T66" fmla="*/ 49 w 59"/>
                <a:gd name="T67" fmla="*/ 85 h 95"/>
                <a:gd name="T68" fmla="*/ 51 w 59"/>
                <a:gd name="T69" fmla="*/ 19 h 95"/>
                <a:gd name="T70" fmla="*/ 45 w 59"/>
                <a:gd name="T71" fmla="*/ 1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95">
                  <a:moveTo>
                    <a:pt x="14" y="6"/>
                  </a:moveTo>
                  <a:cubicBezTo>
                    <a:pt x="19" y="6"/>
                    <a:pt x="19" y="6"/>
                    <a:pt x="19" y="6"/>
                  </a:cubicBezTo>
                  <a:cubicBezTo>
                    <a:pt x="19" y="0"/>
                    <a:pt x="19" y="0"/>
                    <a:pt x="19" y="0"/>
                  </a:cubicBezTo>
                  <a:cubicBezTo>
                    <a:pt x="40" y="0"/>
                    <a:pt x="40" y="0"/>
                    <a:pt x="40" y="0"/>
                  </a:cubicBezTo>
                  <a:cubicBezTo>
                    <a:pt x="40" y="6"/>
                    <a:pt x="40" y="6"/>
                    <a:pt x="40" y="6"/>
                  </a:cubicBezTo>
                  <a:cubicBezTo>
                    <a:pt x="45" y="6"/>
                    <a:pt x="45" y="6"/>
                    <a:pt x="45" y="6"/>
                  </a:cubicBezTo>
                  <a:cubicBezTo>
                    <a:pt x="49" y="6"/>
                    <a:pt x="52" y="7"/>
                    <a:pt x="55" y="10"/>
                  </a:cubicBezTo>
                  <a:cubicBezTo>
                    <a:pt x="57" y="12"/>
                    <a:pt x="59" y="15"/>
                    <a:pt x="59" y="19"/>
                  </a:cubicBezTo>
                  <a:cubicBezTo>
                    <a:pt x="59" y="81"/>
                    <a:pt x="59" y="81"/>
                    <a:pt x="59" y="81"/>
                  </a:cubicBezTo>
                  <a:cubicBezTo>
                    <a:pt x="59" y="85"/>
                    <a:pt x="57" y="88"/>
                    <a:pt x="55" y="91"/>
                  </a:cubicBezTo>
                  <a:cubicBezTo>
                    <a:pt x="55" y="91"/>
                    <a:pt x="55" y="91"/>
                    <a:pt x="55" y="91"/>
                  </a:cubicBezTo>
                  <a:cubicBezTo>
                    <a:pt x="52" y="93"/>
                    <a:pt x="49" y="95"/>
                    <a:pt x="45" y="95"/>
                  </a:cubicBezTo>
                  <a:cubicBezTo>
                    <a:pt x="14" y="95"/>
                    <a:pt x="14" y="95"/>
                    <a:pt x="14" y="95"/>
                  </a:cubicBezTo>
                  <a:cubicBezTo>
                    <a:pt x="10" y="95"/>
                    <a:pt x="7" y="93"/>
                    <a:pt x="4" y="91"/>
                  </a:cubicBezTo>
                  <a:cubicBezTo>
                    <a:pt x="2" y="88"/>
                    <a:pt x="0" y="85"/>
                    <a:pt x="0" y="81"/>
                  </a:cubicBezTo>
                  <a:cubicBezTo>
                    <a:pt x="0" y="19"/>
                    <a:pt x="0" y="19"/>
                    <a:pt x="0" y="19"/>
                  </a:cubicBezTo>
                  <a:cubicBezTo>
                    <a:pt x="0" y="15"/>
                    <a:pt x="2" y="12"/>
                    <a:pt x="4" y="10"/>
                  </a:cubicBezTo>
                  <a:cubicBezTo>
                    <a:pt x="4" y="10"/>
                    <a:pt x="4" y="10"/>
                    <a:pt x="4" y="10"/>
                  </a:cubicBezTo>
                  <a:cubicBezTo>
                    <a:pt x="4" y="10"/>
                    <a:pt x="4" y="10"/>
                    <a:pt x="4" y="10"/>
                  </a:cubicBezTo>
                  <a:cubicBezTo>
                    <a:pt x="7" y="7"/>
                    <a:pt x="10" y="6"/>
                    <a:pt x="14" y="6"/>
                  </a:cubicBezTo>
                  <a:close/>
                  <a:moveTo>
                    <a:pt x="19" y="23"/>
                  </a:moveTo>
                  <a:cubicBezTo>
                    <a:pt x="19" y="28"/>
                    <a:pt x="19" y="28"/>
                    <a:pt x="19" y="28"/>
                  </a:cubicBezTo>
                  <a:cubicBezTo>
                    <a:pt x="27" y="28"/>
                    <a:pt x="27" y="28"/>
                    <a:pt x="27" y="28"/>
                  </a:cubicBezTo>
                  <a:cubicBezTo>
                    <a:pt x="27" y="36"/>
                    <a:pt x="27" y="36"/>
                    <a:pt x="27" y="36"/>
                  </a:cubicBezTo>
                  <a:cubicBezTo>
                    <a:pt x="31" y="36"/>
                    <a:pt x="31" y="36"/>
                    <a:pt x="31" y="36"/>
                  </a:cubicBezTo>
                  <a:cubicBezTo>
                    <a:pt x="31" y="28"/>
                    <a:pt x="31" y="28"/>
                    <a:pt x="31" y="28"/>
                  </a:cubicBezTo>
                  <a:cubicBezTo>
                    <a:pt x="39" y="28"/>
                    <a:pt x="39" y="28"/>
                    <a:pt x="39" y="28"/>
                  </a:cubicBezTo>
                  <a:cubicBezTo>
                    <a:pt x="39" y="23"/>
                    <a:pt x="39" y="23"/>
                    <a:pt x="39" y="23"/>
                  </a:cubicBezTo>
                  <a:cubicBezTo>
                    <a:pt x="31" y="23"/>
                    <a:pt x="31" y="23"/>
                    <a:pt x="31" y="23"/>
                  </a:cubicBezTo>
                  <a:cubicBezTo>
                    <a:pt x="31" y="15"/>
                    <a:pt x="31" y="15"/>
                    <a:pt x="31" y="15"/>
                  </a:cubicBezTo>
                  <a:cubicBezTo>
                    <a:pt x="27" y="15"/>
                    <a:pt x="27" y="15"/>
                    <a:pt x="27" y="15"/>
                  </a:cubicBezTo>
                  <a:cubicBezTo>
                    <a:pt x="27" y="23"/>
                    <a:pt x="27" y="23"/>
                    <a:pt x="27" y="23"/>
                  </a:cubicBezTo>
                  <a:cubicBezTo>
                    <a:pt x="19" y="23"/>
                    <a:pt x="19" y="23"/>
                    <a:pt x="19" y="23"/>
                  </a:cubicBezTo>
                  <a:close/>
                  <a:moveTo>
                    <a:pt x="13" y="38"/>
                  </a:moveTo>
                  <a:cubicBezTo>
                    <a:pt x="13" y="44"/>
                    <a:pt x="13" y="44"/>
                    <a:pt x="13" y="44"/>
                  </a:cubicBezTo>
                  <a:cubicBezTo>
                    <a:pt x="45" y="44"/>
                    <a:pt x="45" y="44"/>
                    <a:pt x="45" y="44"/>
                  </a:cubicBezTo>
                  <a:cubicBezTo>
                    <a:pt x="45" y="38"/>
                    <a:pt x="45" y="38"/>
                    <a:pt x="45" y="38"/>
                  </a:cubicBezTo>
                  <a:cubicBezTo>
                    <a:pt x="13" y="38"/>
                    <a:pt x="13" y="38"/>
                    <a:pt x="13" y="38"/>
                  </a:cubicBezTo>
                  <a:close/>
                  <a:moveTo>
                    <a:pt x="13" y="46"/>
                  </a:moveTo>
                  <a:cubicBezTo>
                    <a:pt x="13" y="53"/>
                    <a:pt x="13" y="53"/>
                    <a:pt x="13" y="53"/>
                  </a:cubicBezTo>
                  <a:cubicBezTo>
                    <a:pt x="45" y="53"/>
                    <a:pt x="45" y="53"/>
                    <a:pt x="45" y="53"/>
                  </a:cubicBezTo>
                  <a:cubicBezTo>
                    <a:pt x="45" y="46"/>
                    <a:pt x="45" y="46"/>
                    <a:pt x="45" y="46"/>
                  </a:cubicBezTo>
                  <a:cubicBezTo>
                    <a:pt x="13" y="46"/>
                    <a:pt x="13" y="46"/>
                    <a:pt x="13" y="46"/>
                  </a:cubicBezTo>
                  <a:close/>
                  <a:moveTo>
                    <a:pt x="13" y="55"/>
                  </a:moveTo>
                  <a:cubicBezTo>
                    <a:pt x="13" y="62"/>
                    <a:pt x="13" y="62"/>
                    <a:pt x="13" y="62"/>
                  </a:cubicBezTo>
                  <a:cubicBezTo>
                    <a:pt x="45" y="62"/>
                    <a:pt x="45" y="62"/>
                    <a:pt x="45" y="62"/>
                  </a:cubicBezTo>
                  <a:cubicBezTo>
                    <a:pt x="45" y="55"/>
                    <a:pt x="45" y="55"/>
                    <a:pt x="45" y="55"/>
                  </a:cubicBezTo>
                  <a:cubicBezTo>
                    <a:pt x="13" y="55"/>
                    <a:pt x="13" y="55"/>
                    <a:pt x="13" y="55"/>
                  </a:cubicBezTo>
                  <a:close/>
                  <a:moveTo>
                    <a:pt x="13" y="65"/>
                  </a:moveTo>
                  <a:cubicBezTo>
                    <a:pt x="13" y="71"/>
                    <a:pt x="13" y="71"/>
                    <a:pt x="13" y="71"/>
                  </a:cubicBezTo>
                  <a:cubicBezTo>
                    <a:pt x="45" y="71"/>
                    <a:pt x="45" y="71"/>
                    <a:pt x="45" y="71"/>
                  </a:cubicBezTo>
                  <a:cubicBezTo>
                    <a:pt x="45" y="65"/>
                    <a:pt x="45" y="65"/>
                    <a:pt x="45" y="65"/>
                  </a:cubicBezTo>
                  <a:cubicBezTo>
                    <a:pt x="13" y="65"/>
                    <a:pt x="13" y="65"/>
                    <a:pt x="13" y="65"/>
                  </a:cubicBezTo>
                  <a:close/>
                  <a:moveTo>
                    <a:pt x="13" y="74"/>
                  </a:moveTo>
                  <a:cubicBezTo>
                    <a:pt x="13" y="80"/>
                    <a:pt x="13" y="80"/>
                    <a:pt x="13" y="80"/>
                  </a:cubicBezTo>
                  <a:cubicBezTo>
                    <a:pt x="45" y="80"/>
                    <a:pt x="45" y="80"/>
                    <a:pt x="45" y="80"/>
                  </a:cubicBezTo>
                  <a:cubicBezTo>
                    <a:pt x="45" y="74"/>
                    <a:pt x="45" y="74"/>
                    <a:pt x="45" y="74"/>
                  </a:cubicBezTo>
                  <a:cubicBezTo>
                    <a:pt x="13" y="74"/>
                    <a:pt x="13" y="74"/>
                    <a:pt x="13" y="74"/>
                  </a:cubicBezTo>
                  <a:close/>
                  <a:moveTo>
                    <a:pt x="45" y="14"/>
                  </a:moveTo>
                  <a:cubicBezTo>
                    <a:pt x="14" y="14"/>
                    <a:pt x="14" y="14"/>
                    <a:pt x="14" y="14"/>
                  </a:cubicBezTo>
                  <a:cubicBezTo>
                    <a:pt x="12" y="14"/>
                    <a:pt x="11" y="14"/>
                    <a:pt x="10" y="15"/>
                  </a:cubicBezTo>
                  <a:cubicBezTo>
                    <a:pt x="10" y="15"/>
                    <a:pt x="10" y="15"/>
                    <a:pt x="10" y="15"/>
                  </a:cubicBezTo>
                  <a:cubicBezTo>
                    <a:pt x="9" y="16"/>
                    <a:pt x="8" y="18"/>
                    <a:pt x="8" y="19"/>
                  </a:cubicBezTo>
                  <a:cubicBezTo>
                    <a:pt x="8" y="81"/>
                    <a:pt x="8" y="81"/>
                    <a:pt x="8" y="81"/>
                  </a:cubicBezTo>
                  <a:cubicBezTo>
                    <a:pt x="8" y="83"/>
                    <a:pt x="9" y="84"/>
                    <a:pt x="10" y="85"/>
                  </a:cubicBezTo>
                  <a:cubicBezTo>
                    <a:pt x="11" y="86"/>
                    <a:pt x="12" y="87"/>
                    <a:pt x="14" y="87"/>
                  </a:cubicBezTo>
                  <a:cubicBezTo>
                    <a:pt x="45" y="87"/>
                    <a:pt x="45" y="87"/>
                    <a:pt x="45" y="87"/>
                  </a:cubicBezTo>
                  <a:cubicBezTo>
                    <a:pt x="47" y="87"/>
                    <a:pt x="48" y="86"/>
                    <a:pt x="49" y="85"/>
                  </a:cubicBezTo>
                  <a:cubicBezTo>
                    <a:pt x="50" y="84"/>
                    <a:pt x="51" y="83"/>
                    <a:pt x="51" y="81"/>
                  </a:cubicBezTo>
                  <a:cubicBezTo>
                    <a:pt x="51" y="19"/>
                    <a:pt x="51" y="19"/>
                    <a:pt x="51" y="19"/>
                  </a:cubicBezTo>
                  <a:cubicBezTo>
                    <a:pt x="51" y="18"/>
                    <a:pt x="50" y="16"/>
                    <a:pt x="49" y="15"/>
                  </a:cubicBezTo>
                  <a:cubicBezTo>
                    <a:pt x="48" y="14"/>
                    <a:pt x="47" y="14"/>
                    <a:pt x="45" y="14"/>
                  </a:cubicBezTo>
                  <a:close/>
                </a:path>
              </a:pathLst>
            </a:custGeom>
            <a:solidFill>
              <a:schemeClr val="bg1"/>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grpSp>
        <p:nvGrpSpPr>
          <p:cNvPr id="20" name="组合 19"/>
          <p:cNvGrpSpPr/>
          <p:nvPr/>
        </p:nvGrpSpPr>
        <p:grpSpPr>
          <a:xfrm>
            <a:off x="5921048" y="1324701"/>
            <a:ext cx="2539384" cy="2789567"/>
            <a:chOff x="5921048" y="1563638"/>
            <a:chExt cx="2539384" cy="2789567"/>
          </a:xfrm>
        </p:grpSpPr>
        <p:grpSp>
          <p:nvGrpSpPr>
            <p:cNvPr id="21" name="组合 20"/>
            <p:cNvGrpSpPr/>
            <p:nvPr/>
          </p:nvGrpSpPr>
          <p:grpSpPr>
            <a:xfrm>
              <a:off x="5921048" y="1563638"/>
              <a:ext cx="2539384" cy="2789567"/>
              <a:chOff x="3059182" y="1779662"/>
              <a:chExt cx="1206870" cy="2001844"/>
            </a:xfrm>
          </p:grpSpPr>
          <p:sp>
            <p:nvSpPr>
              <p:cNvPr id="23" name="矩形 22"/>
              <p:cNvSpPr/>
              <p:nvPr/>
            </p:nvSpPr>
            <p:spPr>
              <a:xfrm>
                <a:off x="3059832" y="1779662"/>
                <a:ext cx="1206220" cy="2664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24" name="组合 23"/>
              <p:cNvGrpSpPr/>
              <p:nvPr/>
            </p:nvGrpSpPr>
            <p:grpSpPr>
              <a:xfrm>
                <a:off x="3059832" y="1860369"/>
                <a:ext cx="1206220" cy="1662943"/>
                <a:chOff x="1233751" y="2820025"/>
                <a:chExt cx="1206220" cy="1662943"/>
              </a:xfrm>
            </p:grpSpPr>
            <p:sp>
              <p:nvSpPr>
                <p:cNvPr id="26" name="矩形 25"/>
                <p:cNvSpPr/>
                <p:nvPr/>
              </p:nvSpPr>
              <p:spPr>
                <a:xfrm>
                  <a:off x="1233751" y="2941087"/>
                  <a:ext cx="1206220" cy="569012"/>
                </a:xfrm>
                <a:prstGeom prst="rect">
                  <a:avLst/>
                </a:pr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dirty="0" smtClean="0">
                      <a:solidFill>
                        <a:schemeClr val="bg1"/>
                      </a:solidFill>
                      <a:latin typeface="微软雅黑" pitchFamily="34" charset="-122"/>
                      <a:ea typeface="微软雅黑" pitchFamily="34" charset="-122"/>
                    </a:rPr>
                    <a:t>计划</a:t>
                  </a:r>
                  <a:r>
                    <a:rPr lang="en-US" altLang="zh-CN" dirty="0" smtClean="0">
                      <a:solidFill>
                        <a:schemeClr val="bg1"/>
                      </a:solidFill>
                      <a:latin typeface="微软雅黑" pitchFamily="34" charset="-122"/>
                      <a:ea typeface="微软雅黑" pitchFamily="34" charset="-122"/>
                    </a:rPr>
                    <a:t>3</a:t>
                  </a:r>
                  <a:endParaRPr lang="en-US" altLang="zh-CN" dirty="0">
                    <a:solidFill>
                      <a:schemeClr val="bg1"/>
                    </a:solidFill>
                    <a:latin typeface="微软雅黑" pitchFamily="34" charset="-122"/>
                    <a:ea typeface="微软雅黑" pitchFamily="34" charset="-122"/>
                  </a:endParaRPr>
                </a:p>
              </p:txBody>
            </p:sp>
            <p:sp>
              <p:nvSpPr>
                <p:cNvPr id="27" name="矩形 26"/>
                <p:cNvSpPr/>
                <p:nvPr/>
              </p:nvSpPr>
              <p:spPr>
                <a:xfrm>
                  <a:off x="1233751" y="3510099"/>
                  <a:ext cx="1206220" cy="972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a:solidFill>
                        <a:schemeClr val="bg1">
                          <a:lumMod val="50000"/>
                        </a:schemeClr>
                      </a:solidFill>
                      <a:latin typeface="+mn-ea"/>
                      <a:sym typeface="微软雅黑" pitchFamily="34" charset="-122"/>
                    </a:rPr>
                    <a:t>单击此处添加标题单击此</a:t>
                  </a:r>
                  <a:endParaRPr lang="en-US" altLang="zh-CN" sz="1200" dirty="0">
                    <a:solidFill>
                      <a:schemeClr val="bg1">
                        <a:lumMod val="50000"/>
                      </a:schemeClr>
                    </a:solidFill>
                    <a:latin typeface="+mn-ea"/>
                    <a:sym typeface="微软雅黑" pitchFamily="34" charset="-122"/>
                  </a:endParaRPr>
                </a:p>
                <a:p>
                  <a:pPr algn="ctr"/>
                  <a:r>
                    <a:rPr lang="zh-CN" altLang="en-US" sz="1200" dirty="0">
                      <a:solidFill>
                        <a:schemeClr val="bg1">
                          <a:lumMod val="50000"/>
                        </a:schemeClr>
                      </a:solidFill>
                      <a:latin typeface="+mn-ea"/>
                      <a:sym typeface="微软雅黑" pitchFamily="34" charset="-122"/>
                    </a:rPr>
                    <a:t>处添加标题单击此处</a:t>
                  </a:r>
                  <a:r>
                    <a:rPr lang="zh-CN" altLang="en-US" sz="1200" dirty="0" smtClean="0">
                      <a:solidFill>
                        <a:schemeClr val="bg1">
                          <a:lumMod val="50000"/>
                        </a:schemeClr>
                      </a:solidFill>
                      <a:latin typeface="+mn-ea"/>
                      <a:sym typeface="微软雅黑" pitchFamily="34" charset="-122"/>
                    </a:rPr>
                    <a:t>添加</a:t>
                  </a:r>
                  <a:endParaRPr lang="en-US" altLang="zh-CN" sz="1200" dirty="0" smtClean="0">
                    <a:solidFill>
                      <a:schemeClr val="bg1">
                        <a:lumMod val="50000"/>
                      </a:schemeClr>
                    </a:solidFill>
                    <a:latin typeface="+mn-ea"/>
                    <a:sym typeface="微软雅黑" pitchFamily="34" charset="-122"/>
                  </a:endParaRPr>
                </a:p>
                <a:p>
                  <a:pPr algn="ctr"/>
                  <a:r>
                    <a:rPr lang="zh-CN" altLang="en-US" sz="1200" dirty="0" smtClean="0">
                      <a:solidFill>
                        <a:schemeClr val="bg1">
                          <a:lumMod val="50000"/>
                        </a:schemeClr>
                      </a:solidFill>
                      <a:latin typeface="+mn-ea"/>
                      <a:sym typeface="微软雅黑" pitchFamily="34" charset="-122"/>
                    </a:rPr>
                    <a:t>单击</a:t>
                  </a:r>
                  <a:r>
                    <a:rPr lang="zh-CN" altLang="en-US" sz="1200" dirty="0">
                      <a:solidFill>
                        <a:schemeClr val="bg1">
                          <a:lumMod val="50000"/>
                        </a:schemeClr>
                      </a:solidFill>
                      <a:latin typeface="+mn-ea"/>
                      <a:sym typeface="微软雅黑" pitchFamily="34" charset="-122"/>
                    </a:rPr>
                    <a:t>此处添加标题单击此</a:t>
                  </a:r>
                  <a:endParaRPr lang="en-US" altLang="zh-CN" sz="1200" dirty="0">
                    <a:solidFill>
                      <a:schemeClr val="bg1">
                        <a:lumMod val="50000"/>
                      </a:schemeClr>
                    </a:solidFill>
                    <a:latin typeface="+mn-ea"/>
                    <a:sym typeface="微软雅黑" pitchFamily="34" charset="-122"/>
                  </a:endParaRPr>
                </a:p>
                <a:p>
                  <a:pPr algn="ctr"/>
                  <a:r>
                    <a:rPr lang="zh-CN" altLang="en-US" sz="1200" dirty="0">
                      <a:solidFill>
                        <a:schemeClr val="bg1">
                          <a:lumMod val="50000"/>
                        </a:schemeClr>
                      </a:solidFill>
                      <a:latin typeface="+mn-ea"/>
                      <a:sym typeface="微软雅黑" pitchFamily="34" charset="-122"/>
                    </a:rPr>
                    <a:t>处添加标题单击此处添加</a:t>
                  </a:r>
                  <a:endParaRPr lang="en-US" altLang="zh-CN" sz="1200" dirty="0">
                    <a:solidFill>
                      <a:schemeClr val="bg1">
                        <a:lumMod val="50000"/>
                      </a:schemeClr>
                    </a:solidFill>
                    <a:latin typeface="+mn-ea"/>
                    <a:sym typeface="微软雅黑" pitchFamily="34" charset="-122"/>
                  </a:endParaRPr>
                </a:p>
                <a:p>
                  <a:pPr algn="ctr"/>
                  <a:endParaRPr lang="en-US" altLang="zh-CN" sz="1200" dirty="0">
                    <a:solidFill>
                      <a:schemeClr val="bg1">
                        <a:lumMod val="50000"/>
                      </a:schemeClr>
                    </a:solidFill>
                    <a:latin typeface="+mn-ea"/>
                    <a:sym typeface="微软雅黑" pitchFamily="34" charset="-122"/>
                  </a:endParaRPr>
                </a:p>
              </p:txBody>
            </p:sp>
            <p:sp>
              <p:nvSpPr>
                <p:cNvPr id="28" name="等腰三角形 27"/>
                <p:cNvSpPr/>
                <p:nvPr/>
              </p:nvSpPr>
              <p:spPr>
                <a:xfrm>
                  <a:off x="1734503" y="2820025"/>
                  <a:ext cx="204716" cy="176480"/>
                </a:xfrm>
                <a:prstGeom prst="triangle">
                  <a:avLst/>
                </a:pr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sp>
            <p:nvSpPr>
              <p:cNvPr id="25" name="矩形 24"/>
              <p:cNvSpPr/>
              <p:nvPr/>
            </p:nvSpPr>
            <p:spPr>
              <a:xfrm>
                <a:off x="3059182" y="3515020"/>
                <a:ext cx="1206220" cy="266486"/>
              </a:xfrm>
              <a:prstGeom prst="rect">
                <a:avLst/>
              </a:prstGeom>
              <a:solidFill>
                <a:srgbClr val="E93D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2" name="Freeform 166"/>
            <p:cNvSpPr>
              <a:spLocks noEditPoints="1"/>
            </p:cNvSpPr>
            <p:nvPr/>
          </p:nvSpPr>
          <p:spPr bwMode="auto">
            <a:xfrm>
              <a:off x="7079727" y="3995206"/>
              <a:ext cx="223394" cy="328362"/>
            </a:xfrm>
            <a:custGeom>
              <a:avLst/>
              <a:gdLst>
                <a:gd name="T0" fmla="*/ 20 w 77"/>
                <a:gd name="T1" fmla="*/ 37 h 113"/>
                <a:gd name="T2" fmla="*/ 20 w 77"/>
                <a:gd name="T3" fmla="*/ 12 h 113"/>
                <a:gd name="T4" fmla="*/ 57 w 77"/>
                <a:gd name="T5" fmla="*/ 12 h 113"/>
                <a:gd name="T6" fmla="*/ 56 w 77"/>
                <a:gd name="T7" fmla="*/ 36 h 113"/>
                <a:gd name="T8" fmla="*/ 52 w 77"/>
                <a:gd name="T9" fmla="*/ 47 h 113"/>
                <a:gd name="T10" fmla="*/ 38 w 77"/>
                <a:gd name="T11" fmla="*/ 54 h 113"/>
                <a:gd name="T12" fmla="*/ 38 w 77"/>
                <a:gd name="T13" fmla="*/ 54 h 113"/>
                <a:gd name="T14" fmla="*/ 25 w 77"/>
                <a:gd name="T15" fmla="*/ 47 h 113"/>
                <a:gd name="T16" fmla="*/ 20 w 77"/>
                <a:gd name="T17" fmla="*/ 37 h 113"/>
                <a:gd name="T18" fmla="*/ 12 w 77"/>
                <a:gd name="T19" fmla="*/ 108 h 113"/>
                <a:gd name="T20" fmla="*/ 66 w 77"/>
                <a:gd name="T21" fmla="*/ 108 h 113"/>
                <a:gd name="T22" fmla="*/ 63 w 77"/>
                <a:gd name="T23" fmla="*/ 113 h 113"/>
                <a:gd name="T24" fmla="*/ 15 w 77"/>
                <a:gd name="T25" fmla="*/ 113 h 113"/>
                <a:gd name="T26" fmla="*/ 12 w 77"/>
                <a:gd name="T27" fmla="*/ 108 h 113"/>
                <a:gd name="T28" fmla="*/ 69 w 77"/>
                <a:gd name="T29" fmla="*/ 67 h 113"/>
                <a:gd name="T30" fmla="*/ 75 w 77"/>
                <a:gd name="T31" fmla="*/ 90 h 113"/>
                <a:gd name="T32" fmla="*/ 67 w 77"/>
                <a:gd name="T33" fmla="*/ 104 h 113"/>
                <a:gd name="T34" fmla="*/ 65 w 77"/>
                <a:gd name="T35" fmla="*/ 104 h 113"/>
                <a:gd name="T36" fmla="*/ 65 w 77"/>
                <a:gd name="T37" fmla="*/ 73 h 113"/>
                <a:gd name="T38" fmla="*/ 41 w 77"/>
                <a:gd name="T39" fmla="*/ 73 h 113"/>
                <a:gd name="T40" fmla="*/ 48 w 77"/>
                <a:gd name="T41" fmla="*/ 57 h 113"/>
                <a:gd name="T42" fmla="*/ 50 w 77"/>
                <a:gd name="T43" fmla="*/ 55 h 113"/>
                <a:gd name="T44" fmla="*/ 64 w 77"/>
                <a:gd name="T45" fmla="*/ 58 h 113"/>
                <a:gd name="T46" fmla="*/ 65 w 77"/>
                <a:gd name="T47" fmla="*/ 58 h 113"/>
                <a:gd name="T48" fmla="*/ 65 w 77"/>
                <a:gd name="T49" fmla="*/ 59 h 113"/>
                <a:gd name="T50" fmla="*/ 69 w 77"/>
                <a:gd name="T51" fmla="*/ 68 h 113"/>
                <a:gd name="T52" fmla="*/ 69 w 77"/>
                <a:gd name="T53" fmla="*/ 67 h 113"/>
                <a:gd name="T54" fmla="*/ 13 w 77"/>
                <a:gd name="T55" fmla="*/ 104 h 113"/>
                <a:gd name="T56" fmla="*/ 10 w 77"/>
                <a:gd name="T57" fmla="*/ 104 h 113"/>
                <a:gd name="T58" fmla="*/ 2 w 77"/>
                <a:gd name="T59" fmla="*/ 90 h 113"/>
                <a:gd name="T60" fmla="*/ 8 w 77"/>
                <a:gd name="T61" fmla="*/ 67 h 113"/>
                <a:gd name="T62" fmla="*/ 13 w 77"/>
                <a:gd name="T63" fmla="*/ 58 h 113"/>
                <a:gd name="T64" fmla="*/ 13 w 77"/>
                <a:gd name="T65" fmla="*/ 58 h 113"/>
                <a:gd name="T66" fmla="*/ 14 w 77"/>
                <a:gd name="T67" fmla="*/ 58 h 113"/>
                <a:gd name="T68" fmla="*/ 27 w 77"/>
                <a:gd name="T69" fmla="*/ 55 h 113"/>
                <a:gd name="T70" fmla="*/ 29 w 77"/>
                <a:gd name="T71" fmla="*/ 57 h 113"/>
                <a:gd name="T72" fmla="*/ 37 w 77"/>
                <a:gd name="T73" fmla="*/ 73 h 113"/>
                <a:gd name="T74" fmla="*/ 13 w 77"/>
                <a:gd name="T75" fmla="*/ 73 h 113"/>
                <a:gd name="T76" fmla="*/ 13 w 77"/>
                <a:gd name="T77"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113">
                  <a:moveTo>
                    <a:pt x="20" y="37"/>
                  </a:moveTo>
                  <a:cubicBezTo>
                    <a:pt x="19" y="28"/>
                    <a:pt x="19" y="19"/>
                    <a:pt x="20" y="12"/>
                  </a:cubicBezTo>
                  <a:cubicBezTo>
                    <a:pt x="37" y="0"/>
                    <a:pt x="44" y="14"/>
                    <a:pt x="57" y="12"/>
                  </a:cubicBezTo>
                  <a:cubicBezTo>
                    <a:pt x="58" y="20"/>
                    <a:pt x="58" y="30"/>
                    <a:pt x="56" y="36"/>
                  </a:cubicBezTo>
                  <a:cubicBezTo>
                    <a:pt x="56" y="41"/>
                    <a:pt x="54" y="44"/>
                    <a:pt x="52" y="47"/>
                  </a:cubicBezTo>
                  <a:cubicBezTo>
                    <a:pt x="48" y="51"/>
                    <a:pt x="44" y="54"/>
                    <a:pt x="38" y="54"/>
                  </a:cubicBezTo>
                  <a:cubicBezTo>
                    <a:pt x="38" y="54"/>
                    <a:pt x="38" y="54"/>
                    <a:pt x="38" y="54"/>
                  </a:cubicBezTo>
                  <a:cubicBezTo>
                    <a:pt x="33" y="54"/>
                    <a:pt x="28" y="51"/>
                    <a:pt x="25" y="47"/>
                  </a:cubicBezTo>
                  <a:cubicBezTo>
                    <a:pt x="23" y="44"/>
                    <a:pt x="21" y="41"/>
                    <a:pt x="20" y="37"/>
                  </a:cubicBezTo>
                  <a:close/>
                  <a:moveTo>
                    <a:pt x="12" y="108"/>
                  </a:moveTo>
                  <a:cubicBezTo>
                    <a:pt x="66" y="108"/>
                    <a:pt x="66" y="108"/>
                    <a:pt x="66" y="108"/>
                  </a:cubicBezTo>
                  <a:cubicBezTo>
                    <a:pt x="63" y="113"/>
                    <a:pt x="63" y="113"/>
                    <a:pt x="63" y="113"/>
                  </a:cubicBezTo>
                  <a:cubicBezTo>
                    <a:pt x="15" y="113"/>
                    <a:pt x="15" y="113"/>
                    <a:pt x="15" y="113"/>
                  </a:cubicBezTo>
                  <a:cubicBezTo>
                    <a:pt x="12" y="108"/>
                    <a:pt x="12" y="108"/>
                    <a:pt x="12" y="108"/>
                  </a:cubicBezTo>
                  <a:close/>
                  <a:moveTo>
                    <a:pt x="69" y="67"/>
                  </a:moveTo>
                  <a:cubicBezTo>
                    <a:pt x="75" y="90"/>
                    <a:pt x="75" y="90"/>
                    <a:pt x="75" y="90"/>
                  </a:cubicBezTo>
                  <a:cubicBezTo>
                    <a:pt x="77" y="98"/>
                    <a:pt x="76" y="104"/>
                    <a:pt x="67" y="104"/>
                  </a:cubicBezTo>
                  <a:cubicBezTo>
                    <a:pt x="65" y="104"/>
                    <a:pt x="65" y="104"/>
                    <a:pt x="65" y="104"/>
                  </a:cubicBezTo>
                  <a:cubicBezTo>
                    <a:pt x="65" y="73"/>
                    <a:pt x="65" y="73"/>
                    <a:pt x="65" y="73"/>
                  </a:cubicBezTo>
                  <a:cubicBezTo>
                    <a:pt x="41" y="73"/>
                    <a:pt x="41" y="73"/>
                    <a:pt x="41" y="73"/>
                  </a:cubicBezTo>
                  <a:cubicBezTo>
                    <a:pt x="48" y="57"/>
                    <a:pt x="48" y="57"/>
                    <a:pt x="48" y="57"/>
                  </a:cubicBezTo>
                  <a:cubicBezTo>
                    <a:pt x="50" y="55"/>
                    <a:pt x="50" y="55"/>
                    <a:pt x="50" y="55"/>
                  </a:cubicBezTo>
                  <a:cubicBezTo>
                    <a:pt x="64" y="58"/>
                    <a:pt x="64" y="58"/>
                    <a:pt x="64" y="58"/>
                  </a:cubicBezTo>
                  <a:cubicBezTo>
                    <a:pt x="65" y="58"/>
                    <a:pt x="65" y="58"/>
                    <a:pt x="65" y="58"/>
                  </a:cubicBezTo>
                  <a:cubicBezTo>
                    <a:pt x="65" y="59"/>
                    <a:pt x="65" y="59"/>
                    <a:pt x="65" y="59"/>
                  </a:cubicBezTo>
                  <a:cubicBezTo>
                    <a:pt x="67" y="61"/>
                    <a:pt x="68" y="64"/>
                    <a:pt x="69" y="68"/>
                  </a:cubicBezTo>
                  <a:cubicBezTo>
                    <a:pt x="69" y="67"/>
                    <a:pt x="69" y="67"/>
                    <a:pt x="69" y="67"/>
                  </a:cubicBezTo>
                  <a:close/>
                  <a:moveTo>
                    <a:pt x="13" y="104"/>
                  </a:moveTo>
                  <a:cubicBezTo>
                    <a:pt x="10" y="104"/>
                    <a:pt x="10" y="104"/>
                    <a:pt x="10" y="104"/>
                  </a:cubicBezTo>
                  <a:cubicBezTo>
                    <a:pt x="1" y="104"/>
                    <a:pt x="0" y="98"/>
                    <a:pt x="2" y="90"/>
                  </a:cubicBezTo>
                  <a:cubicBezTo>
                    <a:pt x="8" y="67"/>
                    <a:pt x="8" y="67"/>
                    <a:pt x="8" y="67"/>
                  </a:cubicBezTo>
                  <a:cubicBezTo>
                    <a:pt x="8" y="64"/>
                    <a:pt x="10" y="61"/>
                    <a:pt x="13" y="58"/>
                  </a:cubicBezTo>
                  <a:cubicBezTo>
                    <a:pt x="13" y="58"/>
                    <a:pt x="13" y="58"/>
                    <a:pt x="13" y="58"/>
                  </a:cubicBezTo>
                  <a:cubicBezTo>
                    <a:pt x="14" y="58"/>
                    <a:pt x="14" y="58"/>
                    <a:pt x="14" y="58"/>
                  </a:cubicBezTo>
                  <a:cubicBezTo>
                    <a:pt x="27" y="55"/>
                    <a:pt x="27" y="55"/>
                    <a:pt x="27" y="55"/>
                  </a:cubicBezTo>
                  <a:cubicBezTo>
                    <a:pt x="29" y="57"/>
                    <a:pt x="29" y="57"/>
                    <a:pt x="29" y="57"/>
                  </a:cubicBezTo>
                  <a:cubicBezTo>
                    <a:pt x="37" y="73"/>
                    <a:pt x="37" y="73"/>
                    <a:pt x="37" y="73"/>
                  </a:cubicBezTo>
                  <a:cubicBezTo>
                    <a:pt x="13" y="73"/>
                    <a:pt x="13" y="73"/>
                    <a:pt x="13" y="73"/>
                  </a:cubicBezTo>
                  <a:lnTo>
                    <a:pt x="13" y="104"/>
                  </a:lnTo>
                  <a:close/>
                </a:path>
              </a:pathLst>
            </a:custGeom>
            <a:solidFill>
              <a:schemeClr val="bg1"/>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29" name="TextBox 28"/>
          <p:cNvSpPr txBox="1"/>
          <p:nvPr/>
        </p:nvSpPr>
        <p:spPr>
          <a:xfrm>
            <a:off x="827584" y="195486"/>
            <a:ext cx="1643399" cy="369332"/>
          </a:xfrm>
          <a:prstGeom prst="rect">
            <a:avLst/>
          </a:prstGeom>
          <a:noFill/>
        </p:spPr>
        <p:txBody>
          <a:bodyPr wrap="none" rtlCol="0">
            <a:spAutoFit/>
          </a:bodyPr>
          <a:lstStyle/>
          <a:p>
            <a:r>
              <a:rPr lang="en-US" altLang="zh-CN" dirty="0" smtClean="0">
                <a:solidFill>
                  <a:srgbClr val="E93D2B"/>
                </a:solidFill>
                <a:latin typeface="Impact" pitchFamily="34" charset="0"/>
              </a:rPr>
              <a:t>DESIGN</a:t>
            </a:r>
            <a:r>
              <a:rPr lang="en-US" altLang="zh-CN" b="1" dirty="0" smtClean="0">
                <a:latin typeface="+mn-ea"/>
              </a:rPr>
              <a:t>|</a:t>
            </a:r>
            <a:r>
              <a:rPr lang="en-US" altLang="zh-CN" dirty="0" smtClean="0">
                <a:solidFill>
                  <a:schemeClr val="tx1">
                    <a:lumMod val="75000"/>
                    <a:lumOff val="25000"/>
                  </a:schemeClr>
                </a:solidFill>
                <a:latin typeface="微软雅黑" pitchFamily="34" charset="-122"/>
                <a:ea typeface="微软雅黑" pitchFamily="34" charset="-122"/>
              </a:rPr>
              <a:t>LOGO</a:t>
            </a:r>
            <a:endParaRPr lang="zh-CN" altLang="en-US"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2469489159"/>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5656" y="3075806"/>
            <a:ext cx="1377351" cy="499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前期调研</a:t>
            </a:r>
            <a:endParaRPr lang="en-US" altLang="zh-CN" sz="18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Early Research</a:t>
            </a:r>
            <a:endPar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合 2"/>
          <p:cNvGrpSpPr>
            <a:grpSpLocks noChangeAspect="1"/>
          </p:cNvGrpSpPr>
          <p:nvPr/>
        </p:nvGrpSpPr>
        <p:grpSpPr>
          <a:xfrm>
            <a:off x="1541095" y="1605393"/>
            <a:ext cx="1246474" cy="1246474"/>
            <a:chOff x="456294" y="1959430"/>
            <a:chExt cx="2148114" cy="2148114"/>
          </a:xfrm>
        </p:grpSpPr>
        <p:sp>
          <p:nvSpPr>
            <p:cNvPr id="4" name="椭圆 3"/>
            <p:cNvSpPr/>
            <p:nvPr/>
          </p:nvSpPr>
          <p:spPr>
            <a:xfrm>
              <a:off x="456294" y="1959430"/>
              <a:ext cx="2148114" cy="2148114"/>
            </a:xfrm>
            <a:prstGeom prst="ellipse">
              <a:avLst/>
            </a:prstGeom>
            <a:solidFill>
              <a:srgbClr val="2D2D49"/>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p:cNvPicPr>
              <a:picLocks noChangeAspect="1"/>
            </p:cNvPicPr>
            <p:nvPr/>
          </p:nvPicPr>
          <p:blipFill>
            <a:blip r:embed="rId3" cstate="print">
              <a:biLevel thresh="25000"/>
              <a:extLst>
                <a:ext uri="{28A0092B-C50C-407E-A947-70E740481C1C}">
                  <a14:useLocalDpi xmlns:a14="http://schemas.microsoft.com/office/drawing/2010/main" xmlns="" val="0"/>
                </a:ext>
              </a:extLst>
            </a:blip>
            <a:stretch>
              <a:fillRect/>
            </a:stretch>
          </p:blipFill>
          <p:spPr>
            <a:xfrm>
              <a:off x="833665" y="2319827"/>
              <a:ext cx="1393372" cy="1427320"/>
            </a:xfrm>
            <a:prstGeom prst="rect">
              <a:avLst/>
            </a:prstGeom>
          </p:spPr>
        </p:pic>
      </p:grpSp>
      <p:sp>
        <p:nvSpPr>
          <p:cNvPr id="6" name="矩形 5"/>
          <p:cNvSpPr/>
          <p:nvPr/>
        </p:nvSpPr>
        <p:spPr>
          <a:xfrm>
            <a:off x="3069628" y="3067516"/>
            <a:ext cx="1377351" cy="499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计划安排</a:t>
            </a:r>
            <a:endParaRPr lang="en-US" altLang="zh-CN" sz="18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Project Schedule</a:t>
            </a:r>
            <a:endPar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 name="组合 6"/>
          <p:cNvGrpSpPr>
            <a:grpSpLocks noChangeAspect="1"/>
          </p:cNvGrpSpPr>
          <p:nvPr/>
        </p:nvGrpSpPr>
        <p:grpSpPr>
          <a:xfrm>
            <a:off x="3135067" y="1597103"/>
            <a:ext cx="1246474" cy="1246474"/>
            <a:chOff x="2492224" y="1959430"/>
            <a:chExt cx="2148114" cy="2148114"/>
          </a:xfrm>
        </p:grpSpPr>
        <p:sp>
          <p:nvSpPr>
            <p:cNvPr id="8" name="椭圆 7"/>
            <p:cNvSpPr/>
            <p:nvPr/>
          </p:nvSpPr>
          <p:spPr>
            <a:xfrm>
              <a:off x="2492224" y="1959430"/>
              <a:ext cx="2148114" cy="2148114"/>
            </a:xfrm>
            <a:prstGeom prst="ellipse">
              <a:avLst/>
            </a:prstGeom>
            <a:solidFill>
              <a:srgbClr val="D62817"/>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 name="图片 8"/>
            <p:cNvPicPr>
              <a:picLocks noChangeAspect="1"/>
            </p:cNvPicPr>
            <p:nvPr/>
          </p:nvPicPr>
          <p:blipFill>
            <a:blip r:embed="rId4" cstate="print">
              <a:biLevel thresh="25000"/>
              <a:extLst>
                <a:ext uri="{28A0092B-C50C-407E-A947-70E740481C1C}">
                  <a14:useLocalDpi xmlns:a14="http://schemas.microsoft.com/office/drawing/2010/main" xmlns="" val="0"/>
                </a:ext>
              </a:extLst>
            </a:blip>
            <a:stretch>
              <a:fillRect/>
            </a:stretch>
          </p:blipFill>
          <p:spPr>
            <a:xfrm>
              <a:off x="2876300" y="2326696"/>
              <a:ext cx="1379962" cy="1413582"/>
            </a:xfrm>
            <a:prstGeom prst="rect">
              <a:avLst/>
            </a:prstGeom>
          </p:spPr>
        </p:pic>
      </p:grpSp>
      <p:sp>
        <p:nvSpPr>
          <p:cNvPr id="10" name="矩形 9"/>
          <p:cNvSpPr/>
          <p:nvPr/>
        </p:nvSpPr>
        <p:spPr>
          <a:xfrm>
            <a:off x="6261966" y="3067516"/>
            <a:ext cx="1377351" cy="499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后期规划</a:t>
            </a:r>
            <a:endParaRPr lang="en-US" altLang="zh-CN" sz="18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Future Programme</a:t>
            </a:r>
            <a:endPar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 name="组合 10"/>
          <p:cNvGrpSpPr>
            <a:grpSpLocks noChangeAspect="1"/>
          </p:cNvGrpSpPr>
          <p:nvPr/>
        </p:nvGrpSpPr>
        <p:grpSpPr>
          <a:xfrm>
            <a:off x="6327405" y="1597103"/>
            <a:ext cx="1246474" cy="1246474"/>
            <a:chOff x="6564085" y="1959430"/>
            <a:chExt cx="2148114" cy="2148114"/>
          </a:xfrm>
        </p:grpSpPr>
        <p:sp>
          <p:nvSpPr>
            <p:cNvPr id="12" name="椭圆 11"/>
            <p:cNvSpPr/>
            <p:nvPr/>
          </p:nvSpPr>
          <p:spPr>
            <a:xfrm>
              <a:off x="6564085" y="1959430"/>
              <a:ext cx="2148114" cy="2148114"/>
            </a:xfrm>
            <a:prstGeom prst="ellipse">
              <a:avLst/>
            </a:prstGeom>
            <a:solidFill>
              <a:srgbClr val="D62817"/>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3" name="组合 12"/>
            <p:cNvGrpSpPr/>
            <p:nvPr/>
          </p:nvGrpSpPr>
          <p:grpSpPr>
            <a:xfrm>
              <a:off x="7033174" y="2413982"/>
              <a:ext cx="1209936" cy="1239010"/>
              <a:chOff x="3598200" y="1732459"/>
              <a:chExt cx="1947600" cy="1994400"/>
            </a:xfrm>
          </p:grpSpPr>
          <p:sp>
            <p:nvSpPr>
              <p:cNvPr id="14"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9" name="矩形 18"/>
          <p:cNvSpPr/>
          <p:nvPr/>
        </p:nvSpPr>
        <p:spPr>
          <a:xfrm>
            <a:off x="4665798" y="3067516"/>
            <a:ext cx="1377351" cy="499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进展情况</a:t>
            </a:r>
            <a:endParaRPr lang="en-US" altLang="zh-CN" sz="18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Works Progress</a:t>
            </a:r>
            <a:endPar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0" name="组合 19"/>
          <p:cNvGrpSpPr>
            <a:grpSpLocks noChangeAspect="1"/>
          </p:cNvGrpSpPr>
          <p:nvPr/>
        </p:nvGrpSpPr>
        <p:grpSpPr>
          <a:xfrm>
            <a:off x="4731236" y="1597103"/>
            <a:ext cx="1246474" cy="1246474"/>
            <a:chOff x="4528154" y="1959430"/>
            <a:chExt cx="2148114" cy="2148114"/>
          </a:xfrm>
        </p:grpSpPr>
        <p:sp>
          <p:nvSpPr>
            <p:cNvPr id="21" name="椭圆 20"/>
            <p:cNvSpPr/>
            <p:nvPr/>
          </p:nvSpPr>
          <p:spPr>
            <a:xfrm>
              <a:off x="4528154" y="1959430"/>
              <a:ext cx="2148114" cy="2148114"/>
            </a:xfrm>
            <a:prstGeom prst="ellipse">
              <a:avLst/>
            </a:prstGeom>
            <a:solidFill>
              <a:srgbClr val="2D2D49"/>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2" name="Group 4"/>
            <p:cNvGrpSpPr>
              <a:grpSpLocks noChangeAspect="1"/>
            </p:cNvGrpSpPr>
            <p:nvPr/>
          </p:nvGrpSpPr>
          <p:grpSpPr bwMode="auto">
            <a:xfrm>
              <a:off x="5033378" y="2342981"/>
              <a:ext cx="1137666" cy="1381012"/>
              <a:chOff x="2694" y="1931"/>
              <a:chExt cx="374" cy="454"/>
            </a:xfrm>
            <a:solidFill>
              <a:schemeClr val="bg1"/>
            </a:solidFill>
          </p:grpSpPr>
          <p:sp>
            <p:nvSpPr>
              <p:cNvPr id="23"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0" name="TextBox 29"/>
          <p:cNvSpPr txBox="1"/>
          <p:nvPr/>
        </p:nvSpPr>
        <p:spPr>
          <a:xfrm>
            <a:off x="827584" y="195486"/>
            <a:ext cx="1643399" cy="369332"/>
          </a:xfrm>
          <a:prstGeom prst="rect">
            <a:avLst/>
          </a:prstGeom>
          <a:noFill/>
        </p:spPr>
        <p:txBody>
          <a:bodyPr wrap="none" rtlCol="0">
            <a:spAutoFit/>
          </a:bodyPr>
          <a:lstStyle/>
          <a:p>
            <a:r>
              <a:rPr lang="en-US" altLang="zh-CN" dirty="0" smtClean="0">
                <a:solidFill>
                  <a:srgbClr val="E93D2B"/>
                </a:solidFill>
                <a:latin typeface="Impact" pitchFamily="34" charset="0"/>
              </a:rPr>
              <a:t>DESIGN</a:t>
            </a:r>
            <a:r>
              <a:rPr lang="en-US" altLang="zh-CN" b="1" dirty="0" smtClean="0">
                <a:latin typeface="+mn-ea"/>
              </a:rPr>
              <a:t>|</a:t>
            </a:r>
            <a:r>
              <a:rPr lang="en-US" altLang="zh-CN" dirty="0" smtClean="0">
                <a:solidFill>
                  <a:schemeClr val="tx1">
                    <a:lumMod val="75000"/>
                    <a:lumOff val="25000"/>
                  </a:schemeClr>
                </a:solidFill>
                <a:latin typeface="微软雅黑" pitchFamily="34" charset="-122"/>
                <a:ea typeface="微软雅黑" pitchFamily="34" charset="-122"/>
              </a:rPr>
              <a:t>LOGO</a:t>
            </a:r>
            <a:endParaRPr lang="zh-CN" altLang="en-US"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11865639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fltVal val="0"/>
                                          </p:val>
                                        </p:tav>
                                        <p:tav tm="100000">
                                          <p:val>
                                            <p:strVal val="#ppt_w"/>
                                          </p:val>
                                        </p:tav>
                                      </p:tavLst>
                                    </p:anim>
                                    <p:anim calcmode="lin" valueType="num">
                                      <p:cBhvr>
                                        <p:cTn id="8" dur="1250" fill="hold"/>
                                        <p:tgtEl>
                                          <p:spTgt spid="3"/>
                                        </p:tgtEl>
                                        <p:attrNameLst>
                                          <p:attrName>ppt_h</p:attrName>
                                        </p:attrNameLst>
                                      </p:cBhvr>
                                      <p:tavLst>
                                        <p:tav tm="0">
                                          <p:val>
                                            <p:fltVal val="0"/>
                                          </p:val>
                                        </p:tav>
                                        <p:tav tm="100000">
                                          <p:val>
                                            <p:strVal val="#ppt_h"/>
                                          </p:val>
                                        </p:tav>
                                      </p:tavLst>
                                    </p:anim>
                                    <p:anim calcmode="lin" valueType="num">
                                      <p:cBhvr>
                                        <p:cTn id="9" dur="125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1250" fill="hold"/>
                                        <p:tgtEl>
                                          <p:spTgt spid="3"/>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250" fill="hold"/>
                                        <p:tgtEl>
                                          <p:spTgt spid="7"/>
                                        </p:tgtEl>
                                        <p:attrNameLst>
                                          <p:attrName>ppt_w</p:attrName>
                                        </p:attrNameLst>
                                      </p:cBhvr>
                                      <p:tavLst>
                                        <p:tav tm="0">
                                          <p:val>
                                            <p:fltVal val="0"/>
                                          </p:val>
                                        </p:tav>
                                        <p:tav tm="100000">
                                          <p:val>
                                            <p:strVal val="#ppt_w"/>
                                          </p:val>
                                        </p:tav>
                                      </p:tavLst>
                                    </p:anim>
                                    <p:anim calcmode="lin" valueType="num">
                                      <p:cBhvr>
                                        <p:cTn id="14" dur="1250" fill="hold"/>
                                        <p:tgtEl>
                                          <p:spTgt spid="7"/>
                                        </p:tgtEl>
                                        <p:attrNameLst>
                                          <p:attrName>ppt_h</p:attrName>
                                        </p:attrNameLst>
                                      </p:cBhvr>
                                      <p:tavLst>
                                        <p:tav tm="0">
                                          <p:val>
                                            <p:fltVal val="0"/>
                                          </p:val>
                                        </p:tav>
                                        <p:tav tm="100000">
                                          <p:val>
                                            <p:strVal val="#ppt_h"/>
                                          </p:val>
                                        </p:tav>
                                      </p:tavLst>
                                    </p:anim>
                                    <p:anim calcmode="lin" valueType="num">
                                      <p:cBhvr>
                                        <p:cTn id="15" dur="1250" fill="hold"/>
                                        <p:tgtEl>
                                          <p:spTgt spid="7"/>
                                        </p:tgtEl>
                                        <p:attrNameLst>
                                          <p:attrName>ppt_x</p:attrName>
                                        </p:attrNameLst>
                                      </p:cBhvr>
                                      <p:tavLst>
                                        <p:tav tm="0" fmla="#ppt_x+(cos(-2*pi*(1-$))*-#ppt_x-sin(-2*pi*(1-$))*(1-#ppt_y))*(1-$)">
                                          <p:val>
                                            <p:fltVal val="0"/>
                                          </p:val>
                                        </p:tav>
                                        <p:tav tm="100000">
                                          <p:val>
                                            <p:fltVal val="1"/>
                                          </p:val>
                                        </p:tav>
                                      </p:tavLst>
                                    </p:anim>
                                    <p:anim calcmode="lin" valueType="num">
                                      <p:cBhvr>
                                        <p:cTn id="16" dur="1250" fill="hold"/>
                                        <p:tgtEl>
                                          <p:spTgt spid="7"/>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250" fill="hold"/>
                                        <p:tgtEl>
                                          <p:spTgt spid="20"/>
                                        </p:tgtEl>
                                        <p:attrNameLst>
                                          <p:attrName>ppt_w</p:attrName>
                                        </p:attrNameLst>
                                      </p:cBhvr>
                                      <p:tavLst>
                                        <p:tav tm="0">
                                          <p:val>
                                            <p:fltVal val="0"/>
                                          </p:val>
                                        </p:tav>
                                        <p:tav tm="100000">
                                          <p:val>
                                            <p:strVal val="#ppt_w"/>
                                          </p:val>
                                        </p:tav>
                                      </p:tavLst>
                                    </p:anim>
                                    <p:anim calcmode="lin" valueType="num">
                                      <p:cBhvr>
                                        <p:cTn id="20" dur="1250" fill="hold"/>
                                        <p:tgtEl>
                                          <p:spTgt spid="20"/>
                                        </p:tgtEl>
                                        <p:attrNameLst>
                                          <p:attrName>ppt_h</p:attrName>
                                        </p:attrNameLst>
                                      </p:cBhvr>
                                      <p:tavLst>
                                        <p:tav tm="0">
                                          <p:val>
                                            <p:fltVal val="0"/>
                                          </p:val>
                                        </p:tav>
                                        <p:tav tm="100000">
                                          <p:val>
                                            <p:strVal val="#ppt_h"/>
                                          </p:val>
                                        </p:tav>
                                      </p:tavLst>
                                    </p:anim>
                                    <p:anim calcmode="lin" valueType="num">
                                      <p:cBhvr>
                                        <p:cTn id="21" dur="1250" fill="hold"/>
                                        <p:tgtEl>
                                          <p:spTgt spid="20"/>
                                        </p:tgtEl>
                                        <p:attrNameLst>
                                          <p:attrName>ppt_x</p:attrName>
                                        </p:attrNameLst>
                                      </p:cBhvr>
                                      <p:tavLst>
                                        <p:tav tm="0" fmla="#ppt_x+(cos(-2*pi*(1-$))*-#ppt_x-sin(-2*pi*(1-$))*(1-#ppt_y))*(1-$)">
                                          <p:val>
                                            <p:fltVal val="0"/>
                                          </p:val>
                                        </p:tav>
                                        <p:tav tm="100000">
                                          <p:val>
                                            <p:fltVal val="1"/>
                                          </p:val>
                                        </p:tav>
                                      </p:tavLst>
                                    </p:anim>
                                    <p:anim calcmode="lin" valueType="num">
                                      <p:cBhvr>
                                        <p:cTn id="22" dur="1250" fill="hold"/>
                                        <p:tgtEl>
                                          <p:spTgt spid="20"/>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250" fill="hold"/>
                                        <p:tgtEl>
                                          <p:spTgt spid="11"/>
                                        </p:tgtEl>
                                        <p:attrNameLst>
                                          <p:attrName>ppt_w</p:attrName>
                                        </p:attrNameLst>
                                      </p:cBhvr>
                                      <p:tavLst>
                                        <p:tav tm="0">
                                          <p:val>
                                            <p:fltVal val="0"/>
                                          </p:val>
                                        </p:tav>
                                        <p:tav tm="100000">
                                          <p:val>
                                            <p:strVal val="#ppt_w"/>
                                          </p:val>
                                        </p:tav>
                                      </p:tavLst>
                                    </p:anim>
                                    <p:anim calcmode="lin" valueType="num">
                                      <p:cBhvr>
                                        <p:cTn id="26" dur="1250" fill="hold"/>
                                        <p:tgtEl>
                                          <p:spTgt spid="11"/>
                                        </p:tgtEl>
                                        <p:attrNameLst>
                                          <p:attrName>ppt_h</p:attrName>
                                        </p:attrNameLst>
                                      </p:cBhvr>
                                      <p:tavLst>
                                        <p:tav tm="0">
                                          <p:val>
                                            <p:fltVal val="0"/>
                                          </p:val>
                                        </p:tav>
                                        <p:tav tm="100000">
                                          <p:val>
                                            <p:strVal val="#ppt_h"/>
                                          </p:val>
                                        </p:tav>
                                      </p:tavLst>
                                    </p:anim>
                                    <p:anim calcmode="lin" valueType="num">
                                      <p:cBhvr>
                                        <p:cTn id="27" dur="1250" fill="hold"/>
                                        <p:tgtEl>
                                          <p:spTgt spid="11"/>
                                        </p:tgtEl>
                                        <p:attrNameLst>
                                          <p:attrName>ppt_x</p:attrName>
                                        </p:attrNameLst>
                                      </p:cBhvr>
                                      <p:tavLst>
                                        <p:tav tm="0" fmla="#ppt_x+(cos(-2*pi*(1-$))*-#ppt_x-sin(-2*pi*(1-$))*(1-#ppt_y))*(1-$)">
                                          <p:val>
                                            <p:fltVal val="0"/>
                                          </p:val>
                                        </p:tav>
                                        <p:tav tm="100000">
                                          <p:val>
                                            <p:fltVal val="1"/>
                                          </p:val>
                                        </p:tav>
                                      </p:tavLst>
                                    </p:anim>
                                    <p:anim calcmode="lin" valueType="num">
                                      <p:cBhvr>
                                        <p:cTn id="28" dur="125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29" fill="hold">
                            <p:stCondLst>
                              <p:cond delay="1250"/>
                            </p:stCondLst>
                            <p:childTnLst>
                              <p:par>
                                <p:cTn id="30" presetID="2" presetClass="entr" presetSubtype="2"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1+#ppt_w/2"/>
                                          </p:val>
                                        </p:tav>
                                        <p:tav tm="100000">
                                          <p:val>
                                            <p:strVal val="#ppt_x"/>
                                          </p:val>
                                        </p:tav>
                                      </p:tavLst>
                                    </p:anim>
                                    <p:anim calcmode="lin" valueType="num">
                                      <p:cBhvr additive="base">
                                        <p:cTn id="33" dur="500" fill="hold"/>
                                        <p:tgtEl>
                                          <p:spTgt spid="2"/>
                                        </p:tgtEl>
                                        <p:attrNameLst>
                                          <p:attrName>ppt_y</p:attrName>
                                        </p:attrNameLst>
                                      </p:cBhvr>
                                      <p:tavLst>
                                        <p:tav tm="0">
                                          <p:val>
                                            <p:strVal val="#ppt_y"/>
                                          </p:val>
                                        </p:tav>
                                        <p:tav tm="100000">
                                          <p:val>
                                            <p:strVal val="#ppt_y"/>
                                          </p:val>
                                        </p:tav>
                                      </p:tavLst>
                                    </p:anim>
                                  </p:childTnLst>
                                </p:cTn>
                              </p:par>
                            </p:childTnLst>
                          </p:cTn>
                        </p:par>
                        <p:par>
                          <p:cTn id="34" fill="hold">
                            <p:stCondLst>
                              <p:cond delay="1750"/>
                            </p:stCondLst>
                            <p:childTnLst>
                              <p:par>
                                <p:cTn id="35" presetID="2" presetClass="entr" presetSubtype="2"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1+#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par>
                          <p:cTn id="39" fill="hold">
                            <p:stCondLst>
                              <p:cond delay="2250"/>
                            </p:stCondLst>
                            <p:childTnLst>
                              <p:par>
                                <p:cTn id="40" presetID="2" presetClass="entr" presetSubtype="2"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1+#ppt_w/2"/>
                                          </p:val>
                                        </p:tav>
                                        <p:tav tm="100000">
                                          <p:val>
                                            <p:strVal val="#ppt_x"/>
                                          </p:val>
                                        </p:tav>
                                      </p:tavLst>
                                    </p:anim>
                                    <p:anim calcmode="lin" valueType="num">
                                      <p:cBhvr additive="base">
                                        <p:cTn id="43" dur="500" fill="hold"/>
                                        <p:tgtEl>
                                          <p:spTgt spid="19"/>
                                        </p:tgtEl>
                                        <p:attrNameLst>
                                          <p:attrName>ppt_y</p:attrName>
                                        </p:attrNameLst>
                                      </p:cBhvr>
                                      <p:tavLst>
                                        <p:tav tm="0">
                                          <p:val>
                                            <p:strVal val="#ppt_y"/>
                                          </p:val>
                                        </p:tav>
                                        <p:tav tm="100000">
                                          <p:val>
                                            <p:strVal val="#ppt_y"/>
                                          </p:val>
                                        </p:tav>
                                      </p:tavLst>
                                    </p:anim>
                                  </p:childTnLst>
                                </p:cTn>
                              </p:par>
                            </p:childTnLst>
                          </p:cTn>
                        </p:par>
                        <p:par>
                          <p:cTn id="44" fill="hold">
                            <p:stCondLst>
                              <p:cond delay="2750"/>
                            </p:stCondLst>
                            <p:childTnLst>
                              <p:par>
                                <p:cTn id="45" presetID="2" presetClass="entr" presetSubtype="2"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1+#ppt_w/2"/>
                                          </p:val>
                                        </p:tav>
                                        <p:tav tm="100000">
                                          <p:val>
                                            <p:strVal val="#ppt_x"/>
                                          </p:val>
                                        </p:tav>
                                      </p:tavLst>
                                    </p:anim>
                                    <p:anim calcmode="lin" valueType="num">
                                      <p:cBhvr additive="base">
                                        <p:cTn id="4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0" grpId="0"/>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1"/>
  <p:tag name="ISPRING_SCORM_RATE_QUIZZES" val="0"/>
  <p:tag name="ISPRING_SCORM_PASSING_SCORE" val="100.0000000000"/>
  <p:tag name="GENSWF_OUTPUT_FILE_NAME" val="PowerPoint 演示文稿22"/>
  <p:tag name="ISPRING_RESOURCE_PATHS_HASH_2" val="4e28573959a298adf4ce35044a7394f17665ac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2408</Words>
  <Application>Microsoft Office PowerPoint</Application>
  <PresentationFormat>全屏显示(16:9)</PresentationFormat>
  <Paragraphs>251</Paragraphs>
  <Slides>24</Slides>
  <Notes>24</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25</cp:revision>
  <dcterms:created xsi:type="dcterms:W3CDTF">2015-02-02T04:51:00Z</dcterms:created>
  <dcterms:modified xsi:type="dcterms:W3CDTF">2017-07-10T03:22:45Z</dcterms:modified>
</cp:coreProperties>
</file>